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chemeClr val="tx1"/>
                </a:solidFill>
                <a:latin typeface="Roboto Lt"/>
                <a:cs typeface="Roboto L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chemeClr val="tx1"/>
                </a:solidFill>
                <a:latin typeface="Roboto Lt"/>
                <a:cs typeface="Roboto L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6999"/>
                </a:lnTo>
                <a:lnTo>
                  <a:pt x="18288000" y="10286999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194552"/>
            <a:ext cx="11028045" cy="29309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3766849"/>
            <a:ext cx="11580495" cy="3729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chemeClr val="tx1"/>
                </a:solidFill>
                <a:latin typeface="Roboto Lt"/>
                <a:cs typeface="Roboto L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11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Relationship Id="rId4" Type="http://schemas.openxmlformats.org/officeDocument/2006/relationships/image" Target="../media/image7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874940"/>
            <a:ext cx="3581400" cy="107632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6863" y="3200400"/>
            <a:ext cx="13651992" cy="404164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16000" y="7944065"/>
            <a:ext cx="545020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114">
                <a:solidFill>
                  <a:srgbClr val="FFFFFF"/>
                </a:solidFill>
                <a:latin typeface="Roboto Lt"/>
                <a:cs typeface="Roboto Lt"/>
              </a:rPr>
              <a:t>Alter</a:t>
            </a:r>
            <a:r>
              <a:rPr dirty="0" sz="3000" spc="300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dirty="0" sz="3000" spc="65">
                <a:solidFill>
                  <a:srgbClr val="FFFFFF"/>
                </a:solidFill>
                <a:latin typeface="Roboto Lt"/>
                <a:cs typeface="Roboto Lt"/>
              </a:rPr>
              <a:t>do</a:t>
            </a:r>
            <a:r>
              <a:rPr dirty="0" sz="3000" spc="310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dirty="0" sz="3000" spc="110">
                <a:solidFill>
                  <a:srgbClr val="FFFFFF"/>
                </a:solidFill>
                <a:latin typeface="Roboto Lt"/>
                <a:cs typeface="Roboto Lt"/>
              </a:rPr>
              <a:t>Chão,</a:t>
            </a:r>
            <a:r>
              <a:rPr dirty="0" sz="3000" spc="310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dirty="0" sz="3000" spc="95">
                <a:solidFill>
                  <a:srgbClr val="FFFFFF"/>
                </a:solidFill>
                <a:latin typeface="Roboto Lt"/>
                <a:cs typeface="Roboto Lt"/>
              </a:rPr>
              <a:t>Junho</a:t>
            </a:r>
            <a:r>
              <a:rPr dirty="0" sz="3000" spc="310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dirty="0" sz="3000" spc="55">
                <a:solidFill>
                  <a:srgbClr val="FFFFFF"/>
                </a:solidFill>
                <a:latin typeface="Roboto Lt"/>
                <a:cs typeface="Roboto Lt"/>
              </a:rPr>
              <a:t>de</a:t>
            </a:r>
            <a:r>
              <a:rPr dirty="0" sz="3000" spc="310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dirty="0" sz="3000" spc="90">
                <a:solidFill>
                  <a:srgbClr val="FFFFFF"/>
                </a:solidFill>
                <a:latin typeface="Roboto Lt"/>
                <a:cs typeface="Roboto Lt"/>
              </a:rPr>
              <a:t>2024</a:t>
            </a:r>
            <a:endParaRPr sz="3000">
              <a:latin typeface="Roboto Lt"/>
              <a:cs typeface="Roboto L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224997" y="8602980"/>
            <a:ext cx="7695565" cy="10922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dirty="0" sz="3000" spc="-40">
                <a:solidFill>
                  <a:srgbClr val="FFFFFF"/>
                </a:solidFill>
                <a:latin typeface="Verdana"/>
                <a:cs typeface="Verdana"/>
              </a:rPr>
              <a:t>Flávio</a:t>
            </a:r>
            <a:r>
              <a:rPr dirty="0" sz="3000" spc="-25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FFFFFF"/>
                </a:solidFill>
                <a:latin typeface="Verdana"/>
                <a:cs typeface="Verdana"/>
              </a:rPr>
              <a:t>Montiel</a:t>
            </a:r>
            <a:r>
              <a:rPr dirty="0" sz="3000" spc="-25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 spc="-24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3000" spc="-25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 spc="-75">
                <a:solidFill>
                  <a:srgbClr val="FFFFFF"/>
                </a:solidFill>
                <a:latin typeface="Verdana"/>
                <a:cs typeface="Verdana"/>
              </a:rPr>
              <a:t>International</a:t>
            </a:r>
            <a:r>
              <a:rPr dirty="0" sz="3000" spc="-25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 spc="-75">
                <a:solidFill>
                  <a:srgbClr val="FFFFFF"/>
                </a:solidFill>
                <a:latin typeface="Verdana"/>
                <a:cs typeface="Verdana"/>
              </a:rPr>
              <a:t>Rivers</a:t>
            </a:r>
            <a:r>
              <a:rPr dirty="0" sz="3000" spc="-25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Verdana"/>
                <a:cs typeface="Verdana"/>
              </a:rPr>
              <a:t>Brasil</a:t>
            </a:r>
            <a:endParaRPr sz="3000">
              <a:latin typeface="Verdana"/>
              <a:cs typeface="Verdana"/>
            </a:endParaRPr>
          </a:p>
          <a:p>
            <a:pPr algn="ctr" marR="179070">
              <a:lnSpc>
                <a:spcPct val="100000"/>
              </a:lnSpc>
              <a:spcBef>
                <a:spcPts val="600"/>
              </a:spcBef>
            </a:pPr>
            <a:r>
              <a:rPr dirty="0" sz="3000" spc="-10">
                <a:solidFill>
                  <a:srgbClr val="FFFFFF"/>
                </a:solidFill>
                <a:latin typeface="Verdana"/>
                <a:cs typeface="Verdana"/>
              </a:rPr>
              <a:t>Diretor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3414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95">
                <a:latin typeface="Cambria"/>
                <a:cs typeface="Cambria"/>
              </a:rPr>
              <a:t>Próximas</a:t>
            </a:r>
            <a:r>
              <a:rPr dirty="0" sz="5400" spc="10">
                <a:latin typeface="Cambria"/>
                <a:cs typeface="Cambria"/>
              </a:rPr>
              <a:t> </a:t>
            </a:r>
            <a:r>
              <a:rPr dirty="0" sz="5400" spc="-10">
                <a:latin typeface="Cambria"/>
                <a:cs typeface="Cambria"/>
              </a:rPr>
              <a:t>etapas</a:t>
            </a:r>
            <a:endParaRPr sz="5400">
              <a:latin typeface="Cambria"/>
              <a:cs typeface="Cambri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54032" y="1028700"/>
            <a:ext cx="1209675" cy="36195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161409" y="5434346"/>
            <a:ext cx="3971925" cy="3686810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algn="ctr" marL="663575" marR="795020">
              <a:lnSpc>
                <a:spcPts val="4580"/>
              </a:lnSpc>
              <a:spcBef>
                <a:spcPts val="635"/>
              </a:spcBef>
            </a:pPr>
            <a:r>
              <a:rPr dirty="0" sz="4200" spc="-85">
                <a:latin typeface="Lucida Sans Unicode"/>
                <a:cs typeface="Lucida Sans Unicode"/>
              </a:rPr>
              <a:t>Incidência </a:t>
            </a:r>
            <a:r>
              <a:rPr dirty="0" sz="4200" spc="-10">
                <a:latin typeface="Lucida Sans Unicode"/>
                <a:cs typeface="Lucida Sans Unicode"/>
              </a:rPr>
              <a:t>política</a:t>
            </a:r>
            <a:endParaRPr sz="4200">
              <a:latin typeface="Lucida Sans Unicode"/>
              <a:cs typeface="Lucida Sans Unicode"/>
            </a:endParaRPr>
          </a:p>
          <a:p>
            <a:pPr algn="ctr" marL="125730" marR="189230">
              <a:lnSpc>
                <a:spcPct val="114100"/>
              </a:lnSpc>
              <a:spcBef>
                <a:spcPts val="3379"/>
              </a:spcBef>
            </a:pPr>
            <a:r>
              <a:rPr dirty="0" sz="2300">
                <a:latin typeface="Roboto Lt"/>
                <a:cs typeface="Roboto Lt"/>
              </a:rPr>
              <a:t>Para</a:t>
            </a:r>
            <a:r>
              <a:rPr dirty="0" sz="2300" spc="-75">
                <a:latin typeface="Roboto Lt"/>
                <a:cs typeface="Roboto Lt"/>
              </a:rPr>
              <a:t> </a:t>
            </a:r>
            <a:r>
              <a:rPr dirty="0" sz="2300">
                <a:latin typeface="Roboto Lt"/>
                <a:cs typeface="Roboto Lt"/>
              </a:rPr>
              <a:t>uma</a:t>
            </a:r>
            <a:r>
              <a:rPr dirty="0" sz="2300" spc="-70">
                <a:latin typeface="Roboto Lt"/>
                <a:cs typeface="Roboto Lt"/>
              </a:rPr>
              <a:t> </a:t>
            </a:r>
            <a:r>
              <a:rPr dirty="0" sz="2300">
                <a:latin typeface="Roboto Lt"/>
                <a:cs typeface="Roboto Lt"/>
              </a:rPr>
              <a:t>tramitação</a:t>
            </a:r>
            <a:r>
              <a:rPr dirty="0" sz="2300" spc="-70">
                <a:latin typeface="Roboto Lt"/>
                <a:cs typeface="Roboto Lt"/>
              </a:rPr>
              <a:t> </a:t>
            </a:r>
            <a:r>
              <a:rPr dirty="0" sz="2300" spc="-10">
                <a:latin typeface="Roboto Lt"/>
                <a:cs typeface="Roboto Lt"/>
              </a:rPr>
              <a:t>segura </a:t>
            </a:r>
            <a:r>
              <a:rPr dirty="0" sz="2300">
                <a:latin typeface="Roboto Lt"/>
                <a:cs typeface="Roboto Lt"/>
              </a:rPr>
              <a:t>nas</a:t>
            </a:r>
            <a:r>
              <a:rPr dirty="0" sz="2300" spc="-55">
                <a:latin typeface="Roboto Lt"/>
                <a:cs typeface="Roboto Lt"/>
              </a:rPr>
              <a:t> </a:t>
            </a:r>
            <a:r>
              <a:rPr dirty="0" sz="2300" spc="-10">
                <a:latin typeface="Roboto Lt"/>
                <a:cs typeface="Roboto Lt"/>
              </a:rPr>
              <a:t>Comissões.</a:t>
            </a:r>
            <a:endParaRPr sz="2300">
              <a:latin typeface="Roboto Lt"/>
              <a:cs typeface="Roboto Lt"/>
            </a:endParaRPr>
          </a:p>
          <a:p>
            <a:pPr algn="ctr" marL="12700" marR="5080">
              <a:lnSpc>
                <a:spcPct val="114100"/>
              </a:lnSpc>
              <a:spcBef>
                <a:spcPts val="5"/>
              </a:spcBef>
            </a:pPr>
            <a:r>
              <a:rPr dirty="0" sz="2300" spc="-10">
                <a:latin typeface="Roboto"/>
                <a:cs typeface="Roboto"/>
              </a:rPr>
              <a:t>Mobilização</a:t>
            </a:r>
            <a:r>
              <a:rPr dirty="0" sz="2300" spc="-90">
                <a:latin typeface="Roboto"/>
                <a:cs typeface="Roboto"/>
              </a:rPr>
              <a:t> </a:t>
            </a:r>
            <a:r>
              <a:rPr dirty="0" sz="2300">
                <a:latin typeface="Roboto"/>
                <a:cs typeface="Roboto"/>
              </a:rPr>
              <a:t>das</a:t>
            </a:r>
            <a:r>
              <a:rPr dirty="0" sz="2300" spc="-90">
                <a:latin typeface="Roboto"/>
                <a:cs typeface="Roboto"/>
              </a:rPr>
              <a:t> </a:t>
            </a:r>
            <a:r>
              <a:rPr dirty="0" sz="2300" spc="-10">
                <a:latin typeface="Roboto"/>
                <a:cs typeface="Roboto"/>
              </a:rPr>
              <a:t>organizações </a:t>
            </a:r>
            <a:r>
              <a:rPr dirty="0" sz="2300">
                <a:latin typeface="Roboto"/>
                <a:cs typeface="Roboto"/>
              </a:rPr>
              <a:t>dos</a:t>
            </a:r>
            <a:r>
              <a:rPr dirty="0" sz="2300" spc="-90">
                <a:latin typeface="Roboto"/>
                <a:cs typeface="Roboto"/>
              </a:rPr>
              <a:t> </a:t>
            </a:r>
            <a:r>
              <a:rPr dirty="0" sz="2300" spc="-20">
                <a:latin typeface="Roboto"/>
                <a:cs typeface="Roboto"/>
              </a:rPr>
              <a:t>movimentos</a:t>
            </a:r>
            <a:r>
              <a:rPr dirty="0" sz="2300" spc="-90">
                <a:latin typeface="Roboto"/>
                <a:cs typeface="Roboto"/>
              </a:rPr>
              <a:t> </a:t>
            </a:r>
            <a:r>
              <a:rPr dirty="0" sz="2300">
                <a:latin typeface="Roboto"/>
                <a:cs typeface="Roboto"/>
              </a:rPr>
              <a:t>sociais</a:t>
            </a:r>
            <a:r>
              <a:rPr dirty="0" sz="2300" spc="-90">
                <a:latin typeface="Roboto"/>
                <a:cs typeface="Roboto"/>
              </a:rPr>
              <a:t> </a:t>
            </a:r>
            <a:r>
              <a:rPr dirty="0" sz="2300" spc="-60">
                <a:latin typeface="Roboto"/>
                <a:cs typeface="Roboto"/>
              </a:rPr>
              <a:t>e </a:t>
            </a:r>
            <a:r>
              <a:rPr dirty="0" sz="2300" spc="-10">
                <a:latin typeface="Roboto"/>
                <a:cs typeface="Roboto"/>
              </a:rPr>
              <a:t>entidades</a:t>
            </a:r>
            <a:r>
              <a:rPr dirty="0" sz="2300" spc="-125">
                <a:latin typeface="Roboto"/>
                <a:cs typeface="Roboto"/>
              </a:rPr>
              <a:t> </a:t>
            </a:r>
            <a:r>
              <a:rPr dirty="0" sz="2300" spc="-10">
                <a:latin typeface="Roboto"/>
                <a:cs typeface="Roboto"/>
              </a:rPr>
              <a:t>socioambientais</a:t>
            </a:r>
            <a:r>
              <a:rPr dirty="0" sz="2300" spc="-10" b="1">
                <a:latin typeface="Roboto"/>
                <a:cs typeface="Roboto"/>
              </a:rPr>
              <a:t>!</a:t>
            </a:r>
            <a:endParaRPr sz="2300">
              <a:latin typeface="Roboto"/>
              <a:cs typeface="Roboto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3308660" y="3423876"/>
            <a:ext cx="1239520" cy="1239520"/>
          </a:xfrm>
          <a:custGeom>
            <a:avLst/>
            <a:gdLst/>
            <a:ahLst/>
            <a:cxnLst/>
            <a:rect l="l" t="t" r="r" b="b"/>
            <a:pathLst>
              <a:path w="1239520" h="1239520">
                <a:moveTo>
                  <a:pt x="619631" y="0"/>
                </a:moveTo>
                <a:lnTo>
                  <a:pt x="571207" y="1864"/>
                </a:lnTo>
                <a:lnTo>
                  <a:pt x="523803" y="7365"/>
                </a:lnTo>
                <a:lnTo>
                  <a:pt x="477555" y="16364"/>
                </a:lnTo>
                <a:lnTo>
                  <a:pt x="432603" y="28725"/>
                </a:lnTo>
                <a:lnTo>
                  <a:pt x="389083" y="44310"/>
                </a:lnTo>
                <a:lnTo>
                  <a:pt x="347133" y="62980"/>
                </a:lnTo>
                <a:lnTo>
                  <a:pt x="306891" y="84597"/>
                </a:lnTo>
                <a:lnTo>
                  <a:pt x="268496" y="109025"/>
                </a:lnTo>
                <a:lnTo>
                  <a:pt x="232083" y="136126"/>
                </a:lnTo>
                <a:lnTo>
                  <a:pt x="197792" y="165760"/>
                </a:lnTo>
                <a:lnTo>
                  <a:pt x="165761" y="197792"/>
                </a:lnTo>
                <a:lnTo>
                  <a:pt x="136126" y="232083"/>
                </a:lnTo>
                <a:lnTo>
                  <a:pt x="109025" y="268495"/>
                </a:lnTo>
                <a:lnTo>
                  <a:pt x="84597" y="306891"/>
                </a:lnTo>
                <a:lnTo>
                  <a:pt x="62980" y="347133"/>
                </a:lnTo>
                <a:lnTo>
                  <a:pt x="44310" y="389082"/>
                </a:lnTo>
                <a:lnTo>
                  <a:pt x="28725" y="432602"/>
                </a:lnTo>
                <a:lnTo>
                  <a:pt x="16364" y="477555"/>
                </a:lnTo>
                <a:lnTo>
                  <a:pt x="7365" y="523802"/>
                </a:lnTo>
                <a:lnTo>
                  <a:pt x="1864" y="571206"/>
                </a:lnTo>
                <a:lnTo>
                  <a:pt x="0" y="619630"/>
                </a:lnTo>
                <a:lnTo>
                  <a:pt x="1864" y="668054"/>
                </a:lnTo>
                <a:lnTo>
                  <a:pt x="7365" y="715459"/>
                </a:lnTo>
                <a:lnTo>
                  <a:pt x="16364" y="761706"/>
                </a:lnTo>
                <a:lnTo>
                  <a:pt x="28725" y="806659"/>
                </a:lnTo>
                <a:lnTo>
                  <a:pt x="44310" y="850179"/>
                </a:lnTo>
                <a:lnTo>
                  <a:pt x="62980" y="892129"/>
                </a:lnTo>
                <a:lnTo>
                  <a:pt x="84597" y="932370"/>
                </a:lnTo>
                <a:lnTo>
                  <a:pt x="109025" y="970766"/>
                </a:lnTo>
                <a:lnTo>
                  <a:pt x="136126" y="1007178"/>
                </a:lnTo>
                <a:lnTo>
                  <a:pt x="165761" y="1041469"/>
                </a:lnTo>
                <a:lnTo>
                  <a:pt x="197792" y="1073501"/>
                </a:lnTo>
                <a:lnTo>
                  <a:pt x="232083" y="1103136"/>
                </a:lnTo>
                <a:lnTo>
                  <a:pt x="268496" y="1130236"/>
                </a:lnTo>
                <a:lnTo>
                  <a:pt x="306891" y="1154664"/>
                </a:lnTo>
                <a:lnTo>
                  <a:pt x="347133" y="1176282"/>
                </a:lnTo>
                <a:lnTo>
                  <a:pt x="389083" y="1194952"/>
                </a:lnTo>
                <a:lnTo>
                  <a:pt x="432603" y="1210536"/>
                </a:lnTo>
                <a:lnTo>
                  <a:pt x="477555" y="1222897"/>
                </a:lnTo>
                <a:lnTo>
                  <a:pt x="523803" y="1231897"/>
                </a:lnTo>
                <a:lnTo>
                  <a:pt x="571207" y="1237397"/>
                </a:lnTo>
                <a:lnTo>
                  <a:pt x="619631" y="1239262"/>
                </a:lnTo>
                <a:lnTo>
                  <a:pt x="668055" y="1237397"/>
                </a:lnTo>
                <a:lnTo>
                  <a:pt x="715460" y="1231897"/>
                </a:lnTo>
                <a:lnTo>
                  <a:pt x="761707" y="1222897"/>
                </a:lnTo>
                <a:lnTo>
                  <a:pt x="806660" y="1210536"/>
                </a:lnTo>
                <a:lnTo>
                  <a:pt x="850180" y="1194952"/>
                </a:lnTo>
                <a:lnTo>
                  <a:pt x="892129" y="1176282"/>
                </a:lnTo>
                <a:lnTo>
                  <a:pt x="932371" y="1154664"/>
                </a:lnTo>
                <a:lnTo>
                  <a:pt x="970767" y="1130236"/>
                </a:lnTo>
                <a:lnTo>
                  <a:pt x="1007179" y="1103136"/>
                </a:lnTo>
                <a:lnTo>
                  <a:pt x="1041470" y="1073501"/>
                </a:lnTo>
                <a:lnTo>
                  <a:pt x="1073502" y="1041469"/>
                </a:lnTo>
                <a:lnTo>
                  <a:pt x="1103137" y="1007178"/>
                </a:lnTo>
                <a:lnTo>
                  <a:pt x="1130237" y="970766"/>
                </a:lnTo>
                <a:lnTo>
                  <a:pt x="1154665" y="932370"/>
                </a:lnTo>
                <a:lnTo>
                  <a:pt x="1176283" y="892129"/>
                </a:lnTo>
                <a:lnTo>
                  <a:pt x="1194953" y="850179"/>
                </a:lnTo>
                <a:lnTo>
                  <a:pt x="1210537" y="806659"/>
                </a:lnTo>
                <a:lnTo>
                  <a:pt x="1222898" y="761706"/>
                </a:lnTo>
                <a:lnTo>
                  <a:pt x="1231898" y="715459"/>
                </a:lnTo>
                <a:lnTo>
                  <a:pt x="1237399" y="668054"/>
                </a:lnTo>
                <a:lnTo>
                  <a:pt x="1239263" y="619630"/>
                </a:lnTo>
                <a:lnTo>
                  <a:pt x="1237399" y="571206"/>
                </a:lnTo>
                <a:lnTo>
                  <a:pt x="1231898" y="523802"/>
                </a:lnTo>
                <a:lnTo>
                  <a:pt x="1222898" y="477555"/>
                </a:lnTo>
                <a:lnTo>
                  <a:pt x="1210537" y="432602"/>
                </a:lnTo>
                <a:lnTo>
                  <a:pt x="1194953" y="389082"/>
                </a:lnTo>
                <a:lnTo>
                  <a:pt x="1176283" y="347133"/>
                </a:lnTo>
                <a:lnTo>
                  <a:pt x="1154665" y="306891"/>
                </a:lnTo>
                <a:lnTo>
                  <a:pt x="1130237" y="268495"/>
                </a:lnTo>
                <a:lnTo>
                  <a:pt x="1103137" y="232083"/>
                </a:lnTo>
                <a:lnTo>
                  <a:pt x="1073502" y="197792"/>
                </a:lnTo>
                <a:lnTo>
                  <a:pt x="1041470" y="165760"/>
                </a:lnTo>
                <a:lnTo>
                  <a:pt x="1007179" y="136126"/>
                </a:lnTo>
                <a:lnTo>
                  <a:pt x="970767" y="109025"/>
                </a:lnTo>
                <a:lnTo>
                  <a:pt x="932371" y="84597"/>
                </a:lnTo>
                <a:lnTo>
                  <a:pt x="892129" y="62980"/>
                </a:lnTo>
                <a:lnTo>
                  <a:pt x="850180" y="44310"/>
                </a:lnTo>
                <a:lnTo>
                  <a:pt x="806660" y="28725"/>
                </a:lnTo>
                <a:lnTo>
                  <a:pt x="761707" y="16364"/>
                </a:lnTo>
                <a:lnTo>
                  <a:pt x="715460" y="7365"/>
                </a:lnTo>
                <a:lnTo>
                  <a:pt x="668055" y="1864"/>
                </a:lnTo>
                <a:lnTo>
                  <a:pt x="619631" y="0"/>
                </a:lnTo>
                <a:close/>
              </a:path>
            </a:pathLst>
          </a:custGeom>
          <a:solidFill>
            <a:srgbClr val="1111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758169" y="3400540"/>
            <a:ext cx="4340860" cy="4920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6400" spc="-119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6400">
              <a:latin typeface="Arial"/>
              <a:cs typeface="Arial"/>
            </a:endParaRPr>
          </a:p>
          <a:p>
            <a:pPr algn="ctr" marL="12065" marR="5080">
              <a:lnSpc>
                <a:spcPts val="4580"/>
              </a:lnSpc>
              <a:spcBef>
                <a:spcPts val="6580"/>
              </a:spcBef>
            </a:pPr>
            <a:r>
              <a:rPr dirty="0" sz="4200" spc="-10">
                <a:latin typeface="Lucida Sans Unicode"/>
                <a:cs typeface="Lucida Sans Unicode"/>
              </a:rPr>
              <a:t>Apresentação </a:t>
            </a:r>
            <a:r>
              <a:rPr dirty="0" sz="4200" spc="-125">
                <a:latin typeface="Lucida Sans Unicode"/>
                <a:cs typeface="Lucida Sans Unicode"/>
              </a:rPr>
              <a:t>oficial</a:t>
            </a:r>
            <a:r>
              <a:rPr dirty="0" sz="4200" spc="-235">
                <a:latin typeface="Lucida Sans Unicode"/>
                <a:cs typeface="Lucida Sans Unicode"/>
              </a:rPr>
              <a:t> </a:t>
            </a:r>
            <a:r>
              <a:rPr dirty="0" sz="4200" spc="-50">
                <a:latin typeface="Lucida Sans Unicode"/>
                <a:cs typeface="Lucida Sans Unicode"/>
              </a:rPr>
              <a:t>do</a:t>
            </a:r>
            <a:r>
              <a:rPr dirty="0" sz="4200" spc="-235">
                <a:latin typeface="Lucida Sans Unicode"/>
                <a:cs typeface="Lucida Sans Unicode"/>
              </a:rPr>
              <a:t> </a:t>
            </a:r>
            <a:r>
              <a:rPr dirty="0" sz="4200" spc="-10">
                <a:latin typeface="Lucida Sans Unicode"/>
                <a:cs typeface="Lucida Sans Unicode"/>
              </a:rPr>
              <a:t>Projeto </a:t>
            </a:r>
            <a:r>
              <a:rPr dirty="0" sz="4200">
                <a:latin typeface="Lucida Sans Unicode"/>
                <a:cs typeface="Lucida Sans Unicode"/>
              </a:rPr>
              <a:t>de</a:t>
            </a:r>
            <a:r>
              <a:rPr dirty="0" sz="4200" spc="-320">
                <a:latin typeface="Lucida Sans Unicode"/>
                <a:cs typeface="Lucida Sans Unicode"/>
              </a:rPr>
              <a:t> </a:t>
            </a:r>
            <a:r>
              <a:rPr dirty="0" sz="4200" spc="-60">
                <a:latin typeface="Lucida Sans Unicode"/>
                <a:cs typeface="Lucida Sans Unicode"/>
              </a:rPr>
              <a:t>Lei</a:t>
            </a:r>
            <a:r>
              <a:rPr dirty="0" sz="4200" spc="-270">
                <a:latin typeface="Lucida Sans Unicode"/>
                <a:cs typeface="Lucida Sans Unicode"/>
              </a:rPr>
              <a:t> </a:t>
            </a:r>
            <a:r>
              <a:rPr dirty="0" sz="4200">
                <a:latin typeface="Lucida Sans Unicode"/>
                <a:cs typeface="Lucida Sans Unicode"/>
              </a:rPr>
              <a:t>na</a:t>
            </a:r>
            <a:r>
              <a:rPr dirty="0" sz="4200" spc="-295">
                <a:latin typeface="Lucida Sans Unicode"/>
                <a:cs typeface="Lucida Sans Unicode"/>
              </a:rPr>
              <a:t> </a:t>
            </a:r>
            <a:r>
              <a:rPr dirty="0" sz="4200" spc="-35">
                <a:latin typeface="Lucida Sans Unicode"/>
                <a:cs typeface="Lucida Sans Unicode"/>
              </a:rPr>
              <a:t>Câmara</a:t>
            </a:r>
            <a:endParaRPr sz="4200">
              <a:latin typeface="Lucida Sans Unicode"/>
              <a:cs typeface="Lucida Sans Unicode"/>
            </a:endParaRPr>
          </a:p>
          <a:p>
            <a:pPr algn="ctr" marL="875030" marR="581660">
              <a:lnSpc>
                <a:spcPct val="114100"/>
              </a:lnSpc>
              <a:spcBef>
                <a:spcPts val="1090"/>
              </a:spcBef>
            </a:pPr>
            <a:r>
              <a:rPr dirty="0" sz="2300">
                <a:latin typeface="Roboto Lt"/>
                <a:cs typeface="Roboto Lt"/>
              </a:rPr>
              <a:t>Possivelmente</a:t>
            </a:r>
            <a:r>
              <a:rPr dirty="0" sz="2300" spc="-95">
                <a:latin typeface="Roboto Lt"/>
                <a:cs typeface="Roboto Lt"/>
              </a:rPr>
              <a:t> </a:t>
            </a:r>
            <a:r>
              <a:rPr dirty="0" sz="2300">
                <a:latin typeface="Roboto Lt"/>
                <a:cs typeface="Roboto Lt"/>
              </a:rPr>
              <a:t>final</a:t>
            </a:r>
            <a:r>
              <a:rPr dirty="0" sz="2300" spc="-90">
                <a:latin typeface="Roboto Lt"/>
                <a:cs typeface="Roboto Lt"/>
              </a:rPr>
              <a:t> </a:t>
            </a:r>
            <a:r>
              <a:rPr dirty="0" sz="2300" spc="-25">
                <a:latin typeface="Roboto Lt"/>
                <a:cs typeface="Roboto Lt"/>
              </a:rPr>
              <a:t>de </a:t>
            </a:r>
            <a:r>
              <a:rPr dirty="0" sz="2300" spc="-10">
                <a:latin typeface="Roboto Lt"/>
                <a:cs typeface="Roboto Lt"/>
              </a:rPr>
              <a:t>junho/2024</a:t>
            </a:r>
            <a:r>
              <a:rPr dirty="0" sz="2300" spc="-30">
                <a:latin typeface="Roboto Lt"/>
                <a:cs typeface="Roboto Lt"/>
              </a:rPr>
              <a:t> </a:t>
            </a:r>
            <a:r>
              <a:rPr dirty="0" sz="2300">
                <a:latin typeface="Roboto Lt"/>
                <a:cs typeface="Roboto Lt"/>
              </a:rPr>
              <a:t>com</a:t>
            </a:r>
            <a:r>
              <a:rPr dirty="0" sz="2300" spc="-30">
                <a:latin typeface="Roboto Lt"/>
                <a:cs typeface="Roboto Lt"/>
              </a:rPr>
              <a:t> </a:t>
            </a:r>
            <a:r>
              <a:rPr dirty="0" sz="2300" spc="-50">
                <a:latin typeface="Roboto Lt"/>
                <a:cs typeface="Roboto Lt"/>
              </a:rPr>
              <a:t>o </a:t>
            </a:r>
            <a:r>
              <a:rPr dirty="0" sz="2300">
                <a:latin typeface="Roboto Lt"/>
                <a:cs typeface="Roboto Lt"/>
              </a:rPr>
              <a:t>Deputado</a:t>
            </a:r>
            <a:r>
              <a:rPr dirty="0" sz="2300" spc="-75">
                <a:latin typeface="Roboto Lt"/>
                <a:cs typeface="Roboto Lt"/>
              </a:rPr>
              <a:t> </a:t>
            </a:r>
            <a:r>
              <a:rPr dirty="0" sz="2300">
                <a:latin typeface="Roboto Lt"/>
                <a:cs typeface="Roboto Lt"/>
              </a:rPr>
              <a:t>Nilto</a:t>
            </a:r>
            <a:r>
              <a:rPr dirty="0" sz="2300" spc="-70">
                <a:latin typeface="Roboto Lt"/>
                <a:cs typeface="Roboto Lt"/>
              </a:rPr>
              <a:t> </a:t>
            </a:r>
            <a:r>
              <a:rPr dirty="0" sz="2300" spc="-20">
                <a:latin typeface="Roboto Lt"/>
                <a:cs typeface="Roboto Lt"/>
              </a:rPr>
              <a:t>Tatto</a:t>
            </a:r>
            <a:endParaRPr sz="2300">
              <a:latin typeface="Roboto Lt"/>
              <a:cs typeface="Roboto Lt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8527833" y="3423876"/>
            <a:ext cx="1239520" cy="1239520"/>
          </a:xfrm>
          <a:custGeom>
            <a:avLst/>
            <a:gdLst/>
            <a:ahLst/>
            <a:cxnLst/>
            <a:rect l="l" t="t" r="r" b="b"/>
            <a:pathLst>
              <a:path w="1239520" h="1239520">
                <a:moveTo>
                  <a:pt x="619631" y="0"/>
                </a:moveTo>
                <a:lnTo>
                  <a:pt x="571207" y="1864"/>
                </a:lnTo>
                <a:lnTo>
                  <a:pt x="523803" y="7365"/>
                </a:lnTo>
                <a:lnTo>
                  <a:pt x="477555" y="16364"/>
                </a:lnTo>
                <a:lnTo>
                  <a:pt x="432603" y="28725"/>
                </a:lnTo>
                <a:lnTo>
                  <a:pt x="389083" y="44310"/>
                </a:lnTo>
                <a:lnTo>
                  <a:pt x="347133" y="62980"/>
                </a:lnTo>
                <a:lnTo>
                  <a:pt x="306891" y="84597"/>
                </a:lnTo>
                <a:lnTo>
                  <a:pt x="268496" y="109025"/>
                </a:lnTo>
                <a:lnTo>
                  <a:pt x="232083" y="136126"/>
                </a:lnTo>
                <a:lnTo>
                  <a:pt x="197792" y="165760"/>
                </a:lnTo>
                <a:lnTo>
                  <a:pt x="165761" y="197792"/>
                </a:lnTo>
                <a:lnTo>
                  <a:pt x="136126" y="232083"/>
                </a:lnTo>
                <a:lnTo>
                  <a:pt x="109025" y="268495"/>
                </a:lnTo>
                <a:lnTo>
                  <a:pt x="84597" y="306891"/>
                </a:lnTo>
                <a:lnTo>
                  <a:pt x="62980" y="347133"/>
                </a:lnTo>
                <a:lnTo>
                  <a:pt x="44310" y="389082"/>
                </a:lnTo>
                <a:lnTo>
                  <a:pt x="28725" y="432602"/>
                </a:lnTo>
                <a:lnTo>
                  <a:pt x="16364" y="477555"/>
                </a:lnTo>
                <a:lnTo>
                  <a:pt x="7365" y="523802"/>
                </a:lnTo>
                <a:lnTo>
                  <a:pt x="1864" y="571206"/>
                </a:lnTo>
                <a:lnTo>
                  <a:pt x="0" y="619630"/>
                </a:lnTo>
                <a:lnTo>
                  <a:pt x="1864" y="668054"/>
                </a:lnTo>
                <a:lnTo>
                  <a:pt x="7365" y="715459"/>
                </a:lnTo>
                <a:lnTo>
                  <a:pt x="16364" y="761706"/>
                </a:lnTo>
                <a:lnTo>
                  <a:pt x="28725" y="806659"/>
                </a:lnTo>
                <a:lnTo>
                  <a:pt x="44310" y="850179"/>
                </a:lnTo>
                <a:lnTo>
                  <a:pt x="62980" y="892129"/>
                </a:lnTo>
                <a:lnTo>
                  <a:pt x="84597" y="932370"/>
                </a:lnTo>
                <a:lnTo>
                  <a:pt x="109025" y="970766"/>
                </a:lnTo>
                <a:lnTo>
                  <a:pt x="136126" y="1007178"/>
                </a:lnTo>
                <a:lnTo>
                  <a:pt x="165761" y="1041469"/>
                </a:lnTo>
                <a:lnTo>
                  <a:pt x="197792" y="1073501"/>
                </a:lnTo>
                <a:lnTo>
                  <a:pt x="232083" y="1103136"/>
                </a:lnTo>
                <a:lnTo>
                  <a:pt x="268496" y="1130236"/>
                </a:lnTo>
                <a:lnTo>
                  <a:pt x="306891" y="1154664"/>
                </a:lnTo>
                <a:lnTo>
                  <a:pt x="347133" y="1176282"/>
                </a:lnTo>
                <a:lnTo>
                  <a:pt x="389083" y="1194952"/>
                </a:lnTo>
                <a:lnTo>
                  <a:pt x="432603" y="1210536"/>
                </a:lnTo>
                <a:lnTo>
                  <a:pt x="477555" y="1222897"/>
                </a:lnTo>
                <a:lnTo>
                  <a:pt x="523803" y="1231897"/>
                </a:lnTo>
                <a:lnTo>
                  <a:pt x="571207" y="1237397"/>
                </a:lnTo>
                <a:lnTo>
                  <a:pt x="619631" y="1239262"/>
                </a:lnTo>
                <a:lnTo>
                  <a:pt x="668055" y="1237397"/>
                </a:lnTo>
                <a:lnTo>
                  <a:pt x="715460" y="1231897"/>
                </a:lnTo>
                <a:lnTo>
                  <a:pt x="761707" y="1222897"/>
                </a:lnTo>
                <a:lnTo>
                  <a:pt x="806660" y="1210536"/>
                </a:lnTo>
                <a:lnTo>
                  <a:pt x="850180" y="1194952"/>
                </a:lnTo>
                <a:lnTo>
                  <a:pt x="892129" y="1176282"/>
                </a:lnTo>
                <a:lnTo>
                  <a:pt x="932371" y="1154664"/>
                </a:lnTo>
                <a:lnTo>
                  <a:pt x="970767" y="1130236"/>
                </a:lnTo>
                <a:lnTo>
                  <a:pt x="1007179" y="1103136"/>
                </a:lnTo>
                <a:lnTo>
                  <a:pt x="1041469" y="1073501"/>
                </a:lnTo>
                <a:lnTo>
                  <a:pt x="1073501" y="1041469"/>
                </a:lnTo>
                <a:lnTo>
                  <a:pt x="1103136" y="1007178"/>
                </a:lnTo>
                <a:lnTo>
                  <a:pt x="1130236" y="970766"/>
                </a:lnTo>
                <a:lnTo>
                  <a:pt x="1154664" y="932370"/>
                </a:lnTo>
                <a:lnTo>
                  <a:pt x="1176282" y="892129"/>
                </a:lnTo>
                <a:lnTo>
                  <a:pt x="1194952" y="850179"/>
                </a:lnTo>
                <a:lnTo>
                  <a:pt x="1210536" y="806659"/>
                </a:lnTo>
                <a:lnTo>
                  <a:pt x="1222897" y="761706"/>
                </a:lnTo>
                <a:lnTo>
                  <a:pt x="1231897" y="715459"/>
                </a:lnTo>
                <a:lnTo>
                  <a:pt x="1237397" y="668054"/>
                </a:lnTo>
                <a:lnTo>
                  <a:pt x="1239262" y="619630"/>
                </a:lnTo>
                <a:lnTo>
                  <a:pt x="1237397" y="571206"/>
                </a:lnTo>
                <a:lnTo>
                  <a:pt x="1231897" y="523802"/>
                </a:lnTo>
                <a:lnTo>
                  <a:pt x="1222897" y="477555"/>
                </a:lnTo>
                <a:lnTo>
                  <a:pt x="1210536" y="432602"/>
                </a:lnTo>
                <a:lnTo>
                  <a:pt x="1194952" y="389082"/>
                </a:lnTo>
                <a:lnTo>
                  <a:pt x="1176282" y="347133"/>
                </a:lnTo>
                <a:lnTo>
                  <a:pt x="1154664" y="306891"/>
                </a:lnTo>
                <a:lnTo>
                  <a:pt x="1130236" y="268495"/>
                </a:lnTo>
                <a:lnTo>
                  <a:pt x="1103136" y="232083"/>
                </a:lnTo>
                <a:lnTo>
                  <a:pt x="1073501" y="197792"/>
                </a:lnTo>
                <a:lnTo>
                  <a:pt x="1041469" y="165760"/>
                </a:lnTo>
                <a:lnTo>
                  <a:pt x="1007179" y="136126"/>
                </a:lnTo>
                <a:lnTo>
                  <a:pt x="970767" y="109025"/>
                </a:lnTo>
                <a:lnTo>
                  <a:pt x="932371" y="84597"/>
                </a:lnTo>
                <a:lnTo>
                  <a:pt x="892129" y="62980"/>
                </a:lnTo>
                <a:lnTo>
                  <a:pt x="850180" y="44310"/>
                </a:lnTo>
                <a:lnTo>
                  <a:pt x="806660" y="28725"/>
                </a:lnTo>
                <a:lnTo>
                  <a:pt x="761707" y="16364"/>
                </a:lnTo>
                <a:lnTo>
                  <a:pt x="715460" y="7365"/>
                </a:lnTo>
                <a:lnTo>
                  <a:pt x="668055" y="1864"/>
                </a:lnTo>
                <a:lnTo>
                  <a:pt x="619631" y="0"/>
                </a:lnTo>
                <a:close/>
              </a:path>
            </a:pathLst>
          </a:custGeom>
          <a:solidFill>
            <a:srgbClr val="1111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8922029" y="3400540"/>
            <a:ext cx="450850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400" spc="-17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64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3747001" y="3423876"/>
            <a:ext cx="1239520" cy="1239520"/>
          </a:xfrm>
          <a:custGeom>
            <a:avLst/>
            <a:gdLst/>
            <a:ahLst/>
            <a:cxnLst/>
            <a:rect l="l" t="t" r="r" b="b"/>
            <a:pathLst>
              <a:path w="1239519" h="1239520">
                <a:moveTo>
                  <a:pt x="619632" y="0"/>
                </a:moveTo>
                <a:lnTo>
                  <a:pt x="571209" y="1864"/>
                </a:lnTo>
                <a:lnTo>
                  <a:pt x="523804" y="7365"/>
                </a:lnTo>
                <a:lnTo>
                  <a:pt x="477556" y="16364"/>
                </a:lnTo>
                <a:lnTo>
                  <a:pt x="432603" y="28725"/>
                </a:lnTo>
                <a:lnTo>
                  <a:pt x="389083" y="44310"/>
                </a:lnTo>
                <a:lnTo>
                  <a:pt x="347133" y="62980"/>
                </a:lnTo>
                <a:lnTo>
                  <a:pt x="306892" y="84597"/>
                </a:lnTo>
                <a:lnTo>
                  <a:pt x="268496" y="109025"/>
                </a:lnTo>
                <a:lnTo>
                  <a:pt x="232084" y="136126"/>
                </a:lnTo>
                <a:lnTo>
                  <a:pt x="197793" y="165760"/>
                </a:lnTo>
                <a:lnTo>
                  <a:pt x="165761" y="197792"/>
                </a:lnTo>
                <a:lnTo>
                  <a:pt x="136126" y="232083"/>
                </a:lnTo>
                <a:lnTo>
                  <a:pt x="109025" y="268495"/>
                </a:lnTo>
                <a:lnTo>
                  <a:pt x="84597" y="306891"/>
                </a:lnTo>
                <a:lnTo>
                  <a:pt x="62980" y="347133"/>
                </a:lnTo>
                <a:lnTo>
                  <a:pt x="44310" y="389082"/>
                </a:lnTo>
                <a:lnTo>
                  <a:pt x="28725" y="432602"/>
                </a:lnTo>
                <a:lnTo>
                  <a:pt x="16364" y="477555"/>
                </a:lnTo>
                <a:lnTo>
                  <a:pt x="7365" y="523802"/>
                </a:lnTo>
                <a:lnTo>
                  <a:pt x="1864" y="571206"/>
                </a:lnTo>
                <a:lnTo>
                  <a:pt x="0" y="619630"/>
                </a:lnTo>
                <a:lnTo>
                  <a:pt x="1864" y="668054"/>
                </a:lnTo>
                <a:lnTo>
                  <a:pt x="7365" y="715459"/>
                </a:lnTo>
                <a:lnTo>
                  <a:pt x="16364" y="761706"/>
                </a:lnTo>
                <a:lnTo>
                  <a:pt x="28725" y="806659"/>
                </a:lnTo>
                <a:lnTo>
                  <a:pt x="44310" y="850179"/>
                </a:lnTo>
                <a:lnTo>
                  <a:pt x="62980" y="892129"/>
                </a:lnTo>
                <a:lnTo>
                  <a:pt x="84597" y="932370"/>
                </a:lnTo>
                <a:lnTo>
                  <a:pt x="109025" y="970766"/>
                </a:lnTo>
                <a:lnTo>
                  <a:pt x="136126" y="1007178"/>
                </a:lnTo>
                <a:lnTo>
                  <a:pt x="165761" y="1041469"/>
                </a:lnTo>
                <a:lnTo>
                  <a:pt x="197793" y="1073501"/>
                </a:lnTo>
                <a:lnTo>
                  <a:pt x="232084" y="1103136"/>
                </a:lnTo>
                <a:lnTo>
                  <a:pt x="268496" y="1130236"/>
                </a:lnTo>
                <a:lnTo>
                  <a:pt x="306892" y="1154664"/>
                </a:lnTo>
                <a:lnTo>
                  <a:pt x="347133" y="1176282"/>
                </a:lnTo>
                <a:lnTo>
                  <a:pt x="389083" y="1194952"/>
                </a:lnTo>
                <a:lnTo>
                  <a:pt x="432603" y="1210536"/>
                </a:lnTo>
                <a:lnTo>
                  <a:pt x="477556" y="1222897"/>
                </a:lnTo>
                <a:lnTo>
                  <a:pt x="523804" y="1231897"/>
                </a:lnTo>
                <a:lnTo>
                  <a:pt x="571209" y="1237397"/>
                </a:lnTo>
                <a:lnTo>
                  <a:pt x="619632" y="1239262"/>
                </a:lnTo>
                <a:lnTo>
                  <a:pt x="668056" y="1237397"/>
                </a:lnTo>
                <a:lnTo>
                  <a:pt x="715461" y="1231897"/>
                </a:lnTo>
                <a:lnTo>
                  <a:pt x="761709" y="1222897"/>
                </a:lnTo>
                <a:lnTo>
                  <a:pt x="806662" y="1210536"/>
                </a:lnTo>
                <a:lnTo>
                  <a:pt x="850182" y="1194952"/>
                </a:lnTo>
                <a:lnTo>
                  <a:pt x="892132" y="1176282"/>
                </a:lnTo>
                <a:lnTo>
                  <a:pt x="932373" y="1154664"/>
                </a:lnTo>
                <a:lnTo>
                  <a:pt x="970769" y="1130236"/>
                </a:lnTo>
                <a:lnTo>
                  <a:pt x="1007181" y="1103136"/>
                </a:lnTo>
                <a:lnTo>
                  <a:pt x="1041472" y="1073501"/>
                </a:lnTo>
                <a:lnTo>
                  <a:pt x="1073504" y="1041469"/>
                </a:lnTo>
                <a:lnTo>
                  <a:pt x="1103139" y="1007178"/>
                </a:lnTo>
                <a:lnTo>
                  <a:pt x="1130240" y="970766"/>
                </a:lnTo>
                <a:lnTo>
                  <a:pt x="1154668" y="932370"/>
                </a:lnTo>
                <a:lnTo>
                  <a:pt x="1176285" y="892129"/>
                </a:lnTo>
                <a:lnTo>
                  <a:pt x="1194955" y="850179"/>
                </a:lnTo>
                <a:lnTo>
                  <a:pt x="1210540" y="806659"/>
                </a:lnTo>
                <a:lnTo>
                  <a:pt x="1222901" y="761706"/>
                </a:lnTo>
                <a:lnTo>
                  <a:pt x="1231900" y="715459"/>
                </a:lnTo>
                <a:lnTo>
                  <a:pt x="1237401" y="668054"/>
                </a:lnTo>
                <a:lnTo>
                  <a:pt x="1239265" y="619630"/>
                </a:lnTo>
                <a:lnTo>
                  <a:pt x="1237401" y="571206"/>
                </a:lnTo>
                <a:lnTo>
                  <a:pt x="1231900" y="523802"/>
                </a:lnTo>
                <a:lnTo>
                  <a:pt x="1222901" y="477555"/>
                </a:lnTo>
                <a:lnTo>
                  <a:pt x="1210540" y="432602"/>
                </a:lnTo>
                <a:lnTo>
                  <a:pt x="1194955" y="389082"/>
                </a:lnTo>
                <a:lnTo>
                  <a:pt x="1176285" y="347133"/>
                </a:lnTo>
                <a:lnTo>
                  <a:pt x="1154668" y="306891"/>
                </a:lnTo>
                <a:lnTo>
                  <a:pt x="1130240" y="268495"/>
                </a:lnTo>
                <a:lnTo>
                  <a:pt x="1103139" y="232083"/>
                </a:lnTo>
                <a:lnTo>
                  <a:pt x="1073504" y="197792"/>
                </a:lnTo>
                <a:lnTo>
                  <a:pt x="1041472" y="165760"/>
                </a:lnTo>
                <a:lnTo>
                  <a:pt x="1007181" y="136126"/>
                </a:lnTo>
                <a:lnTo>
                  <a:pt x="970769" y="109025"/>
                </a:lnTo>
                <a:lnTo>
                  <a:pt x="932373" y="84597"/>
                </a:lnTo>
                <a:lnTo>
                  <a:pt x="892132" y="62980"/>
                </a:lnTo>
                <a:lnTo>
                  <a:pt x="850182" y="44310"/>
                </a:lnTo>
                <a:lnTo>
                  <a:pt x="806662" y="28725"/>
                </a:lnTo>
                <a:lnTo>
                  <a:pt x="761709" y="16364"/>
                </a:lnTo>
                <a:lnTo>
                  <a:pt x="715461" y="7365"/>
                </a:lnTo>
                <a:lnTo>
                  <a:pt x="668056" y="1864"/>
                </a:lnTo>
                <a:lnTo>
                  <a:pt x="619632" y="0"/>
                </a:lnTo>
                <a:close/>
              </a:path>
            </a:pathLst>
          </a:custGeom>
          <a:solidFill>
            <a:srgbClr val="1111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2207346" y="3400540"/>
            <a:ext cx="4318635" cy="5320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6400" spc="-51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6400">
              <a:latin typeface="Arial"/>
              <a:cs typeface="Arial"/>
            </a:endParaRPr>
          </a:p>
          <a:p>
            <a:pPr algn="ctr" marL="521334" marR="652780" indent="1270">
              <a:lnSpc>
                <a:spcPts val="4580"/>
              </a:lnSpc>
              <a:spcBef>
                <a:spcPts val="6580"/>
              </a:spcBef>
            </a:pPr>
            <a:r>
              <a:rPr dirty="0" sz="4200" spc="-10">
                <a:latin typeface="Lucida Sans Unicode"/>
                <a:cs typeface="Lucida Sans Unicode"/>
              </a:rPr>
              <a:t>Aprovações </a:t>
            </a:r>
            <a:r>
              <a:rPr dirty="0" sz="4200">
                <a:latin typeface="Lucida Sans Unicode"/>
                <a:cs typeface="Lucida Sans Unicode"/>
              </a:rPr>
              <a:t>na</a:t>
            </a:r>
            <a:r>
              <a:rPr dirty="0" sz="4200" spc="-265">
                <a:latin typeface="Lucida Sans Unicode"/>
                <a:cs typeface="Lucida Sans Unicode"/>
              </a:rPr>
              <a:t> </a:t>
            </a:r>
            <a:r>
              <a:rPr dirty="0" sz="4200" spc="-55">
                <a:latin typeface="Lucida Sans Unicode"/>
                <a:cs typeface="Lucida Sans Unicode"/>
              </a:rPr>
              <a:t>Câmara</a:t>
            </a:r>
            <a:r>
              <a:rPr dirty="0" sz="4200" spc="-265">
                <a:latin typeface="Lucida Sans Unicode"/>
                <a:cs typeface="Lucida Sans Unicode"/>
              </a:rPr>
              <a:t> </a:t>
            </a:r>
            <a:r>
              <a:rPr dirty="0" sz="4200" spc="-50">
                <a:latin typeface="Lucida Sans Unicode"/>
                <a:cs typeface="Lucida Sans Unicode"/>
              </a:rPr>
              <a:t>e </a:t>
            </a:r>
            <a:r>
              <a:rPr dirty="0" sz="4200" spc="-20">
                <a:latin typeface="Lucida Sans Unicode"/>
                <a:cs typeface="Lucida Sans Unicode"/>
              </a:rPr>
              <a:t>no</a:t>
            </a:r>
            <a:r>
              <a:rPr dirty="0" sz="4200" spc="-310">
                <a:latin typeface="Lucida Sans Unicode"/>
                <a:cs typeface="Lucida Sans Unicode"/>
              </a:rPr>
              <a:t> </a:t>
            </a:r>
            <a:r>
              <a:rPr dirty="0" sz="4200" spc="-10">
                <a:latin typeface="Lucida Sans Unicode"/>
                <a:cs typeface="Lucida Sans Unicode"/>
              </a:rPr>
              <a:t>Senado</a:t>
            </a:r>
            <a:endParaRPr sz="4200">
              <a:latin typeface="Lucida Sans Unicode"/>
              <a:cs typeface="Lucida Sans Unicode"/>
            </a:endParaRPr>
          </a:p>
          <a:p>
            <a:pPr algn="ctr" marL="12065" marR="5080" indent="-635">
              <a:lnSpc>
                <a:spcPct val="114100"/>
              </a:lnSpc>
              <a:spcBef>
                <a:spcPts val="1090"/>
              </a:spcBef>
            </a:pPr>
            <a:r>
              <a:rPr dirty="0" sz="2300">
                <a:latin typeface="Roboto Lt"/>
                <a:cs typeface="Roboto Lt"/>
              </a:rPr>
              <a:t>Garantir</a:t>
            </a:r>
            <a:r>
              <a:rPr dirty="0" sz="2300" spc="-55">
                <a:latin typeface="Roboto Lt"/>
                <a:cs typeface="Roboto Lt"/>
              </a:rPr>
              <a:t> </a:t>
            </a:r>
            <a:r>
              <a:rPr dirty="0" sz="2300">
                <a:latin typeface="Roboto Lt"/>
                <a:cs typeface="Roboto Lt"/>
              </a:rPr>
              <a:t>que</a:t>
            </a:r>
            <a:r>
              <a:rPr dirty="0" sz="2300" spc="-50">
                <a:latin typeface="Roboto Lt"/>
                <a:cs typeface="Roboto Lt"/>
              </a:rPr>
              <a:t> </a:t>
            </a:r>
            <a:r>
              <a:rPr dirty="0" sz="2300">
                <a:latin typeface="Roboto Lt"/>
                <a:cs typeface="Roboto Lt"/>
              </a:rPr>
              <a:t>o</a:t>
            </a:r>
            <a:r>
              <a:rPr dirty="0" sz="2300" spc="-50">
                <a:latin typeface="Roboto Lt"/>
                <a:cs typeface="Roboto Lt"/>
              </a:rPr>
              <a:t> </a:t>
            </a:r>
            <a:r>
              <a:rPr dirty="0" sz="2300">
                <a:latin typeface="Roboto Lt"/>
                <a:cs typeface="Roboto Lt"/>
              </a:rPr>
              <a:t>projeto</a:t>
            </a:r>
            <a:r>
              <a:rPr dirty="0" sz="2300" spc="-55">
                <a:latin typeface="Roboto Lt"/>
                <a:cs typeface="Roboto Lt"/>
              </a:rPr>
              <a:t> </a:t>
            </a:r>
            <a:r>
              <a:rPr dirty="0" sz="2300">
                <a:latin typeface="Roboto Lt"/>
                <a:cs typeface="Roboto Lt"/>
              </a:rPr>
              <a:t>de</a:t>
            </a:r>
            <a:r>
              <a:rPr dirty="0" sz="2300" spc="-50">
                <a:latin typeface="Roboto Lt"/>
                <a:cs typeface="Roboto Lt"/>
              </a:rPr>
              <a:t> </a:t>
            </a:r>
            <a:r>
              <a:rPr dirty="0" sz="2300">
                <a:latin typeface="Roboto Lt"/>
                <a:cs typeface="Roboto Lt"/>
              </a:rPr>
              <a:t>Lei</a:t>
            </a:r>
            <a:r>
              <a:rPr dirty="0" sz="2300" spc="-50">
                <a:latin typeface="Roboto Lt"/>
                <a:cs typeface="Roboto Lt"/>
              </a:rPr>
              <a:t> </a:t>
            </a:r>
            <a:r>
              <a:rPr dirty="0" sz="2300" spc="-20">
                <a:latin typeface="Roboto Lt"/>
                <a:cs typeface="Roboto Lt"/>
              </a:rPr>
              <a:t>seja </a:t>
            </a:r>
            <a:r>
              <a:rPr dirty="0" sz="2300">
                <a:latin typeface="Roboto Lt"/>
                <a:cs typeface="Roboto Lt"/>
              </a:rPr>
              <a:t>aprovado</a:t>
            </a:r>
            <a:r>
              <a:rPr dirty="0" sz="2300" spc="-70">
                <a:latin typeface="Roboto Lt"/>
                <a:cs typeface="Roboto Lt"/>
              </a:rPr>
              <a:t> </a:t>
            </a:r>
            <a:r>
              <a:rPr dirty="0" sz="2300">
                <a:latin typeface="Roboto Lt"/>
                <a:cs typeface="Roboto Lt"/>
              </a:rPr>
              <a:t>com</a:t>
            </a:r>
            <a:r>
              <a:rPr dirty="0" sz="2300" spc="-65">
                <a:latin typeface="Roboto Lt"/>
                <a:cs typeface="Roboto Lt"/>
              </a:rPr>
              <a:t> </a:t>
            </a:r>
            <a:r>
              <a:rPr dirty="0" sz="2300">
                <a:latin typeface="Roboto Lt"/>
                <a:cs typeface="Roboto Lt"/>
              </a:rPr>
              <a:t>as</a:t>
            </a:r>
            <a:r>
              <a:rPr dirty="0" sz="2300" spc="-65">
                <a:latin typeface="Roboto Lt"/>
                <a:cs typeface="Roboto Lt"/>
              </a:rPr>
              <a:t> </a:t>
            </a:r>
            <a:r>
              <a:rPr dirty="0" sz="2300">
                <a:latin typeface="Roboto Lt"/>
                <a:cs typeface="Roboto Lt"/>
              </a:rPr>
              <a:t>diretrizes</a:t>
            </a:r>
            <a:r>
              <a:rPr dirty="0" sz="2300" spc="-65">
                <a:latin typeface="Roboto Lt"/>
                <a:cs typeface="Roboto Lt"/>
              </a:rPr>
              <a:t> </a:t>
            </a:r>
            <a:r>
              <a:rPr dirty="0" sz="2300" spc="-25">
                <a:latin typeface="Roboto Lt"/>
                <a:cs typeface="Roboto Lt"/>
              </a:rPr>
              <a:t>que </a:t>
            </a:r>
            <a:r>
              <a:rPr dirty="0" sz="2300">
                <a:latin typeface="Roboto Lt"/>
                <a:cs typeface="Roboto Lt"/>
              </a:rPr>
              <a:t>garantam</a:t>
            </a:r>
            <a:r>
              <a:rPr dirty="0" sz="2300" spc="-65">
                <a:latin typeface="Roboto Lt"/>
                <a:cs typeface="Roboto Lt"/>
              </a:rPr>
              <a:t> </a:t>
            </a:r>
            <a:r>
              <a:rPr dirty="0" sz="2300">
                <a:latin typeface="Roboto Lt"/>
                <a:cs typeface="Roboto Lt"/>
              </a:rPr>
              <a:t>a</a:t>
            </a:r>
            <a:r>
              <a:rPr dirty="0" sz="2300" spc="-65">
                <a:latin typeface="Roboto Lt"/>
                <a:cs typeface="Roboto Lt"/>
              </a:rPr>
              <a:t> </a:t>
            </a:r>
            <a:r>
              <a:rPr dirty="0" sz="2300">
                <a:latin typeface="Roboto Lt"/>
                <a:cs typeface="Roboto Lt"/>
              </a:rPr>
              <a:t>proteção</a:t>
            </a:r>
            <a:r>
              <a:rPr dirty="0" sz="2300" spc="-65">
                <a:latin typeface="Roboto Lt"/>
                <a:cs typeface="Roboto Lt"/>
              </a:rPr>
              <a:t> </a:t>
            </a:r>
            <a:r>
              <a:rPr dirty="0" sz="2300" spc="-10">
                <a:latin typeface="Roboto Lt"/>
                <a:cs typeface="Roboto Lt"/>
              </a:rPr>
              <a:t>permanente </a:t>
            </a:r>
            <a:r>
              <a:rPr dirty="0" sz="2300">
                <a:latin typeface="Roboto Lt"/>
                <a:cs typeface="Roboto Lt"/>
              </a:rPr>
              <a:t>dos</a:t>
            </a:r>
            <a:r>
              <a:rPr dirty="0" sz="2300" spc="-15">
                <a:latin typeface="Roboto Lt"/>
                <a:cs typeface="Roboto Lt"/>
              </a:rPr>
              <a:t> </a:t>
            </a:r>
            <a:r>
              <a:rPr dirty="0" sz="2300" spc="-20">
                <a:latin typeface="Roboto Lt"/>
                <a:cs typeface="Roboto Lt"/>
              </a:rPr>
              <a:t>Rios</a:t>
            </a:r>
            <a:endParaRPr sz="2300">
              <a:latin typeface="Roboto Lt"/>
              <a:cs typeface="Roboto 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31356" y="1772473"/>
            <a:ext cx="11397615" cy="1464310"/>
          </a:xfrm>
          <a:custGeom>
            <a:avLst/>
            <a:gdLst/>
            <a:ahLst/>
            <a:cxnLst/>
            <a:rect l="l" t="t" r="r" b="b"/>
            <a:pathLst>
              <a:path w="11397615" h="1464310">
                <a:moveTo>
                  <a:pt x="11202510" y="0"/>
                </a:moveTo>
                <a:lnTo>
                  <a:pt x="194592" y="0"/>
                </a:lnTo>
                <a:lnTo>
                  <a:pt x="149973" y="5139"/>
                </a:lnTo>
                <a:lnTo>
                  <a:pt x="109015" y="19778"/>
                </a:lnTo>
                <a:lnTo>
                  <a:pt x="72884" y="42749"/>
                </a:lnTo>
                <a:lnTo>
                  <a:pt x="42749" y="72884"/>
                </a:lnTo>
                <a:lnTo>
                  <a:pt x="19778" y="109015"/>
                </a:lnTo>
                <a:lnTo>
                  <a:pt x="5139" y="149973"/>
                </a:lnTo>
                <a:lnTo>
                  <a:pt x="0" y="194591"/>
                </a:lnTo>
                <a:lnTo>
                  <a:pt x="0" y="1269575"/>
                </a:lnTo>
                <a:lnTo>
                  <a:pt x="5139" y="1314194"/>
                </a:lnTo>
                <a:lnTo>
                  <a:pt x="19778" y="1355153"/>
                </a:lnTo>
                <a:lnTo>
                  <a:pt x="42749" y="1391284"/>
                </a:lnTo>
                <a:lnTo>
                  <a:pt x="72884" y="1421419"/>
                </a:lnTo>
                <a:lnTo>
                  <a:pt x="109015" y="1444390"/>
                </a:lnTo>
                <a:lnTo>
                  <a:pt x="149973" y="1459029"/>
                </a:lnTo>
                <a:lnTo>
                  <a:pt x="194592" y="1464169"/>
                </a:lnTo>
                <a:lnTo>
                  <a:pt x="10753794" y="1464169"/>
                </a:lnTo>
                <a:lnTo>
                  <a:pt x="10798412" y="1459029"/>
                </a:lnTo>
                <a:lnTo>
                  <a:pt x="10839370" y="1444390"/>
                </a:lnTo>
                <a:lnTo>
                  <a:pt x="10875501" y="1421419"/>
                </a:lnTo>
                <a:lnTo>
                  <a:pt x="10905636" y="1391284"/>
                </a:lnTo>
                <a:lnTo>
                  <a:pt x="10928607" y="1355153"/>
                </a:lnTo>
                <a:lnTo>
                  <a:pt x="10943246" y="1314194"/>
                </a:lnTo>
                <a:lnTo>
                  <a:pt x="10948386" y="1269575"/>
                </a:lnTo>
                <a:lnTo>
                  <a:pt x="10948386" y="972960"/>
                </a:lnTo>
                <a:lnTo>
                  <a:pt x="10953525" y="928342"/>
                </a:lnTo>
                <a:lnTo>
                  <a:pt x="10968164" y="887383"/>
                </a:lnTo>
                <a:lnTo>
                  <a:pt x="10991136" y="851253"/>
                </a:lnTo>
                <a:lnTo>
                  <a:pt x="11021270" y="821118"/>
                </a:lnTo>
                <a:lnTo>
                  <a:pt x="11057401" y="798147"/>
                </a:lnTo>
                <a:lnTo>
                  <a:pt x="11098360" y="783508"/>
                </a:lnTo>
                <a:lnTo>
                  <a:pt x="11142978" y="778369"/>
                </a:lnTo>
                <a:lnTo>
                  <a:pt x="11202510" y="778369"/>
                </a:lnTo>
                <a:lnTo>
                  <a:pt x="11247128" y="773229"/>
                </a:lnTo>
                <a:lnTo>
                  <a:pt x="11288087" y="758590"/>
                </a:lnTo>
                <a:lnTo>
                  <a:pt x="11324218" y="735619"/>
                </a:lnTo>
                <a:lnTo>
                  <a:pt x="11354353" y="705484"/>
                </a:lnTo>
                <a:lnTo>
                  <a:pt x="11377325" y="669353"/>
                </a:lnTo>
                <a:lnTo>
                  <a:pt x="11391964" y="628394"/>
                </a:lnTo>
                <a:lnTo>
                  <a:pt x="11397103" y="583775"/>
                </a:lnTo>
                <a:lnTo>
                  <a:pt x="11397103" y="194591"/>
                </a:lnTo>
                <a:lnTo>
                  <a:pt x="11391964" y="149973"/>
                </a:lnTo>
                <a:lnTo>
                  <a:pt x="11377325" y="109015"/>
                </a:lnTo>
                <a:lnTo>
                  <a:pt x="11354353" y="72884"/>
                </a:lnTo>
                <a:lnTo>
                  <a:pt x="11324218" y="42749"/>
                </a:lnTo>
                <a:lnTo>
                  <a:pt x="11288087" y="19778"/>
                </a:lnTo>
                <a:lnTo>
                  <a:pt x="11247128" y="5139"/>
                </a:lnTo>
                <a:lnTo>
                  <a:pt x="11202510" y="0"/>
                </a:lnTo>
                <a:close/>
              </a:path>
            </a:pathLst>
          </a:custGeom>
          <a:solidFill>
            <a:srgbClr val="F1BB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45382" rIns="0" bIns="0" rtlCol="0" vert="horz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0"/>
              </a:spcBef>
              <a:tabLst>
                <a:tab pos="2490470" algn="l"/>
              </a:tabLst>
            </a:pPr>
            <a:r>
              <a:rPr dirty="0" spc="-10"/>
              <a:t>Destaque:</a:t>
            </a:r>
            <a:r>
              <a:rPr dirty="0"/>
              <a:t>	Art.</a:t>
            </a:r>
            <a:r>
              <a:rPr dirty="0" spc="50"/>
              <a:t> </a:t>
            </a:r>
            <a:r>
              <a:rPr dirty="0"/>
              <a:t>3°</a:t>
            </a:r>
            <a:r>
              <a:rPr dirty="0" spc="55"/>
              <a:t> </a:t>
            </a:r>
            <a:r>
              <a:rPr dirty="0" spc="145"/>
              <a:t>A</a:t>
            </a:r>
            <a:r>
              <a:rPr dirty="0" spc="60"/>
              <a:t> </a:t>
            </a:r>
            <a:r>
              <a:rPr dirty="0"/>
              <a:t>proteção</a:t>
            </a:r>
            <a:r>
              <a:rPr dirty="0" spc="60"/>
              <a:t> </a:t>
            </a:r>
            <a:r>
              <a:rPr dirty="0"/>
              <a:t>ecológica</a:t>
            </a:r>
            <a:r>
              <a:rPr dirty="0" spc="60"/>
              <a:t> </a:t>
            </a:r>
            <a:r>
              <a:rPr dirty="0"/>
              <a:t>dos</a:t>
            </a:r>
            <a:r>
              <a:rPr dirty="0" spc="60"/>
              <a:t> </a:t>
            </a:r>
            <a:r>
              <a:rPr dirty="0"/>
              <a:t>rios</a:t>
            </a:r>
            <a:r>
              <a:rPr dirty="0" spc="60"/>
              <a:t> </a:t>
            </a:r>
            <a:r>
              <a:rPr dirty="0" spc="30"/>
              <a:t>e </a:t>
            </a:r>
            <a:r>
              <a:rPr dirty="0"/>
              <a:t>trechos</a:t>
            </a:r>
            <a:r>
              <a:rPr dirty="0" spc="70"/>
              <a:t> </a:t>
            </a:r>
            <a:r>
              <a:rPr dirty="0"/>
              <a:t>de</a:t>
            </a:r>
            <a:r>
              <a:rPr dirty="0" spc="75"/>
              <a:t> </a:t>
            </a:r>
            <a:r>
              <a:rPr dirty="0"/>
              <a:t>rio</a:t>
            </a:r>
            <a:r>
              <a:rPr dirty="0" spc="80"/>
              <a:t> </a:t>
            </a:r>
            <a:r>
              <a:rPr dirty="0"/>
              <a:t>atenderá</a:t>
            </a:r>
            <a:r>
              <a:rPr dirty="0" spc="75"/>
              <a:t> </a:t>
            </a:r>
            <a:r>
              <a:rPr dirty="0"/>
              <a:t>os</a:t>
            </a:r>
            <a:r>
              <a:rPr dirty="0" spc="80"/>
              <a:t> </a:t>
            </a:r>
            <a:r>
              <a:rPr dirty="0"/>
              <a:t>seguintes</a:t>
            </a:r>
            <a:r>
              <a:rPr dirty="0" spc="80"/>
              <a:t> </a:t>
            </a:r>
            <a:r>
              <a:rPr dirty="0" spc="-10"/>
              <a:t>princípios: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dirty="0"/>
              <a:t>I</a:t>
            </a:r>
            <a:r>
              <a:rPr dirty="0" spc="-125"/>
              <a:t> </a:t>
            </a:r>
            <a:r>
              <a:rPr dirty="0" spc="-495"/>
              <a:t>-</a:t>
            </a:r>
            <a:r>
              <a:rPr dirty="0" spc="5"/>
              <a:t> </a:t>
            </a:r>
            <a:r>
              <a:rPr dirty="0"/>
              <a:t>Os</a:t>
            </a:r>
            <a:r>
              <a:rPr dirty="0" spc="-65"/>
              <a:t> </a:t>
            </a:r>
            <a:r>
              <a:rPr dirty="0"/>
              <a:t>rios</a:t>
            </a:r>
            <a:r>
              <a:rPr dirty="0" spc="-60"/>
              <a:t> </a:t>
            </a:r>
            <a:r>
              <a:rPr dirty="0"/>
              <a:t>e</a:t>
            </a:r>
            <a:r>
              <a:rPr dirty="0" spc="-60"/>
              <a:t> </a:t>
            </a:r>
            <a:r>
              <a:rPr dirty="0"/>
              <a:t>trechos</a:t>
            </a:r>
            <a:r>
              <a:rPr dirty="0" spc="-65"/>
              <a:t> </a:t>
            </a:r>
            <a:r>
              <a:rPr dirty="0"/>
              <a:t>de</a:t>
            </a:r>
            <a:r>
              <a:rPr dirty="0" spc="-60"/>
              <a:t> </a:t>
            </a:r>
            <a:r>
              <a:rPr dirty="0"/>
              <a:t>rio,</a:t>
            </a:r>
            <a:r>
              <a:rPr dirty="0" spc="-60"/>
              <a:t> </a:t>
            </a:r>
            <a:r>
              <a:rPr dirty="0"/>
              <a:t>urbanos</a:t>
            </a:r>
            <a:r>
              <a:rPr dirty="0" spc="-60"/>
              <a:t> </a:t>
            </a:r>
            <a:r>
              <a:rPr dirty="0"/>
              <a:t>e</a:t>
            </a:r>
            <a:r>
              <a:rPr dirty="0" spc="-60"/>
              <a:t> </a:t>
            </a:r>
            <a:r>
              <a:rPr dirty="0"/>
              <a:t>rurais,</a:t>
            </a:r>
            <a:r>
              <a:rPr dirty="0" spc="-65"/>
              <a:t> </a:t>
            </a:r>
            <a:r>
              <a:rPr dirty="0"/>
              <a:t>são</a:t>
            </a:r>
            <a:r>
              <a:rPr dirty="0" spc="-60"/>
              <a:t> </a:t>
            </a:r>
            <a:r>
              <a:rPr dirty="0" spc="-10"/>
              <a:t>sistemas </a:t>
            </a:r>
            <a:r>
              <a:rPr dirty="0"/>
              <a:t>ecológicos</a:t>
            </a:r>
            <a:r>
              <a:rPr dirty="0" spc="-95"/>
              <a:t> </a:t>
            </a:r>
            <a:r>
              <a:rPr dirty="0"/>
              <a:t>que</a:t>
            </a:r>
            <a:r>
              <a:rPr dirty="0" spc="-90"/>
              <a:t> </a:t>
            </a:r>
            <a:r>
              <a:rPr dirty="0"/>
              <a:t>gozam</a:t>
            </a:r>
            <a:r>
              <a:rPr dirty="0" spc="-90"/>
              <a:t> </a:t>
            </a:r>
            <a:r>
              <a:rPr dirty="0"/>
              <a:t>de</a:t>
            </a:r>
            <a:r>
              <a:rPr dirty="0" spc="-90"/>
              <a:t> </a:t>
            </a:r>
            <a:r>
              <a:rPr dirty="0"/>
              <a:t>proteção</a:t>
            </a:r>
            <a:r>
              <a:rPr dirty="0" spc="-90"/>
              <a:t> </a:t>
            </a:r>
            <a:r>
              <a:rPr dirty="0"/>
              <a:t>autônoma,</a:t>
            </a:r>
            <a:r>
              <a:rPr dirty="0" spc="-95"/>
              <a:t> </a:t>
            </a:r>
            <a:r>
              <a:rPr dirty="0" spc="-10"/>
              <a:t>podendo </a:t>
            </a:r>
            <a:r>
              <a:rPr dirty="0"/>
              <a:t>ter</a:t>
            </a:r>
            <a:r>
              <a:rPr dirty="0" spc="-95"/>
              <a:t> </a:t>
            </a:r>
            <a:r>
              <a:rPr dirty="0"/>
              <a:t>a</a:t>
            </a:r>
            <a:r>
              <a:rPr dirty="0" spc="-90"/>
              <a:t> </a:t>
            </a:r>
            <a:r>
              <a:rPr dirty="0"/>
              <a:t>requisição</a:t>
            </a:r>
            <a:r>
              <a:rPr dirty="0" spc="-90"/>
              <a:t> </a:t>
            </a:r>
            <a:r>
              <a:rPr dirty="0"/>
              <a:t>de</a:t>
            </a:r>
            <a:r>
              <a:rPr dirty="0" spc="-95"/>
              <a:t> </a:t>
            </a:r>
            <a:r>
              <a:rPr dirty="0"/>
              <a:t>seus</a:t>
            </a:r>
            <a:r>
              <a:rPr dirty="0" spc="-90"/>
              <a:t> </a:t>
            </a:r>
            <a:r>
              <a:rPr dirty="0"/>
              <a:t>direitos</a:t>
            </a:r>
            <a:r>
              <a:rPr dirty="0" spc="-90"/>
              <a:t> </a:t>
            </a:r>
            <a:r>
              <a:rPr dirty="0"/>
              <a:t>aplicados,</a:t>
            </a:r>
            <a:r>
              <a:rPr dirty="0" spc="-95"/>
              <a:t> </a:t>
            </a:r>
            <a:r>
              <a:rPr dirty="0"/>
              <a:t>ainda</a:t>
            </a:r>
            <a:r>
              <a:rPr dirty="0" spc="-90"/>
              <a:t> </a:t>
            </a:r>
            <a:r>
              <a:rPr dirty="0"/>
              <a:t>que</a:t>
            </a:r>
            <a:r>
              <a:rPr dirty="0" spc="-90"/>
              <a:t> </a:t>
            </a:r>
            <a:r>
              <a:rPr dirty="0" spc="-25"/>
              <a:t>não </a:t>
            </a:r>
            <a:r>
              <a:rPr dirty="0" spc="-10"/>
              <a:t>vinculados</a:t>
            </a:r>
            <a:r>
              <a:rPr dirty="0" spc="-80"/>
              <a:t> </a:t>
            </a:r>
            <a:r>
              <a:rPr dirty="0"/>
              <a:t>a</a:t>
            </a:r>
            <a:r>
              <a:rPr dirty="0" spc="-80"/>
              <a:t> </a:t>
            </a:r>
            <a:r>
              <a:rPr dirty="0"/>
              <a:t>percepção</a:t>
            </a:r>
            <a:r>
              <a:rPr dirty="0" spc="-80"/>
              <a:t> </a:t>
            </a:r>
            <a:r>
              <a:rPr dirty="0"/>
              <a:t>direta</a:t>
            </a:r>
            <a:r>
              <a:rPr dirty="0" spc="-80"/>
              <a:t> </a:t>
            </a:r>
            <a:r>
              <a:rPr dirty="0"/>
              <a:t>de</a:t>
            </a:r>
            <a:r>
              <a:rPr dirty="0" spc="-80"/>
              <a:t> </a:t>
            </a:r>
            <a:r>
              <a:rPr dirty="0"/>
              <a:t>danos</a:t>
            </a:r>
            <a:r>
              <a:rPr dirty="0" spc="-80"/>
              <a:t> </a:t>
            </a:r>
            <a:r>
              <a:rPr dirty="0"/>
              <a:t>à</a:t>
            </a:r>
            <a:r>
              <a:rPr dirty="0" spc="-80"/>
              <a:t> </a:t>
            </a:r>
            <a:r>
              <a:rPr dirty="0" spc="-10"/>
              <a:t>comunidade </a:t>
            </a:r>
            <a:r>
              <a:rPr dirty="0"/>
              <a:t>humana</a:t>
            </a:r>
            <a:r>
              <a:rPr dirty="0" spc="-85"/>
              <a:t> </a:t>
            </a:r>
            <a:r>
              <a:rPr dirty="0"/>
              <a:t>e</a:t>
            </a:r>
            <a:r>
              <a:rPr dirty="0" spc="-80"/>
              <a:t> </a:t>
            </a:r>
            <a:r>
              <a:rPr dirty="0"/>
              <a:t>à</a:t>
            </a:r>
            <a:r>
              <a:rPr dirty="0" spc="-85"/>
              <a:t> </a:t>
            </a:r>
            <a:r>
              <a:rPr dirty="0"/>
              <a:t>outros</a:t>
            </a:r>
            <a:r>
              <a:rPr dirty="0" spc="-80"/>
              <a:t> </a:t>
            </a:r>
            <a:r>
              <a:rPr dirty="0"/>
              <a:t>seres</a:t>
            </a:r>
            <a:r>
              <a:rPr dirty="0" spc="-80"/>
              <a:t> </a:t>
            </a:r>
            <a:r>
              <a:rPr dirty="0" spc="-10"/>
              <a:t>vivos;</a:t>
            </a: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dirty="0" sz="1800"/>
              <a:t>Trecho</a:t>
            </a:r>
            <a:r>
              <a:rPr dirty="0" sz="1800" spc="-35"/>
              <a:t> </a:t>
            </a:r>
            <a:r>
              <a:rPr dirty="0" sz="1800"/>
              <a:t>da</a:t>
            </a:r>
            <a:r>
              <a:rPr dirty="0" sz="1800" spc="-30"/>
              <a:t> </a:t>
            </a:r>
            <a:r>
              <a:rPr dirty="0" sz="1800"/>
              <a:t>Proposta</a:t>
            </a:r>
            <a:r>
              <a:rPr dirty="0" sz="1800" spc="-30"/>
              <a:t> </a:t>
            </a:r>
            <a:r>
              <a:rPr dirty="0" sz="1800"/>
              <a:t>de</a:t>
            </a:r>
            <a:r>
              <a:rPr dirty="0" sz="1800" spc="-30"/>
              <a:t> </a:t>
            </a:r>
            <a:r>
              <a:rPr dirty="0" sz="1800"/>
              <a:t>Lei</a:t>
            </a:r>
            <a:r>
              <a:rPr dirty="0" sz="1800" spc="-30"/>
              <a:t> </a:t>
            </a:r>
            <a:r>
              <a:rPr dirty="0" sz="1800" spc="-10"/>
              <a:t>desenvolvida</a:t>
            </a:r>
            <a:endParaRPr sz="180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9785" y="9258300"/>
            <a:ext cx="1209675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68590"/>
            <a:ext cx="3581400" cy="772477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6650" y="1868590"/>
            <a:ext cx="3581400" cy="772477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3300" y="1868590"/>
            <a:ext cx="3581400" cy="77247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29950" y="1868590"/>
            <a:ext cx="3581400" cy="7724774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14706600" y="1868590"/>
            <a:ext cx="3581400" cy="7724775"/>
            <a:chOff x="14706600" y="1868590"/>
            <a:chExt cx="3581400" cy="7724775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06600" y="1868590"/>
              <a:ext cx="3581400" cy="772477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5009164" y="4321630"/>
              <a:ext cx="2864485" cy="1179195"/>
            </a:xfrm>
            <a:custGeom>
              <a:avLst/>
              <a:gdLst/>
              <a:ahLst/>
              <a:cxnLst/>
              <a:rect l="l" t="t" r="r" b="b"/>
              <a:pathLst>
                <a:path w="2864484" h="1179195">
                  <a:moveTo>
                    <a:pt x="2707424" y="0"/>
                  </a:moveTo>
                  <a:lnTo>
                    <a:pt x="156679" y="0"/>
                  </a:lnTo>
                  <a:lnTo>
                    <a:pt x="107154" y="7987"/>
                  </a:lnTo>
                  <a:lnTo>
                    <a:pt x="64144" y="30231"/>
                  </a:lnTo>
                  <a:lnTo>
                    <a:pt x="30228" y="64149"/>
                  </a:lnTo>
                  <a:lnTo>
                    <a:pt x="7987" y="107161"/>
                  </a:lnTo>
                  <a:lnTo>
                    <a:pt x="0" y="156686"/>
                  </a:lnTo>
                  <a:lnTo>
                    <a:pt x="0" y="470058"/>
                  </a:lnTo>
                  <a:lnTo>
                    <a:pt x="7987" y="519583"/>
                  </a:lnTo>
                  <a:lnTo>
                    <a:pt x="30228" y="562595"/>
                  </a:lnTo>
                  <a:lnTo>
                    <a:pt x="64144" y="596513"/>
                  </a:lnTo>
                  <a:lnTo>
                    <a:pt x="107154" y="618757"/>
                  </a:lnTo>
                  <a:lnTo>
                    <a:pt x="156679" y="626744"/>
                  </a:lnTo>
                  <a:lnTo>
                    <a:pt x="656208" y="626744"/>
                  </a:lnTo>
                  <a:lnTo>
                    <a:pt x="686918" y="629783"/>
                  </a:lnTo>
                  <a:lnTo>
                    <a:pt x="743137" y="653069"/>
                  </a:lnTo>
                  <a:lnTo>
                    <a:pt x="786573" y="696501"/>
                  </a:lnTo>
                  <a:lnTo>
                    <a:pt x="809862" y="752720"/>
                  </a:lnTo>
                  <a:lnTo>
                    <a:pt x="812901" y="783431"/>
                  </a:lnTo>
                  <a:lnTo>
                    <a:pt x="812901" y="1022508"/>
                  </a:lnTo>
                  <a:lnTo>
                    <a:pt x="820888" y="1072033"/>
                  </a:lnTo>
                  <a:lnTo>
                    <a:pt x="843130" y="1115045"/>
                  </a:lnTo>
                  <a:lnTo>
                    <a:pt x="877045" y="1148963"/>
                  </a:lnTo>
                  <a:lnTo>
                    <a:pt x="920056" y="1171207"/>
                  </a:lnTo>
                  <a:lnTo>
                    <a:pt x="969581" y="1179194"/>
                  </a:lnTo>
                  <a:lnTo>
                    <a:pt x="1894370" y="1179194"/>
                  </a:lnTo>
                  <a:lnTo>
                    <a:pt x="1943895" y="1171207"/>
                  </a:lnTo>
                  <a:lnTo>
                    <a:pt x="1986905" y="1148963"/>
                  </a:lnTo>
                  <a:lnTo>
                    <a:pt x="2020821" y="1115045"/>
                  </a:lnTo>
                  <a:lnTo>
                    <a:pt x="2043062" y="1072033"/>
                  </a:lnTo>
                  <a:lnTo>
                    <a:pt x="2051050" y="1022508"/>
                  </a:lnTo>
                  <a:lnTo>
                    <a:pt x="2051050" y="783431"/>
                  </a:lnTo>
                  <a:lnTo>
                    <a:pt x="2059038" y="733906"/>
                  </a:lnTo>
                  <a:lnTo>
                    <a:pt x="2081282" y="690894"/>
                  </a:lnTo>
                  <a:lnTo>
                    <a:pt x="2115202" y="656976"/>
                  </a:lnTo>
                  <a:lnTo>
                    <a:pt x="2158216" y="634732"/>
                  </a:lnTo>
                  <a:lnTo>
                    <a:pt x="2207742" y="626744"/>
                  </a:lnTo>
                  <a:lnTo>
                    <a:pt x="2707424" y="626744"/>
                  </a:lnTo>
                  <a:lnTo>
                    <a:pt x="2756944" y="618757"/>
                  </a:lnTo>
                  <a:lnTo>
                    <a:pt x="2799954" y="596513"/>
                  </a:lnTo>
                  <a:lnTo>
                    <a:pt x="2833871" y="562595"/>
                  </a:lnTo>
                  <a:lnTo>
                    <a:pt x="2856115" y="519583"/>
                  </a:lnTo>
                  <a:lnTo>
                    <a:pt x="2864104" y="470058"/>
                  </a:lnTo>
                  <a:lnTo>
                    <a:pt x="2864104" y="156686"/>
                  </a:lnTo>
                  <a:lnTo>
                    <a:pt x="2856115" y="107161"/>
                  </a:lnTo>
                  <a:lnTo>
                    <a:pt x="2833871" y="64149"/>
                  </a:lnTo>
                  <a:lnTo>
                    <a:pt x="2799954" y="30231"/>
                  </a:lnTo>
                  <a:lnTo>
                    <a:pt x="2756944" y="7987"/>
                  </a:lnTo>
                  <a:lnTo>
                    <a:pt x="2707424" y="0"/>
                  </a:lnTo>
                  <a:close/>
                </a:path>
              </a:pathLst>
            </a:custGeom>
            <a:solidFill>
              <a:srgbClr val="E0B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4788857" y="5456237"/>
              <a:ext cx="3305175" cy="3559810"/>
            </a:xfrm>
            <a:custGeom>
              <a:avLst/>
              <a:gdLst/>
              <a:ahLst/>
              <a:cxnLst/>
              <a:rect l="l" t="t" r="r" b="b"/>
              <a:pathLst>
                <a:path w="3305175" h="3559809">
                  <a:moveTo>
                    <a:pt x="3161283" y="0"/>
                  </a:moveTo>
                  <a:lnTo>
                    <a:pt x="143433" y="0"/>
                  </a:lnTo>
                  <a:lnTo>
                    <a:pt x="101043" y="8557"/>
                  </a:lnTo>
                  <a:lnTo>
                    <a:pt x="66427" y="31896"/>
                  </a:lnTo>
                  <a:lnTo>
                    <a:pt x="43089" y="66512"/>
                  </a:lnTo>
                  <a:lnTo>
                    <a:pt x="34531" y="108902"/>
                  </a:lnTo>
                  <a:lnTo>
                    <a:pt x="34531" y="737021"/>
                  </a:lnTo>
                  <a:lnTo>
                    <a:pt x="40840" y="770059"/>
                  </a:lnTo>
                  <a:lnTo>
                    <a:pt x="58202" y="797623"/>
                  </a:lnTo>
                  <a:lnTo>
                    <a:pt x="84267" y="817164"/>
                  </a:lnTo>
                  <a:lnTo>
                    <a:pt x="149101" y="835103"/>
                  </a:lnTo>
                  <a:lnTo>
                    <a:pt x="175167" y="854644"/>
                  </a:lnTo>
                  <a:lnTo>
                    <a:pt x="192532" y="882208"/>
                  </a:lnTo>
                  <a:lnTo>
                    <a:pt x="198843" y="915245"/>
                  </a:lnTo>
                  <a:lnTo>
                    <a:pt x="198843" y="1119805"/>
                  </a:lnTo>
                  <a:lnTo>
                    <a:pt x="206039" y="1156515"/>
                  </a:lnTo>
                  <a:lnTo>
                    <a:pt x="225758" y="1186845"/>
                  </a:lnTo>
                  <a:lnTo>
                    <a:pt x="255197" y="1207869"/>
                  </a:lnTo>
                  <a:lnTo>
                    <a:pt x="327917" y="1225448"/>
                  </a:lnTo>
                  <a:lnTo>
                    <a:pt x="357360" y="1246472"/>
                  </a:lnTo>
                  <a:lnTo>
                    <a:pt x="377080" y="1276802"/>
                  </a:lnTo>
                  <a:lnTo>
                    <a:pt x="384276" y="1313512"/>
                  </a:lnTo>
                  <a:lnTo>
                    <a:pt x="384276" y="1453197"/>
                  </a:lnTo>
                  <a:lnTo>
                    <a:pt x="375718" y="1495587"/>
                  </a:lnTo>
                  <a:lnTo>
                    <a:pt x="352380" y="1530202"/>
                  </a:lnTo>
                  <a:lnTo>
                    <a:pt x="317764" y="1553541"/>
                  </a:lnTo>
                  <a:lnTo>
                    <a:pt x="275374" y="1562100"/>
                  </a:lnTo>
                  <a:lnTo>
                    <a:pt x="108902" y="1562100"/>
                  </a:lnTo>
                  <a:lnTo>
                    <a:pt x="66511" y="1570657"/>
                  </a:lnTo>
                  <a:lnTo>
                    <a:pt x="31896" y="1593996"/>
                  </a:lnTo>
                  <a:lnTo>
                    <a:pt x="8557" y="1628612"/>
                  </a:lnTo>
                  <a:lnTo>
                    <a:pt x="0" y="1671002"/>
                  </a:lnTo>
                  <a:lnTo>
                    <a:pt x="0" y="1888806"/>
                  </a:lnTo>
                  <a:lnTo>
                    <a:pt x="8557" y="1931196"/>
                  </a:lnTo>
                  <a:lnTo>
                    <a:pt x="31896" y="1965812"/>
                  </a:lnTo>
                  <a:lnTo>
                    <a:pt x="66511" y="1989150"/>
                  </a:lnTo>
                  <a:lnTo>
                    <a:pt x="108902" y="1997708"/>
                  </a:lnTo>
                  <a:lnTo>
                    <a:pt x="159588" y="1997708"/>
                  </a:lnTo>
                  <a:lnTo>
                    <a:pt x="201978" y="2006266"/>
                  </a:lnTo>
                  <a:lnTo>
                    <a:pt x="236594" y="2029605"/>
                  </a:lnTo>
                  <a:lnTo>
                    <a:pt x="259932" y="2064221"/>
                  </a:lnTo>
                  <a:lnTo>
                    <a:pt x="268490" y="2106611"/>
                  </a:lnTo>
                  <a:lnTo>
                    <a:pt x="268490" y="2325259"/>
                  </a:lnTo>
                  <a:lnTo>
                    <a:pt x="271628" y="2345564"/>
                  </a:lnTo>
                  <a:lnTo>
                    <a:pt x="280503" y="2363600"/>
                  </a:lnTo>
                  <a:lnTo>
                    <a:pt x="294309" y="2378210"/>
                  </a:lnTo>
                  <a:lnTo>
                    <a:pt x="330181" y="2398257"/>
                  </a:lnTo>
                  <a:lnTo>
                    <a:pt x="343992" y="2412866"/>
                  </a:lnTo>
                  <a:lnTo>
                    <a:pt x="352868" y="2430903"/>
                  </a:lnTo>
                  <a:lnTo>
                    <a:pt x="356006" y="2451209"/>
                  </a:lnTo>
                  <a:lnTo>
                    <a:pt x="356006" y="3060381"/>
                  </a:lnTo>
                  <a:lnTo>
                    <a:pt x="364564" y="3102771"/>
                  </a:lnTo>
                  <a:lnTo>
                    <a:pt x="387900" y="3137387"/>
                  </a:lnTo>
                  <a:lnTo>
                    <a:pt x="422512" y="3160725"/>
                  </a:lnTo>
                  <a:lnTo>
                    <a:pt x="464896" y="3169283"/>
                  </a:lnTo>
                  <a:lnTo>
                    <a:pt x="834516" y="3169283"/>
                  </a:lnTo>
                  <a:lnTo>
                    <a:pt x="876907" y="3177841"/>
                  </a:lnTo>
                  <a:lnTo>
                    <a:pt x="911523" y="3201180"/>
                  </a:lnTo>
                  <a:lnTo>
                    <a:pt x="934861" y="3235796"/>
                  </a:lnTo>
                  <a:lnTo>
                    <a:pt x="943419" y="3278186"/>
                  </a:lnTo>
                  <a:lnTo>
                    <a:pt x="943419" y="3450906"/>
                  </a:lnTo>
                  <a:lnTo>
                    <a:pt x="951979" y="3493296"/>
                  </a:lnTo>
                  <a:lnTo>
                    <a:pt x="975320" y="3527912"/>
                  </a:lnTo>
                  <a:lnTo>
                    <a:pt x="1009936" y="3551250"/>
                  </a:lnTo>
                  <a:lnTo>
                    <a:pt x="1052321" y="3559808"/>
                  </a:lnTo>
                  <a:lnTo>
                    <a:pt x="2252383" y="3559808"/>
                  </a:lnTo>
                  <a:lnTo>
                    <a:pt x="2294773" y="3551250"/>
                  </a:lnTo>
                  <a:lnTo>
                    <a:pt x="2329389" y="3527912"/>
                  </a:lnTo>
                  <a:lnTo>
                    <a:pt x="2352727" y="3493296"/>
                  </a:lnTo>
                  <a:lnTo>
                    <a:pt x="2361285" y="3450906"/>
                  </a:lnTo>
                  <a:lnTo>
                    <a:pt x="2361285" y="3278186"/>
                  </a:lnTo>
                  <a:lnTo>
                    <a:pt x="2369843" y="3235796"/>
                  </a:lnTo>
                  <a:lnTo>
                    <a:pt x="2393181" y="3201180"/>
                  </a:lnTo>
                  <a:lnTo>
                    <a:pt x="2427797" y="3177841"/>
                  </a:lnTo>
                  <a:lnTo>
                    <a:pt x="2470188" y="3169283"/>
                  </a:lnTo>
                  <a:lnTo>
                    <a:pt x="2839656" y="3169283"/>
                  </a:lnTo>
                  <a:lnTo>
                    <a:pt x="2882047" y="3160725"/>
                  </a:lnTo>
                  <a:lnTo>
                    <a:pt x="2916662" y="3137387"/>
                  </a:lnTo>
                  <a:lnTo>
                    <a:pt x="2940001" y="3102771"/>
                  </a:lnTo>
                  <a:lnTo>
                    <a:pt x="2948558" y="3060381"/>
                  </a:lnTo>
                  <a:lnTo>
                    <a:pt x="2948558" y="2451253"/>
                  </a:lnTo>
                  <a:lnTo>
                    <a:pt x="2951703" y="2430925"/>
                  </a:lnTo>
                  <a:lnTo>
                    <a:pt x="2960597" y="2412871"/>
                  </a:lnTo>
                  <a:lnTo>
                    <a:pt x="2974431" y="2398254"/>
                  </a:lnTo>
                  <a:lnTo>
                    <a:pt x="3010359" y="2378213"/>
                  </a:lnTo>
                  <a:lnTo>
                    <a:pt x="3024190" y="2363595"/>
                  </a:lnTo>
                  <a:lnTo>
                    <a:pt x="3033083" y="2345541"/>
                  </a:lnTo>
                  <a:lnTo>
                    <a:pt x="3036227" y="2325213"/>
                  </a:lnTo>
                  <a:lnTo>
                    <a:pt x="3036227" y="2106611"/>
                  </a:lnTo>
                  <a:lnTo>
                    <a:pt x="3044784" y="2064221"/>
                  </a:lnTo>
                  <a:lnTo>
                    <a:pt x="3068123" y="2029605"/>
                  </a:lnTo>
                  <a:lnTo>
                    <a:pt x="3102738" y="2006266"/>
                  </a:lnTo>
                  <a:lnTo>
                    <a:pt x="3145129" y="1997708"/>
                  </a:lnTo>
                  <a:lnTo>
                    <a:pt x="3195662" y="1997708"/>
                  </a:lnTo>
                  <a:lnTo>
                    <a:pt x="3238053" y="1989150"/>
                  </a:lnTo>
                  <a:lnTo>
                    <a:pt x="3272669" y="1965812"/>
                  </a:lnTo>
                  <a:lnTo>
                    <a:pt x="3296007" y="1931196"/>
                  </a:lnTo>
                  <a:lnTo>
                    <a:pt x="3304565" y="1888806"/>
                  </a:lnTo>
                  <a:lnTo>
                    <a:pt x="3304565" y="1671002"/>
                  </a:lnTo>
                  <a:lnTo>
                    <a:pt x="3296007" y="1628612"/>
                  </a:lnTo>
                  <a:lnTo>
                    <a:pt x="3272669" y="1593996"/>
                  </a:lnTo>
                  <a:lnTo>
                    <a:pt x="3238053" y="1570657"/>
                  </a:lnTo>
                  <a:lnTo>
                    <a:pt x="3195662" y="1562100"/>
                  </a:lnTo>
                  <a:lnTo>
                    <a:pt x="3029191" y="1562100"/>
                  </a:lnTo>
                  <a:lnTo>
                    <a:pt x="2986800" y="1553541"/>
                  </a:lnTo>
                  <a:lnTo>
                    <a:pt x="2952184" y="1530202"/>
                  </a:lnTo>
                  <a:lnTo>
                    <a:pt x="2928846" y="1495587"/>
                  </a:lnTo>
                  <a:lnTo>
                    <a:pt x="2920288" y="1453197"/>
                  </a:lnTo>
                  <a:lnTo>
                    <a:pt x="2920288" y="1313567"/>
                  </a:lnTo>
                  <a:lnTo>
                    <a:pt x="2927491" y="1276831"/>
                  </a:lnTo>
                  <a:lnTo>
                    <a:pt x="2947228" y="1246481"/>
                  </a:lnTo>
                  <a:lnTo>
                    <a:pt x="2976695" y="1225447"/>
                  </a:lnTo>
                  <a:lnTo>
                    <a:pt x="3049472" y="1207870"/>
                  </a:lnTo>
                  <a:lnTo>
                    <a:pt x="3078935" y="1186836"/>
                  </a:lnTo>
                  <a:lnTo>
                    <a:pt x="3098671" y="1156486"/>
                  </a:lnTo>
                  <a:lnTo>
                    <a:pt x="3105873" y="1119750"/>
                  </a:lnTo>
                  <a:lnTo>
                    <a:pt x="3105873" y="915245"/>
                  </a:lnTo>
                  <a:lnTo>
                    <a:pt x="3112183" y="882208"/>
                  </a:lnTo>
                  <a:lnTo>
                    <a:pt x="3129545" y="854644"/>
                  </a:lnTo>
                  <a:lnTo>
                    <a:pt x="3155610" y="835103"/>
                  </a:lnTo>
                  <a:lnTo>
                    <a:pt x="3220444" y="817164"/>
                  </a:lnTo>
                  <a:lnTo>
                    <a:pt x="3246510" y="797623"/>
                  </a:lnTo>
                  <a:lnTo>
                    <a:pt x="3263875" y="770059"/>
                  </a:lnTo>
                  <a:lnTo>
                    <a:pt x="3270186" y="737021"/>
                  </a:lnTo>
                  <a:lnTo>
                    <a:pt x="3270186" y="108902"/>
                  </a:lnTo>
                  <a:lnTo>
                    <a:pt x="3261628" y="66512"/>
                  </a:lnTo>
                  <a:lnTo>
                    <a:pt x="3238290" y="31896"/>
                  </a:lnTo>
                  <a:lnTo>
                    <a:pt x="3203674" y="8557"/>
                  </a:lnTo>
                  <a:lnTo>
                    <a:pt x="31612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16000" y="194552"/>
            <a:ext cx="10031095" cy="1667510"/>
          </a:xfrm>
          <a:prstGeom prst="rect"/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6450"/>
              </a:lnSpc>
              <a:spcBef>
                <a:spcPts val="229"/>
              </a:spcBef>
            </a:pPr>
            <a:r>
              <a:rPr dirty="0" sz="5400" spc="60">
                <a:latin typeface="Cambria"/>
                <a:cs typeface="Cambria"/>
              </a:rPr>
              <a:t>Experiências</a:t>
            </a:r>
            <a:r>
              <a:rPr dirty="0" sz="5400" spc="35">
                <a:latin typeface="Cambria"/>
                <a:cs typeface="Cambria"/>
              </a:rPr>
              <a:t> Positivas</a:t>
            </a:r>
            <a:r>
              <a:rPr dirty="0" sz="5400" spc="1350">
                <a:latin typeface="Cambria"/>
                <a:cs typeface="Cambria"/>
              </a:rPr>
              <a:t> </a:t>
            </a:r>
            <a:r>
              <a:rPr dirty="0" sz="5400" spc="75">
                <a:solidFill>
                  <a:srgbClr val="E0B333"/>
                </a:solidFill>
                <a:latin typeface="Cambria"/>
                <a:cs typeface="Cambria"/>
              </a:rPr>
              <a:t>Direitos</a:t>
            </a:r>
            <a:r>
              <a:rPr dirty="0" sz="5400" spc="25">
                <a:solidFill>
                  <a:srgbClr val="E0B333"/>
                </a:solidFill>
                <a:latin typeface="Cambria"/>
                <a:cs typeface="Cambria"/>
              </a:rPr>
              <a:t> </a:t>
            </a:r>
            <a:r>
              <a:rPr dirty="0" sz="5400">
                <a:solidFill>
                  <a:srgbClr val="E0B333"/>
                </a:solidFill>
                <a:latin typeface="Cambria"/>
                <a:cs typeface="Cambria"/>
              </a:rPr>
              <a:t>da</a:t>
            </a:r>
            <a:r>
              <a:rPr dirty="0" sz="5400" spc="30">
                <a:solidFill>
                  <a:srgbClr val="E0B333"/>
                </a:solidFill>
                <a:latin typeface="Cambria"/>
                <a:cs typeface="Cambria"/>
              </a:rPr>
              <a:t> </a:t>
            </a:r>
            <a:r>
              <a:rPr dirty="0" sz="5400">
                <a:solidFill>
                  <a:srgbClr val="E0B333"/>
                </a:solidFill>
                <a:latin typeface="Cambria"/>
                <a:cs typeface="Cambria"/>
              </a:rPr>
              <a:t>Natureza</a:t>
            </a:r>
            <a:r>
              <a:rPr dirty="0" sz="5400" spc="25">
                <a:solidFill>
                  <a:srgbClr val="E0B333"/>
                </a:solidFill>
                <a:latin typeface="Cambria"/>
                <a:cs typeface="Cambria"/>
              </a:rPr>
              <a:t> </a:t>
            </a:r>
            <a:r>
              <a:rPr dirty="0" sz="5400">
                <a:solidFill>
                  <a:srgbClr val="E0B333"/>
                </a:solidFill>
                <a:latin typeface="Cambria"/>
                <a:cs typeface="Cambria"/>
              </a:rPr>
              <a:t>e</a:t>
            </a:r>
            <a:r>
              <a:rPr dirty="0" sz="5400" spc="30">
                <a:solidFill>
                  <a:srgbClr val="E0B333"/>
                </a:solidFill>
                <a:latin typeface="Cambria"/>
                <a:cs typeface="Cambria"/>
              </a:rPr>
              <a:t> </a:t>
            </a:r>
            <a:r>
              <a:rPr dirty="0" sz="5400">
                <a:solidFill>
                  <a:srgbClr val="E0B333"/>
                </a:solidFill>
                <a:latin typeface="Cambria"/>
                <a:cs typeface="Cambria"/>
              </a:rPr>
              <a:t>dos</a:t>
            </a:r>
            <a:r>
              <a:rPr dirty="0" sz="5400" spc="25">
                <a:solidFill>
                  <a:srgbClr val="E0B333"/>
                </a:solidFill>
                <a:latin typeface="Cambria"/>
                <a:cs typeface="Cambria"/>
              </a:rPr>
              <a:t> </a:t>
            </a:r>
            <a:r>
              <a:rPr dirty="0" sz="5400" spc="85">
                <a:solidFill>
                  <a:srgbClr val="E0B333"/>
                </a:solidFill>
                <a:latin typeface="Cambria"/>
                <a:cs typeface="Cambria"/>
              </a:rPr>
              <a:t>Rios</a:t>
            </a:r>
            <a:endParaRPr sz="5400">
              <a:latin typeface="Cambria"/>
              <a:cs typeface="Cambria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54032" y="1028700"/>
            <a:ext cx="1209675" cy="361950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0" y="4329250"/>
            <a:ext cx="3566795" cy="5184140"/>
            <a:chOff x="0" y="4329250"/>
            <a:chExt cx="3566795" cy="5184140"/>
          </a:xfrm>
        </p:grpSpPr>
        <p:sp>
          <p:nvSpPr>
            <p:cNvPr id="13" name="object 13" descr=""/>
            <p:cNvSpPr/>
            <p:nvPr/>
          </p:nvSpPr>
          <p:spPr>
            <a:xfrm>
              <a:off x="1066185" y="4329250"/>
              <a:ext cx="1398270" cy="1111885"/>
            </a:xfrm>
            <a:custGeom>
              <a:avLst/>
              <a:gdLst/>
              <a:ahLst/>
              <a:cxnLst/>
              <a:rect l="l" t="t" r="r" b="b"/>
              <a:pathLst>
                <a:path w="1398270" h="1111885">
                  <a:moveTo>
                    <a:pt x="1251217" y="0"/>
                  </a:moveTo>
                  <a:lnTo>
                    <a:pt x="147002" y="0"/>
                  </a:lnTo>
                  <a:lnTo>
                    <a:pt x="100538" y="7494"/>
                  </a:lnTo>
                  <a:lnTo>
                    <a:pt x="60184" y="28362"/>
                  </a:lnTo>
                  <a:lnTo>
                    <a:pt x="28362" y="60184"/>
                  </a:lnTo>
                  <a:lnTo>
                    <a:pt x="7494" y="100538"/>
                  </a:lnTo>
                  <a:lnTo>
                    <a:pt x="0" y="147002"/>
                  </a:lnTo>
                  <a:lnTo>
                    <a:pt x="0" y="502631"/>
                  </a:lnTo>
                  <a:lnTo>
                    <a:pt x="4284" y="530229"/>
                  </a:lnTo>
                  <a:lnTo>
                    <a:pt x="16399" y="554715"/>
                  </a:lnTo>
                  <a:lnTo>
                    <a:pt x="35233" y="574505"/>
                  </a:lnTo>
                  <a:lnTo>
                    <a:pt x="84126" y="601514"/>
                  </a:lnTo>
                  <a:lnTo>
                    <a:pt x="102960" y="621303"/>
                  </a:lnTo>
                  <a:lnTo>
                    <a:pt x="115075" y="645790"/>
                  </a:lnTo>
                  <a:lnTo>
                    <a:pt x="119360" y="673388"/>
                  </a:lnTo>
                  <a:lnTo>
                    <a:pt x="119360" y="964882"/>
                  </a:lnTo>
                  <a:lnTo>
                    <a:pt x="126854" y="1011346"/>
                  </a:lnTo>
                  <a:lnTo>
                    <a:pt x="147723" y="1051700"/>
                  </a:lnTo>
                  <a:lnTo>
                    <a:pt x="179544" y="1083522"/>
                  </a:lnTo>
                  <a:lnTo>
                    <a:pt x="219898" y="1104390"/>
                  </a:lnTo>
                  <a:lnTo>
                    <a:pt x="266362" y="1111885"/>
                  </a:lnTo>
                  <a:lnTo>
                    <a:pt x="1131858" y="1111885"/>
                  </a:lnTo>
                  <a:lnTo>
                    <a:pt x="1188113" y="1100695"/>
                  </a:lnTo>
                  <a:lnTo>
                    <a:pt x="1235805" y="1068828"/>
                  </a:lnTo>
                  <a:lnTo>
                    <a:pt x="1267670" y="1021137"/>
                  </a:lnTo>
                  <a:lnTo>
                    <a:pt x="1278860" y="964882"/>
                  </a:lnTo>
                  <a:lnTo>
                    <a:pt x="1278860" y="673388"/>
                  </a:lnTo>
                  <a:lnTo>
                    <a:pt x="1283145" y="645790"/>
                  </a:lnTo>
                  <a:lnTo>
                    <a:pt x="1295259" y="621303"/>
                  </a:lnTo>
                  <a:lnTo>
                    <a:pt x="1314094" y="601514"/>
                  </a:lnTo>
                  <a:lnTo>
                    <a:pt x="1362986" y="574505"/>
                  </a:lnTo>
                  <a:lnTo>
                    <a:pt x="1381821" y="554715"/>
                  </a:lnTo>
                  <a:lnTo>
                    <a:pt x="1393935" y="530229"/>
                  </a:lnTo>
                  <a:lnTo>
                    <a:pt x="1398220" y="502631"/>
                  </a:lnTo>
                  <a:lnTo>
                    <a:pt x="1398220" y="147002"/>
                  </a:lnTo>
                  <a:lnTo>
                    <a:pt x="1387030" y="90746"/>
                  </a:lnTo>
                  <a:lnTo>
                    <a:pt x="1355164" y="43055"/>
                  </a:lnTo>
                  <a:lnTo>
                    <a:pt x="1307473" y="11189"/>
                  </a:lnTo>
                  <a:lnTo>
                    <a:pt x="1280030" y="2850"/>
                  </a:lnTo>
                  <a:lnTo>
                    <a:pt x="1251217" y="0"/>
                  </a:lnTo>
                  <a:close/>
                </a:path>
              </a:pathLst>
            </a:custGeom>
            <a:solidFill>
              <a:srgbClr val="E0B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0" y="5375531"/>
              <a:ext cx="3566795" cy="4138295"/>
            </a:xfrm>
            <a:custGeom>
              <a:avLst/>
              <a:gdLst/>
              <a:ahLst/>
              <a:cxnLst/>
              <a:rect l="l" t="t" r="r" b="b"/>
              <a:pathLst>
                <a:path w="3566795" h="4138295">
                  <a:moveTo>
                    <a:pt x="2697429" y="3766238"/>
                  </a:moveTo>
                  <a:lnTo>
                    <a:pt x="833071" y="3766238"/>
                  </a:lnTo>
                  <a:lnTo>
                    <a:pt x="874230" y="3774548"/>
                  </a:lnTo>
                  <a:lnTo>
                    <a:pt x="907841" y="3797209"/>
                  </a:lnTo>
                  <a:lnTo>
                    <a:pt x="930503" y="3830820"/>
                  </a:lnTo>
                  <a:lnTo>
                    <a:pt x="938812" y="3871979"/>
                  </a:lnTo>
                  <a:lnTo>
                    <a:pt x="938812" y="4031972"/>
                  </a:lnTo>
                  <a:lnTo>
                    <a:pt x="947122" y="4073132"/>
                  </a:lnTo>
                  <a:lnTo>
                    <a:pt x="969783" y="4106743"/>
                  </a:lnTo>
                  <a:lnTo>
                    <a:pt x="1003394" y="4129404"/>
                  </a:lnTo>
                  <a:lnTo>
                    <a:pt x="1044553" y="4137713"/>
                  </a:lnTo>
                  <a:lnTo>
                    <a:pt x="2485946" y="4137713"/>
                  </a:lnTo>
                  <a:lnTo>
                    <a:pt x="2527105" y="4129404"/>
                  </a:lnTo>
                  <a:lnTo>
                    <a:pt x="2560716" y="4106743"/>
                  </a:lnTo>
                  <a:lnTo>
                    <a:pt x="2583378" y="4073132"/>
                  </a:lnTo>
                  <a:lnTo>
                    <a:pt x="2591687" y="4031972"/>
                  </a:lnTo>
                  <a:lnTo>
                    <a:pt x="2591687" y="3871979"/>
                  </a:lnTo>
                  <a:lnTo>
                    <a:pt x="2599997" y="3830820"/>
                  </a:lnTo>
                  <a:lnTo>
                    <a:pt x="2622658" y="3797209"/>
                  </a:lnTo>
                  <a:lnTo>
                    <a:pt x="2656269" y="3774548"/>
                  </a:lnTo>
                  <a:lnTo>
                    <a:pt x="2697429" y="3766238"/>
                  </a:lnTo>
                  <a:close/>
                </a:path>
                <a:path w="3566795" h="4138295">
                  <a:moveTo>
                    <a:pt x="3332481" y="1857375"/>
                  </a:moveTo>
                  <a:lnTo>
                    <a:pt x="198019" y="1857375"/>
                  </a:lnTo>
                  <a:lnTo>
                    <a:pt x="156860" y="1865684"/>
                  </a:lnTo>
                  <a:lnTo>
                    <a:pt x="123249" y="1888345"/>
                  </a:lnTo>
                  <a:lnTo>
                    <a:pt x="100588" y="1921956"/>
                  </a:lnTo>
                  <a:lnTo>
                    <a:pt x="92278" y="1963115"/>
                  </a:lnTo>
                  <a:lnTo>
                    <a:pt x="92278" y="2525149"/>
                  </a:lnTo>
                  <a:lnTo>
                    <a:pt x="87480" y="2551788"/>
                  </a:lnTo>
                  <a:lnTo>
                    <a:pt x="74162" y="2574465"/>
                  </a:lnTo>
                  <a:lnTo>
                    <a:pt x="53941" y="2591277"/>
                  </a:lnTo>
                  <a:lnTo>
                    <a:pt x="2921" y="2609371"/>
                  </a:lnTo>
                  <a:lnTo>
                    <a:pt x="0" y="2611800"/>
                  </a:lnTo>
                  <a:lnTo>
                    <a:pt x="0" y="3014654"/>
                  </a:lnTo>
                  <a:lnTo>
                    <a:pt x="44208" y="3032524"/>
                  </a:lnTo>
                  <a:lnTo>
                    <a:pt x="62173" y="3048421"/>
                  </a:lnTo>
                  <a:lnTo>
                    <a:pt x="73926" y="3069332"/>
                  </a:lnTo>
                  <a:lnTo>
                    <a:pt x="78139" y="3093612"/>
                  </a:lnTo>
                  <a:lnTo>
                    <a:pt x="78139" y="3660497"/>
                  </a:lnTo>
                  <a:lnTo>
                    <a:pt x="86449" y="3701657"/>
                  </a:lnTo>
                  <a:lnTo>
                    <a:pt x="109110" y="3735268"/>
                  </a:lnTo>
                  <a:lnTo>
                    <a:pt x="142721" y="3757929"/>
                  </a:lnTo>
                  <a:lnTo>
                    <a:pt x="183880" y="3766238"/>
                  </a:lnTo>
                  <a:lnTo>
                    <a:pt x="3346620" y="3766238"/>
                  </a:lnTo>
                  <a:lnTo>
                    <a:pt x="3387778" y="3757929"/>
                  </a:lnTo>
                  <a:lnTo>
                    <a:pt x="3421389" y="3735268"/>
                  </a:lnTo>
                  <a:lnTo>
                    <a:pt x="3444050" y="3701657"/>
                  </a:lnTo>
                  <a:lnTo>
                    <a:pt x="3452360" y="3660497"/>
                  </a:lnTo>
                  <a:lnTo>
                    <a:pt x="3452360" y="3093612"/>
                  </a:lnTo>
                  <a:lnTo>
                    <a:pt x="3456573" y="3069332"/>
                  </a:lnTo>
                  <a:lnTo>
                    <a:pt x="3468326" y="3048421"/>
                  </a:lnTo>
                  <a:lnTo>
                    <a:pt x="3486291" y="3032524"/>
                  </a:lnTo>
                  <a:lnTo>
                    <a:pt x="3531985" y="3014053"/>
                  </a:lnTo>
                  <a:lnTo>
                    <a:pt x="3549950" y="2998157"/>
                  </a:lnTo>
                  <a:lnTo>
                    <a:pt x="3561703" y="2977246"/>
                  </a:lnTo>
                  <a:lnTo>
                    <a:pt x="3565916" y="2952965"/>
                  </a:lnTo>
                  <a:lnTo>
                    <a:pt x="3565916" y="2675498"/>
                  </a:lnTo>
                  <a:lnTo>
                    <a:pt x="3561118" y="2648860"/>
                  </a:lnTo>
                  <a:lnTo>
                    <a:pt x="3547800" y="2626184"/>
                  </a:lnTo>
                  <a:lnTo>
                    <a:pt x="3527579" y="2609371"/>
                  </a:lnTo>
                  <a:lnTo>
                    <a:pt x="3476559" y="2591277"/>
                  </a:lnTo>
                  <a:lnTo>
                    <a:pt x="3456338" y="2574465"/>
                  </a:lnTo>
                  <a:lnTo>
                    <a:pt x="3443020" y="2551788"/>
                  </a:lnTo>
                  <a:lnTo>
                    <a:pt x="3438222" y="2525149"/>
                  </a:lnTo>
                  <a:lnTo>
                    <a:pt x="3438222" y="1963115"/>
                  </a:lnTo>
                  <a:lnTo>
                    <a:pt x="3429913" y="1921956"/>
                  </a:lnTo>
                  <a:lnTo>
                    <a:pt x="3407251" y="1888345"/>
                  </a:lnTo>
                  <a:lnTo>
                    <a:pt x="3373640" y="1865684"/>
                  </a:lnTo>
                  <a:lnTo>
                    <a:pt x="3332481" y="1857375"/>
                  </a:lnTo>
                  <a:close/>
                </a:path>
                <a:path w="3566795" h="4138295">
                  <a:moveTo>
                    <a:pt x="3201361" y="794439"/>
                  </a:moveTo>
                  <a:lnTo>
                    <a:pt x="329139" y="794439"/>
                  </a:lnTo>
                  <a:lnTo>
                    <a:pt x="370298" y="802749"/>
                  </a:lnTo>
                  <a:lnTo>
                    <a:pt x="403909" y="825410"/>
                  </a:lnTo>
                  <a:lnTo>
                    <a:pt x="426571" y="859021"/>
                  </a:lnTo>
                  <a:lnTo>
                    <a:pt x="434880" y="900179"/>
                  </a:lnTo>
                  <a:lnTo>
                    <a:pt x="434880" y="1029729"/>
                  </a:lnTo>
                  <a:lnTo>
                    <a:pt x="428965" y="1060935"/>
                  </a:lnTo>
                  <a:lnTo>
                    <a:pt x="412670" y="1087043"/>
                  </a:lnTo>
                  <a:lnTo>
                    <a:pt x="388169" y="1105668"/>
                  </a:lnTo>
                  <a:lnTo>
                    <a:pt x="327108" y="1123181"/>
                  </a:lnTo>
                  <a:lnTo>
                    <a:pt x="302607" y="1141805"/>
                  </a:lnTo>
                  <a:lnTo>
                    <a:pt x="286312" y="1167912"/>
                  </a:lnTo>
                  <a:lnTo>
                    <a:pt x="280397" y="1199118"/>
                  </a:lnTo>
                  <a:lnTo>
                    <a:pt x="280397" y="1467916"/>
                  </a:lnTo>
                  <a:lnTo>
                    <a:pt x="284505" y="1491780"/>
                  </a:lnTo>
                  <a:lnTo>
                    <a:pt x="295979" y="1512379"/>
                  </a:lnTo>
                  <a:lnTo>
                    <a:pt x="313547" y="1528118"/>
                  </a:lnTo>
                  <a:lnTo>
                    <a:pt x="358279" y="1546660"/>
                  </a:lnTo>
                  <a:lnTo>
                    <a:pt x="375844" y="1562404"/>
                  </a:lnTo>
                  <a:lnTo>
                    <a:pt x="387318" y="1583022"/>
                  </a:lnTo>
                  <a:lnTo>
                    <a:pt x="391423" y="1606861"/>
                  </a:lnTo>
                  <a:lnTo>
                    <a:pt x="391423" y="1751633"/>
                  </a:lnTo>
                  <a:lnTo>
                    <a:pt x="383113" y="1792792"/>
                  </a:lnTo>
                  <a:lnTo>
                    <a:pt x="360452" y="1826403"/>
                  </a:lnTo>
                  <a:lnTo>
                    <a:pt x="326841" y="1849065"/>
                  </a:lnTo>
                  <a:lnTo>
                    <a:pt x="285681" y="1857375"/>
                  </a:lnTo>
                  <a:lnTo>
                    <a:pt x="3244669" y="1857375"/>
                  </a:lnTo>
                  <a:lnTo>
                    <a:pt x="3203510" y="1849065"/>
                  </a:lnTo>
                  <a:lnTo>
                    <a:pt x="3169900" y="1826403"/>
                  </a:lnTo>
                  <a:lnTo>
                    <a:pt x="3147239" y="1792792"/>
                  </a:lnTo>
                  <a:lnTo>
                    <a:pt x="3138929" y="1751633"/>
                  </a:lnTo>
                  <a:lnTo>
                    <a:pt x="3138937" y="1606861"/>
                  </a:lnTo>
                  <a:lnTo>
                    <a:pt x="3143058" y="1582997"/>
                  </a:lnTo>
                  <a:lnTo>
                    <a:pt x="3154542" y="1562397"/>
                  </a:lnTo>
                  <a:lnTo>
                    <a:pt x="3172118" y="1546658"/>
                  </a:lnTo>
                  <a:lnTo>
                    <a:pt x="3216916" y="1528115"/>
                  </a:lnTo>
                  <a:lnTo>
                    <a:pt x="3234498" y="1512373"/>
                  </a:lnTo>
                  <a:lnTo>
                    <a:pt x="3245988" y="1491755"/>
                  </a:lnTo>
                  <a:lnTo>
                    <a:pt x="3250095" y="1467916"/>
                  </a:lnTo>
                  <a:lnTo>
                    <a:pt x="3250103" y="1199118"/>
                  </a:lnTo>
                  <a:lnTo>
                    <a:pt x="3244188" y="1167912"/>
                  </a:lnTo>
                  <a:lnTo>
                    <a:pt x="3227893" y="1141805"/>
                  </a:lnTo>
                  <a:lnTo>
                    <a:pt x="3203392" y="1123181"/>
                  </a:lnTo>
                  <a:lnTo>
                    <a:pt x="3142330" y="1105668"/>
                  </a:lnTo>
                  <a:lnTo>
                    <a:pt x="3117829" y="1087043"/>
                  </a:lnTo>
                  <a:lnTo>
                    <a:pt x="3101534" y="1060935"/>
                  </a:lnTo>
                  <a:lnTo>
                    <a:pt x="3095619" y="1029729"/>
                  </a:lnTo>
                  <a:lnTo>
                    <a:pt x="3095619" y="900179"/>
                  </a:lnTo>
                  <a:lnTo>
                    <a:pt x="3103929" y="859021"/>
                  </a:lnTo>
                  <a:lnTo>
                    <a:pt x="3126590" y="825410"/>
                  </a:lnTo>
                  <a:lnTo>
                    <a:pt x="3160201" y="802749"/>
                  </a:lnTo>
                  <a:lnTo>
                    <a:pt x="3201361" y="794439"/>
                  </a:lnTo>
                  <a:close/>
                </a:path>
                <a:path w="3566795" h="4138295">
                  <a:moveTo>
                    <a:pt x="3460473" y="0"/>
                  </a:moveTo>
                  <a:lnTo>
                    <a:pt x="69878" y="0"/>
                  </a:lnTo>
                  <a:lnTo>
                    <a:pt x="28719" y="8309"/>
                  </a:lnTo>
                  <a:lnTo>
                    <a:pt x="0" y="27672"/>
                  </a:lnTo>
                  <a:lnTo>
                    <a:pt x="0" y="397526"/>
                  </a:lnTo>
                  <a:lnTo>
                    <a:pt x="24749" y="414569"/>
                  </a:lnTo>
                  <a:lnTo>
                    <a:pt x="102360" y="431360"/>
                  </a:lnTo>
                  <a:lnTo>
                    <a:pt x="133948" y="453110"/>
                  </a:lnTo>
                  <a:lnTo>
                    <a:pt x="155194" y="485041"/>
                  </a:lnTo>
                  <a:lnTo>
                    <a:pt x="162960" y="523919"/>
                  </a:lnTo>
                  <a:lnTo>
                    <a:pt x="162971" y="688698"/>
                  </a:lnTo>
                  <a:lnTo>
                    <a:pt x="171281" y="729857"/>
                  </a:lnTo>
                  <a:lnTo>
                    <a:pt x="193942" y="763468"/>
                  </a:lnTo>
                  <a:lnTo>
                    <a:pt x="227553" y="786129"/>
                  </a:lnTo>
                  <a:lnTo>
                    <a:pt x="268712" y="794439"/>
                  </a:lnTo>
                  <a:lnTo>
                    <a:pt x="3261787" y="794439"/>
                  </a:lnTo>
                  <a:lnTo>
                    <a:pt x="3302946" y="786129"/>
                  </a:lnTo>
                  <a:lnTo>
                    <a:pt x="3336558" y="763468"/>
                  </a:lnTo>
                  <a:lnTo>
                    <a:pt x="3359219" y="729857"/>
                  </a:lnTo>
                  <a:lnTo>
                    <a:pt x="3367529" y="688698"/>
                  </a:lnTo>
                  <a:lnTo>
                    <a:pt x="3367529" y="523919"/>
                  </a:lnTo>
                  <a:lnTo>
                    <a:pt x="3375300" y="485012"/>
                  </a:lnTo>
                  <a:lnTo>
                    <a:pt x="3396529" y="453100"/>
                  </a:lnTo>
                  <a:lnTo>
                    <a:pt x="3428098" y="431359"/>
                  </a:lnTo>
                  <a:lnTo>
                    <a:pt x="3505648" y="414568"/>
                  </a:lnTo>
                  <a:lnTo>
                    <a:pt x="3537214" y="392827"/>
                  </a:lnTo>
                  <a:lnTo>
                    <a:pt x="3558443" y="360915"/>
                  </a:lnTo>
                  <a:lnTo>
                    <a:pt x="3566214" y="322008"/>
                  </a:lnTo>
                  <a:lnTo>
                    <a:pt x="3566214" y="105740"/>
                  </a:lnTo>
                  <a:lnTo>
                    <a:pt x="3557904" y="64581"/>
                  </a:lnTo>
                  <a:lnTo>
                    <a:pt x="3535243" y="30970"/>
                  </a:lnTo>
                  <a:lnTo>
                    <a:pt x="3501632" y="8309"/>
                  </a:lnTo>
                  <a:lnTo>
                    <a:pt x="34604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60076" y="4285429"/>
            <a:ext cx="3410585" cy="5173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155700" marR="1148080">
              <a:lnSpc>
                <a:spcPct val="116500"/>
              </a:lnSpc>
              <a:spcBef>
                <a:spcPts val="100"/>
              </a:spcBef>
            </a:pPr>
            <a:r>
              <a:rPr dirty="0" sz="2950" spc="-10" b="1">
                <a:latin typeface="Roboto"/>
                <a:cs typeface="Roboto"/>
              </a:rPr>
              <a:t>Bonito </a:t>
            </a:r>
            <a:r>
              <a:rPr dirty="0" sz="2950" spc="-20" b="1">
                <a:latin typeface="Roboto"/>
                <a:cs typeface="Roboto"/>
              </a:rPr>
              <a:t>2017</a:t>
            </a:r>
            <a:endParaRPr sz="2950">
              <a:latin typeface="Roboto"/>
              <a:cs typeface="Roboto"/>
            </a:endParaRPr>
          </a:p>
          <a:p>
            <a:pPr algn="ctr" marL="12700" marR="5080">
              <a:lnSpc>
                <a:spcPct val="116100"/>
              </a:lnSpc>
              <a:spcBef>
                <a:spcPts val="105"/>
              </a:spcBef>
            </a:pPr>
            <a:r>
              <a:rPr dirty="0" sz="2100">
                <a:latin typeface="Roboto Lt"/>
                <a:cs typeface="Roboto Lt"/>
              </a:rPr>
              <a:t>Primeiro</a:t>
            </a:r>
            <a:r>
              <a:rPr dirty="0" sz="2100" spc="25">
                <a:latin typeface="Roboto Lt"/>
                <a:cs typeface="Roboto Lt"/>
              </a:rPr>
              <a:t> </a:t>
            </a:r>
            <a:r>
              <a:rPr dirty="0" sz="2100">
                <a:latin typeface="Roboto Lt"/>
                <a:cs typeface="Roboto Lt"/>
              </a:rPr>
              <a:t>Município</a:t>
            </a:r>
            <a:r>
              <a:rPr dirty="0" sz="2100" spc="25">
                <a:latin typeface="Roboto Lt"/>
                <a:cs typeface="Roboto Lt"/>
              </a:rPr>
              <a:t> </a:t>
            </a:r>
            <a:r>
              <a:rPr dirty="0" sz="2100">
                <a:latin typeface="Roboto Lt"/>
                <a:cs typeface="Roboto Lt"/>
              </a:rPr>
              <a:t>do</a:t>
            </a:r>
            <a:r>
              <a:rPr dirty="0" sz="2100" spc="25">
                <a:latin typeface="Roboto Lt"/>
                <a:cs typeface="Roboto Lt"/>
              </a:rPr>
              <a:t> </a:t>
            </a:r>
            <a:r>
              <a:rPr dirty="0" sz="2100">
                <a:latin typeface="Roboto Lt"/>
                <a:cs typeface="Roboto Lt"/>
              </a:rPr>
              <a:t>País</a:t>
            </a:r>
            <a:r>
              <a:rPr dirty="0" sz="2100" spc="25">
                <a:latin typeface="Roboto Lt"/>
                <a:cs typeface="Roboto Lt"/>
              </a:rPr>
              <a:t> </a:t>
            </a:r>
            <a:r>
              <a:rPr dirty="0" sz="2100" spc="-50">
                <a:latin typeface="Roboto Lt"/>
                <a:cs typeface="Roboto Lt"/>
              </a:rPr>
              <a:t>a </a:t>
            </a:r>
            <a:r>
              <a:rPr dirty="0" sz="2100">
                <a:latin typeface="Roboto Lt"/>
                <a:cs typeface="Roboto Lt"/>
              </a:rPr>
              <a:t>que</a:t>
            </a:r>
            <a:r>
              <a:rPr dirty="0" sz="2100" spc="-5">
                <a:latin typeface="Roboto Lt"/>
                <a:cs typeface="Roboto Lt"/>
              </a:rPr>
              <a:t> </a:t>
            </a:r>
            <a:r>
              <a:rPr dirty="0" sz="2100">
                <a:latin typeface="Roboto Lt"/>
                <a:cs typeface="Roboto Lt"/>
              </a:rPr>
              <a:t>inseriu os Direitos </a:t>
            </a:r>
            <a:r>
              <a:rPr dirty="0" sz="2100" spc="-25">
                <a:latin typeface="Roboto Lt"/>
                <a:cs typeface="Roboto Lt"/>
              </a:rPr>
              <a:t>da </a:t>
            </a:r>
            <a:r>
              <a:rPr dirty="0" sz="2100">
                <a:latin typeface="Roboto Lt"/>
                <a:cs typeface="Roboto Lt"/>
              </a:rPr>
              <a:t>Nartureza</a:t>
            </a:r>
            <a:r>
              <a:rPr dirty="0" sz="2100" spc="10">
                <a:latin typeface="Roboto Lt"/>
                <a:cs typeface="Roboto Lt"/>
              </a:rPr>
              <a:t> </a:t>
            </a:r>
            <a:r>
              <a:rPr dirty="0" sz="2100">
                <a:latin typeface="Roboto Lt"/>
                <a:cs typeface="Roboto Lt"/>
              </a:rPr>
              <a:t>na</a:t>
            </a:r>
            <a:r>
              <a:rPr dirty="0" sz="2100" spc="15">
                <a:latin typeface="Roboto Lt"/>
                <a:cs typeface="Roboto Lt"/>
              </a:rPr>
              <a:t> </a:t>
            </a:r>
            <a:r>
              <a:rPr dirty="0" sz="2100">
                <a:latin typeface="Roboto Lt"/>
                <a:cs typeface="Roboto Lt"/>
              </a:rPr>
              <a:t>sua</a:t>
            </a:r>
            <a:r>
              <a:rPr dirty="0" sz="2100" spc="10">
                <a:latin typeface="Roboto Lt"/>
                <a:cs typeface="Roboto Lt"/>
              </a:rPr>
              <a:t> </a:t>
            </a:r>
            <a:r>
              <a:rPr dirty="0" sz="2100" spc="-25">
                <a:latin typeface="Roboto Lt"/>
                <a:cs typeface="Roboto Lt"/>
              </a:rPr>
              <a:t>Lei </a:t>
            </a:r>
            <a:r>
              <a:rPr dirty="0" sz="2100">
                <a:latin typeface="Roboto Lt"/>
                <a:cs typeface="Roboto Lt"/>
              </a:rPr>
              <a:t>Orgânica,</a:t>
            </a:r>
            <a:r>
              <a:rPr dirty="0" sz="2100" spc="35">
                <a:latin typeface="Roboto Lt"/>
                <a:cs typeface="Roboto Lt"/>
              </a:rPr>
              <a:t> </a:t>
            </a:r>
            <a:r>
              <a:rPr dirty="0" sz="2100">
                <a:latin typeface="Roboto Lt"/>
                <a:cs typeface="Roboto Lt"/>
              </a:rPr>
              <a:t>que</a:t>
            </a:r>
            <a:r>
              <a:rPr dirty="0" sz="2100" spc="40">
                <a:latin typeface="Roboto Lt"/>
                <a:cs typeface="Roboto Lt"/>
              </a:rPr>
              <a:t> </a:t>
            </a:r>
            <a:r>
              <a:rPr dirty="0" sz="2100">
                <a:latin typeface="Roboto Lt"/>
                <a:cs typeface="Roboto Lt"/>
              </a:rPr>
              <a:t>reforça</a:t>
            </a:r>
            <a:r>
              <a:rPr dirty="0" sz="2100" spc="40">
                <a:latin typeface="Roboto Lt"/>
                <a:cs typeface="Roboto Lt"/>
              </a:rPr>
              <a:t> </a:t>
            </a:r>
            <a:r>
              <a:rPr dirty="0" sz="2100" spc="-50">
                <a:latin typeface="Roboto Lt"/>
                <a:cs typeface="Roboto Lt"/>
              </a:rPr>
              <a:t>a </a:t>
            </a:r>
            <a:r>
              <a:rPr dirty="0" sz="2100">
                <a:latin typeface="Roboto Lt"/>
                <a:cs typeface="Roboto Lt"/>
              </a:rPr>
              <a:t>responsabilidade</a:t>
            </a:r>
            <a:r>
              <a:rPr dirty="0" sz="2100" spc="15">
                <a:latin typeface="Roboto Lt"/>
                <a:cs typeface="Roboto Lt"/>
              </a:rPr>
              <a:t> </a:t>
            </a:r>
            <a:r>
              <a:rPr dirty="0" sz="2100" spc="-25">
                <a:latin typeface="Roboto Lt"/>
                <a:cs typeface="Roboto Lt"/>
              </a:rPr>
              <a:t>dos </a:t>
            </a:r>
            <a:r>
              <a:rPr dirty="0" sz="2100">
                <a:latin typeface="Roboto Lt"/>
                <a:cs typeface="Roboto Lt"/>
              </a:rPr>
              <a:t>gestores</a:t>
            </a:r>
            <a:r>
              <a:rPr dirty="0" sz="2100" spc="25">
                <a:latin typeface="Roboto Lt"/>
                <a:cs typeface="Roboto Lt"/>
              </a:rPr>
              <a:t> </a:t>
            </a:r>
            <a:r>
              <a:rPr dirty="0" sz="2100">
                <a:latin typeface="Roboto Lt"/>
                <a:cs typeface="Roboto Lt"/>
              </a:rPr>
              <a:t>em</a:t>
            </a:r>
            <a:r>
              <a:rPr dirty="0" sz="2100" spc="25">
                <a:latin typeface="Roboto Lt"/>
                <a:cs typeface="Roboto Lt"/>
              </a:rPr>
              <a:t> </a:t>
            </a:r>
            <a:r>
              <a:rPr dirty="0" sz="2100">
                <a:latin typeface="Roboto Lt"/>
                <a:cs typeface="Roboto Lt"/>
              </a:rPr>
              <a:t>incorporar</a:t>
            </a:r>
            <a:r>
              <a:rPr dirty="0" sz="2100" spc="25">
                <a:latin typeface="Roboto Lt"/>
                <a:cs typeface="Roboto Lt"/>
              </a:rPr>
              <a:t> </a:t>
            </a:r>
            <a:r>
              <a:rPr dirty="0" sz="2100" spc="-25">
                <a:latin typeface="Roboto Lt"/>
                <a:cs typeface="Roboto Lt"/>
              </a:rPr>
              <a:t>os </a:t>
            </a:r>
            <a:r>
              <a:rPr dirty="0" sz="2100">
                <a:latin typeface="Roboto Lt"/>
                <a:cs typeface="Roboto Lt"/>
              </a:rPr>
              <a:t>direitos</a:t>
            </a:r>
            <a:r>
              <a:rPr dirty="0" sz="2100" spc="10">
                <a:latin typeface="Roboto Lt"/>
                <a:cs typeface="Roboto Lt"/>
              </a:rPr>
              <a:t> </a:t>
            </a:r>
            <a:r>
              <a:rPr dirty="0" sz="2100">
                <a:latin typeface="Roboto Lt"/>
                <a:cs typeface="Roboto Lt"/>
              </a:rPr>
              <a:t>da</a:t>
            </a:r>
            <a:r>
              <a:rPr dirty="0" sz="2100" spc="15">
                <a:latin typeface="Roboto Lt"/>
                <a:cs typeface="Roboto Lt"/>
              </a:rPr>
              <a:t> </a:t>
            </a:r>
            <a:r>
              <a:rPr dirty="0" sz="2100">
                <a:latin typeface="Roboto Lt"/>
                <a:cs typeface="Roboto Lt"/>
              </a:rPr>
              <a:t>natureza</a:t>
            </a:r>
            <a:r>
              <a:rPr dirty="0" sz="2100" spc="10">
                <a:latin typeface="Roboto Lt"/>
                <a:cs typeface="Roboto Lt"/>
              </a:rPr>
              <a:t> </a:t>
            </a:r>
            <a:r>
              <a:rPr dirty="0" sz="2100">
                <a:latin typeface="Roboto Lt"/>
                <a:cs typeface="Roboto Lt"/>
              </a:rPr>
              <a:t>na</a:t>
            </a:r>
            <a:r>
              <a:rPr dirty="0" sz="2100" spc="15">
                <a:latin typeface="Roboto Lt"/>
                <a:cs typeface="Roboto Lt"/>
              </a:rPr>
              <a:t> </a:t>
            </a:r>
            <a:r>
              <a:rPr dirty="0" sz="2100" spc="-25">
                <a:latin typeface="Roboto Lt"/>
                <a:cs typeface="Roboto Lt"/>
              </a:rPr>
              <a:t>lei </a:t>
            </a:r>
            <a:r>
              <a:rPr dirty="0" sz="2100">
                <a:latin typeface="Roboto Lt"/>
                <a:cs typeface="Roboto Lt"/>
              </a:rPr>
              <a:t>orgânica</a:t>
            </a:r>
            <a:r>
              <a:rPr dirty="0" sz="2100" spc="25">
                <a:latin typeface="Roboto Lt"/>
                <a:cs typeface="Roboto Lt"/>
              </a:rPr>
              <a:t> </a:t>
            </a:r>
            <a:r>
              <a:rPr dirty="0" sz="2100">
                <a:latin typeface="Roboto Lt"/>
                <a:cs typeface="Roboto Lt"/>
              </a:rPr>
              <a:t>da</a:t>
            </a:r>
            <a:r>
              <a:rPr dirty="0" sz="2100" spc="25">
                <a:latin typeface="Roboto Lt"/>
                <a:cs typeface="Roboto Lt"/>
              </a:rPr>
              <a:t> </a:t>
            </a:r>
            <a:r>
              <a:rPr dirty="0" sz="2100">
                <a:latin typeface="Roboto Lt"/>
                <a:cs typeface="Roboto Lt"/>
              </a:rPr>
              <a:t>cidade,</a:t>
            </a:r>
            <a:r>
              <a:rPr dirty="0" sz="2100" spc="25">
                <a:latin typeface="Roboto Lt"/>
                <a:cs typeface="Roboto Lt"/>
              </a:rPr>
              <a:t> </a:t>
            </a:r>
            <a:r>
              <a:rPr dirty="0" sz="2100">
                <a:latin typeface="Roboto Lt"/>
                <a:cs typeface="Roboto Lt"/>
              </a:rPr>
              <a:t>revisar</a:t>
            </a:r>
            <a:r>
              <a:rPr dirty="0" sz="2100" spc="30">
                <a:latin typeface="Roboto Lt"/>
                <a:cs typeface="Roboto Lt"/>
              </a:rPr>
              <a:t> </a:t>
            </a:r>
            <a:r>
              <a:rPr dirty="0" sz="2100" spc="-50">
                <a:latin typeface="Roboto Lt"/>
                <a:cs typeface="Roboto Lt"/>
              </a:rPr>
              <a:t>o </a:t>
            </a:r>
            <a:r>
              <a:rPr dirty="0" sz="2100">
                <a:latin typeface="Roboto Lt"/>
                <a:cs typeface="Roboto Lt"/>
              </a:rPr>
              <a:t>plano</a:t>
            </a:r>
            <a:r>
              <a:rPr dirty="0" sz="2100" spc="20">
                <a:latin typeface="Roboto Lt"/>
                <a:cs typeface="Roboto Lt"/>
              </a:rPr>
              <a:t> </a:t>
            </a:r>
            <a:r>
              <a:rPr dirty="0" sz="2100">
                <a:latin typeface="Roboto Lt"/>
                <a:cs typeface="Roboto Lt"/>
              </a:rPr>
              <a:t>diretor,</a:t>
            </a:r>
            <a:r>
              <a:rPr dirty="0" sz="2100" spc="20">
                <a:latin typeface="Roboto Lt"/>
                <a:cs typeface="Roboto Lt"/>
              </a:rPr>
              <a:t> </a:t>
            </a:r>
            <a:r>
              <a:rPr dirty="0" sz="2100">
                <a:latin typeface="Roboto Lt"/>
                <a:cs typeface="Roboto Lt"/>
              </a:rPr>
              <a:t>endurecer</a:t>
            </a:r>
            <a:r>
              <a:rPr dirty="0" sz="2100" spc="25">
                <a:latin typeface="Roboto Lt"/>
                <a:cs typeface="Roboto Lt"/>
              </a:rPr>
              <a:t> </a:t>
            </a:r>
            <a:r>
              <a:rPr dirty="0" sz="2100" spc="-25">
                <a:latin typeface="Roboto Lt"/>
                <a:cs typeface="Roboto Lt"/>
              </a:rPr>
              <a:t>as </a:t>
            </a:r>
            <a:r>
              <a:rPr dirty="0" sz="2100">
                <a:latin typeface="Roboto Lt"/>
                <a:cs typeface="Roboto Lt"/>
              </a:rPr>
              <a:t>penalidades</a:t>
            </a:r>
            <a:r>
              <a:rPr dirty="0" sz="2100" spc="25">
                <a:latin typeface="Roboto Lt"/>
                <a:cs typeface="Roboto Lt"/>
              </a:rPr>
              <a:t> </a:t>
            </a:r>
            <a:r>
              <a:rPr dirty="0" sz="2100">
                <a:latin typeface="Roboto Lt"/>
                <a:cs typeface="Roboto Lt"/>
              </a:rPr>
              <a:t>aos</a:t>
            </a:r>
            <a:r>
              <a:rPr dirty="0" sz="2100" spc="25">
                <a:latin typeface="Roboto Lt"/>
                <a:cs typeface="Roboto Lt"/>
              </a:rPr>
              <a:t> </a:t>
            </a:r>
            <a:r>
              <a:rPr dirty="0" sz="2100" spc="-10">
                <a:latin typeface="Roboto Lt"/>
                <a:cs typeface="Roboto Lt"/>
              </a:rPr>
              <a:t>infratores ambientais,</a:t>
            </a:r>
            <a:endParaRPr sz="2100">
              <a:latin typeface="Roboto Lt"/>
              <a:cs typeface="Roboto Lt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3720983" y="4321630"/>
            <a:ext cx="3491229" cy="4535170"/>
            <a:chOff x="3720983" y="4321630"/>
            <a:chExt cx="3491229" cy="4535170"/>
          </a:xfrm>
        </p:grpSpPr>
        <p:sp>
          <p:nvSpPr>
            <p:cNvPr id="17" name="object 17" descr=""/>
            <p:cNvSpPr/>
            <p:nvPr/>
          </p:nvSpPr>
          <p:spPr>
            <a:xfrm>
              <a:off x="4460191" y="4321630"/>
              <a:ext cx="2012950" cy="1179195"/>
            </a:xfrm>
            <a:custGeom>
              <a:avLst/>
              <a:gdLst/>
              <a:ahLst/>
              <a:cxnLst/>
              <a:rect l="l" t="t" r="r" b="b"/>
              <a:pathLst>
                <a:path w="2012950" h="1179195">
                  <a:moveTo>
                    <a:pt x="1855828" y="0"/>
                  </a:moveTo>
                  <a:lnTo>
                    <a:pt x="156686" y="0"/>
                  </a:lnTo>
                  <a:lnTo>
                    <a:pt x="107161" y="7987"/>
                  </a:lnTo>
                  <a:lnTo>
                    <a:pt x="64149" y="30231"/>
                  </a:lnTo>
                  <a:lnTo>
                    <a:pt x="30231" y="64149"/>
                  </a:lnTo>
                  <a:lnTo>
                    <a:pt x="7987" y="107161"/>
                  </a:lnTo>
                  <a:lnTo>
                    <a:pt x="0" y="156686"/>
                  </a:lnTo>
                  <a:lnTo>
                    <a:pt x="0" y="470058"/>
                  </a:lnTo>
                  <a:lnTo>
                    <a:pt x="7987" y="519583"/>
                  </a:lnTo>
                  <a:lnTo>
                    <a:pt x="30231" y="562595"/>
                  </a:lnTo>
                  <a:lnTo>
                    <a:pt x="64149" y="596513"/>
                  </a:lnTo>
                  <a:lnTo>
                    <a:pt x="107161" y="618757"/>
                  </a:lnTo>
                  <a:lnTo>
                    <a:pt x="156686" y="626744"/>
                  </a:lnTo>
                  <a:lnTo>
                    <a:pt x="230416" y="626744"/>
                  </a:lnTo>
                  <a:lnTo>
                    <a:pt x="279941" y="634732"/>
                  </a:lnTo>
                  <a:lnTo>
                    <a:pt x="322952" y="656976"/>
                  </a:lnTo>
                  <a:lnTo>
                    <a:pt x="356870" y="690894"/>
                  </a:lnTo>
                  <a:lnTo>
                    <a:pt x="379114" y="733906"/>
                  </a:lnTo>
                  <a:lnTo>
                    <a:pt x="387102" y="783431"/>
                  </a:lnTo>
                  <a:lnTo>
                    <a:pt x="387102" y="1022508"/>
                  </a:lnTo>
                  <a:lnTo>
                    <a:pt x="395090" y="1072033"/>
                  </a:lnTo>
                  <a:lnTo>
                    <a:pt x="417333" y="1115045"/>
                  </a:lnTo>
                  <a:lnTo>
                    <a:pt x="451251" y="1148963"/>
                  </a:lnTo>
                  <a:lnTo>
                    <a:pt x="494263" y="1171207"/>
                  </a:lnTo>
                  <a:lnTo>
                    <a:pt x="543788" y="1179194"/>
                  </a:lnTo>
                  <a:lnTo>
                    <a:pt x="1468577" y="1179194"/>
                  </a:lnTo>
                  <a:lnTo>
                    <a:pt x="1518102" y="1171207"/>
                  </a:lnTo>
                  <a:lnTo>
                    <a:pt x="1561113" y="1148963"/>
                  </a:lnTo>
                  <a:lnTo>
                    <a:pt x="1595032" y="1115045"/>
                  </a:lnTo>
                  <a:lnTo>
                    <a:pt x="1617275" y="1072033"/>
                  </a:lnTo>
                  <a:lnTo>
                    <a:pt x="1625263" y="1022508"/>
                  </a:lnTo>
                  <a:lnTo>
                    <a:pt x="1625263" y="783431"/>
                  </a:lnTo>
                  <a:lnTo>
                    <a:pt x="1633251" y="733906"/>
                  </a:lnTo>
                  <a:lnTo>
                    <a:pt x="1655494" y="690894"/>
                  </a:lnTo>
                  <a:lnTo>
                    <a:pt x="1689412" y="656976"/>
                  </a:lnTo>
                  <a:lnTo>
                    <a:pt x="1732424" y="634732"/>
                  </a:lnTo>
                  <a:lnTo>
                    <a:pt x="1781949" y="626744"/>
                  </a:lnTo>
                  <a:lnTo>
                    <a:pt x="1855828" y="626744"/>
                  </a:lnTo>
                  <a:lnTo>
                    <a:pt x="1905353" y="618757"/>
                  </a:lnTo>
                  <a:lnTo>
                    <a:pt x="1948364" y="596513"/>
                  </a:lnTo>
                  <a:lnTo>
                    <a:pt x="1982282" y="562595"/>
                  </a:lnTo>
                  <a:lnTo>
                    <a:pt x="2004526" y="519583"/>
                  </a:lnTo>
                  <a:lnTo>
                    <a:pt x="2012514" y="470058"/>
                  </a:lnTo>
                  <a:lnTo>
                    <a:pt x="2012514" y="156686"/>
                  </a:lnTo>
                  <a:lnTo>
                    <a:pt x="2004526" y="107161"/>
                  </a:lnTo>
                  <a:lnTo>
                    <a:pt x="1982282" y="64149"/>
                  </a:lnTo>
                  <a:lnTo>
                    <a:pt x="1948364" y="30231"/>
                  </a:lnTo>
                  <a:lnTo>
                    <a:pt x="1905353" y="7987"/>
                  </a:lnTo>
                  <a:lnTo>
                    <a:pt x="1855828" y="0"/>
                  </a:lnTo>
                  <a:close/>
                </a:path>
              </a:pathLst>
            </a:custGeom>
            <a:solidFill>
              <a:srgbClr val="E0B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720983" y="5374887"/>
              <a:ext cx="3491229" cy="3481704"/>
            </a:xfrm>
            <a:custGeom>
              <a:avLst/>
              <a:gdLst/>
              <a:ahLst/>
              <a:cxnLst/>
              <a:rect l="l" t="t" r="r" b="b"/>
              <a:pathLst>
                <a:path w="3491229" h="3481704">
                  <a:moveTo>
                    <a:pt x="3176369" y="0"/>
                  </a:moveTo>
                  <a:lnTo>
                    <a:pt x="314463" y="0"/>
                  </a:lnTo>
                  <a:lnTo>
                    <a:pt x="272294" y="8513"/>
                  </a:lnTo>
                  <a:lnTo>
                    <a:pt x="237858" y="31731"/>
                  </a:lnTo>
                  <a:lnTo>
                    <a:pt x="214640" y="66167"/>
                  </a:lnTo>
                  <a:lnTo>
                    <a:pt x="206127" y="108337"/>
                  </a:lnTo>
                  <a:lnTo>
                    <a:pt x="206127" y="657609"/>
                  </a:lnTo>
                  <a:lnTo>
                    <a:pt x="198057" y="697922"/>
                  </a:lnTo>
                  <a:lnTo>
                    <a:pt x="176019" y="730957"/>
                  </a:lnTo>
                  <a:lnTo>
                    <a:pt x="143269" y="753415"/>
                  </a:lnTo>
                  <a:lnTo>
                    <a:pt x="62856" y="770584"/>
                  </a:lnTo>
                  <a:lnTo>
                    <a:pt x="30106" y="793042"/>
                  </a:lnTo>
                  <a:lnTo>
                    <a:pt x="8069" y="826077"/>
                  </a:lnTo>
                  <a:lnTo>
                    <a:pt x="0" y="866390"/>
                  </a:lnTo>
                  <a:lnTo>
                    <a:pt x="0" y="1849010"/>
                  </a:lnTo>
                  <a:lnTo>
                    <a:pt x="8513" y="1891180"/>
                  </a:lnTo>
                  <a:lnTo>
                    <a:pt x="31730" y="1925615"/>
                  </a:lnTo>
                  <a:lnTo>
                    <a:pt x="66166" y="1948833"/>
                  </a:lnTo>
                  <a:lnTo>
                    <a:pt x="108336" y="1957346"/>
                  </a:lnTo>
                  <a:lnTo>
                    <a:pt x="423128" y="1957346"/>
                  </a:lnTo>
                  <a:lnTo>
                    <a:pt x="465297" y="1965860"/>
                  </a:lnTo>
                  <a:lnTo>
                    <a:pt x="499733" y="1989078"/>
                  </a:lnTo>
                  <a:lnTo>
                    <a:pt x="522950" y="2023514"/>
                  </a:lnTo>
                  <a:lnTo>
                    <a:pt x="531464" y="2065684"/>
                  </a:lnTo>
                  <a:lnTo>
                    <a:pt x="531464" y="2177662"/>
                  </a:lnTo>
                  <a:lnTo>
                    <a:pt x="522950" y="2219832"/>
                  </a:lnTo>
                  <a:lnTo>
                    <a:pt x="499733" y="2254268"/>
                  </a:lnTo>
                  <a:lnTo>
                    <a:pt x="465297" y="2277486"/>
                  </a:lnTo>
                  <a:lnTo>
                    <a:pt x="423128" y="2286000"/>
                  </a:lnTo>
                  <a:lnTo>
                    <a:pt x="146287" y="2286000"/>
                  </a:lnTo>
                  <a:lnTo>
                    <a:pt x="104118" y="2294513"/>
                  </a:lnTo>
                  <a:lnTo>
                    <a:pt x="69682" y="2317731"/>
                  </a:lnTo>
                  <a:lnTo>
                    <a:pt x="46465" y="2352167"/>
                  </a:lnTo>
                  <a:lnTo>
                    <a:pt x="37951" y="2394337"/>
                  </a:lnTo>
                  <a:lnTo>
                    <a:pt x="37951" y="2647885"/>
                  </a:lnTo>
                  <a:lnTo>
                    <a:pt x="42195" y="2672474"/>
                  </a:lnTo>
                  <a:lnTo>
                    <a:pt x="54044" y="2693683"/>
                  </a:lnTo>
                  <a:lnTo>
                    <a:pt x="72171" y="2709859"/>
                  </a:lnTo>
                  <a:lnTo>
                    <a:pt x="118328" y="2728834"/>
                  </a:lnTo>
                  <a:lnTo>
                    <a:pt x="136455" y="2745010"/>
                  </a:lnTo>
                  <a:lnTo>
                    <a:pt x="148304" y="2766220"/>
                  </a:lnTo>
                  <a:lnTo>
                    <a:pt x="152548" y="2790808"/>
                  </a:lnTo>
                  <a:lnTo>
                    <a:pt x="152548" y="2992010"/>
                  </a:lnTo>
                  <a:lnTo>
                    <a:pt x="161062" y="3034180"/>
                  </a:lnTo>
                  <a:lnTo>
                    <a:pt x="184279" y="3068615"/>
                  </a:lnTo>
                  <a:lnTo>
                    <a:pt x="218715" y="3091833"/>
                  </a:lnTo>
                  <a:lnTo>
                    <a:pt x="260885" y="3100346"/>
                  </a:lnTo>
                  <a:lnTo>
                    <a:pt x="970964" y="3100346"/>
                  </a:lnTo>
                  <a:lnTo>
                    <a:pt x="1013133" y="3108860"/>
                  </a:lnTo>
                  <a:lnTo>
                    <a:pt x="1047570" y="3132078"/>
                  </a:lnTo>
                  <a:lnTo>
                    <a:pt x="1070788" y="3166514"/>
                  </a:lnTo>
                  <a:lnTo>
                    <a:pt x="1079301" y="3208684"/>
                  </a:lnTo>
                  <a:lnTo>
                    <a:pt x="1079301" y="3373010"/>
                  </a:lnTo>
                  <a:lnTo>
                    <a:pt x="1087815" y="3415180"/>
                  </a:lnTo>
                  <a:lnTo>
                    <a:pt x="1111032" y="3449615"/>
                  </a:lnTo>
                  <a:lnTo>
                    <a:pt x="1145468" y="3472833"/>
                  </a:lnTo>
                  <a:lnTo>
                    <a:pt x="1187637" y="3481346"/>
                  </a:lnTo>
                  <a:lnTo>
                    <a:pt x="2303193" y="3481346"/>
                  </a:lnTo>
                  <a:lnTo>
                    <a:pt x="2345363" y="3472833"/>
                  </a:lnTo>
                  <a:lnTo>
                    <a:pt x="2379799" y="3449615"/>
                  </a:lnTo>
                  <a:lnTo>
                    <a:pt x="2403016" y="3415180"/>
                  </a:lnTo>
                  <a:lnTo>
                    <a:pt x="2411530" y="3373010"/>
                  </a:lnTo>
                  <a:lnTo>
                    <a:pt x="2411530" y="3208684"/>
                  </a:lnTo>
                  <a:lnTo>
                    <a:pt x="2420044" y="3166514"/>
                  </a:lnTo>
                  <a:lnTo>
                    <a:pt x="2443261" y="3132078"/>
                  </a:lnTo>
                  <a:lnTo>
                    <a:pt x="2477697" y="3108860"/>
                  </a:lnTo>
                  <a:lnTo>
                    <a:pt x="2519867" y="3100346"/>
                  </a:lnTo>
                  <a:lnTo>
                    <a:pt x="3229946" y="3100346"/>
                  </a:lnTo>
                  <a:lnTo>
                    <a:pt x="3272115" y="3091833"/>
                  </a:lnTo>
                  <a:lnTo>
                    <a:pt x="3306551" y="3068615"/>
                  </a:lnTo>
                  <a:lnTo>
                    <a:pt x="3329769" y="3034180"/>
                  </a:lnTo>
                  <a:lnTo>
                    <a:pt x="3338282" y="2992010"/>
                  </a:lnTo>
                  <a:lnTo>
                    <a:pt x="3338282" y="2790808"/>
                  </a:lnTo>
                  <a:lnTo>
                    <a:pt x="3342527" y="2766220"/>
                  </a:lnTo>
                  <a:lnTo>
                    <a:pt x="3354376" y="2745010"/>
                  </a:lnTo>
                  <a:lnTo>
                    <a:pt x="3372504" y="2728834"/>
                  </a:lnTo>
                  <a:lnTo>
                    <a:pt x="3418660" y="2709859"/>
                  </a:lnTo>
                  <a:lnTo>
                    <a:pt x="3436787" y="2693683"/>
                  </a:lnTo>
                  <a:lnTo>
                    <a:pt x="3448636" y="2672474"/>
                  </a:lnTo>
                  <a:lnTo>
                    <a:pt x="3452881" y="2647885"/>
                  </a:lnTo>
                  <a:lnTo>
                    <a:pt x="3452881" y="2394337"/>
                  </a:lnTo>
                  <a:lnTo>
                    <a:pt x="3444367" y="2352167"/>
                  </a:lnTo>
                  <a:lnTo>
                    <a:pt x="3421149" y="2317731"/>
                  </a:lnTo>
                  <a:lnTo>
                    <a:pt x="3386713" y="2294513"/>
                  </a:lnTo>
                  <a:lnTo>
                    <a:pt x="3344543" y="2286000"/>
                  </a:lnTo>
                  <a:lnTo>
                    <a:pt x="3067555" y="2286000"/>
                  </a:lnTo>
                  <a:lnTo>
                    <a:pt x="3025385" y="2277486"/>
                  </a:lnTo>
                  <a:lnTo>
                    <a:pt x="2990949" y="2254268"/>
                  </a:lnTo>
                  <a:lnTo>
                    <a:pt x="2967731" y="2219832"/>
                  </a:lnTo>
                  <a:lnTo>
                    <a:pt x="2959218" y="2177662"/>
                  </a:lnTo>
                  <a:lnTo>
                    <a:pt x="2959218" y="2065684"/>
                  </a:lnTo>
                  <a:lnTo>
                    <a:pt x="2967731" y="2023514"/>
                  </a:lnTo>
                  <a:lnTo>
                    <a:pt x="2990949" y="1989078"/>
                  </a:lnTo>
                  <a:lnTo>
                    <a:pt x="3025385" y="1965860"/>
                  </a:lnTo>
                  <a:lnTo>
                    <a:pt x="3067555" y="1957346"/>
                  </a:lnTo>
                  <a:lnTo>
                    <a:pt x="3382495" y="1957346"/>
                  </a:lnTo>
                  <a:lnTo>
                    <a:pt x="3424665" y="1948833"/>
                  </a:lnTo>
                  <a:lnTo>
                    <a:pt x="3459101" y="1925615"/>
                  </a:lnTo>
                  <a:lnTo>
                    <a:pt x="3482318" y="1891180"/>
                  </a:lnTo>
                  <a:lnTo>
                    <a:pt x="3490832" y="1849010"/>
                  </a:lnTo>
                  <a:lnTo>
                    <a:pt x="3490832" y="866390"/>
                  </a:lnTo>
                  <a:lnTo>
                    <a:pt x="3482763" y="826077"/>
                  </a:lnTo>
                  <a:lnTo>
                    <a:pt x="3460725" y="793042"/>
                  </a:lnTo>
                  <a:lnTo>
                    <a:pt x="3427975" y="770584"/>
                  </a:lnTo>
                  <a:lnTo>
                    <a:pt x="3347561" y="753415"/>
                  </a:lnTo>
                  <a:lnTo>
                    <a:pt x="3314812" y="730957"/>
                  </a:lnTo>
                  <a:lnTo>
                    <a:pt x="3292774" y="697922"/>
                  </a:lnTo>
                  <a:lnTo>
                    <a:pt x="3284705" y="657609"/>
                  </a:lnTo>
                  <a:lnTo>
                    <a:pt x="3284705" y="108337"/>
                  </a:lnTo>
                  <a:lnTo>
                    <a:pt x="3276191" y="66167"/>
                  </a:lnTo>
                  <a:lnTo>
                    <a:pt x="3252974" y="31731"/>
                  </a:lnTo>
                  <a:lnTo>
                    <a:pt x="3218538" y="8513"/>
                  </a:lnTo>
                  <a:lnTo>
                    <a:pt x="31763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3817780" y="4278450"/>
            <a:ext cx="3297554" cy="4514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802005" marR="794385">
              <a:lnSpc>
                <a:spcPct val="115100"/>
              </a:lnSpc>
              <a:spcBef>
                <a:spcPts val="100"/>
              </a:spcBef>
            </a:pPr>
            <a:r>
              <a:rPr dirty="0" sz="3150" spc="-10" b="1">
                <a:latin typeface="Roboto"/>
                <a:cs typeface="Roboto"/>
              </a:rPr>
              <a:t>Paudalho </a:t>
            </a:r>
            <a:r>
              <a:rPr dirty="0" sz="3150" spc="-20" b="1">
                <a:latin typeface="Roboto"/>
                <a:cs typeface="Roboto"/>
              </a:rPr>
              <a:t>2018</a:t>
            </a:r>
            <a:endParaRPr sz="31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2150">
                <a:latin typeface="Roboto Lt"/>
                <a:cs typeface="Roboto Lt"/>
              </a:rPr>
              <a:t>Lei</a:t>
            </a:r>
            <a:r>
              <a:rPr dirty="0" sz="2150" spc="-90">
                <a:latin typeface="Roboto Lt"/>
                <a:cs typeface="Roboto Lt"/>
              </a:rPr>
              <a:t> </a:t>
            </a:r>
            <a:r>
              <a:rPr dirty="0" sz="2150">
                <a:latin typeface="Roboto Lt"/>
                <a:cs typeface="Roboto Lt"/>
              </a:rPr>
              <a:t>Orgânica</a:t>
            </a:r>
            <a:r>
              <a:rPr dirty="0" sz="2150" spc="-90">
                <a:latin typeface="Roboto Lt"/>
                <a:cs typeface="Roboto Lt"/>
              </a:rPr>
              <a:t> </a:t>
            </a:r>
            <a:r>
              <a:rPr dirty="0" sz="2150" spc="-10">
                <a:latin typeface="Roboto Lt"/>
                <a:cs typeface="Roboto Lt"/>
              </a:rPr>
              <a:t>Municipal,</a:t>
            </a:r>
            <a:endParaRPr sz="2150">
              <a:latin typeface="Roboto Lt"/>
              <a:cs typeface="Roboto Lt"/>
            </a:endParaRPr>
          </a:p>
          <a:p>
            <a:pPr algn="ctr" marL="12700" marR="5080">
              <a:lnSpc>
                <a:spcPct val="116300"/>
              </a:lnSpc>
            </a:pPr>
            <a:r>
              <a:rPr dirty="0" sz="2150">
                <a:latin typeface="Roboto Lt"/>
                <a:cs typeface="Roboto Lt"/>
              </a:rPr>
              <a:t>reconhece</a:t>
            </a:r>
            <a:r>
              <a:rPr dirty="0" sz="2150" spc="-55">
                <a:latin typeface="Roboto Lt"/>
                <a:cs typeface="Roboto Lt"/>
              </a:rPr>
              <a:t> </a:t>
            </a:r>
            <a:r>
              <a:rPr dirty="0" sz="2150">
                <a:latin typeface="Roboto Lt"/>
                <a:cs typeface="Roboto Lt"/>
              </a:rPr>
              <a:t>o</a:t>
            </a:r>
            <a:r>
              <a:rPr dirty="0" sz="2150" spc="-50">
                <a:latin typeface="Roboto Lt"/>
                <a:cs typeface="Roboto Lt"/>
              </a:rPr>
              <a:t> </a:t>
            </a:r>
            <a:r>
              <a:rPr dirty="0" sz="2150">
                <a:latin typeface="Roboto Lt"/>
                <a:cs typeface="Roboto Lt"/>
              </a:rPr>
              <a:t>direito</a:t>
            </a:r>
            <a:r>
              <a:rPr dirty="0" sz="2150" spc="-55">
                <a:latin typeface="Roboto Lt"/>
                <a:cs typeface="Roboto Lt"/>
              </a:rPr>
              <a:t> </a:t>
            </a:r>
            <a:r>
              <a:rPr dirty="0" sz="2150">
                <a:latin typeface="Roboto Lt"/>
                <a:cs typeface="Roboto Lt"/>
              </a:rPr>
              <a:t>de</a:t>
            </a:r>
            <a:r>
              <a:rPr dirty="0" sz="2150" spc="-50">
                <a:latin typeface="Roboto Lt"/>
                <a:cs typeface="Roboto Lt"/>
              </a:rPr>
              <a:t> a </a:t>
            </a:r>
            <a:r>
              <a:rPr dirty="0" sz="2150">
                <a:latin typeface="Roboto Lt"/>
                <a:cs typeface="Roboto Lt"/>
              </a:rPr>
              <a:t>natureza</a:t>
            </a:r>
            <a:r>
              <a:rPr dirty="0" sz="2150" spc="-100">
                <a:latin typeface="Roboto Lt"/>
                <a:cs typeface="Roboto Lt"/>
              </a:rPr>
              <a:t> </a:t>
            </a:r>
            <a:r>
              <a:rPr dirty="0" sz="2150">
                <a:latin typeface="Roboto Lt"/>
                <a:cs typeface="Roboto Lt"/>
              </a:rPr>
              <a:t>existir,</a:t>
            </a:r>
            <a:r>
              <a:rPr dirty="0" sz="2150" spc="-95">
                <a:latin typeface="Roboto Lt"/>
                <a:cs typeface="Roboto Lt"/>
              </a:rPr>
              <a:t> </a:t>
            </a:r>
            <a:r>
              <a:rPr dirty="0" sz="2150" spc="-10">
                <a:latin typeface="Roboto Lt"/>
                <a:cs typeface="Roboto Lt"/>
              </a:rPr>
              <a:t>preservar, </a:t>
            </a:r>
            <a:r>
              <a:rPr dirty="0" sz="2150">
                <a:latin typeface="Roboto Lt"/>
                <a:cs typeface="Roboto Lt"/>
              </a:rPr>
              <a:t>promovendo</a:t>
            </a:r>
            <a:r>
              <a:rPr dirty="0" sz="2150" spc="-95">
                <a:latin typeface="Roboto Lt"/>
                <a:cs typeface="Roboto Lt"/>
              </a:rPr>
              <a:t> </a:t>
            </a:r>
            <a:r>
              <a:rPr dirty="0" sz="2150">
                <a:latin typeface="Roboto Lt"/>
                <a:cs typeface="Roboto Lt"/>
              </a:rPr>
              <a:t>suas</a:t>
            </a:r>
            <a:r>
              <a:rPr dirty="0" sz="2150" spc="-95">
                <a:latin typeface="Roboto Lt"/>
                <a:cs typeface="Roboto Lt"/>
              </a:rPr>
              <a:t> </a:t>
            </a:r>
            <a:r>
              <a:rPr dirty="0" sz="2150" spc="-10">
                <a:latin typeface="Roboto Lt"/>
                <a:cs typeface="Roboto Lt"/>
              </a:rPr>
              <a:t>políticas </a:t>
            </a:r>
            <a:r>
              <a:rPr dirty="0" sz="2150">
                <a:latin typeface="Roboto Lt"/>
                <a:cs typeface="Roboto Lt"/>
              </a:rPr>
              <a:t>públicas</a:t>
            </a:r>
            <a:r>
              <a:rPr dirty="0" sz="2150" spc="-60">
                <a:latin typeface="Roboto Lt"/>
                <a:cs typeface="Roboto Lt"/>
              </a:rPr>
              <a:t> </a:t>
            </a:r>
            <a:r>
              <a:rPr dirty="0" sz="2150">
                <a:latin typeface="Roboto Lt"/>
                <a:cs typeface="Roboto Lt"/>
              </a:rPr>
              <a:t>nas</a:t>
            </a:r>
            <a:r>
              <a:rPr dirty="0" sz="2150" spc="-55">
                <a:latin typeface="Roboto Lt"/>
                <a:cs typeface="Roboto Lt"/>
              </a:rPr>
              <a:t> </a:t>
            </a:r>
            <a:r>
              <a:rPr dirty="0" sz="2150">
                <a:latin typeface="Roboto Lt"/>
                <a:cs typeface="Roboto Lt"/>
              </a:rPr>
              <a:t>áreas</a:t>
            </a:r>
            <a:r>
              <a:rPr dirty="0" sz="2150" spc="-55">
                <a:latin typeface="Roboto Lt"/>
                <a:cs typeface="Roboto Lt"/>
              </a:rPr>
              <a:t> </a:t>
            </a:r>
            <a:r>
              <a:rPr dirty="0" sz="2150">
                <a:latin typeface="Roboto Lt"/>
                <a:cs typeface="Roboto Lt"/>
              </a:rPr>
              <a:t>do</a:t>
            </a:r>
            <a:r>
              <a:rPr dirty="0" sz="2150" spc="-55">
                <a:latin typeface="Roboto Lt"/>
                <a:cs typeface="Roboto Lt"/>
              </a:rPr>
              <a:t> </a:t>
            </a:r>
            <a:r>
              <a:rPr dirty="0" sz="2150" spc="-20">
                <a:latin typeface="Roboto Lt"/>
                <a:cs typeface="Roboto Lt"/>
              </a:rPr>
              <a:t>meio </a:t>
            </a:r>
            <a:r>
              <a:rPr dirty="0" sz="2150">
                <a:latin typeface="Roboto Lt"/>
                <a:cs typeface="Roboto Lt"/>
              </a:rPr>
              <a:t>ambiente,</a:t>
            </a:r>
            <a:r>
              <a:rPr dirty="0" sz="2150" spc="-30">
                <a:latin typeface="Roboto Lt"/>
                <a:cs typeface="Roboto Lt"/>
              </a:rPr>
              <a:t> </a:t>
            </a:r>
            <a:r>
              <a:rPr dirty="0" sz="2150">
                <a:latin typeface="Roboto Lt"/>
                <a:cs typeface="Roboto Lt"/>
              </a:rPr>
              <a:t>a</a:t>
            </a:r>
            <a:r>
              <a:rPr dirty="0" sz="2150" spc="-25">
                <a:latin typeface="Roboto Lt"/>
                <a:cs typeface="Roboto Lt"/>
              </a:rPr>
              <a:t> </a:t>
            </a:r>
            <a:r>
              <a:rPr dirty="0" sz="2150">
                <a:latin typeface="Roboto Lt"/>
                <a:cs typeface="Roboto Lt"/>
              </a:rPr>
              <a:t>fim</a:t>
            </a:r>
            <a:r>
              <a:rPr dirty="0" sz="2150" spc="-25">
                <a:latin typeface="Roboto Lt"/>
                <a:cs typeface="Roboto Lt"/>
              </a:rPr>
              <a:t> de </a:t>
            </a:r>
            <a:r>
              <a:rPr dirty="0" sz="2150" spc="-10">
                <a:latin typeface="Roboto Lt"/>
                <a:cs typeface="Roboto Lt"/>
              </a:rPr>
              <a:t>proporcionar</a:t>
            </a:r>
            <a:r>
              <a:rPr dirty="0" sz="2150" spc="-80">
                <a:latin typeface="Roboto Lt"/>
                <a:cs typeface="Roboto Lt"/>
              </a:rPr>
              <a:t> </a:t>
            </a:r>
            <a:r>
              <a:rPr dirty="0" sz="2150">
                <a:latin typeface="Roboto Lt"/>
                <a:cs typeface="Roboto Lt"/>
              </a:rPr>
              <a:t>condições</a:t>
            </a:r>
            <a:r>
              <a:rPr dirty="0" sz="2150" spc="-80">
                <a:latin typeface="Roboto Lt"/>
                <a:cs typeface="Roboto Lt"/>
              </a:rPr>
              <a:t> </a:t>
            </a:r>
            <a:r>
              <a:rPr dirty="0" sz="2150" spc="-25">
                <a:latin typeface="Roboto Lt"/>
                <a:cs typeface="Roboto Lt"/>
              </a:rPr>
              <a:t>de </a:t>
            </a:r>
            <a:r>
              <a:rPr dirty="0" sz="2150">
                <a:latin typeface="Roboto Lt"/>
                <a:cs typeface="Roboto Lt"/>
              </a:rPr>
              <a:t>vida</a:t>
            </a:r>
            <a:r>
              <a:rPr dirty="0" sz="2150" spc="-50">
                <a:latin typeface="Roboto Lt"/>
                <a:cs typeface="Roboto Lt"/>
              </a:rPr>
              <a:t> </a:t>
            </a:r>
            <a:r>
              <a:rPr dirty="0" sz="2150">
                <a:latin typeface="Roboto Lt"/>
                <a:cs typeface="Roboto Lt"/>
              </a:rPr>
              <a:t>em</a:t>
            </a:r>
            <a:r>
              <a:rPr dirty="0" sz="2150" spc="-45">
                <a:latin typeface="Roboto Lt"/>
                <a:cs typeface="Roboto Lt"/>
              </a:rPr>
              <a:t> </a:t>
            </a:r>
            <a:r>
              <a:rPr dirty="0" sz="2150">
                <a:latin typeface="Roboto Lt"/>
                <a:cs typeface="Roboto Lt"/>
              </a:rPr>
              <a:t>harmonia</a:t>
            </a:r>
            <a:r>
              <a:rPr dirty="0" sz="2150" spc="-45">
                <a:latin typeface="Roboto Lt"/>
                <a:cs typeface="Roboto Lt"/>
              </a:rPr>
              <a:t> </a:t>
            </a:r>
            <a:r>
              <a:rPr dirty="0" sz="2150">
                <a:latin typeface="Roboto Lt"/>
                <a:cs typeface="Roboto Lt"/>
              </a:rPr>
              <a:t>com</a:t>
            </a:r>
            <a:r>
              <a:rPr dirty="0" sz="2150" spc="-45">
                <a:latin typeface="Roboto Lt"/>
                <a:cs typeface="Roboto Lt"/>
              </a:rPr>
              <a:t> </a:t>
            </a:r>
            <a:r>
              <a:rPr dirty="0" sz="2150" spc="-50">
                <a:latin typeface="Roboto Lt"/>
                <a:cs typeface="Roboto Lt"/>
              </a:rPr>
              <a:t>a </a:t>
            </a:r>
            <a:r>
              <a:rPr dirty="0" sz="2150" spc="-10">
                <a:latin typeface="Roboto Lt"/>
                <a:cs typeface="Roboto Lt"/>
              </a:rPr>
              <a:t>natureza.</a:t>
            </a:r>
            <a:endParaRPr sz="2150">
              <a:latin typeface="Roboto Lt"/>
              <a:cs typeface="Roboto Lt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7331381" y="4321630"/>
            <a:ext cx="3625215" cy="3581400"/>
            <a:chOff x="7331381" y="4321630"/>
            <a:chExt cx="3625215" cy="3581400"/>
          </a:xfrm>
        </p:grpSpPr>
        <p:sp>
          <p:nvSpPr>
            <p:cNvPr id="21" name="object 21" descr=""/>
            <p:cNvSpPr/>
            <p:nvPr/>
          </p:nvSpPr>
          <p:spPr>
            <a:xfrm>
              <a:off x="7815270" y="4321630"/>
              <a:ext cx="2658110" cy="1179195"/>
            </a:xfrm>
            <a:custGeom>
              <a:avLst/>
              <a:gdLst/>
              <a:ahLst/>
              <a:cxnLst/>
              <a:rect l="l" t="t" r="r" b="b"/>
              <a:pathLst>
                <a:path w="2658109" h="1179195">
                  <a:moveTo>
                    <a:pt x="2500847" y="0"/>
                  </a:moveTo>
                  <a:lnTo>
                    <a:pt x="156684" y="0"/>
                  </a:lnTo>
                  <a:lnTo>
                    <a:pt x="107160" y="7987"/>
                  </a:lnTo>
                  <a:lnTo>
                    <a:pt x="64148" y="30231"/>
                  </a:lnTo>
                  <a:lnTo>
                    <a:pt x="30230" y="64149"/>
                  </a:lnTo>
                  <a:lnTo>
                    <a:pt x="7987" y="107161"/>
                  </a:lnTo>
                  <a:lnTo>
                    <a:pt x="0" y="156686"/>
                  </a:lnTo>
                  <a:lnTo>
                    <a:pt x="0" y="470058"/>
                  </a:lnTo>
                  <a:lnTo>
                    <a:pt x="7987" y="519583"/>
                  </a:lnTo>
                  <a:lnTo>
                    <a:pt x="30230" y="562595"/>
                  </a:lnTo>
                  <a:lnTo>
                    <a:pt x="64148" y="596513"/>
                  </a:lnTo>
                  <a:lnTo>
                    <a:pt x="107160" y="618757"/>
                  </a:lnTo>
                  <a:lnTo>
                    <a:pt x="156684" y="626744"/>
                  </a:lnTo>
                  <a:lnTo>
                    <a:pt x="552924" y="626744"/>
                  </a:lnTo>
                  <a:lnTo>
                    <a:pt x="583636" y="629783"/>
                  </a:lnTo>
                  <a:lnTo>
                    <a:pt x="639855" y="653069"/>
                  </a:lnTo>
                  <a:lnTo>
                    <a:pt x="683286" y="696501"/>
                  </a:lnTo>
                  <a:lnTo>
                    <a:pt x="706572" y="752720"/>
                  </a:lnTo>
                  <a:lnTo>
                    <a:pt x="709611" y="783431"/>
                  </a:lnTo>
                  <a:lnTo>
                    <a:pt x="709611" y="1022508"/>
                  </a:lnTo>
                  <a:lnTo>
                    <a:pt x="717599" y="1072033"/>
                  </a:lnTo>
                  <a:lnTo>
                    <a:pt x="739842" y="1115045"/>
                  </a:lnTo>
                  <a:lnTo>
                    <a:pt x="773760" y="1148963"/>
                  </a:lnTo>
                  <a:lnTo>
                    <a:pt x="816772" y="1171207"/>
                  </a:lnTo>
                  <a:lnTo>
                    <a:pt x="866297" y="1179194"/>
                  </a:lnTo>
                  <a:lnTo>
                    <a:pt x="1791086" y="1179194"/>
                  </a:lnTo>
                  <a:lnTo>
                    <a:pt x="1840610" y="1171207"/>
                  </a:lnTo>
                  <a:lnTo>
                    <a:pt x="1883622" y="1148963"/>
                  </a:lnTo>
                  <a:lnTo>
                    <a:pt x="1917540" y="1115045"/>
                  </a:lnTo>
                  <a:lnTo>
                    <a:pt x="1939784" y="1072033"/>
                  </a:lnTo>
                  <a:lnTo>
                    <a:pt x="1947772" y="1022508"/>
                  </a:lnTo>
                  <a:lnTo>
                    <a:pt x="1947772" y="783431"/>
                  </a:lnTo>
                  <a:lnTo>
                    <a:pt x="1955760" y="733906"/>
                  </a:lnTo>
                  <a:lnTo>
                    <a:pt x="1978003" y="690894"/>
                  </a:lnTo>
                  <a:lnTo>
                    <a:pt x="2011921" y="656976"/>
                  </a:lnTo>
                  <a:lnTo>
                    <a:pt x="2054933" y="634732"/>
                  </a:lnTo>
                  <a:lnTo>
                    <a:pt x="2104458" y="626744"/>
                  </a:lnTo>
                  <a:lnTo>
                    <a:pt x="2500847" y="626744"/>
                  </a:lnTo>
                  <a:lnTo>
                    <a:pt x="2550372" y="618757"/>
                  </a:lnTo>
                  <a:lnTo>
                    <a:pt x="2593383" y="596513"/>
                  </a:lnTo>
                  <a:lnTo>
                    <a:pt x="2627302" y="562595"/>
                  </a:lnTo>
                  <a:lnTo>
                    <a:pt x="2649545" y="519583"/>
                  </a:lnTo>
                  <a:lnTo>
                    <a:pt x="2657533" y="470058"/>
                  </a:lnTo>
                  <a:lnTo>
                    <a:pt x="2657533" y="156686"/>
                  </a:lnTo>
                  <a:lnTo>
                    <a:pt x="2649545" y="107161"/>
                  </a:lnTo>
                  <a:lnTo>
                    <a:pt x="2627302" y="64149"/>
                  </a:lnTo>
                  <a:lnTo>
                    <a:pt x="2593383" y="30231"/>
                  </a:lnTo>
                  <a:lnTo>
                    <a:pt x="2550372" y="7987"/>
                  </a:lnTo>
                  <a:lnTo>
                    <a:pt x="2500847" y="0"/>
                  </a:lnTo>
                  <a:close/>
                </a:path>
              </a:pathLst>
            </a:custGeom>
            <a:solidFill>
              <a:srgbClr val="E0B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331381" y="5452427"/>
              <a:ext cx="3625215" cy="2450465"/>
            </a:xfrm>
            <a:custGeom>
              <a:avLst/>
              <a:gdLst/>
              <a:ahLst/>
              <a:cxnLst/>
              <a:rect l="l" t="t" r="r" b="b"/>
              <a:pathLst>
                <a:path w="3625215" h="2450465">
                  <a:moveTo>
                    <a:pt x="3327924" y="0"/>
                  </a:moveTo>
                  <a:lnTo>
                    <a:pt x="297248" y="0"/>
                  </a:lnTo>
                  <a:lnTo>
                    <a:pt x="253437" y="8845"/>
                  </a:lnTo>
                  <a:lnTo>
                    <a:pt x="217661" y="32966"/>
                  </a:lnTo>
                  <a:lnTo>
                    <a:pt x="193539" y="68742"/>
                  </a:lnTo>
                  <a:lnTo>
                    <a:pt x="184694" y="112553"/>
                  </a:lnTo>
                  <a:lnTo>
                    <a:pt x="184694" y="302512"/>
                  </a:lnTo>
                  <a:lnTo>
                    <a:pt x="177549" y="339239"/>
                  </a:lnTo>
                  <a:lnTo>
                    <a:pt x="157945" y="369672"/>
                  </a:lnTo>
                  <a:lnTo>
                    <a:pt x="128629" y="390909"/>
                  </a:lnTo>
                  <a:lnTo>
                    <a:pt x="56065" y="409190"/>
                  </a:lnTo>
                  <a:lnTo>
                    <a:pt x="26749" y="430427"/>
                  </a:lnTo>
                  <a:lnTo>
                    <a:pt x="7145" y="460860"/>
                  </a:lnTo>
                  <a:lnTo>
                    <a:pt x="0" y="497587"/>
                  </a:lnTo>
                  <a:lnTo>
                    <a:pt x="0" y="737709"/>
                  </a:lnTo>
                  <a:lnTo>
                    <a:pt x="8845" y="781521"/>
                  </a:lnTo>
                  <a:lnTo>
                    <a:pt x="32966" y="817297"/>
                  </a:lnTo>
                  <a:lnTo>
                    <a:pt x="68742" y="841418"/>
                  </a:lnTo>
                  <a:lnTo>
                    <a:pt x="112553" y="850263"/>
                  </a:lnTo>
                  <a:lnTo>
                    <a:pt x="601969" y="850263"/>
                  </a:lnTo>
                  <a:lnTo>
                    <a:pt x="645780" y="859108"/>
                  </a:lnTo>
                  <a:lnTo>
                    <a:pt x="681557" y="883230"/>
                  </a:lnTo>
                  <a:lnTo>
                    <a:pt x="705678" y="919006"/>
                  </a:lnTo>
                  <a:lnTo>
                    <a:pt x="714523" y="962817"/>
                  </a:lnTo>
                  <a:lnTo>
                    <a:pt x="714523" y="1087596"/>
                  </a:lnTo>
                  <a:lnTo>
                    <a:pt x="705678" y="1131407"/>
                  </a:lnTo>
                  <a:lnTo>
                    <a:pt x="681557" y="1167183"/>
                  </a:lnTo>
                  <a:lnTo>
                    <a:pt x="645780" y="1191304"/>
                  </a:lnTo>
                  <a:lnTo>
                    <a:pt x="601969" y="1200150"/>
                  </a:lnTo>
                  <a:lnTo>
                    <a:pt x="374937" y="1200150"/>
                  </a:lnTo>
                  <a:lnTo>
                    <a:pt x="331126" y="1208995"/>
                  </a:lnTo>
                  <a:lnTo>
                    <a:pt x="295349" y="1233116"/>
                  </a:lnTo>
                  <a:lnTo>
                    <a:pt x="271228" y="1268892"/>
                  </a:lnTo>
                  <a:lnTo>
                    <a:pt x="262383" y="1312703"/>
                  </a:lnTo>
                  <a:lnTo>
                    <a:pt x="262383" y="1573444"/>
                  </a:lnTo>
                  <a:lnTo>
                    <a:pt x="267118" y="1600296"/>
                  </a:lnTo>
                  <a:lnTo>
                    <a:pt x="280301" y="1623308"/>
                  </a:lnTo>
                  <a:lnTo>
                    <a:pt x="300393" y="1640618"/>
                  </a:lnTo>
                  <a:lnTo>
                    <a:pt x="351324" y="1660109"/>
                  </a:lnTo>
                  <a:lnTo>
                    <a:pt x="371416" y="1677419"/>
                  </a:lnTo>
                  <a:lnTo>
                    <a:pt x="384598" y="1700431"/>
                  </a:lnTo>
                  <a:lnTo>
                    <a:pt x="389333" y="1727283"/>
                  </a:lnTo>
                  <a:lnTo>
                    <a:pt x="389333" y="1937859"/>
                  </a:lnTo>
                  <a:lnTo>
                    <a:pt x="398178" y="1981671"/>
                  </a:lnTo>
                  <a:lnTo>
                    <a:pt x="422300" y="2017447"/>
                  </a:lnTo>
                  <a:lnTo>
                    <a:pt x="458076" y="2041568"/>
                  </a:lnTo>
                  <a:lnTo>
                    <a:pt x="501887" y="2050413"/>
                  </a:lnTo>
                  <a:lnTo>
                    <a:pt x="860186" y="2050413"/>
                  </a:lnTo>
                  <a:lnTo>
                    <a:pt x="903997" y="2059258"/>
                  </a:lnTo>
                  <a:lnTo>
                    <a:pt x="939774" y="2083380"/>
                  </a:lnTo>
                  <a:lnTo>
                    <a:pt x="963895" y="2119156"/>
                  </a:lnTo>
                  <a:lnTo>
                    <a:pt x="972739" y="2162967"/>
                  </a:lnTo>
                  <a:lnTo>
                    <a:pt x="972739" y="2337909"/>
                  </a:lnTo>
                  <a:lnTo>
                    <a:pt x="981585" y="2381720"/>
                  </a:lnTo>
                  <a:lnTo>
                    <a:pt x="1005706" y="2417497"/>
                  </a:lnTo>
                  <a:lnTo>
                    <a:pt x="1041482" y="2441618"/>
                  </a:lnTo>
                  <a:lnTo>
                    <a:pt x="1085293" y="2450463"/>
                  </a:lnTo>
                  <a:lnTo>
                    <a:pt x="2539879" y="2450463"/>
                  </a:lnTo>
                  <a:lnTo>
                    <a:pt x="2583690" y="2441618"/>
                  </a:lnTo>
                  <a:lnTo>
                    <a:pt x="2619466" y="2417497"/>
                  </a:lnTo>
                  <a:lnTo>
                    <a:pt x="2643588" y="2381720"/>
                  </a:lnTo>
                  <a:lnTo>
                    <a:pt x="2652433" y="2337909"/>
                  </a:lnTo>
                  <a:lnTo>
                    <a:pt x="2652433" y="2162967"/>
                  </a:lnTo>
                  <a:lnTo>
                    <a:pt x="2661278" y="2119156"/>
                  </a:lnTo>
                  <a:lnTo>
                    <a:pt x="2685399" y="2083380"/>
                  </a:lnTo>
                  <a:lnTo>
                    <a:pt x="2721175" y="2059258"/>
                  </a:lnTo>
                  <a:lnTo>
                    <a:pt x="2764986" y="2050413"/>
                  </a:lnTo>
                  <a:lnTo>
                    <a:pt x="3123137" y="2050413"/>
                  </a:lnTo>
                  <a:lnTo>
                    <a:pt x="3166947" y="2041568"/>
                  </a:lnTo>
                  <a:lnTo>
                    <a:pt x="3202724" y="2017447"/>
                  </a:lnTo>
                  <a:lnTo>
                    <a:pt x="3226845" y="1981671"/>
                  </a:lnTo>
                  <a:lnTo>
                    <a:pt x="3235690" y="1937859"/>
                  </a:lnTo>
                  <a:lnTo>
                    <a:pt x="3235690" y="1727283"/>
                  </a:lnTo>
                  <a:lnTo>
                    <a:pt x="3240426" y="1700431"/>
                  </a:lnTo>
                  <a:lnTo>
                    <a:pt x="3253608" y="1677419"/>
                  </a:lnTo>
                  <a:lnTo>
                    <a:pt x="3273700" y="1660109"/>
                  </a:lnTo>
                  <a:lnTo>
                    <a:pt x="3324630" y="1640618"/>
                  </a:lnTo>
                  <a:lnTo>
                    <a:pt x="3344723" y="1623308"/>
                  </a:lnTo>
                  <a:lnTo>
                    <a:pt x="3357905" y="1600296"/>
                  </a:lnTo>
                  <a:lnTo>
                    <a:pt x="3362641" y="1573444"/>
                  </a:lnTo>
                  <a:lnTo>
                    <a:pt x="3362641" y="1312703"/>
                  </a:lnTo>
                  <a:lnTo>
                    <a:pt x="3353796" y="1268892"/>
                  </a:lnTo>
                  <a:lnTo>
                    <a:pt x="3329674" y="1233116"/>
                  </a:lnTo>
                  <a:lnTo>
                    <a:pt x="3293898" y="1208995"/>
                  </a:lnTo>
                  <a:lnTo>
                    <a:pt x="3250087" y="1200150"/>
                  </a:lnTo>
                  <a:lnTo>
                    <a:pt x="3023054" y="1200150"/>
                  </a:lnTo>
                  <a:lnTo>
                    <a:pt x="2979243" y="1191304"/>
                  </a:lnTo>
                  <a:lnTo>
                    <a:pt x="2943467" y="1167183"/>
                  </a:lnTo>
                  <a:lnTo>
                    <a:pt x="2919345" y="1131407"/>
                  </a:lnTo>
                  <a:lnTo>
                    <a:pt x="2910500" y="1087596"/>
                  </a:lnTo>
                  <a:lnTo>
                    <a:pt x="2910500" y="962817"/>
                  </a:lnTo>
                  <a:lnTo>
                    <a:pt x="2919345" y="919006"/>
                  </a:lnTo>
                  <a:lnTo>
                    <a:pt x="2943467" y="883230"/>
                  </a:lnTo>
                  <a:lnTo>
                    <a:pt x="2979243" y="859108"/>
                  </a:lnTo>
                  <a:lnTo>
                    <a:pt x="3023054" y="850263"/>
                  </a:lnTo>
                  <a:lnTo>
                    <a:pt x="3512620" y="850263"/>
                  </a:lnTo>
                  <a:lnTo>
                    <a:pt x="3556431" y="841418"/>
                  </a:lnTo>
                  <a:lnTo>
                    <a:pt x="3592207" y="817297"/>
                  </a:lnTo>
                  <a:lnTo>
                    <a:pt x="3616328" y="781521"/>
                  </a:lnTo>
                  <a:lnTo>
                    <a:pt x="3625173" y="737709"/>
                  </a:lnTo>
                  <a:lnTo>
                    <a:pt x="3625173" y="497587"/>
                  </a:lnTo>
                  <a:lnTo>
                    <a:pt x="3618028" y="460860"/>
                  </a:lnTo>
                  <a:lnTo>
                    <a:pt x="3598424" y="430427"/>
                  </a:lnTo>
                  <a:lnTo>
                    <a:pt x="3569107" y="409190"/>
                  </a:lnTo>
                  <a:lnTo>
                    <a:pt x="3496544" y="390909"/>
                  </a:lnTo>
                  <a:lnTo>
                    <a:pt x="3467227" y="369672"/>
                  </a:lnTo>
                  <a:lnTo>
                    <a:pt x="3447623" y="339239"/>
                  </a:lnTo>
                  <a:lnTo>
                    <a:pt x="3440478" y="302512"/>
                  </a:lnTo>
                  <a:lnTo>
                    <a:pt x="3440478" y="112553"/>
                  </a:lnTo>
                  <a:lnTo>
                    <a:pt x="3431633" y="68742"/>
                  </a:lnTo>
                  <a:lnTo>
                    <a:pt x="3407511" y="32966"/>
                  </a:lnTo>
                  <a:lnTo>
                    <a:pt x="3371735" y="8845"/>
                  </a:lnTo>
                  <a:lnTo>
                    <a:pt x="3327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7435519" y="4278450"/>
            <a:ext cx="3416935" cy="35610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39750" marR="532130">
              <a:lnSpc>
                <a:spcPct val="115100"/>
              </a:lnSpc>
              <a:spcBef>
                <a:spcPts val="100"/>
              </a:spcBef>
            </a:pPr>
            <a:r>
              <a:rPr dirty="0" sz="3150" spc="-10" b="1">
                <a:latin typeface="Roboto"/>
                <a:cs typeface="Roboto"/>
              </a:rPr>
              <a:t>Florianópolis </a:t>
            </a:r>
            <a:r>
              <a:rPr dirty="0" sz="3150" spc="-20" b="1">
                <a:latin typeface="Roboto"/>
                <a:cs typeface="Roboto"/>
              </a:rPr>
              <a:t>2019</a:t>
            </a:r>
            <a:endParaRPr sz="3150">
              <a:latin typeface="Roboto"/>
              <a:cs typeface="Roboto"/>
            </a:endParaRPr>
          </a:p>
          <a:p>
            <a:pPr algn="ctr" marL="12700" marR="5080">
              <a:lnSpc>
                <a:spcPct val="114100"/>
              </a:lnSpc>
              <a:spcBef>
                <a:spcPts val="235"/>
              </a:spcBef>
            </a:pPr>
            <a:r>
              <a:rPr dirty="0" sz="2300">
                <a:latin typeface="Roboto Lt"/>
                <a:cs typeface="Roboto Lt"/>
              </a:rPr>
              <a:t>A</a:t>
            </a:r>
            <a:r>
              <a:rPr dirty="0" sz="2300" spc="-55">
                <a:latin typeface="Roboto Lt"/>
                <a:cs typeface="Roboto Lt"/>
              </a:rPr>
              <a:t> </a:t>
            </a:r>
            <a:r>
              <a:rPr dirty="0" sz="2300">
                <a:latin typeface="Roboto Lt"/>
                <a:cs typeface="Roboto Lt"/>
              </a:rPr>
              <a:t>natureza</a:t>
            </a:r>
            <a:r>
              <a:rPr dirty="0" sz="2300" spc="-50">
                <a:latin typeface="Roboto Lt"/>
                <a:cs typeface="Roboto Lt"/>
              </a:rPr>
              <a:t> </a:t>
            </a:r>
            <a:r>
              <a:rPr dirty="0" sz="2300">
                <a:latin typeface="Roboto Lt"/>
                <a:cs typeface="Roboto Lt"/>
              </a:rPr>
              <a:t>passou</a:t>
            </a:r>
            <a:r>
              <a:rPr dirty="0" sz="2300" spc="-50">
                <a:latin typeface="Roboto Lt"/>
                <a:cs typeface="Roboto Lt"/>
              </a:rPr>
              <a:t> </a:t>
            </a:r>
            <a:r>
              <a:rPr dirty="0" sz="2300">
                <a:latin typeface="Roboto Lt"/>
                <a:cs typeface="Roboto Lt"/>
              </a:rPr>
              <a:t>a</a:t>
            </a:r>
            <a:r>
              <a:rPr dirty="0" sz="2300" spc="-50">
                <a:latin typeface="Roboto Lt"/>
                <a:cs typeface="Roboto Lt"/>
              </a:rPr>
              <a:t> </a:t>
            </a:r>
            <a:r>
              <a:rPr dirty="0" sz="2300" spc="-25">
                <a:latin typeface="Roboto Lt"/>
                <a:cs typeface="Roboto Lt"/>
              </a:rPr>
              <a:t>ter </a:t>
            </a:r>
            <a:r>
              <a:rPr dirty="0" sz="2300">
                <a:latin typeface="Roboto Lt"/>
                <a:cs typeface="Roboto Lt"/>
              </a:rPr>
              <a:t>direitos</a:t>
            </a:r>
            <a:r>
              <a:rPr dirty="0" sz="2300" spc="-50">
                <a:latin typeface="Roboto Lt"/>
                <a:cs typeface="Roboto Lt"/>
              </a:rPr>
              <a:t> </a:t>
            </a:r>
            <a:r>
              <a:rPr dirty="0" sz="2300">
                <a:latin typeface="Roboto Lt"/>
                <a:cs typeface="Roboto Lt"/>
              </a:rPr>
              <a:t>próprios</a:t>
            </a:r>
            <a:r>
              <a:rPr dirty="0" sz="2300" spc="-50">
                <a:latin typeface="Roboto Lt"/>
                <a:cs typeface="Roboto Lt"/>
              </a:rPr>
              <a:t> </a:t>
            </a:r>
            <a:r>
              <a:rPr dirty="0" sz="2300">
                <a:latin typeface="Roboto Lt"/>
                <a:cs typeface="Roboto Lt"/>
              </a:rPr>
              <a:t>e</a:t>
            </a:r>
            <a:r>
              <a:rPr dirty="0" sz="2300" spc="-45">
                <a:latin typeface="Roboto Lt"/>
                <a:cs typeface="Roboto Lt"/>
              </a:rPr>
              <a:t> </a:t>
            </a:r>
            <a:r>
              <a:rPr dirty="0" sz="2300">
                <a:latin typeface="Roboto Lt"/>
                <a:cs typeface="Roboto Lt"/>
              </a:rPr>
              <a:t>a</a:t>
            </a:r>
            <a:r>
              <a:rPr dirty="0" sz="2300" spc="-50">
                <a:latin typeface="Roboto Lt"/>
                <a:cs typeface="Roboto Lt"/>
              </a:rPr>
              <a:t> </a:t>
            </a:r>
            <a:r>
              <a:rPr dirty="0" sz="2300" spc="-10">
                <a:latin typeface="Roboto Lt"/>
                <a:cs typeface="Roboto Lt"/>
              </a:rPr>
              <a:t>Lagoa </a:t>
            </a:r>
            <a:r>
              <a:rPr dirty="0" sz="2300">
                <a:latin typeface="Roboto Lt"/>
                <a:cs typeface="Roboto Lt"/>
              </a:rPr>
              <a:t>da</a:t>
            </a:r>
            <a:r>
              <a:rPr dirty="0" sz="2300" spc="-45">
                <a:latin typeface="Roboto Lt"/>
                <a:cs typeface="Roboto Lt"/>
              </a:rPr>
              <a:t> </a:t>
            </a:r>
            <a:r>
              <a:rPr dirty="0" sz="2300">
                <a:latin typeface="Roboto Lt"/>
                <a:cs typeface="Roboto Lt"/>
              </a:rPr>
              <a:t>Conceição</a:t>
            </a:r>
            <a:r>
              <a:rPr dirty="0" sz="2300" spc="-45">
                <a:latin typeface="Roboto Lt"/>
                <a:cs typeface="Roboto Lt"/>
              </a:rPr>
              <a:t> </a:t>
            </a:r>
            <a:r>
              <a:rPr dirty="0" sz="2300" spc="-50">
                <a:latin typeface="Roboto Lt"/>
                <a:cs typeface="Roboto Lt"/>
              </a:rPr>
              <a:t>é </a:t>
            </a:r>
            <a:r>
              <a:rPr dirty="0" sz="2300">
                <a:latin typeface="Roboto Lt"/>
                <a:cs typeface="Roboto Lt"/>
              </a:rPr>
              <a:t>reconhecida</a:t>
            </a:r>
            <a:r>
              <a:rPr dirty="0" sz="2300" spc="-70">
                <a:latin typeface="Roboto Lt"/>
                <a:cs typeface="Roboto Lt"/>
              </a:rPr>
              <a:t> </a:t>
            </a:r>
            <a:r>
              <a:rPr dirty="0" sz="2300">
                <a:latin typeface="Roboto Lt"/>
                <a:cs typeface="Roboto Lt"/>
              </a:rPr>
              <a:t>como</a:t>
            </a:r>
            <a:r>
              <a:rPr dirty="0" sz="2300" spc="-70">
                <a:latin typeface="Roboto Lt"/>
                <a:cs typeface="Roboto Lt"/>
              </a:rPr>
              <a:t> </a:t>
            </a:r>
            <a:r>
              <a:rPr dirty="0" sz="2300" spc="-25">
                <a:latin typeface="Roboto Lt"/>
                <a:cs typeface="Roboto Lt"/>
              </a:rPr>
              <a:t>um </a:t>
            </a:r>
            <a:r>
              <a:rPr dirty="0" sz="2300">
                <a:latin typeface="Roboto Lt"/>
                <a:cs typeface="Roboto Lt"/>
              </a:rPr>
              <a:t>ente</a:t>
            </a:r>
            <a:r>
              <a:rPr dirty="0" sz="2300" spc="-50">
                <a:latin typeface="Roboto Lt"/>
                <a:cs typeface="Roboto Lt"/>
              </a:rPr>
              <a:t> </a:t>
            </a:r>
            <a:r>
              <a:rPr dirty="0" sz="2300">
                <a:latin typeface="Roboto Lt"/>
                <a:cs typeface="Roboto Lt"/>
              </a:rPr>
              <a:t>vivo</a:t>
            </a:r>
            <a:r>
              <a:rPr dirty="0" sz="2300" spc="-45">
                <a:latin typeface="Roboto Lt"/>
                <a:cs typeface="Roboto Lt"/>
              </a:rPr>
              <a:t> </a:t>
            </a:r>
            <a:r>
              <a:rPr dirty="0" sz="2300">
                <a:latin typeface="Roboto Lt"/>
                <a:cs typeface="Roboto Lt"/>
              </a:rPr>
              <a:t>está</a:t>
            </a:r>
            <a:r>
              <a:rPr dirty="0" sz="2300" spc="-45">
                <a:latin typeface="Roboto Lt"/>
                <a:cs typeface="Roboto Lt"/>
              </a:rPr>
              <a:t> </a:t>
            </a:r>
            <a:r>
              <a:rPr dirty="0" sz="2300" spc="-20">
                <a:latin typeface="Roboto Lt"/>
                <a:cs typeface="Roboto Lt"/>
              </a:rPr>
              <a:t>sendo </a:t>
            </a:r>
            <a:r>
              <a:rPr dirty="0" sz="2300" spc="-10">
                <a:latin typeface="Roboto Lt"/>
                <a:cs typeface="Roboto Lt"/>
              </a:rPr>
              <a:t>recuperada</a:t>
            </a:r>
            <a:endParaRPr sz="2300">
              <a:latin typeface="Roboto Lt"/>
              <a:cs typeface="Roboto Lt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11074740" y="4321630"/>
            <a:ext cx="3350895" cy="3981450"/>
            <a:chOff x="11074740" y="4321630"/>
            <a:chExt cx="3350895" cy="3981450"/>
          </a:xfrm>
        </p:grpSpPr>
        <p:sp>
          <p:nvSpPr>
            <p:cNvPr id="25" name="object 25" descr=""/>
            <p:cNvSpPr/>
            <p:nvPr/>
          </p:nvSpPr>
          <p:spPr>
            <a:xfrm>
              <a:off x="12169470" y="4321630"/>
              <a:ext cx="1300480" cy="1179195"/>
            </a:xfrm>
            <a:custGeom>
              <a:avLst/>
              <a:gdLst/>
              <a:ahLst/>
              <a:cxnLst/>
              <a:rect l="l" t="t" r="r" b="b"/>
              <a:pathLst>
                <a:path w="1300480" h="1179195">
                  <a:moveTo>
                    <a:pt x="1143685" y="0"/>
                  </a:moveTo>
                  <a:lnTo>
                    <a:pt x="156686" y="0"/>
                  </a:lnTo>
                  <a:lnTo>
                    <a:pt x="107161" y="7987"/>
                  </a:lnTo>
                  <a:lnTo>
                    <a:pt x="64149" y="30231"/>
                  </a:lnTo>
                  <a:lnTo>
                    <a:pt x="30231" y="64149"/>
                  </a:lnTo>
                  <a:lnTo>
                    <a:pt x="7987" y="107161"/>
                  </a:lnTo>
                  <a:lnTo>
                    <a:pt x="0" y="156686"/>
                  </a:lnTo>
                  <a:lnTo>
                    <a:pt x="0" y="1022508"/>
                  </a:lnTo>
                  <a:lnTo>
                    <a:pt x="7987" y="1072033"/>
                  </a:lnTo>
                  <a:lnTo>
                    <a:pt x="30231" y="1115045"/>
                  </a:lnTo>
                  <a:lnTo>
                    <a:pt x="64149" y="1148963"/>
                  </a:lnTo>
                  <a:lnTo>
                    <a:pt x="107161" y="1171207"/>
                  </a:lnTo>
                  <a:lnTo>
                    <a:pt x="156686" y="1179194"/>
                  </a:lnTo>
                  <a:lnTo>
                    <a:pt x="1143685" y="1179194"/>
                  </a:lnTo>
                  <a:lnTo>
                    <a:pt x="1203645" y="1167267"/>
                  </a:lnTo>
                  <a:lnTo>
                    <a:pt x="1254480" y="1133302"/>
                  </a:lnTo>
                  <a:lnTo>
                    <a:pt x="1288443" y="1082469"/>
                  </a:lnTo>
                  <a:lnTo>
                    <a:pt x="1300365" y="1022508"/>
                  </a:lnTo>
                  <a:lnTo>
                    <a:pt x="1300365" y="156686"/>
                  </a:lnTo>
                  <a:lnTo>
                    <a:pt x="1288443" y="96725"/>
                  </a:lnTo>
                  <a:lnTo>
                    <a:pt x="1254480" y="45892"/>
                  </a:lnTo>
                  <a:lnTo>
                    <a:pt x="1203645" y="11926"/>
                  </a:lnTo>
                  <a:lnTo>
                    <a:pt x="1143685" y="0"/>
                  </a:lnTo>
                  <a:close/>
                </a:path>
              </a:pathLst>
            </a:custGeom>
            <a:solidFill>
              <a:srgbClr val="E0B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1074740" y="5452628"/>
              <a:ext cx="3350895" cy="2850515"/>
            </a:xfrm>
            <a:custGeom>
              <a:avLst/>
              <a:gdLst/>
              <a:ahLst/>
              <a:cxnLst/>
              <a:rect l="l" t="t" r="r" b="b"/>
              <a:pathLst>
                <a:path w="3350894" h="2850515">
                  <a:moveTo>
                    <a:pt x="3210626" y="0"/>
                  </a:moveTo>
                  <a:lnTo>
                    <a:pt x="140020" y="0"/>
                  </a:lnTo>
                  <a:lnTo>
                    <a:pt x="96235" y="8839"/>
                  </a:lnTo>
                  <a:lnTo>
                    <a:pt x="60480" y="32946"/>
                  </a:lnTo>
                  <a:lnTo>
                    <a:pt x="36373" y="68701"/>
                  </a:lnTo>
                  <a:lnTo>
                    <a:pt x="27533" y="112486"/>
                  </a:lnTo>
                  <a:lnTo>
                    <a:pt x="27533" y="737509"/>
                  </a:lnTo>
                  <a:lnTo>
                    <a:pt x="36373" y="781294"/>
                  </a:lnTo>
                  <a:lnTo>
                    <a:pt x="60480" y="817049"/>
                  </a:lnTo>
                  <a:lnTo>
                    <a:pt x="96235" y="841156"/>
                  </a:lnTo>
                  <a:lnTo>
                    <a:pt x="140020" y="849995"/>
                  </a:lnTo>
                  <a:lnTo>
                    <a:pt x="217763" y="849995"/>
                  </a:lnTo>
                  <a:lnTo>
                    <a:pt x="239810" y="852177"/>
                  </a:lnTo>
                  <a:lnTo>
                    <a:pt x="280171" y="868895"/>
                  </a:lnTo>
                  <a:lnTo>
                    <a:pt x="311350" y="900075"/>
                  </a:lnTo>
                  <a:lnTo>
                    <a:pt x="328068" y="940435"/>
                  </a:lnTo>
                  <a:lnTo>
                    <a:pt x="330249" y="962483"/>
                  </a:lnTo>
                  <a:lnTo>
                    <a:pt x="330249" y="1087663"/>
                  </a:lnTo>
                  <a:lnTo>
                    <a:pt x="321687" y="1130710"/>
                  </a:lnTo>
                  <a:lnTo>
                    <a:pt x="297303" y="1167203"/>
                  </a:lnTo>
                  <a:lnTo>
                    <a:pt x="260810" y="1191587"/>
                  </a:lnTo>
                  <a:lnTo>
                    <a:pt x="217763" y="1200150"/>
                  </a:lnTo>
                  <a:lnTo>
                    <a:pt x="112486" y="1200150"/>
                  </a:lnTo>
                  <a:lnTo>
                    <a:pt x="68701" y="1208989"/>
                  </a:lnTo>
                  <a:lnTo>
                    <a:pt x="32946" y="1233096"/>
                  </a:lnTo>
                  <a:lnTo>
                    <a:pt x="8839" y="1268851"/>
                  </a:lnTo>
                  <a:lnTo>
                    <a:pt x="0" y="1312636"/>
                  </a:lnTo>
                  <a:lnTo>
                    <a:pt x="0" y="1964495"/>
                  </a:lnTo>
                  <a:lnTo>
                    <a:pt x="5775" y="1995566"/>
                  </a:lnTo>
                  <a:lnTo>
                    <a:pt x="21731" y="2021742"/>
                  </a:lnTo>
                  <a:lnTo>
                    <a:pt x="45816" y="2040707"/>
                  </a:lnTo>
                  <a:lnTo>
                    <a:pt x="106137" y="2059586"/>
                  </a:lnTo>
                  <a:lnTo>
                    <a:pt x="130222" y="2078550"/>
                  </a:lnTo>
                  <a:lnTo>
                    <a:pt x="146179" y="2104725"/>
                  </a:lnTo>
                  <a:lnTo>
                    <a:pt x="151954" y="2135797"/>
                  </a:lnTo>
                  <a:lnTo>
                    <a:pt x="151954" y="2337709"/>
                  </a:lnTo>
                  <a:lnTo>
                    <a:pt x="160793" y="2381494"/>
                  </a:lnTo>
                  <a:lnTo>
                    <a:pt x="184900" y="2417249"/>
                  </a:lnTo>
                  <a:lnTo>
                    <a:pt x="220655" y="2441357"/>
                  </a:lnTo>
                  <a:lnTo>
                    <a:pt x="264440" y="2450197"/>
                  </a:lnTo>
                  <a:lnTo>
                    <a:pt x="981251" y="2450197"/>
                  </a:lnTo>
                  <a:lnTo>
                    <a:pt x="1025036" y="2459036"/>
                  </a:lnTo>
                  <a:lnTo>
                    <a:pt x="1060791" y="2483143"/>
                  </a:lnTo>
                  <a:lnTo>
                    <a:pt x="1084898" y="2518898"/>
                  </a:lnTo>
                  <a:lnTo>
                    <a:pt x="1093737" y="2562683"/>
                  </a:lnTo>
                  <a:lnTo>
                    <a:pt x="1093737" y="2737759"/>
                  </a:lnTo>
                  <a:lnTo>
                    <a:pt x="1102577" y="2781544"/>
                  </a:lnTo>
                  <a:lnTo>
                    <a:pt x="1126684" y="2817299"/>
                  </a:lnTo>
                  <a:lnTo>
                    <a:pt x="1162439" y="2841406"/>
                  </a:lnTo>
                  <a:lnTo>
                    <a:pt x="1206224" y="2850245"/>
                  </a:lnTo>
                  <a:lnTo>
                    <a:pt x="2144422" y="2850245"/>
                  </a:lnTo>
                  <a:lnTo>
                    <a:pt x="2187469" y="2841683"/>
                  </a:lnTo>
                  <a:lnTo>
                    <a:pt x="2223963" y="2817299"/>
                  </a:lnTo>
                  <a:lnTo>
                    <a:pt x="2248345" y="2780806"/>
                  </a:lnTo>
                  <a:lnTo>
                    <a:pt x="2256906" y="2737759"/>
                  </a:lnTo>
                  <a:lnTo>
                    <a:pt x="2256906" y="2562683"/>
                  </a:lnTo>
                  <a:lnTo>
                    <a:pt x="2265747" y="2518898"/>
                  </a:lnTo>
                  <a:lnTo>
                    <a:pt x="2289855" y="2483143"/>
                  </a:lnTo>
                  <a:lnTo>
                    <a:pt x="2325610" y="2459036"/>
                  </a:lnTo>
                  <a:lnTo>
                    <a:pt x="2369390" y="2450197"/>
                  </a:lnTo>
                  <a:lnTo>
                    <a:pt x="3086204" y="2450197"/>
                  </a:lnTo>
                  <a:lnTo>
                    <a:pt x="3108251" y="2448015"/>
                  </a:lnTo>
                  <a:lnTo>
                    <a:pt x="3148611" y="2431297"/>
                  </a:lnTo>
                  <a:lnTo>
                    <a:pt x="3179791" y="2400117"/>
                  </a:lnTo>
                  <a:lnTo>
                    <a:pt x="3196507" y="2359757"/>
                  </a:lnTo>
                  <a:lnTo>
                    <a:pt x="3198688" y="2337709"/>
                  </a:lnTo>
                  <a:lnTo>
                    <a:pt x="3198688" y="2135797"/>
                  </a:lnTo>
                  <a:lnTo>
                    <a:pt x="3204463" y="2104725"/>
                  </a:lnTo>
                  <a:lnTo>
                    <a:pt x="3220420" y="2078550"/>
                  </a:lnTo>
                  <a:lnTo>
                    <a:pt x="3244508" y="2059586"/>
                  </a:lnTo>
                  <a:lnTo>
                    <a:pt x="3304828" y="2040707"/>
                  </a:lnTo>
                  <a:lnTo>
                    <a:pt x="3328912" y="2021742"/>
                  </a:lnTo>
                  <a:lnTo>
                    <a:pt x="3344868" y="1995566"/>
                  </a:lnTo>
                  <a:lnTo>
                    <a:pt x="3350643" y="1964495"/>
                  </a:lnTo>
                  <a:lnTo>
                    <a:pt x="3350643" y="1312636"/>
                  </a:lnTo>
                  <a:lnTo>
                    <a:pt x="3342082" y="1269589"/>
                  </a:lnTo>
                  <a:lnTo>
                    <a:pt x="3317699" y="1233096"/>
                  </a:lnTo>
                  <a:lnTo>
                    <a:pt x="3281206" y="1208712"/>
                  </a:lnTo>
                  <a:lnTo>
                    <a:pt x="3238159" y="1200150"/>
                  </a:lnTo>
                  <a:lnTo>
                    <a:pt x="3133029" y="1200150"/>
                  </a:lnTo>
                  <a:lnTo>
                    <a:pt x="3110981" y="1197968"/>
                  </a:lnTo>
                  <a:lnTo>
                    <a:pt x="3070621" y="1181251"/>
                  </a:lnTo>
                  <a:lnTo>
                    <a:pt x="3039442" y="1150071"/>
                  </a:lnTo>
                  <a:lnTo>
                    <a:pt x="3022726" y="1109711"/>
                  </a:lnTo>
                  <a:lnTo>
                    <a:pt x="3020545" y="1087663"/>
                  </a:lnTo>
                  <a:lnTo>
                    <a:pt x="3020545" y="962483"/>
                  </a:lnTo>
                  <a:lnTo>
                    <a:pt x="3029106" y="919436"/>
                  </a:lnTo>
                  <a:lnTo>
                    <a:pt x="3053488" y="882943"/>
                  </a:lnTo>
                  <a:lnTo>
                    <a:pt x="3089982" y="858558"/>
                  </a:lnTo>
                  <a:lnTo>
                    <a:pt x="3133029" y="849995"/>
                  </a:lnTo>
                  <a:lnTo>
                    <a:pt x="3210626" y="849995"/>
                  </a:lnTo>
                  <a:lnTo>
                    <a:pt x="3232673" y="847814"/>
                  </a:lnTo>
                  <a:lnTo>
                    <a:pt x="3273033" y="831097"/>
                  </a:lnTo>
                  <a:lnTo>
                    <a:pt x="3304212" y="799917"/>
                  </a:lnTo>
                  <a:lnTo>
                    <a:pt x="3320928" y="759557"/>
                  </a:lnTo>
                  <a:lnTo>
                    <a:pt x="3323109" y="737509"/>
                  </a:lnTo>
                  <a:lnTo>
                    <a:pt x="3323109" y="112486"/>
                  </a:lnTo>
                  <a:lnTo>
                    <a:pt x="3314548" y="69440"/>
                  </a:lnTo>
                  <a:lnTo>
                    <a:pt x="3290166" y="32946"/>
                  </a:lnTo>
                  <a:lnTo>
                    <a:pt x="3253672" y="8562"/>
                  </a:lnTo>
                  <a:lnTo>
                    <a:pt x="3232673" y="2181"/>
                  </a:lnTo>
                  <a:lnTo>
                    <a:pt x="32106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11178612" y="4278450"/>
            <a:ext cx="3143250" cy="39611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81735" marR="1005205" indent="-31115">
              <a:lnSpc>
                <a:spcPct val="115100"/>
              </a:lnSpc>
              <a:spcBef>
                <a:spcPts val="100"/>
              </a:spcBef>
            </a:pPr>
            <a:r>
              <a:rPr dirty="0" sz="3150" spc="-10" b="1">
                <a:latin typeface="Roboto"/>
                <a:cs typeface="Roboto"/>
              </a:rPr>
              <a:t>Serro </a:t>
            </a:r>
            <a:r>
              <a:rPr dirty="0" sz="3150" spc="-20" b="1">
                <a:latin typeface="Roboto"/>
                <a:cs typeface="Roboto"/>
              </a:rPr>
              <a:t>2022</a:t>
            </a:r>
            <a:endParaRPr sz="3150">
              <a:latin typeface="Roboto"/>
              <a:cs typeface="Roboto"/>
            </a:endParaRPr>
          </a:p>
          <a:p>
            <a:pPr algn="ctr" marL="12065" marR="5080">
              <a:lnSpc>
                <a:spcPct val="114100"/>
              </a:lnSpc>
              <a:spcBef>
                <a:spcPts val="240"/>
              </a:spcBef>
            </a:pPr>
            <a:r>
              <a:rPr dirty="0" sz="2300">
                <a:latin typeface="Roboto Lt"/>
                <a:cs typeface="Roboto Lt"/>
              </a:rPr>
              <a:t>o</a:t>
            </a:r>
            <a:r>
              <a:rPr dirty="0" sz="2300" spc="-80">
                <a:latin typeface="Roboto Lt"/>
                <a:cs typeface="Roboto Lt"/>
              </a:rPr>
              <a:t> </a:t>
            </a:r>
            <a:r>
              <a:rPr dirty="0" sz="2300" spc="-10">
                <a:latin typeface="Roboto Lt"/>
                <a:cs typeface="Roboto Lt"/>
              </a:rPr>
              <a:t>município</a:t>
            </a:r>
            <a:r>
              <a:rPr dirty="0" sz="2300" spc="-80">
                <a:latin typeface="Roboto Lt"/>
                <a:cs typeface="Roboto Lt"/>
              </a:rPr>
              <a:t> </a:t>
            </a:r>
            <a:r>
              <a:rPr dirty="0" sz="2300">
                <a:latin typeface="Roboto Lt"/>
                <a:cs typeface="Roboto Lt"/>
              </a:rPr>
              <a:t>mineiro</a:t>
            </a:r>
            <a:r>
              <a:rPr dirty="0" sz="2300" spc="-75">
                <a:latin typeface="Roboto Lt"/>
                <a:cs typeface="Roboto Lt"/>
              </a:rPr>
              <a:t> </a:t>
            </a:r>
            <a:r>
              <a:rPr dirty="0" sz="2300" spc="-25">
                <a:latin typeface="Roboto Lt"/>
                <a:cs typeface="Roboto Lt"/>
              </a:rPr>
              <a:t>de </a:t>
            </a:r>
            <a:r>
              <a:rPr dirty="0" sz="2300">
                <a:latin typeface="Roboto Lt"/>
                <a:cs typeface="Roboto Lt"/>
              </a:rPr>
              <a:t>Serro</a:t>
            </a:r>
            <a:r>
              <a:rPr dirty="0" sz="2300" spc="-114">
                <a:latin typeface="Roboto Lt"/>
                <a:cs typeface="Roboto Lt"/>
              </a:rPr>
              <a:t> </a:t>
            </a:r>
            <a:r>
              <a:rPr dirty="0" sz="2300">
                <a:latin typeface="Roboto Lt"/>
                <a:cs typeface="Roboto Lt"/>
              </a:rPr>
              <a:t>também</a:t>
            </a:r>
            <a:r>
              <a:rPr dirty="0" sz="2300" spc="-114">
                <a:latin typeface="Roboto Lt"/>
                <a:cs typeface="Roboto Lt"/>
              </a:rPr>
              <a:t> </a:t>
            </a:r>
            <a:r>
              <a:rPr dirty="0" sz="2300" spc="-10">
                <a:latin typeface="Roboto Lt"/>
                <a:cs typeface="Roboto Lt"/>
              </a:rPr>
              <a:t>atualizou </a:t>
            </a:r>
            <a:r>
              <a:rPr dirty="0" sz="2300">
                <a:latin typeface="Roboto Lt"/>
                <a:cs typeface="Roboto Lt"/>
              </a:rPr>
              <a:t>sua</a:t>
            </a:r>
            <a:r>
              <a:rPr dirty="0" sz="2300" spc="-80">
                <a:latin typeface="Roboto Lt"/>
                <a:cs typeface="Roboto Lt"/>
              </a:rPr>
              <a:t> </a:t>
            </a:r>
            <a:r>
              <a:rPr dirty="0" sz="2300" spc="-10">
                <a:latin typeface="Roboto Lt"/>
                <a:cs typeface="Roboto Lt"/>
              </a:rPr>
              <a:t>legislação</a:t>
            </a:r>
            <a:r>
              <a:rPr dirty="0" sz="2300" spc="-80">
                <a:latin typeface="Roboto Lt"/>
                <a:cs typeface="Roboto Lt"/>
              </a:rPr>
              <a:t> </a:t>
            </a:r>
            <a:r>
              <a:rPr dirty="0" sz="2300" spc="-20">
                <a:latin typeface="Roboto Lt"/>
                <a:cs typeface="Roboto Lt"/>
              </a:rPr>
              <a:t>para </a:t>
            </a:r>
            <a:r>
              <a:rPr dirty="0" sz="2300" spc="-10">
                <a:latin typeface="Roboto Lt"/>
                <a:cs typeface="Roboto Lt"/>
              </a:rPr>
              <a:t>reconhecer</a:t>
            </a:r>
            <a:r>
              <a:rPr dirty="0" sz="2300" spc="-85">
                <a:latin typeface="Roboto Lt"/>
                <a:cs typeface="Roboto Lt"/>
              </a:rPr>
              <a:t> </a:t>
            </a:r>
            <a:r>
              <a:rPr dirty="0" sz="2300">
                <a:latin typeface="Roboto Lt"/>
                <a:cs typeface="Roboto Lt"/>
              </a:rPr>
              <a:t>à</a:t>
            </a:r>
            <a:r>
              <a:rPr dirty="0" sz="2300" spc="-80">
                <a:latin typeface="Roboto Lt"/>
                <a:cs typeface="Roboto Lt"/>
              </a:rPr>
              <a:t> </a:t>
            </a:r>
            <a:r>
              <a:rPr dirty="0" sz="2300">
                <a:latin typeface="Roboto Lt"/>
                <a:cs typeface="Roboto Lt"/>
              </a:rPr>
              <a:t>Natureza</a:t>
            </a:r>
            <a:r>
              <a:rPr dirty="0" sz="2300" spc="-85">
                <a:latin typeface="Roboto Lt"/>
                <a:cs typeface="Roboto Lt"/>
              </a:rPr>
              <a:t> </a:t>
            </a:r>
            <a:r>
              <a:rPr dirty="0" sz="2300" spc="-50">
                <a:latin typeface="Roboto Lt"/>
                <a:cs typeface="Roboto Lt"/>
              </a:rPr>
              <a:t>a </a:t>
            </a:r>
            <a:r>
              <a:rPr dirty="0" sz="2300" spc="-10">
                <a:latin typeface="Roboto Lt"/>
                <a:cs typeface="Roboto Lt"/>
              </a:rPr>
              <a:t>titularidade</a:t>
            </a:r>
            <a:r>
              <a:rPr dirty="0" sz="2300" spc="-80">
                <a:latin typeface="Roboto Lt"/>
                <a:cs typeface="Roboto Lt"/>
              </a:rPr>
              <a:t> </a:t>
            </a:r>
            <a:r>
              <a:rPr dirty="0" sz="2300">
                <a:latin typeface="Roboto Lt"/>
                <a:cs typeface="Roboto Lt"/>
              </a:rPr>
              <a:t>dos</a:t>
            </a:r>
            <a:r>
              <a:rPr dirty="0" sz="2300" spc="-80">
                <a:latin typeface="Roboto Lt"/>
                <a:cs typeface="Roboto Lt"/>
              </a:rPr>
              <a:t> </a:t>
            </a:r>
            <a:r>
              <a:rPr dirty="0" sz="2300" spc="-10">
                <a:latin typeface="Roboto Lt"/>
                <a:cs typeface="Roboto Lt"/>
              </a:rPr>
              <a:t>direitos </a:t>
            </a:r>
            <a:r>
              <a:rPr dirty="0" sz="2300">
                <a:latin typeface="Roboto Lt"/>
                <a:cs typeface="Roboto Lt"/>
              </a:rPr>
              <a:t>de</a:t>
            </a:r>
            <a:r>
              <a:rPr dirty="0" sz="2300" spc="-55">
                <a:latin typeface="Roboto Lt"/>
                <a:cs typeface="Roboto Lt"/>
              </a:rPr>
              <a:t> </a:t>
            </a:r>
            <a:r>
              <a:rPr dirty="0" sz="2300" spc="-25">
                <a:latin typeface="Roboto Lt"/>
                <a:cs typeface="Roboto Lt"/>
              </a:rPr>
              <a:t>“existir,</a:t>
            </a:r>
            <a:r>
              <a:rPr dirty="0" sz="2300" spc="-55">
                <a:latin typeface="Roboto Lt"/>
                <a:cs typeface="Roboto Lt"/>
              </a:rPr>
              <a:t> </a:t>
            </a:r>
            <a:r>
              <a:rPr dirty="0" sz="2300" spc="-10">
                <a:latin typeface="Roboto Lt"/>
                <a:cs typeface="Roboto Lt"/>
              </a:rPr>
              <a:t>prosperar</a:t>
            </a:r>
            <a:r>
              <a:rPr dirty="0" sz="2300" spc="-55">
                <a:latin typeface="Roboto Lt"/>
                <a:cs typeface="Roboto Lt"/>
              </a:rPr>
              <a:t> </a:t>
            </a:r>
            <a:r>
              <a:rPr dirty="0" sz="2300" spc="-50">
                <a:latin typeface="Roboto Lt"/>
                <a:cs typeface="Roboto Lt"/>
              </a:rPr>
              <a:t>e </a:t>
            </a:r>
            <a:r>
              <a:rPr dirty="0" sz="2300" spc="-10">
                <a:latin typeface="Roboto Lt"/>
                <a:cs typeface="Roboto Lt"/>
              </a:rPr>
              <a:t>evoluir”</a:t>
            </a:r>
            <a:endParaRPr sz="2300">
              <a:latin typeface="Roboto Lt"/>
              <a:cs typeface="Roboto Lt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4887923" y="4278450"/>
            <a:ext cx="3107055" cy="4674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80670" marR="273050">
              <a:lnSpc>
                <a:spcPct val="115100"/>
              </a:lnSpc>
              <a:spcBef>
                <a:spcPts val="100"/>
              </a:spcBef>
            </a:pPr>
            <a:r>
              <a:rPr dirty="0" sz="3150" b="1">
                <a:latin typeface="Roboto"/>
                <a:cs typeface="Roboto"/>
              </a:rPr>
              <a:t>Guajará</a:t>
            </a:r>
            <a:r>
              <a:rPr dirty="0" sz="3150" spc="5" b="1">
                <a:latin typeface="Roboto"/>
                <a:cs typeface="Roboto"/>
              </a:rPr>
              <a:t> </a:t>
            </a:r>
            <a:r>
              <a:rPr dirty="0" sz="3150" spc="-20" b="1">
                <a:latin typeface="Roboto"/>
                <a:cs typeface="Roboto"/>
              </a:rPr>
              <a:t>Mirim 2023</a:t>
            </a:r>
            <a:endParaRPr sz="3150">
              <a:latin typeface="Roboto"/>
              <a:cs typeface="Roboto"/>
            </a:endParaRPr>
          </a:p>
          <a:p>
            <a:pPr algn="ctr" marL="12700" marR="5080">
              <a:lnSpc>
                <a:spcPct val="116500"/>
              </a:lnSpc>
              <a:spcBef>
                <a:spcPts val="225"/>
              </a:spcBef>
            </a:pPr>
            <a:r>
              <a:rPr dirty="0" sz="2200">
                <a:latin typeface="Roboto Lt"/>
                <a:cs typeface="Roboto Lt"/>
              </a:rPr>
              <a:t>Em</a:t>
            </a:r>
            <a:r>
              <a:rPr dirty="0" sz="2200" spc="-50">
                <a:latin typeface="Roboto Lt"/>
                <a:cs typeface="Roboto Lt"/>
              </a:rPr>
              <a:t> </a:t>
            </a:r>
            <a:r>
              <a:rPr dirty="0" sz="2200">
                <a:latin typeface="Roboto Lt"/>
                <a:cs typeface="Roboto Lt"/>
              </a:rPr>
              <a:t>2023,</a:t>
            </a:r>
            <a:r>
              <a:rPr dirty="0" sz="2200" spc="-50">
                <a:latin typeface="Roboto Lt"/>
                <a:cs typeface="Roboto Lt"/>
              </a:rPr>
              <a:t> </a:t>
            </a:r>
            <a:r>
              <a:rPr dirty="0" sz="2200">
                <a:latin typeface="Roboto Lt"/>
                <a:cs typeface="Roboto Lt"/>
              </a:rPr>
              <a:t>o</a:t>
            </a:r>
            <a:r>
              <a:rPr dirty="0" sz="2200" spc="-50">
                <a:latin typeface="Roboto Lt"/>
                <a:cs typeface="Roboto Lt"/>
              </a:rPr>
              <a:t> </a:t>
            </a:r>
            <a:r>
              <a:rPr dirty="0" sz="2200">
                <a:latin typeface="Roboto Lt"/>
                <a:cs typeface="Roboto Lt"/>
              </a:rPr>
              <a:t>Município</a:t>
            </a:r>
            <a:r>
              <a:rPr dirty="0" sz="2200" spc="-50">
                <a:latin typeface="Roboto Lt"/>
                <a:cs typeface="Roboto Lt"/>
              </a:rPr>
              <a:t> </a:t>
            </a:r>
            <a:r>
              <a:rPr dirty="0" sz="2200" spc="-25">
                <a:latin typeface="Roboto Lt"/>
                <a:cs typeface="Roboto Lt"/>
              </a:rPr>
              <a:t>de </a:t>
            </a:r>
            <a:r>
              <a:rPr dirty="0" sz="2200" spc="-10">
                <a:latin typeface="Roboto Lt"/>
                <a:cs typeface="Roboto Lt"/>
              </a:rPr>
              <a:t>Guajará</a:t>
            </a:r>
            <a:r>
              <a:rPr dirty="0" sz="2200" spc="-90">
                <a:latin typeface="Roboto Lt"/>
                <a:cs typeface="Roboto Lt"/>
              </a:rPr>
              <a:t> </a:t>
            </a:r>
            <a:r>
              <a:rPr dirty="0" sz="2200">
                <a:latin typeface="Roboto Lt"/>
                <a:cs typeface="Roboto Lt"/>
              </a:rPr>
              <a:t>Mirim</a:t>
            </a:r>
            <a:r>
              <a:rPr dirty="0" sz="2200" spc="-85">
                <a:latin typeface="Roboto Lt"/>
                <a:cs typeface="Roboto Lt"/>
              </a:rPr>
              <a:t> </a:t>
            </a:r>
            <a:r>
              <a:rPr dirty="0" sz="2200">
                <a:latin typeface="Roboto Lt"/>
                <a:cs typeface="Roboto Lt"/>
              </a:rPr>
              <a:t>aprovou</a:t>
            </a:r>
            <a:r>
              <a:rPr dirty="0" sz="2200" spc="-90">
                <a:latin typeface="Roboto Lt"/>
                <a:cs typeface="Roboto Lt"/>
              </a:rPr>
              <a:t> </a:t>
            </a:r>
            <a:r>
              <a:rPr dirty="0" sz="2200" spc="-50">
                <a:latin typeface="Roboto Lt"/>
                <a:cs typeface="Roboto Lt"/>
              </a:rPr>
              <a:t>a </a:t>
            </a:r>
            <a:r>
              <a:rPr dirty="0" sz="2200">
                <a:latin typeface="Roboto Lt"/>
                <a:cs typeface="Roboto Lt"/>
              </a:rPr>
              <a:t>primeira</a:t>
            </a:r>
            <a:r>
              <a:rPr dirty="0" sz="2200" spc="-80">
                <a:latin typeface="Roboto Lt"/>
                <a:cs typeface="Roboto Lt"/>
              </a:rPr>
              <a:t> </a:t>
            </a:r>
            <a:r>
              <a:rPr dirty="0" sz="2200" spc="-10">
                <a:latin typeface="Roboto Lt"/>
                <a:cs typeface="Roboto Lt"/>
              </a:rPr>
              <a:t>legislação</a:t>
            </a:r>
            <a:r>
              <a:rPr dirty="0" sz="2200" spc="-80">
                <a:latin typeface="Roboto Lt"/>
                <a:cs typeface="Roboto Lt"/>
              </a:rPr>
              <a:t> </a:t>
            </a:r>
            <a:r>
              <a:rPr dirty="0" sz="2200" spc="-25">
                <a:latin typeface="Roboto Lt"/>
                <a:cs typeface="Roboto Lt"/>
              </a:rPr>
              <a:t>no </a:t>
            </a:r>
            <a:r>
              <a:rPr dirty="0" sz="2200">
                <a:latin typeface="Roboto Lt"/>
                <a:cs typeface="Roboto Lt"/>
              </a:rPr>
              <a:t>Brasil</a:t>
            </a:r>
            <a:r>
              <a:rPr dirty="0" sz="2200" spc="-80">
                <a:latin typeface="Roboto Lt"/>
                <a:cs typeface="Roboto Lt"/>
              </a:rPr>
              <a:t> </a:t>
            </a:r>
            <a:r>
              <a:rPr dirty="0" sz="2200">
                <a:latin typeface="Roboto Lt"/>
                <a:cs typeface="Roboto Lt"/>
              </a:rPr>
              <a:t>que</a:t>
            </a:r>
            <a:r>
              <a:rPr dirty="0" sz="2200" spc="-80">
                <a:latin typeface="Roboto Lt"/>
                <a:cs typeface="Roboto Lt"/>
              </a:rPr>
              <a:t> </a:t>
            </a:r>
            <a:r>
              <a:rPr dirty="0" sz="2200" spc="-10">
                <a:latin typeface="Roboto Lt"/>
                <a:cs typeface="Roboto Lt"/>
              </a:rPr>
              <a:t>concede </a:t>
            </a:r>
            <a:r>
              <a:rPr dirty="0" sz="2200">
                <a:latin typeface="Roboto Lt"/>
                <a:cs typeface="Roboto Lt"/>
              </a:rPr>
              <a:t>direitos</a:t>
            </a:r>
            <a:r>
              <a:rPr dirty="0" sz="2200" spc="-60">
                <a:latin typeface="Roboto Lt"/>
                <a:cs typeface="Roboto Lt"/>
              </a:rPr>
              <a:t> </a:t>
            </a:r>
            <a:r>
              <a:rPr dirty="0" sz="2200">
                <a:latin typeface="Roboto Lt"/>
                <a:cs typeface="Roboto Lt"/>
              </a:rPr>
              <a:t>legais</a:t>
            </a:r>
            <a:r>
              <a:rPr dirty="0" sz="2200" spc="-60">
                <a:latin typeface="Roboto Lt"/>
                <a:cs typeface="Roboto Lt"/>
              </a:rPr>
              <a:t> </a:t>
            </a:r>
            <a:r>
              <a:rPr dirty="0" sz="2200">
                <a:latin typeface="Roboto Lt"/>
                <a:cs typeface="Roboto Lt"/>
              </a:rPr>
              <a:t>a</a:t>
            </a:r>
            <a:r>
              <a:rPr dirty="0" sz="2200" spc="-60">
                <a:latin typeface="Roboto Lt"/>
                <a:cs typeface="Roboto Lt"/>
              </a:rPr>
              <a:t> </a:t>
            </a:r>
            <a:r>
              <a:rPr dirty="0" sz="2200">
                <a:latin typeface="Roboto Lt"/>
                <a:cs typeface="Roboto Lt"/>
              </a:rPr>
              <a:t>um</a:t>
            </a:r>
            <a:r>
              <a:rPr dirty="0" sz="2200" spc="-60">
                <a:latin typeface="Roboto Lt"/>
                <a:cs typeface="Roboto Lt"/>
              </a:rPr>
              <a:t> </a:t>
            </a:r>
            <a:r>
              <a:rPr dirty="0" sz="2200">
                <a:latin typeface="Roboto Lt"/>
                <a:cs typeface="Roboto Lt"/>
              </a:rPr>
              <a:t>rio.</a:t>
            </a:r>
            <a:r>
              <a:rPr dirty="0" sz="2200" spc="-55">
                <a:latin typeface="Roboto Lt"/>
                <a:cs typeface="Roboto Lt"/>
              </a:rPr>
              <a:t> </a:t>
            </a:r>
            <a:r>
              <a:rPr dirty="0" sz="2200" spc="-50">
                <a:latin typeface="Roboto Lt"/>
                <a:cs typeface="Roboto Lt"/>
              </a:rPr>
              <a:t>O </a:t>
            </a:r>
            <a:r>
              <a:rPr dirty="0" sz="2200">
                <a:latin typeface="Roboto Lt"/>
                <a:cs typeface="Roboto Lt"/>
              </a:rPr>
              <a:t>rio</a:t>
            </a:r>
            <a:r>
              <a:rPr dirty="0" sz="2200" spc="-55">
                <a:latin typeface="Roboto Lt"/>
                <a:cs typeface="Roboto Lt"/>
              </a:rPr>
              <a:t> </a:t>
            </a:r>
            <a:r>
              <a:rPr dirty="0" sz="2200">
                <a:latin typeface="Roboto Lt"/>
                <a:cs typeface="Roboto Lt"/>
              </a:rPr>
              <a:t>Laje</a:t>
            </a:r>
            <a:r>
              <a:rPr dirty="0" sz="2200" spc="-55">
                <a:latin typeface="Roboto Lt"/>
                <a:cs typeface="Roboto Lt"/>
              </a:rPr>
              <a:t> </a:t>
            </a:r>
            <a:r>
              <a:rPr dirty="0" sz="2200">
                <a:latin typeface="Roboto Lt"/>
                <a:cs typeface="Roboto Lt"/>
              </a:rPr>
              <a:t>foi</a:t>
            </a:r>
            <a:r>
              <a:rPr dirty="0" sz="2200" spc="-55">
                <a:latin typeface="Roboto Lt"/>
                <a:cs typeface="Roboto Lt"/>
              </a:rPr>
              <a:t> </a:t>
            </a:r>
            <a:r>
              <a:rPr dirty="0" sz="2200" spc="-10">
                <a:latin typeface="Roboto Lt"/>
                <a:cs typeface="Roboto Lt"/>
              </a:rPr>
              <a:t>declarado </a:t>
            </a:r>
            <a:r>
              <a:rPr dirty="0" sz="2200">
                <a:latin typeface="Roboto Lt"/>
                <a:cs typeface="Roboto Lt"/>
              </a:rPr>
              <a:t>como</a:t>
            </a:r>
            <a:r>
              <a:rPr dirty="0" sz="2200" spc="-55">
                <a:latin typeface="Roboto Lt"/>
                <a:cs typeface="Roboto Lt"/>
              </a:rPr>
              <a:t> </a:t>
            </a:r>
            <a:r>
              <a:rPr dirty="0" sz="2200">
                <a:latin typeface="Roboto Lt"/>
                <a:cs typeface="Roboto Lt"/>
              </a:rPr>
              <a:t>um</a:t>
            </a:r>
            <a:r>
              <a:rPr dirty="0" sz="2200" spc="-50">
                <a:latin typeface="Roboto Lt"/>
                <a:cs typeface="Roboto Lt"/>
              </a:rPr>
              <a:t> </a:t>
            </a:r>
            <a:r>
              <a:rPr dirty="0" sz="2200">
                <a:latin typeface="Roboto Lt"/>
                <a:cs typeface="Roboto Lt"/>
              </a:rPr>
              <a:t>ser</a:t>
            </a:r>
            <a:r>
              <a:rPr dirty="0" sz="2200" spc="-55">
                <a:latin typeface="Roboto Lt"/>
                <a:cs typeface="Roboto Lt"/>
              </a:rPr>
              <a:t> </a:t>
            </a:r>
            <a:r>
              <a:rPr dirty="0" sz="2200" spc="-20">
                <a:latin typeface="Roboto Lt"/>
                <a:cs typeface="Roboto Lt"/>
              </a:rPr>
              <a:t>vivo, </a:t>
            </a:r>
            <a:r>
              <a:rPr dirty="0" sz="2200">
                <a:latin typeface="Roboto Lt"/>
                <a:cs typeface="Roboto Lt"/>
              </a:rPr>
              <a:t>detentor</a:t>
            </a:r>
            <a:r>
              <a:rPr dirty="0" sz="2200" spc="-80">
                <a:latin typeface="Roboto Lt"/>
                <a:cs typeface="Roboto Lt"/>
              </a:rPr>
              <a:t> </a:t>
            </a:r>
            <a:r>
              <a:rPr dirty="0" sz="2200">
                <a:latin typeface="Roboto Lt"/>
                <a:cs typeface="Roboto Lt"/>
              </a:rPr>
              <a:t>de</a:t>
            </a:r>
            <a:r>
              <a:rPr dirty="0" sz="2200" spc="-75">
                <a:latin typeface="Roboto Lt"/>
                <a:cs typeface="Roboto Lt"/>
              </a:rPr>
              <a:t> </a:t>
            </a:r>
            <a:r>
              <a:rPr dirty="0" sz="2200" spc="-10">
                <a:latin typeface="Roboto Lt"/>
                <a:cs typeface="Roboto Lt"/>
              </a:rPr>
              <a:t>direitos inerentes.</a:t>
            </a:r>
            <a:endParaRPr sz="2200">
              <a:latin typeface="Roboto Lt"/>
              <a:cs typeface="Roboto 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30331" y="1645972"/>
            <a:ext cx="5276850" cy="158115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629" cy="1028699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500990" y="6684308"/>
            <a:ext cx="651319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165">
                <a:solidFill>
                  <a:srgbClr val="FFFFFF"/>
                </a:solidFill>
                <a:latin typeface="Arial MT"/>
                <a:cs typeface="Arial MT"/>
              </a:rPr>
              <a:t>fmontiel@internationalrivers.org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386173" y="4816168"/>
            <a:ext cx="5053965" cy="1358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750" spc="220" b="1">
                <a:solidFill>
                  <a:srgbClr val="FFFFFF"/>
                </a:solidFill>
                <a:latin typeface="Cambria"/>
                <a:cs typeface="Cambria"/>
              </a:rPr>
              <a:t>Obrigado</a:t>
            </a:r>
            <a:endParaRPr sz="87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6999"/>
                </a:lnTo>
                <a:lnTo>
                  <a:pt x="18288000" y="10286999"/>
                </a:lnTo>
                <a:lnTo>
                  <a:pt x="18288000" y="0"/>
                </a:lnTo>
                <a:close/>
              </a:path>
            </a:pathLst>
          </a:custGeom>
          <a:solidFill>
            <a:srgbClr val="19458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15330" y="2439278"/>
            <a:ext cx="5438774" cy="1647825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7617290" y="8638992"/>
            <a:ext cx="676275" cy="548640"/>
          </a:xfrm>
          <a:custGeom>
            <a:avLst/>
            <a:gdLst/>
            <a:ahLst/>
            <a:cxnLst/>
            <a:rect l="l" t="t" r="r" b="b"/>
            <a:pathLst>
              <a:path w="676275" h="548640">
                <a:moveTo>
                  <a:pt x="451246" y="0"/>
                </a:moveTo>
                <a:lnTo>
                  <a:pt x="409969" y="11752"/>
                </a:lnTo>
                <a:lnTo>
                  <a:pt x="373139" y="36659"/>
                </a:lnTo>
                <a:lnTo>
                  <a:pt x="335360" y="97567"/>
                </a:lnTo>
                <a:lnTo>
                  <a:pt x="329486" y="132932"/>
                </a:lnTo>
                <a:lnTo>
                  <a:pt x="333001" y="169207"/>
                </a:lnTo>
                <a:lnTo>
                  <a:pt x="285733" y="163973"/>
                </a:lnTo>
                <a:lnTo>
                  <a:pt x="239853" y="153199"/>
                </a:lnTo>
                <a:lnTo>
                  <a:pt x="195812" y="137115"/>
                </a:lnTo>
                <a:lnTo>
                  <a:pt x="154063" y="115950"/>
                </a:lnTo>
                <a:lnTo>
                  <a:pt x="115059" y="89935"/>
                </a:lnTo>
                <a:lnTo>
                  <a:pt x="79250" y="59299"/>
                </a:lnTo>
                <a:lnTo>
                  <a:pt x="47090" y="24271"/>
                </a:lnTo>
                <a:lnTo>
                  <a:pt x="31567" y="63976"/>
                </a:lnTo>
                <a:lnTo>
                  <a:pt x="28742" y="105137"/>
                </a:lnTo>
                <a:lnTo>
                  <a:pt x="37972" y="144968"/>
                </a:lnTo>
                <a:lnTo>
                  <a:pt x="58611" y="180683"/>
                </a:lnTo>
                <a:lnTo>
                  <a:pt x="90015" y="209496"/>
                </a:lnTo>
                <a:lnTo>
                  <a:pt x="73571" y="208013"/>
                </a:lnTo>
                <a:lnTo>
                  <a:pt x="57482" y="204591"/>
                </a:lnTo>
                <a:lnTo>
                  <a:pt x="41917" y="199281"/>
                </a:lnTo>
                <a:lnTo>
                  <a:pt x="27048" y="192131"/>
                </a:lnTo>
                <a:lnTo>
                  <a:pt x="35335" y="241157"/>
                </a:lnTo>
                <a:lnTo>
                  <a:pt x="58420" y="281741"/>
                </a:lnTo>
                <a:lnTo>
                  <a:pt x="93641" y="312395"/>
                </a:lnTo>
                <a:lnTo>
                  <a:pt x="138337" y="329873"/>
                </a:lnTo>
                <a:lnTo>
                  <a:pt x="122866" y="333168"/>
                </a:lnTo>
                <a:lnTo>
                  <a:pt x="107169" y="334671"/>
                </a:lnTo>
                <a:lnTo>
                  <a:pt x="91398" y="334373"/>
                </a:lnTo>
                <a:lnTo>
                  <a:pt x="75707" y="332267"/>
                </a:lnTo>
                <a:lnTo>
                  <a:pt x="95284" y="371006"/>
                </a:lnTo>
                <a:lnTo>
                  <a:pt x="125071" y="401212"/>
                </a:lnTo>
                <a:lnTo>
                  <a:pt x="162580" y="421032"/>
                </a:lnTo>
                <a:lnTo>
                  <a:pt x="205320" y="428611"/>
                </a:lnTo>
                <a:lnTo>
                  <a:pt x="166450" y="454200"/>
                </a:lnTo>
                <a:lnTo>
                  <a:pt x="124168" y="472858"/>
                </a:lnTo>
                <a:lnTo>
                  <a:pt x="79388" y="484270"/>
                </a:lnTo>
                <a:lnTo>
                  <a:pt x="33025" y="488117"/>
                </a:lnTo>
                <a:lnTo>
                  <a:pt x="16476" y="487598"/>
                </a:lnTo>
                <a:lnTo>
                  <a:pt x="0" y="486115"/>
                </a:lnTo>
                <a:lnTo>
                  <a:pt x="49395" y="513028"/>
                </a:lnTo>
                <a:lnTo>
                  <a:pt x="101852" y="532523"/>
                </a:lnTo>
                <a:lnTo>
                  <a:pt x="156545" y="544360"/>
                </a:lnTo>
                <a:lnTo>
                  <a:pt x="212651" y="548407"/>
                </a:lnTo>
                <a:lnTo>
                  <a:pt x="265552" y="545258"/>
                </a:lnTo>
                <a:lnTo>
                  <a:pt x="314861" y="536162"/>
                </a:lnTo>
                <a:lnTo>
                  <a:pt x="360527" y="521641"/>
                </a:lnTo>
                <a:lnTo>
                  <a:pt x="402496" y="502220"/>
                </a:lnTo>
                <a:lnTo>
                  <a:pt x="440717" y="478421"/>
                </a:lnTo>
                <a:lnTo>
                  <a:pt x="475136" y="450770"/>
                </a:lnTo>
                <a:lnTo>
                  <a:pt x="505702" y="419789"/>
                </a:lnTo>
                <a:lnTo>
                  <a:pt x="532363" y="386002"/>
                </a:lnTo>
                <a:lnTo>
                  <a:pt x="555065" y="349932"/>
                </a:lnTo>
                <a:lnTo>
                  <a:pt x="573758" y="312105"/>
                </a:lnTo>
                <a:lnTo>
                  <a:pt x="588387" y="273042"/>
                </a:lnTo>
                <a:lnTo>
                  <a:pt x="598901" y="233268"/>
                </a:lnTo>
                <a:lnTo>
                  <a:pt x="605248" y="193307"/>
                </a:lnTo>
                <a:lnTo>
                  <a:pt x="607376" y="153682"/>
                </a:lnTo>
                <a:lnTo>
                  <a:pt x="607376" y="141713"/>
                </a:lnTo>
                <a:lnTo>
                  <a:pt x="606969" y="135749"/>
                </a:lnTo>
                <a:lnTo>
                  <a:pt x="626619" y="120161"/>
                </a:lnTo>
                <a:lnTo>
                  <a:pt x="644781" y="102920"/>
                </a:lnTo>
                <a:lnTo>
                  <a:pt x="661348" y="84126"/>
                </a:lnTo>
                <a:lnTo>
                  <a:pt x="676212" y="63883"/>
                </a:lnTo>
                <a:lnTo>
                  <a:pt x="656955" y="71580"/>
                </a:lnTo>
                <a:lnTo>
                  <a:pt x="637199" y="77800"/>
                </a:lnTo>
                <a:lnTo>
                  <a:pt x="617032" y="82522"/>
                </a:lnTo>
                <a:lnTo>
                  <a:pt x="596543" y="85724"/>
                </a:lnTo>
                <a:lnTo>
                  <a:pt x="616829" y="70944"/>
                </a:lnTo>
                <a:lnTo>
                  <a:pt x="634006" y="52911"/>
                </a:lnTo>
                <a:lnTo>
                  <a:pt x="647696" y="32104"/>
                </a:lnTo>
                <a:lnTo>
                  <a:pt x="657523" y="9002"/>
                </a:lnTo>
                <a:lnTo>
                  <a:pt x="636630" y="20215"/>
                </a:lnTo>
                <a:lnTo>
                  <a:pt x="614905" y="29598"/>
                </a:lnTo>
                <a:lnTo>
                  <a:pt x="592465" y="37102"/>
                </a:lnTo>
                <a:lnTo>
                  <a:pt x="569427" y="42677"/>
                </a:lnTo>
                <a:lnTo>
                  <a:pt x="534207" y="15561"/>
                </a:lnTo>
                <a:lnTo>
                  <a:pt x="493736" y="1302"/>
                </a:lnTo>
                <a:lnTo>
                  <a:pt x="451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471870" y="8622789"/>
            <a:ext cx="563880" cy="563880"/>
          </a:xfrm>
          <a:custGeom>
            <a:avLst/>
            <a:gdLst/>
            <a:ahLst/>
            <a:cxnLst/>
            <a:rect l="l" t="t" r="r" b="b"/>
            <a:pathLst>
              <a:path w="563879" h="563879">
                <a:moveTo>
                  <a:pt x="281905" y="0"/>
                </a:moveTo>
                <a:lnTo>
                  <a:pt x="236239" y="3696"/>
                </a:lnTo>
                <a:lnTo>
                  <a:pt x="192897" y="14395"/>
                </a:lnTo>
                <a:lnTo>
                  <a:pt x="152463" y="31512"/>
                </a:lnTo>
                <a:lnTo>
                  <a:pt x="115523" y="54463"/>
                </a:lnTo>
                <a:lnTo>
                  <a:pt x="82661" y="82661"/>
                </a:lnTo>
                <a:lnTo>
                  <a:pt x="54463" y="115523"/>
                </a:lnTo>
                <a:lnTo>
                  <a:pt x="31512" y="152463"/>
                </a:lnTo>
                <a:lnTo>
                  <a:pt x="14395" y="192897"/>
                </a:lnTo>
                <a:lnTo>
                  <a:pt x="3696" y="236239"/>
                </a:lnTo>
                <a:lnTo>
                  <a:pt x="0" y="281905"/>
                </a:lnTo>
                <a:lnTo>
                  <a:pt x="3696" y="327571"/>
                </a:lnTo>
                <a:lnTo>
                  <a:pt x="14395" y="370913"/>
                </a:lnTo>
                <a:lnTo>
                  <a:pt x="31512" y="411347"/>
                </a:lnTo>
                <a:lnTo>
                  <a:pt x="54463" y="448287"/>
                </a:lnTo>
                <a:lnTo>
                  <a:pt x="82661" y="481148"/>
                </a:lnTo>
                <a:lnTo>
                  <a:pt x="115523" y="509347"/>
                </a:lnTo>
                <a:lnTo>
                  <a:pt x="152463" y="532297"/>
                </a:lnTo>
                <a:lnTo>
                  <a:pt x="192897" y="549415"/>
                </a:lnTo>
                <a:lnTo>
                  <a:pt x="236239" y="560114"/>
                </a:lnTo>
                <a:lnTo>
                  <a:pt x="281905" y="563810"/>
                </a:lnTo>
                <a:lnTo>
                  <a:pt x="327571" y="560114"/>
                </a:lnTo>
                <a:lnTo>
                  <a:pt x="370913" y="549415"/>
                </a:lnTo>
                <a:lnTo>
                  <a:pt x="411347" y="532297"/>
                </a:lnTo>
                <a:lnTo>
                  <a:pt x="448287" y="509347"/>
                </a:lnTo>
                <a:lnTo>
                  <a:pt x="481149" y="481148"/>
                </a:lnTo>
                <a:lnTo>
                  <a:pt x="503310" y="455322"/>
                </a:lnTo>
                <a:lnTo>
                  <a:pt x="238187" y="455322"/>
                </a:lnTo>
                <a:lnTo>
                  <a:pt x="238187" y="291829"/>
                </a:lnTo>
                <a:lnTo>
                  <a:pt x="205882" y="291829"/>
                </a:lnTo>
                <a:lnTo>
                  <a:pt x="205882" y="234054"/>
                </a:lnTo>
                <a:lnTo>
                  <a:pt x="238187" y="234054"/>
                </a:lnTo>
                <a:lnTo>
                  <a:pt x="238187" y="196683"/>
                </a:lnTo>
                <a:lnTo>
                  <a:pt x="241047" y="174676"/>
                </a:lnTo>
                <a:lnTo>
                  <a:pt x="251529" y="152354"/>
                </a:lnTo>
                <a:lnTo>
                  <a:pt x="272487" y="135051"/>
                </a:lnTo>
                <a:lnTo>
                  <a:pt x="306773" y="128098"/>
                </a:lnTo>
                <a:lnTo>
                  <a:pt x="517160" y="128098"/>
                </a:lnTo>
                <a:lnTo>
                  <a:pt x="509347" y="115523"/>
                </a:lnTo>
                <a:lnTo>
                  <a:pt x="481149" y="82661"/>
                </a:lnTo>
                <a:lnTo>
                  <a:pt x="448287" y="54463"/>
                </a:lnTo>
                <a:lnTo>
                  <a:pt x="411347" y="31512"/>
                </a:lnTo>
                <a:lnTo>
                  <a:pt x="370913" y="14395"/>
                </a:lnTo>
                <a:lnTo>
                  <a:pt x="327571" y="3696"/>
                </a:lnTo>
                <a:lnTo>
                  <a:pt x="281905" y="0"/>
                </a:lnTo>
                <a:close/>
              </a:path>
              <a:path w="563879" h="563879">
                <a:moveTo>
                  <a:pt x="517160" y="128098"/>
                </a:moveTo>
                <a:lnTo>
                  <a:pt x="306773" y="128098"/>
                </a:lnTo>
                <a:lnTo>
                  <a:pt x="357111" y="128291"/>
                </a:lnTo>
                <a:lnTo>
                  <a:pt x="357111" y="184374"/>
                </a:lnTo>
                <a:lnTo>
                  <a:pt x="314608" y="184374"/>
                </a:lnTo>
                <a:lnTo>
                  <a:pt x="306160" y="187350"/>
                </a:lnTo>
                <a:lnTo>
                  <a:pt x="306160" y="234066"/>
                </a:lnTo>
                <a:lnTo>
                  <a:pt x="357940" y="234066"/>
                </a:lnTo>
                <a:lnTo>
                  <a:pt x="352012" y="291829"/>
                </a:lnTo>
                <a:lnTo>
                  <a:pt x="306148" y="291829"/>
                </a:lnTo>
                <a:lnTo>
                  <a:pt x="306148" y="455322"/>
                </a:lnTo>
                <a:lnTo>
                  <a:pt x="503310" y="455322"/>
                </a:lnTo>
                <a:lnTo>
                  <a:pt x="509347" y="448287"/>
                </a:lnTo>
                <a:lnTo>
                  <a:pt x="532298" y="411347"/>
                </a:lnTo>
                <a:lnTo>
                  <a:pt x="549415" y="370913"/>
                </a:lnTo>
                <a:lnTo>
                  <a:pt x="560114" y="327571"/>
                </a:lnTo>
                <a:lnTo>
                  <a:pt x="563811" y="281905"/>
                </a:lnTo>
                <a:lnTo>
                  <a:pt x="560114" y="236239"/>
                </a:lnTo>
                <a:lnTo>
                  <a:pt x="549415" y="192897"/>
                </a:lnTo>
                <a:lnTo>
                  <a:pt x="532298" y="152463"/>
                </a:lnTo>
                <a:lnTo>
                  <a:pt x="517160" y="1280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9217558" y="8646364"/>
            <a:ext cx="563245" cy="563245"/>
          </a:xfrm>
          <a:custGeom>
            <a:avLst/>
            <a:gdLst/>
            <a:ahLst/>
            <a:cxnLst/>
            <a:rect l="l" t="t" r="r" b="b"/>
            <a:pathLst>
              <a:path w="563245" h="563245">
                <a:moveTo>
                  <a:pt x="281593" y="0"/>
                </a:moveTo>
                <a:lnTo>
                  <a:pt x="235918" y="3685"/>
                </a:lnTo>
                <a:lnTo>
                  <a:pt x="192590" y="14356"/>
                </a:lnTo>
                <a:lnTo>
                  <a:pt x="152187" y="31432"/>
                </a:lnTo>
                <a:lnTo>
                  <a:pt x="115290" y="54333"/>
                </a:lnTo>
                <a:lnTo>
                  <a:pt x="82478" y="82479"/>
                </a:lnTo>
                <a:lnTo>
                  <a:pt x="54332" y="115291"/>
                </a:lnTo>
                <a:lnTo>
                  <a:pt x="31431" y="152188"/>
                </a:lnTo>
                <a:lnTo>
                  <a:pt x="14356" y="192591"/>
                </a:lnTo>
                <a:lnTo>
                  <a:pt x="3685" y="235920"/>
                </a:lnTo>
                <a:lnTo>
                  <a:pt x="0" y="281594"/>
                </a:lnTo>
                <a:lnTo>
                  <a:pt x="3685" y="327269"/>
                </a:lnTo>
                <a:lnTo>
                  <a:pt x="14356" y="370597"/>
                </a:lnTo>
                <a:lnTo>
                  <a:pt x="31431" y="411000"/>
                </a:lnTo>
                <a:lnTo>
                  <a:pt x="54332" y="447897"/>
                </a:lnTo>
                <a:lnTo>
                  <a:pt x="82478" y="480708"/>
                </a:lnTo>
                <a:lnTo>
                  <a:pt x="115290" y="508855"/>
                </a:lnTo>
                <a:lnTo>
                  <a:pt x="152187" y="531755"/>
                </a:lnTo>
                <a:lnTo>
                  <a:pt x="192590" y="548831"/>
                </a:lnTo>
                <a:lnTo>
                  <a:pt x="235918" y="559502"/>
                </a:lnTo>
                <a:lnTo>
                  <a:pt x="281593" y="563187"/>
                </a:lnTo>
                <a:lnTo>
                  <a:pt x="327267" y="559502"/>
                </a:lnTo>
                <a:lnTo>
                  <a:pt x="365113" y="550181"/>
                </a:lnTo>
                <a:lnTo>
                  <a:pt x="281593" y="550181"/>
                </a:lnTo>
                <a:lnTo>
                  <a:pt x="233313" y="545854"/>
                </a:lnTo>
                <a:lnTo>
                  <a:pt x="187871" y="533378"/>
                </a:lnTo>
                <a:lnTo>
                  <a:pt x="146027" y="513512"/>
                </a:lnTo>
                <a:lnTo>
                  <a:pt x="108539" y="487014"/>
                </a:lnTo>
                <a:lnTo>
                  <a:pt x="76166" y="454643"/>
                </a:lnTo>
                <a:lnTo>
                  <a:pt x="49666" y="417156"/>
                </a:lnTo>
                <a:lnTo>
                  <a:pt x="29799" y="375314"/>
                </a:lnTo>
                <a:lnTo>
                  <a:pt x="17322" y="329874"/>
                </a:lnTo>
                <a:lnTo>
                  <a:pt x="12994" y="281594"/>
                </a:lnTo>
                <a:lnTo>
                  <a:pt x="17322" y="233314"/>
                </a:lnTo>
                <a:lnTo>
                  <a:pt x="29799" y="187874"/>
                </a:lnTo>
                <a:lnTo>
                  <a:pt x="49666" y="146031"/>
                </a:lnTo>
                <a:lnTo>
                  <a:pt x="76166" y="108545"/>
                </a:lnTo>
                <a:lnTo>
                  <a:pt x="108539" y="76173"/>
                </a:lnTo>
                <a:lnTo>
                  <a:pt x="146027" y="49675"/>
                </a:lnTo>
                <a:lnTo>
                  <a:pt x="187871" y="29809"/>
                </a:lnTo>
                <a:lnTo>
                  <a:pt x="233313" y="17333"/>
                </a:lnTo>
                <a:lnTo>
                  <a:pt x="281593" y="13006"/>
                </a:lnTo>
                <a:lnTo>
                  <a:pt x="365113" y="13006"/>
                </a:lnTo>
                <a:lnTo>
                  <a:pt x="327267" y="3685"/>
                </a:lnTo>
                <a:lnTo>
                  <a:pt x="281593" y="0"/>
                </a:lnTo>
                <a:close/>
              </a:path>
              <a:path w="563245" h="563245">
                <a:moveTo>
                  <a:pt x="365113" y="13006"/>
                </a:moveTo>
                <a:lnTo>
                  <a:pt x="281593" y="13006"/>
                </a:lnTo>
                <a:lnTo>
                  <a:pt x="329873" y="17333"/>
                </a:lnTo>
                <a:lnTo>
                  <a:pt x="375314" y="29809"/>
                </a:lnTo>
                <a:lnTo>
                  <a:pt x="417158" y="49675"/>
                </a:lnTo>
                <a:lnTo>
                  <a:pt x="454646" y="76173"/>
                </a:lnTo>
                <a:lnTo>
                  <a:pt x="487019" y="108545"/>
                </a:lnTo>
                <a:lnTo>
                  <a:pt x="513519" y="146031"/>
                </a:lnTo>
                <a:lnTo>
                  <a:pt x="533387" y="187874"/>
                </a:lnTo>
                <a:lnTo>
                  <a:pt x="545864" y="233314"/>
                </a:lnTo>
                <a:lnTo>
                  <a:pt x="550191" y="281594"/>
                </a:lnTo>
                <a:lnTo>
                  <a:pt x="545864" y="329874"/>
                </a:lnTo>
                <a:lnTo>
                  <a:pt x="533387" y="375314"/>
                </a:lnTo>
                <a:lnTo>
                  <a:pt x="513519" y="417156"/>
                </a:lnTo>
                <a:lnTo>
                  <a:pt x="487019" y="454643"/>
                </a:lnTo>
                <a:lnTo>
                  <a:pt x="454646" y="487014"/>
                </a:lnTo>
                <a:lnTo>
                  <a:pt x="417158" y="513512"/>
                </a:lnTo>
                <a:lnTo>
                  <a:pt x="375314" y="533378"/>
                </a:lnTo>
                <a:lnTo>
                  <a:pt x="329873" y="545854"/>
                </a:lnTo>
                <a:lnTo>
                  <a:pt x="281593" y="550181"/>
                </a:lnTo>
                <a:lnTo>
                  <a:pt x="365113" y="550181"/>
                </a:lnTo>
                <a:lnTo>
                  <a:pt x="410999" y="531755"/>
                </a:lnTo>
                <a:lnTo>
                  <a:pt x="447896" y="508855"/>
                </a:lnTo>
                <a:lnTo>
                  <a:pt x="480707" y="480708"/>
                </a:lnTo>
                <a:lnTo>
                  <a:pt x="508853" y="447897"/>
                </a:lnTo>
                <a:lnTo>
                  <a:pt x="531754" y="411000"/>
                </a:lnTo>
                <a:lnTo>
                  <a:pt x="548830" y="370597"/>
                </a:lnTo>
                <a:lnTo>
                  <a:pt x="559500" y="327269"/>
                </a:lnTo>
                <a:lnTo>
                  <a:pt x="563186" y="281594"/>
                </a:lnTo>
                <a:lnTo>
                  <a:pt x="559500" y="235920"/>
                </a:lnTo>
                <a:lnTo>
                  <a:pt x="548830" y="192591"/>
                </a:lnTo>
                <a:lnTo>
                  <a:pt x="531754" y="152188"/>
                </a:lnTo>
                <a:lnTo>
                  <a:pt x="508853" y="115291"/>
                </a:lnTo>
                <a:lnTo>
                  <a:pt x="480707" y="82479"/>
                </a:lnTo>
                <a:lnTo>
                  <a:pt x="447896" y="54333"/>
                </a:lnTo>
                <a:lnTo>
                  <a:pt x="410999" y="31432"/>
                </a:lnTo>
                <a:lnTo>
                  <a:pt x="370596" y="14356"/>
                </a:lnTo>
                <a:lnTo>
                  <a:pt x="365113" y="13006"/>
                </a:lnTo>
                <a:close/>
              </a:path>
              <a:path w="563245" h="563245">
                <a:moveTo>
                  <a:pt x="218234" y="232539"/>
                </a:moveTo>
                <a:lnTo>
                  <a:pt x="152553" y="232539"/>
                </a:lnTo>
                <a:lnTo>
                  <a:pt x="152553" y="415761"/>
                </a:lnTo>
                <a:lnTo>
                  <a:pt x="218234" y="415761"/>
                </a:lnTo>
                <a:lnTo>
                  <a:pt x="218234" y="402766"/>
                </a:lnTo>
                <a:lnTo>
                  <a:pt x="165549" y="402766"/>
                </a:lnTo>
                <a:lnTo>
                  <a:pt x="165549" y="245535"/>
                </a:lnTo>
                <a:lnTo>
                  <a:pt x="218234" y="245535"/>
                </a:lnTo>
                <a:lnTo>
                  <a:pt x="218234" y="232539"/>
                </a:lnTo>
                <a:close/>
              </a:path>
              <a:path w="563245" h="563245">
                <a:moveTo>
                  <a:pt x="302467" y="232539"/>
                </a:moveTo>
                <a:lnTo>
                  <a:pt x="238921" y="232539"/>
                </a:lnTo>
                <a:lnTo>
                  <a:pt x="238921" y="415761"/>
                </a:lnTo>
                <a:lnTo>
                  <a:pt x="302467" y="415761"/>
                </a:lnTo>
                <a:lnTo>
                  <a:pt x="302467" y="402766"/>
                </a:lnTo>
                <a:lnTo>
                  <a:pt x="251915" y="402766"/>
                </a:lnTo>
                <a:lnTo>
                  <a:pt x="251915" y="245535"/>
                </a:lnTo>
                <a:lnTo>
                  <a:pt x="324597" y="245535"/>
                </a:lnTo>
                <a:lnTo>
                  <a:pt x="328064" y="244237"/>
                </a:lnTo>
                <a:lnTo>
                  <a:pt x="302467" y="244237"/>
                </a:lnTo>
                <a:lnTo>
                  <a:pt x="302467" y="232539"/>
                </a:lnTo>
                <a:close/>
              </a:path>
              <a:path w="563245" h="563245">
                <a:moveTo>
                  <a:pt x="354944" y="288218"/>
                </a:moveTo>
                <a:lnTo>
                  <a:pt x="328072" y="288218"/>
                </a:lnTo>
                <a:lnTo>
                  <a:pt x="339444" y="290973"/>
                </a:lnTo>
                <a:lnTo>
                  <a:pt x="346191" y="298204"/>
                </a:lnTo>
                <a:lnTo>
                  <a:pt x="349424" y="308365"/>
                </a:lnTo>
                <a:lnTo>
                  <a:pt x="350255" y="319909"/>
                </a:lnTo>
                <a:lnTo>
                  <a:pt x="350255" y="415739"/>
                </a:lnTo>
                <a:lnTo>
                  <a:pt x="415695" y="415728"/>
                </a:lnTo>
                <a:lnTo>
                  <a:pt x="415695" y="402788"/>
                </a:lnTo>
                <a:lnTo>
                  <a:pt x="363251" y="402788"/>
                </a:lnTo>
                <a:lnTo>
                  <a:pt x="363251" y="319909"/>
                </a:lnTo>
                <a:lnTo>
                  <a:pt x="361491" y="303113"/>
                </a:lnTo>
                <a:lnTo>
                  <a:pt x="355627" y="288842"/>
                </a:lnTo>
                <a:lnTo>
                  <a:pt x="354944" y="288218"/>
                </a:lnTo>
                <a:close/>
              </a:path>
              <a:path w="563245" h="563245">
                <a:moveTo>
                  <a:pt x="387438" y="240341"/>
                </a:moveTo>
                <a:lnTo>
                  <a:pt x="347262" y="240341"/>
                </a:lnTo>
                <a:lnTo>
                  <a:pt x="371958" y="244835"/>
                </a:lnTo>
                <a:lnTo>
                  <a:pt x="389233" y="257422"/>
                </a:lnTo>
                <a:lnTo>
                  <a:pt x="399381" y="276754"/>
                </a:lnTo>
                <a:lnTo>
                  <a:pt x="402699" y="301489"/>
                </a:lnTo>
                <a:lnTo>
                  <a:pt x="402699" y="402788"/>
                </a:lnTo>
                <a:lnTo>
                  <a:pt x="415695" y="402788"/>
                </a:lnTo>
                <a:lnTo>
                  <a:pt x="415695" y="301489"/>
                </a:lnTo>
                <a:lnTo>
                  <a:pt x="411356" y="271688"/>
                </a:lnTo>
                <a:lnTo>
                  <a:pt x="398421" y="248225"/>
                </a:lnTo>
                <a:lnTo>
                  <a:pt x="387438" y="240341"/>
                </a:lnTo>
                <a:close/>
              </a:path>
              <a:path w="563245" h="563245">
                <a:moveTo>
                  <a:pt x="218234" y="245535"/>
                </a:moveTo>
                <a:lnTo>
                  <a:pt x="205239" y="245535"/>
                </a:lnTo>
                <a:lnTo>
                  <a:pt x="205239" y="402766"/>
                </a:lnTo>
                <a:lnTo>
                  <a:pt x="218234" y="402766"/>
                </a:lnTo>
                <a:lnTo>
                  <a:pt x="218234" y="245535"/>
                </a:lnTo>
                <a:close/>
              </a:path>
              <a:path w="563245" h="563245">
                <a:moveTo>
                  <a:pt x="328072" y="275222"/>
                </a:moveTo>
                <a:lnTo>
                  <a:pt x="310686" y="278717"/>
                </a:lnTo>
                <a:lnTo>
                  <a:pt x="298679" y="288264"/>
                </a:lnTo>
                <a:lnTo>
                  <a:pt x="291718" y="302463"/>
                </a:lnTo>
                <a:lnTo>
                  <a:pt x="289472" y="319909"/>
                </a:lnTo>
                <a:lnTo>
                  <a:pt x="289472" y="402766"/>
                </a:lnTo>
                <a:lnTo>
                  <a:pt x="302467" y="402766"/>
                </a:lnTo>
                <a:lnTo>
                  <a:pt x="302467" y="319909"/>
                </a:lnTo>
                <a:lnTo>
                  <a:pt x="303719" y="307585"/>
                </a:lnTo>
                <a:lnTo>
                  <a:pt x="307941" y="297511"/>
                </a:lnTo>
                <a:lnTo>
                  <a:pt x="315827" y="290713"/>
                </a:lnTo>
                <a:lnTo>
                  <a:pt x="328072" y="288218"/>
                </a:lnTo>
                <a:lnTo>
                  <a:pt x="354944" y="288218"/>
                </a:lnTo>
                <a:lnTo>
                  <a:pt x="344780" y="278933"/>
                </a:lnTo>
                <a:lnTo>
                  <a:pt x="328072" y="275222"/>
                </a:lnTo>
                <a:close/>
              </a:path>
              <a:path w="563245" h="563245">
                <a:moveTo>
                  <a:pt x="324597" y="245535"/>
                </a:moveTo>
                <a:lnTo>
                  <a:pt x="289472" y="245535"/>
                </a:lnTo>
                <a:lnTo>
                  <a:pt x="289472" y="287304"/>
                </a:lnTo>
                <a:lnTo>
                  <a:pt x="301652" y="265088"/>
                </a:lnTo>
                <a:lnTo>
                  <a:pt x="309909" y="254597"/>
                </a:lnTo>
                <a:lnTo>
                  <a:pt x="321148" y="246826"/>
                </a:lnTo>
                <a:lnTo>
                  <a:pt x="324597" y="245535"/>
                </a:lnTo>
                <a:close/>
              </a:path>
              <a:path w="563245" h="563245">
                <a:moveTo>
                  <a:pt x="347262" y="227346"/>
                </a:moveTo>
                <a:lnTo>
                  <a:pt x="334919" y="228405"/>
                </a:lnTo>
                <a:lnTo>
                  <a:pt x="323251" y="231578"/>
                </a:lnTo>
                <a:lnTo>
                  <a:pt x="312389" y="236858"/>
                </a:lnTo>
                <a:lnTo>
                  <a:pt x="302467" y="244237"/>
                </a:lnTo>
                <a:lnTo>
                  <a:pt x="328064" y="244237"/>
                </a:lnTo>
                <a:lnTo>
                  <a:pt x="334042" y="241999"/>
                </a:lnTo>
                <a:lnTo>
                  <a:pt x="347262" y="240341"/>
                </a:lnTo>
                <a:lnTo>
                  <a:pt x="387438" y="240341"/>
                </a:lnTo>
                <a:lnTo>
                  <a:pt x="377016" y="232859"/>
                </a:lnTo>
                <a:lnTo>
                  <a:pt x="347262" y="227346"/>
                </a:lnTo>
                <a:close/>
              </a:path>
              <a:path w="563245" h="563245">
                <a:moveTo>
                  <a:pt x="185146" y="147426"/>
                </a:moveTo>
                <a:lnTo>
                  <a:pt x="170457" y="150425"/>
                </a:lnTo>
                <a:lnTo>
                  <a:pt x="158492" y="158581"/>
                </a:lnTo>
                <a:lnTo>
                  <a:pt x="150440" y="170637"/>
                </a:lnTo>
                <a:lnTo>
                  <a:pt x="147492" y="185334"/>
                </a:lnTo>
                <a:lnTo>
                  <a:pt x="150440" y="200033"/>
                </a:lnTo>
                <a:lnTo>
                  <a:pt x="158492" y="212092"/>
                </a:lnTo>
                <a:lnTo>
                  <a:pt x="170457" y="220253"/>
                </a:lnTo>
                <a:lnTo>
                  <a:pt x="185146" y="223253"/>
                </a:lnTo>
                <a:lnTo>
                  <a:pt x="199831" y="220251"/>
                </a:lnTo>
                <a:lnTo>
                  <a:pt x="211797" y="212088"/>
                </a:lnTo>
                <a:lnTo>
                  <a:pt x="213020" y="210257"/>
                </a:lnTo>
                <a:lnTo>
                  <a:pt x="185146" y="210257"/>
                </a:lnTo>
                <a:lnTo>
                  <a:pt x="175486" y="208286"/>
                </a:lnTo>
                <a:lnTo>
                  <a:pt x="167655" y="202924"/>
                </a:lnTo>
                <a:lnTo>
                  <a:pt x="162404" y="194998"/>
                </a:lnTo>
                <a:lnTo>
                  <a:pt x="160487" y="185334"/>
                </a:lnTo>
                <a:lnTo>
                  <a:pt x="162406" y="175667"/>
                </a:lnTo>
                <a:lnTo>
                  <a:pt x="167658" y="167745"/>
                </a:lnTo>
                <a:lnTo>
                  <a:pt x="175490" y="162390"/>
                </a:lnTo>
                <a:lnTo>
                  <a:pt x="185146" y="160422"/>
                </a:lnTo>
                <a:lnTo>
                  <a:pt x="213027" y="160422"/>
                </a:lnTo>
                <a:lnTo>
                  <a:pt x="211797" y="158581"/>
                </a:lnTo>
                <a:lnTo>
                  <a:pt x="199831" y="150425"/>
                </a:lnTo>
                <a:lnTo>
                  <a:pt x="185146" y="147426"/>
                </a:lnTo>
                <a:close/>
              </a:path>
              <a:path w="563245" h="563245">
                <a:moveTo>
                  <a:pt x="213027" y="160422"/>
                </a:moveTo>
                <a:lnTo>
                  <a:pt x="185146" y="160422"/>
                </a:lnTo>
                <a:lnTo>
                  <a:pt x="194802" y="162390"/>
                </a:lnTo>
                <a:lnTo>
                  <a:pt x="202633" y="167745"/>
                </a:lnTo>
                <a:lnTo>
                  <a:pt x="207886" y="175667"/>
                </a:lnTo>
                <a:lnTo>
                  <a:pt x="209805" y="185334"/>
                </a:lnTo>
                <a:lnTo>
                  <a:pt x="207886" y="194998"/>
                </a:lnTo>
                <a:lnTo>
                  <a:pt x="202633" y="202924"/>
                </a:lnTo>
                <a:lnTo>
                  <a:pt x="194802" y="208286"/>
                </a:lnTo>
                <a:lnTo>
                  <a:pt x="185146" y="210257"/>
                </a:lnTo>
                <a:lnTo>
                  <a:pt x="213020" y="210257"/>
                </a:lnTo>
                <a:lnTo>
                  <a:pt x="219851" y="200028"/>
                </a:lnTo>
                <a:lnTo>
                  <a:pt x="222801" y="185334"/>
                </a:lnTo>
                <a:lnTo>
                  <a:pt x="219851" y="170637"/>
                </a:lnTo>
                <a:lnTo>
                  <a:pt x="213027" y="160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9961852" y="8597760"/>
            <a:ext cx="657225" cy="657225"/>
            <a:chOff x="9961852" y="8597760"/>
            <a:chExt cx="657225" cy="65722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18902" y="8854812"/>
              <a:ext cx="146396" cy="146396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9961842" y="8597760"/>
              <a:ext cx="657225" cy="657860"/>
            </a:xfrm>
            <a:custGeom>
              <a:avLst/>
              <a:gdLst/>
              <a:ahLst/>
              <a:cxnLst/>
              <a:rect l="l" t="t" r="r" b="b"/>
              <a:pathLst>
                <a:path w="657225" h="657859">
                  <a:moveTo>
                    <a:pt x="509816" y="231889"/>
                  </a:moveTo>
                  <a:lnTo>
                    <a:pt x="503275" y="200266"/>
                  </a:lnTo>
                  <a:lnTo>
                    <a:pt x="492963" y="185000"/>
                  </a:lnTo>
                  <a:lnTo>
                    <a:pt x="485838" y="174459"/>
                  </a:lnTo>
                  <a:lnTo>
                    <a:pt x="474929" y="167093"/>
                  </a:lnTo>
                  <a:lnTo>
                    <a:pt x="474929" y="211594"/>
                  </a:lnTo>
                  <a:lnTo>
                    <a:pt x="472871" y="222021"/>
                  </a:lnTo>
                  <a:lnTo>
                    <a:pt x="467220" y="230466"/>
                  </a:lnTo>
                  <a:lnTo>
                    <a:pt x="458774" y="236118"/>
                  </a:lnTo>
                  <a:lnTo>
                    <a:pt x="448348" y="238188"/>
                  </a:lnTo>
                  <a:lnTo>
                    <a:pt x="440626" y="236613"/>
                  </a:lnTo>
                  <a:lnTo>
                    <a:pt x="440626" y="329971"/>
                  </a:lnTo>
                  <a:lnTo>
                    <a:pt x="431774" y="372910"/>
                  </a:lnTo>
                  <a:lnTo>
                    <a:pt x="408063" y="407987"/>
                  </a:lnTo>
                  <a:lnTo>
                    <a:pt x="373037" y="431660"/>
                  </a:lnTo>
                  <a:lnTo>
                    <a:pt x="330250" y="440334"/>
                  </a:lnTo>
                  <a:lnTo>
                    <a:pt x="287312" y="431660"/>
                  </a:lnTo>
                  <a:lnTo>
                    <a:pt x="252234" y="407987"/>
                  </a:lnTo>
                  <a:lnTo>
                    <a:pt x="228561" y="372910"/>
                  </a:lnTo>
                  <a:lnTo>
                    <a:pt x="219887" y="329971"/>
                  </a:lnTo>
                  <a:lnTo>
                    <a:pt x="228561" y="287032"/>
                  </a:lnTo>
                  <a:lnTo>
                    <a:pt x="252234" y="251942"/>
                  </a:lnTo>
                  <a:lnTo>
                    <a:pt x="287312" y="228282"/>
                  </a:lnTo>
                  <a:lnTo>
                    <a:pt x="330250" y="219595"/>
                  </a:lnTo>
                  <a:lnTo>
                    <a:pt x="373189" y="228282"/>
                  </a:lnTo>
                  <a:lnTo>
                    <a:pt x="408279" y="251942"/>
                  </a:lnTo>
                  <a:lnTo>
                    <a:pt x="431939" y="287032"/>
                  </a:lnTo>
                  <a:lnTo>
                    <a:pt x="440626" y="329971"/>
                  </a:lnTo>
                  <a:lnTo>
                    <a:pt x="440626" y="236613"/>
                  </a:lnTo>
                  <a:lnTo>
                    <a:pt x="421754" y="211594"/>
                  </a:lnTo>
                  <a:lnTo>
                    <a:pt x="423849" y="201282"/>
                  </a:lnTo>
                  <a:lnTo>
                    <a:pt x="429577" y="192836"/>
                  </a:lnTo>
                  <a:lnTo>
                    <a:pt x="438035" y="187109"/>
                  </a:lnTo>
                  <a:lnTo>
                    <a:pt x="448348" y="185000"/>
                  </a:lnTo>
                  <a:lnTo>
                    <a:pt x="458647" y="187109"/>
                  </a:lnTo>
                  <a:lnTo>
                    <a:pt x="467106" y="192836"/>
                  </a:lnTo>
                  <a:lnTo>
                    <a:pt x="472833" y="201282"/>
                  </a:lnTo>
                  <a:lnTo>
                    <a:pt x="474929" y="211594"/>
                  </a:lnTo>
                  <a:lnTo>
                    <a:pt x="474929" y="167093"/>
                  </a:lnTo>
                  <a:lnTo>
                    <a:pt x="460082" y="157060"/>
                  </a:lnTo>
                  <a:lnTo>
                    <a:pt x="428612" y="150685"/>
                  </a:lnTo>
                  <a:lnTo>
                    <a:pt x="231889" y="150685"/>
                  </a:lnTo>
                  <a:lnTo>
                    <a:pt x="200393" y="157060"/>
                  </a:lnTo>
                  <a:lnTo>
                    <a:pt x="174561" y="174459"/>
                  </a:lnTo>
                  <a:lnTo>
                    <a:pt x="157099" y="200266"/>
                  </a:lnTo>
                  <a:lnTo>
                    <a:pt x="150685" y="231889"/>
                  </a:lnTo>
                  <a:lnTo>
                    <a:pt x="150685" y="428612"/>
                  </a:lnTo>
                  <a:lnTo>
                    <a:pt x="157060" y="460121"/>
                  </a:lnTo>
                  <a:lnTo>
                    <a:pt x="174459" y="485940"/>
                  </a:lnTo>
                  <a:lnTo>
                    <a:pt x="200266" y="503402"/>
                  </a:lnTo>
                  <a:lnTo>
                    <a:pt x="231889" y="509816"/>
                  </a:lnTo>
                  <a:lnTo>
                    <a:pt x="428612" y="509816"/>
                  </a:lnTo>
                  <a:lnTo>
                    <a:pt x="485940" y="486054"/>
                  </a:lnTo>
                  <a:lnTo>
                    <a:pt x="507441" y="440334"/>
                  </a:lnTo>
                  <a:lnTo>
                    <a:pt x="509816" y="428612"/>
                  </a:lnTo>
                  <a:lnTo>
                    <a:pt x="509816" y="238188"/>
                  </a:lnTo>
                  <a:lnTo>
                    <a:pt x="509816" y="231889"/>
                  </a:lnTo>
                  <a:close/>
                </a:path>
                <a:path w="657225" h="657859">
                  <a:moveTo>
                    <a:pt x="657225" y="286486"/>
                  </a:moveTo>
                  <a:lnTo>
                    <a:pt x="646391" y="234861"/>
                  </a:lnTo>
                  <a:lnTo>
                    <a:pt x="629640" y="191020"/>
                  </a:lnTo>
                  <a:lnTo>
                    <a:pt x="607110" y="150418"/>
                  </a:lnTo>
                  <a:lnTo>
                    <a:pt x="579247" y="113525"/>
                  </a:lnTo>
                  <a:lnTo>
                    <a:pt x="546989" y="81267"/>
                  </a:lnTo>
                  <a:lnTo>
                    <a:pt x="546989" y="231889"/>
                  </a:lnTo>
                  <a:lnTo>
                    <a:pt x="546989" y="428612"/>
                  </a:lnTo>
                  <a:lnTo>
                    <a:pt x="546696" y="428612"/>
                  </a:lnTo>
                  <a:lnTo>
                    <a:pt x="537375" y="474611"/>
                  </a:lnTo>
                  <a:lnTo>
                    <a:pt x="511962" y="512254"/>
                  </a:lnTo>
                  <a:lnTo>
                    <a:pt x="474332" y="537667"/>
                  </a:lnTo>
                  <a:lnTo>
                    <a:pt x="428332" y="546989"/>
                  </a:lnTo>
                  <a:lnTo>
                    <a:pt x="231889" y="546989"/>
                  </a:lnTo>
                  <a:lnTo>
                    <a:pt x="185889" y="537667"/>
                  </a:lnTo>
                  <a:lnTo>
                    <a:pt x="148259" y="512254"/>
                  </a:lnTo>
                  <a:lnTo>
                    <a:pt x="122847" y="474611"/>
                  </a:lnTo>
                  <a:lnTo>
                    <a:pt x="113512" y="428612"/>
                  </a:lnTo>
                  <a:lnTo>
                    <a:pt x="113512" y="231889"/>
                  </a:lnTo>
                  <a:lnTo>
                    <a:pt x="122847" y="185902"/>
                  </a:lnTo>
                  <a:lnTo>
                    <a:pt x="148259" y="148259"/>
                  </a:lnTo>
                  <a:lnTo>
                    <a:pt x="185889" y="122847"/>
                  </a:lnTo>
                  <a:lnTo>
                    <a:pt x="231889" y="113525"/>
                  </a:lnTo>
                  <a:lnTo>
                    <a:pt x="428612" y="113525"/>
                  </a:lnTo>
                  <a:lnTo>
                    <a:pt x="474611" y="122847"/>
                  </a:lnTo>
                  <a:lnTo>
                    <a:pt x="512241" y="148259"/>
                  </a:lnTo>
                  <a:lnTo>
                    <a:pt x="537654" y="185902"/>
                  </a:lnTo>
                  <a:lnTo>
                    <a:pt x="546989" y="231889"/>
                  </a:lnTo>
                  <a:lnTo>
                    <a:pt x="546989" y="81267"/>
                  </a:lnTo>
                  <a:lnTo>
                    <a:pt x="509892" y="53200"/>
                  </a:lnTo>
                  <a:lnTo>
                    <a:pt x="469315" y="30695"/>
                  </a:lnTo>
                  <a:lnTo>
                    <a:pt x="425513" y="13982"/>
                  </a:lnTo>
                  <a:lnTo>
                    <a:pt x="378993" y="3581"/>
                  </a:lnTo>
                  <a:lnTo>
                    <a:pt x="330250" y="0"/>
                  </a:lnTo>
                  <a:lnTo>
                    <a:pt x="281444" y="3581"/>
                  </a:lnTo>
                  <a:lnTo>
                    <a:pt x="234861" y="13982"/>
                  </a:lnTo>
                  <a:lnTo>
                    <a:pt x="191020" y="30695"/>
                  </a:lnTo>
                  <a:lnTo>
                    <a:pt x="150418" y="53200"/>
                  </a:lnTo>
                  <a:lnTo>
                    <a:pt x="113576" y="81000"/>
                  </a:lnTo>
                  <a:lnTo>
                    <a:pt x="81000" y="113576"/>
                  </a:lnTo>
                  <a:lnTo>
                    <a:pt x="53200" y="150418"/>
                  </a:lnTo>
                  <a:lnTo>
                    <a:pt x="30695" y="191020"/>
                  </a:lnTo>
                  <a:lnTo>
                    <a:pt x="13982" y="234861"/>
                  </a:lnTo>
                  <a:lnTo>
                    <a:pt x="3581" y="281444"/>
                  </a:lnTo>
                  <a:lnTo>
                    <a:pt x="0" y="330250"/>
                  </a:lnTo>
                  <a:lnTo>
                    <a:pt x="3581" y="379069"/>
                  </a:lnTo>
                  <a:lnTo>
                    <a:pt x="13982" y="425653"/>
                  </a:lnTo>
                  <a:lnTo>
                    <a:pt x="30695" y="469493"/>
                  </a:lnTo>
                  <a:lnTo>
                    <a:pt x="53200" y="510095"/>
                  </a:lnTo>
                  <a:lnTo>
                    <a:pt x="81051" y="546989"/>
                  </a:lnTo>
                  <a:lnTo>
                    <a:pt x="113576" y="579513"/>
                  </a:lnTo>
                  <a:lnTo>
                    <a:pt x="150418" y="607314"/>
                  </a:lnTo>
                  <a:lnTo>
                    <a:pt x="191020" y="629818"/>
                  </a:lnTo>
                  <a:lnTo>
                    <a:pt x="234861" y="646531"/>
                  </a:lnTo>
                  <a:lnTo>
                    <a:pt x="281444" y="656920"/>
                  </a:lnTo>
                  <a:lnTo>
                    <a:pt x="285610" y="657237"/>
                  </a:lnTo>
                  <a:lnTo>
                    <a:pt x="374891" y="657237"/>
                  </a:lnTo>
                  <a:lnTo>
                    <a:pt x="425640" y="646531"/>
                  </a:lnTo>
                  <a:lnTo>
                    <a:pt x="469493" y="629818"/>
                  </a:lnTo>
                  <a:lnTo>
                    <a:pt x="510095" y="607314"/>
                  </a:lnTo>
                  <a:lnTo>
                    <a:pt x="546938" y="579513"/>
                  </a:lnTo>
                  <a:lnTo>
                    <a:pt x="579450" y="546989"/>
                  </a:lnTo>
                  <a:lnTo>
                    <a:pt x="607301" y="510095"/>
                  </a:lnTo>
                  <a:lnTo>
                    <a:pt x="629818" y="469493"/>
                  </a:lnTo>
                  <a:lnTo>
                    <a:pt x="646518" y="425653"/>
                  </a:lnTo>
                  <a:lnTo>
                    <a:pt x="656920" y="379069"/>
                  </a:lnTo>
                  <a:lnTo>
                    <a:pt x="657225" y="374891"/>
                  </a:lnTo>
                  <a:lnTo>
                    <a:pt x="657225" y="2864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88782" y="5134927"/>
            <a:ext cx="15910560" cy="110934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R="106680">
              <a:lnSpc>
                <a:spcPct val="100000"/>
              </a:lnSpc>
              <a:spcBef>
                <a:spcPts val="100"/>
              </a:spcBef>
            </a:pPr>
            <a:r>
              <a:rPr dirty="0" sz="3550" spc="140">
                <a:solidFill>
                  <a:srgbClr val="FFFFFF"/>
                </a:solidFill>
                <a:latin typeface="Cambria"/>
                <a:cs typeface="Cambria"/>
              </a:rPr>
              <a:t>Trabalhando</a:t>
            </a:r>
            <a:r>
              <a:rPr dirty="0" sz="3550" spc="229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550" spc="105">
                <a:solidFill>
                  <a:srgbClr val="FFFFFF"/>
                </a:solidFill>
                <a:latin typeface="Cambria"/>
                <a:cs typeface="Cambria"/>
              </a:rPr>
              <a:t>globalmente</a:t>
            </a:r>
            <a:r>
              <a:rPr dirty="0" sz="3550" spc="23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550" spc="85">
                <a:solidFill>
                  <a:srgbClr val="FFFFFF"/>
                </a:solidFill>
                <a:latin typeface="Cambria"/>
                <a:cs typeface="Cambria"/>
              </a:rPr>
              <a:t>há</a:t>
            </a:r>
            <a:r>
              <a:rPr dirty="0" sz="3550" spc="24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550" spc="114">
                <a:solidFill>
                  <a:srgbClr val="FFFFFF"/>
                </a:solidFill>
                <a:latin typeface="Cambria"/>
                <a:cs typeface="Cambria"/>
              </a:rPr>
              <a:t>mais</a:t>
            </a:r>
            <a:r>
              <a:rPr dirty="0" sz="3550" spc="23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55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dirty="0" sz="3550" spc="24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550" spc="-285">
                <a:solidFill>
                  <a:srgbClr val="FFFFFF"/>
                </a:solidFill>
                <a:latin typeface="Cambria"/>
                <a:cs typeface="Cambria"/>
              </a:rPr>
              <a:t>35</a:t>
            </a:r>
            <a:r>
              <a:rPr dirty="0" sz="3550" spc="23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550" spc="100">
                <a:solidFill>
                  <a:srgbClr val="FFFFFF"/>
                </a:solidFill>
                <a:latin typeface="Cambria"/>
                <a:cs typeface="Cambria"/>
              </a:rPr>
              <a:t>anos</a:t>
            </a:r>
            <a:r>
              <a:rPr dirty="0" sz="3550" spc="24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550" spc="100">
                <a:solidFill>
                  <a:srgbClr val="FFFFFF"/>
                </a:solidFill>
                <a:latin typeface="Cambria"/>
                <a:cs typeface="Cambria"/>
              </a:rPr>
              <a:t>para</a:t>
            </a:r>
            <a:r>
              <a:rPr dirty="0" sz="3550" spc="23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55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z="3550" spc="24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550" spc="85">
                <a:solidFill>
                  <a:srgbClr val="FFFFFF"/>
                </a:solidFill>
                <a:latin typeface="Cambria"/>
                <a:cs typeface="Cambria"/>
              </a:rPr>
              <a:t>proteção</a:t>
            </a:r>
            <a:endParaRPr sz="35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3550" spc="95">
                <a:solidFill>
                  <a:srgbClr val="FFFFFF"/>
                </a:solidFill>
                <a:latin typeface="Cambria"/>
                <a:cs typeface="Cambria"/>
              </a:rPr>
              <a:t>dos</a:t>
            </a:r>
            <a:r>
              <a:rPr dirty="0" sz="3550" spc="2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550" spc="125">
                <a:solidFill>
                  <a:srgbClr val="FFFFFF"/>
                </a:solidFill>
                <a:latin typeface="Cambria"/>
                <a:cs typeface="Cambria"/>
              </a:rPr>
              <a:t>rios</a:t>
            </a:r>
            <a:r>
              <a:rPr dirty="0" sz="3550" spc="229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55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z="3550" spc="2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550" spc="75">
                <a:solidFill>
                  <a:srgbClr val="FFFFFF"/>
                </a:solidFill>
                <a:latin typeface="Cambria"/>
                <a:cs typeface="Cambria"/>
              </a:rPr>
              <a:t>na</a:t>
            </a:r>
            <a:r>
              <a:rPr dirty="0" sz="3550" spc="229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550" spc="80">
                <a:solidFill>
                  <a:srgbClr val="FFFFFF"/>
                </a:solidFill>
                <a:latin typeface="Cambria"/>
                <a:cs typeface="Cambria"/>
              </a:rPr>
              <a:t>defesa</a:t>
            </a:r>
            <a:r>
              <a:rPr dirty="0" sz="3550" spc="2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550" spc="95">
                <a:solidFill>
                  <a:srgbClr val="FFFFFF"/>
                </a:solidFill>
                <a:latin typeface="Cambria"/>
                <a:cs typeface="Cambria"/>
              </a:rPr>
              <a:t>dos</a:t>
            </a:r>
            <a:r>
              <a:rPr dirty="0" sz="3550" spc="2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550" spc="100">
                <a:solidFill>
                  <a:srgbClr val="FFFFFF"/>
                </a:solidFill>
                <a:latin typeface="Cambria"/>
                <a:cs typeface="Cambria"/>
              </a:rPr>
              <a:t>direitos</a:t>
            </a:r>
            <a:r>
              <a:rPr dirty="0" sz="3550" spc="229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550" spc="90">
                <a:solidFill>
                  <a:srgbClr val="FFFFFF"/>
                </a:solidFill>
                <a:latin typeface="Cambria"/>
                <a:cs typeface="Cambria"/>
              </a:rPr>
              <a:t>das</a:t>
            </a:r>
            <a:r>
              <a:rPr dirty="0" sz="3550" spc="2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550" spc="125">
                <a:solidFill>
                  <a:srgbClr val="FFFFFF"/>
                </a:solidFill>
                <a:latin typeface="Cambria"/>
                <a:cs typeface="Cambria"/>
              </a:rPr>
              <a:t>comunidades</a:t>
            </a:r>
            <a:r>
              <a:rPr dirty="0" sz="3550" spc="2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550" spc="60">
                <a:solidFill>
                  <a:srgbClr val="FFFFFF"/>
                </a:solidFill>
                <a:latin typeface="Cambria"/>
                <a:cs typeface="Cambria"/>
              </a:rPr>
              <a:t>que</a:t>
            </a:r>
            <a:r>
              <a:rPr dirty="0" sz="3550" spc="229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550" spc="65">
                <a:solidFill>
                  <a:srgbClr val="FFFFFF"/>
                </a:solidFill>
                <a:latin typeface="Cambria"/>
                <a:cs typeface="Cambria"/>
              </a:rPr>
              <a:t>deles</a:t>
            </a:r>
            <a:r>
              <a:rPr dirty="0" sz="3550" spc="2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3550" spc="90">
                <a:solidFill>
                  <a:srgbClr val="FFFFFF"/>
                </a:solidFill>
                <a:latin typeface="Cambria"/>
                <a:cs typeface="Cambria"/>
              </a:rPr>
              <a:t>dependem.</a:t>
            </a:r>
            <a:endParaRPr sz="3550">
              <a:latin typeface="Cambria"/>
              <a:cs typeface="Cambri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346218" y="7780267"/>
            <a:ext cx="359537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FFFFFF"/>
                </a:solidFill>
                <a:latin typeface="Roboto"/>
                <a:cs typeface="Roboto"/>
              </a:rPr>
              <a:t>internationalrivers.org</a:t>
            </a:r>
            <a:endParaRPr sz="28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288000" cy="8143735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016000" y="2536960"/>
            <a:ext cx="12994640" cy="5633720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12700" marR="5080">
              <a:lnSpc>
                <a:spcPts val="6300"/>
              </a:lnSpc>
              <a:spcBef>
                <a:spcPts val="359"/>
              </a:spcBef>
            </a:pPr>
            <a:r>
              <a:rPr dirty="0" sz="5300" spc="204" b="1">
                <a:solidFill>
                  <a:srgbClr val="FFFFFF"/>
                </a:solidFill>
                <a:latin typeface="Cambria"/>
                <a:cs typeface="Cambria"/>
              </a:rPr>
              <a:t>“Somos</a:t>
            </a:r>
            <a:r>
              <a:rPr dirty="0" sz="5300" spc="6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300" b="1">
                <a:solidFill>
                  <a:srgbClr val="FFFFFF"/>
                </a:solidFill>
                <a:latin typeface="Cambria"/>
                <a:cs typeface="Cambria"/>
              </a:rPr>
              <a:t>contra</a:t>
            </a:r>
            <a:r>
              <a:rPr dirty="0" sz="5300" spc="7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300" b="1">
                <a:solidFill>
                  <a:srgbClr val="FFFFFF"/>
                </a:solidFill>
                <a:latin typeface="Cambria"/>
                <a:cs typeface="Cambria"/>
              </a:rPr>
              <a:t>projetos</a:t>
            </a:r>
            <a:r>
              <a:rPr dirty="0" sz="5300" spc="7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300" b="1">
                <a:solidFill>
                  <a:srgbClr val="FFFFFF"/>
                </a:solidFill>
                <a:latin typeface="Cambria"/>
                <a:cs typeface="Cambria"/>
              </a:rPr>
              <a:t>que</a:t>
            </a:r>
            <a:r>
              <a:rPr dirty="0" sz="5300" spc="7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300" spc="55" b="1">
                <a:solidFill>
                  <a:srgbClr val="FFFFFF"/>
                </a:solidFill>
                <a:latin typeface="Cambria"/>
                <a:cs typeface="Cambria"/>
              </a:rPr>
              <a:t>nos</a:t>
            </a:r>
            <a:r>
              <a:rPr dirty="0" sz="5300" spc="7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300" spc="45" b="1">
                <a:solidFill>
                  <a:srgbClr val="FFFFFF"/>
                </a:solidFill>
                <a:latin typeface="Cambria"/>
                <a:cs typeface="Cambria"/>
              </a:rPr>
              <a:t>matam, </a:t>
            </a:r>
            <a:r>
              <a:rPr dirty="0" sz="5300" b="1">
                <a:solidFill>
                  <a:srgbClr val="FFFFFF"/>
                </a:solidFill>
                <a:latin typeface="Cambria"/>
                <a:cs typeface="Cambria"/>
              </a:rPr>
              <a:t>matam</a:t>
            </a:r>
            <a:r>
              <a:rPr dirty="0" sz="5300" spc="7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300" b="1">
                <a:solidFill>
                  <a:srgbClr val="FFFFFF"/>
                </a:solidFill>
                <a:latin typeface="Cambria"/>
                <a:cs typeface="Cambria"/>
              </a:rPr>
              <a:t>nossos</a:t>
            </a:r>
            <a:r>
              <a:rPr dirty="0" sz="5300" spc="8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300" spc="60" b="1">
                <a:solidFill>
                  <a:srgbClr val="FFFFFF"/>
                </a:solidFill>
                <a:latin typeface="Cambria"/>
                <a:cs typeface="Cambria"/>
              </a:rPr>
              <a:t>rios</a:t>
            </a:r>
            <a:r>
              <a:rPr dirty="0" sz="5300" spc="8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300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z="5300" spc="7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300" b="1">
                <a:solidFill>
                  <a:srgbClr val="FFFFFF"/>
                </a:solidFill>
                <a:latin typeface="Cambria"/>
                <a:cs typeface="Cambria"/>
              </a:rPr>
              <a:t>nossa</a:t>
            </a:r>
            <a:r>
              <a:rPr dirty="0" sz="5300" spc="8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300" spc="45" b="1">
                <a:solidFill>
                  <a:srgbClr val="FFFFFF"/>
                </a:solidFill>
                <a:latin typeface="Cambria"/>
                <a:cs typeface="Cambria"/>
              </a:rPr>
              <a:t>floresta.</a:t>
            </a:r>
            <a:r>
              <a:rPr dirty="0" sz="5300" spc="8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300" spc="55" b="1">
                <a:solidFill>
                  <a:srgbClr val="FFFFFF"/>
                </a:solidFill>
                <a:latin typeface="Cambria"/>
                <a:cs typeface="Cambria"/>
              </a:rPr>
              <a:t>Esses </a:t>
            </a:r>
            <a:r>
              <a:rPr dirty="0" sz="5300" spc="45" b="1">
                <a:solidFill>
                  <a:srgbClr val="FFFFFF"/>
                </a:solidFill>
                <a:latin typeface="Cambria"/>
                <a:cs typeface="Cambria"/>
              </a:rPr>
              <a:t>grandes</a:t>
            </a:r>
            <a:r>
              <a:rPr dirty="0" sz="5300" spc="5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300" b="1">
                <a:solidFill>
                  <a:srgbClr val="FFFFFF"/>
                </a:solidFill>
                <a:latin typeface="Cambria"/>
                <a:cs typeface="Cambria"/>
              </a:rPr>
              <a:t>projetos</a:t>
            </a:r>
            <a:r>
              <a:rPr dirty="0" sz="5300" spc="5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300" b="1">
                <a:solidFill>
                  <a:srgbClr val="FFFFFF"/>
                </a:solidFill>
                <a:latin typeface="Cambria"/>
                <a:cs typeface="Cambria"/>
              </a:rPr>
              <a:t>não</a:t>
            </a:r>
            <a:r>
              <a:rPr dirty="0" sz="5300" spc="6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300" b="1">
                <a:solidFill>
                  <a:srgbClr val="FFFFFF"/>
                </a:solidFill>
                <a:latin typeface="Cambria"/>
                <a:cs typeface="Cambria"/>
              </a:rPr>
              <a:t>são</a:t>
            </a:r>
            <a:r>
              <a:rPr dirty="0" sz="5300" spc="5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300" spc="-10" b="1">
                <a:solidFill>
                  <a:srgbClr val="FFFFFF"/>
                </a:solidFill>
                <a:latin typeface="Cambria"/>
                <a:cs typeface="Cambria"/>
              </a:rPr>
              <a:t>infraestrutura </a:t>
            </a:r>
            <a:r>
              <a:rPr dirty="0" sz="5300" b="1">
                <a:solidFill>
                  <a:srgbClr val="FFFFFF"/>
                </a:solidFill>
                <a:latin typeface="Cambria"/>
                <a:cs typeface="Cambria"/>
              </a:rPr>
              <a:t>para</a:t>
            </a:r>
            <a:r>
              <a:rPr dirty="0" sz="5300" spc="114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300" spc="100" b="1">
                <a:solidFill>
                  <a:srgbClr val="FFFFFF"/>
                </a:solidFill>
                <a:latin typeface="Cambria"/>
                <a:cs typeface="Cambria"/>
              </a:rPr>
              <a:t>nós,</a:t>
            </a:r>
            <a:r>
              <a:rPr dirty="0" sz="5300" spc="114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300" b="1">
                <a:solidFill>
                  <a:srgbClr val="FFFFFF"/>
                </a:solidFill>
                <a:latin typeface="Cambria"/>
                <a:cs typeface="Cambria"/>
              </a:rPr>
              <a:t>precisamos</a:t>
            </a:r>
            <a:r>
              <a:rPr dirty="0" sz="5300" spc="12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300" b="1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dirty="0" sz="5300" spc="114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300" spc="-10" b="1">
                <a:solidFill>
                  <a:srgbClr val="FFFFFF"/>
                </a:solidFill>
                <a:latin typeface="Cambria"/>
                <a:cs typeface="Cambria"/>
              </a:rPr>
              <a:t>pequenos </a:t>
            </a:r>
            <a:r>
              <a:rPr dirty="0" sz="5300" b="1">
                <a:solidFill>
                  <a:srgbClr val="FFFFFF"/>
                </a:solidFill>
                <a:latin typeface="Cambria"/>
                <a:cs typeface="Cambria"/>
              </a:rPr>
              <a:t>projetos,</a:t>
            </a:r>
            <a:r>
              <a:rPr dirty="0" sz="5300" spc="17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300" b="1">
                <a:solidFill>
                  <a:srgbClr val="FFFFFF"/>
                </a:solidFill>
                <a:latin typeface="Cambria"/>
                <a:cs typeface="Cambria"/>
              </a:rPr>
              <a:t>que</a:t>
            </a:r>
            <a:r>
              <a:rPr dirty="0" sz="5300" spc="17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300" spc="55" b="1">
                <a:solidFill>
                  <a:srgbClr val="FFFFFF"/>
                </a:solidFill>
                <a:latin typeface="Cambria"/>
                <a:cs typeface="Cambria"/>
              </a:rPr>
              <a:t>nos</a:t>
            </a:r>
            <a:r>
              <a:rPr dirty="0" sz="5300" spc="17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300" b="1">
                <a:solidFill>
                  <a:srgbClr val="FFFFFF"/>
                </a:solidFill>
                <a:latin typeface="Cambria"/>
                <a:cs typeface="Cambria"/>
              </a:rPr>
              <a:t>fortaleçam</a:t>
            </a:r>
            <a:r>
              <a:rPr dirty="0" sz="5300" spc="17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300" spc="-10" b="1">
                <a:solidFill>
                  <a:srgbClr val="FFFFFF"/>
                </a:solidFill>
                <a:latin typeface="Cambria"/>
                <a:cs typeface="Cambria"/>
              </a:rPr>
              <a:t>(...)</a:t>
            </a:r>
            <a:endParaRPr sz="5300">
              <a:latin typeface="Cambria"/>
              <a:cs typeface="Cambria"/>
            </a:endParaRPr>
          </a:p>
          <a:p>
            <a:pPr marL="12700" marR="39370">
              <a:lnSpc>
                <a:spcPts val="6300"/>
              </a:lnSpc>
            </a:pPr>
            <a:r>
              <a:rPr dirty="0" sz="5300" spc="204" b="1">
                <a:solidFill>
                  <a:srgbClr val="E0B333"/>
                </a:solidFill>
                <a:latin typeface="Cambria"/>
                <a:cs typeface="Cambria"/>
              </a:rPr>
              <a:t>A</a:t>
            </a:r>
            <a:r>
              <a:rPr dirty="0" sz="5300" spc="120" b="1">
                <a:solidFill>
                  <a:srgbClr val="E0B333"/>
                </a:solidFill>
                <a:latin typeface="Cambria"/>
                <a:cs typeface="Cambria"/>
              </a:rPr>
              <a:t> </a:t>
            </a:r>
            <a:r>
              <a:rPr dirty="0" sz="5300" spc="75" b="1">
                <a:solidFill>
                  <a:srgbClr val="E0B333"/>
                </a:solidFill>
                <a:latin typeface="Cambria"/>
                <a:cs typeface="Cambria"/>
              </a:rPr>
              <a:t>principal</a:t>
            </a:r>
            <a:r>
              <a:rPr dirty="0" sz="5300" spc="120" b="1">
                <a:solidFill>
                  <a:srgbClr val="E0B333"/>
                </a:solidFill>
                <a:latin typeface="Cambria"/>
                <a:cs typeface="Cambria"/>
              </a:rPr>
              <a:t> </a:t>
            </a:r>
            <a:r>
              <a:rPr dirty="0" sz="5300" b="1">
                <a:solidFill>
                  <a:srgbClr val="E0B333"/>
                </a:solidFill>
                <a:latin typeface="Cambria"/>
                <a:cs typeface="Cambria"/>
              </a:rPr>
              <a:t>infraestrutura</a:t>
            </a:r>
            <a:r>
              <a:rPr dirty="0" sz="5300" spc="125" b="1">
                <a:solidFill>
                  <a:srgbClr val="E0B333"/>
                </a:solidFill>
                <a:latin typeface="Cambria"/>
                <a:cs typeface="Cambria"/>
              </a:rPr>
              <a:t> </a:t>
            </a:r>
            <a:r>
              <a:rPr dirty="0" sz="5300" b="1">
                <a:solidFill>
                  <a:srgbClr val="E0B333"/>
                </a:solidFill>
                <a:latin typeface="Cambria"/>
                <a:cs typeface="Cambria"/>
              </a:rPr>
              <a:t>da</a:t>
            </a:r>
            <a:r>
              <a:rPr dirty="0" sz="5300" spc="120" b="1">
                <a:solidFill>
                  <a:srgbClr val="E0B333"/>
                </a:solidFill>
                <a:latin typeface="Cambria"/>
                <a:cs typeface="Cambria"/>
              </a:rPr>
              <a:t> </a:t>
            </a:r>
            <a:r>
              <a:rPr dirty="0" sz="5300" spc="50" b="1">
                <a:solidFill>
                  <a:srgbClr val="E0B333"/>
                </a:solidFill>
                <a:latin typeface="Cambria"/>
                <a:cs typeface="Cambria"/>
              </a:rPr>
              <a:t>Amazônia</a:t>
            </a:r>
            <a:r>
              <a:rPr dirty="0" sz="5300" spc="125" b="1">
                <a:solidFill>
                  <a:srgbClr val="E0B333"/>
                </a:solidFill>
                <a:latin typeface="Cambria"/>
                <a:cs typeface="Cambria"/>
              </a:rPr>
              <a:t> </a:t>
            </a:r>
            <a:r>
              <a:rPr dirty="0" sz="5300" spc="-50" b="1">
                <a:solidFill>
                  <a:srgbClr val="E0B333"/>
                </a:solidFill>
                <a:latin typeface="Cambria"/>
                <a:cs typeface="Cambria"/>
              </a:rPr>
              <a:t>é </a:t>
            </a:r>
            <a:r>
              <a:rPr dirty="0" sz="5300" b="1">
                <a:solidFill>
                  <a:srgbClr val="E0B333"/>
                </a:solidFill>
                <a:latin typeface="Cambria"/>
                <a:cs typeface="Cambria"/>
              </a:rPr>
              <a:t>a</a:t>
            </a:r>
            <a:r>
              <a:rPr dirty="0" sz="5300" spc="40" b="1">
                <a:solidFill>
                  <a:srgbClr val="E0B333"/>
                </a:solidFill>
                <a:latin typeface="Cambria"/>
                <a:cs typeface="Cambria"/>
              </a:rPr>
              <a:t> </a:t>
            </a:r>
            <a:r>
              <a:rPr dirty="0" sz="5300" b="1">
                <a:solidFill>
                  <a:srgbClr val="E0B333"/>
                </a:solidFill>
                <a:latin typeface="Cambria"/>
                <a:cs typeface="Cambria"/>
              </a:rPr>
              <a:t>floresta</a:t>
            </a:r>
            <a:r>
              <a:rPr dirty="0" sz="5300" spc="40" b="1">
                <a:solidFill>
                  <a:srgbClr val="E0B333"/>
                </a:solidFill>
                <a:latin typeface="Cambria"/>
                <a:cs typeface="Cambria"/>
              </a:rPr>
              <a:t> </a:t>
            </a:r>
            <a:r>
              <a:rPr dirty="0" sz="5300" b="1">
                <a:solidFill>
                  <a:srgbClr val="E0B333"/>
                </a:solidFill>
                <a:latin typeface="Cambria"/>
                <a:cs typeface="Cambria"/>
              </a:rPr>
              <a:t>em</a:t>
            </a:r>
            <a:r>
              <a:rPr dirty="0" sz="5300" spc="40" b="1">
                <a:solidFill>
                  <a:srgbClr val="E0B333"/>
                </a:solidFill>
                <a:latin typeface="Cambria"/>
                <a:cs typeface="Cambria"/>
              </a:rPr>
              <a:t> </a:t>
            </a:r>
            <a:r>
              <a:rPr dirty="0" sz="5300" spc="130" b="1">
                <a:solidFill>
                  <a:srgbClr val="E0B333"/>
                </a:solidFill>
                <a:latin typeface="Cambria"/>
                <a:cs typeface="Cambria"/>
              </a:rPr>
              <a:t>pé</a:t>
            </a:r>
            <a:r>
              <a:rPr dirty="0" sz="5300" spc="130" b="1">
                <a:solidFill>
                  <a:srgbClr val="FFFFFF"/>
                </a:solidFill>
                <a:latin typeface="Cambria"/>
                <a:cs typeface="Cambria"/>
              </a:rPr>
              <a:t>.”</a:t>
            </a:r>
            <a:endParaRPr sz="5300">
              <a:latin typeface="Cambria"/>
              <a:cs typeface="Cambri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10535" y="516455"/>
            <a:ext cx="1885950" cy="57150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016000" y="8583542"/>
            <a:ext cx="1132268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solidFill>
                  <a:srgbClr val="FFFFFF"/>
                </a:solidFill>
                <a:latin typeface="Roboto Lt"/>
                <a:cs typeface="Roboto Lt"/>
              </a:rPr>
              <a:t>Maura</a:t>
            </a:r>
            <a:r>
              <a:rPr dirty="0" sz="2500" spc="-155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dirty="0" sz="2500">
                <a:solidFill>
                  <a:srgbClr val="FFFFFF"/>
                </a:solidFill>
                <a:latin typeface="Roboto Lt"/>
                <a:cs typeface="Roboto Lt"/>
              </a:rPr>
              <a:t>Arapiun,</a:t>
            </a:r>
            <a:r>
              <a:rPr dirty="0" sz="2500" spc="-95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dirty="0" sz="2500">
                <a:solidFill>
                  <a:srgbClr val="FFFFFF"/>
                </a:solidFill>
                <a:latin typeface="Roboto Lt"/>
                <a:cs typeface="Roboto Lt"/>
              </a:rPr>
              <a:t>secretária</a:t>
            </a:r>
            <a:r>
              <a:rPr dirty="0" sz="2500" spc="-85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dirty="0" sz="2500">
                <a:solidFill>
                  <a:srgbClr val="FFFFFF"/>
                </a:solidFill>
                <a:latin typeface="Roboto Lt"/>
                <a:cs typeface="Roboto Lt"/>
              </a:rPr>
              <a:t>do</a:t>
            </a:r>
            <a:r>
              <a:rPr dirty="0" sz="2500" spc="-85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dirty="0" sz="2500">
                <a:solidFill>
                  <a:srgbClr val="FFFFFF"/>
                </a:solidFill>
                <a:latin typeface="Roboto Lt"/>
                <a:cs typeface="Roboto Lt"/>
              </a:rPr>
              <a:t>Conselho</a:t>
            </a:r>
            <a:r>
              <a:rPr dirty="0" sz="2500" spc="-85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dirty="0" sz="2500">
                <a:solidFill>
                  <a:srgbClr val="FFFFFF"/>
                </a:solidFill>
                <a:latin typeface="Roboto Lt"/>
                <a:cs typeface="Roboto Lt"/>
              </a:rPr>
              <a:t>Indígena</a:t>
            </a:r>
            <a:r>
              <a:rPr dirty="0" sz="2500" spc="-80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dirty="0" sz="2500">
                <a:solidFill>
                  <a:srgbClr val="FFFFFF"/>
                </a:solidFill>
                <a:latin typeface="Roboto Lt"/>
                <a:cs typeface="Roboto Lt"/>
              </a:rPr>
              <a:t>Tapajós</a:t>
            </a:r>
            <a:r>
              <a:rPr dirty="0" sz="2500" spc="-85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dirty="0" sz="2500">
                <a:solidFill>
                  <a:srgbClr val="FFFFFF"/>
                </a:solidFill>
                <a:latin typeface="Roboto Lt"/>
                <a:cs typeface="Roboto Lt"/>
              </a:rPr>
              <a:t>Arapiuns</a:t>
            </a:r>
            <a:r>
              <a:rPr dirty="0" sz="2500" spc="-85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dirty="0" sz="2500" spc="-340">
                <a:solidFill>
                  <a:srgbClr val="FFFFFF"/>
                </a:solidFill>
                <a:latin typeface="Roboto Lt"/>
                <a:cs typeface="Roboto Lt"/>
              </a:rPr>
              <a:t>-</a:t>
            </a:r>
            <a:r>
              <a:rPr dirty="0" sz="2500" spc="-5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dirty="0" sz="2500">
                <a:solidFill>
                  <a:srgbClr val="FFFFFF"/>
                </a:solidFill>
                <a:latin typeface="Roboto Lt"/>
                <a:cs typeface="Roboto Lt"/>
              </a:rPr>
              <a:t>GT</a:t>
            </a:r>
            <a:r>
              <a:rPr dirty="0" sz="2500" spc="-85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dirty="0" sz="2500">
                <a:solidFill>
                  <a:srgbClr val="FFFFFF"/>
                </a:solidFill>
                <a:latin typeface="Roboto Lt"/>
                <a:cs typeface="Roboto Lt"/>
              </a:rPr>
              <a:t>Infra</a:t>
            </a:r>
            <a:r>
              <a:rPr dirty="0" sz="2500" spc="-85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Roboto Lt"/>
                <a:cs typeface="Roboto Lt"/>
              </a:rPr>
              <a:t>2022</a:t>
            </a:r>
            <a:endParaRPr sz="2500">
              <a:latin typeface="Roboto Lt"/>
              <a:cs typeface="Roboto 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6056383"/>
            <a:ext cx="13329285" cy="2520315"/>
          </a:xfrm>
          <a:prstGeom prst="rect"/>
        </p:spPr>
        <p:txBody>
          <a:bodyPr wrap="square" lIns="0" tIns="38735" rIns="0" bIns="0" rtlCol="0" vert="horz">
            <a:spAutoFit/>
          </a:bodyPr>
          <a:lstStyle/>
          <a:p>
            <a:pPr marL="12700" marR="5080">
              <a:lnSpc>
                <a:spcPts val="9770"/>
              </a:lnSpc>
              <a:spcBef>
                <a:spcPts val="305"/>
              </a:spcBef>
            </a:pPr>
            <a:r>
              <a:rPr dirty="0" sz="8200" spc="365">
                <a:solidFill>
                  <a:srgbClr val="FFFFFF"/>
                </a:solidFill>
                <a:latin typeface="Cambria"/>
                <a:cs typeface="Cambria"/>
              </a:rPr>
              <a:t>Como</a:t>
            </a:r>
            <a:r>
              <a:rPr dirty="0" sz="8200" spc="15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8200">
                <a:solidFill>
                  <a:srgbClr val="FFFFFF"/>
                </a:solidFill>
                <a:latin typeface="Cambria"/>
                <a:cs typeface="Cambria"/>
              </a:rPr>
              <a:t>fortalecer</a:t>
            </a:r>
            <a:r>
              <a:rPr dirty="0" sz="8200" spc="15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820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z="8200" spc="15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8200" spc="-10">
                <a:solidFill>
                  <a:srgbClr val="FFFFFF"/>
                </a:solidFill>
                <a:latin typeface="Cambria"/>
                <a:cs typeface="Cambria"/>
              </a:rPr>
              <a:t>proteção </a:t>
            </a:r>
            <a:r>
              <a:rPr dirty="0" sz="8200">
                <a:solidFill>
                  <a:srgbClr val="FFFFFF"/>
                </a:solidFill>
                <a:latin typeface="Cambria"/>
                <a:cs typeface="Cambria"/>
              </a:rPr>
              <a:t>permanente</a:t>
            </a:r>
            <a:r>
              <a:rPr dirty="0" sz="8200" spc="-3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8200" spc="80">
                <a:solidFill>
                  <a:srgbClr val="FFFFFF"/>
                </a:solidFill>
                <a:latin typeface="Cambria"/>
                <a:cs typeface="Cambria"/>
              </a:rPr>
              <a:t>dos</a:t>
            </a:r>
            <a:r>
              <a:rPr dirty="0" sz="8200" spc="-3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8200" spc="285">
                <a:solidFill>
                  <a:srgbClr val="FFFFFF"/>
                </a:solidFill>
                <a:latin typeface="Cambria"/>
                <a:cs typeface="Cambria"/>
              </a:rPr>
              <a:t>Rios?</a:t>
            </a:r>
            <a:endParaRPr sz="8200">
              <a:latin typeface="Cambria"/>
              <a:cs typeface="Cambri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592231"/>
            <a:ext cx="1438275" cy="4381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00892" cy="102869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8895" y="3718559"/>
            <a:ext cx="10119360" cy="28895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54032" y="1028700"/>
            <a:ext cx="1209675" cy="3619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1019508"/>
            <a:ext cx="10695940" cy="87376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550" spc="730">
                <a:latin typeface="Cambria"/>
                <a:cs typeface="Cambria"/>
              </a:rPr>
              <a:t>O</a:t>
            </a:r>
            <a:r>
              <a:rPr dirty="0" sz="5550" spc="20">
                <a:latin typeface="Cambria"/>
                <a:cs typeface="Cambria"/>
              </a:rPr>
              <a:t> </a:t>
            </a:r>
            <a:r>
              <a:rPr dirty="0" sz="5550">
                <a:latin typeface="Cambria"/>
                <a:cs typeface="Cambria"/>
              </a:rPr>
              <a:t>motivo</a:t>
            </a:r>
            <a:r>
              <a:rPr dirty="0" sz="5550" spc="40">
                <a:latin typeface="Cambria"/>
                <a:cs typeface="Cambria"/>
              </a:rPr>
              <a:t> </a:t>
            </a:r>
            <a:r>
              <a:rPr dirty="0" sz="5550">
                <a:latin typeface="Cambria"/>
                <a:cs typeface="Cambria"/>
              </a:rPr>
              <a:t>de</a:t>
            </a:r>
            <a:r>
              <a:rPr dirty="0" sz="5550" spc="30">
                <a:latin typeface="Cambria"/>
                <a:cs typeface="Cambria"/>
              </a:rPr>
              <a:t> </a:t>
            </a:r>
            <a:r>
              <a:rPr dirty="0" sz="5550" spc="80">
                <a:latin typeface="Cambria"/>
                <a:cs typeface="Cambria"/>
              </a:rPr>
              <a:t>uma</a:t>
            </a:r>
            <a:r>
              <a:rPr dirty="0" sz="5550" spc="35">
                <a:latin typeface="Cambria"/>
                <a:cs typeface="Cambria"/>
              </a:rPr>
              <a:t> </a:t>
            </a:r>
            <a:r>
              <a:rPr dirty="0" sz="5550">
                <a:latin typeface="Cambria"/>
                <a:cs typeface="Cambria"/>
              </a:rPr>
              <a:t>proposta</a:t>
            </a:r>
            <a:r>
              <a:rPr dirty="0" sz="5550" spc="40">
                <a:latin typeface="Cambria"/>
                <a:cs typeface="Cambria"/>
              </a:rPr>
              <a:t> </a:t>
            </a:r>
            <a:r>
              <a:rPr dirty="0" sz="5550">
                <a:latin typeface="Cambria"/>
                <a:cs typeface="Cambria"/>
              </a:rPr>
              <a:t>de</a:t>
            </a:r>
            <a:r>
              <a:rPr dirty="0" sz="5550" spc="35">
                <a:latin typeface="Cambria"/>
                <a:cs typeface="Cambria"/>
              </a:rPr>
              <a:t> </a:t>
            </a:r>
            <a:r>
              <a:rPr dirty="0" sz="5550" spc="-25">
                <a:latin typeface="Cambria"/>
                <a:cs typeface="Cambria"/>
              </a:rPr>
              <a:t>lei</a:t>
            </a:r>
            <a:endParaRPr sz="5550">
              <a:latin typeface="Cambria"/>
              <a:cs typeface="Cambri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8821" y="2938179"/>
            <a:ext cx="95250" cy="9525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8821" y="3395379"/>
            <a:ext cx="95250" cy="9525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8821" y="3852579"/>
            <a:ext cx="95250" cy="9525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8821" y="4309779"/>
            <a:ext cx="95250" cy="9525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8821" y="4766979"/>
            <a:ext cx="95250" cy="9525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8821" y="8310244"/>
            <a:ext cx="95250" cy="9525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8821" y="8767444"/>
            <a:ext cx="95250" cy="95250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8821" y="9224644"/>
            <a:ext cx="95250" cy="95249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8821" y="6125879"/>
            <a:ext cx="95250" cy="95250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8821" y="6583079"/>
            <a:ext cx="95250" cy="95250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8821" y="7040279"/>
            <a:ext cx="95250" cy="95250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1081321" y="2293716"/>
            <a:ext cx="12928600" cy="7152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b="1">
                <a:latin typeface="Roboto"/>
                <a:cs typeface="Roboto"/>
              </a:rPr>
              <a:t>Contexto</a:t>
            </a:r>
            <a:r>
              <a:rPr dirty="0" sz="2900" spc="-45" b="1">
                <a:latin typeface="Roboto"/>
                <a:cs typeface="Roboto"/>
              </a:rPr>
              <a:t> </a:t>
            </a:r>
            <a:r>
              <a:rPr dirty="0" sz="2900" b="1">
                <a:latin typeface="Roboto"/>
                <a:cs typeface="Roboto"/>
              </a:rPr>
              <a:t>do</a:t>
            </a:r>
            <a:r>
              <a:rPr dirty="0" sz="2900" spc="-40" b="1">
                <a:latin typeface="Roboto"/>
                <a:cs typeface="Roboto"/>
              </a:rPr>
              <a:t> </a:t>
            </a:r>
            <a:r>
              <a:rPr dirty="0" sz="2900" spc="-10" b="1">
                <a:latin typeface="Roboto"/>
                <a:cs typeface="Roboto"/>
              </a:rPr>
              <a:t>Brasil</a:t>
            </a:r>
            <a:endParaRPr sz="2900">
              <a:latin typeface="Roboto"/>
              <a:cs typeface="Roboto"/>
            </a:endParaRPr>
          </a:p>
          <a:p>
            <a:pPr marL="573405">
              <a:lnSpc>
                <a:spcPct val="100000"/>
              </a:lnSpc>
              <a:spcBef>
                <a:spcPts val="20"/>
              </a:spcBef>
            </a:pPr>
            <a:r>
              <a:rPr dirty="0" sz="2600" spc="-10">
                <a:solidFill>
                  <a:srgbClr val="111110"/>
                </a:solidFill>
                <a:latin typeface="Roboto"/>
                <a:cs typeface="Roboto"/>
              </a:rPr>
              <a:t>Avanços</a:t>
            </a:r>
            <a:r>
              <a:rPr dirty="0" sz="2600" spc="-145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 spc="-20">
                <a:solidFill>
                  <a:srgbClr val="111110"/>
                </a:solidFill>
                <a:latin typeface="Roboto"/>
                <a:cs typeface="Roboto"/>
              </a:rPr>
              <a:t>socioambientais</a:t>
            </a:r>
            <a:r>
              <a:rPr dirty="0" sz="2600" spc="-70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 spc="-459">
                <a:solidFill>
                  <a:srgbClr val="111110"/>
                </a:solidFill>
                <a:latin typeface="Roboto"/>
                <a:cs typeface="Roboto"/>
              </a:rPr>
              <a:t>-</a:t>
            </a:r>
            <a:r>
              <a:rPr dirty="0" sz="2600" spc="-5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 spc="-10">
                <a:solidFill>
                  <a:srgbClr val="111110"/>
                </a:solidFill>
                <a:latin typeface="Roboto"/>
                <a:cs typeface="Roboto"/>
              </a:rPr>
              <a:t>Constituição</a:t>
            </a:r>
            <a:r>
              <a:rPr dirty="0" sz="2600" spc="-75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>
                <a:solidFill>
                  <a:srgbClr val="111110"/>
                </a:solidFill>
                <a:latin typeface="Roboto"/>
                <a:cs typeface="Roboto"/>
              </a:rPr>
              <a:t>Federal</a:t>
            </a:r>
            <a:r>
              <a:rPr dirty="0" sz="2600" spc="-75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 spc="-20">
                <a:solidFill>
                  <a:srgbClr val="111110"/>
                </a:solidFill>
                <a:latin typeface="Roboto"/>
                <a:cs typeface="Roboto"/>
              </a:rPr>
              <a:t>1988</a:t>
            </a:r>
            <a:endParaRPr sz="2600">
              <a:latin typeface="Roboto"/>
              <a:cs typeface="Roboto"/>
            </a:endParaRPr>
          </a:p>
          <a:p>
            <a:pPr marL="573405" marR="1341755">
              <a:lnSpc>
                <a:spcPct val="115399"/>
              </a:lnSpc>
            </a:pPr>
            <a:r>
              <a:rPr dirty="0" sz="2600" spc="-20">
                <a:solidFill>
                  <a:srgbClr val="111110"/>
                </a:solidFill>
                <a:latin typeface="Roboto"/>
                <a:cs typeface="Roboto"/>
              </a:rPr>
              <a:t>Regulamentação</a:t>
            </a:r>
            <a:r>
              <a:rPr dirty="0" sz="2600" spc="-60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>
                <a:solidFill>
                  <a:srgbClr val="111110"/>
                </a:solidFill>
                <a:latin typeface="Roboto"/>
                <a:cs typeface="Roboto"/>
              </a:rPr>
              <a:t>de</a:t>
            </a:r>
            <a:r>
              <a:rPr dirty="0" sz="2600" spc="-60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>
                <a:solidFill>
                  <a:srgbClr val="111110"/>
                </a:solidFill>
                <a:latin typeface="Roboto"/>
                <a:cs typeface="Roboto"/>
              </a:rPr>
              <a:t>leis</a:t>
            </a:r>
            <a:r>
              <a:rPr dirty="0" sz="2600" spc="-60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 spc="-20">
                <a:solidFill>
                  <a:srgbClr val="111110"/>
                </a:solidFill>
                <a:latin typeface="Roboto"/>
                <a:cs typeface="Roboto"/>
              </a:rPr>
              <a:t>importantes</a:t>
            </a:r>
            <a:r>
              <a:rPr dirty="0" sz="2600" spc="-55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>
                <a:solidFill>
                  <a:srgbClr val="111110"/>
                </a:solidFill>
                <a:latin typeface="Roboto"/>
                <a:cs typeface="Roboto"/>
              </a:rPr>
              <a:t>da</a:t>
            </a:r>
            <a:r>
              <a:rPr dirty="0" sz="2600" spc="-60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>
                <a:solidFill>
                  <a:srgbClr val="111110"/>
                </a:solidFill>
                <a:latin typeface="Roboto"/>
                <a:cs typeface="Roboto"/>
              </a:rPr>
              <a:t>agenda</a:t>
            </a:r>
            <a:r>
              <a:rPr dirty="0" sz="2600" spc="-60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 spc="-10">
                <a:solidFill>
                  <a:srgbClr val="111110"/>
                </a:solidFill>
                <a:latin typeface="Roboto"/>
                <a:cs typeface="Roboto"/>
              </a:rPr>
              <a:t>socioambiental</a:t>
            </a:r>
            <a:r>
              <a:rPr dirty="0" sz="2600" spc="-60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>
                <a:solidFill>
                  <a:srgbClr val="111110"/>
                </a:solidFill>
                <a:latin typeface="Roboto"/>
                <a:cs typeface="Roboto"/>
              </a:rPr>
              <a:t>e</a:t>
            </a:r>
            <a:r>
              <a:rPr dirty="0" sz="2600" spc="-55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 spc="-10">
                <a:solidFill>
                  <a:srgbClr val="111110"/>
                </a:solidFill>
                <a:latin typeface="Roboto"/>
                <a:cs typeface="Roboto"/>
              </a:rPr>
              <a:t>climática </a:t>
            </a:r>
            <a:r>
              <a:rPr dirty="0" sz="2600">
                <a:solidFill>
                  <a:srgbClr val="111110"/>
                </a:solidFill>
                <a:latin typeface="Roboto"/>
                <a:cs typeface="Roboto"/>
              </a:rPr>
              <a:t>Maior</a:t>
            </a:r>
            <a:r>
              <a:rPr dirty="0" sz="2600" spc="-140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>
                <a:solidFill>
                  <a:srgbClr val="111110"/>
                </a:solidFill>
                <a:latin typeface="Roboto"/>
                <a:cs typeface="Roboto"/>
              </a:rPr>
              <a:t>rede</a:t>
            </a:r>
            <a:r>
              <a:rPr dirty="0" sz="2600" spc="-70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 spc="-10">
                <a:solidFill>
                  <a:srgbClr val="111110"/>
                </a:solidFill>
                <a:latin typeface="Roboto"/>
                <a:cs typeface="Roboto"/>
              </a:rPr>
              <a:t>fluvial</a:t>
            </a:r>
            <a:r>
              <a:rPr dirty="0" sz="2600" spc="-70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>
                <a:solidFill>
                  <a:srgbClr val="111110"/>
                </a:solidFill>
                <a:latin typeface="Roboto"/>
                <a:cs typeface="Roboto"/>
              </a:rPr>
              <a:t>do</a:t>
            </a:r>
            <a:r>
              <a:rPr dirty="0" sz="2600" spc="-70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>
                <a:solidFill>
                  <a:srgbClr val="111110"/>
                </a:solidFill>
                <a:latin typeface="Roboto"/>
                <a:cs typeface="Roboto"/>
              </a:rPr>
              <a:t>mundo</a:t>
            </a:r>
            <a:r>
              <a:rPr dirty="0" sz="2600" spc="-70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>
                <a:solidFill>
                  <a:srgbClr val="111110"/>
                </a:solidFill>
                <a:latin typeface="Roboto"/>
                <a:cs typeface="Roboto"/>
              </a:rPr>
              <a:t>(12%)</a:t>
            </a:r>
            <a:r>
              <a:rPr dirty="0" sz="2600" spc="-75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 spc="-459">
                <a:solidFill>
                  <a:srgbClr val="111110"/>
                </a:solidFill>
                <a:latin typeface="Roboto"/>
                <a:cs typeface="Roboto"/>
              </a:rPr>
              <a:t>-</a:t>
            </a:r>
            <a:r>
              <a:rPr dirty="0" sz="2600" spc="-5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>
                <a:solidFill>
                  <a:srgbClr val="111110"/>
                </a:solidFill>
                <a:latin typeface="Roboto"/>
                <a:cs typeface="Roboto"/>
              </a:rPr>
              <a:t>Bacia</a:t>
            </a:r>
            <a:r>
              <a:rPr dirty="0" sz="2600" spc="-70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>
                <a:solidFill>
                  <a:srgbClr val="111110"/>
                </a:solidFill>
                <a:latin typeface="Roboto"/>
                <a:cs typeface="Roboto"/>
              </a:rPr>
              <a:t>Amazônica</a:t>
            </a:r>
            <a:r>
              <a:rPr dirty="0" sz="2600" spc="-70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>
                <a:solidFill>
                  <a:srgbClr val="111110"/>
                </a:solidFill>
                <a:latin typeface="Roboto"/>
                <a:cs typeface="Roboto"/>
              </a:rPr>
              <a:t>maior</a:t>
            </a:r>
            <a:r>
              <a:rPr dirty="0" sz="2600" spc="-70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>
                <a:solidFill>
                  <a:srgbClr val="111110"/>
                </a:solidFill>
                <a:latin typeface="Roboto"/>
                <a:cs typeface="Roboto"/>
              </a:rPr>
              <a:t>do</a:t>
            </a:r>
            <a:r>
              <a:rPr dirty="0" sz="2600" spc="-70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 spc="-10">
                <a:solidFill>
                  <a:srgbClr val="111110"/>
                </a:solidFill>
                <a:latin typeface="Roboto"/>
                <a:cs typeface="Roboto"/>
              </a:rPr>
              <a:t>planeta </a:t>
            </a:r>
            <a:r>
              <a:rPr dirty="0" sz="2600">
                <a:solidFill>
                  <a:srgbClr val="111110"/>
                </a:solidFill>
                <a:latin typeface="Roboto"/>
                <a:cs typeface="Roboto"/>
              </a:rPr>
              <a:t>Maior</a:t>
            </a:r>
            <a:r>
              <a:rPr dirty="0" sz="2600" spc="-50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 spc="-20">
                <a:solidFill>
                  <a:srgbClr val="111110"/>
                </a:solidFill>
                <a:latin typeface="Roboto"/>
                <a:cs typeface="Roboto"/>
              </a:rPr>
              <a:t>sociobiodiversidade</a:t>
            </a:r>
            <a:r>
              <a:rPr dirty="0" sz="2600" spc="-50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>
                <a:solidFill>
                  <a:srgbClr val="111110"/>
                </a:solidFill>
                <a:latin typeface="Roboto"/>
                <a:cs typeface="Roboto"/>
              </a:rPr>
              <a:t>do</a:t>
            </a:r>
            <a:r>
              <a:rPr dirty="0" sz="2600" spc="-45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 spc="-10">
                <a:solidFill>
                  <a:srgbClr val="111110"/>
                </a:solidFill>
                <a:latin typeface="Roboto"/>
                <a:cs typeface="Roboto"/>
              </a:rPr>
              <a:t>planeta</a:t>
            </a:r>
            <a:endParaRPr sz="2600">
              <a:latin typeface="Roboto"/>
              <a:cs typeface="Roboto"/>
            </a:endParaRPr>
          </a:p>
          <a:p>
            <a:pPr marL="573405">
              <a:lnSpc>
                <a:spcPct val="100000"/>
              </a:lnSpc>
              <a:spcBef>
                <a:spcPts val="480"/>
              </a:spcBef>
            </a:pPr>
            <a:r>
              <a:rPr dirty="0" sz="2600">
                <a:solidFill>
                  <a:srgbClr val="111110"/>
                </a:solidFill>
                <a:latin typeface="Roboto"/>
                <a:cs typeface="Roboto"/>
              </a:rPr>
              <a:t>Áreas</a:t>
            </a:r>
            <a:r>
              <a:rPr dirty="0" sz="2600" spc="-140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 spc="-10">
                <a:solidFill>
                  <a:srgbClr val="111110"/>
                </a:solidFill>
                <a:latin typeface="Roboto"/>
                <a:cs typeface="Roboto"/>
              </a:rPr>
              <a:t>alagadas</a:t>
            </a:r>
            <a:r>
              <a:rPr dirty="0" sz="2600" spc="-70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>
                <a:solidFill>
                  <a:srgbClr val="111110"/>
                </a:solidFill>
                <a:latin typeface="Roboto"/>
                <a:cs typeface="Roboto"/>
              </a:rPr>
              <a:t>e</a:t>
            </a:r>
            <a:r>
              <a:rPr dirty="0" sz="2600" spc="-70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>
                <a:solidFill>
                  <a:srgbClr val="111110"/>
                </a:solidFill>
                <a:latin typeface="Roboto"/>
                <a:cs typeface="Roboto"/>
              </a:rPr>
              <a:t>úmidas</a:t>
            </a:r>
            <a:r>
              <a:rPr dirty="0" sz="2600" spc="-70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 spc="-459">
                <a:solidFill>
                  <a:srgbClr val="111110"/>
                </a:solidFill>
                <a:latin typeface="Roboto"/>
                <a:cs typeface="Roboto"/>
              </a:rPr>
              <a:t>-</a:t>
            </a:r>
            <a:r>
              <a:rPr dirty="0" sz="2600" spc="-5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 spc="-10">
                <a:solidFill>
                  <a:srgbClr val="111110"/>
                </a:solidFill>
                <a:latin typeface="Roboto"/>
                <a:cs typeface="Roboto"/>
              </a:rPr>
              <a:t>regulação</a:t>
            </a:r>
            <a:r>
              <a:rPr dirty="0" sz="2600" spc="-70">
                <a:solidFill>
                  <a:srgbClr val="111110"/>
                </a:solidFill>
                <a:latin typeface="Roboto"/>
                <a:cs typeface="Roboto"/>
              </a:rPr>
              <a:t> </a:t>
            </a:r>
            <a:r>
              <a:rPr dirty="0" sz="2600" spc="-10">
                <a:solidFill>
                  <a:srgbClr val="111110"/>
                </a:solidFill>
                <a:latin typeface="Roboto"/>
                <a:cs typeface="Roboto"/>
              </a:rPr>
              <a:t>climática</a:t>
            </a:r>
            <a:endParaRPr sz="26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2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dirty="0" sz="2900" b="1">
                <a:latin typeface="Roboto"/>
                <a:cs typeface="Roboto"/>
              </a:rPr>
              <a:t>Contexto</a:t>
            </a:r>
            <a:r>
              <a:rPr dirty="0" sz="2900" spc="-65" b="1">
                <a:latin typeface="Roboto"/>
                <a:cs typeface="Roboto"/>
              </a:rPr>
              <a:t> </a:t>
            </a:r>
            <a:r>
              <a:rPr dirty="0" sz="2900" spc="-10" b="1">
                <a:latin typeface="Roboto"/>
                <a:cs typeface="Roboto"/>
              </a:rPr>
              <a:t>Internacional</a:t>
            </a:r>
            <a:endParaRPr sz="2900">
              <a:latin typeface="Roboto"/>
              <a:cs typeface="Roboto"/>
            </a:endParaRPr>
          </a:p>
          <a:p>
            <a:pPr marL="573405" marR="4394835">
              <a:lnSpc>
                <a:spcPct val="115399"/>
              </a:lnSpc>
              <a:spcBef>
                <a:spcPts val="90"/>
              </a:spcBef>
            </a:pPr>
            <a:r>
              <a:rPr dirty="0" sz="2600">
                <a:latin typeface="Roboto"/>
                <a:cs typeface="Roboto"/>
              </a:rPr>
              <a:t>Novo</a:t>
            </a:r>
            <a:r>
              <a:rPr dirty="0" sz="2600" spc="-110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Marco</a:t>
            </a:r>
            <a:r>
              <a:rPr dirty="0" sz="2600" spc="-55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Global</a:t>
            </a:r>
            <a:r>
              <a:rPr dirty="0" sz="2600" spc="-55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para</a:t>
            </a:r>
            <a:r>
              <a:rPr dirty="0" sz="2600" spc="-55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a</a:t>
            </a:r>
            <a:r>
              <a:rPr dirty="0" sz="2600" spc="-60">
                <a:latin typeface="Roboto"/>
                <a:cs typeface="Roboto"/>
              </a:rPr>
              <a:t> </a:t>
            </a:r>
            <a:r>
              <a:rPr dirty="0" sz="2600" spc="-20">
                <a:latin typeface="Roboto"/>
                <a:cs typeface="Roboto"/>
              </a:rPr>
              <a:t>Biodiversidade</a:t>
            </a:r>
            <a:r>
              <a:rPr dirty="0" sz="2600" spc="-55">
                <a:latin typeface="Roboto"/>
                <a:cs typeface="Roboto"/>
              </a:rPr>
              <a:t> </a:t>
            </a:r>
            <a:r>
              <a:rPr dirty="0" sz="2600" spc="-459">
                <a:latin typeface="Roboto"/>
                <a:cs typeface="Roboto"/>
              </a:rPr>
              <a:t>-</a:t>
            </a:r>
            <a:r>
              <a:rPr dirty="0" sz="2600" spc="-5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COP</a:t>
            </a:r>
            <a:r>
              <a:rPr dirty="0" sz="2600" spc="-55">
                <a:latin typeface="Roboto"/>
                <a:cs typeface="Roboto"/>
              </a:rPr>
              <a:t> </a:t>
            </a:r>
            <a:r>
              <a:rPr dirty="0" sz="2600" spc="-25">
                <a:latin typeface="Roboto"/>
                <a:cs typeface="Roboto"/>
              </a:rPr>
              <a:t>15 </a:t>
            </a:r>
            <a:r>
              <a:rPr dirty="0" sz="2600" spc="-10">
                <a:latin typeface="Roboto"/>
                <a:cs typeface="Roboto"/>
              </a:rPr>
              <a:t>Declaração</a:t>
            </a:r>
            <a:r>
              <a:rPr dirty="0" sz="2600" spc="-95">
                <a:latin typeface="Roboto"/>
                <a:cs typeface="Roboto"/>
              </a:rPr>
              <a:t> </a:t>
            </a:r>
            <a:r>
              <a:rPr dirty="0" sz="2600" spc="-30">
                <a:latin typeface="Roboto"/>
                <a:cs typeface="Roboto"/>
              </a:rPr>
              <a:t>Universal</a:t>
            </a:r>
            <a:r>
              <a:rPr dirty="0" sz="2600" spc="-95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dos</a:t>
            </a:r>
            <a:r>
              <a:rPr dirty="0" sz="2600" spc="-95">
                <a:latin typeface="Roboto"/>
                <a:cs typeface="Roboto"/>
              </a:rPr>
              <a:t> </a:t>
            </a:r>
            <a:r>
              <a:rPr dirty="0" sz="2600" spc="-10">
                <a:latin typeface="Roboto"/>
                <a:cs typeface="Roboto"/>
              </a:rPr>
              <a:t>Direitos</a:t>
            </a:r>
            <a:r>
              <a:rPr dirty="0" sz="2600" spc="-95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dos</a:t>
            </a:r>
            <a:r>
              <a:rPr dirty="0" sz="2600" spc="-90">
                <a:latin typeface="Roboto"/>
                <a:cs typeface="Roboto"/>
              </a:rPr>
              <a:t> </a:t>
            </a:r>
            <a:r>
              <a:rPr dirty="0" sz="2600" spc="-20">
                <a:latin typeface="Roboto"/>
                <a:cs typeface="Roboto"/>
              </a:rPr>
              <a:t>Rios Descomissionamenrto</a:t>
            </a:r>
            <a:r>
              <a:rPr dirty="0" sz="2600" spc="-45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de</a:t>
            </a:r>
            <a:r>
              <a:rPr dirty="0" sz="2600" spc="-45">
                <a:latin typeface="Roboto"/>
                <a:cs typeface="Roboto"/>
              </a:rPr>
              <a:t> </a:t>
            </a:r>
            <a:r>
              <a:rPr dirty="0" sz="2600" spc="-20">
                <a:latin typeface="Roboto"/>
                <a:cs typeface="Roboto"/>
              </a:rPr>
              <a:t>hidrelétricas</a:t>
            </a:r>
            <a:r>
              <a:rPr dirty="0" sz="2600" spc="-40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(Europa</a:t>
            </a:r>
            <a:r>
              <a:rPr dirty="0" sz="2600" spc="-45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e</a:t>
            </a:r>
            <a:r>
              <a:rPr dirty="0" sz="2600" spc="-45">
                <a:latin typeface="Roboto"/>
                <a:cs typeface="Roboto"/>
              </a:rPr>
              <a:t> </a:t>
            </a:r>
            <a:r>
              <a:rPr dirty="0" sz="2600" spc="-20">
                <a:latin typeface="Roboto"/>
                <a:cs typeface="Roboto"/>
              </a:rPr>
              <a:t>EUA)</a:t>
            </a:r>
            <a:endParaRPr sz="2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dirty="0" sz="2900" b="1">
                <a:latin typeface="Roboto"/>
                <a:cs typeface="Roboto"/>
              </a:rPr>
              <a:t>Nossos</a:t>
            </a:r>
            <a:r>
              <a:rPr dirty="0" sz="2900" spc="-100" b="1">
                <a:latin typeface="Roboto"/>
                <a:cs typeface="Roboto"/>
              </a:rPr>
              <a:t> </a:t>
            </a:r>
            <a:r>
              <a:rPr dirty="0" sz="2900" spc="-10" b="1">
                <a:latin typeface="Roboto"/>
                <a:cs typeface="Roboto"/>
              </a:rPr>
              <a:t>desafios:</a:t>
            </a:r>
            <a:endParaRPr sz="2900">
              <a:latin typeface="Roboto"/>
              <a:cs typeface="Roboto"/>
            </a:endParaRPr>
          </a:p>
          <a:p>
            <a:pPr marL="573405">
              <a:lnSpc>
                <a:spcPct val="100000"/>
              </a:lnSpc>
              <a:spcBef>
                <a:spcPts val="1720"/>
              </a:spcBef>
            </a:pPr>
            <a:r>
              <a:rPr dirty="0" sz="2600">
                <a:latin typeface="Roboto"/>
                <a:cs typeface="Roboto"/>
              </a:rPr>
              <a:t>Lei</a:t>
            </a:r>
            <a:r>
              <a:rPr dirty="0" sz="2600" spc="-165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das</a:t>
            </a:r>
            <a:r>
              <a:rPr dirty="0" sz="2600" spc="-90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Águas</a:t>
            </a:r>
            <a:r>
              <a:rPr dirty="0" sz="2600" spc="-85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(9.444/97)</a:t>
            </a:r>
            <a:r>
              <a:rPr dirty="0" sz="2600" spc="-85">
                <a:latin typeface="Roboto"/>
                <a:cs typeface="Roboto"/>
              </a:rPr>
              <a:t> </a:t>
            </a:r>
            <a:r>
              <a:rPr dirty="0" sz="2600" spc="-459">
                <a:latin typeface="Roboto"/>
                <a:cs typeface="Roboto"/>
              </a:rPr>
              <a:t>-</a:t>
            </a:r>
            <a:r>
              <a:rPr dirty="0" sz="2600" spc="-5">
                <a:latin typeface="Roboto"/>
                <a:cs typeface="Roboto"/>
              </a:rPr>
              <a:t> </a:t>
            </a:r>
            <a:r>
              <a:rPr dirty="0" sz="2600" spc="-10">
                <a:latin typeface="Roboto"/>
                <a:cs typeface="Roboto"/>
              </a:rPr>
              <a:t>Usos</a:t>
            </a:r>
            <a:r>
              <a:rPr dirty="0" sz="2600" spc="-85">
                <a:latin typeface="Roboto"/>
                <a:cs typeface="Roboto"/>
              </a:rPr>
              <a:t> </a:t>
            </a:r>
            <a:r>
              <a:rPr dirty="0" sz="2600" spc="-10">
                <a:latin typeface="Roboto"/>
                <a:cs typeface="Roboto"/>
              </a:rPr>
              <a:t>múltiplos</a:t>
            </a:r>
            <a:r>
              <a:rPr dirty="0" sz="2600" spc="-85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das</a:t>
            </a:r>
            <a:r>
              <a:rPr dirty="0" sz="2600" spc="-85">
                <a:latin typeface="Roboto"/>
                <a:cs typeface="Roboto"/>
              </a:rPr>
              <a:t> </a:t>
            </a:r>
            <a:r>
              <a:rPr dirty="0" sz="2600" spc="-10">
                <a:latin typeface="Roboto"/>
                <a:cs typeface="Roboto"/>
              </a:rPr>
              <a:t>águas</a:t>
            </a:r>
            <a:endParaRPr sz="2600">
              <a:latin typeface="Roboto"/>
              <a:cs typeface="Roboto"/>
            </a:endParaRPr>
          </a:p>
          <a:p>
            <a:pPr marL="573405" marR="5080">
              <a:lnSpc>
                <a:spcPct val="115399"/>
              </a:lnSpc>
            </a:pPr>
            <a:r>
              <a:rPr dirty="0" sz="2600">
                <a:latin typeface="Roboto"/>
                <a:cs typeface="Roboto"/>
              </a:rPr>
              <a:t>Ausência</a:t>
            </a:r>
            <a:r>
              <a:rPr dirty="0" sz="2600" spc="-75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de</a:t>
            </a:r>
            <a:r>
              <a:rPr dirty="0" sz="2600" spc="-75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lei</a:t>
            </a:r>
            <a:r>
              <a:rPr dirty="0" sz="2600" spc="-75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específica</a:t>
            </a:r>
            <a:r>
              <a:rPr dirty="0" sz="2600" spc="-75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para</a:t>
            </a:r>
            <a:r>
              <a:rPr dirty="0" sz="2600" spc="-75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a</a:t>
            </a:r>
            <a:r>
              <a:rPr dirty="0" sz="2600" spc="-75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proteção</a:t>
            </a:r>
            <a:r>
              <a:rPr dirty="0" sz="2600" spc="-75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dos</a:t>
            </a:r>
            <a:r>
              <a:rPr dirty="0" sz="2600" spc="-75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rios</a:t>
            </a:r>
            <a:r>
              <a:rPr dirty="0" sz="2600" spc="-75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e</a:t>
            </a:r>
            <a:r>
              <a:rPr dirty="0" sz="2600" spc="-75">
                <a:latin typeface="Roboto"/>
                <a:cs typeface="Roboto"/>
              </a:rPr>
              <a:t> </a:t>
            </a:r>
            <a:r>
              <a:rPr dirty="0" sz="2600" spc="-10">
                <a:latin typeface="Roboto"/>
                <a:cs typeface="Roboto"/>
              </a:rPr>
              <a:t>ecossistemas</a:t>
            </a:r>
            <a:r>
              <a:rPr dirty="0" sz="2600" spc="-75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de</a:t>
            </a:r>
            <a:r>
              <a:rPr dirty="0" sz="2600" spc="-75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água</a:t>
            </a:r>
            <a:r>
              <a:rPr dirty="0" sz="2600" spc="-75">
                <a:latin typeface="Roboto"/>
                <a:cs typeface="Roboto"/>
              </a:rPr>
              <a:t> </a:t>
            </a:r>
            <a:r>
              <a:rPr dirty="0" sz="2600" spc="-20">
                <a:latin typeface="Roboto"/>
                <a:cs typeface="Roboto"/>
              </a:rPr>
              <a:t>doce </a:t>
            </a:r>
            <a:r>
              <a:rPr dirty="0" sz="2600" spc="-10">
                <a:latin typeface="Roboto"/>
                <a:cs typeface="Roboto"/>
              </a:rPr>
              <a:t>Fortalecer</a:t>
            </a:r>
            <a:r>
              <a:rPr dirty="0" sz="2600" spc="-80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os</a:t>
            </a:r>
            <a:r>
              <a:rPr dirty="0" sz="2600" spc="-75">
                <a:latin typeface="Roboto"/>
                <a:cs typeface="Roboto"/>
              </a:rPr>
              <a:t> </a:t>
            </a:r>
            <a:r>
              <a:rPr dirty="0" sz="2600" spc="-10">
                <a:latin typeface="Roboto"/>
                <a:cs typeface="Roboto"/>
              </a:rPr>
              <a:t>movimentos</a:t>
            </a:r>
            <a:r>
              <a:rPr dirty="0" sz="2600" spc="-75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sociais</a:t>
            </a:r>
            <a:r>
              <a:rPr dirty="0" sz="2600" spc="-80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e</a:t>
            </a:r>
            <a:r>
              <a:rPr dirty="0" sz="2600" spc="-75">
                <a:latin typeface="Roboto"/>
                <a:cs typeface="Roboto"/>
              </a:rPr>
              <a:t> </a:t>
            </a:r>
            <a:r>
              <a:rPr dirty="0" sz="2600" spc="-10">
                <a:latin typeface="Roboto"/>
                <a:cs typeface="Roboto"/>
              </a:rPr>
              <a:t>entidades</a:t>
            </a:r>
            <a:r>
              <a:rPr dirty="0" sz="2600" spc="-75">
                <a:latin typeface="Roboto"/>
                <a:cs typeface="Roboto"/>
              </a:rPr>
              <a:t> </a:t>
            </a:r>
            <a:r>
              <a:rPr dirty="0" sz="2600" spc="-20">
                <a:latin typeface="Roboto"/>
                <a:cs typeface="Roboto"/>
              </a:rPr>
              <a:t>socioambientais</a:t>
            </a:r>
            <a:r>
              <a:rPr dirty="0" sz="2600" spc="-80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na</a:t>
            </a:r>
            <a:r>
              <a:rPr dirty="0" sz="2600" spc="-75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proteção</a:t>
            </a:r>
            <a:r>
              <a:rPr dirty="0" sz="2600" spc="-75">
                <a:latin typeface="Roboto"/>
                <a:cs typeface="Roboto"/>
              </a:rPr>
              <a:t> </a:t>
            </a:r>
            <a:r>
              <a:rPr dirty="0" sz="2600">
                <a:latin typeface="Roboto"/>
                <a:cs typeface="Roboto"/>
              </a:rPr>
              <a:t>dos</a:t>
            </a:r>
            <a:r>
              <a:rPr dirty="0" sz="2600" spc="-80">
                <a:latin typeface="Roboto"/>
                <a:cs typeface="Roboto"/>
              </a:rPr>
              <a:t> </a:t>
            </a:r>
            <a:r>
              <a:rPr dirty="0" sz="2600" spc="-20">
                <a:latin typeface="Roboto"/>
                <a:cs typeface="Roboto"/>
              </a:rPr>
              <a:t>rios</a:t>
            </a:r>
            <a:endParaRPr sz="26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9258300"/>
            <a:ext cx="1209675" cy="36195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2122" y="6708968"/>
            <a:ext cx="3729384" cy="357803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61171" y="6708968"/>
            <a:ext cx="3724275" cy="357627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32122" y="3032318"/>
            <a:ext cx="7553325" cy="357730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871780" y="495169"/>
            <a:ext cx="3276599" cy="202882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431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600" spc="105">
                <a:latin typeface="Cambria"/>
                <a:cs typeface="Cambria"/>
              </a:rPr>
              <a:t>Coalizão</a:t>
            </a:r>
            <a:r>
              <a:rPr dirty="0" sz="5600" spc="20">
                <a:latin typeface="Cambria"/>
                <a:cs typeface="Cambria"/>
              </a:rPr>
              <a:t> </a:t>
            </a:r>
            <a:r>
              <a:rPr dirty="0" sz="5600" spc="65">
                <a:latin typeface="Cambria"/>
                <a:cs typeface="Cambria"/>
              </a:rPr>
              <a:t>Pelos</a:t>
            </a:r>
            <a:r>
              <a:rPr dirty="0" sz="5600" spc="25">
                <a:latin typeface="Cambria"/>
                <a:cs typeface="Cambria"/>
              </a:rPr>
              <a:t> </a:t>
            </a:r>
            <a:r>
              <a:rPr dirty="0" sz="5600" spc="95">
                <a:latin typeface="Cambria"/>
                <a:cs typeface="Cambria"/>
              </a:rPr>
              <a:t>Rios</a:t>
            </a:r>
            <a:endParaRPr sz="5600">
              <a:latin typeface="Cambria"/>
              <a:cs typeface="Cambri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16000" y="3373737"/>
            <a:ext cx="7851140" cy="4654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100"/>
              </a:spcBef>
            </a:pPr>
            <a:r>
              <a:rPr dirty="0" sz="2900">
                <a:latin typeface="Roboto"/>
                <a:cs typeface="Roboto"/>
              </a:rPr>
              <a:t>A</a:t>
            </a:r>
            <a:r>
              <a:rPr dirty="0" sz="2900" spc="-80">
                <a:latin typeface="Roboto"/>
                <a:cs typeface="Roboto"/>
              </a:rPr>
              <a:t> </a:t>
            </a:r>
            <a:r>
              <a:rPr dirty="0" sz="2900">
                <a:latin typeface="Roboto"/>
                <a:cs typeface="Roboto"/>
              </a:rPr>
              <a:t>Coalizão</a:t>
            </a:r>
            <a:r>
              <a:rPr dirty="0" sz="2900" spc="-75">
                <a:latin typeface="Roboto"/>
                <a:cs typeface="Roboto"/>
              </a:rPr>
              <a:t> </a:t>
            </a:r>
            <a:r>
              <a:rPr dirty="0" sz="2900">
                <a:latin typeface="Roboto"/>
                <a:cs typeface="Roboto"/>
              </a:rPr>
              <a:t>Pelos</a:t>
            </a:r>
            <a:r>
              <a:rPr dirty="0" sz="2900" spc="-80">
                <a:latin typeface="Roboto"/>
                <a:cs typeface="Roboto"/>
              </a:rPr>
              <a:t> </a:t>
            </a:r>
            <a:r>
              <a:rPr dirty="0" sz="2900">
                <a:latin typeface="Roboto"/>
                <a:cs typeface="Roboto"/>
              </a:rPr>
              <a:t>Rios</a:t>
            </a:r>
            <a:r>
              <a:rPr dirty="0" sz="2900" spc="-75">
                <a:latin typeface="Roboto"/>
                <a:cs typeface="Roboto"/>
              </a:rPr>
              <a:t> </a:t>
            </a:r>
            <a:r>
              <a:rPr dirty="0" sz="2900" spc="-10">
                <a:latin typeface="Roboto"/>
                <a:cs typeface="Roboto"/>
              </a:rPr>
              <a:t>nasceu</a:t>
            </a:r>
            <a:r>
              <a:rPr dirty="0" sz="2900" spc="-80">
                <a:latin typeface="Roboto"/>
                <a:cs typeface="Roboto"/>
              </a:rPr>
              <a:t> </a:t>
            </a:r>
            <a:r>
              <a:rPr dirty="0" sz="2900">
                <a:latin typeface="Roboto"/>
                <a:cs typeface="Roboto"/>
              </a:rPr>
              <a:t>em</a:t>
            </a:r>
            <a:r>
              <a:rPr dirty="0" sz="2900" spc="-75">
                <a:latin typeface="Roboto"/>
                <a:cs typeface="Roboto"/>
              </a:rPr>
              <a:t> </a:t>
            </a:r>
            <a:r>
              <a:rPr dirty="0" sz="2900">
                <a:latin typeface="Roboto"/>
                <a:cs typeface="Roboto"/>
              </a:rPr>
              <a:t>2020,</a:t>
            </a:r>
            <a:r>
              <a:rPr dirty="0" sz="2900" spc="-80">
                <a:latin typeface="Roboto"/>
                <a:cs typeface="Roboto"/>
              </a:rPr>
              <a:t> </a:t>
            </a:r>
            <a:r>
              <a:rPr dirty="0" sz="2900">
                <a:latin typeface="Roboto"/>
                <a:cs typeface="Roboto"/>
              </a:rPr>
              <a:t>a</a:t>
            </a:r>
            <a:r>
              <a:rPr dirty="0" sz="2900" spc="-75">
                <a:latin typeface="Roboto"/>
                <a:cs typeface="Roboto"/>
              </a:rPr>
              <a:t> </a:t>
            </a:r>
            <a:r>
              <a:rPr dirty="0" sz="2900" spc="-10">
                <a:latin typeface="Roboto"/>
                <a:cs typeface="Roboto"/>
              </a:rPr>
              <a:t>partir </a:t>
            </a:r>
            <a:r>
              <a:rPr dirty="0" sz="2900">
                <a:latin typeface="Roboto"/>
                <a:cs typeface="Roboto"/>
              </a:rPr>
              <a:t>de</a:t>
            </a:r>
            <a:r>
              <a:rPr dirty="0" sz="2900" spc="-80">
                <a:latin typeface="Roboto"/>
                <a:cs typeface="Roboto"/>
              </a:rPr>
              <a:t> </a:t>
            </a:r>
            <a:r>
              <a:rPr dirty="0" sz="2900">
                <a:latin typeface="Roboto"/>
                <a:cs typeface="Roboto"/>
              </a:rPr>
              <a:t>um</a:t>
            </a:r>
            <a:r>
              <a:rPr dirty="0" sz="2900" spc="-75">
                <a:latin typeface="Roboto"/>
                <a:cs typeface="Roboto"/>
              </a:rPr>
              <a:t> </a:t>
            </a:r>
            <a:r>
              <a:rPr dirty="0" sz="2900">
                <a:latin typeface="Roboto"/>
                <a:cs typeface="Roboto"/>
              </a:rPr>
              <a:t>apelo</a:t>
            </a:r>
            <a:r>
              <a:rPr dirty="0" sz="2900" spc="-80">
                <a:latin typeface="Roboto"/>
                <a:cs typeface="Roboto"/>
              </a:rPr>
              <a:t> </a:t>
            </a:r>
            <a:r>
              <a:rPr dirty="0" sz="2900">
                <a:latin typeface="Roboto"/>
                <a:cs typeface="Roboto"/>
              </a:rPr>
              <a:t>da</a:t>
            </a:r>
            <a:r>
              <a:rPr dirty="0" sz="2900" spc="-75">
                <a:latin typeface="Roboto"/>
                <a:cs typeface="Roboto"/>
              </a:rPr>
              <a:t> </a:t>
            </a:r>
            <a:r>
              <a:rPr dirty="0" sz="2900" spc="-30">
                <a:latin typeface="Roboto"/>
                <a:cs typeface="Roboto"/>
              </a:rPr>
              <a:t>International</a:t>
            </a:r>
            <a:r>
              <a:rPr dirty="0" sz="2900" spc="-80">
                <a:latin typeface="Roboto"/>
                <a:cs typeface="Roboto"/>
              </a:rPr>
              <a:t> </a:t>
            </a:r>
            <a:r>
              <a:rPr dirty="0" sz="2900" spc="-20">
                <a:latin typeface="Roboto"/>
                <a:cs typeface="Roboto"/>
              </a:rPr>
              <a:t>Rivers,</a:t>
            </a:r>
            <a:r>
              <a:rPr dirty="0" sz="2900" spc="-75">
                <a:latin typeface="Roboto"/>
                <a:cs typeface="Roboto"/>
              </a:rPr>
              <a:t> </a:t>
            </a:r>
            <a:r>
              <a:rPr dirty="0" sz="2900" spc="-10">
                <a:latin typeface="Roboto"/>
                <a:cs typeface="Roboto"/>
              </a:rPr>
              <a:t>reunindo </a:t>
            </a:r>
            <a:r>
              <a:rPr dirty="0" sz="2900" spc="-20">
                <a:latin typeface="Roboto"/>
                <a:cs typeface="Roboto"/>
              </a:rPr>
              <a:t>várias</a:t>
            </a:r>
            <a:r>
              <a:rPr dirty="0" sz="2900" spc="-65">
                <a:latin typeface="Roboto"/>
                <a:cs typeface="Roboto"/>
              </a:rPr>
              <a:t> </a:t>
            </a:r>
            <a:r>
              <a:rPr dirty="0" sz="2900" spc="-20">
                <a:latin typeface="Roboto"/>
                <a:cs typeface="Roboto"/>
              </a:rPr>
              <a:t>organizações</a:t>
            </a:r>
            <a:r>
              <a:rPr dirty="0" sz="2900" spc="-65">
                <a:latin typeface="Roboto"/>
                <a:cs typeface="Roboto"/>
              </a:rPr>
              <a:t> </a:t>
            </a:r>
            <a:r>
              <a:rPr dirty="0" sz="2900">
                <a:latin typeface="Roboto"/>
                <a:cs typeface="Roboto"/>
              </a:rPr>
              <a:t>e</a:t>
            </a:r>
            <a:r>
              <a:rPr dirty="0" sz="2900" spc="-65">
                <a:latin typeface="Roboto"/>
                <a:cs typeface="Roboto"/>
              </a:rPr>
              <a:t> </a:t>
            </a:r>
            <a:r>
              <a:rPr dirty="0" sz="2900" spc="-25">
                <a:latin typeface="Roboto"/>
                <a:cs typeface="Roboto"/>
              </a:rPr>
              <a:t>instituições</a:t>
            </a:r>
            <a:r>
              <a:rPr dirty="0" sz="2900" spc="-65">
                <a:latin typeface="Roboto"/>
                <a:cs typeface="Roboto"/>
              </a:rPr>
              <a:t> </a:t>
            </a:r>
            <a:r>
              <a:rPr dirty="0" sz="2900">
                <a:latin typeface="Roboto"/>
                <a:cs typeface="Roboto"/>
              </a:rPr>
              <a:t>da</a:t>
            </a:r>
            <a:r>
              <a:rPr dirty="0" sz="2900" spc="-65">
                <a:latin typeface="Roboto"/>
                <a:cs typeface="Roboto"/>
              </a:rPr>
              <a:t> </a:t>
            </a:r>
            <a:r>
              <a:rPr dirty="0" sz="2900" spc="-10">
                <a:latin typeface="Roboto"/>
                <a:cs typeface="Roboto"/>
              </a:rPr>
              <a:t>sociedade </a:t>
            </a:r>
            <a:r>
              <a:rPr dirty="0" sz="2900">
                <a:latin typeface="Roboto"/>
                <a:cs typeface="Roboto"/>
              </a:rPr>
              <a:t>civil</a:t>
            </a:r>
            <a:r>
              <a:rPr dirty="0" sz="2900" spc="-125">
                <a:latin typeface="Roboto"/>
                <a:cs typeface="Roboto"/>
              </a:rPr>
              <a:t> </a:t>
            </a:r>
            <a:r>
              <a:rPr dirty="0" sz="2900">
                <a:latin typeface="Roboto"/>
                <a:cs typeface="Roboto"/>
              </a:rPr>
              <a:t>e</a:t>
            </a:r>
            <a:r>
              <a:rPr dirty="0" sz="2900" spc="-120">
                <a:latin typeface="Roboto"/>
                <a:cs typeface="Roboto"/>
              </a:rPr>
              <a:t> </a:t>
            </a:r>
            <a:r>
              <a:rPr dirty="0" sz="2900" spc="-10">
                <a:latin typeface="Roboto"/>
                <a:cs typeface="Roboto"/>
              </a:rPr>
              <a:t>outros</a:t>
            </a:r>
            <a:r>
              <a:rPr dirty="0" sz="2900" spc="-120">
                <a:latin typeface="Roboto"/>
                <a:cs typeface="Roboto"/>
              </a:rPr>
              <a:t> </a:t>
            </a:r>
            <a:r>
              <a:rPr dirty="0" sz="2900" spc="-10">
                <a:latin typeface="Roboto"/>
                <a:cs typeface="Roboto"/>
              </a:rPr>
              <a:t>movimentos</a:t>
            </a:r>
            <a:r>
              <a:rPr dirty="0" sz="2900" spc="-120">
                <a:latin typeface="Roboto"/>
                <a:cs typeface="Roboto"/>
              </a:rPr>
              <a:t> </a:t>
            </a:r>
            <a:r>
              <a:rPr dirty="0" sz="2900">
                <a:latin typeface="Roboto"/>
                <a:cs typeface="Roboto"/>
              </a:rPr>
              <a:t>sociais</a:t>
            </a:r>
            <a:r>
              <a:rPr dirty="0" sz="2900" spc="-120">
                <a:latin typeface="Roboto"/>
                <a:cs typeface="Roboto"/>
              </a:rPr>
              <a:t> </a:t>
            </a:r>
            <a:r>
              <a:rPr dirty="0" sz="2900">
                <a:latin typeface="Roboto"/>
                <a:cs typeface="Roboto"/>
              </a:rPr>
              <a:t>que</a:t>
            </a:r>
            <a:r>
              <a:rPr dirty="0" sz="2900" spc="-120">
                <a:latin typeface="Roboto"/>
                <a:cs typeface="Roboto"/>
              </a:rPr>
              <a:t> </a:t>
            </a:r>
            <a:r>
              <a:rPr dirty="0" sz="2900">
                <a:latin typeface="Roboto"/>
                <a:cs typeface="Roboto"/>
              </a:rPr>
              <a:t>lutam</a:t>
            </a:r>
            <a:r>
              <a:rPr dirty="0" sz="2900" spc="-120">
                <a:latin typeface="Roboto"/>
                <a:cs typeface="Roboto"/>
              </a:rPr>
              <a:t> </a:t>
            </a:r>
            <a:r>
              <a:rPr dirty="0" sz="2900" spc="-25">
                <a:latin typeface="Roboto"/>
                <a:cs typeface="Roboto"/>
              </a:rPr>
              <a:t>há </a:t>
            </a:r>
            <a:r>
              <a:rPr dirty="0" sz="2900">
                <a:latin typeface="Roboto"/>
                <a:cs typeface="Roboto"/>
              </a:rPr>
              <a:t>anos</a:t>
            </a:r>
            <a:r>
              <a:rPr dirty="0" sz="2900" spc="-114">
                <a:latin typeface="Roboto"/>
                <a:cs typeface="Roboto"/>
              </a:rPr>
              <a:t> </a:t>
            </a:r>
            <a:r>
              <a:rPr dirty="0" sz="2900">
                <a:latin typeface="Roboto"/>
                <a:cs typeface="Roboto"/>
              </a:rPr>
              <a:t>pela</a:t>
            </a:r>
            <a:r>
              <a:rPr dirty="0" sz="2900" spc="-114">
                <a:latin typeface="Roboto"/>
                <a:cs typeface="Roboto"/>
              </a:rPr>
              <a:t> </a:t>
            </a:r>
            <a:r>
              <a:rPr dirty="0" sz="2900">
                <a:latin typeface="Roboto"/>
                <a:cs typeface="Roboto"/>
              </a:rPr>
              <a:t>proteção</a:t>
            </a:r>
            <a:r>
              <a:rPr dirty="0" sz="2900" spc="-114">
                <a:latin typeface="Roboto"/>
                <a:cs typeface="Roboto"/>
              </a:rPr>
              <a:t> </a:t>
            </a:r>
            <a:r>
              <a:rPr dirty="0" sz="2900">
                <a:latin typeface="Roboto"/>
                <a:cs typeface="Roboto"/>
              </a:rPr>
              <a:t>dos</a:t>
            </a:r>
            <a:r>
              <a:rPr dirty="0" sz="2900" spc="-114">
                <a:latin typeface="Roboto"/>
                <a:cs typeface="Roboto"/>
              </a:rPr>
              <a:t> </a:t>
            </a:r>
            <a:r>
              <a:rPr dirty="0" sz="2900">
                <a:latin typeface="Roboto"/>
                <a:cs typeface="Roboto"/>
              </a:rPr>
              <a:t>rios</a:t>
            </a:r>
            <a:r>
              <a:rPr dirty="0" sz="2900" spc="-114">
                <a:latin typeface="Roboto"/>
                <a:cs typeface="Roboto"/>
              </a:rPr>
              <a:t> </a:t>
            </a:r>
            <a:r>
              <a:rPr dirty="0" sz="2900" spc="-10">
                <a:latin typeface="Roboto"/>
                <a:cs typeface="Roboto"/>
              </a:rPr>
              <a:t>brasileiros.</a:t>
            </a:r>
            <a:endParaRPr sz="29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2900">
              <a:latin typeface="Roboto"/>
              <a:cs typeface="Roboto"/>
            </a:endParaRPr>
          </a:p>
          <a:p>
            <a:pPr marL="12700" marR="64769">
              <a:lnSpc>
                <a:spcPct val="116399"/>
              </a:lnSpc>
            </a:pPr>
            <a:r>
              <a:rPr dirty="0" sz="2900" b="1">
                <a:latin typeface="Roboto"/>
                <a:cs typeface="Roboto"/>
              </a:rPr>
              <a:t>O</a:t>
            </a:r>
            <a:r>
              <a:rPr dirty="0" sz="2900" spc="-60" b="1">
                <a:latin typeface="Roboto"/>
                <a:cs typeface="Roboto"/>
              </a:rPr>
              <a:t> </a:t>
            </a:r>
            <a:r>
              <a:rPr dirty="0" sz="2900" b="1">
                <a:latin typeface="Roboto"/>
                <a:cs typeface="Roboto"/>
              </a:rPr>
              <a:t>objetivo</a:t>
            </a:r>
            <a:r>
              <a:rPr dirty="0" sz="2900" spc="-60" b="1">
                <a:latin typeface="Roboto"/>
                <a:cs typeface="Roboto"/>
              </a:rPr>
              <a:t> </a:t>
            </a:r>
            <a:r>
              <a:rPr dirty="0" sz="2900" b="1">
                <a:latin typeface="Roboto"/>
                <a:cs typeface="Roboto"/>
              </a:rPr>
              <a:t>é</a:t>
            </a:r>
            <a:r>
              <a:rPr dirty="0" sz="2900" spc="-55" b="1">
                <a:latin typeface="Roboto"/>
                <a:cs typeface="Roboto"/>
              </a:rPr>
              <a:t> </a:t>
            </a:r>
            <a:r>
              <a:rPr dirty="0" sz="2900" b="1">
                <a:latin typeface="Roboto"/>
                <a:cs typeface="Roboto"/>
              </a:rPr>
              <a:t>incidir</a:t>
            </a:r>
            <a:r>
              <a:rPr dirty="0" sz="2900" spc="-60" b="1">
                <a:latin typeface="Roboto"/>
                <a:cs typeface="Roboto"/>
              </a:rPr>
              <a:t> </a:t>
            </a:r>
            <a:r>
              <a:rPr dirty="0" sz="2900" b="1">
                <a:latin typeface="Roboto"/>
                <a:cs typeface="Roboto"/>
              </a:rPr>
              <a:t>em</a:t>
            </a:r>
            <a:r>
              <a:rPr dirty="0" sz="2900" spc="-55" b="1">
                <a:latin typeface="Roboto"/>
                <a:cs typeface="Roboto"/>
              </a:rPr>
              <a:t> </a:t>
            </a:r>
            <a:r>
              <a:rPr dirty="0" sz="2900" b="1">
                <a:latin typeface="Roboto"/>
                <a:cs typeface="Roboto"/>
              </a:rPr>
              <a:t>políticas</a:t>
            </a:r>
            <a:r>
              <a:rPr dirty="0" sz="2900" spc="-60" b="1">
                <a:latin typeface="Roboto"/>
                <a:cs typeface="Roboto"/>
              </a:rPr>
              <a:t> </a:t>
            </a:r>
            <a:r>
              <a:rPr dirty="0" sz="2900" b="1">
                <a:latin typeface="Roboto"/>
                <a:cs typeface="Roboto"/>
              </a:rPr>
              <a:t>públicas</a:t>
            </a:r>
            <a:r>
              <a:rPr dirty="0" sz="2900" spc="-55" b="1">
                <a:latin typeface="Roboto"/>
                <a:cs typeface="Roboto"/>
              </a:rPr>
              <a:t> </a:t>
            </a:r>
            <a:r>
              <a:rPr dirty="0" sz="2900" spc="-25" b="1">
                <a:latin typeface="Roboto"/>
                <a:cs typeface="Roboto"/>
              </a:rPr>
              <a:t>de </a:t>
            </a:r>
            <a:r>
              <a:rPr dirty="0" sz="2900" b="1">
                <a:latin typeface="Roboto"/>
                <a:cs typeface="Roboto"/>
              </a:rPr>
              <a:t>proteção</a:t>
            </a:r>
            <a:r>
              <a:rPr dirty="0" sz="2900" spc="-35" b="1">
                <a:latin typeface="Roboto"/>
                <a:cs typeface="Roboto"/>
              </a:rPr>
              <a:t> </a:t>
            </a:r>
            <a:r>
              <a:rPr dirty="0" sz="2900" b="1">
                <a:latin typeface="Roboto"/>
                <a:cs typeface="Roboto"/>
              </a:rPr>
              <a:t>dos</a:t>
            </a:r>
            <a:r>
              <a:rPr dirty="0" sz="2900" spc="-35" b="1">
                <a:latin typeface="Roboto"/>
                <a:cs typeface="Roboto"/>
              </a:rPr>
              <a:t> </a:t>
            </a:r>
            <a:r>
              <a:rPr dirty="0" sz="2900" b="1">
                <a:latin typeface="Roboto"/>
                <a:cs typeface="Roboto"/>
              </a:rPr>
              <a:t>rios</a:t>
            </a:r>
            <a:r>
              <a:rPr dirty="0" sz="2900" spc="-30" b="1">
                <a:latin typeface="Roboto"/>
                <a:cs typeface="Roboto"/>
              </a:rPr>
              <a:t> </a:t>
            </a:r>
            <a:r>
              <a:rPr dirty="0" sz="2900" b="1">
                <a:latin typeface="Roboto"/>
                <a:cs typeface="Roboto"/>
              </a:rPr>
              <a:t>e</a:t>
            </a:r>
            <a:r>
              <a:rPr dirty="0" sz="2900" spc="-35" b="1">
                <a:latin typeface="Roboto"/>
                <a:cs typeface="Roboto"/>
              </a:rPr>
              <a:t> </a:t>
            </a:r>
            <a:r>
              <a:rPr dirty="0" sz="2900" b="1">
                <a:latin typeface="Roboto"/>
                <a:cs typeface="Roboto"/>
              </a:rPr>
              <a:t>os</a:t>
            </a:r>
            <a:r>
              <a:rPr dirty="0" sz="2900" spc="-30" b="1">
                <a:latin typeface="Roboto"/>
                <a:cs typeface="Roboto"/>
              </a:rPr>
              <a:t> </a:t>
            </a:r>
            <a:r>
              <a:rPr dirty="0" sz="2900" b="1">
                <a:latin typeface="Roboto"/>
                <a:cs typeface="Roboto"/>
              </a:rPr>
              <a:t>ecossistemas</a:t>
            </a:r>
            <a:r>
              <a:rPr dirty="0" sz="2900" spc="-35" b="1">
                <a:latin typeface="Roboto"/>
                <a:cs typeface="Roboto"/>
              </a:rPr>
              <a:t> </a:t>
            </a:r>
            <a:r>
              <a:rPr dirty="0" sz="2900" spc="-10" b="1">
                <a:latin typeface="Roboto"/>
                <a:cs typeface="Roboto"/>
              </a:rPr>
              <a:t>aquáticos </a:t>
            </a:r>
            <a:r>
              <a:rPr dirty="0" sz="2900" b="1">
                <a:latin typeface="Roboto"/>
                <a:cs typeface="Roboto"/>
              </a:rPr>
              <a:t>de</a:t>
            </a:r>
            <a:r>
              <a:rPr dirty="0" sz="2900" spc="-10" b="1">
                <a:latin typeface="Roboto"/>
                <a:cs typeface="Roboto"/>
              </a:rPr>
              <a:t> </a:t>
            </a:r>
            <a:r>
              <a:rPr dirty="0" sz="2900" b="1">
                <a:latin typeface="Roboto"/>
                <a:cs typeface="Roboto"/>
              </a:rPr>
              <a:t>água</a:t>
            </a:r>
            <a:r>
              <a:rPr dirty="0" sz="2900" spc="-10" b="1">
                <a:latin typeface="Roboto"/>
                <a:cs typeface="Roboto"/>
              </a:rPr>
              <a:t> </a:t>
            </a:r>
            <a:r>
              <a:rPr dirty="0" sz="2900" b="1">
                <a:latin typeface="Roboto"/>
                <a:cs typeface="Roboto"/>
              </a:rPr>
              <a:t>doce</a:t>
            </a:r>
            <a:r>
              <a:rPr dirty="0" sz="2900" spc="-5" b="1">
                <a:latin typeface="Roboto"/>
                <a:cs typeface="Roboto"/>
              </a:rPr>
              <a:t> </a:t>
            </a:r>
            <a:r>
              <a:rPr dirty="0" sz="2900" spc="-10" b="1">
                <a:latin typeface="Roboto"/>
                <a:cs typeface="Roboto"/>
              </a:rPr>
              <a:t>associados.</a:t>
            </a:r>
            <a:endParaRPr sz="29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43000"/>
              <a:ext cx="18288000" cy="914399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19882" y="8821831"/>
              <a:ext cx="1438275" cy="4381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8348312"/>
            <a:ext cx="9937750" cy="94996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050" spc="165">
                <a:solidFill>
                  <a:srgbClr val="FFFFFF"/>
                </a:solidFill>
                <a:latin typeface="Cambria"/>
                <a:cs typeface="Cambria"/>
              </a:rPr>
              <a:t>Por</a:t>
            </a:r>
            <a:r>
              <a:rPr dirty="0" sz="6050" spc="-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6050">
                <a:solidFill>
                  <a:srgbClr val="FFFFFF"/>
                </a:solidFill>
                <a:latin typeface="Cambria"/>
                <a:cs typeface="Cambria"/>
              </a:rPr>
              <a:t>dentro </a:t>
            </a:r>
            <a:r>
              <a:rPr dirty="0" sz="6050" spc="50">
                <a:solidFill>
                  <a:srgbClr val="FFFFFF"/>
                </a:solidFill>
                <a:latin typeface="Cambria"/>
                <a:cs typeface="Cambria"/>
              </a:rPr>
              <a:t>do</a:t>
            </a:r>
            <a:r>
              <a:rPr dirty="0" sz="6050">
                <a:solidFill>
                  <a:srgbClr val="FFFFFF"/>
                </a:solidFill>
                <a:latin typeface="Cambria"/>
                <a:cs typeface="Cambria"/>
              </a:rPr>
              <a:t> projeto</a:t>
            </a:r>
            <a:r>
              <a:rPr dirty="0" sz="60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605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dirty="0" sz="6050" spc="-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6050" spc="-25">
                <a:solidFill>
                  <a:srgbClr val="FFFFFF"/>
                </a:solidFill>
                <a:latin typeface="Cambria"/>
                <a:cs typeface="Cambria"/>
              </a:rPr>
              <a:t>lei</a:t>
            </a:r>
            <a:endParaRPr sz="60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2562860"/>
          </a:xfrm>
          <a:custGeom>
            <a:avLst/>
            <a:gdLst/>
            <a:ahLst/>
            <a:cxnLst/>
            <a:rect l="l" t="t" r="r" b="b"/>
            <a:pathLst>
              <a:path w="18288000" h="2562860">
                <a:moveTo>
                  <a:pt x="0" y="2562541"/>
                </a:moveTo>
                <a:lnTo>
                  <a:pt x="18288000" y="2562541"/>
                </a:lnTo>
                <a:lnTo>
                  <a:pt x="18288000" y="0"/>
                </a:lnTo>
                <a:lnTo>
                  <a:pt x="0" y="0"/>
                </a:lnTo>
                <a:lnTo>
                  <a:pt x="0" y="256254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7897" y="811090"/>
            <a:ext cx="1087628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185">
                <a:latin typeface="Cambria"/>
                <a:cs typeface="Cambria"/>
              </a:rPr>
              <a:t>A</a:t>
            </a:r>
            <a:r>
              <a:rPr dirty="0" sz="4800" spc="5">
                <a:latin typeface="Cambria"/>
                <a:cs typeface="Cambria"/>
              </a:rPr>
              <a:t> </a:t>
            </a:r>
            <a:r>
              <a:rPr dirty="0" sz="4800">
                <a:latin typeface="Cambria"/>
                <a:cs typeface="Cambria"/>
              </a:rPr>
              <a:t>estrutura</a:t>
            </a:r>
            <a:r>
              <a:rPr dirty="0" sz="4800" spc="5">
                <a:latin typeface="Cambria"/>
                <a:cs typeface="Cambria"/>
              </a:rPr>
              <a:t> </a:t>
            </a:r>
            <a:r>
              <a:rPr dirty="0" sz="4800">
                <a:latin typeface="Cambria"/>
                <a:cs typeface="Cambria"/>
              </a:rPr>
              <a:t>do</a:t>
            </a:r>
            <a:r>
              <a:rPr dirty="0" sz="4800" spc="10">
                <a:latin typeface="Cambria"/>
                <a:cs typeface="Cambria"/>
              </a:rPr>
              <a:t> </a:t>
            </a:r>
            <a:r>
              <a:rPr dirty="0" sz="4800">
                <a:latin typeface="Cambria"/>
                <a:cs typeface="Cambria"/>
              </a:rPr>
              <a:t>texto</a:t>
            </a:r>
            <a:r>
              <a:rPr dirty="0" sz="4800" spc="5">
                <a:latin typeface="Cambria"/>
                <a:cs typeface="Cambria"/>
              </a:rPr>
              <a:t> </a:t>
            </a:r>
            <a:r>
              <a:rPr dirty="0" sz="4800">
                <a:latin typeface="Cambria"/>
                <a:cs typeface="Cambria"/>
              </a:rPr>
              <a:t>da</a:t>
            </a:r>
            <a:r>
              <a:rPr dirty="0" sz="4800" spc="5">
                <a:latin typeface="Cambria"/>
                <a:cs typeface="Cambria"/>
              </a:rPr>
              <a:t> </a:t>
            </a:r>
            <a:r>
              <a:rPr dirty="0" sz="4800">
                <a:latin typeface="Cambria"/>
                <a:cs typeface="Cambria"/>
              </a:rPr>
              <a:t>proposta</a:t>
            </a:r>
            <a:r>
              <a:rPr dirty="0" sz="4800" spc="10">
                <a:latin typeface="Cambria"/>
                <a:cs typeface="Cambria"/>
              </a:rPr>
              <a:t> </a:t>
            </a:r>
            <a:r>
              <a:rPr dirty="0" sz="4800">
                <a:latin typeface="Cambria"/>
                <a:cs typeface="Cambria"/>
              </a:rPr>
              <a:t>de</a:t>
            </a:r>
            <a:r>
              <a:rPr dirty="0" sz="4800" spc="5">
                <a:latin typeface="Cambria"/>
                <a:cs typeface="Cambria"/>
              </a:rPr>
              <a:t> </a:t>
            </a:r>
            <a:r>
              <a:rPr dirty="0" sz="4800" spc="-25">
                <a:latin typeface="Cambria"/>
                <a:cs typeface="Cambria"/>
              </a:rPr>
              <a:t>lei</a:t>
            </a:r>
            <a:endParaRPr sz="4800">
              <a:latin typeface="Cambria"/>
              <a:cs typeface="Cambri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637931"/>
            <a:ext cx="18288000" cy="9649460"/>
            <a:chOff x="0" y="637931"/>
            <a:chExt cx="18288000" cy="964946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70592" y="637931"/>
              <a:ext cx="1285875" cy="39052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2562541"/>
              <a:ext cx="18288000" cy="7724775"/>
            </a:xfrm>
            <a:custGeom>
              <a:avLst/>
              <a:gdLst/>
              <a:ahLst/>
              <a:cxnLst/>
              <a:rect l="l" t="t" r="r" b="b"/>
              <a:pathLst>
                <a:path w="18288000" h="7724775">
                  <a:moveTo>
                    <a:pt x="18288000" y="0"/>
                  </a:moveTo>
                  <a:lnTo>
                    <a:pt x="0" y="0"/>
                  </a:lnTo>
                  <a:lnTo>
                    <a:pt x="0" y="7724458"/>
                  </a:lnTo>
                  <a:lnTo>
                    <a:pt x="18288000" y="7724458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810224" y="2815375"/>
            <a:ext cx="172529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F1BB0A"/>
                </a:solidFill>
                <a:latin typeface="Roboto"/>
                <a:cs typeface="Roboto"/>
              </a:rPr>
              <a:t>Definições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5367035" y="2615106"/>
            <a:ext cx="3909695" cy="7672070"/>
          </a:xfrm>
          <a:custGeom>
            <a:avLst/>
            <a:gdLst/>
            <a:ahLst/>
            <a:cxnLst/>
            <a:rect l="l" t="t" r="r" b="b"/>
            <a:pathLst>
              <a:path w="3909695" h="7672070">
                <a:moveTo>
                  <a:pt x="3748780" y="0"/>
                </a:moveTo>
                <a:lnTo>
                  <a:pt x="160750" y="0"/>
                </a:lnTo>
                <a:lnTo>
                  <a:pt x="110018" y="8214"/>
                </a:lnTo>
                <a:lnTo>
                  <a:pt x="65900" y="31073"/>
                </a:lnTo>
                <a:lnTo>
                  <a:pt x="31073" y="65900"/>
                </a:lnTo>
                <a:lnTo>
                  <a:pt x="8214" y="110017"/>
                </a:lnTo>
                <a:lnTo>
                  <a:pt x="0" y="160748"/>
                </a:lnTo>
                <a:lnTo>
                  <a:pt x="0" y="7671893"/>
                </a:lnTo>
                <a:lnTo>
                  <a:pt x="3909529" y="7671893"/>
                </a:lnTo>
                <a:lnTo>
                  <a:pt x="3909529" y="160748"/>
                </a:lnTo>
                <a:lnTo>
                  <a:pt x="3901315" y="110017"/>
                </a:lnTo>
                <a:lnTo>
                  <a:pt x="3878455" y="65900"/>
                </a:lnTo>
                <a:lnTo>
                  <a:pt x="3843628" y="31073"/>
                </a:lnTo>
                <a:lnTo>
                  <a:pt x="3799511" y="8214"/>
                </a:lnTo>
                <a:lnTo>
                  <a:pt x="3748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6381325" y="2881411"/>
            <a:ext cx="176276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F1BB0A"/>
                </a:solidFill>
                <a:latin typeface="Roboto"/>
                <a:cs typeface="Roboto"/>
              </a:rPr>
              <a:t>Categorias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9752239" y="2562541"/>
            <a:ext cx="3806825" cy="7687945"/>
          </a:xfrm>
          <a:custGeom>
            <a:avLst/>
            <a:gdLst/>
            <a:ahLst/>
            <a:cxnLst/>
            <a:rect l="l" t="t" r="r" b="b"/>
            <a:pathLst>
              <a:path w="3806825" h="7687945">
                <a:moveTo>
                  <a:pt x="3645917" y="0"/>
                </a:moveTo>
                <a:lnTo>
                  <a:pt x="160748" y="0"/>
                </a:lnTo>
                <a:lnTo>
                  <a:pt x="110018" y="8214"/>
                </a:lnTo>
                <a:lnTo>
                  <a:pt x="65900" y="31074"/>
                </a:lnTo>
                <a:lnTo>
                  <a:pt x="31074" y="65901"/>
                </a:lnTo>
                <a:lnTo>
                  <a:pt x="8214" y="110018"/>
                </a:lnTo>
                <a:lnTo>
                  <a:pt x="0" y="160750"/>
                </a:lnTo>
                <a:lnTo>
                  <a:pt x="0" y="7528999"/>
                </a:lnTo>
                <a:lnTo>
                  <a:pt x="8214" y="7579730"/>
                </a:lnTo>
                <a:lnTo>
                  <a:pt x="31074" y="7623847"/>
                </a:lnTo>
                <a:lnTo>
                  <a:pt x="65900" y="7658674"/>
                </a:lnTo>
                <a:lnTo>
                  <a:pt x="110018" y="7681533"/>
                </a:lnTo>
                <a:lnTo>
                  <a:pt x="148002" y="7687684"/>
                </a:lnTo>
                <a:lnTo>
                  <a:pt x="3658664" y="7687684"/>
                </a:lnTo>
                <a:lnTo>
                  <a:pt x="3696651" y="7681533"/>
                </a:lnTo>
                <a:lnTo>
                  <a:pt x="3740771" y="7658674"/>
                </a:lnTo>
                <a:lnTo>
                  <a:pt x="3775599" y="7623847"/>
                </a:lnTo>
                <a:lnTo>
                  <a:pt x="3798459" y="7579730"/>
                </a:lnTo>
                <a:lnTo>
                  <a:pt x="3806673" y="7528999"/>
                </a:lnTo>
                <a:lnTo>
                  <a:pt x="3806673" y="160750"/>
                </a:lnTo>
                <a:lnTo>
                  <a:pt x="3798459" y="110018"/>
                </a:lnTo>
                <a:lnTo>
                  <a:pt x="3775599" y="65901"/>
                </a:lnTo>
                <a:lnTo>
                  <a:pt x="3740771" y="31074"/>
                </a:lnTo>
                <a:lnTo>
                  <a:pt x="3696651" y="8214"/>
                </a:lnTo>
                <a:lnTo>
                  <a:pt x="36459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0687912" y="2881411"/>
            <a:ext cx="193548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F1BB0A"/>
                </a:solidFill>
                <a:latin typeface="Roboto"/>
                <a:cs typeface="Roboto"/>
              </a:rPr>
              <a:t>Governança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14035151" y="2562541"/>
            <a:ext cx="3766185" cy="7689850"/>
          </a:xfrm>
          <a:custGeom>
            <a:avLst/>
            <a:gdLst/>
            <a:ahLst/>
            <a:cxnLst/>
            <a:rect l="l" t="t" r="r" b="b"/>
            <a:pathLst>
              <a:path w="3766184" h="7689850">
                <a:moveTo>
                  <a:pt x="3604818" y="0"/>
                </a:moveTo>
                <a:lnTo>
                  <a:pt x="160756" y="0"/>
                </a:lnTo>
                <a:lnTo>
                  <a:pt x="110022" y="8214"/>
                </a:lnTo>
                <a:lnTo>
                  <a:pt x="65902" y="31074"/>
                </a:lnTo>
                <a:lnTo>
                  <a:pt x="31074" y="65901"/>
                </a:lnTo>
                <a:lnTo>
                  <a:pt x="8214" y="110018"/>
                </a:lnTo>
                <a:lnTo>
                  <a:pt x="0" y="160750"/>
                </a:lnTo>
                <a:lnTo>
                  <a:pt x="0" y="7528998"/>
                </a:lnTo>
                <a:lnTo>
                  <a:pt x="8214" y="7579729"/>
                </a:lnTo>
                <a:lnTo>
                  <a:pt x="31074" y="7623847"/>
                </a:lnTo>
                <a:lnTo>
                  <a:pt x="65902" y="7658673"/>
                </a:lnTo>
                <a:lnTo>
                  <a:pt x="110022" y="7681532"/>
                </a:lnTo>
                <a:lnTo>
                  <a:pt x="160756" y="7689747"/>
                </a:lnTo>
                <a:lnTo>
                  <a:pt x="3604818" y="7689747"/>
                </a:lnTo>
                <a:lnTo>
                  <a:pt x="3655553" y="7681532"/>
                </a:lnTo>
                <a:lnTo>
                  <a:pt x="3699672" y="7658673"/>
                </a:lnTo>
                <a:lnTo>
                  <a:pt x="3734500" y="7623847"/>
                </a:lnTo>
                <a:lnTo>
                  <a:pt x="3757360" y="7579729"/>
                </a:lnTo>
                <a:lnTo>
                  <a:pt x="3765575" y="7528998"/>
                </a:lnTo>
                <a:lnTo>
                  <a:pt x="3765575" y="160750"/>
                </a:lnTo>
                <a:lnTo>
                  <a:pt x="3757360" y="110018"/>
                </a:lnTo>
                <a:lnTo>
                  <a:pt x="3734500" y="65901"/>
                </a:lnTo>
                <a:lnTo>
                  <a:pt x="3699672" y="31074"/>
                </a:lnTo>
                <a:lnTo>
                  <a:pt x="3655553" y="8214"/>
                </a:lnTo>
                <a:lnTo>
                  <a:pt x="36048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15299532" y="2881411"/>
            <a:ext cx="139573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F1BB0A"/>
                </a:solidFill>
                <a:latin typeface="Roboto"/>
                <a:cs typeface="Roboto"/>
              </a:rPr>
              <a:t>Sanções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4774532" y="4675757"/>
            <a:ext cx="2808605" cy="1225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</a:pPr>
            <a:r>
              <a:rPr dirty="0" sz="2300">
                <a:solidFill>
                  <a:srgbClr val="FFFFFF"/>
                </a:solidFill>
                <a:latin typeface="Lucida Sans Unicode"/>
                <a:cs typeface="Lucida Sans Unicode"/>
              </a:rPr>
              <a:t>Multas</a:t>
            </a:r>
            <a:r>
              <a:rPr dirty="0" sz="23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23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FFFFFF"/>
                </a:solidFill>
                <a:latin typeface="Lucida Sans Unicode"/>
                <a:cs typeface="Lucida Sans Unicode"/>
              </a:rPr>
              <a:t>até</a:t>
            </a:r>
            <a:r>
              <a:rPr dirty="0" sz="23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Lucida Sans Unicode"/>
                <a:cs typeface="Lucida Sans Unicode"/>
              </a:rPr>
              <a:t>R$ </a:t>
            </a:r>
            <a:r>
              <a:rPr dirty="0" sz="2300">
                <a:solidFill>
                  <a:srgbClr val="FFFFFF"/>
                </a:solidFill>
                <a:latin typeface="Lucida Sans Unicode"/>
                <a:cs typeface="Lucida Sans Unicode"/>
              </a:rPr>
              <a:t>100</a:t>
            </a:r>
            <a:r>
              <a:rPr dirty="0" sz="23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Lucida Sans Unicode"/>
                <a:cs typeface="Lucida Sans Unicode"/>
              </a:rPr>
              <a:t>milhões</a:t>
            </a:r>
            <a:r>
              <a:rPr dirty="0" sz="23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Lucida Sans Unicode"/>
                <a:cs typeface="Lucida Sans Unicode"/>
              </a:rPr>
              <a:t>e </a:t>
            </a:r>
            <a:r>
              <a:rPr dirty="0" sz="2300">
                <a:solidFill>
                  <a:srgbClr val="FFFFFF"/>
                </a:solidFill>
                <a:latin typeface="Lucida Sans Unicode"/>
                <a:cs typeface="Lucida Sans Unicode"/>
              </a:rPr>
              <a:t>Reclusão</a:t>
            </a:r>
            <a:r>
              <a:rPr dirty="0" sz="23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FFFFFF"/>
                </a:solidFill>
                <a:latin typeface="Lucida Sans Unicode"/>
                <a:cs typeface="Lucida Sans Unicode"/>
              </a:rPr>
              <a:t>até</a:t>
            </a:r>
            <a:r>
              <a:rPr dirty="0" sz="23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10">
                <a:solidFill>
                  <a:srgbClr val="FFFFFF"/>
                </a:solidFill>
                <a:latin typeface="Lucida Sans Unicode"/>
                <a:cs typeface="Lucida Sans Unicode"/>
              </a:rPr>
              <a:t>5</a:t>
            </a:r>
            <a:r>
              <a:rPr dirty="0" sz="23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Lucida Sans Unicode"/>
                <a:cs typeface="Lucida Sans Unicode"/>
              </a:rPr>
              <a:t>anos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073489" y="4133467"/>
            <a:ext cx="3096895" cy="3225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</a:pPr>
            <a:r>
              <a:rPr dirty="0" sz="2300">
                <a:solidFill>
                  <a:srgbClr val="FFFFFF"/>
                </a:solidFill>
                <a:latin typeface="Lucida Sans Unicode"/>
                <a:cs typeface="Lucida Sans Unicode"/>
              </a:rPr>
              <a:t>Participação</a:t>
            </a:r>
            <a:r>
              <a:rPr dirty="0" sz="2300" spc="1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Lucida Sans Unicode"/>
                <a:cs typeface="Lucida Sans Unicode"/>
              </a:rPr>
              <a:t>dos </a:t>
            </a:r>
            <a:r>
              <a:rPr dirty="0" sz="2300" spc="55">
                <a:solidFill>
                  <a:srgbClr val="FFFFFF"/>
                </a:solidFill>
                <a:latin typeface="Lucida Sans Unicode"/>
                <a:cs typeface="Lucida Sans Unicode"/>
              </a:rPr>
              <a:t>Povos</a:t>
            </a:r>
            <a:r>
              <a:rPr dirty="0" sz="2300" spc="-1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Lucida Sans Unicode"/>
                <a:cs typeface="Lucida Sans Unicode"/>
              </a:rPr>
              <a:t>Indígenas, Tradicionais, Ribeirinhos, </a:t>
            </a:r>
            <a:r>
              <a:rPr dirty="0" sz="2300">
                <a:solidFill>
                  <a:srgbClr val="FFFFFF"/>
                </a:solidFill>
                <a:latin typeface="Lucida Sans Unicode"/>
                <a:cs typeface="Lucida Sans Unicode"/>
              </a:rPr>
              <a:t>Beradeiros,</a:t>
            </a:r>
            <a:r>
              <a:rPr dirty="0" sz="23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Lucida Sans Unicode"/>
                <a:cs typeface="Lucida Sans Unicode"/>
              </a:rPr>
              <a:t>Mulheres, </a:t>
            </a:r>
            <a:r>
              <a:rPr dirty="0" sz="2300" spc="105">
                <a:solidFill>
                  <a:srgbClr val="FFFFFF"/>
                </a:solidFill>
                <a:latin typeface="Lucida Sans Unicode"/>
                <a:cs typeface="Lucida Sans Unicode"/>
              </a:rPr>
              <a:t>Jovens</a:t>
            </a:r>
            <a:r>
              <a:rPr dirty="0" sz="2300" spc="-1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Lucida Sans Unicode"/>
                <a:cs typeface="Lucida Sans Unicode"/>
              </a:rPr>
              <a:t>nas</a:t>
            </a:r>
            <a:r>
              <a:rPr dirty="0" sz="2300" spc="-1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Lucida Sans Unicode"/>
                <a:cs typeface="Lucida Sans Unicode"/>
              </a:rPr>
              <a:t>Instâncias </a:t>
            </a:r>
            <a:r>
              <a:rPr dirty="0" sz="230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2300" spc="-1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FFFFFF"/>
                </a:solidFill>
                <a:latin typeface="Lucida Sans Unicode"/>
                <a:cs typeface="Lucida Sans Unicode"/>
              </a:rPr>
              <a:t>Decisão</a:t>
            </a:r>
            <a:r>
              <a:rPr dirty="0" sz="2300" spc="-1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2300" spc="-1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Lucida Sans Unicode"/>
                <a:cs typeface="Lucida Sans Unicode"/>
              </a:rPr>
              <a:t>Comitês </a:t>
            </a:r>
            <a:r>
              <a:rPr dirty="0" sz="230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2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Lucida Sans Unicode"/>
                <a:cs typeface="Lucida Sans Unicode"/>
              </a:rPr>
              <a:t>Bacias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037220" y="4133467"/>
            <a:ext cx="2348230" cy="3625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34620" indent="234950">
              <a:lnSpc>
                <a:spcPct val="114100"/>
              </a:lnSpc>
              <a:spcBef>
                <a:spcPts val="100"/>
              </a:spcBef>
              <a:buAutoNum type="romanUcPeriod"/>
              <a:tabLst>
                <a:tab pos="247650" algn="l"/>
              </a:tabLst>
            </a:pPr>
            <a:r>
              <a:rPr dirty="0" sz="2300" spc="-10">
                <a:solidFill>
                  <a:srgbClr val="FFFFFF"/>
                </a:solidFill>
                <a:latin typeface="Lucida Sans Unicode"/>
                <a:cs typeface="Lucida Sans Unicode"/>
              </a:rPr>
              <a:t>Rios</a:t>
            </a:r>
            <a:r>
              <a:rPr dirty="0" sz="230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230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Lucida Sans Unicode"/>
                <a:cs typeface="Lucida Sans Unicode"/>
              </a:rPr>
              <a:t>Alta </a:t>
            </a:r>
            <a:r>
              <a:rPr dirty="0" sz="2300">
                <a:solidFill>
                  <a:srgbClr val="FFFFFF"/>
                </a:solidFill>
                <a:latin typeface="Lucida Sans Unicode"/>
                <a:cs typeface="Lucida Sans Unicode"/>
              </a:rPr>
              <a:t>Importância</a:t>
            </a:r>
            <a:r>
              <a:rPr dirty="0" sz="23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Lucida Sans Unicode"/>
                <a:cs typeface="Lucida Sans Unicode"/>
              </a:rPr>
              <a:t>e </a:t>
            </a:r>
            <a:r>
              <a:rPr dirty="0" sz="2300" spc="-10">
                <a:solidFill>
                  <a:srgbClr val="FFFFFF"/>
                </a:solidFill>
                <a:latin typeface="Lucida Sans Unicode"/>
                <a:cs typeface="Lucida Sans Unicode"/>
              </a:rPr>
              <a:t>Socioambiental</a:t>
            </a:r>
            <a:endParaRPr sz="2300">
              <a:latin typeface="Lucida Sans Unicode"/>
              <a:cs typeface="Lucida Sans Unicode"/>
            </a:endParaRPr>
          </a:p>
          <a:p>
            <a:pPr marL="12700" marR="344170" indent="321945">
              <a:lnSpc>
                <a:spcPct val="114100"/>
              </a:lnSpc>
              <a:buAutoNum type="romanUcPeriod"/>
              <a:tabLst>
                <a:tab pos="334645" algn="l"/>
              </a:tabLst>
            </a:pPr>
            <a:r>
              <a:rPr dirty="0" sz="2300" spc="-10">
                <a:solidFill>
                  <a:srgbClr val="FFFFFF"/>
                </a:solidFill>
                <a:latin typeface="Lucida Sans Unicode"/>
                <a:cs typeface="Lucida Sans Unicode"/>
              </a:rPr>
              <a:t>Rios</a:t>
            </a:r>
            <a:r>
              <a:rPr dirty="0" sz="230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230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Lucida Sans Unicode"/>
                <a:cs typeface="Lucida Sans Unicode"/>
              </a:rPr>
              <a:t>Alta </a:t>
            </a:r>
            <a:r>
              <a:rPr dirty="0" sz="2300" spc="-10">
                <a:solidFill>
                  <a:srgbClr val="FFFFFF"/>
                </a:solidFill>
                <a:latin typeface="Lucida Sans Unicode"/>
                <a:cs typeface="Lucida Sans Unicode"/>
              </a:rPr>
              <a:t>Importância Sociocultural</a:t>
            </a:r>
            <a:endParaRPr sz="2300">
              <a:latin typeface="Lucida Sans Unicode"/>
              <a:cs typeface="Lucida Sans Unicode"/>
            </a:endParaRPr>
          </a:p>
          <a:p>
            <a:pPr marL="12700" marR="5080" indent="408940">
              <a:lnSpc>
                <a:spcPct val="114100"/>
              </a:lnSpc>
              <a:buAutoNum type="romanUcPeriod"/>
              <a:tabLst>
                <a:tab pos="421640" algn="l"/>
              </a:tabLst>
            </a:pPr>
            <a:r>
              <a:rPr dirty="0" sz="2300" spc="-10">
                <a:solidFill>
                  <a:srgbClr val="FFFFFF"/>
                </a:solidFill>
                <a:latin typeface="Lucida Sans Unicode"/>
                <a:cs typeface="Lucida Sans Unicode"/>
              </a:rPr>
              <a:t>Rios</a:t>
            </a:r>
            <a:r>
              <a:rPr dirty="0" sz="230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230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Lucida Sans Unicode"/>
                <a:cs typeface="Lucida Sans Unicode"/>
              </a:rPr>
              <a:t>Alta </a:t>
            </a:r>
            <a:r>
              <a:rPr dirty="0" sz="2300" spc="-10">
                <a:solidFill>
                  <a:srgbClr val="FFFFFF"/>
                </a:solidFill>
                <a:latin typeface="Lucida Sans Unicode"/>
                <a:cs typeface="Lucida Sans Unicode"/>
              </a:rPr>
              <a:t>Importância Socioeconomica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49107" y="3675632"/>
            <a:ext cx="3721100" cy="5226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</a:pPr>
            <a:r>
              <a:rPr dirty="0" sz="2300" spc="-10">
                <a:solidFill>
                  <a:srgbClr val="FFFFFF"/>
                </a:solidFill>
                <a:latin typeface="Lucida Sans Unicode"/>
                <a:cs typeface="Lucida Sans Unicode"/>
              </a:rPr>
              <a:t>Rios</a:t>
            </a:r>
            <a:r>
              <a:rPr dirty="0" sz="23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Lucida Sans Unicode"/>
                <a:cs typeface="Lucida Sans Unicode"/>
              </a:rPr>
              <a:t>ou</a:t>
            </a:r>
            <a:r>
              <a:rPr dirty="0" sz="23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FFFFFF"/>
                </a:solidFill>
                <a:latin typeface="Lucida Sans Unicode"/>
                <a:cs typeface="Lucida Sans Unicode"/>
              </a:rPr>
              <a:t>trechos</a:t>
            </a:r>
            <a:r>
              <a:rPr dirty="0" sz="23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23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Lucida Sans Unicode"/>
                <a:cs typeface="Lucida Sans Unicode"/>
              </a:rPr>
              <a:t>Rios, incluindo</a:t>
            </a:r>
            <a:r>
              <a:rPr dirty="0" sz="2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Lucida Sans Unicode"/>
                <a:cs typeface="Lucida Sans Unicode"/>
              </a:rPr>
              <a:t>Lagos, </a:t>
            </a:r>
            <a:r>
              <a:rPr dirty="0" sz="2300">
                <a:solidFill>
                  <a:srgbClr val="FFFFFF"/>
                </a:solidFill>
                <a:latin typeface="Lucida Sans Unicode"/>
                <a:cs typeface="Lucida Sans Unicode"/>
              </a:rPr>
              <a:t>nascentes,</a:t>
            </a:r>
            <a:r>
              <a:rPr dirty="0" sz="2300" spc="-1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Lucida Sans Unicode"/>
                <a:cs typeface="Lucida Sans Unicode"/>
              </a:rPr>
              <a:t>várzeas</a:t>
            </a:r>
            <a:r>
              <a:rPr dirty="0" sz="23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2300" spc="-20">
                <a:solidFill>
                  <a:srgbClr val="FFFFFF"/>
                </a:solidFill>
                <a:latin typeface="Lucida Sans Unicode"/>
                <a:cs typeface="Lucida Sans Unicode"/>
              </a:rPr>
              <a:t>inundação,</a:t>
            </a:r>
            <a:r>
              <a:rPr dirty="0" sz="23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Lucida Sans Unicode"/>
                <a:cs typeface="Lucida Sans Unicode"/>
              </a:rPr>
              <a:t>Igarapés, </a:t>
            </a:r>
            <a:r>
              <a:rPr dirty="0" sz="2300" spc="-50">
                <a:solidFill>
                  <a:srgbClr val="FFFFFF"/>
                </a:solidFill>
                <a:latin typeface="Lucida Sans Unicode"/>
                <a:cs typeface="Lucida Sans Unicode"/>
              </a:rPr>
              <a:t>Igapós,</a:t>
            </a:r>
            <a:r>
              <a:rPr dirty="0" sz="23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Lucida Sans Unicode"/>
                <a:cs typeface="Lucida Sans Unicode"/>
              </a:rPr>
              <a:t>sob</a:t>
            </a:r>
            <a:r>
              <a:rPr dirty="0" sz="230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Lucida Sans Unicode"/>
                <a:cs typeface="Lucida Sans Unicode"/>
              </a:rPr>
              <a:t>regime </a:t>
            </a:r>
            <a:r>
              <a:rPr dirty="0" sz="2300">
                <a:solidFill>
                  <a:srgbClr val="FFFFFF"/>
                </a:solidFill>
                <a:latin typeface="Lucida Sans Unicode"/>
                <a:cs typeface="Lucida Sans Unicode"/>
              </a:rPr>
              <a:t>especial</a:t>
            </a:r>
            <a:r>
              <a:rPr dirty="0" sz="2300" spc="-1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2300" spc="-1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Lucida Sans Unicode"/>
                <a:cs typeface="Lucida Sans Unicode"/>
              </a:rPr>
              <a:t>gestão</a:t>
            </a:r>
            <a:r>
              <a:rPr dirty="0" sz="2300" spc="-1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Lucida Sans Unicode"/>
                <a:cs typeface="Lucida Sans Unicode"/>
              </a:rPr>
              <a:t>para </a:t>
            </a:r>
            <a:r>
              <a:rPr dirty="0" sz="2300" spc="-25">
                <a:solidFill>
                  <a:srgbClr val="FFFFFF"/>
                </a:solidFill>
                <a:latin typeface="Lucida Sans Unicode"/>
                <a:cs typeface="Lucida Sans Unicode"/>
              </a:rPr>
              <a:t>garantir</a:t>
            </a:r>
            <a:r>
              <a:rPr dirty="0" sz="2300" spc="-1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Lucida Sans Unicode"/>
                <a:cs typeface="Lucida Sans Unicode"/>
              </a:rPr>
              <a:t>sua</a:t>
            </a:r>
            <a:r>
              <a:rPr dirty="0" sz="2300" spc="-1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Lucida Sans Unicode"/>
                <a:cs typeface="Lucida Sans Unicode"/>
              </a:rPr>
              <a:t>integridade </a:t>
            </a:r>
            <a:r>
              <a:rPr dirty="0" sz="2300" spc="-25">
                <a:solidFill>
                  <a:srgbClr val="FFFFFF"/>
                </a:solidFill>
                <a:latin typeface="Lucida Sans Unicode"/>
                <a:cs typeface="Lucida Sans Unicode"/>
              </a:rPr>
              <a:t>ecológica,</a:t>
            </a:r>
            <a:r>
              <a:rPr dirty="0" sz="23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Lucida Sans Unicode"/>
                <a:cs typeface="Lucida Sans Unicode"/>
              </a:rPr>
              <a:t>geológicas, qualidades</a:t>
            </a:r>
            <a:r>
              <a:rPr dirty="0" sz="2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FFFFFF"/>
                </a:solidFill>
                <a:latin typeface="Lucida Sans Unicode"/>
                <a:cs typeface="Lucida Sans Unicode"/>
              </a:rPr>
              <a:t>física,</a:t>
            </a:r>
            <a:r>
              <a:rPr dirty="0" sz="23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Lucida Sans Unicode"/>
                <a:cs typeface="Lucida Sans Unicode"/>
              </a:rPr>
              <a:t>química, </a:t>
            </a:r>
            <a:r>
              <a:rPr dirty="0" sz="2300" spc="-30">
                <a:solidFill>
                  <a:srgbClr val="FFFFFF"/>
                </a:solidFill>
                <a:latin typeface="Lucida Sans Unicode"/>
                <a:cs typeface="Lucida Sans Unicode"/>
              </a:rPr>
              <a:t>biológica</a:t>
            </a:r>
            <a:r>
              <a:rPr dirty="0" sz="2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23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Lucida Sans Unicode"/>
                <a:cs typeface="Lucida Sans Unicode"/>
              </a:rPr>
              <a:t>componentes </a:t>
            </a:r>
            <a:r>
              <a:rPr dirty="0" sz="2300">
                <a:solidFill>
                  <a:srgbClr val="FFFFFF"/>
                </a:solidFill>
                <a:latin typeface="Lucida Sans Unicode"/>
                <a:cs typeface="Lucida Sans Unicode"/>
              </a:rPr>
              <a:t>da</a:t>
            </a:r>
            <a:r>
              <a:rPr dirty="0" sz="2300" spc="-1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Lucida Sans Unicode"/>
                <a:cs typeface="Lucida Sans Unicode"/>
              </a:rPr>
              <a:t>socioeconomia, </a:t>
            </a:r>
            <a:r>
              <a:rPr dirty="0" sz="2300" spc="-35">
                <a:solidFill>
                  <a:srgbClr val="FFFFFF"/>
                </a:solidFill>
                <a:latin typeface="Lucida Sans Unicode"/>
                <a:cs typeface="Lucida Sans Unicode"/>
              </a:rPr>
              <a:t>paisagísticos,</a:t>
            </a:r>
            <a:r>
              <a:rPr dirty="0" sz="23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Lucida Sans Unicode"/>
                <a:cs typeface="Lucida Sans Unicode"/>
              </a:rPr>
              <a:t>históricos</a:t>
            </a:r>
            <a:r>
              <a:rPr dirty="0" sz="23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Lucida Sans Unicode"/>
                <a:cs typeface="Lucida Sans Unicode"/>
              </a:rPr>
              <a:t>e </a:t>
            </a:r>
            <a:r>
              <a:rPr dirty="0" sz="2300" spc="-10">
                <a:solidFill>
                  <a:srgbClr val="FFFFFF"/>
                </a:solidFill>
                <a:latin typeface="Lucida Sans Unicode"/>
                <a:cs typeface="Lucida Sans Unicode"/>
              </a:rPr>
              <a:t>culturais</a:t>
            </a:r>
            <a:endParaRPr sz="2300">
              <a:latin typeface="Lucida Sans Unicode"/>
              <a:cs typeface="Lucida Sans Unicode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5328890" y="3347423"/>
            <a:ext cx="8706485" cy="5539740"/>
            <a:chOff x="5328890" y="3347423"/>
            <a:chExt cx="8706485" cy="5539740"/>
          </a:xfrm>
        </p:grpSpPr>
        <p:sp>
          <p:nvSpPr>
            <p:cNvPr id="19" name="object 19" descr=""/>
            <p:cNvSpPr/>
            <p:nvPr/>
          </p:nvSpPr>
          <p:spPr>
            <a:xfrm>
              <a:off x="9276519" y="3347423"/>
              <a:ext cx="0" cy="5539740"/>
            </a:xfrm>
            <a:custGeom>
              <a:avLst/>
              <a:gdLst/>
              <a:ahLst/>
              <a:cxnLst/>
              <a:rect l="l" t="t" r="r" b="b"/>
              <a:pathLst>
                <a:path w="0" h="5539740">
                  <a:moveTo>
                    <a:pt x="0" y="553962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1BB0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347940" y="3347423"/>
              <a:ext cx="0" cy="5539740"/>
            </a:xfrm>
            <a:custGeom>
              <a:avLst/>
              <a:gdLst/>
              <a:ahLst/>
              <a:cxnLst/>
              <a:rect l="l" t="t" r="r" b="b"/>
              <a:pathLst>
                <a:path w="0" h="5539740">
                  <a:moveTo>
                    <a:pt x="0" y="553962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1BB0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4016062" y="3347423"/>
              <a:ext cx="0" cy="5539740"/>
            </a:xfrm>
            <a:custGeom>
              <a:avLst/>
              <a:gdLst/>
              <a:ahLst/>
              <a:cxnLst/>
              <a:rect l="l" t="t" r="r" b="b"/>
              <a:pathLst>
                <a:path w="0" h="5539740">
                  <a:moveTo>
                    <a:pt x="0" y="553962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1BB0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International Rivers</dc:creator>
  <dc:title>Brasil_ Encontro das Águas - Alter do Chão - Junho 2024</dc:title>
  <dcterms:created xsi:type="dcterms:W3CDTF">2024-06-18T13:52:51Z</dcterms:created>
  <dcterms:modified xsi:type="dcterms:W3CDTF">2024-06-18T13:52:51Z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2024-06-18T00:00:00Z</vt:filetime>
  </property>
  <property fmtid="{D5CDD505-2E9C-101B-9397-08002B2CF9AE}" pid="3" name="Creator">
    <vt:lpwstr>Canva</vt:lpwstr>
  </property>
  <property fmtid="{D5CDD505-2E9C-101B-9397-08002B2CF9AE}" pid="4" name="LastSaved">
    <vt:filetime>2024-06-18T00:00:00Z</vt:filetime>
  </property>
  <property fmtid="{D5CDD505-2E9C-101B-9397-08002B2CF9AE}" pid="5" name="Producer">
    <vt:lpwstr>macOS Versão 14.5 (Compilação 23F79) Quartz PDFContext</vt:lpwstr>
  </property>
</Properties>
</file>