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4"/>
  </p:notesMasterIdLst>
  <p:sldIdLst>
    <p:sldId id="256" r:id="rId2"/>
    <p:sldId id="407" r:id="rId3"/>
    <p:sldId id="578" r:id="rId4"/>
    <p:sldId id="551" r:id="rId5"/>
    <p:sldId id="290" r:id="rId6"/>
    <p:sldId id="577" r:id="rId7"/>
    <p:sldId id="370" r:id="rId8"/>
    <p:sldId id="354" r:id="rId9"/>
    <p:sldId id="373" r:id="rId10"/>
    <p:sldId id="575" r:id="rId11"/>
    <p:sldId id="579" r:id="rId12"/>
    <p:sldId id="52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41D076-457F-4467-B10E-FC3675F7976C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661B1DD-2587-4020-B37B-7C66CE074F96}">
      <dgm:prSet phldrT="[Texto]" custT="1"/>
      <dgm:spPr/>
      <dgm:t>
        <a:bodyPr/>
        <a:lstStyle/>
        <a:p>
          <a:pPr algn="ctr"/>
          <a:r>
            <a:rPr lang="pt-BR" sz="2000" b="1" dirty="0">
              <a:solidFill>
                <a:schemeClr val="bg1"/>
              </a:solidFill>
            </a:rPr>
            <a:t>2016</a:t>
          </a:r>
        </a:p>
      </dgm:t>
    </dgm:pt>
    <dgm:pt modelId="{8B74E9E4-E7B5-4C1F-BCC2-1ACB5800E0CA}" type="parTrans" cxnId="{1D463C46-39E8-4BF4-8EA0-8373BF4DB706}">
      <dgm:prSet/>
      <dgm:spPr/>
      <dgm:t>
        <a:bodyPr/>
        <a:lstStyle/>
        <a:p>
          <a:endParaRPr lang="pt-BR"/>
        </a:p>
      </dgm:t>
    </dgm:pt>
    <dgm:pt modelId="{51660417-F12B-4678-9798-9CDC173D4A00}" type="sibTrans" cxnId="{1D463C46-39E8-4BF4-8EA0-8373BF4DB706}">
      <dgm:prSet/>
      <dgm:spPr/>
      <dgm:t>
        <a:bodyPr/>
        <a:lstStyle/>
        <a:p>
          <a:endParaRPr lang="pt-BR"/>
        </a:p>
      </dgm:t>
    </dgm:pt>
    <dgm:pt modelId="{E3D8B537-E0DC-40AC-9CA7-5707E16B7BD7}">
      <dgm:prSet phldrT="[Texto]" custT="1"/>
      <dgm:spPr/>
      <dgm:t>
        <a:bodyPr/>
        <a:lstStyle/>
        <a:p>
          <a:r>
            <a:rPr lang="pt-BR" sz="1200" dirty="0">
              <a:latin typeface="Arial" panose="020B0604020202020204" pitchFamily="34" charset="0"/>
              <a:cs typeface="Arial" panose="020B0604020202020204" pitchFamily="34" charset="0"/>
            </a:rPr>
            <a:t>I Encontro de Universidades Promotoras da Saúde</a:t>
          </a:r>
        </a:p>
      </dgm:t>
    </dgm:pt>
    <dgm:pt modelId="{EB07BA44-C453-4284-B2D3-AF4B8C4A935D}" type="parTrans" cxnId="{B59C53CB-F6DB-4867-A043-105DC3DF666A}">
      <dgm:prSet/>
      <dgm:spPr/>
      <dgm:t>
        <a:bodyPr/>
        <a:lstStyle/>
        <a:p>
          <a:endParaRPr lang="pt-BR"/>
        </a:p>
      </dgm:t>
    </dgm:pt>
    <dgm:pt modelId="{BE82F668-EB30-4D85-8F47-C24FA9E0D6CD}" type="sibTrans" cxnId="{B59C53CB-F6DB-4867-A043-105DC3DF666A}">
      <dgm:prSet/>
      <dgm:spPr/>
      <dgm:t>
        <a:bodyPr/>
        <a:lstStyle/>
        <a:p>
          <a:endParaRPr lang="pt-BR"/>
        </a:p>
      </dgm:t>
    </dgm:pt>
    <dgm:pt modelId="{19D16D4D-5AFB-4B7A-8BE1-A65DA7D8AE16}">
      <dgm:prSet phldrT="[Texto]" custT="1"/>
      <dgm:spPr/>
      <dgm:t>
        <a:bodyPr/>
        <a:lstStyle/>
        <a:p>
          <a:pPr algn="ctr"/>
          <a:r>
            <a:rPr lang="pt-BR" sz="1800" b="1" dirty="0"/>
            <a:t>2018</a:t>
          </a:r>
        </a:p>
      </dgm:t>
    </dgm:pt>
    <dgm:pt modelId="{0C579107-36A8-4C22-990C-DB706AC28CBB}" type="parTrans" cxnId="{49500936-CE30-4FD4-9601-43E68D7A379B}">
      <dgm:prSet/>
      <dgm:spPr/>
      <dgm:t>
        <a:bodyPr/>
        <a:lstStyle/>
        <a:p>
          <a:endParaRPr lang="pt-BR"/>
        </a:p>
      </dgm:t>
    </dgm:pt>
    <dgm:pt modelId="{978595B7-1C57-4AF0-A0EA-50493D927236}" type="sibTrans" cxnId="{49500936-CE30-4FD4-9601-43E68D7A379B}">
      <dgm:prSet/>
      <dgm:spPr/>
      <dgm:t>
        <a:bodyPr/>
        <a:lstStyle/>
        <a:p>
          <a:endParaRPr lang="pt-BR"/>
        </a:p>
      </dgm:t>
    </dgm:pt>
    <dgm:pt modelId="{4558E49A-8427-480E-8338-2D173FD4CB3A}">
      <dgm:prSet phldrT="[Texto]"/>
      <dgm:spPr/>
      <dgm:t>
        <a:bodyPr/>
        <a:lstStyle/>
        <a:p>
          <a:r>
            <a:rPr lang="pt-BR" sz="1100" dirty="0"/>
            <a:t>I Encontro da Rede Brasileira de Universidades Promotoras da Saúde</a:t>
          </a:r>
        </a:p>
      </dgm:t>
    </dgm:pt>
    <dgm:pt modelId="{60F525B8-8C34-495D-960F-5C352767DD55}" type="parTrans" cxnId="{0B718114-7B92-48CE-B425-334D5581290D}">
      <dgm:prSet/>
      <dgm:spPr/>
      <dgm:t>
        <a:bodyPr/>
        <a:lstStyle/>
        <a:p>
          <a:endParaRPr lang="pt-BR"/>
        </a:p>
      </dgm:t>
    </dgm:pt>
    <dgm:pt modelId="{0272225E-899A-426A-855B-1AEF737EBEB7}" type="sibTrans" cxnId="{0B718114-7B92-48CE-B425-334D5581290D}">
      <dgm:prSet/>
      <dgm:spPr/>
      <dgm:t>
        <a:bodyPr/>
        <a:lstStyle/>
        <a:p>
          <a:endParaRPr lang="pt-BR"/>
        </a:p>
      </dgm:t>
    </dgm:pt>
    <dgm:pt modelId="{3173DA5C-4F26-4260-A604-B17163761E57}">
      <dgm:prSet phldrT="[Texto]" custT="1"/>
      <dgm:spPr/>
      <dgm:t>
        <a:bodyPr/>
        <a:lstStyle/>
        <a:p>
          <a:pPr algn="ctr"/>
          <a:r>
            <a:rPr lang="pt-BR" sz="1400" b="1" dirty="0"/>
            <a:t>Abril/2019</a:t>
          </a:r>
        </a:p>
      </dgm:t>
    </dgm:pt>
    <dgm:pt modelId="{459900C9-3018-4433-9645-DBB6A742447C}" type="parTrans" cxnId="{1DB3C6A9-6023-49DD-8DCE-17ABE0B9F395}">
      <dgm:prSet/>
      <dgm:spPr/>
      <dgm:t>
        <a:bodyPr/>
        <a:lstStyle/>
        <a:p>
          <a:endParaRPr lang="pt-BR"/>
        </a:p>
      </dgm:t>
    </dgm:pt>
    <dgm:pt modelId="{033FC2F4-520C-4DF3-9ABB-D9FE7C88F7A6}" type="sibTrans" cxnId="{1DB3C6A9-6023-49DD-8DCE-17ABE0B9F395}">
      <dgm:prSet/>
      <dgm:spPr/>
      <dgm:t>
        <a:bodyPr/>
        <a:lstStyle/>
        <a:p>
          <a:endParaRPr lang="pt-BR"/>
        </a:p>
      </dgm:t>
    </dgm:pt>
    <dgm:pt modelId="{B32CEE01-8452-4BBB-970A-9DFF04FA3B1B}">
      <dgm:prSet phldrT="[Texto]" custT="1"/>
      <dgm:spPr/>
      <dgm:t>
        <a:bodyPr/>
        <a:lstStyle/>
        <a:p>
          <a:pPr algn="just"/>
          <a:r>
            <a:rPr lang="pt-BR" sz="1200" dirty="0">
              <a:latin typeface="Arial" panose="020B0604020202020204" pitchFamily="34" charset="0"/>
              <a:cs typeface="Arial" panose="020B0604020202020204" pitchFamily="34" charset="0"/>
            </a:rPr>
            <a:t>Criação da Diretoria de Atenção à Saúde da Comunidade Universitária na UnB</a:t>
          </a:r>
        </a:p>
      </dgm:t>
    </dgm:pt>
    <dgm:pt modelId="{C8CFC5A2-8F6C-4047-ACEF-140C6CE451A5}" type="parTrans" cxnId="{3418F7A2-1961-4788-83D4-4EB41B7BCAD2}">
      <dgm:prSet/>
      <dgm:spPr/>
      <dgm:t>
        <a:bodyPr/>
        <a:lstStyle/>
        <a:p>
          <a:endParaRPr lang="pt-BR"/>
        </a:p>
      </dgm:t>
    </dgm:pt>
    <dgm:pt modelId="{75A25441-A55B-45A3-91AC-714F76D87BD7}" type="sibTrans" cxnId="{3418F7A2-1961-4788-83D4-4EB41B7BCAD2}">
      <dgm:prSet/>
      <dgm:spPr/>
      <dgm:t>
        <a:bodyPr/>
        <a:lstStyle/>
        <a:p>
          <a:endParaRPr lang="pt-BR"/>
        </a:p>
      </dgm:t>
    </dgm:pt>
    <dgm:pt modelId="{B7B3C138-7F63-435C-9A81-1DD96544AE34}">
      <dgm:prSet phldrT="[Texto]" custT="1"/>
      <dgm:spPr/>
      <dgm:t>
        <a:bodyPr/>
        <a:lstStyle/>
        <a:p>
          <a:r>
            <a:rPr lang="pt-BR" sz="1200" dirty="0">
              <a:latin typeface="Arial" panose="020B0604020202020204" pitchFamily="34" charset="0"/>
              <a:cs typeface="Arial" panose="020B0604020202020204" pitchFamily="34" charset="0"/>
            </a:rPr>
            <a:t>FS/UnB Promotora da Saúde</a:t>
          </a:r>
        </a:p>
      </dgm:t>
    </dgm:pt>
    <dgm:pt modelId="{76CE9284-4B54-4D39-8B45-42FB6A586541}" type="parTrans" cxnId="{CDCF734C-42E4-42D6-A870-7E3B96E43FE5}">
      <dgm:prSet/>
      <dgm:spPr/>
      <dgm:t>
        <a:bodyPr/>
        <a:lstStyle/>
        <a:p>
          <a:endParaRPr lang="pt-BR"/>
        </a:p>
      </dgm:t>
    </dgm:pt>
    <dgm:pt modelId="{EBB630D2-44B4-455D-A7FD-DC845BE4E499}" type="sibTrans" cxnId="{CDCF734C-42E4-42D6-A870-7E3B96E43FE5}">
      <dgm:prSet/>
      <dgm:spPr/>
      <dgm:t>
        <a:bodyPr/>
        <a:lstStyle/>
        <a:p>
          <a:endParaRPr lang="pt-BR"/>
        </a:p>
      </dgm:t>
    </dgm:pt>
    <dgm:pt modelId="{06B9827C-B04F-4B13-93AE-9AD727AFCC56}">
      <dgm:prSet phldrT="[Texto]"/>
      <dgm:spPr/>
      <dgm:t>
        <a:bodyPr/>
        <a:lstStyle/>
        <a:p>
          <a:r>
            <a:rPr lang="pt-BR" sz="1100" dirty="0"/>
            <a:t>REBRAUPS</a:t>
          </a:r>
        </a:p>
      </dgm:t>
    </dgm:pt>
    <dgm:pt modelId="{69392D77-F56A-403D-8025-BF2796872E2A}" type="parTrans" cxnId="{CCF33EC0-6017-447D-BEFA-528971C9F5A4}">
      <dgm:prSet/>
      <dgm:spPr/>
      <dgm:t>
        <a:bodyPr/>
        <a:lstStyle/>
        <a:p>
          <a:endParaRPr lang="pt-BR"/>
        </a:p>
      </dgm:t>
    </dgm:pt>
    <dgm:pt modelId="{63209EA7-DDD2-4A48-B020-06A3507BFEB3}" type="sibTrans" cxnId="{CCF33EC0-6017-447D-BEFA-528971C9F5A4}">
      <dgm:prSet/>
      <dgm:spPr/>
      <dgm:t>
        <a:bodyPr/>
        <a:lstStyle/>
        <a:p>
          <a:endParaRPr lang="pt-BR"/>
        </a:p>
      </dgm:t>
    </dgm:pt>
    <dgm:pt modelId="{8AA0B7A3-97AB-48DB-89C8-426945A6B7AA}">
      <dgm:prSet phldrT="[Texto]"/>
      <dgm:spPr/>
      <dgm:t>
        <a:bodyPr/>
        <a:lstStyle/>
        <a:p>
          <a:r>
            <a:rPr lang="pt-BR" sz="1100" dirty="0"/>
            <a:t>UnB Promotora da Saúde </a:t>
          </a:r>
        </a:p>
      </dgm:t>
    </dgm:pt>
    <dgm:pt modelId="{9E9A034D-83CF-4B5C-891A-AF04DE272715}" type="parTrans" cxnId="{9E4167D4-884A-438C-BBAF-4F7760E01F57}">
      <dgm:prSet/>
      <dgm:spPr/>
      <dgm:t>
        <a:bodyPr/>
        <a:lstStyle/>
        <a:p>
          <a:endParaRPr lang="pt-BR"/>
        </a:p>
      </dgm:t>
    </dgm:pt>
    <dgm:pt modelId="{5EC8606D-35CC-478C-9474-86015C90DA97}" type="sibTrans" cxnId="{9E4167D4-884A-438C-BBAF-4F7760E01F57}">
      <dgm:prSet/>
      <dgm:spPr/>
      <dgm:t>
        <a:bodyPr/>
        <a:lstStyle/>
        <a:p>
          <a:endParaRPr lang="pt-BR"/>
        </a:p>
      </dgm:t>
    </dgm:pt>
    <dgm:pt modelId="{957425D5-AD2B-41AF-B4A1-B0FD6F25705A}">
      <dgm:prSet custT="1"/>
      <dgm:spPr/>
      <dgm:t>
        <a:bodyPr/>
        <a:lstStyle/>
        <a:p>
          <a:r>
            <a:rPr lang="pt-BR" sz="1800" b="1" dirty="0"/>
            <a:t>2020</a:t>
          </a:r>
        </a:p>
      </dgm:t>
    </dgm:pt>
    <dgm:pt modelId="{39AFDA29-E1BE-44E7-B498-2A7361738270}" type="parTrans" cxnId="{EF0F353B-7ABE-4245-9871-E26B559E46E9}">
      <dgm:prSet/>
      <dgm:spPr/>
      <dgm:t>
        <a:bodyPr/>
        <a:lstStyle/>
        <a:p>
          <a:endParaRPr lang="pt-BR"/>
        </a:p>
      </dgm:t>
    </dgm:pt>
    <dgm:pt modelId="{DF439D15-354A-4D1C-B726-E1FB4C50FCC5}" type="sibTrans" cxnId="{EF0F353B-7ABE-4245-9871-E26B559E46E9}">
      <dgm:prSet/>
      <dgm:spPr/>
      <dgm:t>
        <a:bodyPr/>
        <a:lstStyle/>
        <a:p>
          <a:endParaRPr lang="pt-BR"/>
        </a:p>
      </dgm:t>
    </dgm:pt>
    <dgm:pt modelId="{8637CA11-BA43-441C-9D1D-2AB39AC93A7D}">
      <dgm:prSet custT="1"/>
      <dgm:spPr/>
      <dgm:t>
        <a:bodyPr/>
        <a:lstStyle/>
        <a:p>
          <a:r>
            <a:rPr lang="pt-BR" sz="1100" dirty="0">
              <a:latin typeface="Arial" panose="020B0604020202020204" pitchFamily="34" charset="0"/>
              <a:cs typeface="Arial" panose="020B0604020202020204" pitchFamily="34" charset="0"/>
            </a:rPr>
            <a:t>II REBRAUPS</a:t>
          </a:r>
        </a:p>
      </dgm:t>
    </dgm:pt>
    <dgm:pt modelId="{8331B6FC-C8AE-453B-977D-16A06435CB56}" type="parTrans" cxnId="{E730B6BB-0DC8-4D64-A99D-F575AFDA50C7}">
      <dgm:prSet/>
      <dgm:spPr/>
      <dgm:t>
        <a:bodyPr/>
        <a:lstStyle/>
        <a:p>
          <a:endParaRPr lang="pt-BR"/>
        </a:p>
      </dgm:t>
    </dgm:pt>
    <dgm:pt modelId="{CEF87E70-7000-4E67-8A6C-14EB34B64506}" type="sibTrans" cxnId="{E730B6BB-0DC8-4D64-A99D-F575AFDA50C7}">
      <dgm:prSet/>
      <dgm:spPr/>
      <dgm:t>
        <a:bodyPr/>
        <a:lstStyle/>
        <a:p>
          <a:endParaRPr lang="pt-BR"/>
        </a:p>
      </dgm:t>
    </dgm:pt>
    <dgm:pt modelId="{3FFDFAF6-AB50-4C1F-A882-2C9E17D98922}">
      <dgm:prSet custT="1"/>
      <dgm:spPr/>
      <dgm:t>
        <a:bodyPr/>
        <a:lstStyle/>
        <a:p>
          <a:r>
            <a:rPr lang="pt-BR" sz="1100" dirty="0">
              <a:latin typeface="Arial" panose="020B0604020202020204" pitchFamily="34" charset="0"/>
              <a:cs typeface="Arial" panose="020B0604020202020204" pitchFamily="34" charset="0"/>
            </a:rPr>
            <a:t>I Encontro de Planejamento</a:t>
          </a:r>
        </a:p>
      </dgm:t>
    </dgm:pt>
    <dgm:pt modelId="{13E45E6B-AC26-4554-B656-84FEFB4420EF}" type="parTrans" cxnId="{3EA57F04-3F3C-4450-B83F-5890CAAB3250}">
      <dgm:prSet/>
      <dgm:spPr/>
      <dgm:t>
        <a:bodyPr/>
        <a:lstStyle/>
        <a:p>
          <a:endParaRPr lang="pt-BR"/>
        </a:p>
      </dgm:t>
    </dgm:pt>
    <dgm:pt modelId="{5A741485-03B5-4E7B-A8BB-BC21863418C3}" type="sibTrans" cxnId="{3EA57F04-3F3C-4450-B83F-5890CAAB3250}">
      <dgm:prSet/>
      <dgm:spPr/>
      <dgm:t>
        <a:bodyPr/>
        <a:lstStyle/>
        <a:p>
          <a:endParaRPr lang="pt-BR"/>
        </a:p>
      </dgm:t>
    </dgm:pt>
    <dgm:pt modelId="{1D2593C1-AB65-4205-AD7C-2E921876A274}">
      <dgm:prSet custT="1"/>
      <dgm:spPr/>
      <dgm:t>
        <a:bodyPr/>
        <a:lstStyle/>
        <a:p>
          <a:pPr algn="ctr"/>
          <a:r>
            <a:rPr lang="pt-BR" sz="1400" b="1" dirty="0"/>
            <a:t>2022</a:t>
          </a:r>
        </a:p>
      </dgm:t>
    </dgm:pt>
    <dgm:pt modelId="{D9677CDD-295B-4AD1-9A4E-E46E965DCBF0}" type="parTrans" cxnId="{DA1D50A0-AC94-476A-9484-A1663C40DD1D}">
      <dgm:prSet/>
      <dgm:spPr/>
      <dgm:t>
        <a:bodyPr/>
        <a:lstStyle/>
        <a:p>
          <a:endParaRPr lang="pt-BR"/>
        </a:p>
      </dgm:t>
    </dgm:pt>
    <dgm:pt modelId="{A9DF397B-4A0F-4499-AF0A-185880C1121A}" type="sibTrans" cxnId="{DA1D50A0-AC94-476A-9484-A1663C40DD1D}">
      <dgm:prSet/>
      <dgm:spPr/>
      <dgm:t>
        <a:bodyPr/>
        <a:lstStyle/>
        <a:p>
          <a:endParaRPr lang="pt-BR"/>
        </a:p>
      </dgm:t>
    </dgm:pt>
    <dgm:pt modelId="{571C5972-804D-4D27-98EC-176F3EC3E0F1}">
      <dgm:prSet custT="1"/>
      <dgm:spPr/>
      <dgm:t>
        <a:bodyPr/>
        <a:lstStyle/>
        <a:p>
          <a:r>
            <a:rPr lang="pt-BR" sz="1200" dirty="0">
              <a:latin typeface="Arial" panose="020B0604020202020204" pitchFamily="34" charset="0"/>
              <a:cs typeface="Arial" panose="020B0604020202020204" pitchFamily="34" charset="0"/>
            </a:rPr>
            <a:t>Regimento Interno</a:t>
          </a:r>
        </a:p>
      </dgm:t>
    </dgm:pt>
    <dgm:pt modelId="{03FD8BBE-D815-4B6D-BE50-CBAED6A7296D}" type="parTrans" cxnId="{ACA38132-BF82-47BE-A58D-5D070F924C73}">
      <dgm:prSet/>
      <dgm:spPr/>
      <dgm:t>
        <a:bodyPr/>
        <a:lstStyle/>
        <a:p>
          <a:endParaRPr lang="pt-BR"/>
        </a:p>
      </dgm:t>
    </dgm:pt>
    <dgm:pt modelId="{9EAD81E5-DB97-4E88-8EFB-128617F0B0A4}" type="sibTrans" cxnId="{ACA38132-BF82-47BE-A58D-5D070F924C73}">
      <dgm:prSet/>
      <dgm:spPr/>
      <dgm:t>
        <a:bodyPr/>
        <a:lstStyle/>
        <a:p>
          <a:endParaRPr lang="pt-BR"/>
        </a:p>
      </dgm:t>
    </dgm:pt>
    <dgm:pt modelId="{E9C41EF4-835F-401E-9907-B9C428A8A01B}">
      <dgm:prSet custT="1"/>
      <dgm:spPr/>
      <dgm:t>
        <a:bodyPr/>
        <a:lstStyle/>
        <a:p>
          <a:r>
            <a:rPr lang="pt-BR" sz="1200" dirty="0">
              <a:latin typeface="Arial" panose="020B0604020202020204" pitchFamily="34" charset="0"/>
              <a:cs typeface="Arial" panose="020B0604020202020204" pitchFamily="34" charset="0"/>
            </a:rPr>
            <a:t>Congresso RIUPS</a:t>
          </a:r>
        </a:p>
      </dgm:t>
    </dgm:pt>
    <dgm:pt modelId="{4C52241C-1E3B-4376-A5A8-9DB93544F10B}" type="parTrans" cxnId="{A2B4FA4E-8FA4-4883-AAA5-75446DADE180}">
      <dgm:prSet/>
      <dgm:spPr/>
      <dgm:t>
        <a:bodyPr/>
        <a:lstStyle/>
        <a:p>
          <a:endParaRPr lang="pt-BR"/>
        </a:p>
      </dgm:t>
    </dgm:pt>
    <dgm:pt modelId="{57DF01C0-5123-4AAF-8DCC-4C6C96DAC11E}" type="sibTrans" cxnId="{A2B4FA4E-8FA4-4883-AAA5-75446DADE180}">
      <dgm:prSet/>
      <dgm:spPr/>
      <dgm:t>
        <a:bodyPr/>
        <a:lstStyle/>
        <a:p>
          <a:endParaRPr lang="pt-BR"/>
        </a:p>
      </dgm:t>
    </dgm:pt>
    <dgm:pt modelId="{19672C8B-68F6-4C95-9F44-27753827939B}">
      <dgm:prSet custT="1"/>
      <dgm:spPr/>
      <dgm:t>
        <a:bodyPr/>
        <a:lstStyle/>
        <a:p>
          <a:pPr algn="ctr"/>
          <a:r>
            <a:rPr lang="pt-BR" sz="2000" b="1" dirty="0"/>
            <a:t>2023</a:t>
          </a:r>
        </a:p>
      </dgm:t>
    </dgm:pt>
    <dgm:pt modelId="{0FACF7F1-11C6-47CD-8701-F437E3414757}" type="parTrans" cxnId="{C7B9D081-2F2D-4BE6-B8A6-40AA54A17651}">
      <dgm:prSet/>
      <dgm:spPr/>
      <dgm:t>
        <a:bodyPr/>
        <a:lstStyle/>
        <a:p>
          <a:endParaRPr lang="pt-BR"/>
        </a:p>
      </dgm:t>
    </dgm:pt>
    <dgm:pt modelId="{C2A2C8B1-BB41-489C-B986-A1C2F513C1AF}" type="sibTrans" cxnId="{C7B9D081-2F2D-4BE6-B8A6-40AA54A17651}">
      <dgm:prSet/>
      <dgm:spPr/>
      <dgm:t>
        <a:bodyPr/>
        <a:lstStyle/>
        <a:p>
          <a:endParaRPr lang="pt-BR"/>
        </a:p>
      </dgm:t>
    </dgm:pt>
    <dgm:pt modelId="{1855830C-D238-4246-B124-1C1B08450C16}">
      <dgm:prSet custT="1"/>
      <dgm:spPr/>
      <dgm:t>
        <a:bodyPr/>
        <a:lstStyle/>
        <a:p>
          <a:r>
            <a:rPr lang="pt-BR" sz="1200" dirty="0">
              <a:latin typeface="Arial" panose="020B0604020202020204" pitchFamily="34" charset="0"/>
              <a:cs typeface="Arial" panose="020B0604020202020204" pitchFamily="34" charset="0"/>
            </a:rPr>
            <a:t>Encontros Regionais</a:t>
          </a:r>
        </a:p>
      </dgm:t>
    </dgm:pt>
    <dgm:pt modelId="{741FC020-AB2F-4FC7-BB10-05A03813BF80}" type="parTrans" cxnId="{C78CACB8-9932-4FA6-A062-C96C36C596F6}">
      <dgm:prSet/>
      <dgm:spPr/>
      <dgm:t>
        <a:bodyPr/>
        <a:lstStyle/>
        <a:p>
          <a:endParaRPr lang="pt-BR"/>
        </a:p>
      </dgm:t>
    </dgm:pt>
    <dgm:pt modelId="{4208B864-7061-49FB-AE2B-9FF6028E92E4}" type="sibTrans" cxnId="{C78CACB8-9932-4FA6-A062-C96C36C596F6}">
      <dgm:prSet/>
      <dgm:spPr/>
      <dgm:t>
        <a:bodyPr/>
        <a:lstStyle/>
        <a:p>
          <a:endParaRPr lang="pt-BR"/>
        </a:p>
      </dgm:t>
    </dgm:pt>
    <dgm:pt modelId="{BA34B469-00D6-42AA-84B6-46FEEA4A61FF}">
      <dgm:prSet custT="1"/>
      <dgm:spPr/>
      <dgm:t>
        <a:bodyPr/>
        <a:lstStyle/>
        <a:p>
          <a:r>
            <a:rPr lang="pt-BR" sz="1200" dirty="0">
              <a:latin typeface="Arial" panose="020B0604020202020204" pitchFamily="34" charset="0"/>
              <a:cs typeface="Arial" panose="020B0604020202020204" pitchFamily="34" charset="0"/>
            </a:rPr>
            <a:t>II Encontro de Planejamento</a:t>
          </a:r>
        </a:p>
      </dgm:t>
    </dgm:pt>
    <dgm:pt modelId="{854C2000-4811-40BD-B13F-4A8A30A8ABB5}" type="parTrans" cxnId="{479B2B00-7327-455B-9DF0-505A5FE6C6CA}">
      <dgm:prSet/>
      <dgm:spPr/>
      <dgm:t>
        <a:bodyPr/>
        <a:lstStyle/>
        <a:p>
          <a:endParaRPr lang="pt-BR"/>
        </a:p>
      </dgm:t>
    </dgm:pt>
    <dgm:pt modelId="{614FB38F-E158-4772-83DA-4B7CB98EE54F}" type="sibTrans" cxnId="{479B2B00-7327-455B-9DF0-505A5FE6C6CA}">
      <dgm:prSet/>
      <dgm:spPr/>
      <dgm:t>
        <a:bodyPr/>
        <a:lstStyle/>
        <a:p>
          <a:endParaRPr lang="pt-BR"/>
        </a:p>
      </dgm:t>
    </dgm:pt>
    <dgm:pt modelId="{41C309F9-8770-427F-9BCF-EE642A9734F9}">
      <dgm:prSet custT="1"/>
      <dgm:spPr/>
      <dgm:t>
        <a:bodyPr/>
        <a:lstStyle/>
        <a:p>
          <a:pPr algn="ctr"/>
          <a:r>
            <a:rPr lang="pt-BR" sz="1400" b="1" dirty="0"/>
            <a:t>2024</a:t>
          </a:r>
        </a:p>
      </dgm:t>
    </dgm:pt>
    <dgm:pt modelId="{7D519A6F-B812-48B0-B41D-32EE30A47819}" type="parTrans" cxnId="{382B8566-403D-4152-8B88-2850406B1F44}">
      <dgm:prSet/>
      <dgm:spPr/>
      <dgm:t>
        <a:bodyPr/>
        <a:lstStyle/>
        <a:p>
          <a:endParaRPr lang="pt-BR"/>
        </a:p>
      </dgm:t>
    </dgm:pt>
    <dgm:pt modelId="{00DB5DD6-CF51-4243-B493-CBEDE401C06F}" type="sibTrans" cxnId="{382B8566-403D-4152-8B88-2850406B1F44}">
      <dgm:prSet/>
      <dgm:spPr/>
      <dgm:t>
        <a:bodyPr/>
        <a:lstStyle/>
        <a:p>
          <a:endParaRPr lang="pt-BR"/>
        </a:p>
      </dgm:t>
    </dgm:pt>
    <dgm:pt modelId="{ED663E23-EF95-4E5D-878E-9C11AB3A7C0A}">
      <dgm:prSet custT="1"/>
      <dgm:spPr/>
      <dgm:t>
        <a:bodyPr/>
        <a:lstStyle/>
        <a:p>
          <a:r>
            <a:rPr lang="pt-BR" sz="1200" dirty="0"/>
            <a:t>III Encontro </a:t>
          </a:r>
          <a:r>
            <a:rPr lang="pt-BR" sz="1200" dirty="0" err="1"/>
            <a:t>ReBraUPS</a:t>
          </a:r>
          <a:endParaRPr lang="pt-BR" sz="1200" dirty="0"/>
        </a:p>
      </dgm:t>
    </dgm:pt>
    <dgm:pt modelId="{A3A6FDB3-A558-49DC-9EAD-A8B744DA2843}" type="parTrans" cxnId="{B6C43278-98B6-40F4-AE14-65FC169F8068}">
      <dgm:prSet/>
      <dgm:spPr/>
      <dgm:t>
        <a:bodyPr/>
        <a:lstStyle/>
        <a:p>
          <a:endParaRPr lang="pt-BR"/>
        </a:p>
      </dgm:t>
    </dgm:pt>
    <dgm:pt modelId="{63172545-BA58-45A8-8C24-A02A66319F48}" type="sibTrans" cxnId="{B6C43278-98B6-40F4-AE14-65FC169F8068}">
      <dgm:prSet/>
      <dgm:spPr/>
      <dgm:t>
        <a:bodyPr/>
        <a:lstStyle/>
        <a:p>
          <a:endParaRPr lang="pt-BR"/>
        </a:p>
      </dgm:t>
    </dgm:pt>
    <dgm:pt modelId="{2CD0D12D-033C-474E-B89B-EE9E5371E541}">
      <dgm:prSet custT="1"/>
      <dgm:spPr/>
      <dgm:t>
        <a:bodyPr/>
        <a:lstStyle/>
        <a:p>
          <a:r>
            <a:rPr lang="pt-BR" sz="1200" dirty="0"/>
            <a:t>Congresso RIUPS Brasil</a:t>
          </a:r>
        </a:p>
      </dgm:t>
    </dgm:pt>
    <dgm:pt modelId="{64972F18-47D6-4CBC-B1E1-A5E74EB36DE4}" type="parTrans" cxnId="{4A7AE3A9-6E86-46E9-933F-A0D41FB14D5B}">
      <dgm:prSet/>
      <dgm:spPr/>
      <dgm:t>
        <a:bodyPr/>
        <a:lstStyle/>
        <a:p>
          <a:endParaRPr lang="pt-BR"/>
        </a:p>
      </dgm:t>
    </dgm:pt>
    <dgm:pt modelId="{911DF3CF-5596-408E-9D2C-C4E17F1E77CB}" type="sibTrans" cxnId="{4A7AE3A9-6E86-46E9-933F-A0D41FB14D5B}">
      <dgm:prSet/>
      <dgm:spPr/>
      <dgm:t>
        <a:bodyPr/>
        <a:lstStyle/>
        <a:p>
          <a:endParaRPr lang="pt-BR"/>
        </a:p>
      </dgm:t>
    </dgm:pt>
    <dgm:pt modelId="{FCC544B2-CFD0-416D-9993-C5D7C6EFB04D}">
      <dgm:prSet custT="1"/>
      <dgm:spPr/>
      <dgm:t>
        <a:bodyPr/>
        <a:lstStyle/>
        <a:p>
          <a:endParaRPr lang="pt-BR" sz="1200" dirty="0"/>
        </a:p>
      </dgm:t>
    </dgm:pt>
    <dgm:pt modelId="{C74F9F44-73B6-4F66-B9D7-522DA2713BD5}" type="parTrans" cxnId="{AA2CFFF3-1F29-4BD7-9F49-3C699E011849}">
      <dgm:prSet/>
      <dgm:spPr/>
      <dgm:t>
        <a:bodyPr/>
        <a:lstStyle/>
        <a:p>
          <a:endParaRPr lang="pt-BR"/>
        </a:p>
      </dgm:t>
    </dgm:pt>
    <dgm:pt modelId="{2F39A0CC-802B-4000-8438-9229626118B3}" type="sibTrans" cxnId="{AA2CFFF3-1F29-4BD7-9F49-3C699E011849}">
      <dgm:prSet/>
      <dgm:spPr/>
      <dgm:t>
        <a:bodyPr/>
        <a:lstStyle/>
        <a:p>
          <a:endParaRPr lang="pt-BR"/>
        </a:p>
      </dgm:t>
    </dgm:pt>
    <dgm:pt modelId="{4C193586-EA58-4226-937E-A5FDEF3A82F1}">
      <dgm:prSet phldrT="[Texto]" custT="1"/>
      <dgm:spPr/>
      <dgm:t>
        <a:bodyPr/>
        <a:lstStyle/>
        <a:p>
          <a:r>
            <a:rPr lang="pt-BR" sz="1200" b="1" dirty="0"/>
            <a:t>Carta de Brasília</a:t>
          </a:r>
        </a:p>
      </dgm:t>
    </dgm:pt>
    <dgm:pt modelId="{846D6E8C-DD93-4C9D-9696-89E0AEB9177D}" type="parTrans" cxnId="{093C50E2-C611-4797-B775-9873967E7F9A}">
      <dgm:prSet/>
      <dgm:spPr/>
      <dgm:t>
        <a:bodyPr/>
        <a:lstStyle/>
        <a:p>
          <a:endParaRPr lang="pt-BR"/>
        </a:p>
      </dgm:t>
    </dgm:pt>
    <dgm:pt modelId="{2B0FA9A2-AB72-4D2F-A222-D6C875C59557}" type="sibTrans" cxnId="{093C50E2-C611-4797-B775-9873967E7F9A}">
      <dgm:prSet/>
      <dgm:spPr/>
      <dgm:t>
        <a:bodyPr/>
        <a:lstStyle/>
        <a:p>
          <a:endParaRPr lang="pt-BR"/>
        </a:p>
      </dgm:t>
    </dgm:pt>
    <dgm:pt modelId="{E1C46164-B9A4-430B-B08A-8DE7F8170118}">
      <dgm:prSet custT="1"/>
      <dgm:spPr/>
      <dgm:t>
        <a:bodyPr/>
        <a:lstStyle/>
        <a:p>
          <a:r>
            <a:rPr lang="pt-BR" sz="1200" b="1" dirty="0">
              <a:latin typeface="Arial" panose="020B0604020202020204" pitchFamily="34" charset="0"/>
              <a:cs typeface="Arial" panose="020B0604020202020204" pitchFamily="34" charset="0"/>
            </a:rPr>
            <a:t>Carta de Coimbra</a:t>
          </a:r>
        </a:p>
      </dgm:t>
    </dgm:pt>
    <dgm:pt modelId="{17BB8B72-96B9-4F33-9C45-3178EB9C84A7}" type="parTrans" cxnId="{7258203B-24FD-44A9-BEF3-40967CA88DF6}">
      <dgm:prSet/>
      <dgm:spPr/>
      <dgm:t>
        <a:bodyPr/>
        <a:lstStyle/>
        <a:p>
          <a:endParaRPr lang="pt-BR"/>
        </a:p>
      </dgm:t>
    </dgm:pt>
    <dgm:pt modelId="{E1DEF0DF-BD71-4831-A39B-B7488162F709}" type="sibTrans" cxnId="{7258203B-24FD-44A9-BEF3-40967CA88DF6}">
      <dgm:prSet/>
      <dgm:spPr/>
      <dgm:t>
        <a:bodyPr/>
        <a:lstStyle/>
        <a:p>
          <a:endParaRPr lang="pt-BR"/>
        </a:p>
      </dgm:t>
    </dgm:pt>
    <dgm:pt modelId="{8B781E4F-8398-414C-AE64-2C09961C3DD5}" type="pres">
      <dgm:prSet presAssocID="{F041D076-457F-4467-B10E-FC3675F7976C}" presName="linearFlow" presStyleCnt="0">
        <dgm:presLayoutVars>
          <dgm:dir/>
          <dgm:animLvl val="lvl"/>
          <dgm:resizeHandles val="exact"/>
        </dgm:presLayoutVars>
      </dgm:prSet>
      <dgm:spPr/>
    </dgm:pt>
    <dgm:pt modelId="{A0DED814-DA52-443C-B502-71CD4DE15ED9}" type="pres">
      <dgm:prSet presAssocID="{8661B1DD-2587-4020-B37B-7C66CE074F96}" presName="composite" presStyleCnt="0"/>
      <dgm:spPr/>
    </dgm:pt>
    <dgm:pt modelId="{EA05D52F-A9B2-468B-BDED-463DED8FBD93}" type="pres">
      <dgm:prSet presAssocID="{8661B1DD-2587-4020-B37B-7C66CE074F96}" presName="par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7FBF5F1C-8F52-4DC7-BA4C-A0AC03615A13}" type="pres">
      <dgm:prSet presAssocID="{8661B1DD-2587-4020-B37B-7C66CE074F96}" presName="parSh" presStyleLbl="node1" presStyleIdx="0" presStyleCnt="7"/>
      <dgm:spPr/>
    </dgm:pt>
    <dgm:pt modelId="{2A5E19BA-14D4-4B5A-B539-19906325B40B}" type="pres">
      <dgm:prSet presAssocID="{8661B1DD-2587-4020-B37B-7C66CE074F96}" presName="desTx" presStyleLbl="fgAcc1" presStyleIdx="0" presStyleCnt="7" custScaleX="131509" custLinFactNeighborX="1698" custLinFactNeighborY="-906">
        <dgm:presLayoutVars>
          <dgm:bulletEnabled val="1"/>
        </dgm:presLayoutVars>
      </dgm:prSet>
      <dgm:spPr/>
    </dgm:pt>
    <dgm:pt modelId="{45D6F137-A029-468A-9F5D-AFDDEDEFFE5C}" type="pres">
      <dgm:prSet presAssocID="{51660417-F12B-4678-9798-9CDC173D4A00}" presName="sibTrans" presStyleLbl="sibTrans2D1" presStyleIdx="0" presStyleCnt="6"/>
      <dgm:spPr/>
    </dgm:pt>
    <dgm:pt modelId="{A60F2287-3139-4FD6-BE4A-71CBB58BA9E5}" type="pres">
      <dgm:prSet presAssocID="{51660417-F12B-4678-9798-9CDC173D4A00}" presName="connTx" presStyleLbl="sibTrans2D1" presStyleIdx="0" presStyleCnt="6"/>
      <dgm:spPr/>
    </dgm:pt>
    <dgm:pt modelId="{72437E23-BCA2-4B30-81E0-F92F3F52AA2E}" type="pres">
      <dgm:prSet presAssocID="{19D16D4D-5AFB-4B7A-8BE1-A65DA7D8AE16}" presName="composite" presStyleCnt="0"/>
      <dgm:spPr/>
    </dgm:pt>
    <dgm:pt modelId="{F5905E5C-8967-4A12-8B1F-8B6C496C8C53}" type="pres">
      <dgm:prSet presAssocID="{19D16D4D-5AFB-4B7A-8BE1-A65DA7D8AE16}" presName="parTx" presStyleLbl="node1" presStyleIdx="0" presStyleCnt="7">
        <dgm:presLayoutVars>
          <dgm:chMax val="0"/>
          <dgm:chPref val="0"/>
          <dgm:bulletEnabled val="1"/>
        </dgm:presLayoutVars>
      </dgm:prSet>
      <dgm:spPr/>
    </dgm:pt>
    <dgm:pt modelId="{F76BD26A-B258-46FB-9C69-A08FCDE605D4}" type="pres">
      <dgm:prSet presAssocID="{19D16D4D-5AFB-4B7A-8BE1-A65DA7D8AE16}" presName="parSh" presStyleLbl="node1" presStyleIdx="1" presStyleCnt="7"/>
      <dgm:spPr/>
    </dgm:pt>
    <dgm:pt modelId="{3F9C6088-263E-49AF-9E9C-3A416CAA2EE3}" type="pres">
      <dgm:prSet presAssocID="{19D16D4D-5AFB-4B7A-8BE1-A65DA7D8AE16}" presName="desTx" presStyleLbl="fgAcc1" presStyleIdx="1" presStyleCnt="7">
        <dgm:presLayoutVars>
          <dgm:bulletEnabled val="1"/>
        </dgm:presLayoutVars>
      </dgm:prSet>
      <dgm:spPr/>
    </dgm:pt>
    <dgm:pt modelId="{C9E84177-8C77-4095-9009-2484B4D187AC}" type="pres">
      <dgm:prSet presAssocID="{978595B7-1C57-4AF0-A0EA-50493D927236}" presName="sibTrans" presStyleLbl="sibTrans2D1" presStyleIdx="1" presStyleCnt="6"/>
      <dgm:spPr/>
    </dgm:pt>
    <dgm:pt modelId="{2DE6CBB1-4182-4465-9336-11A5974CCDE7}" type="pres">
      <dgm:prSet presAssocID="{978595B7-1C57-4AF0-A0EA-50493D927236}" presName="connTx" presStyleLbl="sibTrans2D1" presStyleIdx="1" presStyleCnt="6"/>
      <dgm:spPr/>
    </dgm:pt>
    <dgm:pt modelId="{ACFD38B7-18BA-4910-BD4D-0D228A2C7181}" type="pres">
      <dgm:prSet presAssocID="{3173DA5C-4F26-4260-A604-B17163761E57}" presName="composite" presStyleCnt="0"/>
      <dgm:spPr/>
    </dgm:pt>
    <dgm:pt modelId="{D911C087-784E-429E-8FFC-1FBFF140CB4D}" type="pres">
      <dgm:prSet presAssocID="{3173DA5C-4F26-4260-A604-B17163761E57}" presName="parTx" presStyleLbl="node1" presStyleIdx="1" presStyleCnt="7">
        <dgm:presLayoutVars>
          <dgm:chMax val="0"/>
          <dgm:chPref val="0"/>
          <dgm:bulletEnabled val="1"/>
        </dgm:presLayoutVars>
      </dgm:prSet>
      <dgm:spPr/>
    </dgm:pt>
    <dgm:pt modelId="{2E2EEDCA-5459-4058-8CD4-7EC6B4162913}" type="pres">
      <dgm:prSet presAssocID="{3173DA5C-4F26-4260-A604-B17163761E57}" presName="parSh" presStyleLbl="node1" presStyleIdx="2" presStyleCnt="7"/>
      <dgm:spPr/>
    </dgm:pt>
    <dgm:pt modelId="{093CA19D-1D5B-4B45-A0B0-4F865CF30F56}" type="pres">
      <dgm:prSet presAssocID="{3173DA5C-4F26-4260-A604-B17163761E57}" presName="desTx" presStyleLbl="fgAcc1" presStyleIdx="2" presStyleCnt="7" custScaleX="129841">
        <dgm:presLayoutVars>
          <dgm:bulletEnabled val="1"/>
        </dgm:presLayoutVars>
      </dgm:prSet>
      <dgm:spPr/>
    </dgm:pt>
    <dgm:pt modelId="{3A3DCF1A-6E25-4346-BB8C-43481DC0A3A5}" type="pres">
      <dgm:prSet presAssocID="{033FC2F4-520C-4DF3-9ABB-D9FE7C88F7A6}" presName="sibTrans" presStyleLbl="sibTrans2D1" presStyleIdx="2" presStyleCnt="6"/>
      <dgm:spPr/>
    </dgm:pt>
    <dgm:pt modelId="{F78504FA-E973-4FAC-8143-5A4C87424A77}" type="pres">
      <dgm:prSet presAssocID="{033FC2F4-520C-4DF3-9ABB-D9FE7C88F7A6}" presName="connTx" presStyleLbl="sibTrans2D1" presStyleIdx="2" presStyleCnt="6"/>
      <dgm:spPr/>
    </dgm:pt>
    <dgm:pt modelId="{F4866FBA-A5BC-4522-AB25-B934CE8AB3A5}" type="pres">
      <dgm:prSet presAssocID="{957425D5-AD2B-41AF-B4A1-B0FD6F25705A}" presName="composite" presStyleCnt="0"/>
      <dgm:spPr/>
    </dgm:pt>
    <dgm:pt modelId="{36764AD6-B6E4-4F0F-9ADB-BEDEFE3952AE}" type="pres">
      <dgm:prSet presAssocID="{957425D5-AD2B-41AF-B4A1-B0FD6F25705A}" presName="parTx" presStyleLbl="node1" presStyleIdx="2" presStyleCnt="7">
        <dgm:presLayoutVars>
          <dgm:chMax val="0"/>
          <dgm:chPref val="0"/>
          <dgm:bulletEnabled val="1"/>
        </dgm:presLayoutVars>
      </dgm:prSet>
      <dgm:spPr/>
    </dgm:pt>
    <dgm:pt modelId="{F641E433-FC42-4DE9-98FB-A6FD4984067C}" type="pres">
      <dgm:prSet presAssocID="{957425D5-AD2B-41AF-B4A1-B0FD6F25705A}" presName="parSh" presStyleLbl="node1" presStyleIdx="3" presStyleCnt="7"/>
      <dgm:spPr/>
    </dgm:pt>
    <dgm:pt modelId="{42C26A5C-1A0D-47A2-AE77-3A2C4123DA32}" type="pres">
      <dgm:prSet presAssocID="{957425D5-AD2B-41AF-B4A1-B0FD6F25705A}" presName="desTx" presStyleLbl="fgAcc1" presStyleIdx="3" presStyleCnt="7" custScaleX="123226">
        <dgm:presLayoutVars>
          <dgm:bulletEnabled val="1"/>
        </dgm:presLayoutVars>
      </dgm:prSet>
      <dgm:spPr/>
    </dgm:pt>
    <dgm:pt modelId="{43B54BE6-B846-4813-8149-3D70784ABB3B}" type="pres">
      <dgm:prSet presAssocID="{DF439D15-354A-4D1C-B726-E1FB4C50FCC5}" presName="sibTrans" presStyleLbl="sibTrans2D1" presStyleIdx="3" presStyleCnt="6"/>
      <dgm:spPr/>
    </dgm:pt>
    <dgm:pt modelId="{927A31D2-391F-4F35-8FC1-74900E506246}" type="pres">
      <dgm:prSet presAssocID="{DF439D15-354A-4D1C-B726-E1FB4C50FCC5}" presName="connTx" presStyleLbl="sibTrans2D1" presStyleIdx="3" presStyleCnt="6"/>
      <dgm:spPr/>
    </dgm:pt>
    <dgm:pt modelId="{0B9CE9BF-CD8F-4E08-AAE2-243CB5CDB5C7}" type="pres">
      <dgm:prSet presAssocID="{1D2593C1-AB65-4205-AD7C-2E921876A274}" presName="composite" presStyleCnt="0"/>
      <dgm:spPr/>
    </dgm:pt>
    <dgm:pt modelId="{D6DA2F10-48DC-4ED7-8C82-6C112E78B611}" type="pres">
      <dgm:prSet presAssocID="{1D2593C1-AB65-4205-AD7C-2E921876A274}" presName="parTx" presStyleLbl="node1" presStyleIdx="3" presStyleCnt="7">
        <dgm:presLayoutVars>
          <dgm:chMax val="0"/>
          <dgm:chPref val="0"/>
          <dgm:bulletEnabled val="1"/>
        </dgm:presLayoutVars>
      </dgm:prSet>
      <dgm:spPr/>
    </dgm:pt>
    <dgm:pt modelId="{DA840A25-8152-4244-A3BB-A020143C4A26}" type="pres">
      <dgm:prSet presAssocID="{1D2593C1-AB65-4205-AD7C-2E921876A274}" presName="parSh" presStyleLbl="node1" presStyleIdx="4" presStyleCnt="7"/>
      <dgm:spPr/>
    </dgm:pt>
    <dgm:pt modelId="{BA75B7C6-A20B-43EF-8468-87DFABBBA9BE}" type="pres">
      <dgm:prSet presAssocID="{1D2593C1-AB65-4205-AD7C-2E921876A274}" presName="desTx" presStyleLbl="fgAcc1" presStyleIdx="4" presStyleCnt="7" custScaleX="135126" custLinFactNeighborX="-1303" custLinFactNeighborY="417">
        <dgm:presLayoutVars>
          <dgm:bulletEnabled val="1"/>
        </dgm:presLayoutVars>
      </dgm:prSet>
      <dgm:spPr/>
    </dgm:pt>
    <dgm:pt modelId="{837352F8-D8C0-420B-AE90-68ECC332DE1F}" type="pres">
      <dgm:prSet presAssocID="{A9DF397B-4A0F-4499-AF0A-185880C1121A}" presName="sibTrans" presStyleLbl="sibTrans2D1" presStyleIdx="4" presStyleCnt="6"/>
      <dgm:spPr/>
    </dgm:pt>
    <dgm:pt modelId="{8E2AE5AD-B51C-4BCB-8CFA-5EF4018076E3}" type="pres">
      <dgm:prSet presAssocID="{A9DF397B-4A0F-4499-AF0A-185880C1121A}" presName="connTx" presStyleLbl="sibTrans2D1" presStyleIdx="4" presStyleCnt="6"/>
      <dgm:spPr/>
    </dgm:pt>
    <dgm:pt modelId="{CA11170A-6D4D-4637-8D7A-1AED48FCB5F2}" type="pres">
      <dgm:prSet presAssocID="{19672C8B-68F6-4C95-9F44-27753827939B}" presName="composite" presStyleCnt="0"/>
      <dgm:spPr/>
    </dgm:pt>
    <dgm:pt modelId="{D11D5119-B62B-4336-9416-A9E7FF4B6F0E}" type="pres">
      <dgm:prSet presAssocID="{19672C8B-68F6-4C95-9F44-27753827939B}" presName="parTx" presStyleLbl="node1" presStyleIdx="4" presStyleCnt="7">
        <dgm:presLayoutVars>
          <dgm:chMax val="0"/>
          <dgm:chPref val="0"/>
          <dgm:bulletEnabled val="1"/>
        </dgm:presLayoutVars>
      </dgm:prSet>
      <dgm:spPr/>
    </dgm:pt>
    <dgm:pt modelId="{E8B4D3C8-AEAF-47C2-A8E3-0D8C1F59D559}" type="pres">
      <dgm:prSet presAssocID="{19672C8B-68F6-4C95-9F44-27753827939B}" presName="parSh" presStyleLbl="node1" presStyleIdx="5" presStyleCnt="7"/>
      <dgm:spPr/>
    </dgm:pt>
    <dgm:pt modelId="{9E8CEDA5-398B-4030-9CB6-17E721FBF048}" type="pres">
      <dgm:prSet presAssocID="{19672C8B-68F6-4C95-9F44-27753827939B}" presName="desTx" presStyleLbl="fgAcc1" presStyleIdx="5" presStyleCnt="7" custLinFactNeighborX="236">
        <dgm:presLayoutVars>
          <dgm:bulletEnabled val="1"/>
        </dgm:presLayoutVars>
      </dgm:prSet>
      <dgm:spPr/>
    </dgm:pt>
    <dgm:pt modelId="{F1DEA9C8-B47C-4B2C-845C-63E0A05C0861}" type="pres">
      <dgm:prSet presAssocID="{C2A2C8B1-BB41-489C-B986-A1C2F513C1AF}" presName="sibTrans" presStyleLbl="sibTrans2D1" presStyleIdx="5" presStyleCnt="6"/>
      <dgm:spPr/>
    </dgm:pt>
    <dgm:pt modelId="{3D4FB4EE-0DFC-4244-9AA3-9CF83C7B1DB0}" type="pres">
      <dgm:prSet presAssocID="{C2A2C8B1-BB41-489C-B986-A1C2F513C1AF}" presName="connTx" presStyleLbl="sibTrans2D1" presStyleIdx="5" presStyleCnt="6"/>
      <dgm:spPr/>
    </dgm:pt>
    <dgm:pt modelId="{43B93C7C-E2E6-4B1A-9B3C-3E6848F8DF7A}" type="pres">
      <dgm:prSet presAssocID="{41C309F9-8770-427F-9BCF-EE642A9734F9}" presName="composite" presStyleCnt="0"/>
      <dgm:spPr/>
    </dgm:pt>
    <dgm:pt modelId="{347C6716-A4AF-4836-8964-A5A263960EF9}" type="pres">
      <dgm:prSet presAssocID="{41C309F9-8770-427F-9BCF-EE642A9734F9}" presName="parTx" presStyleLbl="node1" presStyleIdx="5" presStyleCnt="7">
        <dgm:presLayoutVars>
          <dgm:chMax val="0"/>
          <dgm:chPref val="0"/>
          <dgm:bulletEnabled val="1"/>
        </dgm:presLayoutVars>
      </dgm:prSet>
      <dgm:spPr/>
    </dgm:pt>
    <dgm:pt modelId="{5612AA89-CC0F-46BC-9674-0621E1F60838}" type="pres">
      <dgm:prSet presAssocID="{41C309F9-8770-427F-9BCF-EE642A9734F9}" presName="parSh" presStyleLbl="node1" presStyleIdx="6" presStyleCnt="7"/>
      <dgm:spPr/>
    </dgm:pt>
    <dgm:pt modelId="{840294A8-1610-46B3-A039-0BCD4CB2CB17}" type="pres">
      <dgm:prSet presAssocID="{41C309F9-8770-427F-9BCF-EE642A9734F9}" presName="desTx" presStyleLbl="fgAcc1" presStyleIdx="6" presStyleCnt="7">
        <dgm:presLayoutVars>
          <dgm:bulletEnabled val="1"/>
        </dgm:presLayoutVars>
      </dgm:prSet>
      <dgm:spPr/>
    </dgm:pt>
  </dgm:ptLst>
  <dgm:cxnLst>
    <dgm:cxn modelId="{479B2B00-7327-455B-9DF0-505A5FE6C6CA}" srcId="{19672C8B-68F6-4C95-9F44-27753827939B}" destId="{BA34B469-00D6-42AA-84B6-46FEEA4A61FF}" srcOrd="1" destOrd="0" parTransId="{854C2000-4811-40BD-B13F-4A8A30A8ABB5}" sibTransId="{614FB38F-E158-4772-83DA-4B7CB98EE54F}"/>
    <dgm:cxn modelId="{5E47AE01-8B56-4C52-B5EC-EBEC5C5DA940}" type="presOf" srcId="{1D2593C1-AB65-4205-AD7C-2E921876A274}" destId="{DA840A25-8152-4244-A3BB-A020143C4A26}" srcOrd="1" destOrd="0" presId="urn:microsoft.com/office/officeart/2005/8/layout/process3"/>
    <dgm:cxn modelId="{3EA57F04-3F3C-4450-B83F-5890CAAB3250}" srcId="{957425D5-AD2B-41AF-B4A1-B0FD6F25705A}" destId="{3FFDFAF6-AB50-4C1F-A882-2C9E17D98922}" srcOrd="1" destOrd="0" parTransId="{13E45E6B-AC26-4554-B656-84FEFB4420EF}" sibTransId="{5A741485-03B5-4E7B-A8BB-BC21863418C3}"/>
    <dgm:cxn modelId="{ACA74105-4D55-4694-B9FF-DBB0061E31DE}" type="presOf" srcId="{41C309F9-8770-427F-9BCF-EE642A9734F9}" destId="{5612AA89-CC0F-46BC-9674-0621E1F60838}" srcOrd="1" destOrd="0" presId="urn:microsoft.com/office/officeart/2005/8/layout/process3"/>
    <dgm:cxn modelId="{FFBD5408-F558-4E12-98EF-52535EC9969E}" type="presOf" srcId="{06B9827C-B04F-4B13-93AE-9AD727AFCC56}" destId="{3F9C6088-263E-49AF-9E9C-3A416CAA2EE3}" srcOrd="0" destOrd="1" presId="urn:microsoft.com/office/officeart/2005/8/layout/process3"/>
    <dgm:cxn modelId="{A340880D-4526-43E0-8EDB-55419B4E93B6}" type="presOf" srcId="{19D16D4D-5AFB-4B7A-8BE1-A65DA7D8AE16}" destId="{F76BD26A-B258-46FB-9C69-A08FCDE605D4}" srcOrd="1" destOrd="0" presId="urn:microsoft.com/office/officeart/2005/8/layout/process3"/>
    <dgm:cxn modelId="{B37CF80D-E3EB-422C-B11A-75CCCCC8B66C}" type="presOf" srcId="{FCC544B2-CFD0-416D-9993-C5D7C6EFB04D}" destId="{840294A8-1610-46B3-A039-0BCD4CB2CB17}" srcOrd="0" destOrd="1" presId="urn:microsoft.com/office/officeart/2005/8/layout/process3"/>
    <dgm:cxn modelId="{9972130F-05D3-4D7C-A546-78B4ABEFCD4D}" type="presOf" srcId="{957425D5-AD2B-41AF-B4A1-B0FD6F25705A}" destId="{F641E433-FC42-4DE9-98FB-A6FD4984067C}" srcOrd="1" destOrd="0" presId="urn:microsoft.com/office/officeart/2005/8/layout/process3"/>
    <dgm:cxn modelId="{13217713-9201-4DC4-A114-A9F84770744F}" type="presOf" srcId="{DF439D15-354A-4D1C-B726-E1FB4C50FCC5}" destId="{43B54BE6-B846-4813-8149-3D70784ABB3B}" srcOrd="0" destOrd="0" presId="urn:microsoft.com/office/officeart/2005/8/layout/process3"/>
    <dgm:cxn modelId="{0B718114-7B92-48CE-B425-334D5581290D}" srcId="{19D16D4D-5AFB-4B7A-8BE1-A65DA7D8AE16}" destId="{4558E49A-8427-480E-8338-2D173FD4CB3A}" srcOrd="0" destOrd="0" parTransId="{60F525B8-8C34-495D-960F-5C352767DD55}" sibTransId="{0272225E-899A-426A-855B-1AEF737EBEB7}"/>
    <dgm:cxn modelId="{6285E718-865F-45A3-9D75-2E4AAC0C8F14}" type="presOf" srcId="{978595B7-1C57-4AF0-A0EA-50493D927236}" destId="{C9E84177-8C77-4095-9009-2484B4D187AC}" srcOrd="0" destOrd="0" presId="urn:microsoft.com/office/officeart/2005/8/layout/process3"/>
    <dgm:cxn modelId="{4D90541E-B20C-495F-BED1-9DF61A0A905F}" type="presOf" srcId="{B7B3C138-7F63-435C-9A81-1DD96544AE34}" destId="{2A5E19BA-14D4-4B5A-B539-19906325B40B}" srcOrd="0" destOrd="1" presId="urn:microsoft.com/office/officeart/2005/8/layout/process3"/>
    <dgm:cxn modelId="{B38C5221-42BB-4C75-B2D4-FF966D6EB2F6}" type="presOf" srcId="{19672C8B-68F6-4C95-9F44-27753827939B}" destId="{E8B4D3C8-AEAF-47C2-A8E3-0D8C1F59D559}" srcOrd="1" destOrd="0" presId="urn:microsoft.com/office/officeart/2005/8/layout/process3"/>
    <dgm:cxn modelId="{7A765022-9D29-43D5-BA03-B6B20215577E}" type="presOf" srcId="{DF439D15-354A-4D1C-B726-E1FB4C50FCC5}" destId="{927A31D2-391F-4F35-8FC1-74900E506246}" srcOrd="1" destOrd="0" presId="urn:microsoft.com/office/officeart/2005/8/layout/process3"/>
    <dgm:cxn modelId="{1A0EE42C-8186-4F47-AB39-70605A00883F}" type="presOf" srcId="{19672C8B-68F6-4C95-9F44-27753827939B}" destId="{D11D5119-B62B-4336-9416-A9E7FF4B6F0E}" srcOrd="0" destOrd="0" presId="urn:microsoft.com/office/officeart/2005/8/layout/process3"/>
    <dgm:cxn modelId="{ACA38132-BF82-47BE-A58D-5D070F924C73}" srcId="{1D2593C1-AB65-4205-AD7C-2E921876A274}" destId="{571C5972-804D-4D27-98EC-176F3EC3E0F1}" srcOrd="0" destOrd="0" parTransId="{03FD8BBE-D815-4B6D-BE50-CBAED6A7296D}" sibTransId="{9EAD81E5-DB97-4E88-8EFB-128617F0B0A4}"/>
    <dgm:cxn modelId="{49500936-CE30-4FD4-9601-43E68D7A379B}" srcId="{F041D076-457F-4467-B10E-FC3675F7976C}" destId="{19D16D4D-5AFB-4B7A-8BE1-A65DA7D8AE16}" srcOrd="1" destOrd="0" parTransId="{0C579107-36A8-4C22-990C-DB706AC28CBB}" sibTransId="{978595B7-1C57-4AF0-A0EA-50493D927236}"/>
    <dgm:cxn modelId="{ECCF7438-1E98-44A9-BFAA-57B61BAC987E}" type="presOf" srcId="{8637CA11-BA43-441C-9D1D-2AB39AC93A7D}" destId="{42C26A5C-1A0D-47A2-AE77-3A2C4123DA32}" srcOrd="0" destOrd="0" presId="urn:microsoft.com/office/officeart/2005/8/layout/process3"/>
    <dgm:cxn modelId="{F2729B38-BE84-4D85-B400-3FF480E6308F}" type="presOf" srcId="{B32CEE01-8452-4BBB-970A-9DFF04FA3B1B}" destId="{093CA19D-1D5B-4B45-A0B0-4F865CF30F56}" srcOrd="0" destOrd="0" presId="urn:microsoft.com/office/officeart/2005/8/layout/process3"/>
    <dgm:cxn modelId="{7258203B-24FD-44A9-BEF3-40967CA88DF6}" srcId="{1D2593C1-AB65-4205-AD7C-2E921876A274}" destId="{E1C46164-B9A4-430B-B08A-8DE7F8170118}" srcOrd="2" destOrd="0" parTransId="{17BB8B72-96B9-4F33-9C45-3178EB9C84A7}" sibTransId="{E1DEF0DF-BD71-4831-A39B-B7488162F709}"/>
    <dgm:cxn modelId="{EF0F353B-7ABE-4245-9871-E26B559E46E9}" srcId="{F041D076-457F-4467-B10E-FC3675F7976C}" destId="{957425D5-AD2B-41AF-B4A1-B0FD6F25705A}" srcOrd="3" destOrd="0" parTransId="{39AFDA29-E1BE-44E7-B498-2A7361738270}" sibTransId="{DF439D15-354A-4D1C-B726-E1FB4C50FCC5}"/>
    <dgm:cxn modelId="{EA984E3C-C513-4BAB-A4A1-68604F2FD682}" type="presOf" srcId="{8661B1DD-2587-4020-B37B-7C66CE074F96}" destId="{EA05D52F-A9B2-468B-BDED-463DED8FBD93}" srcOrd="0" destOrd="0" presId="urn:microsoft.com/office/officeart/2005/8/layout/process3"/>
    <dgm:cxn modelId="{CBCA923C-FD30-4278-8EAB-6F4A73BD5A33}" type="presOf" srcId="{1D2593C1-AB65-4205-AD7C-2E921876A274}" destId="{D6DA2F10-48DC-4ED7-8C82-6C112E78B611}" srcOrd="0" destOrd="0" presId="urn:microsoft.com/office/officeart/2005/8/layout/process3"/>
    <dgm:cxn modelId="{5064943C-648A-4AAC-AD34-466877F782F6}" type="presOf" srcId="{E1C46164-B9A4-430B-B08A-8DE7F8170118}" destId="{BA75B7C6-A20B-43EF-8468-87DFABBBA9BE}" srcOrd="0" destOrd="2" presId="urn:microsoft.com/office/officeart/2005/8/layout/process3"/>
    <dgm:cxn modelId="{2440155D-751E-4F54-9B20-3C56581185AB}" type="presOf" srcId="{3173DA5C-4F26-4260-A604-B17163761E57}" destId="{D911C087-784E-429E-8FFC-1FBFF140CB4D}" srcOrd="0" destOrd="0" presId="urn:microsoft.com/office/officeart/2005/8/layout/process3"/>
    <dgm:cxn modelId="{B48EF85D-1480-4109-8D71-255A1415555B}" type="presOf" srcId="{ED663E23-EF95-4E5D-878E-9C11AB3A7C0A}" destId="{840294A8-1610-46B3-A039-0BCD4CB2CB17}" srcOrd="0" destOrd="0" presId="urn:microsoft.com/office/officeart/2005/8/layout/process3"/>
    <dgm:cxn modelId="{C31A2C61-9007-49B5-A45C-47C64B13D8D8}" type="presOf" srcId="{571C5972-804D-4D27-98EC-176F3EC3E0F1}" destId="{BA75B7C6-A20B-43EF-8468-87DFABBBA9BE}" srcOrd="0" destOrd="0" presId="urn:microsoft.com/office/officeart/2005/8/layout/process3"/>
    <dgm:cxn modelId="{C57C2443-4D4E-4655-824D-A83B2B3CCF6A}" type="presOf" srcId="{8661B1DD-2587-4020-B37B-7C66CE074F96}" destId="{7FBF5F1C-8F52-4DC7-BA4C-A0AC03615A13}" srcOrd="1" destOrd="0" presId="urn:microsoft.com/office/officeart/2005/8/layout/process3"/>
    <dgm:cxn modelId="{1D463C46-39E8-4BF4-8EA0-8373BF4DB706}" srcId="{F041D076-457F-4467-B10E-FC3675F7976C}" destId="{8661B1DD-2587-4020-B37B-7C66CE074F96}" srcOrd="0" destOrd="0" parTransId="{8B74E9E4-E7B5-4C1F-BCC2-1ACB5800E0CA}" sibTransId="{51660417-F12B-4678-9798-9CDC173D4A00}"/>
    <dgm:cxn modelId="{382B8566-403D-4152-8B88-2850406B1F44}" srcId="{F041D076-457F-4467-B10E-FC3675F7976C}" destId="{41C309F9-8770-427F-9BCF-EE642A9734F9}" srcOrd="6" destOrd="0" parTransId="{7D519A6F-B812-48B0-B41D-32EE30A47819}" sibTransId="{00DB5DD6-CF51-4243-B493-CBEDE401C06F}"/>
    <dgm:cxn modelId="{728C3767-F1C9-44CB-A3BC-5D47120E6684}" type="presOf" srcId="{033FC2F4-520C-4DF3-9ABB-D9FE7C88F7A6}" destId="{F78504FA-E973-4FAC-8143-5A4C87424A77}" srcOrd="1" destOrd="0" presId="urn:microsoft.com/office/officeart/2005/8/layout/process3"/>
    <dgm:cxn modelId="{E298A667-8D29-4D86-8D1A-188F1122EF0D}" type="presOf" srcId="{BA34B469-00D6-42AA-84B6-46FEEA4A61FF}" destId="{9E8CEDA5-398B-4030-9CB6-17E721FBF048}" srcOrd="0" destOrd="1" presId="urn:microsoft.com/office/officeart/2005/8/layout/process3"/>
    <dgm:cxn modelId="{0B5A7549-01B1-4C84-9D6A-02A3167FB0A7}" type="presOf" srcId="{4C193586-EA58-4226-937E-A5FDEF3A82F1}" destId="{3F9C6088-263E-49AF-9E9C-3A416CAA2EE3}" srcOrd="0" destOrd="3" presId="urn:microsoft.com/office/officeart/2005/8/layout/process3"/>
    <dgm:cxn modelId="{CDCF734C-42E4-42D6-A870-7E3B96E43FE5}" srcId="{8661B1DD-2587-4020-B37B-7C66CE074F96}" destId="{B7B3C138-7F63-435C-9A81-1DD96544AE34}" srcOrd="1" destOrd="0" parTransId="{76CE9284-4B54-4D39-8B45-42FB6A586541}" sibTransId="{EBB630D2-44B4-455D-A7FD-DC845BE4E499}"/>
    <dgm:cxn modelId="{A2B4FA4E-8FA4-4883-AAA5-75446DADE180}" srcId="{1D2593C1-AB65-4205-AD7C-2E921876A274}" destId="{E9C41EF4-835F-401E-9907-B9C428A8A01B}" srcOrd="1" destOrd="0" parTransId="{4C52241C-1E3B-4376-A5A8-9DB93544F10B}" sibTransId="{57DF01C0-5123-4AAF-8DCC-4C6C96DAC11E}"/>
    <dgm:cxn modelId="{48B8876F-16EC-493F-BA3A-1F99D9663A8B}" type="presOf" srcId="{3173DA5C-4F26-4260-A604-B17163761E57}" destId="{2E2EEDCA-5459-4058-8CD4-7EC6B4162913}" srcOrd="1" destOrd="0" presId="urn:microsoft.com/office/officeart/2005/8/layout/process3"/>
    <dgm:cxn modelId="{790DDA70-1DD5-4618-A0F7-48BC1DA15E68}" type="presOf" srcId="{41C309F9-8770-427F-9BCF-EE642A9734F9}" destId="{347C6716-A4AF-4836-8964-A5A263960EF9}" srcOrd="0" destOrd="0" presId="urn:microsoft.com/office/officeart/2005/8/layout/process3"/>
    <dgm:cxn modelId="{1080CE52-7B4C-43EA-A4C1-D56E0F6F4CC6}" type="presOf" srcId="{19D16D4D-5AFB-4B7A-8BE1-A65DA7D8AE16}" destId="{F5905E5C-8967-4A12-8B1F-8B6C496C8C53}" srcOrd="0" destOrd="0" presId="urn:microsoft.com/office/officeart/2005/8/layout/process3"/>
    <dgm:cxn modelId="{B6C43278-98B6-40F4-AE14-65FC169F8068}" srcId="{41C309F9-8770-427F-9BCF-EE642A9734F9}" destId="{ED663E23-EF95-4E5D-878E-9C11AB3A7C0A}" srcOrd="0" destOrd="0" parTransId="{A3A6FDB3-A558-49DC-9EAD-A8B744DA2843}" sibTransId="{63172545-BA58-45A8-8C24-A02A66319F48}"/>
    <dgm:cxn modelId="{E998227D-8306-4E5A-91E6-032638B4157C}" type="presOf" srcId="{A9DF397B-4A0F-4499-AF0A-185880C1121A}" destId="{8E2AE5AD-B51C-4BCB-8CFA-5EF4018076E3}" srcOrd="1" destOrd="0" presId="urn:microsoft.com/office/officeart/2005/8/layout/process3"/>
    <dgm:cxn modelId="{26DCDC7D-5731-493F-86A8-2C62E2EC8FCB}" type="presOf" srcId="{F041D076-457F-4467-B10E-FC3675F7976C}" destId="{8B781E4F-8398-414C-AE64-2C09961C3DD5}" srcOrd="0" destOrd="0" presId="urn:microsoft.com/office/officeart/2005/8/layout/process3"/>
    <dgm:cxn modelId="{5127617E-D972-4067-9A1E-EA9F068FCAFC}" type="presOf" srcId="{3FFDFAF6-AB50-4C1F-A882-2C9E17D98922}" destId="{42C26A5C-1A0D-47A2-AE77-3A2C4123DA32}" srcOrd="0" destOrd="1" presId="urn:microsoft.com/office/officeart/2005/8/layout/process3"/>
    <dgm:cxn modelId="{C7B9D081-2F2D-4BE6-B8A6-40AA54A17651}" srcId="{F041D076-457F-4467-B10E-FC3675F7976C}" destId="{19672C8B-68F6-4C95-9F44-27753827939B}" srcOrd="5" destOrd="0" parTransId="{0FACF7F1-11C6-47CD-8701-F437E3414757}" sibTransId="{C2A2C8B1-BB41-489C-B986-A1C2F513C1AF}"/>
    <dgm:cxn modelId="{4DAC9F89-D6E8-45C8-9556-325DFC2E9CDF}" type="presOf" srcId="{51660417-F12B-4678-9798-9CDC173D4A00}" destId="{A60F2287-3139-4FD6-BE4A-71CBB58BA9E5}" srcOrd="1" destOrd="0" presId="urn:microsoft.com/office/officeart/2005/8/layout/process3"/>
    <dgm:cxn modelId="{DA1C7496-5C76-4068-AAEB-241AF19CD3B7}" type="presOf" srcId="{E9C41EF4-835F-401E-9907-B9C428A8A01B}" destId="{BA75B7C6-A20B-43EF-8468-87DFABBBA9BE}" srcOrd="0" destOrd="1" presId="urn:microsoft.com/office/officeart/2005/8/layout/process3"/>
    <dgm:cxn modelId="{DA1D50A0-AC94-476A-9484-A1663C40DD1D}" srcId="{F041D076-457F-4467-B10E-FC3675F7976C}" destId="{1D2593C1-AB65-4205-AD7C-2E921876A274}" srcOrd="4" destOrd="0" parTransId="{D9677CDD-295B-4AD1-9A4E-E46E965DCBF0}" sibTransId="{A9DF397B-4A0F-4499-AF0A-185880C1121A}"/>
    <dgm:cxn modelId="{3418F7A2-1961-4788-83D4-4EB41B7BCAD2}" srcId="{3173DA5C-4F26-4260-A604-B17163761E57}" destId="{B32CEE01-8452-4BBB-970A-9DFF04FA3B1B}" srcOrd="0" destOrd="0" parTransId="{C8CFC5A2-8F6C-4047-ACEF-140C6CE451A5}" sibTransId="{75A25441-A55B-45A3-91AC-714F76D87BD7}"/>
    <dgm:cxn modelId="{A103AEA5-A203-4933-9AED-25E03A26AE84}" type="presOf" srcId="{51660417-F12B-4678-9798-9CDC173D4A00}" destId="{45D6F137-A029-468A-9F5D-AFDDEDEFFE5C}" srcOrd="0" destOrd="0" presId="urn:microsoft.com/office/officeart/2005/8/layout/process3"/>
    <dgm:cxn modelId="{C9F250A6-A588-4DF8-A3DE-CB3199A5BD57}" type="presOf" srcId="{978595B7-1C57-4AF0-A0EA-50493D927236}" destId="{2DE6CBB1-4182-4465-9336-11A5974CCDE7}" srcOrd="1" destOrd="0" presId="urn:microsoft.com/office/officeart/2005/8/layout/process3"/>
    <dgm:cxn modelId="{571001A8-97BB-41B8-A0D1-264954722B4A}" type="presOf" srcId="{E3D8B537-E0DC-40AC-9CA7-5707E16B7BD7}" destId="{2A5E19BA-14D4-4B5A-B539-19906325B40B}" srcOrd="0" destOrd="0" presId="urn:microsoft.com/office/officeart/2005/8/layout/process3"/>
    <dgm:cxn modelId="{1DB3C6A9-6023-49DD-8DCE-17ABE0B9F395}" srcId="{F041D076-457F-4467-B10E-FC3675F7976C}" destId="{3173DA5C-4F26-4260-A604-B17163761E57}" srcOrd="2" destOrd="0" parTransId="{459900C9-3018-4433-9645-DBB6A742447C}" sibTransId="{033FC2F4-520C-4DF3-9ABB-D9FE7C88F7A6}"/>
    <dgm:cxn modelId="{4A7AE3A9-6E86-46E9-933F-A0D41FB14D5B}" srcId="{41C309F9-8770-427F-9BCF-EE642A9734F9}" destId="{2CD0D12D-033C-474E-B89B-EE9E5371E541}" srcOrd="2" destOrd="0" parTransId="{64972F18-47D6-4CBC-B1E1-A5E74EB36DE4}" sibTransId="{911DF3CF-5596-408E-9D2C-C4E17F1E77CB}"/>
    <dgm:cxn modelId="{C78CACB8-9932-4FA6-A062-C96C36C596F6}" srcId="{19672C8B-68F6-4C95-9F44-27753827939B}" destId="{1855830C-D238-4246-B124-1C1B08450C16}" srcOrd="0" destOrd="0" parTransId="{741FC020-AB2F-4FC7-BB10-05A03813BF80}" sibTransId="{4208B864-7061-49FB-AE2B-9FF6028E92E4}"/>
    <dgm:cxn modelId="{E730B6BB-0DC8-4D64-A99D-F575AFDA50C7}" srcId="{957425D5-AD2B-41AF-B4A1-B0FD6F25705A}" destId="{8637CA11-BA43-441C-9D1D-2AB39AC93A7D}" srcOrd="0" destOrd="0" parTransId="{8331B6FC-C8AE-453B-977D-16A06435CB56}" sibTransId="{CEF87E70-7000-4E67-8A6C-14EB34B64506}"/>
    <dgm:cxn modelId="{1886E7BD-C7BC-442C-939B-EC6036A7E91F}" type="presOf" srcId="{A9DF397B-4A0F-4499-AF0A-185880C1121A}" destId="{837352F8-D8C0-420B-AE90-68ECC332DE1F}" srcOrd="0" destOrd="0" presId="urn:microsoft.com/office/officeart/2005/8/layout/process3"/>
    <dgm:cxn modelId="{CCF33EC0-6017-447D-BEFA-528971C9F5A4}" srcId="{19D16D4D-5AFB-4B7A-8BE1-A65DA7D8AE16}" destId="{06B9827C-B04F-4B13-93AE-9AD727AFCC56}" srcOrd="1" destOrd="0" parTransId="{69392D77-F56A-403D-8025-BF2796872E2A}" sibTransId="{63209EA7-DDD2-4A48-B020-06A3507BFEB3}"/>
    <dgm:cxn modelId="{6D4F01C1-64A9-4156-9EC4-8BCC439B091C}" type="presOf" srcId="{4558E49A-8427-480E-8338-2D173FD4CB3A}" destId="{3F9C6088-263E-49AF-9E9C-3A416CAA2EE3}" srcOrd="0" destOrd="0" presId="urn:microsoft.com/office/officeart/2005/8/layout/process3"/>
    <dgm:cxn modelId="{B66D79C2-385F-41FE-A5FB-EED58FFE8B75}" type="presOf" srcId="{2CD0D12D-033C-474E-B89B-EE9E5371E541}" destId="{840294A8-1610-46B3-A039-0BCD4CB2CB17}" srcOrd="0" destOrd="2" presId="urn:microsoft.com/office/officeart/2005/8/layout/process3"/>
    <dgm:cxn modelId="{E8AE2BC7-CA56-4DB1-A168-92506B6BEB26}" type="presOf" srcId="{033FC2F4-520C-4DF3-9ABB-D9FE7C88F7A6}" destId="{3A3DCF1A-6E25-4346-BB8C-43481DC0A3A5}" srcOrd="0" destOrd="0" presId="urn:microsoft.com/office/officeart/2005/8/layout/process3"/>
    <dgm:cxn modelId="{B59C53CB-F6DB-4867-A043-105DC3DF666A}" srcId="{8661B1DD-2587-4020-B37B-7C66CE074F96}" destId="{E3D8B537-E0DC-40AC-9CA7-5707E16B7BD7}" srcOrd="0" destOrd="0" parTransId="{EB07BA44-C453-4284-B2D3-AF4B8C4A935D}" sibTransId="{BE82F668-EB30-4D85-8F47-C24FA9E0D6CD}"/>
    <dgm:cxn modelId="{428288CF-9619-4892-89CD-A0CC074B10DD}" type="presOf" srcId="{C2A2C8B1-BB41-489C-B986-A1C2F513C1AF}" destId="{3D4FB4EE-0DFC-4244-9AA3-9CF83C7B1DB0}" srcOrd="1" destOrd="0" presId="urn:microsoft.com/office/officeart/2005/8/layout/process3"/>
    <dgm:cxn modelId="{DF1FB4D1-BEE7-4BBA-8F15-4A40BBFBAA80}" type="presOf" srcId="{C2A2C8B1-BB41-489C-B986-A1C2F513C1AF}" destId="{F1DEA9C8-B47C-4B2C-845C-63E0A05C0861}" srcOrd="0" destOrd="0" presId="urn:microsoft.com/office/officeart/2005/8/layout/process3"/>
    <dgm:cxn modelId="{9E4167D4-884A-438C-BBAF-4F7760E01F57}" srcId="{19D16D4D-5AFB-4B7A-8BE1-A65DA7D8AE16}" destId="{8AA0B7A3-97AB-48DB-89C8-426945A6B7AA}" srcOrd="2" destOrd="0" parTransId="{9E9A034D-83CF-4B5C-891A-AF04DE272715}" sibTransId="{5EC8606D-35CC-478C-9474-86015C90DA97}"/>
    <dgm:cxn modelId="{4379D7D7-2554-4D11-914D-6B7306045AC7}" type="presOf" srcId="{1855830C-D238-4246-B124-1C1B08450C16}" destId="{9E8CEDA5-398B-4030-9CB6-17E721FBF048}" srcOrd="0" destOrd="0" presId="urn:microsoft.com/office/officeart/2005/8/layout/process3"/>
    <dgm:cxn modelId="{7B9993DC-2F95-4E1B-8345-615B0F81285A}" type="presOf" srcId="{957425D5-AD2B-41AF-B4A1-B0FD6F25705A}" destId="{36764AD6-B6E4-4F0F-9ADB-BEDEFE3952AE}" srcOrd="0" destOrd="0" presId="urn:microsoft.com/office/officeart/2005/8/layout/process3"/>
    <dgm:cxn modelId="{093C50E2-C611-4797-B775-9873967E7F9A}" srcId="{19D16D4D-5AFB-4B7A-8BE1-A65DA7D8AE16}" destId="{4C193586-EA58-4226-937E-A5FDEF3A82F1}" srcOrd="3" destOrd="0" parTransId="{846D6E8C-DD93-4C9D-9696-89E0AEB9177D}" sibTransId="{2B0FA9A2-AB72-4D2F-A222-D6C875C59557}"/>
    <dgm:cxn modelId="{117E03F1-BC42-4482-96C1-F2122CEBD6D3}" type="presOf" srcId="{8AA0B7A3-97AB-48DB-89C8-426945A6B7AA}" destId="{3F9C6088-263E-49AF-9E9C-3A416CAA2EE3}" srcOrd="0" destOrd="2" presId="urn:microsoft.com/office/officeart/2005/8/layout/process3"/>
    <dgm:cxn modelId="{AA2CFFF3-1F29-4BD7-9F49-3C699E011849}" srcId="{41C309F9-8770-427F-9BCF-EE642A9734F9}" destId="{FCC544B2-CFD0-416D-9993-C5D7C6EFB04D}" srcOrd="1" destOrd="0" parTransId="{C74F9F44-73B6-4F66-B9D7-522DA2713BD5}" sibTransId="{2F39A0CC-802B-4000-8438-9229626118B3}"/>
    <dgm:cxn modelId="{19ABBBE2-3208-401D-8D19-94D8CE7C2E1F}" type="presParOf" srcId="{8B781E4F-8398-414C-AE64-2C09961C3DD5}" destId="{A0DED814-DA52-443C-B502-71CD4DE15ED9}" srcOrd="0" destOrd="0" presId="urn:microsoft.com/office/officeart/2005/8/layout/process3"/>
    <dgm:cxn modelId="{50313592-D51B-4822-8E2D-DFE2EB952EDF}" type="presParOf" srcId="{A0DED814-DA52-443C-B502-71CD4DE15ED9}" destId="{EA05D52F-A9B2-468B-BDED-463DED8FBD93}" srcOrd="0" destOrd="0" presId="urn:microsoft.com/office/officeart/2005/8/layout/process3"/>
    <dgm:cxn modelId="{E69B88F5-77E4-4F7B-A040-C587715C247C}" type="presParOf" srcId="{A0DED814-DA52-443C-B502-71CD4DE15ED9}" destId="{7FBF5F1C-8F52-4DC7-BA4C-A0AC03615A13}" srcOrd="1" destOrd="0" presId="urn:microsoft.com/office/officeart/2005/8/layout/process3"/>
    <dgm:cxn modelId="{8E398EF0-0B02-48B8-9688-355BE95D669F}" type="presParOf" srcId="{A0DED814-DA52-443C-B502-71CD4DE15ED9}" destId="{2A5E19BA-14D4-4B5A-B539-19906325B40B}" srcOrd="2" destOrd="0" presId="urn:microsoft.com/office/officeart/2005/8/layout/process3"/>
    <dgm:cxn modelId="{0B7B19B3-4DA1-4B76-8BCE-A352F912F2FA}" type="presParOf" srcId="{8B781E4F-8398-414C-AE64-2C09961C3DD5}" destId="{45D6F137-A029-468A-9F5D-AFDDEDEFFE5C}" srcOrd="1" destOrd="0" presId="urn:microsoft.com/office/officeart/2005/8/layout/process3"/>
    <dgm:cxn modelId="{2167064B-8E83-4DCF-ABED-6DD37C57304D}" type="presParOf" srcId="{45D6F137-A029-468A-9F5D-AFDDEDEFFE5C}" destId="{A60F2287-3139-4FD6-BE4A-71CBB58BA9E5}" srcOrd="0" destOrd="0" presId="urn:microsoft.com/office/officeart/2005/8/layout/process3"/>
    <dgm:cxn modelId="{EC8D5EBB-7AA0-4A1B-A26C-AF2248AF6E77}" type="presParOf" srcId="{8B781E4F-8398-414C-AE64-2C09961C3DD5}" destId="{72437E23-BCA2-4B30-81E0-F92F3F52AA2E}" srcOrd="2" destOrd="0" presId="urn:microsoft.com/office/officeart/2005/8/layout/process3"/>
    <dgm:cxn modelId="{D913AB95-E5AC-4CBF-ADF9-6C947502EAFE}" type="presParOf" srcId="{72437E23-BCA2-4B30-81E0-F92F3F52AA2E}" destId="{F5905E5C-8967-4A12-8B1F-8B6C496C8C53}" srcOrd="0" destOrd="0" presId="urn:microsoft.com/office/officeart/2005/8/layout/process3"/>
    <dgm:cxn modelId="{61345493-726F-4E2D-B00F-8D253045A1CE}" type="presParOf" srcId="{72437E23-BCA2-4B30-81E0-F92F3F52AA2E}" destId="{F76BD26A-B258-46FB-9C69-A08FCDE605D4}" srcOrd="1" destOrd="0" presId="urn:microsoft.com/office/officeart/2005/8/layout/process3"/>
    <dgm:cxn modelId="{3F1D74FE-85B6-4000-BD21-970CC87519FB}" type="presParOf" srcId="{72437E23-BCA2-4B30-81E0-F92F3F52AA2E}" destId="{3F9C6088-263E-49AF-9E9C-3A416CAA2EE3}" srcOrd="2" destOrd="0" presId="urn:microsoft.com/office/officeart/2005/8/layout/process3"/>
    <dgm:cxn modelId="{BFA2E6F4-1152-4F72-A5FB-A26474C35C45}" type="presParOf" srcId="{8B781E4F-8398-414C-AE64-2C09961C3DD5}" destId="{C9E84177-8C77-4095-9009-2484B4D187AC}" srcOrd="3" destOrd="0" presId="urn:microsoft.com/office/officeart/2005/8/layout/process3"/>
    <dgm:cxn modelId="{F9171F5B-7557-490E-A89E-FEEBE52B5013}" type="presParOf" srcId="{C9E84177-8C77-4095-9009-2484B4D187AC}" destId="{2DE6CBB1-4182-4465-9336-11A5974CCDE7}" srcOrd="0" destOrd="0" presId="urn:microsoft.com/office/officeart/2005/8/layout/process3"/>
    <dgm:cxn modelId="{7DD16F75-BDBF-468D-B999-C72464140BE4}" type="presParOf" srcId="{8B781E4F-8398-414C-AE64-2C09961C3DD5}" destId="{ACFD38B7-18BA-4910-BD4D-0D228A2C7181}" srcOrd="4" destOrd="0" presId="urn:microsoft.com/office/officeart/2005/8/layout/process3"/>
    <dgm:cxn modelId="{836615B4-E1E7-432B-83FF-8F0FE80F17ED}" type="presParOf" srcId="{ACFD38B7-18BA-4910-BD4D-0D228A2C7181}" destId="{D911C087-784E-429E-8FFC-1FBFF140CB4D}" srcOrd="0" destOrd="0" presId="urn:microsoft.com/office/officeart/2005/8/layout/process3"/>
    <dgm:cxn modelId="{FF8F0350-3F8C-4994-B5AB-BDE98D654FA6}" type="presParOf" srcId="{ACFD38B7-18BA-4910-BD4D-0D228A2C7181}" destId="{2E2EEDCA-5459-4058-8CD4-7EC6B4162913}" srcOrd="1" destOrd="0" presId="urn:microsoft.com/office/officeart/2005/8/layout/process3"/>
    <dgm:cxn modelId="{6815A01C-A31F-4F35-B191-EB4054285646}" type="presParOf" srcId="{ACFD38B7-18BA-4910-BD4D-0D228A2C7181}" destId="{093CA19D-1D5B-4B45-A0B0-4F865CF30F56}" srcOrd="2" destOrd="0" presId="urn:microsoft.com/office/officeart/2005/8/layout/process3"/>
    <dgm:cxn modelId="{73BA2F0C-36FF-4FFC-B3D1-146B04AC2BEA}" type="presParOf" srcId="{8B781E4F-8398-414C-AE64-2C09961C3DD5}" destId="{3A3DCF1A-6E25-4346-BB8C-43481DC0A3A5}" srcOrd="5" destOrd="0" presId="urn:microsoft.com/office/officeart/2005/8/layout/process3"/>
    <dgm:cxn modelId="{DD931C05-42E9-4481-8DB3-649020FA7423}" type="presParOf" srcId="{3A3DCF1A-6E25-4346-BB8C-43481DC0A3A5}" destId="{F78504FA-E973-4FAC-8143-5A4C87424A77}" srcOrd="0" destOrd="0" presId="urn:microsoft.com/office/officeart/2005/8/layout/process3"/>
    <dgm:cxn modelId="{B9BE330E-5D46-482E-A82E-3854E9184DB3}" type="presParOf" srcId="{8B781E4F-8398-414C-AE64-2C09961C3DD5}" destId="{F4866FBA-A5BC-4522-AB25-B934CE8AB3A5}" srcOrd="6" destOrd="0" presId="urn:microsoft.com/office/officeart/2005/8/layout/process3"/>
    <dgm:cxn modelId="{11F9F3C9-746A-426A-9CF3-1CF682F40F33}" type="presParOf" srcId="{F4866FBA-A5BC-4522-AB25-B934CE8AB3A5}" destId="{36764AD6-B6E4-4F0F-9ADB-BEDEFE3952AE}" srcOrd="0" destOrd="0" presId="urn:microsoft.com/office/officeart/2005/8/layout/process3"/>
    <dgm:cxn modelId="{33F1C047-6ED9-40B9-BEF0-ACD85B63946E}" type="presParOf" srcId="{F4866FBA-A5BC-4522-AB25-B934CE8AB3A5}" destId="{F641E433-FC42-4DE9-98FB-A6FD4984067C}" srcOrd="1" destOrd="0" presId="urn:microsoft.com/office/officeart/2005/8/layout/process3"/>
    <dgm:cxn modelId="{9194BA0C-FEA8-48F0-B9B4-1D8AC6533F83}" type="presParOf" srcId="{F4866FBA-A5BC-4522-AB25-B934CE8AB3A5}" destId="{42C26A5C-1A0D-47A2-AE77-3A2C4123DA32}" srcOrd="2" destOrd="0" presId="urn:microsoft.com/office/officeart/2005/8/layout/process3"/>
    <dgm:cxn modelId="{9C57BCCE-1D0F-42CA-A082-AA84E762FC5F}" type="presParOf" srcId="{8B781E4F-8398-414C-AE64-2C09961C3DD5}" destId="{43B54BE6-B846-4813-8149-3D70784ABB3B}" srcOrd="7" destOrd="0" presId="urn:microsoft.com/office/officeart/2005/8/layout/process3"/>
    <dgm:cxn modelId="{2E6A2C26-6530-486C-8FFF-39343B1E3941}" type="presParOf" srcId="{43B54BE6-B846-4813-8149-3D70784ABB3B}" destId="{927A31D2-391F-4F35-8FC1-74900E506246}" srcOrd="0" destOrd="0" presId="urn:microsoft.com/office/officeart/2005/8/layout/process3"/>
    <dgm:cxn modelId="{5F5D7164-2E41-4D5B-AC38-DCFF6443DE70}" type="presParOf" srcId="{8B781E4F-8398-414C-AE64-2C09961C3DD5}" destId="{0B9CE9BF-CD8F-4E08-AAE2-243CB5CDB5C7}" srcOrd="8" destOrd="0" presId="urn:microsoft.com/office/officeart/2005/8/layout/process3"/>
    <dgm:cxn modelId="{015128DD-84E3-4056-B13D-C0198C5B45E0}" type="presParOf" srcId="{0B9CE9BF-CD8F-4E08-AAE2-243CB5CDB5C7}" destId="{D6DA2F10-48DC-4ED7-8C82-6C112E78B611}" srcOrd="0" destOrd="0" presId="urn:microsoft.com/office/officeart/2005/8/layout/process3"/>
    <dgm:cxn modelId="{37AA2213-9434-48A7-9EB3-F2328B6FCD0B}" type="presParOf" srcId="{0B9CE9BF-CD8F-4E08-AAE2-243CB5CDB5C7}" destId="{DA840A25-8152-4244-A3BB-A020143C4A26}" srcOrd="1" destOrd="0" presId="urn:microsoft.com/office/officeart/2005/8/layout/process3"/>
    <dgm:cxn modelId="{50861F9A-51F9-4FA0-817E-A71522FA709D}" type="presParOf" srcId="{0B9CE9BF-CD8F-4E08-AAE2-243CB5CDB5C7}" destId="{BA75B7C6-A20B-43EF-8468-87DFABBBA9BE}" srcOrd="2" destOrd="0" presId="urn:microsoft.com/office/officeart/2005/8/layout/process3"/>
    <dgm:cxn modelId="{9FE86239-6D7D-4E63-BC28-3CF06A5FA804}" type="presParOf" srcId="{8B781E4F-8398-414C-AE64-2C09961C3DD5}" destId="{837352F8-D8C0-420B-AE90-68ECC332DE1F}" srcOrd="9" destOrd="0" presId="urn:microsoft.com/office/officeart/2005/8/layout/process3"/>
    <dgm:cxn modelId="{C0E350FD-3507-43F5-865F-2941D0BCD3D8}" type="presParOf" srcId="{837352F8-D8C0-420B-AE90-68ECC332DE1F}" destId="{8E2AE5AD-B51C-4BCB-8CFA-5EF4018076E3}" srcOrd="0" destOrd="0" presId="urn:microsoft.com/office/officeart/2005/8/layout/process3"/>
    <dgm:cxn modelId="{010E804F-B7F5-483B-AA05-537F86E03982}" type="presParOf" srcId="{8B781E4F-8398-414C-AE64-2C09961C3DD5}" destId="{CA11170A-6D4D-4637-8D7A-1AED48FCB5F2}" srcOrd="10" destOrd="0" presId="urn:microsoft.com/office/officeart/2005/8/layout/process3"/>
    <dgm:cxn modelId="{19728FA7-70A2-4C83-8A14-7EF28E12F60D}" type="presParOf" srcId="{CA11170A-6D4D-4637-8D7A-1AED48FCB5F2}" destId="{D11D5119-B62B-4336-9416-A9E7FF4B6F0E}" srcOrd="0" destOrd="0" presId="urn:microsoft.com/office/officeart/2005/8/layout/process3"/>
    <dgm:cxn modelId="{4A6E24C2-7BA7-473A-ADF8-2314796CA572}" type="presParOf" srcId="{CA11170A-6D4D-4637-8D7A-1AED48FCB5F2}" destId="{E8B4D3C8-AEAF-47C2-A8E3-0D8C1F59D559}" srcOrd="1" destOrd="0" presId="urn:microsoft.com/office/officeart/2005/8/layout/process3"/>
    <dgm:cxn modelId="{732D7A7B-0F2A-4289-9FAD-65346EF7A398}" type="presParOf" srcId="{CA11170A-6D4D-4637-8D7A-1AED48FCB5F2}" destId="{9E8CEDA5-398B-4030-9CB6-17E721FBF048}" srcOrd="2" destOrd="0" presId="urn:microsoft.com/office/officeart/2005/8/layout/process3"/>
    <dgm:cxn modelId="{C9829008-C355-4999-8877-1E544E6CCFB9}" type="presParOf" srcId="{8B781E4F-8398-414C-AE64-2C09961C3DD5}" destId="{F1DEA9C8-B47C-4B2C-845C-63E0A05C0861}" srcOrd="11" destOrd="0" presId="urn:microsoft.com/office/officeart/2005/8/layout/process3"/>
    <dgm:cxn modelId="{47929A54-3363-4801-9844-CFD37E99952F}" type="presParOf" srcId="{F1DEA9C8-B47C-4B2C-845C-63E0A05C0861}" destId="{3D4FB4EE-0DFC-4244-9AA3-9CF83C7B1DB0}" srcOrd="0" destOrd="0" presId="urn:microsoft.com/office/officeart/2005/8/layout/process3"/>
    <dgm:cxn modelId="{ACF33AB9-5294-456B-9913-8D829F714308}" type="presParOf" srcId="{8B781E4F-8398-414C-AE64-2C09961C3DD5}" destId="{43B93C7C-E2E6-4B1A-9B3C-3E6848F8DF7A}" srcOrd="12" destOrd="0" presId="urn:microsoft.com/office/officeart/2005/8/layout/process3"/>
    <dgm:cxn modelId="{291DCCDC-5947-4EAF-A34E-91CA753C7B43}" type="presParOf" srcId="{43B93C7C-E2E6-4B1A-9B3C-3E6848F8DF7A}" destId="{347C6716-A4AF-4836-8964-A5A263960EF9}" srcOrd="0" destOrd="0" presId="urn:microsoft.com/office/officeart/2005/8/layout/process3"/>
    <dgm:cxn modelId="{71A55A78-354C-4258-B620-89809C9BB8AF}" type="presParOf" srcId="{43B93C7C-E2E6-4B1A-9B3C-3E6848F8DF7A}" destId="{5612AA89-CC0F-46BC-9674-0621E1F60838}" srcOrd="1" destOrd="0" presId="urn:microsoft.com/office/officeart/2005/8/layout/process3"/>
    <dgm:cxn modelId="{AB171BC3-3A8D-42C0-8D5D-56A0387F8DE1}" type="presParOf" srcId="{43B93C7C-E2E6-4B1A-9B3C-3E6848F8DF7A}" destId="{840294A8-1610-46B3-A039-0BCD4CB2CB17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F5F1C-8F52-4DC7-BA4C-A0AC03615A13}">
      <dsp:nvSpPr>
        <dsp:cNvPr id="0" name=""/>
        <dsp:cNvSpPr/>
      </dsp:nvSpPr>
      <dsp:spPr>
        <a:xfrm>
          <a:off x="15074" y="982974"/>
          <a:ext cx="1063765" cy="638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>
              <a:solidFill>
                <a:schemeClr val="bg1"/>
              </a:solidFill>
            </a:rPr>
            <a:t>2016</a:t>
          </a:r>
        </a:p>
      </dsp:txBody>
      <dsp:txXfrm>
        <a:off x="15074" y="982974"/>
        <a:ext cx="1063765" cy="425506"/>
      </dsp:txXfrm>
    </dsp:sp>
    <dsp:sp modelId="{2A5E19BA-14D4-4B5A-B539-19906325B40B}">
      <dsp:nvSpPr>
        <dsp:cNvPr id="0" name=""/>
        <dsp:cNvSpPr/>
      </dsp:nvSpPr>
      <dsp:spPr>
        <a:xfrm>
          <a:off x="82964" y="1386750"/>
          <a:ext cx="1398947" cy="239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>
              <a:latin typeface="Arial" panose="020B0604020202020204" pitchFamily="34" charset="0"/>
              <a:cs typeface="Arial" panose="020B0604020202020204" pitchFamily="34" charset="0"/>
            </a:rPr>
            <a:t>I Encontro de Universidades Promotoras da Saúde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>
              <a:latin typeface="Arial" panose="020B0604020202020204" pitchFamily="34" charset="0"/>
              <a:cs typeface="Arial" panose="020B0604020202020204" pitchFamily="34" charset="0"/>
            </a:rPr>
            <a:t>FS/UnB Promotora da Saúde</a:t>
          </a:r>
        </a:p>
      </dsp:txBody>
      <dsp:txXfrm>
        <a:off x="123938" y="1427724"/>
        <a:ext cx="1316999" cy="2316552"/>
      </dsp:txXfrm>
    </dsp:sp>
    <dsp:sp modelId="{45D6F137-A029-468A-9F5D-AFDDEDEFFE5C}">
      <dsp:nvSpPr>
        <dsp:cNvPr id="0" name=""/>
        <dsp:cNvSpPr/>
      </dsp:nvSpPr>
      <dsp:spPr>
        <a:xfrm>
          <a:off x="1281781" y="1063433"/>
          <a:ext cx="430235" cy="2645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00" kern="1200"/>
        </a:p>
      </dsp:txBody>
      <dsp:txXfrm>
        <a:off x="1281781" y="1116351"/>
        <a:ext cx="350859" cy="158752"/>
      </dsp:txXfrm>
    </dsp:sp>
    <dsp:sp modelId="{F76BD26A-B258-46FB-9C69-A08FCDE605D4}">
      <dsp:nvSpPr>
        <dsp:cNvPr id="0" name=""/>
        <dsp:cNvSpPr/>
      </dsp:nvSpPr>
      <dsp:spPr>
        <a:xfrm>
          <a:off x="1890604" y="982974"/>
          <a:ext cx="1062550" cy="638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2018</a:t>
          </a:r>
        </a:p>
      </dsp:txBody>
      <dsp:txXfrm>
        <a:off x="1890604" y="982974"/>
        <a:ext cx="1062550" cy="425506"/>
      </dsp:txXfrm>
    </dsp:sp>
    <dsp:sp modelId="{3F9C6088-263E-49AF-9E9C-3A416CAA2EE3}">
      <dsp:nvSpPr>
        <dsp:cNvPr id="0" name=""/>
        <dsp:cNvSpPr/>
      </dsp:nvSpPr>
      <dsp:spPr>
        <a:xfrm>
          <a:off x="2108023" y="1408481"/>
          <a:ext cx="1062550" cy="239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I Encontro da Rede Brasileira de Universidades Promotoras da Saúde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REBRAUPS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/>
            <a:t>UnB Promotora da Saúde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b="1" kern="1200" dirty="0"/>
            <a:t>Carta de Brasília</a:t>
          </a:r>
        </a:p>
      </dsp:txBody>
      <dsp:txXfrm>
        <a:off x="2139144" y="1439602"/>
        <a:ext cx="1000308" cy="2336258"/>
      </dsp:txXfrm>
    </dsp:sp>
    <dsp:sp modelId="{C9E84177-8C77-4095-9009-2484B4D187AC}">
      <dsp:nvSpPr>
        <dsp:cNvPr id="0" name=""/>
        <dsp:cNvSpPr/>
      </dsp:nvSpPr>
      <dsp:spPr>
        <a:xfrm>
          <a:off x="3114199" y="1063433"/>
          <a:ext cx="341412" cy="2645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00" kern="1200"/>
        </a:p>
      </dsp:txBody>
      <dsp:txXfrm>
        <a:off x="3114199" y="1116351"/>
        <a:ext cx="262036" cy="158752"/>
      </dsp:txXfrm>
    </dsp:sp>
    <dsp:sp modelId="{2E2EEDCA-5459-4058-8CD4-7EC6B4162913}">
      <dsp:nvSpPr>
        <dsp:cNvPr id="0" name=""/>
        <dsp:cNvSpPr/>
      </dsp:nvSpPr>
      <dsp:spPr>
        <a:xfrm>
          <a:off x="3597329" y="982974"/>
          <a:ext cx="1063765" cy="638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Abril/2019</a:t>
          </a:r>
        </a:p>
      </dsp:txBody>
      <dsp:txXfrm>
        <a:off x="3597329" y="982974"/>
        <a:ext cx="1063765" cy="425506"/>
      </dsp:txXfrm>
    </dsp:sp>
    <dsp:sp modelId="{093CA19D-1D5B-4B45-A0B0-4F865CF30F56}">
      <dsp:nvSpPr>
        <dsp:cNvPr id="0" name=""/>
        <dsp:cNvSpPr/>
      </dsp:nvSpPr>
      <dsp:spPr>
        <a:xfrm>
          <a:off x="3656028" y="1408481"/>
          <a:ext cx="1381204" cy="239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just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>
              <a:latin typeface="Arial" panose="020B0604020202020204" pitchFamily="34" charset="0"/>
              <a:cs typeface="Arial" panose="020B0604020202020204" pitchFamily="34" charset="0"/>
            </a:rPr>
            <a:t>Criação da Diretoria de Atenção à Saúde da Comunidade Universitária na UnB</a:t>
          </a:r>
        </a:p>
      </dsp:txBody>
      <dsp:txXfrm>
        <a:off x="3696482" y="1448935"/>
        <a:ext cx="1300296" cy="2317592"/>
      </dsp:txXfrm>
    </dsp:sp>
    <dsp:sp modelId="{3A3DCF1A-6E25-4346-BB8C-43481DC0A3A5}">
      <dsp:nvSpPr>
        <dsp:cNvPr id="0" name=""/>
        <dsp:cNvSpPr/>
      </dsp:nvSpPr>
      <dsp:spPr>
        <a:xfrm>
          <a:off x="4861818" y="1063433"/>
          <a:ext cx="425533" cy="2645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00" kern="1200"/>
        </a:p>
      </dsp:txBody>
      <dsp:txXfrm>
        <a:off x="4861818" y="1116351"/>
        <a:ext cx="346157" cy="158752"/>
      </dsp:txXfrm>
    </dsp:sp>
    <dsp:sp modelId="{F641E433-FC42-4DE9-98FB-A6FD4984067C}">
      <dsp:nvSpPr>
        <dsp:cNvPr id="0" name=""/>
        <dsp:cNvSpPr/>
      </dsp:nvSpPr>
      <dsp:spPr>
        <a:xfrm>
          <a:off x="5463988" y="982974"/>
          <a:ext cx="1063765" cy="638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800" b="1" kern="1200" dirty="0"/>
            <a:t>2020</a:t>
          </a:r>
        </a:p>
      </dsp:txBody>
      <dsp:txXfrm>
        <a:off x="5463988" y="982974"/>
        <a:ext cx="1063765" cy="425506"/>
      </dsp:txXfrm>
    </dsp:sp>
    <dsp:sp modelId="{42C26A5C-1A0D-47A2-AE77-3A2C4123DA32}">
      <dsp:nvSpPr>
        <dsp:cNvPr id="0" name=""/>
        <dsp:cNvSpPr/>
      </dsp:nvSpPr>
      <dsp:spPr>
        <a:xfrm>
          <a:off x="5557871" y="1408481"/>
          <a:ext cx="1310836" cy="239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8232" tIns="78232" rIns="78232" bIns="78232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>
              <a:latin typeface="Arial" panose="020B0604020202020204" pitchFamily="34" charset="0"/>
              <a:cs typeface="Arial" panose="020B0604020202020204" pitchFamily="34" charset="0"/>
            </a:rPr>
            <a:t>II REBRAUPS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100" kern="1200" dirty="0">
              <a:latin typeface="Arial" panose="020B0604020202020204" pitchFamily="34" charset="0"/>
              <a:cs typeface="Arial" panose="020B0604020202020204" pitchFamily="34" charset="0"/>
            </a:rPr>
            <a:t>I Encontro de Planejamento</a:t>
          </a:r>
        </a:p>
      </dsp:txBody>
      <dsp:txXfrm>
        <a:off x="5596264" y="1446874"/>
        <a:ext cx="1234050" cy="2321714"/>
      </dsp:txXfrm>
    </dsp:sp>
    <dsp:sp modelId="{43B54BE6-B846-4813-8149-3D70784ABB3B}">
      <dsp:nvSpPr>
        <dsp:cNvPr id="0" name=""/>
        <dsp:cNvSpPr/>
      </dsp:nvSpPr>
      <dsp:spPr>
        <a:xfrm>
          <a:off x="6719681" y="1063433"/>
          <a:ext cx="406885" cy="2645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00" kern="1200"/>
        </a:p>
      </dsp:txBody>
      <dsp:txXfrm>
        <a:off x="6719681" y="1116351"/>
        <a:ext cx="327509" cy="158752"/>
      </dsp:txXfrm>
    </dsp:sp>
    <dsp:sp modelId="{DA840A25-8152-4244-A3BB-A020143C4A26}">
      <dsp:nvSpPr>
        <dsp:cNvPr id="0" name=""/>
        <dsp:cNvSpPr/>
      </dsp:nvSpPr>
      <dsp:spPr>
        <a:xfrm>
          <a:off x="7295462" y="982974"/>
          <a:ext cx="1063765" cy="638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2022</a:t>
          </a:r>
        </a:p>
      </dsp:txBody>
      <dsp:txXfrm>
        <a:off x="7295462" y="982974"/>
        <a:ext cx="1063765" cy="425506"/>
      </dsp:txXfrm>
    </dsp:sp>
    <dsp:sp modelId="{BA75B7C6-A20B-43EF-8468-87DFABBBA9BE}">
      <dsp:nvSpPr>
        <dsp:cNvPr id="0" name=""/>
        <dsp:cNvSpPr/>
      </dsp:nvSpPr>
      <dsp:spPr>
        <a:xfrm>
          <a:off x="7312191" y="1418482"/>
          <a:ext cx="1437424" cy="239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>
              <a:latin typeface="Arial" panose="020B0604020202020204" pitchFamily="34" charset="0"/>
              <a:cs typeface="Arial" panose="020B0604020202020204" pitchFamily="34" charset="0"/>
            </a:rPr>
            <a:t>Regimento Interno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>
              <a:latin typeface="Arial" panose="020B0604020202020204" pitchFamily="34" charset="0"/>
              <a:cs typeface="Arial" panose="020B0604020202020204" pitchFamily="34" charset="0"/>
            </a:rPr>
            <a:t>Congresso RIUPS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b="1" kern="1200" dirty="0">
              <a:latin typeface="Arial" panose="020B0604020202020204" pitchFamily="34" charset="0"/>
              <a:cs typeface="Arial" panose="020B0604020202020204" pitchFamily="34" charset="0"/>
            </a:rPr>
            <a:t>Carta de Coimbra</a:t>
          </a:r>
        </a:p>
      </dsp:txBody>
      <dsp:txXfrm>
        <a:off x="7354292" y="1460583"/>
        <a:ext cx="1353222" cy="2314298"/>
      </dsp:txXfrm>
    </dsp:sp>
    <dsp:sp modelId="{837352F8-D8C0-420B-AE90-68ECC332DE1F}">
      <dsp:nvSpPr>
        <dsp:cNvPr id="0" name=""/>
        <dsp:cNvSpPr/>
      </dsp:nvSpPr>
      <dsp:spPr>
        <a:xfrm>
          <a:off x="8566979" y="1063433"/>
          <a:ext cx="440431" cy="2645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00" kern="1200"/>
        </a:p>
      </dsp:txBody>
      <dsp:txXfrm>
        <a:off x="8566979" y="1116351"/>
        <a:ext cx="361055" cy="158752"/>
      </dsp:txXfrm>
    </dsp:sp>
    <dsp:sp modelId="{E8B4D3C8-AEAF-47C2-A8E3-0D8C1F59D559}">
      <dsp:nvSpPr>
        <dsp:cNvPr id="0" name=""/>
        <dsp:cNvSpPr/>
      </dsp:nvSpPr>
      <dsp:spPr>
        <a:xfrm>
          <a:off x="9190231" y="982974"/>
          <a:ext cx="1062550" cy="638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762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b="1" kern="1200" dirty="0"/>
            <a:t>2023</a:t>
          </a:r>
        </a:p>
      </dsp:txBody>
      <dsp:txXfrm>
        <a:off x="9190231" y="982974"/>
        <a:ext cx="1062550" cy="425506"/>
      </dsp:txXfrm>
    </dsp:sp>
    <dsp:sp modelId="{9E8CEDA5-398B-4030-9CB6-17E721FBF048}">
      <dsp:nvSpPr>
        <dsp:cNvPr id="0" name=""/>
        <dsp:cNvSpPr/>
      </dsp:nvSpPr>
      <dsp:spPr>
        <a:xfrm>
          <a:off x="9410157" y="1408481"/>
          <a:ext cx="1062550" cy="239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>
              <a:latin typeface="Arial" panose="020B0604020202020204" pitchFamily="34" charset="0"/>
              <a:cs typeface="Arial" panose="020B0604020202020204" pitchFamily="34" charset="0"/>
            </a:rPr>
            <a:t>Encontros Regionais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>
              <a:latin typeface="Arial" panose="020B0604020202020204" pitchFamily="34" charset="0"/>
              <a:cs typeface="Arial" panose="020B0604020202020204" pitchFamily="34" charset="0"/>
            </a:rPr>
            <a:t>II Encontro de Planejamento</a:t>
          </a:r>
        </a:p>
      </dsp:txBody>
      <dsp:txXfrm>
        <a:off x="9441278" y="1439602"/>
        <a:ext cx="1000308" cy="2336258"/>
      </dsp:txXfrm>
    </dsp:sp>
    <dsp:sp modelId="{F1DEA9C8-B47C-4B2C-845C-63E0A05C0861}">
      <dsp:nvSpPr>
        <dsp:cNvPr id="0" name=""/>
        <dsp:cNvSpPr/>
      </dsp:nvSpPr>
      <dsp:spPr>
        <a:xfrm>
          <a:off x="10413826" y="1063433"/>
          <a:ext cx="341412" cy="26458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t-BR" sz="400" kern="1200"/>
        </a:p>
      </dsp:txBody>
      <dsp:txXfrm>
        <a:off x="10413826" y="1116351"/>
        <a:ext cx="262036" cy="158752"/>
      </dsp:txXfrm>
    </dsp:sp>
    <dsp:sp modelId="{5612AA89-CC0F-46BC-9674-0621E1F60838}">
      <dsp:nvSpPr>
        <dsp:cNvPr id="0" name=""/>
        <dsp:cNvSpPr/>
      </dsp:nvSpPr>
      <dsp:spPr>
        <a:xfrm>
          <a:off x="10896956" y="982974"/>
          <a:ext cx="1062550" cy="6388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400" b="1" kern="1200" dirty="0"/>
            <a:t>2024</a:t>
          </a:r>
        </a:p>
      </dsp:txBody>
      <dsp:txXfrm>
        <a:off x="10896956" y="982974"/>
        <a:ext cx="1062550" cy="425506"/>
      </dsp:txXfrm>
    </dsp:sp>
    <dsp:sp modelId="{840294A8-1610-46B3-A039-0BCD4CB2CB17}">
      <dsp:nvSpPr>
        <dsp:cNvPr id="0" name=""/>
        <dsp:cNvSpPr/>
      </dsp:nvSpPr>
      <dsp:spPr>
        <a:xfrm>
          <a:off x="11114374" y="1408481"/>
          <a:ext cx="1062550" cy="2398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III Encontro </a:t>
          </a:r>
          <a:r>
            <a:rPr lang="pt-BR" sz="1200" kern="1200" dirty="0" err="1"/>
            <a:t>ReBraUPS</a:t>
          </a: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pt-B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pt-BR" sz="1200" kern="1200" dirty="0"/>
            <a:t>Congresso RIUPS Brasil</a:t>
          </a:r>
        </a:p>
      </dsp:txBody>
      <dsp:txXfrm>
        <a:off x="11145495" y="1439602"/>
        <a:ext cx="1000308" cy="2336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9C6FA8-9C91-41A0-AFA8-73030A699E66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75C02-8391-4D95-8B06-39B38C5CFA3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2794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7" name="Google Shape;527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2863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3692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45595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00761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23649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57596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918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6343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0969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9207C-1E2A-4B00-B554-99C33E397D3E}" type="datetimeFigureOut">
              <a:rPr lang="pt-BR" smtClean="0"/>
              <a:pPr/>
              <a:t>23/04/2024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1BDF9F-01EC-494F-9180-9397DB1619D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523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78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142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16733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50713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5456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2741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48413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5720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6A99D-58A1-4F37-8B15-A6B991B14408}" type="datetimeFigureOut">
              <a:rPr lang="pt-BR" smtClean="0"/>
              <a:t>23/04/2024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31075D4-9F82-4BF7-B982-A8FD76BAB15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19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  <p:sldLayoutId id="2147483794" r:id="rId12"/>
    <p:sldLayoutId id="2147483795" r:id="rId13"/>
    <p:sldLayoutId id="2147483796" r:id="rId14"/>
    <p:sldLayoutId id="2147483797" r:id="rId15"/>
    <p:sldLayoutId id="2147483798" r:id="rId16"/>
    <p:sldLayoutId id="214748379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amandoumdependentequimico.blogspot.com.br/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larissapolejack@unb.br" TargetMode="External"/><Relationship Id="rId2" Type="http://schemas.openxmlformats.org/officeDocument/2006/relationships/hyperlink" Target="mailto:dasu@unb.br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dehumanizasus.net/92220-clinica-ampliada-culpa-e-medo-nao-sao-bons-aliados-da-clinica-ampliada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otaractespro.wordpress.com/2013/02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542053-1074-DE60-BB3C-DC47AC87C8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pt-BR" sz="4800" dirty="0">
                <a:solidFill>
                  <a:schemeClr val="accent2">
                    <a:lumMod val="75000"/>
                  </a:schemeClr>
                </a:solidFill>
              </a:rPr>
              <a:t>Diretoria de Atenção à Saúde da comunidade Universitária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8613E2-6B1E-8194-5393-55C88CE9F9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159467"/>
          </a:xfrm>
        </p:spPr>
        <p:txBody>
          <a:bodyPr>
            <a:normAutofit/>
          </a:bodyPr>
          <a:lstStyle/>
          <a:p>
            <a:pPr algn="ctr"/>
            <a:r>
              <a:rPr lang="pt-BR" dirty="0">
                <a:solidFill>
                  <a:schemeClr val="tx1"/>
                </a:solidFill>
              </a:rPr>
              <a:t>Profa. Dra. Larissa Polejack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Departamento de Psicologia Clínica-PCL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Programa de Pós-Graduação em Psicologia Clínica e Cultura- </a:t>
            </a:r>
            <a:r>
              <a:rPr lang="pt-BR" dirty="0" err="1">
                <a:solidFill>
                  <a:schemeClr val="tx1"/>
                </a:solidFill>
              </a:rPr>
              <a:t>PPGPsiCC</a:t>
            </a:r>
            <a:endParaRPr lang="pt-BR" dirty="0">
              <a:solidFill>
                <a:schemeClr val="tx1"/>
              </a:solidFill>
            </a:endParaRPr>
          </a:p>
          <a:p>
            <a:pPr algn="ctr"/>
            <a:r>
              <a:rPr lang="pt-BR" dirty="0">
                <a:solidFill>
                  <a:schemeClr val="tx1"/>
                </a:solidFill>
              </a:rPr>
              <a:t>Instituto de Psicologia-IP</a:t>
            </a:r>
          </a:p>
          <a:p>
            <a:pPr algn="ctr"/>
            <a:r>
              <a:rPr lang="pt-BR" dirty="0">
                <a:solidFill>
                  <a:schemeClr val="tx1"/>
                </a:solidFill>
              </a:rPr>
              <a:t>Decanato de Assuntos Comunitários- DAC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5D1C668-E5F3-BEAF-75BE-195D2D064B8D}"/>
              </a:ext>
            </a:extLst>
          </p:cNvPr>
          <p:cNvSpPr txBox="1"/>
          <p:nvPr/>
        </p:nvSpPr>
        <p:spPr>
          <a:xfrm>
            <a:off x="8396288" y="6392346"/>
            <a:ext cx="61055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dirty="0"/>
              <a:t> UnB #TMJ pra fazer a diferença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0E45B79-2F3E-6AED-1232-48C209A34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86"/>
            <a:ext cx="12401550" cy="685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7C3DE497-BEFB-536C-8322-A51F4B418E82}"/>
              </a:ext>
            </a:extLst>
          </p:cNvPr>
          <p:cNvSpPr txBox="1"/>
          <p:nvPr/>
        </p:nvSpPr>
        <p:spPr>
          <a:xfrm>
            <a:off x="976491" y="1214092"/>
            <a:ext cx="8624887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4400" dirty="0">
                <a:solidFill>
                  <a:schemeClr val="bg1">
                    <a:lumMod val="9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Saúde Mental e Universidades: </a:t>
            </a:r>
            <a:r>
              <a:rPr lang="pt-BR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 </a:t>
            </a:r>
            <a:r>
              <a:rPr lang="pt-BR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estamos perdendo nossos jovens?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74FADBAC-C92F-0946-BF2A-89D80E0C5F15}"/>
              </a:ext>
            </a:extLst>
          </p:cNvPr>
          <p:cNvSpPr txBox="1">
            <a:spLocks/>
          </p:cNvSpPr>
          <p:nvPr/>
        </p:nvSpPr>
        <p:spPr>
          <a:xfrm>
            <a:off x="1708858" y="4643207"/>
            <a:ext cx="7766936" cy="215946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b="1" dirty="0">
                <a:solidFill>
                  <a:srgbClr val="FFFF00"/>
                </a:solidFill>
              </a:rPr>
              <a:t>Profa. Dra. Larissa Polejack</a:t>
            </a:r>
          </a:p>
          <a:p>
            <a:pPr algn="ctr"/>
            <a:r>
              <a:rPr lang="pt-BR" b="1" dirty="0">
                <a:solidFill>
                  <a:srgbClr val="FFFF00"/>
                </a:solidFill>
              </a:rPr>
              <a:t>Departamento de Psicologia Clínica-PCL/IP/UnB</a:t>
            </a:r>
          </a:p>
          <a:p>
            <a:pPr algn="ctr"/>
            <a:r>
              <a:rPr lang="pt-BR" b="1" dirty="0">
                <a:solidFill>
                  <a:srgbClr val="FFFF00"/>
                </a:solidFill>
              </a:rPr>
              <a:t>Diretoria de Atenção à Saúde da Comunidade Universitária- DASU/DAC/UnB</a:t>
            </a:r>
          </a:p>
          <a:p>
            <a:pPr algn="ctr"/>
            <a:r>
              <a:rPr lang="pt-BR" sz="1600" b="1" dirty="0">
                <a:solidFill>
                  <a:srgbClr val="FFFF00"/>
                </a:solidFill>
              </a:rPr>
              <a:t>Rede Brasileira de Universidades Promotoras da Saúde (</a:t>
            </a:r>
            <a:r>
              <a:rPr lang="pt-BR" sz="1600" b="1" dirty="0" err="1">
                <a:solidFill>
                  <a:srgbClr val="FFFF00"/>
                </a:solidFill>
              </a:rPr>
              <a:t>ReBraUPS</a:t>
            </a:r>
            <a:r>
              <a:rPr lang="pt-BR" sz="1600" b="1" dirty="0">
                <a:solidFill>
                  <a:srgbClr val="FFFF00"/>
                </a:solidFill>
              </a:rPr>
              <a:t>)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A207491-76DF-E8D8-707F-32149273D8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80569" cy="102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074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153010-CD2D-1E33-5BBF-152880432D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3332" y="365125"/>
            <a:ext cx="8446416" cy="1325563"/>
          </a:xfrm>
        </p:spPr>
        <p:txBody>
          <a:bodyPr>
            <a:normAutofit/>
          </a:bodyPr>
          <a:lstStyle/>
          <a:p>
            <a:r>
              <a:rPr lang="pt-BR" dirty="0"/>
              <a:t>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</a:rPr>
              <a:t>Fatores de Proteção em Saúde Mental</a:t>
            </a:r>
            <a:br>
              <a:rPr lang="pt-BR" dirty="0"/>
            </a:br>
            <a:endParaRPr lang="pt-BR" dirty="0"/>
          </a:p>
        </p:txBody>
      </p:sp>
      <p:sp>
        <p:nvSpPr>
          <p:cNvPr id="8" name="Espaço Reservado para Conteúdo 7">
            <a:extLst>
              <a:ext uri="{FF2B5EF4-FFF2-40B4-BE49-F238E27FC236}">
                <a16:creationId xmlns:a16="http://schemas.microsoft.com/office/drawing/2014/main" id="{9CE3800B-C040-8B3A-F969-99DD29B5F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0236" y="1690688"/>
            <a:ext cx="9941858" cy="4187001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pt-BR" sz="2800" dirty="0">
                <a:latin typeface="Cambria" panose="02040503050406030204" pitchFamily="18" charset="0"/>
                <a:ea typeface="Cambria" panose="02040503050406030204" pitchFamily="18" charset="0"/>
              </a:rPr>
              <a:t>Sentido de pertencimento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>
                <a:latin typeface="Cambria" panose="02040503050406030204" pitchFamily="18" charset="0"/>
                <a:ea typeface="Cambria" panose="02040503050406030204" pitchFamily="18" charset="0"/>
              </a:rPr>
              <a:t>Ter vínculos afetivos e rede de apoio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>
                <a:latin typeface="Cambria" panose="02040503050406030204" pitchFamily="18" charset="0"/>
                <a:ea typeface="Cambria" panose="02040503050406030204" pitchFamily="18" charset="0"/>
              </a:rPr>
              <a:t>Sentir que pode fazer a diferença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>
                <a:latin typeface="Cambria" panose="02040503050406030204" pitchFamily="18" charset="0"/>
                <a:ea typeface="Cambria" panose="02040503050406030204" pitchFamily="18" charset="0"/>
              </a:rPr>
              <a:t>Sentir-se reconhecido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>
                <a:latin typeface="Cambria" panose="02040503050406030204" pitchFamily="18" charset="0"/>
                <a:ea typeface="Cambria" panose="02040503050406030204" pitchFamily="18" charset="0"/>
              </a:rPr>
              <a:t>Lazer e descanso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pt-BR" sz="2800" dirty="0">
                <a:latin typeface="Cambria" panose="02040503050406030204" pitchFamily="18" charset="0"/>
                <a:ea typeface="Cambria" panose="02040503050406030204" pitchFamily="18" charset="0"/>
              </a:rPr>
              <a:t>Acolhimento e aceitação....Tudo bem não estar bem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77F797D-42FA-CF1B-6D9A-7360A9196D6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67147" y="115938"/>
            <a:ext cx="1576386" cy="1545324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385CBD50-37BF-FEB9-59B0-4861662F3DAA}"/>
              </a:ext>
            </a:extLst>
          </p:cNvPr>
          <p:cNvSpPr/>
          <p:nvPr/>
        </p:nvSpPr>
        <p:spPr>
          <a:xfrm>
            <a:off x="167147" y="5848263"/>
            <a:ext cx="1124871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t-BR" sz="32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O cuidado e a promoção de saúde mental devem ser</a:t>
            </a:r>
            <a:r>
              <a:rPr lang="pt-BR" sz="32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COLETIVOS</a:t>
            </a:r>
            <a:endParaRPr lang="pt-BR" sz="3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95871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0059F2-360C-E8F3-2CD7-B520D78AF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/>
              <a:t>Alguns Caminhos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6052788-7785-CB0E-A14C-6B73444B59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45579"/>
            <a:ext cx="8596668" cy="4195784"/>
          </a:xfrm>
        </p:spPr>
        <p:txBody>
          <a:bodyPr/>
          <a:lstStyle/>
          <a:p>
            <a:r>
              <a:rPr lang="pt-BR" dirty="0"/>
              <a:t>Fortalecimento da RAPS – ampliação de acesso</a:t>
            </a:r>
          </a:p>
          <a:p>
            <a:pPr lvl="1"/>
            <a:r>
              <a:rPr lang="pt-BR" dirty="0"/>
              <a:t>Educação permanente: ações de Prevenção e </a:t>
            </a:r>
            <a:r>
              <a:rPr lang="pt-BR" dirty="0" err="1"/>
              <a:t>Pos-venção</a:t>
            </a:r>
            <a:endParaRPr lang="pt-BR" dirty="0"/>
          </a:p>
          <a:p>
            <a:r>
              <a:rPr lang="pt-BR" dirty="0"/>
              <a:t>Implementação de Ações de Promoção de Saúde Mental na Atenção Primária</a:t>
            </a:r>
          </a:p>
          <a:p>
            <a:pPr lvl="1"/>
            <a:r>
              <a:rPr lang="pt-BR" dirty="0"/>
              <a:t>Fortalecimento do PSE e de ações de promoção de Saúde Mental</a:t>
            </a:r>
          </a:p>
          <a:p>
            <a:r>
              <a:rPr lang="pt-BR" dirty="0"/>
              <a:t>Apoio ao Movimento de Escolas e Universidades Promotoras da Saúde</a:t>
            </a:r>
          </a:p>
          <a:p>
            <a:pPr lvl="1"/>
            <a:r>
              <a:rPr lang="pt-BR" dirty="0"/>
              <a:t>Capacitação do corpo docente</a:t>
            </a:r>
          </a:p>
          <a:p>
            <a:pPr lvl="1"/>
            <a:r>
              <a:rPr lang="pt-BR" dirty="0"/>
              <a:t>Protagonismo de escolares e universitários</a:t>
            </a:r>
          </a:p>
          <a:p>
            <a:pPr lvl="1"/>
            <a:r>
              <a:rPr lang="pt-BR" dirty="0"/>
              <a:t>Pesquisa, ensino e extensão</a:t>
            </a:r>
          </a:p>
          <a:p>
            <a:pPr lvl="1"/>
            <a:r>
              <a:rPr lang="pt-BR" dirty="0"/>
              <a:t>Implementação de Ações de Acolhimento, cultura de Paz e fortalecimento de redes solidárias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21404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Seguimos </a:t>
            </a:r>
            <a:r>
              <a:rPr lang="pt-BR" sz="60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junt@s</a:t>
            </a:r>
            <a:r>
              <a:rPr lang="pt-BR" sz="60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>
          <a:xfrm>
            <a:off x="85725" y="1791368"/>
            <a:ext cx="5937122" cy="470468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pt-BR" sz="2800" dirty="0"/>
              <a:t>Dasu.unb.br</a:t>
            </a:r>
          </a:p>
          <a:p>
            <a:r>
              <a:rPr lang="pt-BR" sz="2800" dirty="0"/>
              <a:t>@dasu_unb.br</a:t>
            </a:r>
          </a:p>
          <a:p>
            <a:r>
              <a:rPr lang="pt-BR" sz="2800" dirty="0"/>
              <a:t>Linktr.ee/</a:t>
            </a:r>
            <a:r>
              <a:rPr lang="pt-BR" sz="2800" dirty="0" err="1"/>
              <a:t>dasu</a:t>
            </a:r>
            <a:endParaRPr lang="pt-BR" sz="2800" dirty="0"/>
          </a:p>
          <a:p>
            <a:r>
              <a:rPr lang="pt-BR" sz="2800" dirty="0">
                <a:solidFill>
                  <a:srgbClr val="C0000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dasu@unb.br</a:t>
            </a:r>
            <a:endParaRPr lang="pt-BR" sz="2800" dirty="0">
              <a:solidFill>
                <a:srgbClr val="C00000"/>
              </a:solidFill>
            </a:endParaRPr>
          </a:p>
          <a:p>
            <a:r>
              <a:rPr lang="pt-BR" sz="2800" dirty="0">
                <a:solidFill>
                  <a:srgbClr val="C0000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larissapolejack@unb.br</a:t>
            </a:r>
            <a:endParaRPr lang="pt-BR" sz="2800" dirty="0">
              <a:solidFill>
                <a:srgbClr val="C00000"/>
              </a:solidFill>
            </a:endParaRPr>
          </a:p>
          <a:p>
            <a:r>
              <a:rPr lang="pt-BR" sz="2800" dirty="0"/>
              <a:t>rebraups@gmail.com</a:t>
            </a:r>
          </a:p>
          <a:p>
            <a:endParaRPr lang="pt-BR" dirty="0"/>
          </a:p>
        </p:txBody>
      </p:sp>
      <p:pic>
        <p:nvPicPr>
          <p:cNvPr id="5" name="Picture 2" descr="C:\Users\laris\AppData\Local\Microsoft\Windows\INetCache\IE\JP8530YE\missao-visao-valores-politica[1]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4665" y="1791368"/>
            <a:ext cx="5278909" cy="3595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tângulo 5"/>
          <p:cNvSpPr/>
          <p:nvPr/>
        </p:nvSpPr>
        <p:spPr>
          <a:xfrm>
            <a:off x="6224245" y="5387137"/>
            <a:ext cx="438579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chemeClr val="bg2">
                    <a:lumMod val="10000"/>
                  </a:schemeClr>
                </a:solidFill>
                <a:effectLst>
                  <a:outerShdw dist="38100" dir="2640000" algn="bl" rotWithShape="0">
                    <a:schemeClr val="accent1"/>
                  </a:outerShdw>
                </a:effectLst>
              </a:rPr>
              <a:t>Muito Obrigada!</a:t>
            </a:r>
          </a:p>
        </p:txBody>
      </p:sp>
    </p:spTree>
    <p:extLst>
      <p:ext uri="{BB962C8B-B14F-4D97-AF65-F5344CB8AC3E}">
        <p14:creationId xmlns:p14="http://schemas.microsoft.com/office/powerpoint/2010/main" val="4237635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solidFill>
                  <a:srgbClr val="FFFFFF"/>
                </a:solidFill>
              </a:rPr>
              <a:t>Determinantes sociais</a:t>
            </a:r>
          </a:p>
        </p:txBody>
      </p:sp>
      <p:sp>
        <p:nvSpPr>
          <p:cNvPr id="7" name="Espaço Reservado para Texto 6">
            <a:extLst>
              <a:ext uri="{FF2B5EF4-FFF2-40B4-BE49-F238E27FC236}">
                <a16:creationId xmlns:a16="http://schemas.microsoft.com/office/drawing/2014/main" id="{C2454122-8D0C-4DFB-9AA6-55C9FA0AF31F}"/>
              </a:ext>
            </a:extLst>
          </p:cNvPr>
          <p:cNvSpPr>
            <a:spLocks noGrp="1"/>
          </p:cNvSpPr>
          <p:nvPr>
            <p:ph type="body" sz="half" idx="4294967295"/>
          </p:nvPr>
        </p:nvSpPr>
        <p:spPr>
          <a:xfrm>
            <a:off x="66675" y="4937125"/>
            <a:ext cx="12125325" cy="1827213"/>
          </a:xfrm>
        </p:spPr>
        <p:txBody>
          <a:bodyPr>
            <a:normAutofit/>
          </a:bodyPr>
          <a:lstStyle/>
          <a:p>
            <a:pPr algn="just"/>
            <a:r>
              <a:rPr lang="pt-BR" dirty="0">
                <a:solidFill>
                  <a:srgbClr val="000000"/>
                </a:solidFill>
              </a:rPr>
              <a:t>De acordo com definição da Organização Mundial de Saúde (OMS), os determinantes sociais da saúde estão relacionados </a:t>
            </a:r>
            <a:r>
              <a:rPr lang="pt-BR" b="1" dirty="0">
                <a:solidFill>
                  <a:srgbClr val="000000"/>
                </a:solidFill>
              </a:rPr>
              <a:t>às condições em que uma pessoa vive e trabalha</a:t>
            </a:r>
            <a:r>
              <a:rPr lang="pt-BR" dirty="0">
                <a:solidFill>
                  <a:srgbClr val="000000"/>
                </a:solidFill>
              </a:rPr>
              <a:t>. Também podem ser considerados os fatores sociais, econômicos, culturais, étnicos/raciais, psicológicos e comportamentais que influenciam a ocorrência de problemas de saúde e fatores de risco à população, tais como moradia, alimentação, escolaridade, renda e emprego.</a:t>
            </a:r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CFCCB016-4C08-485F-8F5D-FC75BD6F80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57250" y="-13116"/>
            <a:ext cx="8798477" cy="494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25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F46D46-5B75-BB5F-649B-D4494EC01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780" y="121639"/>
            <a:ext cx="8596668" cy="1320800"/>
          </a:xfrm>
        </p:spPr>
        <p:txBody>
          <a:bodyPr/>
          <a:lstStyle/>
          <a:p>
            <a:pPr algn="ctr"/>
            <a:r>
              <a:rPr lang="pt-BR" dirty="0">
                <a:solidFill>
                  <a:schemeClr val="accent2">
                    <a:lumMod val="50000"/>
                  </a:schemeClr>
                </a:solidFill>
              </a:rPr>
              <a:t>Fatores de risco para Suicídio em Universitários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8674BBB-DE2D-450C-72F6-705BE8079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059" y="1484851"/>
            <a:ext cx="10930855" cy="5251510"/>
          </a:xfrm>
        </p:spPr>
        <p:txBody>
          <a:bodyPr>
            <a:normAutofit fontScale="92500" lnSpcReduction="10000"/>
          </a:bodyPr>
          <a:lstStyle/>
          <a:p>
            <a:r>
              <a:rPr lang="pt-BR" dirty="0">
                <a:latin typeface="+mj-lt"/>
              </a:rPr>
              <a:t>Revisão de Escopo de </a:t>
            </a:r>
            <a:r>
              <a:rPr lang="pt-BR" dirty="0" err="1">
                <a:latin typeface="+mj-lt"/>
              </a:rPr>
              <a:t>Sunde</a:t>
            </a:r>
            <a:r>
              <a:rPr lang="pt-BR" dirty="0">
                <a:latin typeface="+mj-lt"/>
              </a:rPr>
              <a:t> et al. (2022):Foram recuperados inicialmente 1901 estudos em setembro de 2020 em seis bases de dados. Após a aplicação dos critérios de inclusão e exclusão, restaram 10 estudos para análise</a:t>
            </a:r>
          </a:p>
          <a:p>
            <a:pPr lvl="1"/>
            <a:r>
              <a:rPr lang="pt-BR" dirty="0">
                <a:latin typeface="+mj-lt"/>
              </a:rPr>
              <a:t>três fatores de risco acadêmicos associados a ideação e tentativas de suicídio: 1) relacionamento social com pares; 2) relacionamento social com professores ou orientador; e 3) adaptação ao ambiente acadêmico</a:t>
            </a:r>
          </a:p>
          <a:p>
            <a:r>
              <a:rPr lang="pt-BR" b="0" i="0" dirty="0">
                <a:effectLst/>
                <a:latin typeface="+mj-lt"/>
              </a:rPr>
              <a:t>Risco de suicídio entre universitários da área da saúde e os fatores associados </a:t>
            </a:r>
          </a:p>
          <a:p>
            <a:pPr lvl="1"/>
            <a:r>
              <a:rPr lang="pt-BR" dirty="0"/>
              <a:t>Participaram 142 universitários. A prevalência de </a:t>
            </a:r>
            <a:r>
              <a:rPr lang="pt-BR" dirty="0">
                <a:solidFill>
                  <a:srgbClr val="FF0000"/>
                </a:solidFill>
              </a:rPr>
              <a:t>ideação suicida foi 22%. </a:t>
            </a:r>
            <a:r>
              <a:rPr lang="pt-BR" dirty="0"/>
              <a:t>Uso de álcool, tabaco e outras drogas, histórico de bullying, tentativa de suicídio e não estar no curso desejado estão associados a ideação suicida. Observou-se que quanto maior o escore da escala menor o rendimento acadêmico (Veloso et al. 2019). </a:t>
            </a:r>
            <a:endParaRPr lang="pt-BR" dirty="0">
              <a:latin typeface="+mj-lt"/>
            </a:endParaRPr>
          </a:p>
          <a:p>
            <a:pPr lvl="1"/>
            <a:r>
              <a:rPr lang="pt-BR" b="0" i="0" dirty="0">
                <a:effectLst/>
                <a:latin typeface="+mj-lt"/>
              </a:rPr>
              <a:t>Participaram do estudo 747 universitários, </a:t>
            </a:r>
            <a:r>
              <a:rPr lang="pt-BR" b="0" i="0" dirty="0">
                <a:solidFill>
                  <a:srgbClr val="FF0000"/>
                </a:solidFill>
                <a:effectLst/>
                <a:latin typeface="+mj-lt"/>
              </a:rPr>
              <a:t>27,6%</a:t>
            </a:r>
            <a:r>
              <a:rPr lang="pt-BR" b="0" i="0" dirty="0">
                <a:effectLst/>
                <a:latin typeface="+mj-lt"/>
              </a:rPr>
              <a:t> apresentavam risco de suicídio. Os preditores de risco de suicídio foram ter sintomas depressivos, baixa autoestima, diagnóstico de transtorno mental, uso de psicofármacos e insatisfação com o apoio social (Andrade et al., 2023).</a:t>
            </a:r>
          </a:p>
          <a:p>
            <a:r>
              <a:rPr lang="pt-BR" b="0" i="0" dirty="0">
                <a:effectLst/>
                <a:latin typeface="Arial" panose="020B0604020202020204" pitchFamily="34" charset="0"/>
              </a:rPr>
              <a:t>Fatores de risco para suicídio em adolescentes</a:t>
            </a:r>
          </a:p>
          <a:p>
            <a:pPr lvl="1"/>
            <a:r>
              <a:rPr lang="pt-BR" dirty="0">
                <a:latin typeface="Arial" panose="020B0604020202020204" pitchFamily="34" charset="0"/>
              </a:rPr>
              <a:t>Revisão integrativa (Rocha et al., 2023) : 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experiências negativas decorrentes do ambiente escolar e universitário, o sexo feminino, dificuldade de lidar com a autoimagem corporal, o uso de álcool e outras drogas, o bullying, as tentativas anteriores de suicídio, a ansiedade social, a violência familiar e comunitária, as relações familiares, a propagação de notícias sobre suicídio, as vulnerabilidades sociais e condições de vida inadequadas.</a:t>
            </a:r>
          </a:p>
          <a:p>
            <a:r>
              <a:rPr lang="pt-BR" b="0" i="0" dirty="0">
                <a:effectLst/>
                <a:latin typeface="Arial" panose="020B0604020202020204" pitchFamily="34" charset="0"/>
              </a:rPr>
              <a:t>	Todos estudos apontam para necessidade de intervenções nos ambientes educacionais</a:t>
            </a:r>
            <a:endParaRPr lang="pt-BR" b="0" i="0" dirty="0">
              <a:effectLst/>
              <a:latin typeface="+mj-lt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4403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solidFill>
                  <a:schemeClr val="tx2">
                    <a:lumMod val="75000"/>
                  </a:schemeClr>
                </a:solidFill>
              </a:rPr>
              <a:t>Pesquisa Saúde Mental na UnB  (2021)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44618" y="2160589"/>
            <a:ext cx="4416752" cy="3880772"/>
          </a:xfrm>
        </p:spPr>
        <p:txBody>
          <a:bodyPr>
            <a:normAutofit fontScale="92500" lnSpcReduction="20000"/>
          </a:bodyPr>
          <a:lstStyle/>
          <a:p>
            <a:r>
              <a:rPr lang="pt-BR" dirty="0"/>
              <a:t>3 segmentos</a:t>
            </a:r>
          </a:p>
          <a:p>
            <a:r>
              <a:rPr lang="pt-BR" dirty="0"/>
              <a:t>Quantitativa</a:t>
            </a:r>
          </a:p>
          <a:p>
            <a:pPr lvl="1"/>
            <a:r>
              <a:rPr lang="pt-BR" dirty="0"/>
              <a:t>1037 estudantes</a:t>
            </a:r>
          </a:p>
          <a:p>
            <a:pPr lvl="1"/>
            <a:r>
              <a:rPr lang="pt-BR" dirty="0"/>
              <a:t>69 docentes</a:t>
            </a:r>
          </a:p>
          <a:p>
            <a:pPr lvl="1"/>
            <a:r>
              <a:rPr lang="pt-BR" dirty="0"/>
              <a:t>70 técnicos</a:t>
            </a:r>
          </a:p>
          <a:p>
            <a:r>
              <a:rPr lang="pt-BR" dirty="0"/>
              <a:t>Qualitativa</a:t>
            </a:r>
          </a:p>
          <a:p>
            <a:pPr lvl="1"/>
            <a:r>
              <a:rPr lang="pt-BR" dirty="0"/>
              <a:t>Grupos específicos ( LGBTQIA+, moradores da CEU, estudantes com deficiência, estudantes pretos)</a:t>
            </a:r>
          </a:p>
          <a:p>
            <a:pPr lvl="1"/>
            <a:endParaRPr lang="pt-BR" dirty="0"/>
          </a:p>
          <a:p>
            <a:pPr lvl="1"/>
            <a:endParaRPr lang="pt-BR" dirty="0"/>
          </a:p>
        </p:txBody>
      </p:sp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520B800-4218-A340-9316-ABC069528E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61369" y="1652631"/>
            <a:ext cx="5062807" cy="4388731"/>
          </a:xfrm>
        </p:spPr>
        <p:txBody>
          <a:bodyPr>
            <a:normAutofit fontScale="92500" lnSpcReduction="20000"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dirty="0"/>
              <a:t>Objetivos: </a:t>
            </a:r>
            <a:r>
              <a:rPr lang="pt-BR" sz="1800" b="1" dirty="0">
                <a:solidFill>
                  <a:srgbClr val="0A85A6"/>
                </a:solidFill>
                <a:latin typeface="Arial"/>
                <a:ea typeface="Arial"/>
                <a:cs typeface="Arial"/>
                <a:sym typeface="Arial"/>
              </a:rPr>
              <a:t>Geral: </a:t>
            </a:r>
            <a:endParaRPr lang="pt-BR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dirty="0">
                <a:latin typeface="Arial"/>
                <a:ea typeface="Arial"/>
                <a:cs typeface="Arial"/>
                <a:sym typeface="Arial"/>
              </a:rPr>
              <a:t>Examinar indicadores de saúde mental, fatores de risco e protetivos para a saúde mental de discentes, docentes e técnico-administrativos da Universidade de Brasília</a:t>
            </a:r>
            <a:endParaRPr lang="pt-BR" sz="1800" b="1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 b="1" dirty="0">
                <a:latin typeface="Arial"/>
                <a:ea typeface="Arial"/>
                <a:cs typeface="Arial"/>
                <a:sym typeface="Arial"/>
              </a:rPr>
              <a:t>Específicos:</a:t>
            </a:r>
            <a:endParaRPr lang="pt-BR"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AutoNum type="alphaLcParenR"/>
            </a:pPr>
            <a:r>
              <a:rPr lang="pt-BR" sz="1800" dirty="0">
                <a:solidFill>
                  <a:srgbClr val="FF0000"/>
                </a:solidFill>
                <a:latin typeface="+mj-lt"/>
                <a:ea typeface="Arial"/>
                <a:cs typeface="Arial"/>
                <a:sym typeface="Arial"/>
              </a:rPr>
              <a:t>Analisar variáveis associadas ao sofrimento psicológico, ideação suicida, tentativa de suicídio, consumo de álcool, violência doméstica entre discentes, docentes e técnico-administrativos </a:t>
            </a:r>
            <a:endParaRPr lang="pt-BR" dirty="0">
              <a:solidFill>
                <a:srgbClr val="FF0000"/>
              </a:solidFill>
              <a:latin typeface="+mj-lt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lphaLcParenR"/>
            </a:pPr>
            <a:r>
              <a:rPr lang="pt-BR" sz="1800" dirty="0">
                <a:latin typeface="Arial"/>
                <a:ea typeface="Arial"/>
                <a:cs typeface="Arial"/>
                <a:sym typeface="Arial"/>
              </a:rPr>
              <a:t>Descrever estressores vivenciados no período da pandemia, impactos percebidos sobre a saúde e suas formas de enfrentamento por grupos minoritários de discentes</a:t>
            </a:r>
            <a:endParaRPr lang="pt-BR"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Calibri"/>
              <a:buAutoNum type="alphaLcParenR"/>
            </a:pPr>
            <a:r>
              <a:rPr lang="pt-BR" sz="1800" dirty="0">
                <a:latin typeface="Arial"/>
                <a:ea typeface="Arial"/>
                <a:cs typeface="Arial"/>
                <a:sym typeface="Arial"/>
              </a:rPr>
              <a:t>Descrever proposições para a melhoria da saúde mental na perspectiva de discentes, docentes e técnico-administrativos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996219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35" descr="blob:https://unbbr-my.sharepoint.com/2e977db6-4ca5-4a7e-a126-90b168ff0fb0"/>
          <p:cNvSpPr/>
          <p:nvPr/>
        </p:nvSpPr>
        <p:spPr>
          <a:xfrm>
            <a:off x="155575" y="-144463"/>
            <a:ext cx="1913068" cy="1913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35" descr="blob:https://unbbr-my.sharepoint.com/2e977db6-4ca5-4a7e-a126-90b168ff0fb0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35"/>
          <p:cNvSpPr/>
          <p:nvPr/>
        </p:nvSpPr>
        <p:spPr>
          <a:xfrm>
            <a:off x="2068643" y="385247"/>
            <a:ext cx="6887098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Alguns caminhos a partir da pesquisa</a:t>
            </a:r>
            <a:endParaRPr sz="3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7" name="Google Shape;537;p35"/>
          <p:cNvSpPr/>
          <p:nvPr/>
        </p:nvSpPr>
        <p:spPr>
          <a:xfrm>
            <a:off x="930600" y="2359600"/>
            <a:ext cx="5065466" cy="1323439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Vulnerabilidade financeira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Homofobia</a:t>
            </a:r>
            <a:endParaRPr sz="2000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Racismo e iniquidades raciais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Sofrimento decorrente do luto</a:t>
            </a:r>
            <a:endParaRPr dirty="0"/>
          </a:p>
        </p:txBody>
      </p:sp>
      <p:sp>
        <p:nvSpPr>
          <p:cNvPr id="538" name="Google Shape;538;p35"/>
          <p:cNvSpPr/>
          <p:nvPr/>
        </p:nvSpPr>
        <p:spPr>
          <a:xfrm>
            <a:off x="6193628" y="2363250"/>
            <a:ext cx="5216576" cy="3447057"/>
          </a:xfrm>
          <a:prstGeom prst="rect">
            <a:avLst/>
          </a:prstGeom>
          <a:solidFill>
            <a:srgbClr val="DDEAF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Apoio institucional 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Escuta afetiva e acolhimento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Formação docente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Fortalecimento comunitário</a:t>
            </a:r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cs typeface="Arial"/>
                <a:sym typeface="Arial"/>
              </a:rPr>
              <a:t>Políticas de Permanência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Educação em saúde mental: Recursos psicológicos (sentido da vida + relações positivas) e flexibilidade psicológica (regulação emocional)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Acolhimento aos mais jovens</a:t>
            </a:r>
            <a:endParaRPr dirty="0"/>
          </a:p>
          <a:p>
            <a:pPr marL="457200" marR="0" lvl="0" indent="-457200" algn="l" rtl="0">
              <a:spcBef>
                <a:spcPts val="0"/>
              </a:spcBef>
              <a:spcAft>
                <a:spcPts val="0"/>
              </a:spcAft>
              <a:buClr>
                <a:srgbClr val="3F3F3F"/>
              </a:buClr>
              <a:buSzPts val="2000"/>
              <a:buFont typeface="Calibri"/>
              <a:buAutoNum type="arabicPeriod"/>
            </a:pPr>
            <a:r>
              <a:rPr lang="pt-BR" sz="2000" dirty="0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Ampliação de Acesso à Saúde</a:t>
            </a:r>
            <a:endParaRPr sz="2400" dirty="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9" name="Google Shape;539;p35"/>
          <p:cNvSpPr/>
          <p:nvPr/>
        </p:nvSpPr>
        <p:spPr>
          <a:xfrm>
            <a:off x="930600" y="1806277"/>
            <a:ext cx="5065465" cy="400110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Desenvolver Ações que Mitiguem</a:t>
            </a:r>
            <a:endParaRPr sz="2000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0" name="Google Shape;540;p35"/>
          <p:cNvSpPr/>
          <p:nvPr/>
        </p:nvSpPr>
        <p:spPr>
          <a:xfrm>
            <a:off x="6193627" y="1809927"/>
            <a:ext cx="5216577" cy="400110"/>
          </a:xfrm>
          <a:prstGeom prst="rect">
            <a:avLst/>
          </a:prstGeom>
          <a:solidFill>
            <a:srgbClr val="9CC2E5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000" b="1">
                <a:solidFill>
                  <a:srgbClr val="3F3F3F"/>
                </a:solidFill>
                <a:latin typeface="Arial"/>
                <a:ea typeface="Arial"/>
                <a:cs typeface="Arial"/>
                <a:sym typeface="Arial"/>
              </a:rPr>
              <a:t>Desenvolver Ações que Fortaleçam </a:t>
            </a:r>
            <a:endParaRPr sz="2000" b="1">
              <a:solidFill>
                <a:srgbClr val="3F3F3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2953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5A0BA10-295B-203A-AE17-92FCD922E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>
                <a:solidFill>
                  <a:schemeClr val="accent2">
                    <a:lumMod val="75000"/>
                  </a:schemeClr>
                </a:solidFill>
              </a:rPr>
              <a:t>Como lidar?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765900-0DAE-8628-57F6-F040A210836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pt-BR" sz="2800" dirty="0"/>
              <a:t>Escolas Promotoras da Saúde</a:t>
            </a:r>
          </a:p>
          <a:p>
            <a:endParaRPr lang="pt-BR" sz="2800" dirty="0"/>
          </a:p>
          <a:p>
            <a:r>
              <a:rPr lang="pt-BR" sz="2800" dirty="0"/>
              <a:t>Universidades Promotoras da Saúde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72FCED0-61CF-DF2E-9F18-191C98E8387F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pPr algn="just"/>
            <a:r>
              <a:rPr lang="en-US" sz="1800" dirty="0"/>
              <a:t>“</a:t>
            </a:r>
            <a:r>
              <a:rPr lang="en-US" sz="1800" dirty="0" err="1"/>
              <a:t>Partindo</a:t>
            </a:r>
            <a:r>
              <a:rPr lang="en-US" sz="1800" dirty="0"/>
              <a:t> de </a:t>
            </a:r>
            <a:r>
              <a:rPr lang="en-US" sz="1800" dirty="0" err="1"/>
              <a:t>uma</a:t>
            </a:r>
            <a:r>
              <a:rPr lang="en-US" sz="1800" dirty="0"/>
              <a:t> </a:t>
            </a:r>
            <a:r>
              <a:rPr lang="en-US" sz="1800" dirty="0" err="1"/>
              <a:t>concepção</a:t>
            </a:r>
            <a:r>
              <a:rPr lang="en-US" sz="1800" dirty="0"/>
              <a:t> </a:t>
            </a:r>
            <a:r>
              <a:rPr lang="en-US" sz="1800" dirty="0" err="1"/>
              <a:t>ampla</a:t>
            </a:r>
            <a:r>
              <a:rPr lang="en-US" sz="1800" dirty="0"/>
              <a:t> do </a:t>
            </a:r>
            <a:r>
              <a:rPr lang="en-US" sz="1800" dirty="0" err="1"/>
              <a:t>processo</a:t>
            </a:r>
            <a:r>
              <a:rPr lang="en-US" sz="1800" dirty="0"/>
              <a:t> </a:t>
            </a:r>
            <a:r>
              <a:rPr lang="en-US" sz="1800" dirty="0" err="1"/>
              <a:t>saúde-doença</a:t>
            </a:r>
            <a:r>
              <a:rPr lang="en-US" sz="1800" dirty="0"/>
              <a:t> e de </a:t>
            </a:r>
            <a:r>
              <a:rPr lang="en-US" sz="1800" dirty="0" err="1"/>
              <a:t>seus</a:t>
            </a:r>
            <a:r>
              <a:rPr lang="en-US" sz="1800" dirty="0"/>
              <a:t> </a:t>
            </a:r>
            <a:r>
              <a:rPr lang="en-US" sz="1800" dirty="0" err="1"/>
              <a:t>determinantes</a:t>
            </a:r>
            <a:r>
              <a:rPr lang="en-US" sz="1800" dirty="0"/>
              <a:t>, a </a:t>
            </a:r>
            <a:r>
              <a:rPr lang="en-US" sz="1800" dirty="0" err="1"/>
              <a:t>promoção</a:t>
            </a:r>
            <a:r>
              <a:rPr lang="en-US" sz="1800" dirty="0"/>
              <a:t> de </a:t>
            </a:r>
            <a:r>
              <a:rPr lang="en-US" sz="1800" dirty="0" err="1"/>
              <a:t>saúde</a:t>
            </a:r>
            <a:r>
              <a:rPr lang="en-US" sz="1800" dirty="0"/>
              <a:t> </a:t>
            </a:r>
            <a:r>
              <a:rPr lang="en-US" sz="1800" dirty="0" err="1"/>
              <a:t>propõe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C00000"/>
                </a:solidFill>
              </a:rPr>
              <a:t>a </a:t>
            </a:r>
            <a:r>
              <a:rPr lang="en-US" sz="1800" dirty="0" err="1">
                <a:solidFill>
                  <a:srgbClr val="C00000"/>
                </a:solidFill>
              </a:rPr>
              <a:t>articulação</a:t>
            </a:r>
            <a:r>
              <a:rPr lang="en-US" sz="1800" dirty="0">
                <a:solidFill>
                  <a:srgbClr val="C00000"/>
                </a:solidFill>
              </a:rPr>
              <a:t> de </a:t>
            </a:r>
            <a:r>
              <a:rPr lang="en-US" sz="1800" dirty="0" err="1">
                <a:solidFill>
                  <a:srgbClr val="C00000"/>
                </a:solidFill>
              </a:rPr>
              <a:t>saberes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 err="1">
                <a:solidFill>
                  <a:srgbClr val="C00000"/>
                </a:solidFill>
              </a:rPr>
              <a:t>técnicos</a:t>
            </a:r>
            <a:r>
              <a:rPr lang="en-US" sz="1800" dirty="0">
                <a:solidFill>
                  <a:srgbClr val="C00000"/>
                </a:solidFill>
              </a:rPr>
              <a:t> e </a:t>
            </a:r>
            <a:r>
              <a:rPr lang="en-US" sz="1800" dirty="0" err="1">
                <a:solidFill>
                  <a:srgbClr val="C00000"/>
                </a:solidFill>
              </a:rPr>
              <a:t>populares</a:t>
            </a:r>
            <a:r>
              <a:rPr lang="en-US" sz="1800" dirty="0">
                <a:solidFill>
                  <a:srgbClr val="C00000"/>
                </a:solidFill>
              </a:rPr>
              <a:t> e a </a:t>
            </a:r>
            <a:r>
              <a:rPr lang="en-US" sz="1800" dirty="0" err="1">
                <a:solidFill>
                  <a:srgbClr val="C00000"/>
                </a:solidFill>
              </a:rPr>
              <a:t>mobilização</a:t>
            </a:r>
            <a:r>
              <a:rPr lang="en-US" sz="1800" dirty="0">
                <a:solidFill>
                  <a:srgbClr val="C00000"/>
                </a:solidFill>
              </a:rPr>
              <a:t> de </a:t>
            </a:r>
            <a:r>
              <a:rPr lang="en-US" sz="1800" dirty="0" err="1">
                <a:solidFill>
                  <a:srgbClr val="C00000"/>
                </a:solidFill>
              </a:rPr>
              <a:t>recursos</a:t>
            </a:r>
            <a:r>
              <a:rPr lang="en-US" sz="1800" dirty="0">
                <a:solidFill>
                  <a:srgbClr val="C00000"/>
                </a:solidFill>
              </a:rPr>
              <a:t> </a:t>
            </a:r>
            <a:r>
              <a:rPr lang="en-US" sz="1800" dirty="0" err="1"/>
              <a:t>institucionais</a:t>
            </a:r>
            <a:r>
              <a:rPr lang="en-US" sz="1800" dirty="0"/>
              <a:t> e </a:t>
            </a:r>
            <a:r>
              <a:rPr lang="en-US" sz="1800" dirty="0" err="1"/>
              <a:t>comunitários</a:t>
            </a:r>
            <a:r>
              <a:rPr lang="en-US" sz="1800" dirty="0"/>
              <a:t>, </a:t>
            </a:r>
            <a:r>
              <a:rPr lang="en-US" sz="1800" dirty="0" err="1"/>
              <a:t>públicos</a:t>
            </a:r>
            <a:r>
              <a:rPr lang="en-US" sz="1800" dirty="0"/>
              <a:t> e privados para </a:t>
            </a:r>
            <a:r>
              <a:rPr lang="en-US" sz="1800" dirty="0" err="1"/>
              <a:t>seu</a:t>
            </a:r>
            <a:r>
              <a:rPr lang="en-US" sz="1800" dirty="0"/>
              <a:t> </a:t>
            </a:r>
            <a:r>
              <a:rPr lang="en-US" sz="1800" dirty="0" err="1"/>
              <a:t>enfrentamento</a:t>
            </a:r>
            <a:r>
              <a:rPr lang="en-US" sz="1800" dirty="0"/>
              <a:t> e </a:t>
            </a:r>
            <a:r>
              <a:rPr lang="en-US" sz="1800" dirty="0" err="1"/>
              <a:t>resolução</a:t>
            </a:r>
            <a:r>
              <a:rPr lang="en-US" sz="1800" dirty="0"/>
              <a:t>”(Buss, 2000 </a:t>
            </a:r>
            <a:r>
              <a:rPr lang="en-US" sz="1800" dirty="0" err="1"/>
              <a:t>em</a:t>
            </a:r>
            <a:r>
              <a:rPr lang="en-US" sz="1800" dirty="0"/>
              <a:t> </a:t>
            </a:r>
            <a:r>
              <a:rPr lang="en-US" sz="1800" dirty="0" err="1"/>
              <a:t>Czeresnia</a:t>
            </a:r>
            <a:r>
              <a:rPr lang="en-US" sz="1800" dirty="0"/>
              <a:t>, 2009)</a:t>
            </a:r>
          </a:p>
          <a:p>
            <a:endParaRPr lang="en-US" sz="1600" dirty="0"/>
          </a:p>
          <a:p>
            <a:r>
              <a:rPr lang="en-US" sz="1600" dirty="0" err="1"/>
              <a:t>Enfoque</a:t>
            </a:r>
            <a:r>
              <a:rPr lang="en-US" sz="1600" dirty="0"/>
              <a:t> </a:t>
            </a:r>
            <a:r>
              <a:rPr lang="en-US" sz="1600" dirty="0" err="1"/>
              <a:t>político</a:t>
            </a:r>
            <a:r>
              <a:rPr lang="en-US" sz="1600" dirty="0"/>
              <a:t> e </a:t>
            </a:r>
            <a:r>
              <a:rPr lang="en-US" sz="1600" dirty="0" err="1"/>
              <a:t>técnico</a:t>
            </a:r>
            <a:endParaRPr lang="pt-BR" sz="1600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B26D790-F5B5-2D7C-DB33-2FFDF285237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6568580" y="170731"/>
            <a:ext cx="978160" cy="1099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7972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>
                <a:solidFill>
                  <a:srgbClr val="002060"/>
                </a:solidFill>
              </a:rPr>
              <a:t> Nossa História...</a:t>
            </a: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4449959"/>
              </p:ext>
            </p:extLst>
          </p:nvPr>
        </p:nvGraphicFramePr>
        <p:xfrm>
          <a:off x="0" y="1387007"/>
          <a:ext cx="12192000" cy="47899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Imagem 4">
            <a:extLst>
              <a:ext uri="{FF2B5EF4-FFF2-40B4-BE49-F238E27FC236}">
                <a16:creationId xmlns:a16="http://schemas.microsoft.com/office/drawing/2014/main" id="{ED07FBC2-EF61-AFB4-44AE-489D5D12425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3433" y="170096"/>
            <a:ext cx="1580569" cy="1021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86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83708" y="91976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pt-BR" sz="4000" dirty="0">
                <a:solidFill>
                  <a:schemeClr val="accent2">
                    <a:lumMod val="75000"/>
                  </a:schemeClr>
                </a:solidFill>
              </a:rPr>
              <a:t>A experiência da Universidade de Brasília</a:t>
            </a:r>
          </a:p>
        </p:txBody>
      </p:sp>
      <p:pic>
        <p:nvPicPr>
          <p:cNvPr id="1026" name="Picture 2" descr="https://imagesapt.apontador-assets.com/fit-in/640x480/aba1cd3c14354a13ba40b28389882685/universidade-de-brasilia-unb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5742" y="1628800"/>
            <a:ext cx="7928612" cy="3816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791744" y="5475956"/>
            <a:ext cx="5688632" cy="1193404"/>
          </a:xfrm>
        </p:spPr>
        <p:txBody>
          <a:bodyPr>
            <a:normAutofit/>
          </a:bodyPr>
          <a:lstStyle/>
          <a:p>
            <a:r>
              <a:rPr lang="pt-BR" dirty="0"/>
              <a:t>4 campi</a:t>
            </a:r>
          </a:p>
          <a:p>
            <a:r>
              <a:rPr lang="pt-BR" sz="2400" dirty="0"/>
              <a:t>Aproximadamente 55.000 pessoas</a:t>
            </a:r>
          </a:p>
        </p:txBody>
      </p:sp>
    </p:spTree>
    <p:extLst>
      <p:ext uri="{BB962C8B-B14F-4D97-AF65-F5344CB8AC3E}">
        <p14:creationId xmlns:p14="http://schemas.microsoft.com/office/powerpoint/2010/main" val="1617839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ítulo 1">
            <a:extLst>
              <a:ext uri="{FF2B5EF4-FFF2-40B4-BE49-F238E27FC236}">
                <a16:creationId xmlns:a16="http://schemas.microsoft.com/office/drawing/2014/main" id="{98635924-A39D-E894-45E3-3BFDD0724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" y="1"/>
            <a:ext cx="11069731" cy="836614"/>
          </a:xfrm>
        </p:spPr>
        <p:txBody>
          <a:bodyPr>
            <a:normAutofit fontScale="90000"/>
          </a:bodyPr>
          <a:lstStyle/>
          <a:p>
            <a:pPr algn="ctr"/>
            <a:r>
              <a:rPr lang="pt-BR" altLang="pt-BR" dirty="0">
                <a:solidFill>
                  <a:srgbClr val="002060"/>
                </a:solidFill>
              </a:rPr>
              <a:t> Diretoria de Atenção à Saúde da Comunidade Universitária (DASU/DAC)</a:t>
            </a:r>
          </a:p>
        </p:txBody>
      </p:sp>
      <p:pic>
        <p:nvPicPr>
          <p:cNvPr id="15363" name="Picture 2">
            <a:extLst>
              <a:ext uri="{FF2B5EF4-FFF2-40B4-BE49-F238E27FC236}">
                <a16:creationId xmlns:a16="http://schemas.microsoft.com/office/drawing/2014/main" id="{B025F0BB-C679-B317-5600-75F4382FB74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80975" y="911226"/>
            <a:ext cx="12011025" cy="5946774"/>
          </a:xfrm>
        </p:spPr>
      </p:pic>
      <p:sp>
        <p:nvSpPr>
          <p:cNvPr id="3" name="Retângulo: Cantos Arredondados 2">
            <a:extLst>
              <a:ext uri="{FF2B5EF4-FFF2-40B4-BE49-F238E27FC236}">
                <a16:creationId xmlns:a16="http://schemas.microsoft.com/office/drawing/2014/main" id="{006BB434-FB6F-8889-22D4-7AEAE72882BE}"/>
              </a:ext>
            </a:extLst>
          </p:cNvPr>
          <p:cNvSpPr/>
          <p:nvPr/>
        </p:nvSpPr>
        <p:spPr>
          <a:xfrm>
            <a:off x="8363744" y="4675982"/>
            <a:ext cx="1223963" cy="5476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1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Núcleo de Projetos em Saúde</a:t>
            </a:r>
          </a:p>
        </p:txBody>
      </p:sp>
      <p:cxnSp>
        <p:nvCxnSpPr>
          <p:cNvPr id="6" name="Conector reto 5">
            <a:extLst>
              <a:ext uri="{FF2B5EF4-FFF2-40B4-BE49-F238E27FC236}">
                <a16:creationId xmlns:a16="http://schemas.microsoft.com/office/drawing/2014/main" id="{CB32524B-6D56-441E-0E15-2EC1FADB33F2}"/>
              </a:ext>
            </a:extLst>
          </p:cNvPr>
          <p:cNvCxnSpPr/>
          <p:nvPr/>
        </p:nvCxnSpPr>
        <p:spPr>
          <a:xfrm flipV="1">
            <a:off x="8183563" y="4949826"/>
            <a:ext cx="42862" cy="3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9AD1DBDF-662B-CECA-7F85-62360DFB38AE}"/>
              </a:ext>
            </a:extLst>
          </p:cNvPr>
          <p:cNvCxnSpPr/>
          <p:nvPr/>
        </p:nvCxnSpPr>
        <p:spPr>
          <a:xfrm>
            <a:off x="8183563" y="4953000"/>
            <a:ext cx="3603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2362</TotalTime>
  <Words>1011</Words>
  <Application>Microsoft Office PowerPoint</Application>
  <PresentationFormat>Widescreen</PresentationFormat>
  <Paragraphs>115</Paragraphs>
  <Slides>12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Trebuchet MS</vt:lpstr>
      <vt:lpstr>Wingdings</vt:lpstr>
      <vt:lpstr>Wingdings 3</vt:lpstr>
      <vt:lpstr>Facetado</vt:lpstr>
      <vt:lpstr>Diretoria de Atenção à Saúde da comunidade Universitária</vt:lpstr>
      <vt:lpstr>Determinantes sociais</vt:lpstr>
      <vt:lpstr>Fatores de risco para Suicídio em Universitários </vt:lpstr>
      <vt:lpstr>Pesquisa Saúde Mental na UnB  (2021)</vt:lpstr>
      <vt:lpstr>Apresentação do PowerPoint</vt:lpstr>
      <vt:lpstr>Como lidar?</vt:lpstr>
      <vt:lpstr> Nossa História...</vt:lpstr>
      <vt:lpstr>A experiência da Universidade de Brasília</vt:lpstr>
      <vt:lpstr> Diretoria de Atenção à Saúde da Comunidade Universitária (DASU/DAC)</vt:lpstr>
      <vt:lpstr> Fatores de Proteção em Saúde Mental </vt:lpstr>
      <vt:lpstr>Alguns Caminhos</vt:lpstr>
      <vt:lpstr>Seguimos junt@s!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Diretoria de Atenção à Saúde da comunidade Universitária</dc:title>
  <dc:creator>Larissa Polejack Brambatti</dc:creator>
  <cp:lastModifiedBy>Larissa Polejack Brambatti</cp:lastModifiedBy>
  <cp:revision>30</cp:revision>
  <dcterms:created xsi:type="dcterms:W3CDTF">2024-03-19T01:44:14Z</dcterms:created>
  <dcterms:modified xsi:type="dcterms:W3CDTF">2024-04-23T12:27:23Z</dcterms:modified>
</cp:coreProperties>
</file>