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embeddedFontLst>
    <p:embeddedFont>
      <p:font typeface="Play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e6FmvPDPVjSVFQcOGxm6y56Ws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f44b227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df44b227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bram@ibram.org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6466" y="206481"/>
            <a:ext cx="5312169" cy="62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df44b227e9_0_0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4" cy="65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df44b227e9_0_0"/>
          <p:cNvSpPr txBox="1"/>
          <p:nvPr/>
        </p:nvSpPr>
        <p:spPr>
          <a:xfrm>
            <a:off x="3317308" y="2045835"/>
            <a:ext cx="5273100" cy="25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1"/>
                </a:solidFill>
              </a:rPr>
              <a:t>OBRIGADA!</a:t>
            </a:r>
            <a:endParaRPr sz="28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sng" dirty="0">
                <a:solidFill>
                  <a:schemeClr val="hlink"/>
                </a:solidFill>
                <a:hlinkClick r:id="rId4"/>
              </a:rPr>
              <a:t>ibram@ibram.org.br</a:t>
            </a:r>
            <a:endParaRPr lang="pt-BR" sz="2800" b="1" u="sng" dirty="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u="sng" dirty="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sng" dirty="0">
                <a:solidFill>
                  <a:schemeClr val="hlink"/>
                </a:solidFill>
              </a:rPr>
              <a:t>claudia.dias@ibram.org.br</a:t>
            </a:r>
            <a:endParaRPr sz="28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1"/>
                </a:solidFill>
              </a:rPr>
              <a:t> </a:t>
            </a:r>
            <a:endParaRPr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9372" y="952646"/>
            <a:ext cx="9488224" cy="509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7554" y="299787"/>
            <a:ext cx="6716892" cy="623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793" y="3732972"/>
            <a:ext cx="7090232" cy="2941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1455" y="299787"/>
            <a:ext cx="6217176" cy="323049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14;p5"/>
          <p:cNvSpPr txBox="1"/>
          <p:nvPr/>
        </p:nvSpPr>
        <p:spPr>
          <a:xfrm>
            <a:off x="837300" y="1325725"/>
            <a:ext cx="3718200" cy="1585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F4861"/>
                </a:solidFill>
              </a:rPr>
              <a:t>Vínculo com Políticas do Executivo  </a:t>
            </a:r>
            <a:endParaRPr sz="2800" b="1">
              <a:solidFill>
                <a:srgbClr val="0F486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59" y="817270"/>
            <a:ext cx="4699839" cy="145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8146" y="2437689"/>
            <a:ext cx="5772065" cy="40902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6842128" y="817270"/>
            <a:ext cx="4274400" cy="1200600"/>
          </a:xfrm>
          <a:prstGeom prst="rect">
            <a:avLst/>
          </a:prstGeom>
          <a:solidFill>
            <a:srgbClr val="C0E4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Lançamento do </a:t>
            </a:r>
            <a:r>
              <a:rPr lang="pt-BR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Paper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E524A9-FA99-A518-E4EE-567DCA4B0039}"/>
              </a:ext>
            </a:extLst>
          </p:cNvPr>
          <p:cNvSpPr txBox="1"/>
          <p:nvPr/>
        </p:nvSpPr>
        <p:spPr>
          <a:xfrm>
            <a:off x="1063687" y="4053540"/>
            <a:ext cx="361094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7 e 8 de maio, com painéis temáticos, parte da construção coletiva da agenda MCE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99C327F0-EE4E-2A3E-C75E-18342FC48DBC}"/>
              </a:ext>
            </a:extLst>
          </p:cNvPr>
          <p:cNvSpPr/>
          <p:nvPr/>
        </p:nvSpPr>
        <p:spPr>
          <a:xfrm>
            <a:off x="2435288" y="2602485"/>
            <a:ext cx="867747" cy="991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4067369" y="1332164"/>
            <a:ext cx="7827656" cy="4893607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• A Definição de Minerais Críticos e Estratégicos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 •</a:t>
            </a:r>
            <a:r>
              <a:rPr lang="pt-BR" sz="2600" b="1" dirty="0">
                <a:solidFill>
                  <a:srgbClr val="0A3041"/>
                </a:solidFill>
              </a:rPr>
              <a:t> </a:t>
            </a: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Os MCE na transição ecológica brasileira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• Planejamento e segurança mineral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• Fontes externas e geopolítica mineral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• Indústria, incentivos e cadeias de valor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 • Circularidade e uso eficiente de recursos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 • Mineração e sociedade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 • Uma governança democrática para os MCE</a:t>
            </a:r>
            <a:endParaRPr dirty="0"/>
          </a:p>
        </p:txBody>
      </p:sp>
      <p:sp>
        <p:nvSpPr>
          <p:cNvPr id="121" name="Google Shape;121;p6"/>
          <p:cNvSpPr txBox="1"/>
          <p:nvPr/>
        </p:nvSpPr>
        <p:spPr>
          <a:xfrm>
            <a:off x="6794478" y="532062"/>
            <a:ext cx="2200232" cy="523180"/>
          </a:xfrm>
          <a:prstGeom prst="rect">
            <a:avLst/>
          </a:prstGeom>
          <a:solidFill>
            <a:srgbClr val="4892DC"/>
          </a:solidFill>
          <a:ln w="9525" cap="flat" cmpd="sng">
            <a:solidFill>
              <a:srgbClr val="0F48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8 EIXOS</a:t>
            </a:r>
            <a:endParaRPr dirty="0"/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83B00120-AE2F-5B0B-6211-B00BABFBD9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9054"/>
          <a:stretch/>
        </p:blipFill>
        <p:spPr>
          <a:xfrm>
            <a:off x="462962" y="1670180"/>
            <a:ext cx="3282282" cy="421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367" y="1973442"/>
            <a:ext cx="8849960" cy="432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3317886" y="299787"/>
            <a:ext cx="4977030" cy="13849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Lançamento do estudo completo do IBRAM para 04 de junho, nesta casa.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247" y="1384302"/>
            <a:ext cx="5579753" cy="40893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/>
          <p:nvPr/>
        </p:nvSpPr>
        <p:spPr>
          <a:xfrm>
            <a:off x="6096000" y="5998311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Elaboração: Jazida.com , base de dados ANM 2024.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2738284" y="24180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Terras Raras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1012723" y="5172676"/>
            <a:ext cx="6096000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*Recursos = N.D; OTR = óxidos de terras raras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36E5E8-2E56-88FA-006F-C85D75188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766138"/>
            <a:ext cx="5476568" cy="5476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 descr="Uma imagem contendo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2930013" y="41103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Terras Raras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551610" y="1057364"/>
            <a:ext cx="1132676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Brasil possui a 3ª maior reserva global</a:t>
            </a:r>
            <a:endParaRPr lang="pt-BR" sz="18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Entrou em operação no final de 2023 o projeto da empresa Serra Verde, em Goiás, que produz um composto químico de ETR a partir de uma jazida de argilas de adsorção iônica. A produção será exportada para separação dos ETR no destino</a:t>
            </a:r>
            <a:endParaRPr lang="pt-BR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Atualmente, várias empresas estão realizando projetos de pesquisa mineral no Brasil em áreas onde os ETR estão adsorvidos em argilas. </a:t>
            </a:r>
            <a:endParaRPr lang="pt-BR" b="0" i="0" u="none" strike="noStrike" cap="none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China detém 40% das reservas mundiais e responde por 69% da produção mineral, China domina também o processamento, separação química de óxidos e produção de imãs permanentes de terras raras.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Brasil está diante de uma oportunidade para ampliar sua produção de ETR</a:t>
            </a:r>
            <a:r>
              <a:rPr lang="pt-BR" sz="1800" dirty="0">
                <a:solidFill>
                  <a:schemeClr val="dk1"/>
                </a:solidFill>
              </a:rPr>
              <a:t>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recomendável o apoio governamental ao avanço na cadeia de valor para proceder a separação dos elementos de terras raras internamente; produzindo insumos e mesmo os imãs permanentes, usados em motores elétricos para turbinas eólicas e veículos elétricos.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316</Words>
  <Application>Microsoft Office PowerPoint</Application>
  <PresentationFormat>Widescreen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Play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Cinthia Rodrigues - IBRAM</dc:creator>
  <cp:lastModifiedBy>Claudia Salles</cp:lastModifiedBy>
  <cp:revision>6</cp:revision>
  <dcterms:created xsi:type="dcterms:W3CDTF">2024-05-06T19:20:00Z</dcterms:created>
  <dcterms:modified xsi:type="dcterms:W3CDTF">2024-05-23T15:10:19Z</dcterms:modified>
</cp:coreProperties>
</file>