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7" r:id="rId6"/>
  </p:sldMasterIdLst>
  <p:notesMasterIdLst>
    <p:notesMasterId r:id="rId18"/>
  </p:notesMasterIdLst>
  <p:sldIdLst>
    <p:sldId id="601" r:id="rId7"/>
    <p:sldId id="784" r:id="rId8"/>
    <p:sldId id="797" r:id="rId9"/>
    <p:sldId id="775" r:id="rId10"/>
    <p:sldId id="790" r:id="rId11"/>
    <p:sldId id="793" r:id="rId12"/>
    <p:sldId id="794" r:id="rId13"/>
    <p:sldId id="795" r:id="rId14"/>
    <p:sldId id="792" r:id="rId15"/>
    <p:sldId id="270" r:id="rId16"/>
    <p:sldId id="7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F7E904-6FB6-A332-78B7-0C3C11161528}" name="Courtney Price Ivins" initials="CPI" userId="S::civins@worldbank.org::660b6d01-d714-41fe-833a-8586c318a9ab" providerId="AD"/>
  <p188:author id="{04DC2C09-3E6A-1D49-065B-0AAD332E210F}" name="Roberto F. Iunes" initials="RFI" userId="S::riunes@worldbank.org::4387d288-5386-4fe7-a63d-083476bbbce1" providerId="AD"/>
  <p188:author id="{BD9C0D7C-22C5-4BC1-1DC1-F3024340859F}" name="Bernardo Dantas Pereira Coelho" initials="BDPC" userId="S::bernardocoelho@worldbank.org::a27af2ab-02b1-4079-a513-63f7686db56c" providerId="AD"/>
  <p188:author id="{C878017D-43A3-38BE-FBEB-E3A8F99D2EBC}" name="Bernardo Dantas Pereira Coelho" initials="BDPC" userId="S::bernardocoelho@worldbank.org::25b5ef7a-ffec-47b8-9ca2-e5fbbc948218" providerId="AD"/>
  <p188:author id="{EDF92EC3-6484-0099-717B-438E3EB43EB3}" name="Ezau Pontes" initials="EP" userId="S::epontes@worldbank.org::fe70d5b6-1cbf-4ee1-a95e-37aa1aa0b04e" providerId="AD"/>
  <p188:author id="{768FEDD4-DA94-2B91-9982-A5D006A9A54E}" name="Daniela Pena de Lima" initials="DPdL" userId="S::dpena@worldbank.org::545e5c63-4724-45dc-b9d2-4511a7aa5d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0D4DA3-7C0B-C0E7-0C3F-63B91C087712}" v="215" dt="2024-06-11T22:43:32.993"/>
    <p1510:client id="{2D542852-8DFD-43F8-99EC-1C98EFA7CA96}" v="3734" dt="2024-06-12T15:07:06.168"/>
    <p1510:client id="{33A9ED4B-DB9E-23A2-C035-E45A78340271}" v="185" dt="2024-06-12T12:41:58.898"/>
    <p1510:client id="{951A854B-AAC2-4B05-BFE3-D13A490BC770}" v="71" vWet="73" dt="2024-06-12T11:27:18.1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o F. Iunes" userId="S::riunes@worldbank.org::4387d288-5386-4fe7-a63d-083476bbbce1" providerId="AD" clId="Web-{33A9ED4B-DB9E-23A2-C035-E45A78340271}"/>
    <pc:docChg chg="modSld">
      <pc:chgData name="Roberto F. Iunes" userId="S::riunes@worldbank.org::4387d288-5386-4fe7-a63d-083476bbbce1" providerId="AD" clId="Web-{33A9ED4B-DB9E-23A2-C035-E45A78340271}" dt="2024-06-12T12:41:58.898" v="93" actId="20577"/>
      <pc:docMkLst>
        <pc:docMk/>
      </pc:docMkLst>
      <pc:sldChg chg="modSp">
        <pc:chgData name="Roberto F. Iunes" userId="S::riunes@worldbank.org::4387d288-5386-4fe7-a63d-083476bbbce1" providerId="AD" clId="Web-{33A9ED4B-DB9E-23A2-C035-E45A78340271}" dt="2024-06-12T12:41:58.898" v="93" actId="20577"/>
        <pc:sldMkLst>
          <pc:docMk/>
          <pc:sldMk cId="1895154141" sldId="792"/>
        </pc:sldMkLst>
        <pc:spChg chg="mod">
          <ac:chgData name="Roberto F. Iunes" userId="S::riunes@worldbank.org::4387d288-5386-4fe7-a63d-083476bbbce1" providerId="AD" clId="Web-{33A9ED4B-DB9E-23A2-C035-E45A78340271}" dt="2024-06-12T12:41:58.898" v="93" actId="20577"/>
          <ac:spMkLst>
            <pc:docMk/>
            <pc:sldMk cId="1895154141" sldId="792"/>
            <ac:spMk id="8" creationId="{D9421E99-D064-4277-8C60-13B38E2D2A80}"/>
          </ac:spMkLst>
        </pc:spChg>
      </pc:sldChg>
      <pc:sldChg chg="modSp">
        <pc:chgData name="Roberto F. Iunes" userId="S::riunes@worldbank.org::4387d288-5386-4fe7-a63d-083476bbbce1" providerId="AD" clId="Web-{33A9ED4B-DB9E-23A2-C035-E45A78340271}" dt="2024-06-12T12:36:24.077" v="8" actId="20577"/>
        <pc:sldMkLst>
          <pc:docMk/>
          <pc:sldMk cId="3392174399" sldId="793"/>
        </pc:sldMkLst>
        <pc:spChg chg="mod">
          <ac:chgData name="Roberto F. Iunes" userId="S::riunes@worldbank.org::4387d288-5386-4fe7-a63d-083476bbbce1" providerId="AD" clId="Web-{33A9ED4B-DB9E-23A2-C035-E45A78340271}" dt="2024-06-12T12:36:24.077" v="8" actId="20577"/>
          <ac:spMkLst>
            <pc:docMk/>
            <pc:sldMk cId="3392174399" sldId="793"/>
            <ac:spMk id="4" creationId="{00000000-0000-0000-0000-000000000000}"/>
          </ac:spMkLst>
        </pc:spChg>
      </pc:sldChg>
    </pc:docChg>
  </pc:docChgLst>
  <pc:docChgLst>
    <pc:chgData name="Bernardo Dantas Pereira Coelho" userId="25b5ef7a-ffec-47b8-9ca2-e5fbbc948218" providerId="ADAL" clId="{951A854B-AAC2-4B05-BFE3-D13A490BC770}"/>
    <pc:docChg chg="undo custSel delSld modSld">
      <pc:chgData name="Bernardo Dantas Pereira Coelho" userId="25b5ef7a-ffec-47b8-9ca2-e5fbbc948218" providerId="ADAL" clId="{951A854B-AAC2-4B05-BFE3-D13A490BC770}" dt="2024-06-12T07:19:51.896" v="58"/>
      <pc:docMkLst>
        <pc:docMk/>
      </pc:docMkLst>
      <pc:sldChg chg="delSp del mod">
        <pc:chgData name="Bernardo Dantas Pereira Coelho" userId="25b5ef7a-ffec-47b8-9ca2-e5fbbc948218" providerId="ADAL" clId="{951A854B-AAC2-4B05-BFE3-D13A490BC770}" dt="2024-06-11T17:34:53.927" v="37" actId="47"/>
        <pc:sldMkLst>
          <pc:docMk/>
          <pc:sldMk cId="3739635012" sldId="779"/>
        </pc:sldMkLst>
        <pc:graphicFrameChg chg="del">
          <ac:chgData name="Bernardo Dantas Pereira Coelho" userId="25b5ef7a-ffec-47b8-9ca2-e5fbbc948218" providerId="ADAL" clId="{951A854B-AAC2-4B05-BFE3-D13A490BC770}" dt="2024-06-11T17:34:05.042" v="30" actId="478"/>
          <ac:graphicFrameMkLst>
            <pc:docMk/>
            <pc:sldMk cId="3739635012" sldId="779"/>
            <ac:graphicFrameMk id="2" creationId="{993E2B32-CC54-42FA-BE95-6A2536808519}"/>
          </ac:graphicFrameMkLst>
        </pc:graphicFrameChg>
      </pc:sldChg>
      <pc:sldChg chg="delSp del mod">
        <pc:chgData name="Bernardo Dantas Pereira Coelho" userId="25b5ef7a-ffec-47b8-9ca2-e5fbbc948218" providerId="ADAL" clId="{951A854B-AAC2-4B05-BFE3-D13A490BC770}" dt="2024-06-11T17:34:38.152" v="35" actId="47"/>
        <pc:sldMkLst>
          <pc:docMk/>
          <pc:sldMk cId="2135632143" sldId="782"/>
        </pc:sldMkLst>
        <pc:graphicFrameChg chg="del">
          <ac:chgData name="Bernardo Dantas Pereira Coelho" userId="25b5ef7a-ffec-47b8-9ca2-e5fbbc948218" providerId="ADAL" clId="{951A854B-AAC2-4B05-BFE3-D13A490BC770}" dt="2024-06-11T17:34:14.226" v="31" actId="478"/>
          <ac:graphicFrameMkLst>
            <pc:docMk/>
            <pc:sldMk cId="2135632143" sldId="782"/>
            <ac:graphicFrameMk id="2" creationId="{90372B5F-A0E7-413C-951D-0A0BDA9855FF}"/>
          </ac:graphicFrameMkLst>
        </pc:graphicFrameChg>
      </pc:sldChg>
      <pc:sldChg chg="modSp mod addCm">
        <pc:chgData name="Bernardo Dantas Pereira Coelho" userId="25b5ef7a-ffec-47b8-9ca2-e5fbbc948218" providerId="ADAL" clId="{951A854B-AAC2-4B05-BFE3-D13A490BC770}" dt="2024-06-11T17:36:47.237" v="57" actId="400"/>
        <pc:sldMkLst>
          <pc:docMk/>
          <pc:sldMk cId="1087124483" sldId="784"/>
        </pc:sldMkLst>
        <pc:spChg chg="mod">
          <ac:chgData name="Bernardo Dantas Pereira Coelho" userId="25b5ef7a-ffec-47b8-9ca2-e5fbbc948218" providerId="ADAL" clId="{951A854B-AAC2-4B05-BFE3-D13A490BC770}" dt="2024-06-11T17:36:47.237" v="57" actId="400"/>
          <ac:spMkLst>
            <pc:docMk/>
            <pc:sldMk cId="1087124483" sldId="784"/>
            <ac:spMk id="8" creationId="{D9421E99-D064-4277-8C60-13B38E2D2A8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ernardo Dantas Pereira Coelho" userId="25b5ef7a-ffec-47b8-9ca2-e5fbbc948218" providerId="ADAL" clId="{951A854B-AAC2-4B05-BFE3-D13A490BC770}" dt="2024-06-11T17:35:42.196" v="38"/>
              <pc2:cmMkLst xmlns:pc2="http://schemas.microsoft.com/office/powerpoint/2019/9/main/command">
                <pc:docMk/>
                <pc:sldMk cId="1087124483" sldId="784"/>
                <pc2:cmMk id="{9940BE06-F6AE-4FA2-B0AE-2305C50ABD55}"/>
              </pc2:cmMkLst>
            </pc226:cmChg>
          </p:ext>
        </pc:extLst>
      </pc:sldChg>
      <pc:sldChg chg="addSp delSp modSp mod modCm modNotesTx">
        <pc:chgData name="Bernardo Dantas Pereira Coelho" userId="25b5ef7a-ffec-47b8-9ca2-e5fbbc948218" providerId="ADAL" clId="{951A854B-AAC2-4B05-BFE3-D13A490BC770}" dt="2024-06-12T07:19:51.896" v="58"/>
        <pc:sldMkLst>
          <pc:docMk/>
          <pc:sldMk cId="4224684496" sldId="794"/>
        </pc:sldMkLst>
        <pc:spChg chg="add del">
          <ac:chgData name="Bernardo Dantas Pereira Coelho" userId="25b5ef7a-ffec-47b8-9ca2-e5fbbc948218" providerId="ADAL" clId="{951A854B-AAC2-4B05-BFE3-D13A490BC770}" dt="2024-06-11T17:29:47.736" v="1" actId="22"/>
          <ac:spMkLst>
            <pc:docMk/>
            <pc:sldMk cId="4224684496" sldId="794"/>
            <ac:spMk id="6" creationId="{64287110-D358-5172-159F-51DBDCF7D8AA}"/>
          </ac:spMkLst>
        </pc:spChg>
        <pc:spChg chg="add del">
          <ac:chgData name="Bernardo Dantas Pereira Coelho" userId="25b5ef7a-ffec-47b8-9ca2-e5fbbc948218" providerId="ADAL" clId="{951A854B-AAC2-4B05-BFE3-D13A490BC770}" dt="2024-06-11T17:29:55.779" v="4" actId="22"/>
          <ac:spMkLst>
            <pc:docMk/>
            <pc:sldMk cId="4224684496" sldId="794"/>
            <ac:spMk id="8" creationId="{E3550D59-445C-63EF-6E2E-FBC6DCE61E1E}"/>
          </ac:spMkLst>
        </pc:spChg>
        <pc:graphicFrameChg chg="del">
          <ac:chgData name="Bernardo Dantas Pereira Coelho" userId="25b5ef7a-ffec-47b8-9ca2-e5fbbc948218" providerId="ADAL" clId="{951A854B-AAC2-4B05-BFE3-D13A490BC770}" dt="2024-06-11T17:29:49.036" v="2" actId="478"/>
          <ac:graphicFrameMkLst>
            <pc:docMk/>
            <pc:sldMk cId="4224684496" sldId="794"/>
            <ac:graphicFrameMk id="2" creationId="{90372B5F-A0E7-413C-951D-0A0BDA9855FF}"/>
          </ac:graphicFrameMkLst>
        </pc:graphicFrameChg>
        <pc:graphicFrameChg chg="add del mod">
          <ac:chgData name="Bernardo Dantas Pereira Coelho" userId="25b5ef7a-ffec-47b8-9ca2-e5fbbc948218" providerId="ADAL" clId="{951A854B-AAC2-4B05-BFE3-D13A490BC770}" dt="2024-06-11T17:31:44.258" v="18" actId="478"/>
          <ac:graphicFrameMkLst>
            <pc:docMk/>
            <pc:sldMk cId="4224684496" sldId="794"/>
            <ac:graphicFrameMk id="9" creationId="{C247C916-272A-4321-BB84-944749498ADA}"/>
          </ac:graphicFrameMkLst>
        </pc:graphicFrameChg>
        <pc:graphicFrameChg chg="add del mod">
          <ac:chgData name="Bernardo Dantas Pereira Coelho" userId="25b5ef7a-ffec-47b8-9ca2-e5fbbc948218" providerId="ADAL" clId="{951A854B-AAC2-4B05-BFE3-D13A490BC770}" dt="2024-06-11T17:30:48.803" v="13"/>
          <ac:graphicFrameMkLst>
            <pc:docMk/>
            <pc:sldMk cId="4224684496" sldId="794"/>
            <ac:graphicFrameMk id="10" creationId="{87FFE160-8D31-8645-CA44-7B8AF7344407}"/>
          </ac:graphicFrameMkLst>
        </pc:graphicFrameChg>
        <pc:graphicFrameChg chg="add del mod">
          <ac:chgData name="Bernardo Dantas Pereira Coelho" userId="25b5ef7a-ffec-47b8-9ca2-e5fbbc948218" providerId="ADAL" clId="{951A854B-AAC2-4B05-BFE3-D13A490BC770}" dt="2024-06-11T17:31:51.518" v="20"/>
          <ac:graphicFrameMkLst>
            <pc:docMk/>
            <pc:sldMk cId="4224684496" sldId="794"/>
            <ac:graphicFrameMk id="13" creationId="{081539C2-3D88-1633-8026-835BE67E93E8}"/>
          </ac:graphicFrameMkLst>
        </pc:graphicFrameChg>
        <pc:graphicFrameChg chg="add mod">
          <ac:chgData name="Bernardo Dantas Pereira Coelho" userId="25b5ef7a-ffec-47b8-9ca2-e5fbbc948218" providerId="ADAL" clId="{951A854B-AAC2-4B05-BFE3-D13A490BC770}" dt="2024-06-11T17:32:05.847" v="24" actId="14100"/>
          <ac:graphicFrameMkLst>
            <pc:docMk/>
            <pc:sldMk cId="4224684496" sldId="794"/>
            <ac:graphicFrameMk id="14" creationId="{C247C916-272A-4321-BB84-944749498ADA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Bernardo Dantas Pereira Coelho" userId="25b5ef7a-ffec-47b8-9ca2-e5fbbc948218" providerId="ADAL" clId="{951A854B-AAC2-4B05-BFE3-D13A490BC770}" dt="2024-06-12T07:19:51.896" v="58"/>
              <pc2:cmMkLst xmlns:pc2="http://schemas.microsoft.com/office/powerpoint/2019/9/main/command">
                <pc:docMk/>
                <pc:sldMk cId="4224684496" sldId="794"/>
                <pc2:cmMk id="{2D0181CE-9F26-4D2A-AA24-4F83F26E1BD5}"/>
              </pc2:cmMkLst>
              <pc226:cmRplyChg chg="add">
                <pc226:chgData name="Bernardo Dantas Pereira Coelho" userId="25b5ef7a-ffec-47b8-9ca2-e5fbbc948218" providerId="ADAL" clId="{951A854B-AAC2-4B05-BFE3-D13A490BC770}" dt="2024-06-12T07:19:51.896" v="58"/>
                <pc2:cmRplyMkLst xmlns:pc2="http://schemas.microsoft.com/office/powerpoint/2019/9/main/command">
                  <pc:docMk/>
                  <pc:sldMk cId="4224684496" sldId="794"/>
                  <pc2:cmMk id="{2D0181CE-9F26-4D2A-AA24-4F83F26E1BD5}"/>
                  <pc2:cmRplyMk id="{F58A898A-FC1F-4076-878C-AD075515B761}"/>
                </pc2:cmRplyMkLst>
              </pc226:cmRplyChg>
            </pc226:cmChg>
          </p:ext>
        </pc:extLst>
      </pc:sldChg>
      <pc:sldChg chg="addSp delSp modSp mod modNotesTx">
        <pc:chgData name="Bernardo Dantas Pereira Coelho" userId="25b5ef7a-ffec-47b8-9ca2-e5fbbc948218" providerId="ADAL" clId="{951A854B-AAC2-4B05-BFE3-D13A490BC770}" dt="2024-06-11T17:34:47.490" v="36"/>
        <pc:sldMkLst>
          <pc:docMk/>
          <pc:sldMk cId="2129313273" sldId="795"/>
        </pc:sldMkLst>
        <pc:graphicFrameChg chg="del">
          <ac:chgData name="Bernardo Dantas Pereira Coelho" userId="25b5ef7a-ffec-47b8-9ca2-e5fbbc948218" providerId="ADAL" clId="{951A854B-AAC2-4B05-BFE3-D13A490BC770}" dt="2024-06-11T17:33:07.140" v="25" actId="478"/>
          <ac:graphicFrameMkLst>
            <pc:docMk/>
            <pc:sldMk cId="2129313273" sldId="795"/>
            <ac:graphicFrameMk id="2" creationId="{993E2B32-CC54-42FA-BE95-6A2536808519}"/>
          </ac:graphicFrameMkLst>
        </pc:graphicFrameChg>
        <pc:graphicFrameChg chg="add mod">
          <ac:chgData name="Bernardo Dantas Pereira Coelho" userId="25b5ef7a-ffec-47b8-9ca2-e5fbbc948218" providerId="ADAL" clId="{951A854B-AAC2-4B05-BFE3-D13A490BC770}" dt="2024-06-11T17:33:14.085" v="29" actId="14100"/>
          <ac:graphicFrameMkLst>
            <pc:docMk/>
            <pc:sldMk cId="2129313273" sldId="795"/>
            <ac:graphicFrameMk id="5" creationId="{10103911-2DC1-470D-8C14-FA2EC27C979E}"/>
          </ac:graphicFrameMkLst>
        </pc:graphicFrameChg>
      </pc:sldChg>
    </pc:docChg>
  </pc:docChgLst>
  <pc:docChgLst>
    <pc:chgData name="Roberto F. Iunes" userId="S::riunes@worldbank.org::4387d288-5386-4fe7-a63d-083476bbbce1" providerId="AD" clId="Web-{030D4DA3-7C0B-C0E7-0C3F-63B91C087712}"/>
    <pc:docChg chg="modSld">
      <pc:chgData name="Roberto F. Iunes" userId="S::riunes@worldbank.org::4387d288-5386-4fe7-a63d-083476bbbce1" providerId="AD" clId="Web-{030D4DA3-7C0B-C0E7-0C3F-63B91C087712}" dt="2024-06-11T22:43:32.993" v="108"/>
      <pc:docMkLst>
        <pc:docMk/>
      </pc:docMkLst>
      <pc:sldChg chg="addCm delCm">
        <pc:chgData name="Roberto F. Iunes" userId="S::riunes@worldbank.org::4387d288-5386-4fe7-a63d-083476bbbce1" providerId="AD" clId="Web-{030D4DA3-7C0B-C0E7-0C3F-63B91C087712}" dt="2024-06-11T22:43:32.993" v="108"/>
        <pc:sldMkLst>
          <pc:docMk/>
          <pc:sldMk cId="3271424820" sldId="7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Roberto F. Iunes" userId="S::riunes@worldbank.org::4387d288-5386-4fe7-a63d-083476bbbce1" providerId="AD" clId="Web-{030D4DA3-7C0B-C0E7-0C3F-63B91C087712}" dt="2024-06-11T22:43:32.993" v="108"/>
              <pc2:cmMkLst xmlns:pc2="http://schemas.microsoft.com/office/powerpoint/2019/9/main/command">
                <pc:docMk/>
                <pc:sldMk cId="3271424820" sldId="776"/>
                <pc2:cmMk id="{36E1F8D6-8981-4AEE-92FB-1691648824C8}"/>
              </pc2:cmMkLst>
            </pc226:cmChg>
          </p:ext>
        </pc:extLst>
      </pc:sldChg>
      <pc:sldChg chg="modSp">
        <pc:chgData name="Roberto F. Iunes" userId="S::riunes@worldbank.org::4387d288-5386-4fe7-a63d-083476bbbce1" providerId="AD" clId="Web-{030D4DA3-7C0B-C0E7-0C3F-63B91C087712}" dt="2024-06-11T22:35:44.456" v="39" actId="20577"/>
        <pc:sldMkLst>
          <pc:docMk/>
          <pc:sldMk cId="1087124483" sldId="784"/>
        </pc:sldMkLst>
        <pc:spChg chg="mod">
          <ac:chgData name="Roberto F. Iunes" userId="S::riunes@worldbank.org::4387d288-5386-4fe7-a63d-083476bbbce1" providerId="AD" clId="Web-{030D4DA3-7C0B-C0E7-0C3F-63B91C087712}" dt="2024-06-11T22:35:44.456" v="39" actId="20577"/>
          <ac:spMkLst>
            <pc:docMk/>
            <pc:sldMk cId="1087124483" sldId="784"/>
            <ac:spMk id="8" creationId="{D9421E99-D064-4277-8C60-13B38E2D2A80}"/>
          </ac:spMkLst>
        </pc:spChg>
      </pc:sldChg>
      <pc:sldChg chg="modSp">
        <pc:chgData name="Roberto F. Iunes" userId="S::riunes@worldbank.org::4387d288-5386-4fe7-a63d-083476bbbce1" providerId="AD" clId="Web-{030D4DA3-7C0B-C0E7-0C3F-63B91C087712}" dt="2024-06-11T22:43:03.397" v="106" actId="20577"/>
        <pc:sldMkLst>
          <pc:docMk/>
          <pc:sldMk cId="1895154141" sldId="792"/>
        </pc:sldMkLst>
        <pc:spChg chg="mod">
          <ac:chgData name="Roberto F. Iunes" userId="S::riunes@worldbank.org::4387d288-5386-4fe7-a63d-083476bbbce1" providerId="AD" clId="Web-{030D4DA3-7C0B-C0E7-0C3F-63B91C087712}" dt="2024-06-11T22:43:03.397" v="106" actId="20577"/>
          <ac:spMkLst>
            <pc:docMk/>
            <pc:sldMk cId="1895154141" sldId="792"/>
            <ac:spMk id="8" creationId="{D9421E99-D064-4277-8C60-13B38E2D2A80}"/>
          </ac:spMkLst>
        </pc:spChg>
      </pc:sldChg>
      <pc:sldChg chg="addCm">
        <pc:chgData name="Roberto F. Iunes" userId="S::riunes@worldbank.org::4387d288-5386-4fe7-a63d-083476bbbce1" providerId="AD" clId="Web-{030D4DA3-7C0B-C0E7-0C3F-63B91C087712}" dt="2024-06-11T22:41:38.144" v="74"/>
        <pc:sldMkLst>
          <pc:docMk/>
          <pc:sldMk cId="4224684496" sldId="79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o F. Iunes" userId="S::riunes@worldbank.org::4387d288-5386-4fe7-a63d-083476bbbce1" providerId="AD" clId="Web-{030D4DA3-7C0B-C0E7-0C3F-63B91C087712}" dt="2024-06-11T22:41:38.144" v="74"/>
              <pc2:cmMkLst xmlns:pc2="http://schemas.microsoft.com/office/powerpoint/2019/9/main/command">
                <pc:docMk/>
                <pc:sldMk cId="4224684496" sldId="794"/>
                <pc2:cmMk id="{2D0181CE-9F26-4D2A-AA24-4F83F26E1BD5}"/>
              </pc2:cmMkLst>
            </pc226:cmChg>
          </p:ext>
        </pc:extLst>
      </pc:sldChg>
      <pc:sldChg chg="modSp addCm">
        <pc:chgData name="Roberto F. Iunes" userId="S::riunes@worldbank.org::4387d288-5386-4fe7-a63d-083476bbbce1" providerId="AD" clId="Web-{030D4DA3-7C0B-C0E7-0C3F-63B91C087712}" dt="2024-06-11T22:37:59.900" v="73"/>
        <pc:sldMkLst>
          <pc:docMk/>
          <pc:sldMk cId="95494107" sldId="796"/>
        </pc:sldMkLst>
        <pc:spChg chg="mod">
          <ac:chgData name="Roberto F. Iunes" userId="S::riunes@worldbank.org::4387d288-5386-4fe7-a63d-083476bbbce1" providerId="AD" clId="Web-{030D4DA3-7C0B-C0E7-0C3F-63B91C087712}" dt="2024-06-11T22:36:20.864" v="45" actId="20577"/>
          <ac:spMkLst>
            <pc:docMk/>
            <pc:sldMk cId="95494107" sldId="796"/>
            <ac:spMk id="4" creationId="{00000000-0000-0000-0000-000000000000}"/>
          </ac:spMkLst>
        </pc:spChg>
        <pc:spChg chg="mod">
          <ac:chgData name="Roberto F. Iunes" userId="S::riunes@worldbank.org::4387d288-5386-4fe7-a63d-083476bbbce1" providerId="AD" clId="Web-{030D4DA3-7C0B-C0E7-0C3F-63B91C087712}" dt="2024-06-11T22:37:26.726" v="72" actId="20577"/>
          <ac:spMkLst>
            <pc:docMk/>
            <pc:sldMk cId="95494107" sldId="796"/>
            <ac:spMk id="8" creationId="{D9421E99-D064-4277-8C60-13B38E2D2A8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o F. Iunes" userId="S::riunes@worldbank.org::4387d288-5386-4fe7-a63d-083476bbbce1" providerId="AD" clId="Web-{030D4DA3-7C0B-C0E7-0C3F-63B91C087712}" dt="2024-06-11T22:37:59.900" v="73"/>
              <pc2:cmMkLst xmlns:pc2="http://schemas.microsoft.com/office/powerpoint/2019/9/main/command">
                <pc:docMk/>
                <pc:sldMk cId="95494107" sldId="796"/>
                <pc2:cmMk id="{81B765E5-7211-4C81-8D79-6DE75548B3AF}"/>
              </pc2:cmMkLst>
            </pc226:cmChg>
          </p:ext>
        </pc:extLst>
      </pc:sldChg>
    </pc:docChg>
  </pc:docChgLst>
  <pc:docChgLst>
    <pc:chgData name="Courtney Price Ivins" userId="660b6d01-d714-41fe-833a-8586c318a9ab" providerId="ADAL" clId="{2D542852-8DFD-43F8-99EC-1C98EFA7CA96}"/>
    <pc:docChg chg="undo custSel addSld delSld modSld sldOrd modNotesMaster">
      <pc:chgData name="Courtney Price Ivins" userId="660b6d01-d714-41fe-833a-8586c318a9ab" providerId="ADAL" clId="{2D542852-8DFD-43F8-99EC-1C98EFA7CA96}" dt="2024-06-12T15:07:06.168" v="5098"/>
      <pc:docMkLst>
        <pc:docMk/>
      </pc:docMkLst>
      <pc:sldChg chg="modSp mod">
        <pc:chgData name="Courtney Price Ivins" userId="660b6d01-d714-41fe-833a-8586c318a9ab" providerId="ADAL" clId="{2D542852-8DFD-43F8-99EC-1C98EFA7CA96}" dt="2024-06-11T17:15:49.005" v="1574" actId="20577"/>
        <pc:sldMkLst>
          <pc:docMk/>
          <pc:sldMk cId="0" sldId="270"/>
        </pc:sldMkLst>
        <pc:spChg chg="mod">
          <ac:chgData name="Courtney Price Ivins" userId="660b6d01-d714-41fe-833a-8586c318a9ab" providerId="ADAL" clId="{2D542852-8DFD-43F8-99EC-1C98EFA7CA96}" dt="2024-06-11T17:15:49.005" v="1574" actId="20577"/>
          <ac:spMkLst>
            <pc:docMk/>
            <pc:sldMk cId="0" sldId="270"/>
            <ac:spMk id="7" creationId="{84C7C5D6-0CC6-40EA-999D-4C230E21F7EB}"/>
          </ac:spMkLst>
        </pc:spChg>
      </pc:sldChg>
      <pc:sldChg chg="modSp mod modNotes">
        <pc:chgData name="Courtney Price Ivins" userId="660b6d01-d714-41fe-833a-8586c318a9ab" providerId="ADAL" clId="{2D542852-8DFD-43F8-99EC-1C98EFA7CA96}" dt="2024-06-11T22:11:48.208" v="4258" actId="20577"/>
        <pc:sldMkLst>
          <pc:docMk/>
          <pc:sldMk cId="1325268316" sldId="601"/>
        </pc:sldMkLst>
        <pc:spChg chg="mod">
          <ac:chgData name="Courtney Price Ivins" userId="660b6d01-d714-41fe-833a-8586c318a9ab" providerId="ADAL" clId="{2D542852-8DFD-43F8-99EC-1C98EFA7CA96}" dt="2024-06-11T16:36:29.228" v="491" actId="20577"/>
          <ac:spMkLst>
            <pc:docMk/>
            <pc:sldMk cId="1325268316" sldId="601"/>
            <ac:spMk id="2" creationId="{EDAC22DB-C5D5-4565-87AA-D0B850F593D7}"/>
          </ac:spMkLst>
        </pc:spChg>
        <pc:spChg chg="mod">
          <ac:chgData name="Courtney Price Ivins" userId="660b6d01-d714-41fe-833a-8586c318a9ab" providerId="ADAL" clId="{2D542852-8DFD-43F8-99EC-1C98EFA7CA96}" dt="2024-06-11T22:11:48.208" v="4258" actId="20577"/>
          <ac:spMkLst>
            <pc:docMk/>
            <pc:sldMk cId="1325268316" sldId="601"/>
            <ac:spMk id="11266" creationId="{FA1E93A5-9A35-4CA1-AFFB-EBE49EE75E03}"/>
          </ac:spMkLst>
        </pc:spChg>
      </pc:sldChg>
      <pc:sldChg chg="modSp mod modNotesTx">
        <pc:chgData name="Courtney Price Ivins" userId="660b6d01-d714-41fe-833a-8586c318a9ab" providerId="ADAL" clId="{2D542852-8DFD-43F8-99EC-1C98EFA7CA96}" dt="2024-06-12T13:00:56.941" v="5053" actId="20577"/>
        <pc:sldMkLst>
          <pc:docMk/>
          <pc:sldMk cId="333571167" sldId="775"/>
        </pc:sldMkLst>
        <pc:graphicFrameChg chg="mod">
          <ac:chgData name="Courtney Price Ivins" userId="660b6d01-d714-41fe-833a-8586c318a9ab" providerId="ADAL" clId="{2D542852-8DFD-43F8-99EC-1C98EFA7CA96}" dt="2024-06-11T23:49:37.644" v="4561" actId="113"/>
          <ac:graphicFrameMkLst>
            <pc:docMk/>
            <pc:sldMk cId="333571167" sldId="775"/>
            <ac:graphicFrameMk id="5" creationId="{7E7F79A1-39D8-419B-894A-ABCDCEDA1DE3}"/>
          </ac:graphicFrameMkLst>
        </pc:graphicFrameChg>
      </pc:sldChg>
      <pc:sldChg chg="del mod modShow">
        <pc:chgData name="Courtney Price Ivins" userId="660b6d01-d714-41fe-833a-8586c318a9ab" providerId="ADAL" clId="{2D542852-8DFD-43F8-99EC-1C98EFA7CA96}" dt="2024-06-11T22:57:19.963" v="4378" actId="2696"/>
        <pc:sldMkLst>
          <pc:docMk/>
          <pc:sldMk cId="3271424820" sldId="776"/>
        </pc:sldMkLst>
      </pc:sldChg>
      <pc:sldChg chg="mod modShow modNotesTx">
        <pc:chgData name="Courtney Price Ivins" userId="660b6d01-d714-41fe-833a-8586c318a9ab" providerId="ADAL" clId="{2D542852-8DFD-43F8-99EC-1C98EFA7CA96}" dt="2024-06-11T17:17:37.750" v="1619" actId="729"/>
        <pc:sldMkLst>
          <pc:docMk/>
          <pc:sldMk cId="3739635012" sldId="779"/>
        </pc:sldMkLst>
      </pc:sldChg>
      <pc:sldChg chg="mod modShow modNotesTx">
        <pc:chgData name="Courtney Price Ivins" userId="660b6d01-d714-41fe-833a-8586c318a9ab" providerId="ADAL" clId="{2D542852-8DFD-43F8-99EC-1C98EFA7CA96}" dt="2024-06-11T17:17:37.750" v="1619" actId="729"/>
        <pc:sldMkLst>
          <pc:docMk/>
          <pc:sldMk cId="2135632143" sldId="782"/>
        </pc:sldMkLst>
      </pc:sldChg>
      <pc:sldChg chg="modSp mod delCm">
        <pc:chgData name="Courtney Price Ivins" userId="660b6d01-d714-41fe-833a-8586c318a9ab" providerId="ADAL" clId="{2D542852-8DFD-43F8-99EC-1C98EFA7CA96}" dt="2024-06-12T13:02:35.025" v="5059" actId="114"/>
        <pc:sldMkLst>
          <pc:docMk/>
          <pc:sldMk cId="1087124483" sldId="784"/>
        </pc:sldMkLst>
        <pc:spChg chg="mod">
          <ac:chgData name="Courtney Price Ivins" userId="660b6d01-d714-41fe-833a-8586c318a9ab" providerId="ADAL" clId="{2D542852-8DFD-43F8-99EC-1C98EFA7CA96}" dt="2024-06-12T13:02:35.025" v="5059" actId="114"/>
          <ac:spMkLst>
            <pc:docMk/>
            <pc:sldMk cId="1087124483" sldId="784"/>
            <ac:spMk id="8" creationId="{D9421E99-D064-4277-8C60-13B38E2D2A8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ourtney Price Ivins" userId="660b6d01-d714-41fe-833a-8586c318a9ab" providerId="ADAL" clId="{2D542852-8DFD-43F8-99EC-1C98EFA7CA96}" dt="2024-06-12T12:40:02.874" v="5007"/>
              <pc2:cmMkLst xmlns:pc2="http://schemas.microsoft.com/office/powerpoint/2019/9/main/command">
                <pc:docMk/>
                <pc:sldMk cId="1087124483" sldId="784"/>
                <pc2:cmMk id="{9940BE06-F6AE-4FA2-B0AE-2305C50ABD55}"/>
              </pc2:cmMkLst>
            </pc226:cmChg>
          </p:ext>
        </pc:extLst>
      </pc:sldChg>
      <pc:sldChg chg="modSp del mod modShow">
        <pc:chgData name="Courtney Price Ivins" userId="660b6d01-d714-41fe-833a-8586c318a9ab" providerId="ADAL" clId="{2D542852-8DFD-43F8-99EC-1C98EFA7CA96}" dt="2024-06-11T22:57:19.963" v="4378" actId="2696"/>
        <pc:sldMkLst>
          <pc:docMk/>
          <pc:sldMk cId="182076660" sldId="787"/>
        </pc:sldMkLst>
        <pc:spChg chg="mod">
          <ac:chgData name="Courtney Price Ivins" userId="660b6d01-d714-41fe-833a-8586c318a9ab" providerId="ADAL" clId="{2D542852-8DFD-43F8-99EC-1C98EFA7CA96}" dt="2024-06-11T17:15:45.234" v="1572" actId="21"/>
          <ac:spMkLst>
            <pc:docMk/>
            <pc:sldMk cId="182076660" sldId="787"/>
            <ac:spMk id="8" creationId="{D9421E99-D064-4277-8C60-13B38E2D2A80}"/>
          </ac:spMkLst>
        </pc:spChg>
      </pc:sldChg>
      <pc:sldChg chg="del mod modShow">
        <pc:chgData name="Courtney Price Ivins" userId="660b6d01-d714-41fe-833a-8586c318a9ab" providerId="ADAL" clId="{2D542852-8DFD-43F8-99EC-1C98EFA7CA96}" dt="2024-06-11T22:57:19.963" v="4378" actId="2696"/>
        <pc:sldMkLst>
          <pc:docMk/>
          <pc:sldMk cId="2561520899" sldId="788"/>
        </pc:sldMkLst>
      </pc:sldChg>
      <pc:sldChg chg="modSp mod modNotesTx">
        <pc:chgData name="Courtney Price Ivins" userId="660b6d01-d714-41fe-833a-8586c318a9ab" providerId="ADAL" clId="{2D542852-8DFD-43F8-99EC-1C98EFA7CA96}" dt="2024-06-12T13:01:02.906" v="5054" actId="20577"/>
        <pc:sldMkLst>
          <pc:docMk/>
          <pc:sldMk cId="972380" sldId="790"/>
        </pc:sldMkLst>
        <pc:graphicFrameChg chg="mod">
          <ac:chgData name="Courtney Price Ivins" userId="660b6d01-d714-41fe-833a-8586c318a9ab" providerId="ADAL" clId="{2D542852-8DFD-43F8-99EC-1C98EFA7CA96}" dt="2024-06-11T23:56:42.726" v="4658" actId="403"/>
          <ac:graphicFrameMkLst>
            <pc:docMk/>
            <pc:sldMk cId="972380" sldId="790"/>
            <ac:graphicFrameMk id="2" creationId="{9285BB87-490A-42A1-BFC8-EDEBD9101A7E}"/>
          </ac:graphicFrameMkLst>
        </pc:graphicFrameChg>
      </pc:sldChg>
      <pc:sldChg chg="addSp delSp modSp add del mod modNotesTx">
        <pc:chgData name="Courtney Price Ivins" userId="660b6d01-d714-41fe-833a-8586c318a9ab" providerId="ADAL" clId="{2D542852-8DFD-43F8-99EC-1C98EFA7CA96}" dt="2024-06-11T17:04:07.269" v="1504" actId="47"/>
        <pc:sldMkLst>
          <pc:docMk/>
          <pc:sldMk cId="1120998850" sldId="791"/>
        </pc:sldMkLst>
        <pc:spChg chg="add del">
          <ac:chgData name="Courtney Price Ivins" userId="660b6d01-d714-41fe-833a-8586c318a9ab" providerId="ADAL" clId="{2D542852-8DFD-43F8-99EC-1C98EFA7CA96}" dt="2024-06-11T16:39:08.741" v="555"/>
          <ac:spMkLst>
            <pc:docMk/>
            <pc:sldMk cId="1120998850" sldId="791"/>
            <ac:spMk id="2" creationId="{D9F1C81D-B84E-B9F2-7ACA-80845201D368}"/>
          </ac:spMkLst>
        </pc:spChg>
        <pc:spChg chg="mod">
          <ac:chgData name="Courtney Price Ivins" userId="660b6d01-d714-41fe-833a-8586c318a9ab" providerId="ADAL" clId="{2D542852-8DFD-43F8-99EC-1C98EFA7CA96}" dt="2024-06-11T16:39:52.886" v="590" actId="5793"/>
          <ac:spMkLst>
            <pc:docMk/>
            <pc:sldMk cId="1120998850" sldId="791"/>
            <ac:spMk id="4" creationId="{00000000-0000-0000-0000-000000000000}"/>
          </ac:spMkLst>
        </pc:spChg>
        <pc:spChg chg="add del">
          <ac:chgData name="Courtney Price Ivins" userId="660b6d01-d714-41fe-833a-8586c318a9ab" providerId="ADAL" clId="{2D542852-8DFD-43F8-99EC-1C98EFA7CA96}" dt="2024-06-11T16:40:00.701" v="593"/>
          <ac:spMkLst>
            <pc:docMk/>
            <pc:sldMk cId="1120998850" sldId="791"/>
            <ac:spMk id="5" creationId="{7B8BE67E-118D-A07A-9245-323602658413}"/>
          </ac:spMkLst>
        </pc:spChg>
        <pc:spChg chg="mod">
          <ac:chgData name="Courtney Price Ivins" userId="660b6d01-d714-41fe-833a-8586c318a9ab" providerId="ADAL" clId="{2D542852-8DFD-43F8-99EC-1C98EFA7CA96}" dt="2024-06-11T17:00:39.963" v="1393" actId="21"/>
          <ac:spMkLst>
            <pc:docMk/>
            <pc:sldMk cId="1120998850" sldId="791"/>
            <ac:spMk id="8" creationId="{D9421E99-D064-4277-8C60-13B38E2D2A80}"/>
          </ac:spMkLst>
        </pc:spChg>
      </pc:sldChg>
      <pc:sldChg chg="del">
        <pc:chgData name="Courtney Price Ivins" userId="660b6d01-d714-41fe-833a-8586c318a9ab" providerId="ADAL" clId="{2D542852-8DFD-43F8-99EC-1C98EFA7CA96}" dt="2024-06-11T16:36:46.337" v="492" actId="47"/>
        <pc:sldMkLst>
          <pc:docMk/>
          <pc:sldMk cId="4260910927" sldId="791"/>
        </pc:sldMkLst>
      </pc:sldChg>
      <pc:sldChg chg="modSp add mod modShow modNotesTx">
        <pc:chgData name="Courtney Price Ivins" userId="660b6d01-d714-41fe-833a-8586c318a9ab" providerId="ADAL" clId="{2D542852-8DFD-43F8-99EC-1C98EFA7CA96}" dt="2024-06-12T13:07:13.166" v="5082" actId="20577"/>
        <pc:sldMkLst>
          <pc:docMk/>
          <pc:sldMk cId="1895154141" sldId="792"/>
        </pc:sldMkLst>
        <pc:spChg chg="mod">
          <ac:chgData name="Courtney Price Ivins" userId="660b6d01-d714-41fe-833a-8586c318a9ab" providerId="ADAL" clId="{2D542852-8DFD-43F8-99EC-1C98EFA7CA96}" dt="2024-06-12T13:07:13.166" v="5082" actId="20577"/>
          <ac:spMkLst>
            <pc:docMk/>
            <pc:sldMk cId="1895154141" sldId="792"/>
            <ac:spMk id="8" creationId="{D9421E99-D064-4277-8C60-13B38E2D2A80}"/>
          </ac:spMkLst>
        </pc:spChg>
      </pc:sldChg>
      <pc:sldChg chg="modSp add mod modNotesTx">
        <pc:chgData name="Courtney Price Ivins" userId="660b6d01-d714-41fe-833a-8586c318a9ab" providerId="ADAL" clId="{2D542852-8DFD-43F8-99EC-1C98EFA7CA96}" dt="2024-06-12T13:05:39.151" v="5077" actId="20577"/>
        <pc:sldMkLst>
          <pc:docMk/>
          <pc:sldMk cId="3392174399" sldId="793"/>
        </pc:sldMkLst>
        <pc:spChg chg="mod">
          <ac:chgData name="Courtney Price Ivins" userId="660b6d01-d714-41fe-833a-8586c318a9ab" providerId="ADAL" clId="{2D542852-8DFD-43F8-99EC-1C98EFA7CA96}" dt="2024-06-12T13:05:39.151" v="5077" actId="20577"/>
          <ac:spMkLst>
            <pc:docMk/>
            <pc:sldMk cId="3392174399" sldId="793"/>
            <ac:spMk id="4" creationId="{00000000-0000-0000-0000-000000000000}"/>
          </ac:spMkLst>
        </pc:spChg>
        <pc:spChg chg="mod">
          <ac:chgData name="Courtney Price Ivins" userId="660b6d01-d714-41fe-833a-8586c318a9ab" providerId="ADAL" clId="{2D542852-8DFD-43F8-99EC-1C98EFA7CA96}" dt="2024-06-11T16:58:15.977" v="1366" actId="1076"/>
          <ac:spMkLst>
            <pc:docMk/>
            <pc:sldMk cId="3392174399" sldId="793"/>
            <ac:spMk id="37" creationId="{E8BD1A8C-3578-44DE-A82E-F5C1830A17BB}"/>
          </ac:spMkLst>
        </pc:spChg>
        <pc:graphicFrameChg chg="mod">
          <ac:chgData name="Courtney Price Ivins" userId="660b6d01-d714-41fe-833a-8586c318a9ab" providerId="ADAL" clId="{2D542852-8DFD-43F8-99EC-1C98EFA7CA96}" dt="2024-06-12T12:27:11.737" v="4865"/>
          <ac:graphicFrameMkLst>
            <pc:docMk/>
            <pc:sldMk cId="3392174399" sldId="793"/>
            <ac:graphicFrameMk id="6" creationId="{D7483B14-3FEC-463C-A02F-797F927D483E}"/>
          </ac:graphicFrameMkLst>
        </pc:graphicFrameChg>
      </pc:sldChg>
      <pc:sldChg chg="modSp add mod addCm delCm modNotesTx">
        <pc:chgData name="Courtney Price Ivins" userId="660b6d01-d714-41fe-833a-8586c318a9ab" providerId="ADAL" clId="{2D542852-8DFD-43F8-99EC-1C98EFA7CA96}" dt="2024-06-12T13:01:18.050" v="5056" actId="20577"/>
        <pc:sldMkLst>
          <pc:docMk/>
          <pc:sldMk cId="4224684496" sldId="794"/>
        </pc:sldMkLst>
        <pc:spChg chg="mod">
          <ac:chgData name="Courtney Price Ivins" userId="660b6d01-d714-41fe-833a-8586c318a9ab" providerId="ADAL" clId="{2D542852-8DFD-43F8-99EC-1C98EFA7CA96}" dt="2024-06-11T23:19:07.775" v="4442" actId="20577"/>
          <ac:spMkLst>
            <pc:docMk/>
            <pc:sldMk cId="4224684496" sldId="794"/>
            <ac:spMk id="4" creationId="{00000000-0000-0000-0000-000000000000}"/>
          </ac:spMkLst>
        </pc:spChg>
        <pc:spChg chg="mod">
          <ac:chgData name="Courtney Price Ivins" userId="660b6d01-d714-41fe-833a-8586c318a9ab" providerId="ADAL" clId="{2D542852-8DFD-43F8-99EC-1C98EFA7CA96}" dt="2024-06-11T18:32:12.392" v="4183" actId="1076"/>
          <ac:spMkLst>
            <pc:docMk/>
            <pc:sldMk cId="4224684496" sldId="794"/>
            <ac:spMk id="37" creationId="{E8BD1A8C-3578-44DE-A82E-F5C1830A17BB}"/>
          </ac:spMkLst>
        </pc:spChg>
        <pc:graphicFrameChg chg="mod">
          <ac:chgData name="Courtney Price Ivins" userId="660b6d01-d714-41fe-833a-8586c318a9ab" providerId="ADAL" clId="{2D542852-8DFD-43F8-99EC-1C98EFA7CA96}" dt="2024-06-11T16:59:11.393" v="1378" actId="1076"/>
          <ac:graphicFrameMkLst>
            <pc:docMk/>
            <pc:sldMk cId="4224684496" sldId="794"/>
            <ac:graphicFrameMk id="2" creationId="{90372B5F-A0E7-413C-951D-0A0BDA9855FF}"/>
          </ac:graphicFrameMkLst>
        </pc:graphicFrameChg>
        <pc:graphicFrameChg chg="mod">
          <ac:chgData name="Courtney Price Ivins" userId="660b6d01-d714-41fe-833a-8586c318a9ab" providerId="ADAL" clId="{2D542852-8DFD-43F8-99EC-1C98EFA7CA96}" dt="2024-06-11T23:52:10.243" v="4622"/>
          <ac:graphicFrameMkLst>
            <pc:docMk/>
            <pc:sldMk cId="4224684496" sldId="794"/>
            <ac:graphicFrameMk id="14" creationId="{C247C916-272A-4321-BB84-944749498ADA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ourtney Price Ivins" userId="660b6d01-d714-41fe-833a-8586c318a9ab" providerId="ADAL" clId="{2D542852-8DFD-43F8-99EC-1C98EFA7CA96}" dt="2024-06-12T12:41:50.249" v="5009"/>
              <pc2:cmMkLst xmlns:pc2="http://schemas.microsoft.com/office/powerpoint/2019/9/main/command">
                <pc:docMk/>
                <pc:sldMk cId="4224684496" sldId="794"/>
                <pc2:cmMk id="{144826AF-DD15-4076-8F03-7A0CE96D8ADB}"/>
              </pc2:cmMkLst>
            </pc226:cmChg>
            <pc226:cmChg xmlns:pc226="http://schemas.microsoft.com/office/powerpoint/2022/06/main/command" chg="del">
              <pc226:chgData name="Courtney Price Ivins" userId="660b6d01-d714-41fe-833a-8586c318a9ab" providerId="ADAL" clId="{2D542852-8DFD-43F8-99EC-1C98EFA7CA96}" dt="2024-06-12T12:41:57.883" v="5010"/>
              <pc2:cmMkLst xmlns:pc2="http://schemas.microsoft.com/office/powerpoint/2019/9/main/command">
                <pc:docMk/>
                <pc:sldMk cId="4224684496" sldId="794"/>
                <pc2:cmMk id="{2D0181CE-9F26-4D2A-AA24-4F83F26E1BD5}"/>
              </pc2:cmMkLst>
            </pc226:cmChg>
          </p:ext>
        </pc:extLst>
      </pc:sldChg>
      <pc:sldChg chg="modSp add mod modShow modNotesTx">
        <pc:chgData name="Courtney Price Ivins" userId="660b6d01-d714-41fe-833a-8586c318a9ab" providerId="ADAL" clId="{2D542852-8DFD-43F8-99EC-1C98EFA7CA96}" dt="2024-06-12T13:01:38.459" v="5057" actId="20577"/>
        <pc:sldMkLst>
          <pc:docMk/>
          <pc:sldMk cId="2129313273" sldId="795"/>
        </pc:sldMkLst>
        <pc:spChg chg="mod">
          <ac:chgData name="Courtney Price Ivins" userId="660b6d01-d714-41fe-833a-8586c318a9ab" providerId="ADAL" clId="{2D542852-8DFD-43F8-99EC-1C98EFA7CA96}" dt="2024-06-11T23:20:05.795" v="4516" actId="20577"/>
          <ac:spMkLst>
            <pc:docMk/>
            <pc:sldMk cId="2129313273" sldId="795"/>
            <ac:spMk id="4" creationId="{00000000-0000-0000-0000-000000000000}"/>
          </ac:spMkLst>
        </pc:spChg>
        <pc:spChg chg="mod">
          <ac:chgData name="Courtney Price Ivins" userId="660b6d01-d714-41fe-833a-8586c318a9ab" providerId="ADAL" clId="{2D542852-8DFD-43F8-99EC-1C98EFA7CA96}" dt="2024-06-11T17:01:11.116" v="1401" actId="1076"/>
          <ac:spMkLst>
            <pc:docMk/>
            <pc:sldMk cId="2129313273" sldId="795"/>
            <ac:spMk id="37" creationId="{E8BD1A8C-3578-44DE-A82E-F5C1830A17BB}"/>
          </ac:spMkLst>
        </pc:spChg>
        <pc:graphicFrameChg chg="mod">
          <ac:chgData name="Courtney Price Ivins" userId="660b6d01-d714-41fe-833a-8586c318a9ab" providerId="ADAL" clId="{2D542852-8DFD-43F8-99EC-1C98EFA7CA96}" dt="2024-06-11T17:01:03.339" v="1399" actId="1076"/>
          <ac:graphicFrameMkLst>
            <pc:docMk/>
            <pc:sldMk cId="2129313273" sldId="795"/>
            <ac:graphicFrameMk id="2" creationId="{993E2B32-CC54-42FA-BE95-6A2536808519}"/>
          </ac:graphicFrameMkLst>
        </pc:graphicFrameChg>
        <pc:graphicFrameChg chg="mod">
          <ac:chgData name="Courtney Price Ivins" userId="660b6d01-d714-41fe-833a-8586c318a9ab" providerId="ADAL" clId="{2D542852-8DFD-43F8-99EC-1C98EFA7CA96}" dt="2024-06-11T23:53:05.663" v="4650" actId="403"/>
          <ac:graphicFrameMkLst>
            <pc:docMk/>
            <pc:sldMk cId="2129313273" sldId="795"/>
            <ac:graphicFrameMk id="5" creationId="{10103911-2DC1-470D-8C14-FA2EC27C979E}"/>
          </ac:graphicFrameMkLst>
        </pc:graphicFrameChg>
      </pc:sldChg>
      <pc:sldChg chg="addSp delSp modSp add del mod setBg modShow">
        <pc:chgData name="Courtney Price Ivins" userId="660b6d01-d714-41fe-833a-8586c318a9ab" providerId="ADAL" clId="{2D542852-8DFD-43F8-99EC-1C98EFA7CA96}" dt="2024-06-11T23:48:09.660" v="4537" actId="47"/>
        <pc:sldMkLst>
          <pc:docMk/>
          <pc:sldMk cId="95494107" sldId="796"/>
        </pc:sldMkLst>
        <pc:spChg chg="mod">
          <ac:chgData name="Courtney Price Ivins" userId="660b6d01-d714-41fe-833a-8586c318a9ab" providerId="ADAL" clId="{2D542852-8DFD-43F8-99EC-1C98EFA7CA96}" dt="2024-06-11T18:17:42.779" v="4086" actId="26606"/>
          <ac:spMkLst>
            <pc:docMk/>
            <pc:sldMk cId="95494107" sldId="796"/>
            <ac:spMk id="3" creationId="{00000000-0000-0000-0000-000000000000}"/>
          </ac:spMkLst>
        </pc:spChg>
        <pc:spChg chg="mod">
          <ac:chgData name="Courtney Price Ivins" userId="660b6d01-d714-41fe-833a-8586c318a9ab" providerId="ADAL" clId="{2D542852-8DFD-43F8-99EC-1C98EFA7CA96}" dt="2024-06-11T23:47:04.626" v="4524" actId="1076"/>
          <ac:spMkLst>
            <pc:docMk/>
            <pc:sldMk cId="95494107" sldId="796"/>
            <ac:spMk id="4" creationId="{00000000-0000-0000-0000-000000000000}"/>
          </ac:spMkLst>
        </pc:spChg>
        <pc:spChg chg="del mod">
          <ac:chgData name="Courtney Price Ivins" userId="660b6d01-d714-41fe-833a-8586c318a9ab" providerId="ADAL" clId="{2D542852-8DFD-43F8-99EC-1C98EFA7CA96}" dt="2024-06-11T23:47:39.149" v="4529"/>
          <ac:spMkLst>
            <pc:docMk/>
            <pc:sldMk cId="95494107" sldId="796"/>
            <ac:spMk id="8" creationId="{D9421E99-D064-4277-8C60-13B38E2D2A80}"/>
          </ac:spMkLst>
        </pc:spChg>
        <pc:spChg chg="mod">
          <ac:chgData name="Courtney Price Ivins" userId="660b6d01-d714-41fe-833a-8586c318a9ab" providerId="ADAL" clId="{2D542852-8DFD-43F8-99EC-1C98EFA7CA96}" dt="2024-06-11T23:46:58.408" v="4523" actId="1076"/>
          <ac:spMkLst>
            <pc:docMk/>
            <pc:sldMk cId="95494107" sldId="796"/>
            <ac:spMk id="37" creationId="{E8BD1A8C-3578-44DE-A82E-F5C1830A17BB}"/>
          </ac:spMkLst>
        </pc:spChg>
        <pc:spChg chg="add del">
          <ac:chgData name="Courtney Price Ivins" userId="660b6d01-d714-41fe-833a-8586c318a9ab" providerId="ADAL" clId="{2D542852-8DFD-43F8-99EC-1C98EFA7CA96}" dt="2024-06-11T18:17:42.775" v="4085" actId="26606"/>
          <ac:spMkLst>
            <pc:docMk/>
            <pc:sldMk cId="95494107" sldId="796"/>
            <ac:spMk id="42" creationId="{86FF76B9-219D-4469-AF87-0236D29032F1}"/>
          </ac:spMkLst>
        </pc:spChg>
        <pc:spChg chg="add del">
          <ac:chgData name="Courtney Price Ivins" userId="660b6d01-d714-41fe-833a-8586c318a9ab" providerId="ADAL" clId="{2D542852-8DFD-43F8-99EC-1C98EFA7CA96}" dt="2024-06-11T18:17:42.775" v="4085" actId="26606"/>
          <ac:spMkLst>
            <pc:docMk/>
            <pc:sldMk cId="95494107" sldId="796"/>
            <ac:spMk id="48" creationId="{2E80C965-DB6D-4F81-9E9E-B027384D0BD6}"/>
          </ac:spMkLst>
        </pc:spChg>
        <pc:spChg chg="add del">
          <ac:chgData name="Courtney Price Ivins" userId="660b6d01-d714-41fe-833a-8586c318a9ab" providerId="ADAL" clId="{2D542852-8DFD-43F8-99EC-1C98EFA7CA96}" dt="2024-06-11T18:17:42.775" v="4085" actId="26606"/>
          <ac:spMkLst>
            <pc:docMk/>
            <pc:sldMk cId="95494107" sldId="796"/>
            <ac:spMk id="50" creationId="{633C5E46-DAC5-4661-9C87-22B08E2A512F}"/>
          </ac:spMkLst>
        </pc:spChg>
        <pc:grpChg chg="add del">
          <ac:chgData name="Courtney Price Ivins" userId="660b6d01-d714-41fe-833a-8586c318a9ab" providerId="ADAL" clId="{2D542852-8DFD-43F8-99EC-1C98EFA7CA96}" dt="2024-06-11T18:17:42.775" v="4085" actId="26606"/>
          <ac:grpSpMkLst>
            <pc:docMk/>
            <pc:sldMk cId="95494107" sldId="796"/>
            <ac:grpSpMk id="44" creationId="{DB88BD78-87E1-424D-B479-C37D8E41B12E}"/>
          </ac:grpSpMkLst>
        </pc:grpChg>
        <pc:picChg chg="mod">
          <ac:chgData name="Courtney Price Ivins" userId="660b6d01-d714-41fe-833a-8586c318a9ab" providerId="ADAL" clId="{2D542852-8DFD-43F8-99EC-1C98EFA7CA96}" dt="2024-06-11T23:46:28.205" v="4519" actId="1076"/>
          <ac:picMkLst>
            <pc:docMk/>
            <pc:sldMk cId="95494107" sldId="796"/>
            <ac:picMk id="11" creationId="{00000000-0000-0000-0000-000000000000}"/>
          </ac:picMkLst>
        </pc:picChg>
        <pc:picChg chg="mod">
          <ac:chgData name="Courtney Price Ivins" userId="660b6d01-d714-41fe-833a-8586c318a9ab" providerId="ADAL" clId="{2D542852-8DFD-43F8-99EC-1C98EFA7CA96}" dt="2024-06-11T23:46:24.423" v="4518" actId="1076"/>
          <ac:picMkLst>
            <pc:docMk/>
            <pc:sldMk cId="95494107" sldId="796"/>
            <ac:picMk id="12" creationId="{00000000-0000-0000-0000-000000000000}"/>
          </ac:picMkLst>
        </pc:picChg>
      </pc:sldChg>
      <pc:sldChg chg="modSp add mod">
        <pc:chgData name="Courtney Price Ivins" userId="660b6d01-d714-41fe-833a-8586c318a9ab" providerId="ADAL" clId="{2D542852-8DFD-43F8-99EC-1C98EFA7CA96}" dt="2024-06-12T14:15:33.633" v="5083" actId="1076"/>
        <pc:sldMkLst>
          <pc:docMk/>
          <pc:sldMk cId="2180258734" sldId="797"/>
        </pc:sldMkLst>
        <pc:spChg chg="mod">
          <ac:chgData name="Courtney Price Ivins" userId="660b6d01-d714-41fe-833a-8586c318a9ab" providerId="ADAL" clId="{2D542852-8DFD-43F8-99EC-1C98EFA7CA96}" dt="2024-06-11T23:47:32.233" v="4526"/>
          <ac:spMkLst>
            <pc:docMk/>
            <pc:sldMk cId="2180258734" sldId="797"/>
            <ac:spMk id="4" creationId="{00000000-0000-0000-0000-000000000000}"/>
          </ac:spMkLst>
        </pc:spChg>
        <pc:spChg chg="mod">
          <ac:chgData name="Courtney Price Ivins" userId="660b6d01-d714-41fe-833a-8586c318a9ab" providerId="ADAL" clId="{2D542852-8DFD-43F8-99EC-1C98EFA7CA96}" dt="2024-06-12T12:58:24.830" v="5052" actId="20577"/>
          <ac:spMkLst>
            <pc:docMk/>
            <pc:sldMk cId="2180258734" sldId="797"/>
            <ac:spMk id="8" creationId="{D9421E99-D064-4277-8C60-13B38E2D2A80}"/>
          </ac:spMkLst>
        </pc:spChg>
        <pc:spChg chg="mod">
          <ac:chgData name="Courtney Price Ivins" userId="660b6d01-d714-41fe-833a-8586c318a9ab" providerId="ADAL" clId="{2D542852-8DFD-43F8-99EC-1C98EFA7CA96}" dt="2024-06-12T14:15:33.633" v="5083" actId="1076"/>
          <ac:spMkLst>
            <pc:docMk/>
            <pc:sldMk cId="2180258734" sldId="797"/>
            <ac:spMk id="37" creationId="{E8BD1A8C-3578-44DE-A82E-F5C1830A17BB}"/>
          </ac:spMkLst>
        </pc:spChg>
      </pc:sldChg>
      <pc:sldChg chg="new del">
        <pc:chgData name="Courtney Price Ivins" userId="660b6d01-d714-41fe-833a-8586c318a9ab" providerId="ADAL" clId="{2D542852-8DFD-43F8-99EC-1C98EFA7CA96}" dt="2024-06-12T15:05:49.537" v="5085" actId="680"/>
        <pc:sldMkLst>
          <pc:docMk/>
          <pc:sldMk cId="332530982" sldId="798"/>
        </pc:sldMkLst>
      </pc:sldChg>
      <pc:sldChg chg="addSp modSp new mod ord">
        <pc:chgData name="Courtney Price Ivins" userId="660b6d01-d714-41fe-833a-8586c318a9ab" providerId="ADAL" clId="{2D542852-8DFD-43F8-99EC-1C98EFA7CA96}" dt="2024-06-12T15:07:06.168" v="5098"/>
        <pc:sldMkLst>
          <pc:docMk/>
          <pc:sldMk cId="1793516857" sldId="798"/>
        </pc:sldMkLst>
        <pc:spChg chg="add mod">
          <ac:chgData name="Courtney Price Ivins" userId="660b6d01-d714-41fe-833a-8586c318a9ab" providerId="ADAL" clId="{2D542852-8DFD-43F8-99EC-1C98EFA7CA96}" dt="2024-06-12T15:06:47.911" v="5096" actId="123"/>
          <ac:spMkLst>
            <pc:docMk/>
            <pc:sldMk cId="1793516857" sldId="798"/>
            <ac:spMk id="3" creationId="{8928ABCD-F36A-A69A-FD52-1275DCF4C44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65488\OneDrive%20-%20WBG\Documents\Brazil\ASA%202023-24\Food%20Tax\Post%20DM\Resultados_atualizados_alimentos_processad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65488\OneDrive%20-%20WBG\Documents\Brazil\ASA%202023-24\Food%20Tax\Post%20DM\Resultados_atualizados_alimentos_processad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65488\OneDrive%20-%20WBG\Documents\Brazil\ASA%202023-24\Food%20Tax\Post%20DM\Resultados_atualizados_alimentos_processad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bankgroup-my.sharepoint.com/personal/bernardocoelho_worldbank_org1/Documents/health%20tax/Processed%20foods/Resultados_alimentos_processad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bankgroup-my.sharepoint.com/personal/bernardocoelho_worldbank_org1/Documents/health%20tax/Processed%20foods/Resultados_alimentos_processad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'Peso_decil Port'!$D$6</c:f>
              <c:strCache>
                <c:ptCount val="1"/>
                <c:pt idx="0">
                  <c:v>In natura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'Peso_decil Port'!$C$7:$C$17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Total</c:v>
                </c:pt>
              </c:strCache>
            </c:strRef>
          </c:cat>
          <c:val>
            <c:numRef>
              <c:f>'Peso_decil Port'!$D$7:$D$17</c:f>
              <c:numCache>
                <c:formatCode>0.0%</c:formatCode>
                <c:ptCount val="11"/>
                <c:pt idx="0">
                  <c:v>0.57099999999999995</c:v>
                </c:pt>
                <c:pt idx="1">
                  <c:v>0.58399999999999996</c:v>
                </c:pt>
                <c:pt idx="2">
                  <c:v>0.57699999999999996</c:v>
                </c:pt>
                <c:pt idx="3">
                  <c:v>0.57299999999999995</c:v>
                </c:pt>
                <c:pt idx="4">
                  <c:v>0.57099999999999995</c:v>
                </c:pt>
                <c:pt idx="5">
                  <c:v>0.55600000000000005</c:v>
                </c:pt>
                <c:pt idx="6">
                  <c:v>0.54200000000000004</c:v>
                </c:pt>
                <c:pt idx="7">
                  <c:v>0.52600000000000002</c:v>
                </c:pt>
                <c:pt idx="8">
                  <c:v>0.52200000000000002</c:v>
                </c:pt>
                <c:pt idx="9">
                  <c:v>0.495</c:v>
                </c:pt>
                <c:pt idx="10">
                  <c:v>0.55200000000000005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3C-4824-9BB6-C6A54AAC7BBA}"/>
            </c:ext>
          </c:extLst>
        </c:ser>
        <c:ser>
          <c:idx val="1"/>
          <c:order val="1"/>
          <c:tx>
            <c:strRef>
              <c:f>'Peso_decil Port'!$E$6</c:f>
              <c:strCache>
                <c:ptCount val="1"/>
                <c:pt idx="0">
                  <c:v>Ingredientes culinários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'Peso_decil Port'!$C$7:$C$17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Total</c:v>
                </c:pt>
              </c:strCache>
            </c:strRef>
          </c:cat>
          <c:val>
            <c:numRef>
              <c:f>'Peso_decil Port'!$E$7:$E$17</c:f>
              <c:numCache>
                <c:formatCode>0.0%</c:formatCode>
                <c:ptCount val="11"/>
                <c:pt idx="0">
                  <c:v>4.3400000000000001E-2</c:v>
                </c:pt>
                <c:pt idx="1">
                  <c:v>4.0399999999999998E-2</c:v>
                </c:pt>
                <c:pt idx="2">
                  <c:v>3.6900000000000002E-2</c:v>
                </c:pt>
                <c:pt idx="3">
                  <c:v>4.1399999999999999E-2</c:v>
                </c:pt>
                <c:pt idx="4">
                  <c:v>4.1200000000000001E-2</c:v>
                </c:pt>
                <c:pt idx="5">
                  <c:v>4.4400000000000002E-2</c:v>
                </c:pt>
                <c:pt idx="6">
                  <c:v>4.3099999999999999E-2</c:v>
                </c:pt>
                <c:pt idx="7">
                  <c:v>4.1300000000000003E-2</c:v>
                </c:pt>
                <c:pt idx="8">
                  <c:v>4.24E-2</c:v>
                </c:pt>
                <c:pt idx="9">
                  <c:v>4.4600000000000001E-2</c:v>
                </c:pt>
                <c:pt idx="10">
                  <c:v>4.19E-2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3C-4824-9BB6-C6A54AAC7BBA}"/>
            </c:ext>
          </c:extLst>
        </c:ser>
        <c:ser>
          <c:idx val="2"/>
          <c:order val="2"/>
          <c:tx>
            <c:strRef>
              <c:f>'Peso_decil Port'!$F$6</c:f>
              <c:strCache>
                <c:ptCount val="1"/>
                <c:pt idx="0">
                  <c:v>Processados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'Peso_decil Port'!$C$7:$C$17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Total</c:v>
                </c:pt>
              </c:strCache>
            </c:strRef>
          </c:cat>
          <c:val>
            <c:numRef>
              <c:f>'Peso_decil Port'!$F$7:$F$17</c:f>
              <c:numCache>
                <c:formatCode>0.0%</c:formatCode>
                <c:ptCount val="11"/>
                <c:pt idx="0">
                  <c:v>0.21099999999999999</c:v>
                </c:pt>
                <c:pt idx="1">
                  <c:v>0.19500000000000001</c:v>
                </c:pt>
                <c:pt idx="2">
                  <c:v>0.185</c:v>
                </c:pt>
                <c:pt idx="3">
                  <c:v>0.16900000000000001</c:v>
                </c:pt>
                <c:pt idx="4">
                  <c:v>0.17100000000000001</c:v>
                </c:pt>
                <c:pt idx="5">
                  <c:v>0.16500000000000001</c:v>
                </c:pt>
                <c:pt idx="6">
                  <c:v>0.16</c:v>
                </c:pt>
                <c:pt idx="7">
                  <c:v>0.16800000000000001</c:v>
                </c:pt>
                <c:pt idx="8">
                  <c:v>0.17</c:v>
                </c:pt>
                <c:pt idx="9">
                  <c:v>0.16700000000000001</c:v>
                </c:pt>
                <c:pt idx="10">
                  <c:v>0.17599999999999999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D3C-4824-9BB6-C6A54AAC7BBA}"/>
            </c:ext>
          </c:extLst>
        </c:ser>
        <c:ser>
          <c:idx val="3"/>
          <c:order val="3"/>
          <c:tx>
            <c:strRef>
              <c:f>'Peso_decil Port'!$G$6</c:f>
              <c:strCache>
                <c:ptCount val="1"/>
                <c:pt idx="0">
                  <c:v>Ultraprocessados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'Peso_decil Port'!$C$7:$C$17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Total</c:v>
                </c:pt>
              </c:strCache>
            </c:strRef>
          </c:cat>
          <c:val>
            <c:numRef>
              <c:f>'Peso_decil Port'!$G$7:$G$17</c:f>
              <c:numCache>
                <c:formatCode>0.0%</c:formatCode>
                <c:ptCount val="11"/>
                <c:pt idx="0">
                  <c:v>0.17399999999999999</c:v>
                </c:pt>
                <c:pt idx="1">
                  <c:v>0.18</c:v>
                </c:pt>
                <c:pt idx="2">
                  <c:v>0.20100000000000001</c:v>
                </c:pt>
                <c:pt idx="3">
                  <c:v>0.217</c:v>
                </c:pt>
                <c:pt idx="4">
                  <c:v>0.217</c:v>
                </c:pt>
                <c:pt idx="5">
                  <c:v>0.23499999999999999</c:v>
                </c:pt>
                <c:pt idx="6">
                  <c:v>0.254</c:v>
                </c:pt>
                <c:pt idx="7">
                  <c:v>0.26500000000000001</c:v>
                </c:pt>
                <c:pt idx="8">
                  <c:v>0.26600000000000001</c:v>
                </c:pt>
                <c:pt idx="9">
                  <c:v>0.29299999999999998</c:v>
                </c:pt>
                <c:pt idx="10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D3C-4824-9BB6-C6A54AAC7BB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01004144"/>
        <c:axId val="300259400"/>
      </c:barChart>
      <c:catAx>
        <c:axId val="301004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Decil</a:t>
                </a:r>
                <a:r>
                  <a:rPr lang="en-US" sz="2000" b="1" baseline="0"/>
                  <a:t> de consumo</a:t>
                </a:r>
                <a:endParaRPr lang="en-US" sz="20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0259400"/>
        <c:crosses val="autoZero"/>
        <c:auto val="1"/>
        <c:lblAlgn val="ctr"/>
        <c:lblOffset val="100"/>
        <c:noMultiLvlLbl val="0"/>
      </c:catAx>
      <c:valAx>
        <c:axId val="300259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Participação</a:t>
                </a:r>
                <a:r>
                  <a:rPr lang="en-US" sz="1400" b="1" baseline="0"/>
                  <a:t> no consumo de alimentos dos domicílios</a:t>
                </a:r>
                <a:endParaRPr lang="en-US" sz="1400" b="1"/>
              </a:p>
            </c:rich>
          </c:tx>
          <c:layout>
            <c:manualLayout>
              <c:xMode val="edge"/>
              <c:yMode val="edge"/>
              <c:x val="1.6753032124928451E-2"/>
              <c:y val="2.505805774402503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100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'Peso_UF Port'!$L$3</c:f>
              <c:strCache>
                <c:ptCount val="1"/>
                <c:pt idx="0">
                  <c:v>In natura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'Peso_UF Port'!$K$4:$K$31</c:f>
              <c:strCache>
                <c:ptCount val="28"/>
                <c:pt idx="0">
                  <c:v>SC</c:v>
                </c:pt>
                <c:pt idx="1">
                  <c:v>PR</c:v>
                </c:pt>
                <c:pt idx="2">
                  <c:v>DF</c:v>
                </c:pt>
                <c:pt idx="3">
                  <c:v>SP</c:v>
                </c:pt>
                <c:pt idx="4">
                  <c:v>RS</c:v>
                </c:pt>
                <c:pt idx="5">
                  <c:v>RJ</c:v>
                </c:pt>
                <c:pt idx="6">
                  <c:v>MG</c:v>
                </c:pt>
                <c:pt idx="7">
                  <c:v>Brasil</c:v>
                </c:pt>
                <c:pt idx="8">
                  <c:v>RO</c:v>
                </c:pt>
                <c:pt idx="9">
                  <c:v>ES</c:v>
                </c:pt>
                <c:pt idx="10">
                  <c:v>RN</c:v>
                </c:pt>
                <c:pt idx="11">
                  <c:v>MT</c:v>
                </c:pt>
                <c:pt idx="12">
                  <c:v>GO</c:v>
                </c:pt>
                <c:pt idx="13">
                  <c:v>AL</c:v>
                </c:pt>
                <c:pt idx="14">
                  <c:v>MS</c:v>
                </c:pt>
                <c:pt idx="15">
                  <c:v>PE</c:v>
                </c:pt>
                <c:pt idx="16">
                  <c:v>CE</c:v>
                </c:pt>
                <c:pt idx="17">
                  <c:v>BA</c:v>
                </c:pt>
                <c:pt idx="18">
                  <c:v>PB</c:v>
                </c:pt>
                <c:pt idx="19">
                  <c:v>SE</c:v>
                </c:pt>
                <c:pt idx="20">
                  <c:v>AP</c:v>
                </c:pt>
                <c:pt idx="21">
                  <c:v>RR</c:v>
                </c:pt>
                <c:pt idx="22">
                  <c:v>AM</c:v>
                </c:pt>
                <c:pt idx="23">
                  <c:v>AC</c:v>
                </c:pt>
                <c:pt idx="24">
                  <c:v>TO</c:v>
                </c:pt>
                <c:pt idx="25">
                  <c:v>PI</c:v>
                </c:pt>
                <c:pt idx="26">
                  <c:v>PA</c:v>
                </c:pt>
                <c:pt idx="27">
                  <c:v>MA</c:v>
                </c:pt>
              </c:strCache>
            </c:strRef>
          </c:cat>
          <c:val>
            <c:numRef>
              <c:f>'Peso_UF Port'!$L$4:$L$31</c:f>
              <c:numCache>
                <c:formatCode>0.0%</c:formatCode>
                <c:ptCount val="28"/>
                <c:pt idx="0">
                  <c:v>0.503</c:v>
                </c:pt>
                <c:pt idx="1">
                  <c:v>0.51300000000000001</c:v>
                </c:pt>
                <c:pt idx="2">
                  <c:v>0.47299999999999998</c:v>
                </c:pt>
                <c:pt idx="3">
                  <c:v>0.48599999999999999</c:v>
                </c:pt>
                <c:pt idx="4">
                  <c:v>0.53800000000000003</c:v>
                </c:pt>
                <c:pt idx="5">
                  <c:v>0.47899999999999998</c:v>
                </c:pt>
                <c:pt idx="6">
                  <c:v>0.53300000000000003</c:v>
                </c:pt>
                <c:pt idx="7">
                  <c:v>0.55200000000000005</c:v>
                </c:pt>
                <c:pt idx="8">
                  <c:v>0.61</c:v>
                </c:pt>
                <c:pt idx="9">
                  <c:v>0.48199999999999998</c:v>
                </c:pt>
                <c:pt idx="10">
                  <c:v>0.58399999999999996</c:v>
                </c:pt>
                <c:pt idx="11">
                  <c:v>0.61099999999999999</c:v>
                </c:pt>
                <c:pt idx="12">
                  <c:v>0.59399999999999997</c:v>
                </c:pt>
                <c:pt idx="13">
                  <c:v>0.56299999999999994</c:v>
                </c:pt>
                <c:pt idx="14">
                  <c:v>0.60799999999999998</c:v>
                </c:pt>
                <c:pt idx="15">
                  <c:v>0.53500000000000003</c:v>
                </c:pt>
                <c:pt idx="16">
                  <c:v>0.63800000000000001</c:v>
                </c:pt>
                <c:pt idx="17">
                  <c:v>0.59599999999999997</c:v>
                </c:pt>
                <c:pt idx="18">
                  <c:v>0.56200000000000006</c:v>
                </c:pt>
                <c:pt idx="19">
                  <c:v>0.63400000000000001</c:v>
                </c:pt>
                <c:pt idx="20">
                  <c:v>0.70099999999999996</c:v>
                </c:pt>
                <c:pt idx="21">
                  <c:v>0.63400000000000001</c:v>
                </c:pt>
                <c:pt idx="22">
                  <c:v>0.60699999999999998</c:v>
                </c:pt>
                <c:pt idx="23">
                  <c:v>0.68700000000000006</c:v>
                </c:pt>
                <c:pt idx="24">
                  <c:v>0.72799999999999998</c:v>
                </c:pt>
                <c:pt idx="25">
                  <c:v>0.73599999999999999</c:v>
                </c:pt>
                <c:pt idx="26">
                  <c:v>0.70799999999999996</c:v>
                </c:pt>
                <c:pt idx="27">
                  <c:v>0.75900000000000001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C7-46AF-9CA2-271E1651049E}"/>
            </c:ext>
          </c:extLst>
        </c:ser>
        <c:ser>
          <c:idx val="1"/>
          <c:order val="1"/>
          <c:tx>
            <c:strRef>
              <c:f>'Peso_UF Port'!$M$3</c:f>
              <c:strCache>
                <c:ptCount val="1"/>
                <c:pt idx="0">
                  <c:v>Ingredientes culinários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'Peso_UF Port'!$K$4:$K$31</c:f>
              <c:strCache>
                <c:ptCount val="28"/>
                <c:pt idx="0">
                  <c:v>SC</c:v>
                </c:pt>
                <c:pt idx="1">
                  <c:v>PR</c:v>
                </c:pt>
                <c:pt idx="2">
                  <c:v>DF</c:v>
                </c:pt>
                <c:pt idx="3">
                  <c:v>SP</c:v>
                </c:pt>
                <c:pt idx="4">
                  <c:v>RS</c:v>
                </c:pt>
                <c:pt idx="5">
                  <c:v>RJ</c:v>
                </c:pt>
                <c:pt idx="6">
                  <c:v>MG</c:v>
                </c:pt>
                <c:pt idx="7">
                  <c:v>Brasil</c:v>
                </c:pt>
                <c:pt idx="8">
                  <c:v>RO</c:v>
                </c:pt>
                <c:pt idx="9">
                  <c:v>ES</c:v>
                </c:pt>
                <c:pt idx="10">
                  <c:v>RN</c:v>
                </c:pt>
                <c:pt idx="11">
                  <c:v>MT</c:v>
                </c:pt>
                <c:pt idx="12">
                  <c:v>GO</c:v>
                </c:pt>
                <c:pt idx="13">
                  <c:v>AL</c:v>
                </c:pt>
                <c:pt idx="14">
                  <c:v>MS</c:v>
                </c:pt>
                <c:pt idx="15">
                  <c:v>PE</c:v>
                </c:pt>
                <c:pt idx="16">
                  <c:v>CE</c:v>
                </c:pt>
                <c:pt idx="17">
                  <c:v>BA</c:v>
                </c:pt>
                <c:pt idx="18">
                  <c:v>PB</c:v>
                </c:pt>
                <c:pt idx="19">
                  <c:v>SE</c:v>
                </c:pt>
                <c:pt idx="20">
                  <c:v>AP</c:v>
                </c:pt>
                <c:pt idx="21">
                  <c:v>RR</c:v>
                </c:pt>
                <c:pt idx="22">
                  <c:v>AM</c:v>
                </c:pt>
                <c:pt idx="23">
                  <c:v>AC</c:v>
                </c:pt>
                <c:pt idx="24">
                  <c:v>TO</c:v>
                </c:pt>
                <c:pt idx="25">
                  <c:v>PI</c:v>
                </c:pt>
                <c:pt idx="26">
                  <c:v>PA</c:v>
                </c:pt>
                <c:pt idx="27">
                  <c:v>MA</c:v>
                </c:pt>
              </c:strCache>
            </c:strRef>
          </c:cat>
          <c:val>
            <c:numRef>
              <c:f>'Peso_UF Port'!$M$4:$M$31</c:f>
              <c:numCache>
                <c:formatCode>0.0%</c:formatCode>
                <c:ptCount val="28"/>
                <c:pt idx="0">
                  <c:v>4.0500000000000001E-2</c:v>
                </c:pt>
                <c:pt idx="1">
                  <c:v>3.9100000000000003E-2</c:v>
                </c:pt>
                <c:pt idx="2">
                  <c:v>4.4600000000000001E-2</c:v>
                </c:pt>
                <c:pt idx="3">
                  <c:v>3.6799999999999999E-2</c:v>
                </c:pt>
                <c:pt idx="4">
                  <c:v>3.5999999999999997E-2</c:v>
                </c:pt>
                <c:pt idx="5">
                  <c:v>4.4400000000000002E-2</c:v>
                </c:pt>
                <c:pt idx="6">
                  <c:v>4.19E-2</c:v>
                </c:pt>
                <c:pt idx="7">
                  <c:v>4.19E-2</c:v>
                </c:pt>
                <c:pt idx="8">
                  <c:v>5.1299999999999998E-2</c:v>
                </c:pt>
                <c:pt idx="9">
                  <c:v>4.53E-2</c:v>
                </c:pt>
                <c:pt idx="10">
                  <c:v>4.8099999999999997E-2</c:v>
                </c:pt>
                <c:pt idx="11">
                  <c:v>4.3799999999999999E-2</c:v>
                </c:pt>
                <c:pt idx="12">
                  <c:v>4.2900000000000001E-2</c:v>
                </c:pt>
                <c:pt idx="13">
                  <c:v>4.7300000000000002E-2</c:v>
                </c:pt>
                <c:pt idx="14">
                  <c:v>3.6900000000000002E-2</c:v>
                </c:pt>
                <c:pt idx="15">
                  <c:v>3.8300000000000001E-2</c:v>
                </c:pt>
                <c:pt idx="16">
                  <c:v>4.4999999999999998E-2</c:v>
                </c:pt>
                <c:pt idx="17">
                  <c:v>4.58E-2</c:v>
                </c:pt>
                <c:pt idx="18">
                  <c:v>3.8699999999999998E-2</c:v>
                </c:pt>
                <c:pt idx="19">
                  <c:v>3.5000000000000003E-2</c:v>
                </c:pt>
                <c:pt idx="20">
                  <c:v>4.19E-2</c:v>
                </c:pt>
                <c:pt idx="21">
                  <c:v>6.9199999999999998E-2</c:v>
                </c:pt>
                <c:pt idx="22">
                  <c:v>4.8800000000000003E-2</c:v>
                </c:pt>
                <c:pt idx="23">
                  <c:v>4.5699999999999998E-2</c:v>
                </c:pt>
                <c:pt idx="24">
                  <c:v>5.9299999999999999E-2</c:v>
                </c:pt>
                <c:pt idx="25">
                  <c:v>5.6000000000000001E-2</c:v>
                </c:pt>
                <c:pt idx="26">
                  <c:v>4.9700000000000001E-2</c:v>
                </c:pt>
                <c:pt idx="27">
                  <c:v>5.16E-2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C7-46AF-9CA2-271E1651049E}"/>
            </c:ext>
          </c:extLst>
        </c:ser>
        <c:ser>
          <c:idx val="2"/>
          <c:order val="2"/>
          <c:tx>
            <c:strRef>
              <c:f>'Peso_UF Port'!$N$3</c:f>
              <c:strCache>
                <c:ptCount val="1"/>
                <c:pt idx="0">
                  <c:v>Processados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'Peso_UF Port'!$K$4:$K$31</c:f>
              <c:strCache>
                <c:ptCount val="28"/>
                <c:pt idx="0">
                  <c:v>SC</c:v>
                </c:pt>
                <c:pt idx="1">
                  <c:v>PR</c:v>
                </c:pt>
                <c:pt idx="2">
                  <c:v>DF</c:v>
                </c:pt>
                <c:pt idx="3">
                  <c:v>SP</c:v>
                </c:pt>
                <c:pt idx="4">
                  <c:v>RS</c:v>
                </c:pt>
                <c:pt idx="5">
                  <c:v>RJ</c:v>
                </c:pt>
                <c:pt idx="6">
                  <c:v>MG</c:v>
                </c:pt>
                <c:pt idx="7">
                  <c:v>Brasil</c:v>
                </c:pt>
                <c:pt idx="8">
                  <c:v>RO</c:v>
                </c:pt>
                <c:pt idx="9">
                  <c:v>ES</c:v>
                </c:pt>
                <c:pt idx="10">
                  <c:v>RN</c:v>
                </c:pt>
                <c:pt idx="11">
                  <c:v>MT</c:v>
                </c:pt>
                <c:pt idx="12">
                  <c:v>GO</c:v>
                </c:pt>
                <c:pt idx="13">
                  <c:v>AL</c:v>
                </c:pt>
                <c:pt idx="14">
                  <c:v>MS</c:v>
                </c:pt>
                <c:pt idx="15">
                  <c:v>PE</c:v>
                </c:pt>
                <c:pt idx="16">
                  <c:v>CE</c:v>
                </c:pt>
                <c:pt idx="17">
                  <c:v>BA</c:v>
                </c:pt>
                <c:pt idx="18">
                  <c:v>PB</c:v>
                </c:pt>
                <c:pt idx="19">
                  <c:v>SE</c:v>
                </c:pt>
                <c:pt idx="20">
                  <c:v>AP</c:v>
                </c:pt>
                <c:pt idx="21">
                  <c:v>RR</c:v>
                </c:pt>
                <c:pt idx="22">
                  <c:v>AM</c:v>
                </c:pt>
                <c:pt idx="23">
                  <c:v>AC</c:v>
                </c:pt>
                <c:pt idx="24">
                  <c:v>TO</c:v>
                </c:pt>
                <c:pt idx="25">
                  <c:v>PI</c:v>
                </c:pt>
                <c:pt idx="26">
                  <c:v>PA</c:v>
                </c:pt>
                <c:pt idx="27">
                  <c:v>MA</c:v>
                </c:pt>
              </c:strCache>
            </c:strRef>
          </c:cat>
          <c:val>
            <c:numRef>
              <c:f>'Peso_UF Port'!$N$4:$N$31</c:f>
              <c:numCache>
                <c:formatCode>0.0%</c:formatCode>
                <c:ptCount val="28"/>
                <c:pt idx="0">
                  <c:v>0.156</c:v>
                </c:pt>
                <c:pt idx="1">
                  <c:v>0.16</c:v>
                </c:pt>
                <c:pt idx="2">
                  <c:v>0.19600000000000001</c:v>
                </c:pt>
                <c:pt idx="3">
                  <c:v>0.19400000000000001</c:v>
                </c:pt>
                <c:pt idx="4">
                  <c:v>0.14899999999999999</c:v>
                </c:pt>
                <c:pt idx="5">
                  <c:v>0.22500000000000001</c:v>
                </c:pt>
                <c:pt idx="6">
                  <c:v>0.18099999999999999</c:v>
                </c:pt>
                <c:pt idx="7">
                  <c:v>0.17599999999999999</c:v>
                </c:pt>
                <c:pt idx="8">
                  <c:v>0.11600000000000001</c:v>
                </c:pt>
                <c:pt idx="9">
                  <c:v>0.249</c:v>
                </c:pt>
                <c:pt idx="10">
                  <c:v>0.14499999999999999</c:v>
                </c:pt>
                <c:pt idx="11">
                  <c:v>0.13</c:v>
                </c:pt>
                <c:pt idx="12">
                  <c:v>0.14799999999999999</c:v>
                </c:pt>
                <c:pt idx="13">
                  <c:v>0.17699999999999999</c:v>
                </c:pt>
                <c:pt idx="14">
                  <c:v>0.14399999999999999</c:v>
                </c:pt>
                <c:pt idx="15">
                  <c:v>0.23899999999999999</c:v>
                </c:pt>
                <c:pt idx="16">
                  <c:v>0.14799999999999999</c:v>
                </c:pt>
                <c:pt idx="17">
                  <c:v>0.19</c:v>
                </c:pt>
                <c:pt idx="18">
                  <c:v>0.23300000000000001</c:v>
                </c:pt>
                <c:pt idx="19">
                  <c:v>0.16800000000000001</c:v>
                </c:pt>
                <c:pt idx="20">
                  <c:v>9.8299999999999998E-2</c:v>
                </c:pt>
                <c:pt idx="21">
                  <c:v>0.14899999999999999</c:v>
                </c:pt>
                <c:pt idx="22">
                  <c:v>0.2</c:v>
                </c:pt>
                <c:pt idx="23">
                  <c:v>0.126</c:v>
                </c:pt>
                <c:pt idx="24">
                  <c:v>7.2499999999999995E-2</c:v>
                </c:pt>
                <c:pt idx="25">
                  <c:v>7.5999999999999998E-2</c:v>
                </c:pt>
                <c:pt idx="26">
                  <c:v>0.11600000000000001</c:v>
                </c:pt>
                <c:pt idx="27">
                  <c:v>7.7700000000000005E-2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AC7-46AF-9CA2-271E1651049E}"/>
            </c:ext>
          </c:extLst>
        </c:ser>
        <c:ser>
          <c:idx val="3"/>
          <c:order val="3"/>
          <c:tx>
            <c:strRef>
              <c:f>'Peso_UF Port'!$O$3</c:f>
              <c:strCache>
                <c:ptCount val="1"/>
                <c:pt idx="0">
                  <c:v>Ultraprocessados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'Peso_UF Port'!$K$4:$K$31</c:f>
              <c:strCache>
                <c:ptCount val="28"/>
                <c:pt idx="0">
                  <c:v>SC</c:v>
                </c:pt>
                <c:pt idx="1">
                  <c:v>PR</c:v>
                </c:pt>
                <c:pt idx="2">
                  <c:v>DF</c:v>
                </c:pt>
                <c:pt idx="3">
                  <c:v>SP</c:v>
                </c:pt>
                <c:pt idx="4">
                  <c:v>RS</c:v>
                </c:pt>
                <c:pt idx="5">
                  <c:v>RJ</c:v>
                </c:pt>
                <c:pt idx="6">
                  <c:v>MG</c:v>
                </c:pt>
                <c:pt idx="7">
                  <c:v>Brasil</c:v>
                </c:pt>
                <c:pt idx="8">
                  <c:v>RO</c:v>
                </c:pt>
                <c:pt idx="9">
                  <c:v>ES</c:v>
                </c:pt>
                <c:pt idx="10">
                  <c:v>RN</c:v>
                </c:pt>
                <c:pt idx="11">
                  <c:v>MT</c:v>
                </c:pt>
                <c:pt idx="12">
                  <c:v>GO</c:v>
                </c:pt>
                <c:pt idx="13">
                  <c:v>AL</c:v>
                </c:pt>
                <c:pt idx="14">
                  <c:v>MS</c:v>
                </c:pt>
                <c:pt idx="15">
                  <c:v>PE</c:v>
                </c:pt>
                <c:pt idx="16">
                  <c:v>CE</c:v>
                </c:pt>
                <c:pt idx="17">
                  <c:v>BA</c:v>
                </c:pt>
                <c:pt idx="18">
                  <c:v>PB</c:v>
                </c:pt>
                <c:pt idx="19">
                  <c:v>SE</c:v>
                </c:pt>
                <c:pt idx="20">
                  <c:v>AP</c:v>
                </c:pt>
                <c:pt idx="21">
                  <c:v>RR</c:v>
                </c:pt>
                <c:pt idx="22">
                  <c:v>AM</c:v>
                </c:pt>
                <c:pt idx="23">
                  <c:v>AC</c:v>
                </c:pt>
                <c:pt idx="24">
                  <c:v>TO</c:v>
                </c:pt>
                <c:pt idx="25">
                  <c:v>PI</c:v>
                </c:pt>
                <c:pt idx="26">
                  <c:v>PA</c:v>
                </c:pt>
                <c:pt idx="27">
                  <c:v>MA</c:v>
                </c:pt>
              </c:strCache>
            </c:strRef>
          </c:cat>
          <c:val>
            <c:numRef>
              <c:f>'Peso_UF Port'!$O$4:$O$31</c:f>
              <c:numCache>
                <c:formatCode>0.0%</c:formatCode>
                <c:ptCount val="28"/>
                <c:pt idx="0">
                  <c:v>0.30099999999999999</c:v>
                </c:pt>
                <c:pt idx="1">
                  <c:v>0.28799999999999998</c:v>
                </c:pt>
                <c:pt idx="2">
                  <c:v>0.28699999999999998</c:v>
                </c:pt>
                <c:pt idx="3">
                  <c:v>0.28399999999999997</c:v>
                </c:pt>
                <c:pt idx="4">
                  <c:v>0.27600000000000002</c:v>
                </c:pt>
                <c:pt idx="5">
                  <c:v>0.252</c:v>
                </c:pt>
                <c:pt idx="6">
                  <c:v>0.24399999999999999</c:v>
                </c:pt>
                <c:pt idx="7">
                  <c:v>0.23</c:v>
                </c:pt>
                <c:pt idx="8">
                  <c:v>0.224</c:v>
                </c:pt>
                <c:pt idx="9">
                  <c:v>0.224</c:v>
                </c:pt>
                <c:pt idx="10">
                  <c:v>0.223</c:v>
                </c:pt>
                <c:pt idx="11">
                  <c:v>0.216</c:v>
                </c:pt>
                <c:pt idx="12">
                  <c:v>0.216</c:v>
                </c:pt>
                <c:pt idx="13">
                  <c:v>0.21199999999999999</c:v>
                </c:pt>
                <c:pt idx="14">
                  <c:v>0.21</c:v>
                </c:pt>
                <c:pt idx="15">
                  <c:v>0.187</c:v>
                </c:pt>
                <c:pt idx="16">
                  <c:v>0.16800000000000001</c:v>
                </c:pt>
                <c:pt idx="17">
                  <c:v>0.16800000000000001</c:v>
                </c:pt>
                <c:pt idx="18">
                  <c:v>0.16600000000000001</c:v>
                </c:pt>
                <c:pt idx="19">
                  <c:v>0.16400000000000001</c:v>
                </c:pt>
                <c:pt idx="20">
                  <c:v>0.159</c:v>
                </c:pt>
                <c:pt idx="21">
                  <c:v>0.14799999999999999</c:v>
                </c:pt>
                <c:pt idx="22">
                  <c:v>0.14399999999999999</c:v>
                </c:pt>
                <c:pt idx="23">
                  <c:v>0.14199999999999999</c:v>
                </c:pt>
                <c:pt idx="24">
                  <c:v>0.14000000000000001</c:v>
                </c:pt>
                <c:pt idx="25">
                  <c:v>0.13200000000000001</c:v>
                </c:pt>
                <c:pt idx="26">
                  <c:v>0.127</c:v>
                </c:pt>
                <c:pt idx="27">
                  <c:v>0.112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AC7-46AF-9CA2-271E1651049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01042624"/>
        <c:axId val="298425056"/>
      </c:barChart>
      <c:catAx>
        <c:axId val="30104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8425056"/>
        <c:crosses val="autoZero"/>
        <c:auto val="1"/>
        <c:lblAlgn val="ctr"/>
        <c:lblOffset val="100"/>
        <c:noMultiLvlLbl val="0"/>
      </c:catAx>
      <c:valAx>
        <c:axId val="29842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104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'Elasticidade Port'!$C$2</c:f>
              <c:strCache>
                <c:ptCount val="1"/>
                <c:pt idx="0">
                  <c:v>In natura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'Elasticidade Port'!$D$4:$D$13</c:f>
              <c:numCache>
                <c:formatCode>0.00</c:formatCode>
                <c:ptCount val="10"/>
                <c:pt idx="0">
                  <c:v>-3.186099</c:v>
                </c:pt>
                <c:pt idx="1">
                  <c:v>-2.7022789999999999</c:v>
                </c:pt>
                <c:pt idx="2">
                  <c:v>-2.4886620000000002</c:v>
                </c:pt>
                <c:pt idx="3">
                  <c:v>-2.293142</c:v>
                </c:pt>
                <c:pt idx="4">
                  <c:v>-2.0973980000000001</c:v>
                </c:pt>
                <c:pt idx="5">
                  <c:v>-1.9846649999999999</c:v>
                </c:pt>
                <c:pt idx="6">
                  <c:v>-1.8005960000000001</c:v>
                </c:pt>
                <c:pt idx="7">
                  <c:v>-1.699705</c:v>
                </c:pt>
                <c:pt idx="8">
                  <c:v>-1.5280229999999999</c:v>
                </c:pt>
                <c:pt idx="9">
                  <c:v>-1.2952189999999999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338-4477-9211-700E9C97B5A4}"/>
            </c:ext>
          </c:extLst>
        </c:ser>
        <c:ser>
          <c:idx val="3"/>
          <c:order val="1"/>
          <c:tx>
            <c:strRef>
              <c:f>'Elasticidade Port'!$L$2</c:f>
              <c:strCache>
                <c:ptCount val="1"/>
                <c:pt idx="0">
                  <c:v>Ultraprocessados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'Elasticidade Port'!$M$4:$M$13</c:f>
              <c:numCache>
                <c:formatCode>0.00</c:formatCode>
                <c:ptCount val="10"/>
                <c:pt idx="0">
                  <c:v>-2.9218649999999999</c:v>
                </c:pt>
                <c:pt idx="1">
                  <c:v>-2.5062799999999998</c:v>
                </c:pt>
                <c:pt idx="2">
                  <c:v>-2.226734</c:v>
                </c:pt>
                <c:pt idx="3">
                  <c:v>-1.989125</c:v>
                </c:pt>
                <c:pt idx="4">
                  <c:v>-1.8510070000000001</c:v>
                </c:pt>
                <c:pt idx="5">
                  <c:v>-1.676096</c:v>
                </c:pt>
                <c:pt idx="6">
                  <c:v>-1.463268</c:v>
                </c:pt>
                <c:pt idx="7">
                  <c:v>-1.3003659999999999</c:v>
                </c:pt>
                <c:pt idx="8">
                  <c:v>-1.190445</c:v>
                </c:pt>
                <c:pt idx="9">
                  <c:v>-0.92939649999999996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338-4477-9211-700E9C97B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0864952"/>
        <c:axId val="299850256"/>
      </c:lineChart>
      <c:catAx>
        <c:axId val="400864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Decil</a:t>
                </a:r>
                <a:r>
                  <a:rPr lang="en-US" sz="2000" baseline="0"/>
                  <a:t> de consumo</a:t>
                </a:r>
                <a:endParaRPr lang="en-US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9850256"/>
        <c:crosses val="autoZero"/>
        <c:auto val="1"/>
        <c:lblAlgn val="ctr"/>
        <c:lblOffset val="100"/>
        <c:noMultiLvlLbl val="0"/>
      </c:catAx>
      <c:valAx>
        <c:axId val="29985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Elasticidade preço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0864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0768435068956"/>
          <c:y val="5.0925925925925923E-2"/>
          <c:w val="0.78053646779565822"/>
          <c:h val="0.70965087844713992"/>
        </c:manualLayout>
      </c:layout>
      <c:lineChart>
        <c:grouping val="standard"/>
        <c:varyColors val="0"/>
        <c:ser>
          <c:idx val="0"/>
          <c:order val="0"/>
          <c:tx>
            <c:v>Processados e ultraprocessados</c:v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 - productivity'!$D$4:$D$13</c:f>
              <c:numCache>
                <c:formatCode>0.00%</c:formatCode>
                <c:ptCount val="10"/>
                <c:pt idx="0">
                  <c:v>3.848E-2</c:v>
                </c:pt>
                <c:pt idx="1">
                  <c:v>2.4518999999999999E-2</c:v>
                </c:pt>
                <c:pt idx="2">
                  <c:v>1.90361E-2</c:v>
                </c:pt>
                <c:pt idx="3">
                  <c:v>1.6221800000000001E-2</c:v>
                </c:pt>
                <c:pt idx="4">
                  <c:v>1.2959399999999999E-2</c:v>
                </c:pt>
                <c:pt idx="5">
                  <c:v>1.09958E-2</c:v>
                </c:pt>
                <c:pt idx="6">
                  <c:v>9.1321000000000006E-3</c:v>
                </c:pt>
                <c:pt idx="7">
                  <c:v>7.4444000000000003E-3</c:v>
                </c:pt>
                <c:pt idx="8">
                  <c:v>6.7656000000000001E-3</c:v>
                </c:pt>
                <c:pt idx="9">
                  <c:v>4.3857000000000002E-3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7D1-4143-B8C8-A791BF852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9849864"/>
        <c:axId val="299851040"/>
      </c:lineChart>
      <c:catAx>
        <c:axId val="299849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Decil</a:t>
                </a:r>
                <a:r>
                  <a:rPr lang="en-US" sz="1800" baseline="0"/>
                  <a:t> de consumo</a:t>
                </a:r>
                <a:endParaRPr lang="en-US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9851040"/>
        <c:crosses val="autoZero"/>
        <c:auto val="1"/>
        <c:lblAlgn val="ctr"/>
        <c:lblOffset val="100"/>
        <c:noMultiLvlLbl val="0"/>
      </c:catAx>
      <c:valAx>
        <c:axId val="29985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Variação na renda devido à mudança nos anos de vida produtivos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9849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7218751248884332"/>
          <c:y val="0.89206026557855889"/>
          <c:w val="0.50968026028151925"/>
          <c:h val="0.107668219604420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78124518273508"/>
          <c:y val="5.0925925925925923E-2"/>
          <c:w val="0.82416290696361283"/>
          <c:h val="0.70965087844713992"/>
        </c:manualLayout>
      </c:layout>
      <c:lineChart>
        <c:grouping val="standard"/>
        <c:varyColors val="0"/>
        <c:ser>
          <c:idx val="0"/>
          <c:order val="0"/>
          <c:tx>
            <c:v>Processados e ultraprocessados</c:v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'B - medical'!$D$4:$D$13</c:f>
              <c:numCache>
                <c:formatCode>0.00%</c:formatCode>
                <c:ptCount val="10"/>
                <c:pt idx="0">
                  <c:v>6.5629599999999996E-2</c:v>
                </c:pt>
                <c:pt idx="1">
                  <c:v>3.1723300000000003E-2</c:v>
                </c:pt>
                <c:pt idx="2">
                  <c:v>2.0186099999999998E-2</c:v>
                </c:pt>
                <c:pt idx="3">
                  <c:v>1.45164E-2</c:v>
                </c:pt>
                <c:pt idx="4">
                  <c:v>9.9743000000000002E-3</c:v>
                </c:pt>
                <c:pt idx="5">
                  <c:v>7.0594000000000004E-3</c:v>
                </c:pt>
                <c:pt idx="6">
                  <c:v>4.8032999999999999E-3</c:v>
                </c:pt>
                <c:pt idx="7">
                  <c:v>3.0950000000000001E-3</c:v>
                </c:pt>
                <c:pt idx="8">
                  <c:v>1.9346999999999999E-3</c:v>
                </c:pt>
                <c:pt idx="9">
                  <c:v>5.7709999999999999E-4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CDD-4DE7-9EB9-E59BDA24DF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9852216"/>
        <c:axId val="299850648"/>
      </c:lineChart>
      <c:catAx>
        <c:axId val="299852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Decil de consumo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9850648"/>
        <c:crosses val="autoZero"/>
        <c:auto val="1"/>
        <c:lblAlgn val="ctr"/>
        <c:lblOffset val="100"/>
        <c:noMultiLvlLbl val="0"/>
      </c:catAx>
      <c:valAx>
        <c:axId val="299850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baseline="0">
                    <a:effectLst/>
                  </a:rPr>
                  <a:t>Redução de gastos médicos</a:t>
                </a:r>
                <a:endParaRPr lang="en-US" sz="16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9852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2154124136971562"/>
          <c:y val="0.90075196623430809"/>
          <c:w val="0.4455002187226596"/>
          <c:h val="9.92479585885097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A5E7E-6827-4FFF-9B51-C25023DA4FAB}" type="datetimeFigureOut">
              <a:rPr lang="pt-PT" smtClean="0"/>
              <a:t>12/06/2024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5350D-ED7C-49FC-B9E7-78E9FDB7617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575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D0DAA-7413-4942-8D0A-3880026CBB2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28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5350D-ED7C-49FC-B9E7-78E9FDB7617F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3996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E3EE8-C1BA-4F0A-850E-B5CEDEB3A2D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04813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E3EE8-C1BA-4F0A-850E-B5CEDEB3A2D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5970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E3EE8-C1BA-4F0A-850E-B5CEDEB3A2D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4366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E3EE8-C1BA-4F0A-850E-B5CEDEB3A2D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96393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E3EE8-C1BA-4F0A-850E-B5CEDEB3A2D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46981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E3EE8-C1BA-4F0A-850E-B5CEDEB3A2D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15281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E3EE8-C1BA-4F0A-850E-B5CEDEB3A2D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54725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E3EE8-C1BA-4F0A-850E-B5CEDEB3A2D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5948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D70A10-0F2A-4E56-B048-90B63C797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2FD288-9667-42DC-8AAE-26E63C0CF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A7F41F-305D-498F-8147-A4F001846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4C17-0343-4B44-862F-27687570491A}" type="datetimeFigureOut">
              <a:rPr lang="pt-PT" smtClean="0"/>
              <a:t>12/06/2024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6381B1-28D8-4468-A54A-5E18ED22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A97C1-9BCD-4084-8DEA-D1BEDC1C5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E48D-EC62-4587-B9ED-21BB3D393C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749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977154-EF6E-4C75-AF91-B8336919F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559D22-6617-4474-93C9-AA8213DB8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45734F-96A1-4897-B74E-CA965C36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4C17-0343-4B44-862F-27687570491A}" type="datetimeFigureOut">
              <a:rPr lang="pt-PT" smtClean="0"/>
              <a:t>12/06/2024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017BAE-8091-4554-855B-9678D1B8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7B4C1E-226B-4E33-9BBF-98795CDA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E48D-EC62-4587-B9ED-21BB3D393C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077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258C0C7-B75A-4A68-B6A0-26D34FAC41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46C2ED2-7C1D-49C3-B06F-7AFD5B274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7613DA-FD0E-4537-802A-27F0FDEE1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4C17-0343-4B44-862F-27687570491A}" type="datetimeFigureOut">
              <a:rPr lang="pt-PT" smtClean="0"/>
              <a:t>12/06/2024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AEB9FA-FE94-4044-8220-5CEB5182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E9BEAB-61F9-42CA-8DC8-00E00424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E48D-EC62-4587-B9ED-21BB3D393C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9101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B9ACE6B-5706-4A48-9297-77FAD7860564}"/>
              </a:ext>
            </a:extLst>
          </p:cNvPr>
          <p:cNvSpPr/>
          <p:nvPr userDrawn="1"/>
        </p:nvSpPr>
        <p:spPr>
          <a:xfrm>
            <a:off x="0" y="-20637"/>
            <a:ext cx="12192000" cy="4075113"/>
          </a:xfrm>
          <a:prstGeom prst="rect">
            <a:avLst/>
          </a:prstGeom>
          <a:solidFill>
            <a:srgbClr val="0E2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077AC0B9-FFFC-4D66-866E-D3402D872B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6" y="4495809"/>
            <a:ext cx="5195888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11">
            <a:extLst>
              <a:ext uri="{FF2B5EF4-FFF2-40B4-BE49-F238E27FC236}">
                <a16:creationId xmlns:a16="http://schemas.microsoft.com/office/drawing/2014/main" xmlns="" id="{CEEBE3C8-A27F-444A-9785-55510D35B5B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639304" y="5381625"/>
            <a:ext cx="25527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3549B99-742B-4754-AF40-D08566C63242}" type="datetime1">
              <a:rPr lang="en-US" altLang="en-US" sz="1200" b="1">
                <a:solidFill>
                  <a:srgbClr val="0E2F5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/>
              <a:t>6/12/2024</a:t>
            </a:fld>
            <a:endParaRPr lang="en-US" altLang="en-US" sz="1200" b="1">
              <a:solidFill>
                <a:srgbClr val="0E2F50"/>
              </a:solidFill>
              <a:latin typeface="Trebuchet MS" panose="020B0603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E485EDA-D572-49CF-ABA9-FE4620FE08A2}"/>
              </a:ext>
            </a:extLst>
          </p:cNvPr>
          <p:cNvSpPr/>
          <p:nvPr userDrawn="1"/>
        </p:nvSpPr>
        <p:spPr>
          <a:xfrm>
            <a:off x="3596" y="4192849"/>
            <a:ext cx="12192000" cy="174961"/>
          </a:xfrm>
          <a:prstGeom prst="rect">
            <a:avLst/>
          </a:prstGeom>
          <a:gradFill flip="none" rotWithShape="1">
            <a:gsLst>
              <a:gs pos="0">
                <a:srgbClr val="162F4E"/>
              </a:gs>
              <a:gs pos="100000">
                <a:srgbClr val="4AACE9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1370784-569E-F447-A0B2-FEFD06773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445" y="629357"/>
            <a:ext cx="9144000" cy="3193556"/>
          </a:xfrm>
          <a:noFill/>
        </p:spPr>
        <p:txBody>
          <a:bodyPr>
            <a:normAutofit/>
          </a:bodyPr>
          <a:lstStyle>
            <a:lvl1pPr algn="ctr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47108BC8-AFD8-774C-95AD-E2B958D4C4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0445" y="3067262"/>
            <a:ext cx="9144000" cy="7556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ndes" panose="020000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55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7C27E7-B22C-3745-9DFF-905F464BD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9713" y="5426766"/>
            <a:ext cx="9442174" cy="944218"/>
          </a:xfrm>
        </p:spPr>
        <p:txBody>
          <a:bodyPr anchor="t">
            <a:normAutofit/>
          </a:bodyPr>
          <a:lstStyle>
            <a:lvl1pPr algn="l">
              <a:defRPr sz="54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r>
              <a:rPr lang="en-US"/>
              <a:t>COUNTRY NAME</a:t>
            </a:r>
          </a:p>
        </p:txBody>
      </p:sp>
    </p:spTree>
    <p:extLst>
      <p:ext uri="{BB962C8B-B14F-4D97-AF65-F5344CB8AC3E}">
        <p14:creationId xmlns:p14="http://schemas.microsoft.com/office/powerpoint/2010/main" val="3211915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BB7BCA4A-E9A9-1443-AB0C-8EAEEEE887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65921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9212F08F-0CD2-FE40-B28C-9AABDD205D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358" y="6002476"/>
            <a:ext cx="2296077" cy="34862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Caption goes here. Adjust box as necessary to fit caption text and photo. </a:t>
            </a:r>
          </a:p>
        </p:txBody>
      </p:sp>
    </p:spTree>
    <p:extLst>
      <p:ext uri="{BB962C8B-B14F-4D97-AF65-F5344CB8AC3E}">
        <p14:creationId xmlns:p14="http://schemas.microsoft.com/office/powerpoint/2010/main" val="2563254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D87CAC-C909-F047-B7A6-91CF6208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1F9680-0AE3-9043-974A-8A9599A6C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885064-7D7A-374E-9395-DDFCA0DF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5C6FA30F-E49C-824E-8B12-56F19915E1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E7574816-1C86-FB46-97E8-887CA1EF3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Country Climate and Development Report</a:t>
            </a:r>
          </a:p>
        </p:txBody>
      </p:sp>
    </p:spTree>
    <p:extLst>
      <p:ext uri="{BB962C8B-B14F-4D97-AF65-F5344CB8AC3E}">
        <p14:creationId xmlns:p14="http://schemas.microsoft.com/office/powerpoint/2010/main" val="2836909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D87CAC-C909-F047-B7A6-91CF6208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1F9680-0AE3-9043-974A-8A9599A6C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885064-7D7A-374E-9395-DDFCA0DF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5C6FA30F-E49C-824E-8B12-56F19915E1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9714B015-DA24-4746-9C75-EE1A888E0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Country Climate and Development Report</a:t>
            </a:r>
          </a:p>
        </p:txBody>
      </p:sp>
    </p:spTree>
    <p:extLst>
      <p:ext uri="{BB962C8B-B14F-4D97-AF65-F5344CB8AC3E}">
        <p14:creationId xmlns:p14="http://schemas.microsoft.com/office/powerpoint/2010/main" val="1629739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ata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D87CAC-C909-F047-B7A6-91CF6208B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018"/>
            <a:ext cx="7315200" cy="665922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1F9680-0AE3-9043-974A-8A9599A6C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026"/>
            <a:ext cx="7315200" cy="4874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885064-7D7A-374E-9395-DDFCA0DF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5C6FA30F-E49C-824E-8B12-56F19915E1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E7574816-1C86-FB46-97E8-887CA1EF3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Country Climate and Development Report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F32C446-38F8-2741-B60D-15E586DC9007}"/>
              </a:ext>
            </a:extLst>
          </p:cNvPr>
          <p:cNvSpPr/>
          <p:nvPr userDrawn="1"/>
        </p:nvSpPr>
        <p:spPr>
          <a:xfrm>
            <a:off x="8935278" y="0"/>
            <a:ext cx="2418522" cy="617696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9A9DE029-AAE0-C342-8E22-F9758973F2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74256" y="681037"/>
            <a:ext cx="1560443" cy="20823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latin typeface="+mj-lt"/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KICKER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434D18D8-E997-0B49-B973-C26CE5D04E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74255" y="919092"/>
            <a:ext cx="1560443" cy="400111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6E48E6C8-B5B9-894C-BFB3-353A2ECCDF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74254" y="1360428"/>
            <a:ext cx="1560443" cy="400110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Caption goes here to expand on data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xmlns="" id="{5C51ADE3-D26D-CB4C-8ACD-AD6EA8BCED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74256" y="4691854"/>
            <a:ext cx="1560443" cy="20823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latin typeface="+mj-lt"/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KICKER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xmlns="" id="{289D6DDE-ADC7-9F43-B638-84A9C825B4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74255" y="4929909"/>
            <a:ext cx="1560443" cy="400111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xmlns="" id="{AC092E22-1552-F54D-B90B-607B70C874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74254" y="5371245"/>
            <a:ext cx="1560443" cy="400110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Caption goes here to expand on data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xmlns="" id="{E084C777-57BA-B74D-B64B-92ECAEC731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74254" y="3341310"/>
            <a:ext cx="1560443" cy="20823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latin typeface="+mj-lt"/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KICKER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xmlns="" id="{B1B842F8-D442-774E-A71E-DE345DCEED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74253" y="3579365"/>
            <a:ext cx="1560443" cy="400111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xmlns="" id="{D7209FBC-C01A-C34E-8200-349B91F3BD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74252" y="4020701"/>
            <a:ext cx="1560443" cy="400110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Caption goes here to expand on data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xmlns="" id="{7C5A21B9-B111-B144-872B-2B9FCDD853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74252" y="2031581"/>
            <a:ext cx="1560443" cy="20823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latin typeface="+mj-lt"/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KICKER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xmlns="" id="{FBA4F833-A1DC-5F41-9276-6C1535CA32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74251" y="2269636"/>
            <a:ext cx="1560443" cy="400111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xmlns="" id="{B35EB9AA-34E7-A44B-A562-6C909E4559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74250" y="2710972"/>
            <a:ext cx="1560443" cy="400110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Caption goes here to expand on data</a:t>
            </a:r>
          </a:p>
        </p:txBody>
      </p:sp>
    </p:spTree>
    <p:extLst>
      <p:ext uri="{BB962C8B-B14F-4D97-AF65-F5344CB8AC3E}">
        <p14:creationId xmlns:p14="http://schemas.microsoft.com/office/powerpoint/2010/main" val="4259763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82C83D-C4AF-7246-A4FF-3AD31EFD6F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6322"/>
            <a:ext cx="6059557" cy="162049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 up to two decks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37431A-6B1B-BE45-9C74-BAC7A27A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5C6FA30F-E49C-824E-8B12-56F19915E1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AECA13B2-0EAB-AB42-9EBA-58169574FE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94917"/>
            <a:ext cx="1845365" cy="248893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spc="0">
                <a:solidFill>
                  <a:schemeClr val="bg1">
                    <a:lumMod val="50000"/>
                  </a:schemeClr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COUNTRY NAME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43D7FC34-B3EF-0F4D-AC2C-07ABB8285E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Country Climate and Development Report</a:t>
            </a:r>
          </a:p>
        </p:txBody>
      </p:sp>
    </p:spTree>
    <p:extLst>
      <p:ext uri="{BB962C8B-B14F-4D97-AF65-F5344CB8AC3E}">
        <p14:creationId xmlns:p14="http://schemas.microsoft.com/office/powerpoint/2010/main" val="1749147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5D829F-4108-594E-AC29-29EFF742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222CC4-92F2-1A44-B075-2EA5833A6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2327"/>
            <a:ext cx="5181600" cy="4844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513A1B-D517-A246-A6F4-D6279AAF2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32327"/>
            <a:ext cx="5181600" cy="4844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CE7D31-51E5-BA45-902B-D3946AD93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A30F-E49C-824E-8B12-56F19915E18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784E83DB-9374-274E-A907-BF5D0A8A0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Country Climate and Development Report</a:t>
            </a:r>
          </a:p>
        </p:txBody>
      </p:sp>
    </p:spTree>
    <p:extLst>
      <p:ext uri="{BB962C8B-B14F-4D97-AF65-F5344CB8AC3E}">
        <p14:creationId xmlns:p14="http://schemas.microsoft.com/office/powerpoint/2010/main" val="225077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49B852-FE9A-4F5A-9083-1E45A84A8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F7D1B9-DA33-4633-89CC-A7EA7F274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76A74E-F68E-450F-8D65-227223EB6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4C17-0343-4B44-862F-27687570491A}" type="datetimeFigureOut">
              <a:rPr lang="pt-PT" smtClean="0"/>
              <a:t>12/06/2024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7188EE-5A52-4508-B4A7-C956E4E17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03137E-42C2-4719-B9FA-C4B8CA15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E48D-EC62-4587-B9ED-21BB3D393C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0313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5D829F-4108-594E-AC29-29EFF742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222CC4-92F2-1A44-B075-2EA5833A6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2327"/>
            <a:ext cx="5181600" cy="48446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513A1B-D517-A246-A6F4-D6279AAF2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32327"/>
            <a:ext cx="5181600" cy="48446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CE7D31-51E5-BA45-902B-D3946AD93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A30F-E49C-824E-8B12-56F19915E18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14921447-B54E-754C-A75A-8E8E7996E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Country Climate and Development Report</a:t>
            </a:r>
          </a:p>
        </p:txBody>
      </p:sp>
    </p:spTree>
    <p:extLst>
      <p:ext uri="{BB962C8B-B14F-4D97-AF65-F5344CB8AC3E}">
        <p14:creationId xmlns:p14="http://schemas.microsoft.com/office/powerpoint/2010/main" val="1523656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F15AF8-C472-4E41-96E3-04815C008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6B74464-1FE2-6247-AC25-738F8003F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A30F-E49C-824E-8B12-56F19915E18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C57ED4E1-2CA2-9242-942E-6D69F9005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Country Climate and Development Report</a:t>
            </a:r>
          </a:p>
        </p:txBody>
      </p:sp>
    </p:spTree>
    <p:extLst>
      <p:ext uri="{BB962C8B-B14F-4D97-AF65-F5344CB8AC3E}">
        <p14:creationId xmlns:p14="http://schemas.microsoft.com/office/powerpoint/2010/main" val="4080715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F15AF8-C472-4E41-96E3-04815C008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6B74464-1FE2-6247-AC25-738F8003F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A30F-E49C-824E-8B12-56F19915E18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097D1E11-8E58-614D-902F-D7A28AC3F9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Country Climate and Development Report</a:t>
            </a:r>
          </a:p>
        </p:txBody>
      </p:sp>
    </p:spTree>
    <p:extLst>
      <p:ext uri="{BB962C8B-B14F-4D97-AF65-F5344CB8AC3E}">
        <p14:creationId xmlns:p14="http://schemas.microsoft.com/office/powerpoint/2010/main" val="456145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276AEF-5DD6-E24A-BAC4-4364B81EC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A27021-9399-7440-A847-1E10306F6A8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9CA2AB-BAB8-1D40-AFC6-CBD0C5C31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99E368-D0C0-F149-B934-DFA24733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A30F-E49C-824E-8B12-56F19915E18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1885E89F-B4D8-D14D-A0B1-3E9817EB4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Country Climate and Development Report</a:t>
            </a:r>
          </a:p>
        </p:txBody>
      </p:sp>
    </p:spTree>
    <p:extLst>
      <p:ext uri="{BB962C8B-B14F-4D97-AF65-F5344CB8AC3E}">
        <p14:creationId xmlns:p14="http://schemas.microsoft.com/office/powerpoint/2010/main" val="4075475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276AEF-5DD6-E24A-BAC4-4364B81EC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A27021-9399-7440-A847-1E10306F6A8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Insert photo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9CA2AB-BAB8-1D40-AFC6-CBD0C5C31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99E368-D0C0-F149-B934-DFA24733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A30F-E49C-824E-8B12-56F19915E18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272E6429-B045-C249-A1F3-4412788D6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Country Climate and Development Report</a:t>
            </a:r>
          </a:p>
        </p:txBody>
      </p:sp>
    </p:spTree>
    <p:extLst>
      <p:ext uri="{BB962C8B-B14F-4D97-AF65-F5344CB8AC3E}">
        <p14:creationId xmlns:p14="http://schemas.microsoft.com/office/powerpoint/2010/main" val="1107575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160665-48B8-C34E-8E4F-5F2C5069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91057"/>
            <a:ext cx="4413422" cy="1203671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1C4F8898-FC3D-714D-9144-D03CCDB66C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929839"/>
            <a:ext cx="4784725" cy="2476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 spc="300">
                <a:solidFill>
                  <a:schemeClr val="accent3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FOR MORE INFORMATION, CONTACT: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60E4C08D-DDD0-1B46-968C-25FD50E3B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263987"/>
            <a:ext cx="4784725" cy="87732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Name, email</a:t>
            </a:r>
          </a:p>
          <a:p>
            <a:pPr lvl="0"/>
            <a:r>
              <a:rPr lang="en-US"/>
              <a:t>Name, email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787D353D-29BB-0247-8ABC-3C678E7DA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Country Climate and Development Report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574DFB10-2C3E-C64D-8284-17060B4B2C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391681"/>
            <a:ext cx="1845365" cy="248893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bg1">
                    <a:lumMod val="50000"/>
                  </a:schemeClr>
                </a:solidFill>
                <a:latin typeface="Barlow" pitchFamily="2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COUNTRY NAME</a:t>
            </a:r>
          </a:p>
        </p:txBody>
      </p:sp>
    </p:spTree>
    <p:extLst>
      <p:ext uri="{BB962C8B-B14F-4D97-AF65-F5344CB8AC3E}">
        <p14:creationId xmlns:p14="http://schemas.microsoft.com/office/powerpoint/2010/main" val="924381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2ABCF46-8F5C-450E-9D52-179F76F3A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CB4F-4457-4852-80C7-5A8B1F9CC01F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DA74A4D-3C2C-4EE3-9AAC-D7A8029EC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97CD7E-D3DC-4E1E-86E9-86E9F1A3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6106-289E-4E14-B0EB-5D6FBB8B2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70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8671" y="137159"/>
            <a:ext cx="11911965" cy="6583680"/>
          </a:xfrm>
          <a:custGeom>
            <a:avLst/>
            <a:gdLst/>
            <a:ahLst/>
            <a:cxnLst/>
            <a:rect l="l" t="t" r="r" b="b"/>
            <a:pathLst>
              <a:path w="11911965" h="6583680">
                <a:moveTo>
                  <a:pt x="11911584" y="0"/>
                </a:moveTo>
                <a:lnTo>
                  <a:pt x="0" y="0"/>
                </a:lnTo>
                <a:lnTo>
                  <a:pt x="0" y="5882652"/>
                </a:lnTo>
                <a:lnTo>
                  <a:pt x="0" y="6583680"/>
                </a:lnTo>
                <a:lnTo>
                  <a:pt x="11911584" y="6583680"/>
                </a:lnTo>
                <a:lnTo>
                  <a:pt x="11911584" y="5882652"/>
                </a:lnTo>
                <a:lnTo>
                  <a:pt x="11911584" y="0"/>
                </a:lnTo>
                <a:close/>
              </a:path>
            </a:pathLst>
          </a:custGeom>
          <a:solidFill>
            <a:srgbClr val="0323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6800" y="6019805"/>
            <a:ext cx="457200" cy="838200"/>
          </a:xfrm>
          <a:custGeom>
            <a:avLst/>
            <a:gdLst/>
            <a:ahLst/>
            <a:cxnLst/>
            <a:rect l="l" t="t" r="r" b="b"/>
            <a:pathLst>
              <a:path w="457200" h="838200">
                <a:moveTo>
                  <a:pt x="457194" y="0"/>
                </a:moveTo>
                <a:lnTo>
                  <a:pt x="0" y="0"/>
                </a:lnTo>
                <a:lnTo>
                  <a:pt x="0" y="838184"/>
                </a:lnTo>
                <a:lnTo>
                  <a:pt x="457194" y="838184"/>
                </a:lnTo>
                <a:lnTo>
                  <a:pt x="457194" y="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83271" y="6109982"/>
            <a:ext cx="226695" cy="522605"/>
          </a:xfrm>
          <a:custGeom>
            <a:avLst/>
            <a:gdLst/>
            <a:ahLst/>
            <a:cxnLst/>
            <a:rect l="l" t="t" r="r" b="b"/>
            <a:pathLst>
              <a:path w="226694" h="522604">
                <a:moveTo>
                  <a:pt x="226250" y="516394"/>
                </a:moveTo>
                <a:lnTo>
                  <a:pt x="0" y="516394"/>
                </a:lnTo>
                <a:lnTo>
                  <a:pt x="0" y="522097"/>
                </a:lnTo>
                <a:lnTo>
                  <a:pt x="226250" y="522097"/>
                </a:lnTo>
                <a:lnTo>
                  <a:pt x="226250" y="516394"/>
                </a:lnTo>
                <a:close/>
              </a:path>
              <a:path w="226694" h="522604">
                <a:moveTo>
                  <a:pt x="226250" y="0"/>
                </a:moveTo>
                <a:lnTo>
                  <a:pt x="0" y="0"/>
                </a:lnTo>
                <a:lnTo>
                  <a:pt x="0" y="6642"/>
                </a:lnTo>
                <a:lnTo>
                  <a:pt x="226250" y="6642"/>
                </a:lnTo>
                <a:lnTo>
                  <a:pt x="22625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5065" y="1937270"/>
            <a:ext cx="10121869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2635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97279"/>
            <a:ext cx="9715500" cy="13781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43312"/>
            <a:ext cx="800100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8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55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2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773D15-340D-405A-B6DB-00F8573A5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193320-CD40-4055-96E9-41F550AAF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C92CEC-3A1E-4E9F-9ECC-D921E51B3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4C17-0343-4B44-862F-27687570491A}" type="datetimeFigureOut">
              <a:rPr lang="pt-PT" smtClean="0"/>
              <a:t>12/06/2024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0E07D5-EAD9-4FF7-B9DC-9DA523C79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5A4DD3-4AA2-4273-8721-0463E765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E48D-EC62-4587-B9ED-21BB3D393C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9446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131474"/>
            <a:ext cx="9715500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725049"/>
            <a:ext cx="9715500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1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43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457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072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686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891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78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00189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500189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2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9168"/>
            <a:ext cx="5050235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15" indent="0">
              <a:buNone/>
              <a:defRPr sz="1875" b="1"/>
            </a:lvl2pPr>
            <a:lvl3pPr marL="857229" indent="0">
              <a:buNone/>
              <a:defRPr sz="1688" b="1"/>
            </a:lvl3pPr>
            <a:lvl4pPr marL="1285843" indent="0">
              <a:buNone/>
              <a:defRPr sz="1500" b="1"/>
            </a:lvl4pPr>
            <a:lvl5pPr marL="1714457" indent="0">
              <a:buNone/>
              <a:defRPr sz="1500" b="1"/>
            </a:lvl5pPr>
            <a:lvl6pPr marL="2143072" indent="0">
              <a:buNone/>
              <a:defRPr sz="1500" b="1"/>
            </a:lvl6pPr>
            <a:lvl7pPr marL="2571686" indent="0">
              <a:buNone/>
              <a:defRPr sz="1500" b="1"/>
            </a:lvl7pPr>
            <a:lvl8pPr marL="3000300" indent="0">
              <a:buNone/>
              <a:defRPr sz="1500" b="1"/>
            </a:lvl8pPr>
            <a:lvl9pPr marL="3428915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038945"/>
            <a:ext cx="5050235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5" y="1439168"/>
            <a:ext cx="5052218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15" indent="0">
              <a:buNone/>
              <a:defRPr sz="1875" b="1"/>
            </a:lvl2pPr>
            <a:lvl3pPr marL="857229" indent="0">
              <a:buNone/>
              <a:defRPr sz="1688" b="1"/>
            </a:lvl3pPr>
            <a:lvl4pPr marL="1285843" indent="0">
              <a:buNone/>
              <a:defRPr sz="1500" b="1"/>
            </a:lvl4pPr>
            <a:lvl5pPr marL="1714457" indent="0">
              <a:buNone/>
              <a:defRPr sz="1500" b="1"/>
            </a:lvl5pPr>
            <a:lvl6pPr marL="2143072" indent="0">
              <a:buNone/>
              <a:defRPr sz="1500" b="1"/>
            </a:lvl6pPr>
            <a:lvl7pPr marL="2571686" indent="0">
              <a:buNone/>
              <a:defRPr sz="1500" b="1"/>
            </a:lvl7pPr>
            <a:lvl8pPr marL="3000300" indent="0">
              <a:buNone/>
              <a:defRPr sz="1500" b="1"/>
            </a:lvl8pPr>
            <a:lvl9pPr marL="3428915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5" y="2038945"/>
            <a:ext cx="5052218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73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69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2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3" y="255984"/>
            <a:ext cx="3760391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3" y="255990"/>
            <a:ext cx="6389688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3" y="1345406"/>
            <a:ext cx="3760391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15" indent="0">
              <a:buNone/>
              <a:defRPr sz="1125"/>
            </a:lvl2pPr>
            <a:lvl3pPr marL="857229" indent="0">
              <a:buNone/>
              <a:defRPr sz="938"/>
            </a:lvl3pPr>
            <a:lvl4pPr marL="1285843" indent="0">
              <a:buNone/>
              <a:defRPr sz="844"/>
            </a:lvl4pPr>
            <a:lvl5pPr marL="1714457" indent="0">
              <a:buNone/>
              <a:defRPr sz="844"/>
            </a:lvl5pPr>
            <a:lvl6pPr marL="2143072" indent="0">
              <a:buNone/>
              <a:defRPr sz="844"/>
            </a:lvl6pPr>
            <a:lvl7pPr marL="2571686" indent="0">
              <a:buNone/>
              <a:defRPr sz="844"/>
            </a:lvl7pPr>
            <a:lvl8pPr marL="3000300" indent="0">
              <a:buNone/>
              <a:defRPr sz="844"/>
            </a:lvl8pPr>
            <a:lvl9pPr marL="3428915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45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500562"/>
            <a:ext cx="68580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74477"/>
            <a:ext cx="68580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15" indent="0">
              <a:buNone/>
              <a:defRPr sz="2625"/>
            </a:lvl2pPr>
            <a:lvl3pPr marL="857229" indent="0">
              <a:buNone/>
              <a:defRPr sz="2250"/>
            </a:lvl3pPr>
            <a:lvl4pPr marL="1285843" indent="0">
              <a:buNone/>
              <a:defRPr sz="1875"/>
            </a:lvl4pPr>
            <a:lvl5pPr marL="1714457" indent="0">
              <a:buNone/>
              <a:defRPr sz="1875"/>
            </a:lvl5pPr>
            <a:lvl6pPr marL="2143072" indent="0">
              <a:buNone/>
              <a:defRPr sz="1875"/>
            </a:lvl6pPr>
            <a:lvl7pPr marL="2571686" indent="0">
              <a:buNone/>
              <a:defRPr sz="1875"/>
            </a:lvl7pPr>
            <a:lvl8pPr marL="3000300" indent="0">
              <a:buNone/>
              <a:defRPr sz="1875"/>
            </a:lvl8pPr>
            <a:lvl9pPr marL="3428915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031879"/>
            <a:ext cx="68580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15" indent="0">
              <a:buNone/>
              <a:defRPr sz="1125"/>
            </a:lvl2pPr>
            <a:lvl3pPr marL="857229" indent="0">
              <a:buNone/>
              <a:defRPr sz="938"/>
            </a:lvl3pPr>
            <a:lvl4pPr marL="1285843" indent="0">
              <a:buNone/>
              <a:defRPr sz="844"/>
            </a:lvl4pPr>
            <a:lvl5pPr marL="1714457" indent="0">
              <a:buNone/>
              <a:defRPr sz="844"/>
            </a:lvl5pPr>
            <a:lvl6pPr marL="2143072" indent="0">
              <a:buNone/>
              <a:defRPr sz="844"/>
            </a:lvl6pPr>
            <a:lvl7pPr marL="2571686" indent="0">
              <a:buNone/>
              <a:defRPr sz="844"/>
            </a:lvl7pPr>
            <a:lvl8pPr marL="3000300" indent="0">
              <a:buNone/>
              <a:defRPr sz="844"/>
            </a:lvl8pPr>
            <a:lvl9pPr marL="3428915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359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208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57478"/>
            <a:ext cx="2571750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57478"/>
            <a:ext cx="7524750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818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Sectoral Chall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xmlns="" id="{90346571-4D92-CB42-8068-0BEEB76C5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-44322"/>
            <a:ext cx="8683440" cy="1325563"/>
          </a:xfrm>
        </p:spPr>
        <p:txBody>
          <a:bodyPr>
            <a:normAutofit/>
          </a:bodyPr>
          <a:lstStyle>
            <a:lvl1pPr>
              <a:defRPr sz="2400" b="0">
                <a:solidFill>
                  <a:schemeClr val="accent5">
                    <a:lumMod val="50000"/>
                  </a:schemeClr>
                </a:solidFill>
                <a:latin typeface="Andes" panose="02000000000000000000" pitchFamily="2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5EAD75-9526-8142-A707-FFE9CA36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9200" y="6356350"/>
            <a:ext cx="2743200" cy="365125"/>
          </a:xfrm>
        </p:spPr>
        <p:txBody>
          <a:bodyPr/>
          <a:lstStyle/>
          <a:p>
            <a:fld id="{19E3956A-44EE-3848-B50B-220C4509F36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0FD6D56-2965-3F4F-A559-19EADB917703}"/>
              </a:ext>
            </a:extLst>
          </p:cNvPr>
          <p:cNvSpPr/>
          <p:nvPr userDrawn="1"/>
        </p:nvSpPr>
        <p:spPr>
          <a:xfrm>
            <a:off x="0" y="1256354"/>
            <a:ext cx="12192000" cy="127592"/>
          </a:xfrm>
          <a:prstGeom prst="rect">
            <a:avLst/>
          </a:prstGeom>
          <a:gradFill flip="none" rotWithShape="1">
            <a:gsLst>
              <a:gs pos="0">
                <a:srgbClr val="162F4E"/>
              </a:gs>
              <a:gs pos="100000">
                <a:srgbClr val="4AACE9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60F6AA6D-EB8A-B347-8EB6-68817F1AD5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1467292"/>
            <a:ext cx="10915651" cy="4889057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defRPr sz="1900" b="0" i="0">
                <a:solidFill>
                  <a:srgbClr val="0E2F50"/>
                </a:solidFill>
                <a:latin typeface="Andes" panose="02000000000000000000" pitchFamily="2" charset="0"/>
              </a:defRPr>
            </a:lvl1pPr>
            <a:lvl2pPr>
              <a:spcBef>
                <a:spcPts val="200"/>
              </a:spcBef>
              <a:defRPr sz="1900" b="0" i="0">
                <a:solidFill>
                  <a:srgbClr val="0E2F50"/>
                </a:solidFill>
                <a:latin typeface="Andes ExtraLight" panose="02000000000000000000" pitchFamily="2" charset="0"/>
              </a:defRPr>
            </a:lvl2pPr>
            <a:lvl3pPr>
              <a:defRPr sz="1900">
                <a:solidFill>
                  <a:srgbClr val="0E2F50"/>
                </a:solidFill>
              </a:defRPr>
            </a:lvl3pPr>
            <a:lvl4pPr>
              <a:defRPr sz="1900">
                <a:solidFill>
                  <a:srgbClr val="0E2F50"/>
                </a:solidFill>
              </a:defRPr>
            </a:lvl4pPr>
            <a:lvl5pPr>
              <a:defRPr sz="1900">
                <a:solidFill>
                  <a:srgbClr val="0E2F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3499255-B9A6-4811-BE6E-30BBD9B045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5205" b="21552"/>
          <a:stretch/>
        </p:blipFill>
        <p:spPr>
          <a:xfrm>
            <a:off x="9369238" y="6439695"/>
            <a:ext cx="1683124" cy="35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4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C8C044-EED8-4707-B9EE-BDDFAB7B4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7D732A-68AE-417C-AA15-660EFF82D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459D0C-4FD0-4724-8622-190375468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3F250E-18AA-4F2D-B541-00EBAAB6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4C17-0343-4B44-862F-27687570491A}" type="datetimeFigureOut">
              <a:rPr lang="pt-PT" smtClean="0"/>
              <a:t>12/06/2024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B5A116-D2FE-4C4D-A943-EA3FA119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959C32-F400-4022-8FEF-EA39A4252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E48D-EC62-4587-B9ED-21BB3D393C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25300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8506886" y="61596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9880601" y="3176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75920" y="301625"/>
            <a:ext cx="11252649" cy="667339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75917" y="1599262"/>
            <a:ext cx="11253740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418333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5919" y="1025408"/>
            <a:ext cx="11247298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 b="0" cap="none" baseline="0">
                <a:solidFill>
                  <a:schemeClr val="tx1"/>
                </a:solidFill>
              </a:defRPr>
            </a:lvl1pPr>
            <a:lvl2pPr>
              <a:defRPr sz="12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2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2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2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F686BCB-797E-4136-94E7-2F678BF8CB2B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20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F14A67-8F66-4C1C-BBC3-1FA6C0049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2E47D1-8E68-41C9-BCE1-018E1BF96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D75205-6D1D-4846-9527-DC459A7D6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AA60801-463A-445B-8902-D1D54ADD28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515B4FD-C901-4C3D-9B59-12AA6F02BC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87A09F0-409F-40A4-8099-08555621F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4C17-0343-4B44-862F-27687570491A}" type="datetimeFigureOut">
              <a:rPr lang="pt-PT" smtClean="0"/>
              <a:t>12/06/2024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00B661A-3365-43AF-8869-E808223ED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292219F-4B38-4828-938B-4F83BF2B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E48D-EC62-4587-B9ED-21BB3D393C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966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88F974-A8D4-4CBF-9C79-9CD0B077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2D6603E-0C00-4432-B0E1-480E9F347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4C17-0343-4B44-862F-27687570491A}" type="datetimeFigureOut">
              <a:rPr lang="pt-PT" smtClean="0"/>
              <a:t>12/06/2024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04DADE4-58E4-4AD6-B2F7-0D4233AF7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4F0D94-B8AD-41E5-A0D5-325220B42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E48D-EC62-4587-B9ED-21BB3D393C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733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77EEE59-BADF-4994-A11C-AFED56C0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4C17-0343-4B44-862F-27687570491A}" type="datetimeFigureOut">
              <a:rPr lang="pt-PT" smtClean="0"/>
              <a:t>12/06/2024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633FC1B-A30C-4F0A-894B-75D2B3CDA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EDCF25-CA7B-4351-A16C-1A81B738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E48D-EC62-4587-B9ED-21BB3D393C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867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0A7D6-C1B1-49D8-A5B9-323DC2E5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5A18B1-9D39-42AA-8960-30F42DBB0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97C7D8-77DF-4BAF-B6EE-4E88A481F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1F53A7-FC35-440E-8030-30AA592A8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4C17-0343-4B44-862F-27687570491A}" type="datetimeFigureOut">
              <a:rPr lang="pt-PT" smtClean="0"/>
              <a:t>12/06/2024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5915DA-EFE2-4FA7-8BE4-F566A18E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EC6857-03FB-4D08-8A36-0796C1772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E48D-EC62-4587-B9ED-21BB3D393C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300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AD6C33-6A52-4D26-8323-0228B5DD7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4A2C633-691C-4876-B020-FECFE2152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333281D-E2A1-458E-B686-E0646EAD6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684E25-03BB-42E1-BBC0-E25E87558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4C17-0343-4B44-862F-27687570491A}" type="datetimeFigureOut">
              <a:rPr lang="pt-PT" smtClean="0"/>
              <a:t>12/06/2024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F8578F-1ADF-48D1-9342-4296CDE5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B59994-38D2-4C92-9850-EE159C5AA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E48D-EC62-4587-B9ED-21BB3D393C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273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0A61E8F-E807-4385-9B00-F3360A41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38CAB7-93BE-4854-BE4D-CCF41A5A3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253A79-DACD-4FD8-BA3A-157AFCCD8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24C17-0343-4B44-862F-27687570491A}" type="datetimeFigureOut">
              <a:rPr lang="pt-PT" smtClean="0"/>
              <a:t>12/06/2024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EF1F07-08B3-4010-BD1A-47F79E14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1A24E9-6E38-45F4-80E1-B003DAE86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7E48D-EC62-4587-B9ED-21BB3D393C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060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EDFC56C-5F18-FE46-91D2-38A65AB31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018"/>
            <a:ext cx="10515600" cy="6659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4E9D5F-6284-C245-A4A2-DA3142CA8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2026"/>
            <a:ext cx="10515600" cy="4874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2FBEB1-50CF-A945-8C41-1C8ECC23D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Country Climate and Development Report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6B361E-ECB6-9B42-945A-86EC99AE6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C6FA30F-E49C-824E-8B12-56F19915E18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spc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00189"/>
            <a:ext cx="1028700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59083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959083"/>
            <a:ext cx="36195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959083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1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ctr" defTabSz="857229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1" indent="-321461" algn="l" defTabSz="857229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498" indent="-267884" algn="l" defTabSz="857229" rtl="0" eaLnBrk="1" latinLnBrk="0" hangingPunct="1">
        <a:spcBef>
          <a:spcPct val="20000"/>
        </a:spcBef>
        <a:buFont typeface="Arial" pitchFamily="34" charset="0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36" indent="-214307" algn="l" defTabSz="857229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50" indent="-214307" algn="l" defTabSz="857229" rtl="0" eaLnBrk="1" latinLnBrk="0" hangingPunct="1">
        <a:spcBef>
          <a:spcPct val="20000"/>
        </a:spcBef>
        <a:buFont typeface="Arial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764" indent="-214307" algn="l" defTabSz="857229" rtl="0" eaLnBrk="1" latinLnBrk="0" hangingPunct="1">
        <a:spcBef>
          <a:spcPct val="20000"/>
        </a:spcBef>
        <a:buFont typeface="Arial" pitchFamily="34" charset="0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378" indent="-214307" algn="l" defTabSz="857229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5993" indent="-214307" algn="l" defTabSz="857229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08" indent="-214307" algn="l" defTabSz="857229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222" indent="-214307" algn="l" defTabSz="857229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15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43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457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072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686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00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8915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5" Type="http://schemas.openxmlformats.org/officeDocument/2006/relationships/chart" Target="../charts/char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5" Type="http://schemas.openxmlformats.org/officeDocument/2006/relationships/chart" Target="../charts/char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5" Type="http://schemas.openxmlformats.org/officeDocument/2006/relationships/chart" Target="../charts/char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chart" Target="../charts/char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xmlns="" id="{FA1E93A5-9A35-4CA1-AFFB-EBE49EE75E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47130" y="1462534"/>
            <a:ext cx="10133463" cy="1468483"/>
          </a:xfrm>
        </p:spPr>
        <p:txBody>
          <a:bodyPr>
            <a:noAutofit/>
          </a:bodyPr>
          <a:lstStyle/>
          <a:p>
            <a:r>
              <a:rPr lang="en-US" sz="3333" b="1" err="1">
                <a:latin typeface="Andes"/>
              </a:rPr>
              <a:t>Impactos</a:t>
            </a:r>
            <a:r>
              <a:rPr lang="en-US" sz="3333" b="1">
                <a:latin typeface="Andes"/>
              </a:rPr>
              <a:t> </a:t>
            </a:r>
            <a:r>
              <a:rPr lang="en-US" sz="3333" b="1" err="1">
                <a:latin typeface="Andes"/>
              </a:rPr>
              <a:t>distributivos</a:t>
            </a:r>
            <a:r>
              <a:rPr lang="en-US" sz="3333" b="1">
                <a:latin typeface="Andes"/>
              </a:rPr>
              <a:t> da </a:t>
            </a:r>
            <a:r>
              <a:rPr lang="en-US" sz="3333" b="1" err="1">
                <a:latin typeface="Andes"/>
              </a:rPr>
              <a:t>tributação</a:t>
            </a:r>
            <a:r>
              <a:rPr lang="en-US" sz="3333" b="1">
                <a:latin typeface="Andes"/>
              </a:rPr>
              <a:t> de </a:t>
            </a:r>
            <a:r>
              <a:rPr lang="en-US" sz="3333" b="1" err="1">
                <a:latin typeface="Andes"/>
              </a:rPr>
              <a:t>alimentos</a:t>
            </a:r>
            <a:r>
              <a:rPr lang="en-US" sz="3333" b="1">
                <a:latin typeface="Andes"/>
              </a:rPr>
              <a:t> </a:t>
            </a:r>
            <a:r>
              <a:rPr lang="en-US" sz="3333" b="1" err="1">
                <a:latin typeface="Andes"/>
              </a:rPr>
              <a:t>ultraprocessados</a:t>
            </a:r>
            <a:r>
              <a:rPr lang="en-US" sz="3333" b="1">
                <a:latin typeface="Andes"/>
              </a:rPr>
              <a:t> no </a:t>
            </a:r>
            <a:r>
              <a:rPr lang="en-US" sz="3333" b="1" err="1">
                <a:latin typeface="Andes"/>
              </a:rPr>
              <a:t>Brasil</a:t>
            </a:r>
            <a:endParaRPr lang="en-US" altLang="en-US" sz="3333" b="1">
              <a:latin typeface="Ande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D63B699-830B-4BA2-B0C0-B0D262BB0747}"/>
              </a:ext>
            </a:extLst>
          </p:cNvPr>
          <p:cNvSpPr/>
          <p:nvPr/>
        </p:nvSpPr>
        <p:spPr>
          <a:xfrm>
            <a:off x="9359440" y="5404455"/>
            <a:ext cx="1157288" cy="3514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AC22DB-C5D5-4565-87AA-D0B850F593D7}"/>
              </a:ext>
            </a:extLst>
          </p:cNvPr>
          <p:cNvSpPr txBox="1"/>
          <p:nvPr/>
        </p:nvSpPr>
        <p:spPr>
          <a:xfrm>
            <a:off x="4278924" y="3185344"/>
            <a:ext cx="3857168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33">
                <a:solidFill>
                  <a:srgbClr val="FFFF00"/>
                </a:solidFill>
              </a:rPr>
              <a:t>Junho 2024</a:t>
            </a:r>
            <a:endParaRPr lang="en-US" sz="2333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B60E05-D63D-B581-CEE5-D8B5D9202D57}"/>
              </a:ext>
            </a:extLst>
          </p:cNvPr>
          <p:cNvSpPr txBox="1"/>
          <p:nvPr/>
        </p:nvSpPr>
        <p:spPr>
          <a:xfrm>
            <a:off x="6487446" y="5081290"/>
            <a:ext cx="3450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Bernardo Coelho, Courtney Ivins, Roberto Iunes</a:t>
            </a:r>
          </a:p>
        </p:txBody>
      </p:sp>
    </p:spTree>
    <p:extLst>
      <p:ext uri="{BB962C8B-B14F-4D97-AF65-F5344CB8AC3E}">
        <p14:creationId xmlns:p14="http://schemas.microsoft.com/office/powerpoint/2010/main" val="132526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017" y="0"/>
            <a:ext cx="11911965" cy="6583680"/>
            <a:chOff x="138682" y="137159"/>
            <a:chExt cx="11911965" cy="6583680"/>
          </a:xfrm>
        </p:grpSpPr>
        <p:sp>
          <p:nvSpPr>
            <p:cNvPr id="3" name="object 3"/>
            <p:cNvSpPr/>
            <p:nvPr/>
          </p:nvSpPr>
          <p:spPr>
            <a:xfrm>
              <a:off x="138682" y="137159"/>
              <a:ext cx="11911965" cy="6583680"/>
            </a:xfrm>
            <a:custGeom>
              <a:avLst/>
              <a:gdLst/>
              <a:ahLst/>
              <a:cxnLst/>
              <a:rect l="l" t="t" r="r" b="b"/>
              <a:pathLst>
                <a:path w="11911965" h="6583680">
                  <a:moveTo>
                    <a:pt x="11911584" y="0"/>
                  </a:moveTo>
                  <a:lnTo>
                    <a:pt x="0" y="0"/>
                  </a:lnTo>
                  <a:lnTo>
                    <a:pt x="0" y="6583680"/>
                  </a:lnTo>
                  <a:lnTo>
                    <a:pt x="11911584" y="6583680"/>
                  </a:lnTo>
                  <a:lnTo>
                    <a:pt x="11911584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F10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4558" y="5187107"/>
              <a:ext cx="1511871" cy="1593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14544" y="4684839"/>
              <a:ext cx="1960308" cy="3291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5305" y="3827831"/>
              <a:ext cx="758483" cy="755480"/>
            </a:xfrm>
            <a:prstGeom prst="rect">
              <a:avLst/>
            </a:prstGeom>
          </p:spPr>
        </p:pic>
      </p:grpSp>
      <p:sp>
        <p:nvSpPr>
          <p:cNvPr id="7" name="object 4">
            <a:extLst>
              <a:ext uri="{FF2B5EF4-FFF2-40B4-BE49-F238E27FC236}">
                <a16:creationId xmlns:a16="http://schemas.microsoft.com/office/drawing/2014/main" xmlns="" id="{84C7C5D6-0CC6-40EA-999D-4C230E21F7EB}"/>
              </a:ext>
            </a:extLst>
          </p:cNvPr>
          <p:cNvSpPr txBox="1"/>
          <p:nvPr/>
        </p:nvSpPr>
        <p:spPr>
          <a:xfrm>
            <a:off x="4771749" y="1795804"/>
            <a:ext cx="264822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pt-BR" sz="4800"/>
              <a:t>Obrigada!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28ABCD-F36A-A69A-FD52-1275DCF4C449}"/>
              </a:ext>
            </a:extLst>
          </p:cNvPr>
          <p:cNvSpPr txBox="1"/>
          <p:nvPr/>
        </p:nvSpPr>
        <p:spPr>
          <a:xfrm>
            <a:off x="1891861" y="1446468"/>
            <a:ext cx="81244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err="1"/>
              <a:t>Declaração</a:t>
            </a:r>
            <a:r>
              <a:rPr lang="en-US" b="1"/>
              <a:t> de </a:t>
            </a:r>
            <a:r>
              <a:rPr lang="en-US" b="1" err="1"/>
              <a:t>exoneração</a:t>
            </a:r>
            <a:r>
              <a:rPr lang="en-US" b="1"/>
              <a:t> de </a:t>
            </a:r>
            <a:r>
              <a:rPr lang="en-US" b="1" err="1"/>
              <a:t>responsabilidade</a:t>
            </a:r>
            <a:endParaRPr lang="en-US" b="1"/>
          </a:p>
          <a:p>
            <a:endParaRPr lang="en-US"/>
          </a:p>
          <a:p>
            <a:pPr algn="just"/>
            <a:r>
              <a:rPr lang="en-US"/>
              <a:t>Este </a:t>
            </a:r>
            <a:r>
              <a:rPr lang="en-US" err="1"/>
              <a:t>estudo</a:t>
            </a:r>
            <a:r>
              <a:rPr lang="en-US"/>
              <a:t> é um </a:t>
            </a:r>
            <a:r>
              <a:rPr lang="en-US" err="1"/>
              <a:t>produto</a:t>
            </a:r>
            <a:r>
              <a:rPr lang="en-US"/>
              <a:t> da </a:t>
            </a:r>
            <a:r>
              <a:rPr lang="en-US" err="1"/>
              <a:t>equipa</a:t>
            </a:r>
            <a:r>
              <a:rPr lang="en-US"/>
              <a:t> do Banco Mundial com </a:t>
            </a:r>
            <a:r>
              <a:rPr lang="en-US" err="1"/>
              <a:t>contribuições</a:t>
            </a:r>
            <a:r>
              <a:rPr lang="en-US"/>
              <a:t> </a:t>
            </a:r>
            <a:r>
              <a:rPr lang="en-US" err="1"/>
              <a:t>externas</a:t>
            </a:r>
            <a:r>
              <a:rPr lang="en-US"/>
              <a:t>.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resultados</a:t>
            </a:r>
            <a:r>
              <a:rPr lang="en-US"/>
              <a:t>, </a:t>
            </a:r>
            <a:r>
              <a:rPr lang="en-US" err="1"/>
              <a:t>interpretações</a:t>
            </a:r>
            <a:r>
              <a:rPr lang="en-US"/>
              <a:t> e </a:t>
            </a:r>
            <a:r>
              <a:rPr lang="en-US" err="1"/>
              <a:t>conclusões</a:t>
            </a:r>
            <a:r>
              <a:rPr lang="en-US"/>
              <a:t> expressos </a:t>
            </a:r>
            <a:r>
              <a:rPr lang="en-US" err="1"/>
              <a:t>neste</a:t>
            </a:r>
            <a:r>
              <a:rPr lang="en-US"/>
              <a:t> </a:t>
            </a:r>
            <a:r>
              <a:rPr lang="en-US" err="1"/>
              <a:t>documento</a:t>
            </a:r>
            <a:r>
              <a:rPr lang="en-US"/>
              <a:t> </a:t>
            </a:r>
            <a:r>
              <a:rPr lang="en-US" err="1"/>
              <a:t>não</a:t>
            </a:r>
            <a:r>
              <a:rPr lang="en-US"/>
              <a:t> </a:t>
            </a:r>
            <a:r>
              <a:rPr lang="en-US" err="1"/>
              <a:t>reflectem</a:t>
            </a:r>
            <a:r>
              <a:rPr lang="en-US"/>
              <a:t> </a:t>
            </a:r>
            <a:r>
              <a:rPr lang="en-US" err="1"/>
              <a:t>necessariamente</a:t>
            </a:r>
            <a:r>
              <a:rPr lang="en-US"/>
              <a:t> as </a:t>
            </a:r>
            <a:r>
              <a:rPr lang="en-US" err="1"/>
              <a:t>opiniões</a:t>
            </a:r>
            <a:r>
              <a:rPr lang="en-US"/>
              <a:t> do Banco Mundial, do </a:t>
            </a:r>
            <a:r>
              <a:rPr lang="en-US" err="1"/>
              <a:t>seu</a:t>
            </a:r>
            <a:r>
              <a:rPr lang="en-US"/>
              <a:t> </a:t>
            </a:r>
            <a:r>
              <a:rPr lang="en-US" err="1"/>
              <a:t>Conselho</a:t>
            </a:r>
            <a:r>
              <a:rPr lang="en-US"/>
              <a:t> de </a:t>
            </a:r>
            <a:r>
              <a:rPr lang="en-US" err="1"/>
              <a:t>Administração</a:t>
            </a:r>
            <a:r>
              <a:rPr lang="en-US"/>
              <a:t> </a:t>
            </a:r>
            <a:r>
              <a:rPr lang="en-US" err="1"/>
              <a:t>Executivo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dos Governos que </a:t>
            </a:r>
            <a:r>
              <a:rPr lang="en-US" err="1"/>
              <a:t>representam</a:t>
            </a:r>
            <a:r>
              <a:rPr lang="en-US"/>
              <a:t>. Nada </a:t>
            </a:r>
            <a:r>
              <a:rPr lang="en-US" err="1"/>
              <a:t>neste</a:t>
            </a:r>
            <a:r>
              <a:rPr lang="en-US"/>
              <a:t> </a:t>
            </a:r>
            <a:r>
              <a:rPr lang="en-US" err="1"/>
              <a:t>documento</a:t>
            </a:r>
            <a:r>
              <a:rPr lang="en-US"/>
              <a:t> </a:t>
            </a:r>
            <a:r>
              <a:rPr lang="en-US" err="1"/>
              <a:t>constituirá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será</a:t>
            </a:r>
            <a:r>
              <a:rPr lang="en-US"/>
              <a:t> </a:t>
            </a:r>
            <a:r>
              <a:rPr lang="en-US" err="1"/>
              <a:t>considerado</a:t>
            </a:r>
            <a:r>
              <a:rPr lang="en-US"/>
              <a:t> </a:t>
            </a:r>
            <a:r>
              <a:rPr lang="en-US" err="1"/>
              <a:t>como</a:t>
            </a:r>
            <a:r>
              <a:rPr lang="en-US"/>
              <a:t> </a:t>
            </a:r>
            <a:r>
              <a:rPr lang="en-US" err="1"/>
              <a:t>uma</a:t>
            </a:r>
            <a:r>
              <a:rPr lang="en-US"/>
              <a:t> </a:t>
            </a:r>
            <a:r>
              <a:rPr lang="en-US" err="1"/>
              <a:t>limitação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renúncia</a:t>
            </a:r>
            <a:r>
              <a:rPr lang="en-US"/>
              <a:t> aos </a:t>
            </a:r>
            <a:r>
              <a:rPr lang="en-US" err="1"/>
              <a:t>privilégios</a:t>
            </a:r>
            <a:r>
              <a:rPr lang="en-US"/>
              <a:t> e </a:t>
            </a:r>
            <a:r>
              <a:rPr lang="en-US" err="1"/>
              <a:t>imunidades</a:t>
            </a:r>
            <a:r>
              <a:rPr lang="en-US"/>
              <a:t> do Banco Mundial, </a:t>
            </a:r>
            <a:r>
              <a:rPr lang="en-US" err="1"/>
              <a:t>todos</a:t>
            </a:r>
            <a:r>
              <a:rPr lang="en-US"/>
              <a:t> </a:t>
            </a:r>
            <a:r>
              <a:rPr lang="en-US" err="1"/>
              <a:t>eles</a:t>
            </a:r>
            <a:r>
              <a:rPr lang="en-US"/>
              <a:t> </a:t>
            </a:r>
            <a:r>
              <a:rPr lang="en-US" err="1"/>
              <a:t>especificamente</a:t>
            </a:r>
            <a:r>
              <a:rPr lang="en-US"/>
              <a:t> </a:t>
            </a:r>
            <a:r>
              <a:rPr lang="en-US" err="1"/>
              <a:t>reservados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351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1310" y="0"/>
            <a:ext cx="29908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000" b="0" i="0" u="none" strike="noStrike" kern="0" cap="none" spc="-10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cs typeface="Lucida Sans"/>
              </a:rPr>
              <a:t>1</a:t>
            </a:r>
            <a:endParaRPr kumimoji="0" sz="5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6929" y="495960"/>
            <a:ext cx="10614660" cy="4437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pt-BR" sz="2800"/>
              <a:t>Descrição do estudo</a:t>
            </a: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32487" y="83420"/>
            <a:ext cx="471854" cy="46911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1339" y="317975"/>
            <a:ext cx="6599351" cy="38100"/>
          </a:xfrm>
          <a:prstGeom prst="rect">
            <a:avLst/>
          </a:prstGeom>
        </p:spPr>
      </p:pic>
      <p:sp>
        <p:nvSpPr>
          <p:cNvPr id="37" name="object 6">
            <a:extLst>
              <a:ext uri="{FF2B5EF4-FFF2-40B4-BE49-F238E27FC236}">
                <a16:creationId xmlns:a16="http://schemas.microsoft.com/office/drawing/2014/main" xmlns="" id="{E8BD1A8C-3578-44DE-A82E-F5C1830A17BB}"/>
              </a:ext>
            </a:extLst>
          </p:cNvPr>
          <p:cNvSpPr/>
          <p:nvPr/>
        </p:nvSpPr>
        <p:spPr>
          <a:xfrm>
            <a:off x="738187" y="1048836"/>
            <a:ext cx="10715625" cy="0"/>
          </a:xfrm>
          <a:custGeom>
            <a:avLst/>
            <a:gdLst/>
            <a:ahLst/>
            <a:cxnLst/>
            <a:rect l="l" t="t" r="r" b="b"/>
            <a:pathLst>
              <a:path w="10715625">
                <a:moveTo>
                  <a:pt x="0" y="0"/>
                </a:moveTo>
                <a:lnTo>
                  <a:pt x="10715207" y="0"/>
                </a:lnTo>
              </a:path>
            </a:pathLst>
          </a:custGeom>
          <a:ln w="6096">
            <a:solidFill>
              <a:srgbClr val="139BE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421E99-D064-4277-8C60-13B38E2D2A80}"/>
              </a:ext>
            </a:extLst>
          </p:cNvPr>
          <p:cNvSpPr txBox="1"/>
          <p:nvPr/>
        </p:nvSpPr>
        <p:spPr>
          <a:xfrm>
            <a:off x="635065" y="1283995"/>
            <a:ext cx="11148767" cy="51398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>
                <a:latin typeface="Arial"/>
                <a:ea typeface="Calibri"/>
                <a:cs typeface="Times New Roman"/>
              </a:rPr>
              <a:t>Os impactos distributivos são analisados sob três perspectivas: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>
                <a:latin typeface="Arial"/>
                <a:ea typeface="Calibri"/>
                <a:cs typeface="Times New Roman"/>
              </a:rPr>
              <a:t>Variação nos gastos dos domicílios</a:t>
            </a:r>
            <a:endParaRPr lang="pt-BR" sz="24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>
                <a:latin typeface="Arial"/>
                <a:ea typeface="Calibri"/>
                <a:cs typeface="Times New Roman"/>
              </a:rPr>
              <a:t>Mudança nos anos de vida</a:t>
            </a:r>
            <a:r>
              <a:rPr lang="pt-BR" sz="2400" b="1"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pt-BR" sz="2400">
                <a:effectLst/>
                <a:latin typeface="Arial"/>
                <a:ea typeface="Calibri"/>
                <a:cs typeface="Times New Roman"/>
              </a:rPr>
              <a:t>perdidos (expressados em termos de renda)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>
                <a:latin typeface="Arial"/>
                <a:ea typeface="Calibri"/>
                <a:cs typeface="Times New Roman"/>
              </a:rPr>
              <a:t>Mudança nos gastos médicos associados</a:t>
            </a:r>
          </a:p>
          <a:p>
            <a:pPr lvl="1">
              <a:spcAft>
                <a:spcPts val="600"/>
              </a:spcAft>
            </a:pPr>
            <a:endParaRPr lang="pt-BR" sz="24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>
                <a:latin typeface="Arial"/>
                <a:ea typeface="Calibri"/>
                <a:cs typeface="Times New Roman"/>
              </a:rPr>
              <a:t>Para fins de exercício, estimamos o impacto de um aumento de preço de 20%</a:t>
            </a:r>
            <a:r>
              <a:rPr lang="pt-BR" sz="240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2400">
                <a:latin typeface="Arial"/>
                <a:ea typeface="Calibri"/>
                <a:cs typeface="Times New Roman"/>
              </a:rPr>
              <a:t>sobre alimentos processados e </a:t>
            </a:r>
            <a:r>
              <a:rPr lang="pt-BR" sz="2400" err="1">
                <a:latin typeface="Arial"/>
                <a:ea typeface="Calibri"/>
                <a:cs typeface="Times New Roman"/>
              </a:rPr>
              <a:t>ultraprocessados</a:t>
            </a:r>
            <a:r>
              <a:rPr lang="pt-BR" sz="2400">
                <a:latin typeface="Arial"/>
                <a:ea typeface="Calibri"/>
                <a:cs typeface="Times New Roman"/>
              </a:rPr>
              <a:t>.</a:t>
            </a:r>
          </a:p>
          <a:p>
            <a:pPr>
              <a:spcAft>
                <a:spcPts val="600"/>
              </a:spcAft>
            </a:pPr>
            <a:endParaRPr lang="pt-BR" sz="24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>
                <a:latin typeface="Arial"/>
                <a:ea typeface="Calibri"/>
                <a:cs typeface="Times New Roman"/>
              </a:rPr>
              <a:t>Os dados sobre perfil de consumo da população são da Pesquisa de Orçamento Familiar (POF 2017-18), do Sistema de Informações Hospitalares, e do </a:t>
            </a:r>
            <a:r>
              <a:rPr lang="pt-BR" sz="2400" i="1">
                <a:latin typeface="Arial"/>
                <a:ea typeface="Calibri"/>
                <a:cs typeface="Times New Roman"/>
              </a:rPr>
              <a:t>Global </a:t>
            </a:r>
            <a:r>
              <a:rPr lang="pt-BR" sz="2400" i="1" err="1">
                <a:latin typeface="Arial"/>
                <a:ea typeface="Calibri"/>
                <a:cs typeface="Times New Roman"/>
              </a:rPr>
              <a:t>Burden</a:t>
            </a:r>
            <a:r>
              <a:rPr lang="pt-BR" sz="2400" i="1">
                <a:latin typeface="Arial"/>
                <a:ea typeface="Calibri"/>
                <a:cs typeface="Times New Roman"/>
              </a:rPr>
              <a:t> of </a:t>
            </a:r>
            <a:r>
              <a:rPr lang="pt-BR" sz="2400" i="1" err="1">
                <a:latin typeface="Arial"/>
                <a:ea typeface="Calibri"/>
                <a:cs typeface="Times New Roman"/>
              </a:rPr>
              <a:t>Diseases</a:t>
            </a:r>
            <a:r>
              <a:rPr lang="pt-BR" sz="2400" i="1">
                <a:latin typeface="Arial"/>
                <a:ea typeface="Calibri"/>
                <a:cs typeface="Times New Roman"/>
              </a:rPr>
              <a:t> </a:t>
            </a:r>
            <a:r>
              <a:rPr lang="pt-BR" sz="2400" i="1" err="1">
                <a:latin typeface="Arial"/>
                <a:ea typeface="Calibri"/>
                <a:cs typeface="Times New Roman"/>
              </a:rPr>
              <a:t>Study</a:t>
            </a:r>
            <a:endParaRPr lang="pt-BR" sz="2400" i="1">
              <a:latin typeface="Arial"/>
              <a:ea typeface="Calibri"/>
              <a:cs typeface="Times New Roman"/>
            </a:endParaRPr>
          </a:p>
          <a:p>
            <a:pPr lvl="1">
              <a:spcAft>
                <a:spcPts val="600"/>
              </a:spcAft>
            </a:pPr>
            <a:endParaRPr lang="pt-BR" sz="24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12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1310" y="0"/>
            <a:ext cx="29908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000" b="0" i="0" u="none" strike="noStrike" kern="0" cap="none" spc="-10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cs typeface="Lucida Sans"/>
              </a:rPr>
              <a:t>1</a:t>
            </a:r>
            <a:endParaRPr kumimoji="0" sz="5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6929" y="495960"/>
            <a:ext cx="10614660" cy="87459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defTabSz="868680">
              <a:spcBef>
                <a:spcPts val="95"/>
              </a:spcBef>
              <a:defRPr/>
            </a:pPr>
            <a:r>
              <a:rPr lang="pt-BR" sz="2800" b="1" kern="1200">
                <a:latin typeface="+mn-lt"/>
                <a:ea typeface="+mn-ea"/>
                <a:cs typeface="+mn-cs"/>
              </a:rPr>
              <a:t>Consumo de alimentos </a:t>
            </a:r>
            <a:r>
              <a:rPr lang="pt-BR" sz="2800" b="1" kern="1200" err="1">
                <a:latin typeface="+mn-lt"/>
                <a:ea typeface="+mn-ea"/>
                <a:cs typeface="+mn-cs"/>
              </a:rPr>
              <a:t>ultraprocessados</a:t>
            </a:r>
            <a:r>
              <a:rPr lang="pt-BR" sz="2800" b="1" kern="1200">
                <a:latin typeface="+mn-lt"/>
                <a:ea typeface="+mn-ea"/>
                <a:cs typeface="+mn-cs"/>
              </a:rPr>
              <a:t> </a:t>
            </a:r>
            <a:r>
              <a:rPr lang="pt-BR" sz="2800" b="1"/>
              <a:t>gera </a:t>
            </a:r>
            <a:r>
              <a:rPr lang="pt-BR" sz="2800" b="1" kern="1200">
                <a:latin typeface="+mn-lt"/>
                <a:ea typeface="+mn-ea"/>
                <a:cs typeface="+mn-cs"/>
              </a:rPr>
              <a:t>custos humanos e econômicos significativos</a:t>
            </a:r>
            <a:endParaRPr lang="pt-BR" sz="2800" b="1"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32487" y="83420"/>
            <a:ext cx="471854" cy="46911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1339" y="317975"/>
            <a:ext cx="6599351" cy="38100"/>
          </a:xfrm>
          <a:prstGeom prst="rect">
            <a:avLst/>
          </a:prstGeom>
        </p:spPr>
      </p:pic>
      <p:sp>
        <p:nvSpPr>
          <p:cNvPr id="37" name="object 6">
            <a:extLst>
              <a:ext uri="{FF2B5EF4-FFF2-40B4-BE49-F238E27FC236}">
                <a16:creationId xmlns:a16="http://schemas.microsoft.com/office/drawing/2014/main" xmlns="" id="{E8BD1A8C-3578-44DE-A82E-F5C1830A17BB}"/>
              </a:ext>
            </a:extLst>
          </p:cNvPr>
          <p:cNvSpPr/>
          <p:nvPr/>
        </p:nvSpPr>
        <p:spPr>
          <a:xfrm>
            <a:off x="738187" y="1479323"/>
            <a:ext cx="10715625" cy="0"/>
          </a:xfrm>
          <a:custGeom>
            <a:avLst/>
            <a:gdLst/>
            <a:ahLst/>
            <a:cxnLst/>
            <a:rect l="l" t="t" r="r" b="b"/>
            <a:pathLst>
              <a:path w="10715625">
                <a:moveTo>
                  <a:pt x="0" y="0"/>
                </a:moveTo>
                <a:lnTo>
                  <a:pt x="10715207" y="0"/>
                </a:lnTo>
              </a:path>
            </a:pathLst>
          </a:custGeom>
          <a:ln w="6096">
            <a:solidFill>
              <a:srgbClr val="139BE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421E99-D064-4277-8C60-13B38E2D2A80}"/>
              </a:ext>
            </a:extLst>
          </p:cNvPr>
          <p:cNvSpPr txBox="1"/>
          <p:nvPr/>
        </p:nvSpPr>
        <p:spPr>
          <a:xfrm>
            <a:off x="509392" y="2325395"/>
            <a:ext cx="11148767" cy="24622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760095" lvl="1" indent="-325755" defTabSz="868680">
              <a:spcAft>
                <a:spcPts val="570"/>
              </a:spcAft>
              <a:buFont typeface="Wingdings" panose="05000000000000000000" pitchFamily="2" charset="2"/>
              <a:buChar char="ü"/>
            </a:pPr>
            <a:r>
              <a:rPr lang="pt-BR" sz="2400" kern="1200">
                <a:latin typeface="Arial"/>
                <a:cs typeface="Times New Roman"/>
              </a:rPr>
              <a:t>Doenças não transmissíveis </a:t>
            </a:r>
            <a:r>
              <a:rPr lang="pt-BR" sz="2400">
                <a:latin typeface="Arial"/>
                <a:cs typeface="Times New Roman"/>
              </a:rPr>
              <a:t>são</a:t>
            </a:r>
            <a:r>
              <a:rPr lang="pt-BR" sz="2400" kern="1200">
                <a:latin typeface="Arial"/>
                <a:cs typeface="Times New Roman"/>
              </a:rPr>
              <a:t> responsáveis por </a:t>
            </a:r>
            <a:r>
              <a:rPr lang="pt-BR" sz="2400" b="1" kern="1200">
                <a:latin typeface="Arial"/>
                <a:cs typeface="Times New Roman"/>
              </a:rPr>
              <a:t>75% </a:t>
            </a:r>
            <a:r>
              <a:rPr lang="pt-BR" sz="2400" b="1">
                <a:latin typeface="Arial"/>
                <a:cs typeface="Times New Roman"/>
              </a:rPr>
              <a:t>das</a:t>
            </a:r>
            <a:r>
              <a:rPr lang="pt-BR" sz="2400" b="1" kern="1200">
                <a:latin typeface="Arial"/>
                <a:cs typeface="Times New Roman"/>
              </a:rPr>
              <a:t> mortes no Brasil,</a:t>
            </a:r>
            <a:r>
              <a:rPr lang="pt-BR" sz="2400" kern="1200">
                <a:latin typeface="Arial"/>
                <a:cs typeface="Times New Roman"/>
              </a:rPr>
              <a:t> forte associação com</a:t>
            </a:r>
            <a:r>
              <a:rPr lang="pt-BR" sz="2400">
                <a:latin typeface="Arial"/>
                <a:cs typeface="Times New Roman"/>
              </a:rPr>
              <a:t> padrão de consumo alimentar</a:t>
            </a:r>
            <a:endParaRPr lang="pt-BR" sz="2400" kern="1200">
              <a:latin typeface="Arial"/>
              <a:cs typeface="Times New Roman"/>
            </a:endParaRPr>
          </a:p>
          <a:p>
            <a:pPr marL="760095" lvl="1" indent="-325755" defTabSz="868680">
              <a:spcAft>
                <a:spcPts val="570"/>
              </a:spcAft>
              <a:buFont typeface="Wingdings" panose="05000000000000000000" pitchFamily="2" charset="2"/>
              <a:buChar char="ü"/>
            </a:pPr>
            <a:r>
              <a:rPr lang="pt-BR" sz="2400" kern="1200">
                <a:latin typeface="Arial"/>
                <a:cs typeface="Times New Roman"/>
              </a:rPr>
              <a:t>Ampla evidência que os </a:t>
            </a:r>
            <a:r>
              <a:rPr lang="pt-BR" sz="2400" kern="1200" err="1">
                <a:latin typeface="Arial"/>
                <a:cs typeface="Times New Roman"/>
              </a:rPr>
              <a:t>ultraprocessados</a:t>
            </a:r>
            <a:r>
              <a:rPr lang="pt-BR" sz="2400" kern="1200">
                <a:latin typeface="Arial"/>
                <a:cs typeface="Times New Roman"/>
              </a:rPr>
              <a:t> são associados a </a:t>
            </a:r>
            <a:r>
              <a:rPr lang="pt-BR" sz="2400" b="1" kern="1200">
                <a:latin typeface="Arial"/>
                <a:cs typeface="Times New Roman"/>
              </a:rPr>
              <a:t>obesidade, aumentos no risco de mortalidade precoce, doenças cardiovasculares, hipertensão e câncer, entre outras.</a:t>
            </a:r>
            <a:endParaRPr lang="pt-BR" sz="24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endParaRPr lang="pt-BR" sz="24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58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26929" y="495960"/>
            <a:ext cx="10614660" cy="4437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pt-BR" sz="2800"/>
              <a:t>Perfil de consumo de alimentos por decil de consumo</a:t>
            </a: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32487" y="83420"/>
            <a:ext cx="471854" cy="46911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1339" y="317975"/>
            <a:ext cx="6599351" cy="38100"/>
          </a:xfrm>
          <a:prstGeom prst="rect">
            <a:avLst/>
          </a:prstGeom>
        </p:spPr>
      </p:pic>
      <p:sp>
        <p:nvSpPr>
          <p:cNvPr id="37" name="object 6">
            <a:extLst>
              <a:ext uri="{FF2B5EF4-FFF2-40B4-BE49-F238E27FC236}">
                <a16:creationId xmlns:a16="http://schemas.microsoft.com/office/drawing/2014/main" xmlns="" id="{E8BD1A8C-3578-44DE-A82E-F5C1830A17BB}"/>
              </a:ext>
            </a:extLst>
          </p:cNvPr>
          <p:cNvSpPr/>
          <p:nvPr/>
        </p:nvSpPr>
        <p:spPr>
          <a:xfrm>
            <a:off x="738187" y="1048836"/>
            <a:ext cx="10715625" cy="0"/>
          </a:xfrm>
          <a:custGeom>
            <a:avLst/>
            <a:gdLst/>
            <a:ahLst/>
            <a:cxnLst/>
            <a:rect l="l" t="t" r="r" b="b"/>
            <a:pathLst>
              <a:path w="10715625">
                <a:moveTo>
                  <a:pt x="0" y="0"/>
                </a:moveTo>
                <a:lnTo>
                  <a:pt x="10715207" y="0"/>
                </a:lnTo>
              </a:path>
            </a:pathLst>
          </a:custGeom>
          <a:ln w="6096">
            <a:solidFill>
              <a:srgbClr val="139BE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7E7F79A1-39D8-419B-894A-ABCDCEDA1D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123620"/>
              </p:ext>
            </p:extLst>
          </p:nvPr>
        </p:nvGraphicFramePr>
        <p:xfrm>
          <a:off x="823977" y="1327706"/>
          <a:ext cx="10412571" cy="5390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357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26929" y="495960"/>
            <a:ext cx="10614660" cy="4437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pt-BR" sz="2800"/>
              <a:t>Perfil de consumo de alimentos por estado</a:t>
            </a: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32487" y="83420"/>
            <a:ext cx="471854" cy="46911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1339" y="317975"/>
            <a:ext cx="6599351" cy="38100"/>
          </a:xfrm>
          <a:prstGeom prst="rect">
            <a:avLst/>
          </a:prstGeom>
        </p:spPr>
      </p:pic>
      <p:sp>
        <p:nvSpPr>
          <p:cNvPr id="37" name="object 6">
            <a:extLst>
              <a:ext uri="{FF2B5EF4-FFF2-40B4-BE49-F238E27FC236}">
                <a16:creationId xmlns:a16="http://schemas.microsoft.com/office/drawing/2014/main" xmlns="" id="{E8BD1A8C-3578-44DE-A82E-F5C1830A17BB}"/>
              </a:ext>
            </a:extLst>
          </p:cNvPr>
          <p:cNvSpPr/>
          <p:nvPr/>
        </p:nvSpPr>
        <p:spPr>
          <a:xfrm>
            <a:off x="738187" y="1048836"/>
            <a:ext cx="10715625" cy="0"/>
          </a:xfrm>
          <a:custGeom>
            <a:avLst/>
            <a:gdLst/>
            <a:ahLst/>
            <a:cxnLst/>
            <a:rect l="l" t="t" r="r" b="b"/>
            <a:pathLst>
              <a:path w="10715625">
                <a:moveTo>
                  <a:pt x="0" y="0"/>
                </a:moveTo>
                <a:lnTo>
                  <a:pt x="10715207" y="0"/>
                </a:lnTo>
              </a:path>
            </a:pathLst>
          </a:custGeom>
          <a:ln w="6096">
            <a:solidFill>
              <a:srgbClr val="139BE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xmlns="" id="{9285BB87-490A-42A1-BFC8-EDEBD9101A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52567"/>
              </p:ext>
            </p:extLst>
          </p:nvPr>
        </p:nvGraphicFramePr>
        <p:xfrm>
          <a:off x="1193800" y="1120547"/>
          <a:ext cx="9994900" cy="5730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7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1310" y="0"/>
            <a:ext cx="29908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000" b="0" i="0" u="none" strike="noStrike" kern="0" cap="none" spc="-10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cs typeface="Lucida Sans"/>
              </a:rPr>
              <a:t>1</a:t>
            </a:r>
            <a:endParaRPr kumimoji="0" sz="5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547" y="552531"/>
            <a:ext cx="10614660" cy="87459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pt-BR" sz="2800" b="1"/>
              <a:t> Elasticidade preço da demanda </a:t>
            </a:r>
            <a:r>
              <a:rPr lang="pt-BR" sz="2800"/>
              <a:t>– alto para todos, em particular para os </a:t>
            </a:r>
            <a:r>
              <a:rPr lang="pt-BR" sz="2800" err="1"/>
              <a:t>decis</a:t>
            </a:r>
            <a:r>
              <a:rPr lang="pt-BR" sz="2800"/>
              <a:t> mais pobres, favorável à substituição para consumo mais saudável</a:t>
            </a: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32487" y="83420"/>
            <a:ext cx="471854" cy="46911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1339" y="317975"/>
            <a:ext cx="6599351" cy="38100"/>
          </a:xfrm>
          <a:prstGeom prst="rect">
            <a:avLst/>
          </a:prstGeom>
        </p:spPr>
      </p:pic>
      <p:sp>
        <p:nvSpPr>
          <p:cNvPr id="37" name="object 6">
            <a:extLst>
              <a:ext uri="{FF2B5EF4-FFF2-40B4-BE49-F238E27FC236}">
                <a16:creationId xmlns:a16="http://schemas.microsoft.com/office/drawing/2014/main" xmlns="" id="{E8BD1A8C-3578-44DE-A82E-F5C1830A17BB}"/>
              </a:ext>
            </a:extLst>
          </p:cNvPr>
          <p:cNvSpPr/>
          <p:nvPr/>
        </p:nvSpPr>
        <p:spPr>
          <a:xfrm>
            <a:off x="635065" y="1489510"/>
            <a:ext cx="10715625" cy="0"/>
          </a:xfrm>
          <a:custGeom>
            <a:avLst/>
            <a:gdLst/>
            <a:ahLst/>
            <a:cxnLst/>
            <a:rect l="l" t="t" r="r" b="b"/>
            <a:pathLst>
              <a:path w="10715625">
                <a:moveTo>
                  <a:pt x="0" y="0"/>
                </a:moveTo>
                <a:lnTo>
                  <a:pt x="10715207" y="0"/>
                </a:lnTo>
              </a:path>
            </a:pathLst>
          </a:custGeom>
          <a:ln w="6096">
            <a:solidFill>
              <a:srgbClr val="139BE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D7483B14-3FEC-463C-A02F-797F927D48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724345"/>
              </p:ext>
            </p:extLst>
          </p:nvPr>
        </p:nvGraphicFramePr>
        <p:xfrm>
          <a:off x="841310" y="1644069"/>
          <a:ext cx="10458897" cy="4930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92174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1310" y="0"/>
            <a:ext cx="29908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000" b="0" i="0" u="none" strike="noStrike" kern="0" cap="none" spc="-10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cs typeface="Lucida Sans"/>
              </a:rPr>
              <a:t>1</a:t>
            </a:r>
            <a:endParaRPr kumimoji="0" sz="5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9471" y="495960"/>
            <a:ext cx="10702118" cy="87459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pt-BR" sz="2800" b="1"/>
              <a:t>Anos de vida perdidos – </a:t>
            </a:r>
            <a:r>
              <a:rPr lang="pt-BR" sz="2800"/>
              <a:t>ganhos de renda decorrente de ganhos em anos de vida significativamente maiores para os </a:t>
            </a:r>
            <a:r>
              <a:rPr lang="pt-BR" sz="2800" err="1"/>
              <a:t>decis</a:t>
            </a:r>
            <a:r>
              <a:rPr lang="pt-BR" sz="2800"/>
              <a:t> mais baixos</a:t>
            </a: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32487" y="83420"/>
            <a:ext cx="471854" cy="46911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1339" y="317975"/>
            <a:ext cx="6599351" cy="38100"/>
          </a:xfrm>
          <a:prstGeom prst="rect">
            <a:avLst/>
          </a:prstGeom>
        </p:spPr>
      </p:pic>
      <p:sp>
        <p:nvSpPr>
          <p:cNvPr id="37" name="object 6">
            <a:extLst>
              <a:ext uri="{FF2B5EF4-FFF2-40B4-BE49-F238E27FC236}">
                <a16:creationId xmlns:a16="http://schemas.microsoft.com/office/drawing/2014/main" xmlns="" id="{E8BD1A8C-3578-44DE-A82E-F5C1830A17BB}"/>
              </a:ext>
            </a:extLst>
          </p:cNvPr>
          <p:cNvSpPr/>
          <p:nvPr/>
        </p:nvSpPr>
        <p:spPr>
          <a:xfrm>
            <a:off x="776446" y="1636665"/>
            <a:ext cx="10715625" cy="0"/>
          </a:xfrm>
          <a:custGeom>
            <a:avLst/>
            <a:gdLst/>
            <a:ahLst/>
            <a:cxnLst/>
            <a:rect l="l" t="t" r="r" b="b"/>
            <a:pathLst>
              <a:path w="10715625">
                <a:moveTo>
                  <a:pt x="0" y="0"/>
                </a:moveTo>
                <a:lnTo>
                  <a:pt x="10715207" y="0"/>
                </a:lnTo>
              </a:path>
            </a:pathLst>
          </a:custGeom>
          <a:ln w="6096">
            <a:solidFill>
              <a:srgbClr val="139BE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C247C916-272A-4321-BB84-944749498A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776912"/>
              </p:ext>
            </p:extLst>
          </p:nvPr>
        </p:nvGraphicFramePr>
        <p:xfrm>
          <a:off x="841310" y="2104618"/>
          <a:ext cx="10509380" cy="4257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2468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1310" y="0"/>
            <a:ext cx="29908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000" b="0" i="0" u="none" strike="noStrike" kern="0" cap="none" spc="-10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cs typeface="Lucida Sans"/>
              </a:rPr>
              <a:t>1</a:t>
            </a:r>
            <a:endParaRPr kumimoji="0" sz="5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6030" y="549601"/>
            <a:ext cx="10614660" cy="87459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pt-BR" sz="2800" b="1"/>
              <a:t>Mudanças em gastos médicos - </a:t>
            </a:r>
            <a:r>
              <a:rPr lang="pt-BR" sz="2800"/>
              <a:t>redução significativamente maior no para os </a:t>
            </a:r>
            <a:r>
              <a:rPr lang="pt-BR" sz="2800" err="1"/>
              <a:t>decis</a:t>
            </a:r>
            <a:r>
              <a:rPr lang="pt-BR" sz="2800"/>
              <a:t> mais baixos que para os </a:t>
            </a:r>
            <a:r>
              <a:rPr lang="pt-BR" sz="2800" err="1"/>
              <a:t>decis</a:t>
            </a:r>
            <a:r>
              <a:rPr lang="pt-BR" sz="2800"/>
              <a:t> mais altos</a:t>
            </a: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32487" y="83420"/>
            <a:ext cx="471854" cy="46911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1339" y="317975"/>
            <a:ext cx="6599351" cy="38100"/>
          </a:xfrm>
          <a:prstGeom prst="rect">
            <a:avLst/>
          </a:prstGeom>
        </p:spPr>
      </p:pic>
      <p:sp>
        <p:nvSpPr>
          <p:cNvPr id="37" name="object 6">
            <a:extLst>
              <a:ext uri="{FF2B5EF4-FFF2-40B4-BE49-F238E27FC236}">
                <a16:creationId xmlns:a16="http://schemas.microsoft.com/office/drawing/2014/main" xmlns="" id="{E8BD1A8C-3578-44DE-A82E-F5C1830A17BB}"/>
              </a:ext>
            </a:extLst>
          </p:cNvPr>
          <p:cNvSpPr/>
          <p:nvPr/>
        </p:nvSpPr>
        <p:spPr>
          <a:xfrm>
            <a:off x="517849" y="1448466"/>
            <a:ext cx="10715625" cy="0"/>
          </a:xfrm>
          <a:custGeom>
            <a:avLst/>
            <a:gdLst/>
            <a:ahLst/>
            <a:cxnLst/>
            <a:rect l="l" t="t" r="r" b="b"/>
            <a:pathLst>
              <a:path w="10715625">
                <a:moveTo>
                  <a:pt x="0" y="0"/>
                </a:moveTo>
                <a:lnTo>
                  <a:pt x="10715207" y="0"/>
                </a:lnTo>
              </a:path>
            </a:pathLst>
          </a:custGeom>
          <a:ln w="6096">
            <a:solidFill>
              <a:srgbClr val="139BE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10103911-2DC1-470D-8C14-FA2EC27C97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963371"/>
              </p:ext>
            </p:extLst>
          </p:nvPr>
        </p:nvGraphicFramePr>
        <p:xfrm>
          <a:off x="736030" y="1748120"/>
          <a:ext cx="10497443" cy="4360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29313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1310" y="0"/>
            <a:ext cx="29908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000" b="0" i="0" u="none" strike="noStrike" kern="0" cap="none" spc="-10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cs typeface="Lucida Sans"/>
              </a:rPr>
              <a:t>1</a:t>
            </a:r>
            <a:endParaRPr kumimoji="0" sz="5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6929" y="495960"/>
            <a:ext cx="10614660" cy="4437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pt-BR" sz="2800"/>
              <a:t>Em resumo...</a:t>
            </a: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32487" y="83420"/>
            <a:ext cx="471854" cy="46911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1339" y="317975"/>
            <a:ext cx="6599351" cy="38100"/>
          </a:xfrm>
          <a:prstGeom prst="rect">
            <a:avLst/>
          </a:prstGeom>
        </p:spPr>
      </p:pic>
      <p:sp>
        <p:nvSpPr>
          <p:cNvPr id="37" name="object 6">
            <a:extLst>
              <a:ext uri="{FF2B5EF4-FFF2-40B4-BE49-F238E27FC236}">
                <a16:creationId xmlns:a16="http://schemas.microsoft.com/office/drawing/2014/main" xmlns="" id="{E8BD1A8C-3578-44DE-A82E-F5C1830A17BB}"/>
              </a:ext>
            </a:extLst>
          </p:cNvPr>
          <p:cNvSpPr/>
          <p:nvPr/>
        </p:nvSpPr>
        <p:spPr>
          <a:xfrm>
            <a:off x="738187" y="1048836"/>
            <a:ext cx="10715625" cy="0"/>
          </a:xfrm>
          <a:custGeom>
            <a:avLst/>
            <a:gdLst/>
            <a:ahLst/>
            <a:cxnLst/>
            <a:rect l="l" t="t" r="r" b="b"/>
            <a:pathLst>
              <a:path w="10715625">
                <a:moveTo>
                  <a:pt x="0" y="0"/>
                </a:moveTo>
                <a:lnTo>
                  <a:pt x="10715207" y="0"/>
                </a:lnTo>
              </a:path>
            </a:pathLst>
          </a:custGeom>
          <a:ln w="6096">
            <a:solidFill>
              <a:srgbClr val="139BE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421E99-D064-4277-8C60-13B38E2D2A80}"/>
              </a:ext>
            </a:extLst>
          </p:cNvPr>
          <p:cNvSpPr txBox="1"/>
          <p:nvPr/>
        </p:nvSpPr>
        <p:spPr>
          <a:xfrm>
            <a:off x="635066" y="1283995"/>
            <a:ext cx="10715624" cy="51244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>
                <a:latin typeface="Arial"/>
                <a:ea typeface="Calibri"/>
                <a:cs typeface="Times New Roman"/>
              </a:rPr>
              <a:t>A Reforma Tributária não é apenas uma política fiscal. </a:t>
            </a:r>
            <a:r>
              <a:rPr lang="pt-BR" sz="2400" b="1">
                <a:latin typeface="Arial"/>
                <a:ea typeface="Calibri"/>
                <a:cs typeface="Times New Roman"/>
              </a:rPr>
              <a:t>É também uma política de saúde. </a:t>
            </a:r>
            <a:endParaRPr lang="pt-BR" sz="2400" b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b="1">
                <a:effectLst/>
                <a:latin typeface="Arial"/>
                <a:ea typeface="Calibri"/>
                <a:cs typeface="Times New Roman"/>
              </a:rPr>
              <a:t>A taxação de </a:t>
            </a:r>
            <a:r>
              <a:rPr lang="pt-BR" sz="2400" b="1" err="1">
                <a:latin typeface="Arial"/>
                <a:ea typeface="Calibri"/>
                <a:cs typeface="Times New Roman"/>
              </a:rPr>
              <a:t>ultraprocessados</a:t>
            </a:r>
            <a:r>
              <a:rPr lang="pt-BR" sz="2400" b="1">
                <a:latin typeface="Arial"/>
                <a:ea typeface="Calibri"/>
                <a:cs typeface="Times New Roman"/>
              </a:rPr>
              <a:t> teria um perfil progressivo</a:t>
            </a:r>
            <a:r>
              <a:rPr lang="pt-BR" sz="2400">
                <a:latin typeface="Arial"/>
                <a:ea typeface="Calibri"/>
                <a:cs typeface="Times New Roman"/>
              </a:rPr>
              <a:t>, isto é, pessoas nos </a:t>
            </a:r>
            <a:r>
              <a:rPr lang="pt-BR" sz="2400" err="1">
                <a:latin typeface="Arial"/>
                <a:ea typeface="Calibri"/>
                <a:cs typeface="Times New Roman"/>
              </a:rPr>
              <a:t>decis</a:t>
            </a:r>
            <a:r>
              <a:rPr lang="pt-BR" sz="2400">
                <a:latin typeface="Arial"/>
                <a:ea typeface="Calibri"/>
                <a:cs typeface="Times New Roman"/>
              </a:rPr>
              <a:t> de consumo mais baixo apresentam ganhos maiores (em termos de consumo mais saudável, anos de vida, e na redução de gastos médicos).</a:t>
            </a:r>
            <a:r>
              <a:rPr lang="pt-BR">
                <a:latin typeface="Calibri"/>
                <a:ea typeface="Calibri"/>
                <a:cs typeface="Times New Roman"/>
              </a:rPr>
              <a:t> </a:t>
            </a:r>
            <a:endParaRPr lang="pt-BR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>
                <a:latin typeface="Arial"/>
                <a:ea typeface="Calibri"/>
                <a:cs typeface="Times New Roman"/>
              </a:rPr>
              <a:t>O Brasil tem uma </a:t>
            </a:r>
            <a:r>
              <a:rPr lang="pt-BR" sz="2400" b="1">
                <a:latin typeface="Arial"/>
                <a:ea typeface="Calibri"/>
                <a:cs typeface="Times New Roman"/>
              </a:rPr>
              <a:t>janela de oportunidade limitada </a:t>
            </a:r>
            <a:r>
              <a:rPr lang="pt-BR" sz="2400">
                <a:latin typeface="Arial"/>
                <a:ea typeface="Calibri"/>
                <a:cs typeface="Times New Roman"/>
              </a:rPr>
              <a:t>considerando que o consumo de </a:t>
            </a:r>
            <a:r>
              <a:rPr lang="pt-BR" sz="2400" err="1">
                <a:latin typeface="Arial"/>
                <a:ea typeface="Calibri"/>
                <a:cs typeface="Times New Roman"/>
              </a:rPr>
              <a:t>ultraprocessados</a:t>
            </a:r>
            <a:r>
              <a:rPr lang="pt-BR" sz="2400">
                <a:latin typeface="Arial"/>
                <a:ea typeface="Calibri"/>
                <a:cs typeface="Times New Roman"/>
              </a:rPr>
              <a:t> vem aumentando. Políticas para </a:t>
            </a:r>
            <a:r>
              <a:rPr lang="pt-BR" sz="2400" err="1">
                <a:latin typeface="Arial"/>
                <a:ea typeface="Calibri"/>
                <a:cs typeface="Times New Roman"/>
              </a:rPr>
              <a:t>desincentivar</a:t>
            </a:r>
            <a:r>
              <a:rPr lang="pt-BR" sz="2400">
                <a:latin typeface="Arial"/>
                <a:ea typeface="Calibri"/>
                <a:cs typeface="Times New Roman"/>
              </a:rPr>
              <a:t> o consumo destes produtos e promover acesso a comida saudável são urgentes. </a:t>
            </a:r>
            <a:endParaRPr lang="pt-BR" sz="24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>
                <a:latin typeface="Arial"/>
                <a:ea typeface="Calibri"/>
                <a:cs typeface="Times New Roman"/>
              </a:rPr>
              <a:t>A evidência global mostra que a tributação de produtos nocivos à saúde  pode gerar um </a:t>
            </a:r>
            <a:r>
              <a:rPr lang="pt-BR" sz="2400" b="1">
                <a:latin typeface="Arial"/>
                <a:ea typeface="Calibri"/>
                <a:cs typeface="Times New Roman"/>
              </a:rPr>
              <a:t>“</a:t>
            </a:r>
            <a:r>
              <a:rPr lang="pt-BR" sz="2400" b="1">
                <a:effectLst/>
                <a:latin typeface="Arial"/>
                <a:ea typeface="Calibri"/>
                <a:cs typeface="Times New Roman"/>
              </a:rPr>
              <a:t>ganho triplo”</a:t>
            </a:r>
            <a:r>
              <a:rPr lang="pt-BR" sz="2400">
                <a:effectLst/>
                <a:latin typeface="Arial"/>
                <a:ea typeface="Calibri"/>
                <a:cs typeface="Times New Roman"/>
              </a:rPr>
              <a:t> (consumo mais saudável, melhores resultados de saúde, </a:t>
            </a:r>
            <a:r>
              <a:rPr lang="pt-BR" sz="2400">
                <a:latin typeface="Arial"/>
                <a:ea typeface="Calibri"/>
                <a:cs typeface="Times New Roman"/>
              </a:rPr>
              <a:t>aumento da receita</a:t>
            </a:r>
            <a:r>
              <a:rPr lang="pt-BR" sz="2400"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pt-BR" sz="2400">
                <a:latin typeface="Arial"/>
                <a:ea typeface="Calibri"/>
                <a:cs typeface="Times New Roman"/>
              </a:rPr>
              <a:t>pública</a:t>
            </a:r>
            <a:r>
              <a:rPr lang="pt-BR" sz="2400">
                <a:effectLst/>
                <a:latin typeface="Arial"/>
                <a:ea typeface="Calibri"/>
                <a:cs typeface="Times New Roman"/>
              </a:rPr>
              <a:t>)</a:t>
            </a:r>
            <a:r>
              <a:rPr lang="pt-BR" sz="2400">
                <a:latin typeface="Arial"/>
                <a:ea typeface="Calibri"/>
                <a:cs typeface="Times New Roman"/>
              </a:rPr>
              <a:t> </a:t>
            </a:r>
            <a:endParaRPr lang="pt-BR" sz="24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154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CDR">
      <a:dk1>
        <a:srgbClr val="0F1033"/>
      </a:dk1>
      <a:lt1>
        <a:srgbClr val="FFFFFF"/>
      </a:lt1>
      <a:dk2>
        <a:srgbClr val="243B67"/>
      </a:dk2>
      <a:lt2>
        <a:srgbClr val="E7E6E6"/>
      </a:lt2>
      <a:accent1>
        <a:srgbClr val="249AD6"/>
      </a:accent1>
      <a:accent2>
        <a:srgbClr val="EDC0A7"/>
      </a:accent2>
      <a:accent3>
        <a:srgbClr val="70C3EE"/>
      </a:accent3>
      <a:accent4>
        <a:srgbClr val="FAA73A"/>
      </a:accent4>
      <a:accent5>
        <a:srgbClr val="C06063"/>
      </a:accent5>
      <a:accent6>
        <a:srgbClr val="61457B"/>
      </a:accent6>
      <a:hlink>
        <a:srgbClr val="0061AE"/>
      </a:hlink>
      <a:folHlink>
        <a:srgbClr val="0061AE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604C3B73AE9943B737720A48E3AF7C" ma:contentTypeVersion="14" ma:contentTypeDescription="Create a new document." ma:contentTypeScope="" ma:versionID="c30c56a2f21e0ec05cf122059611cdde">
  <xsd:schema xmlns:xsd="http://www.w3.org/2001/XMLSchema" xmlns:xs="http://www.w3.org/2001/XMLSchema" xmlns:p="http://schemas.microsoft.com/office/2006/metadata/properties" xmlns:ns3="60c75bb3-2e3f-4394-b4f4-3e2677e21dfa" xmlns:ns4="9c83b91e-5ffe-420f-9ed1-9dac5903eaec" targetNamespace="http://schemas.microsoft.com/office/2006/metadata/properties" ma:root="true" ma:fieldsID="a1548ccb9827312c554b120449a4052d" ns3:_="" ns4:_="">
    <xsd:import namespace="60c75bb3-2e3f-4394-b4f4-3e2677e21dfa"/>
    <xsd:import namespace="9c83b91e-5ffe-420f-9ed1-9dac5903ea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75bb3-2e3f-4394-b4f4-3e2677e21d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hidden="true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3b91e-5ffe-420f-9ed1-9dac5903ea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217975-09E0-42EC-BD4A-F9ECF1D051FD}">
  <ds:schemaRefs>
    <ds:schemaRef ds:uri="http://purl.org/dc/elements/1.1/"/>
    <ds:schemaRef ds:uri="http://schemas.microsoft.com/office/2006/metadata/properties"/>
    <ds:schemaRef ds:uri="9c83b91e-5ffe-420f-9ed1-9dac5903eaec"/>
    <ds:schemaRef ds:uri="60c75bb3-2e3f-4394-b4f4-3e2677e21df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7EB86DC-B1DF-4E89-BA51-2148CC829F38}">
  <ds:schemaRefs>
    <ds:schemaRef ds:uri="60c75bb3-2e3f-4394-b4f4-3e2677e21dfa"/>
    <ds:schemaRef ds:uri="9c83b91e-5ffe-420f-9ed1-9dac5903ea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E1A7335-E93F-4762-ACBE-B1F7AF924E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Widescreen</PresentationFormat>
  <Paragraphs>53</Paragraphs>
  <Slides>11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11</vt:i4>
      </vt:variant>
    </vt:vector>
  </HeadingPairs>
  <TitlesOfParts>
    <vt:vector size="27" baseType="lpstr">
      <vt:lpstr>MS PGothic</vt:lpstr>
      <vt:lpstr>Andes</vt:lpstr>
      <vt:lpstr>Andes ExtraLight</vt:lpstr>
      <vt:lpstr>Arial</vt:lpstr>
      <vt:lpstr>Barlow</vt:lpstr>
      <vt:lpstr>Calibri</vt:lpstr>
      <vt:lpstr>Calibri Light</vt:lpstr>
      <vt:lpstr>Franklin Gothic Book</vt:lpstr>
      <vt:lpstr>Franklin Gothic Medium</vt:lpstr>
      <vt:lpstr>Lucida Sans</vt:lpstr>
      <vt:lpstr>Times New Roman</vt:lpstr>
      <vt:lpstr>Trebuchet MS</vt:lpstr>
      <vt:lpstr>Wingdings</vt:lpstr>
      <vt:lpstr>Office Theme</vt:lpstr>
      <vt:lpstr>1_Office Theme</vt:lpstr>
      <vt:lpstr>2_Office Theme</vt:lpstr>
      <vt:lpstr>Impactos distributivos da tributação de alimentos ultraprocessados no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Price Ivins</dc:creator>
  <cp:lastModifiedBy>Aldenir Aurea da Silva</cp:lastModifiedBy>
  <cp:revision>1</cp:revision>
  <cp:lastPrinted>2024-06-11T18:08:36Z</cp:lastPrinted>
  <dcterms:created xsi:type="dcterms:W3CDTF">2022-11-29T13:18:47Z</dcterms:created>
  <dcterms:modified xsi:type="dcterms:W3CDTF">2024-06-12T17:07:46Z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0x010100FD604C3B73AE9943B737720A48E3AF7C</vt:lpwstr>
  </property>
</Properties>
</file>