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7.jpg" ContentType="image/jpeg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7" r:id="rId5"/>
    <p:sldId id="258" r:id="rId6"/>
    <p:sldId id="276" r:id="rId7"/>
    <p:sldId id="277" r:id="rId8"/>
    <p:sldId id="278" r:id="rId9"/>
    <p:sldId id="279" r:id="rId10"/>
    <p:sldId id="275" r:id="rId11"/>
    <p:sldId id="259" r:id="rId12"/>
    <p:sldId id="262" r:id="rId13"/>
    <p:sldId id="260" r:id="rId14"/>
    <p:sldId id="261" r:id="rId15"/>
    <p:sldId id="263" r:id="rId16"/>
    <p:sldId id="264" r:id="rId17"/>
    <p:sldId id="265" r:id="rId18"/>
    <p:sldId id="266" r:id="rId19"/>
    <p:sldId id="270" r:id="rId20"/>
    <p:sldId id="271" r:id="rId21"/>
    <p:sldId id="267" r:id="rId22"/>
    <p:sldId id="268" r:id="rId23"/>
    <p:sldId id="273" r:id="rId24"/>
    <p:sldId id="274" r:id="rId25"/>
    <p:sldId id="27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81CE72-DA8E-447A-BE76-254AE6252A75}" v="138" dt="2024-06-25T19:13:06.4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yssa Peres Marcondes" userId="70bb8181-cb60-4046-8735-f38660b57527" providerId="ADAL" clId="{B181CE72-DA8E-447A-BE76-254AE6252A75}"/>
    <pc:docChg chg="undo custSel addSld delSld modSld modMainMaster">
      <pc:chgData name="Cayssa Peres Marcondes" userId="70bb8181-cb60-4046-8735-f38660b57527" providerId="ADAL" clId="{B181CE72-DA8E-447A-BE76-254AE6252A75}" dt="2024-06-25T19:14:08.439" v="960" actId="1076"/>
      <pc:docMkLst>
        <pc:docMk/>
      </pc:docMkLst>
      <pc:sldChg chg="del">
        <pc:chgData name="Cayssa Peres Marcondes" userId="70bb8181-cb60-4046-8735-f38660b57527" providerId="ADAL" clId="{B181CE72-DA8E-447A-BE76-254AE6252A75}" dt="2024-06-25T18:05:13.152" v="10" actId="47"/>
        <pc:sldMkLst>
          <pc:docMk/>
          <pc:sldMk cId="2309128503" sldId="256"/>
        </pc:sldMkLst>
      </pc:sldChg>
      <pc:sldChg chg="addSp delSp modSp mod modClrScheme chgLayout">
        <pc:chgData name="Cayssa Peres Marcondes" userId="70bb8181-cb60-4046-8735-f38660b57527" providerId="ADAL" clId="{B181CE72-DA8E-447A-BE76-254AE6252A75}" dt="2024-06-25T18:33:49.550" v="431" actId="2711"/>
        <pc:sldMkLst>
          <pc:docMk/>
          <pc:sldMk cId="3978090446" sldId="257"/>
        </pc:sldMkLst>
        <pc:spChg chg="del">
          <ac:chgData name="Cayssa Peres Marcondes" userId="70bb8181-cb60-4046-8735-f38660b57527" providerId="ADAL" clId="{B181CE72-DA8E-447A-BE76-254AE6252A75}" dt="2024-06-25T18:04:41.014" v="8" actId="478"/>
          <ac:spMkLst>
            <pc:docMk/>
            <pc:sldMk cId="3978090446" sldId="257"/>
            <ac:spMk id="3" creationId="{6EC563B3-7423-B174-BF84-46F04A92CEF9}"/>
          </ac:spMkLst>
        </pc:spChg>
        <pc:spChg chg="mod topLvl">
          <ac:chgData name="Cayssa Peres Marcondes" userId="70bb8181-cb60-4046-8735-f38660b57527" providerId="ADAL" clId="{B181CE72-DA8E-447A-BE76-254AE6252A75}" dt="2024-06-25T18:11:26.149" v="78" actId="164"/>
          <ac:spMkLst>
            <pc:docMk/>
            <pc:sldMk cId="3978090446" sldId="257"/>
            <ac:spMk id="10" creationId="{EFDAC303-A627-0615-CFE4-5052E90F7D2A}"/>
          </ac:spMkLst>
        </pc:spChg>
        <pc:spChg chg="add del mod ord">
          <ac:chgData name="Cayssa Peres Marcondes" userId="70bb8181-cb60-4046-8735-f38660b57527" providerId="ADAL" clId="{B181CE72-DA8E-447A-BE76-254AE6252A75}" dt="2024-06-25T18:15:09.283" v="127" actId="478"/>
          <ac:spMkLst>
            <pc:docMk/>
            <pc:sldMk cId="3978090446" sldId="257"/>
            <ac:spMk id="11" creationId="{C610D91B-61EE-11E3-4D59-A7326A568CFF}"/>
          </ac:spMkLst>
        </pc:spChg>
        <pc:spChg chg="add del mod ord">
          <ac:chgData name="Cayssa Peres Marcondes" userId="70bb8181-cb60-4046-8735-f38660b57527" providerId="ADAL" clId="{B181CE72-DA8E-447A-BE76-254AE6252A75}" dt="2024-06-25T18:15:10.433" v="128" actId="478"/>
          <ac:spMkLst>
            <pc:docMk/>
            <pc:sldMk cId="3978090446" sldId="257"/>
            <ac:spMk id="12" creationId="{88E3B047-6183-6D47-3C51-0CCAE04E7DE7}"/>
          </ac:spMkLst>
        </pc:spChg>
        <pc:spChg chg="add del mod">
          <ac:chgData name="Cayssa Peres Marcondes" userId="70bb8181-cb60-4046-8735-f38660b57527" providerId="ADAL" clId="{B181CE72-DA8E-447A-BE76-254AE6252A75}" dt="2024-06-25T18:15:06.092" v="125"/>
          <ac:spMkLst>
            <pc:docMk/>
            <pc:sldMk cId="3978090446" sldId="257"/>
            <ac:spMk id="14" creationId="{4D675DA6-A270-1A32-4E89-212CF1FB8189}"/>
          </ac:spMkLst>
        </pc:spChg>
        <pc:spChg chg="add mod">
          <ac:chgData name="Cayssa Peres Marcondes" userId="70bb8181-cb60-4046-8735-f38660b57527" providerId="ADAL" clId="{B181CE72-DA8E-447A-BE76-254AE6252A75}" dt="2024-06-25T18:33:36.966" v="430" actId="1076"/>
          <ac:spMkLst>
            <pc:docMk/>
            <pc:sldMk cId="3978090446" sldId="257"/>
            <ac:spMk id="15" creationId="{0ECA6637-7DB4-594E-B490-3359C6F6E9BB}"/>
          </ac:spMkLst>
        </pc:spChg>
        <pc:spChg chg="add mod">
          <ac:chgData name="Cayssa Peres Marcondes" userId="70bb8181-cb60-4046-8735-f38660b57527" providerId="ADAL" clId="{B181CE72-DA8E-447A-BE76-254AE6252A75}" dt="2024-06-25T18:33:49.550" v="431" actId="2711"/>
          <ac:spMkLst>
            <pc:docMk/>
            <pc:sldMk cId="3978090446" sldId="257"/>
            <ac:spMk id="16" creationId="{DB6F48CE-71A3-8907-0594-F1D8AD2EC018}"/>
          </ac:spMkLst>
        </pc:spChg>
        <pc:grpChg chg="add del mod ord">
          <ac:chgData name="Cayssa Peres Marcondes" userId="70bb8181-cb60-4046-8735-f38660b57527" providerId="ADAL" clId="{B181CE72-DA8E-447A-BE76-254AE6252A75}" dt="2024-06-25T18:11:23.932" v="77" actId="165"/>
          <ac:grpSpMkLst>
            <pc:docMk/>
            <pc:sldMk cId="3978090446" sldId="257"/>
            <ac:grpSpMk id="4" creationId="{7D975BBD-832C-68D7-74CB-57322F671841}"/>
          </ac:grpSpMkLst>
        </pc:grpChg>
        <pc:grpChg chg="add mod">
          <ac:chgData name="Cayssa Peres Marcondes" userId="70bb8181-cb60-4046-8735-f38660b57527" providerId="ADAL" clId="{B181CE72-DA8E-447A-BE76-254AE6252A75}" dt="2024-06-25T18:11:26.149" v="78" actId="164"/>
          <ac:grpSpMkLst>
            <pc:docMk/>
            <pc:sldMk cId="3978090446" sldId="257"/>
            <ac:grpSpMk id="13" creationId="{5C4563C8-0775-3F80-9C88-05BDA6CCA849}"/>
          </ac:grpSpMkLst>
        </pc:grpChg>
        <pc:picChg chg="del">
          <ac:chgData name="Cayssa Peres Marcondes" userId="70bb8181-cb60-4046-8735-f38660b57527" providerId="ADAL" clId="{B181CE72-DA8E-447A-BE76-254AE6252A75}" dt="2024-06-25T18:04:34.600" v="7" actId="478"/>
          <ac:picMkLst>
            <pc:docMk/>
            <pc:sldMk cId="3978090446" sldId="257"/>
            <ac:picMk id="5" creationId="{E187CFFE-E25B-8DE0-E926-4612ED6AB266}"/>
          </ac:picMkLst>
        </pc:picChg>
        <pc:picChg chg="del mod topLvl">
          <ac:chgData name="Cayssa Peres Marcondes" userId="70bb8181-cb60-4046-8735-f38660b57527" providerId="ADAL" clId="{B181CE72-DA8E-447A-BE76-254AE6252A75}" dt="2024-06-25T18:15:08.033" v="126" actId="478"/>
          <ac:picMkLst>
            <pc:docMk/>
            <pc:sldMk cId="3978090446" sldId="257"/>
            <ac:picMk id="6" creationId="{F7D9867A-EB08-6A7D-FD3E-494593BAAE3F}"/>
          </ac:picMkLst>
        </pc:picChg>
        <pc:picChg chg="mod topLvl">
          <ac:chgData name="Cayssa Peres Marcondes" userId="70bb8181-cb60-4046-8735-f38660b57527" providerId="ADAL" clId="{B181CE72-DA8E-447A-BE76-254AE6252A75}" dt="2024-06-25T18:11:26.149" v="78" actId="164"/>
          <ac:picMkLst>
            <pc:docMk/>
            <pc:sldMk cId="3978090446" sldId="257"/>
            <ac:picMk id="7" creationId="{32B53D40-0230-5BB2-25C3-C1CB506CF7A6}"/>
          </ac:picMkLst>
        </pc:picChg>
        <pc:picChg chg="mod topLvl">
          <ac:chgData name="Cayssa Peres Marcondes" userId="70bb8181-cb60-4046-8735-f38660b57527" providerId="ADAL" clId="{B181CE72-DA8E-447A-BE76-254AE6252A75}" dt="2024-06-25T18:11:26.149" v="78" actId="164"/>
          <ac:picMkLst>
            <pc:docMk/>
            <pc:sldMk cId="3978090446" sldId="257"/>
            <ac:picMk id="8" creationId="{1406D1A3-F88E-81BF-9E59-C7B5659113FB}"/>
          </ac:picMkLst>
        </pc:picChg>
        <pc:picChg chg="mod topLvl">
          <ac:chgData name="Cayssa Peres Marcondes" userId="70bb8181-cb60-4046-8735-f38660b57527" providerId="ADAL" clId="{B181CE72-DA8E-447A-BE76-254AE6252A75}" dt="2024-06-25T18:11:26.149" v="78" actId="164"/>
          <ac:picMkLst>
            <pc:docMk/>
            <pc:sldMk cId="3978090446" sldId="257"/>
            <ac:picMk id="9" creationId="{6D795FC8-3076-44B6-7394-F9AA6DD97CDD}"/>
          </ac:picMkLst>
        </pc:picChg>
      </pc:sldChg>
      <pc:sldChg chg="delSp modSp mod">
        <pc:chgData name="Cayssa Peres Marcondes" userId="70bb8181-cb60-4046-8735-f38660b57527" providerId="ADAL" clId="{B181CE72-DA8E-447A-BE76-254AE6252A75}" dt="2024-06-25T18:18:41.518" v="230" actId="1076"/>
        <pc:sldMkLst>
          <pc:docMk/>
          <pc:sldMk cId="1618225885" sldId="258"/>
        </pc:sldMkLst>
        <pc:spChg chg="mod">
          <ac:chgData name="Cayssa Peres Marcondes" userId="70bb8181-cb60-4046-8735-f38660b57527" providerId="ADAL" clId="{B181CE72-DA8E-447A-BE76-254AE6252A75}" dt="2024-06-25T18:18:41.518" v="230" actId="1076"/>
          <ac:spMkLst>
            <pc:docMk/>
            <pc:sldMk cId="1618225885" sldId="258"/>
            <ac:spMk id="4" creationId="{A2686D0A-9771-72AC-25BF-C52E176FDF35}"/>
          </ac:spMkLst>
        </pc:spChg>
        <pc:picChg chg="del">
          <ac:chgData name="Cayssa Peres Marcondes" userId="70bb8181-cb60-4046-8735-f38660b57527" providerId="ADAL" clId="{B181CE72-DA8E-447A-BE76-254AE6252A75}" dt="2024-06-25T18:09:07.201" v="61" actId="478"/>
          <ac:picMkLst>
            <pc:docMk/>
            <pc:sldMk cId="1618225885" sldId="258"/>
            <ac:picMk id="5" creationId="{90F219CC-085A-34F3-74A0-20E460300401}"/>
          </ac:picMkLst>
        </pc:picChg>
      </pc:sldChg>
      <pc:sldChg chg="delSp modSp mod">
        <pc:chgData name="Cayssa Peres Marcondes" userId="70bb8181-cb60-4046-8735-f38660b57527" providerId="ADAL" clId="{B181CE72-DA8E-447A-BE76-254AE6252A75}" dt="2024-06-25T18:21:07.265" v="236" actId="12100"/>
        <pc:sldMkLst>
          <pc:docMk/>
          <pc:sldMk cId="4149474280" sldId="259"/>
        </pc:sldMkLst>
        <pc:graphicFrameChg chg="mod">
          <ac:chgData name="Cayssa Peres Marcondes" userId="70bb8181-cb60-4046-8735-f38660b57527" providerId="ADAL" clId="{B181CE72-DA8E-447A-BE76-254AE6252A75}" dt="2024-06-25T18:21:07.265" v="236" actId="12100"/>
          <ac:graphicFrameMkLst>
            <pc:docMk/>
            <pc:sldMk cId="4149474280" sldId="259"/>
            <ac:graphicFrameMk id="3" creationId="{13F38D59-F114-3B9C-8C03-71146B587A9B}"/>
          </ac:graphicFrameMkLst>
        </pc:graphicFrameChg>
        <pc:picChg chg="del">
          <ac:chgData name="Cayssa Peres Marcondes" userId="70bb8181-cb60-4046-8735-f38660b57527" providerId="ADAL" clId="{B181CE72-DA8E-447A-BE76-254AE6252A75}" dt="2024-06-25T18:09:03.600" v="60" actId="478"/>
          <ac:picMkLst>
            <pc:docMk/>
            <pc:sldMk cId="4149474280" sldId="259"/>
            <ac:picMk id="5" creationId="{90F219CC-085A-34F3-74A0-20E460300401}"/>
          </ac:picMkLst>
        </pc:picChg>
      </pc:sldChg>
      <pc:sldChg chg="delSp modSp mod">
        <pc:chgData name="Cayssa Peres Marcondes" userId="70bb8181-cb60-4046-8735-f38660b57527" providerId="ADAL" clId="{B181CE72-DA8E-447A-BE76-254AE6252A75}" dt="2024-06-25T18:21:48.233" v="239" actId="12100"/>
        <pc:sldMkLst>
          <pc:docMk/>
          <pc:sldMk cId="3711250290" sldId="260"/>
        </pc:sldMkLst>
        <pc:graphicFrameChg chg="mod">
          <ac:chgData name="Cayssa Peres Marcondes" userId="70bb8181-cb60-4046-8735-f38660b57527" providerId="ADAL" clId="{B181CE72-DA8E-447A-BE76-254AE6252A75}" dt="2024-06-25T18:21:48.233" v="239" actId="12100"/>
          <ac:graphicFrameMkLst>
            <pc:docMk/>
            <pc:sldMk cId="3711250290" sldId="260"/>
            <ac:graphicFrameMk id="3" creationId="{13F38D59-F114-3B9C-8C03-71146B587A9B}"/>
          </ac:graphicFrameMkLst>
        </pc:graphicFrameChg>
        <pc:picChg chg="del">
          <ac:chgData name="Cayssa Peres Marcondes" userId="70bb8181-cb60-4046-8735-f38660b57527" providerId="ADAL" clId="{B181CE72-DA8E-447A-BE76-254AE6252A75}" dt="2024-06-25T18:08:35.730" v="47" actId="478"/>
          <ac:picMkLst>
            <pc:docMk/>
            <pc:sldMk cId="3711250290" sldId="260"/>
            <ac:picMk id="5" creationId="{90F219CC-085A-34F3-74A0-20E460300401}"/>
          </ac:picMkLst>
        </pc:picChg>
      </pc:sldChg>
      <pc:sldChg chg="delSp modSp mod">
        <pc:chgData name="Cayssa Peres Marcondes" userId="70bb8181-cb60-4046-8735-f38660b57527" providerId="ADAL" clId="{B181CE72-DA8E-447A-BE76-254AE6252A75}" dt="2024-06-25T18:21:55.483" v="240" actId="12100"/>
        <pc:sldMkLst>
          <pc:docMk/>
          <pc:sldMk cId="2282136417" sldId="261"/>
        </pc:sldMkLst>
        <pc:graphicFrameChg chg="mod">
          <ac:chgData name="Cayssa Peres Marcondes" userId="70bb8181-cb60-4046-8735-f38660b57527" providerId="ADAL" clId="{B181CE72-DA8E-447A-BE76-254AE6252A75}" dt="2024-06-25T18:21:55.483" v="240" actId="12100"/>
          <ac:graphicFrameMkLst>
            <pc:docMk/>
            <pc:sldMk cId="2282136417" sldId="261"/>
            <ac:graphicFrameMk id="3" creationId="{13F38D59-F114-3B9C-8C03-71146B587A9B}"/>
          </ac:graphicFrameMkLst>
        </pc:graphicFrameChg>
        <pc:picChg chg="del">
          <ac:chgData name="Cayssa Peres Marcondes" userId="70bb8181-cb60-4046-8735-f38660b57527" providerId="ADAL" clId="{B181CE72-DA8E-447A-BE76-254AE6252A75}" dt="2024-06-25T18:08:38.397" v="48" actId="478"/>
          <ac:picMkLst>
            <pc:docMk/>
            <pc:sldMk cId="2282136417" sldId="261"/>
            <ac:picMk id="5" creationId="{90F219CC-085A-34F3-74A0-20E460300401}"/>
          </ac:picMkLst>
        </pc:picChg>
      </pc:sldChg>
      <pc:sldChg chg="delSp modSp mod">
        <pc:chgData name="Cayssa Peres Marcondes" userId="70bb8181-cb60-4046-8735-f38660b57527" providerId="ADAL" clId="{B181CE72-DA8E-447A-BE76-254AE6252A75}" dt="2024-06-25T18:21:35.216" v="238" actId="14100"/>
        <pc:sldMkLst>
          <pc:docMk/>
          <pc:sldMk cId="4201570505" sldId="262"/>
        </pc:sldMkLst>
        <pc:graphicFrameChg chg="mod">
          <ac:chgData name="Cayssa Peres Marcondes" userId="70bb8181-cb60-4046-8735-f38660b57527" providerId="ADAL" clId="{B181CE72-DA8E-447A-BE76-254AE6252A75}" dt="2024-06-25T18:21:35.216" v="238" actId="14100"/>
          <ac:graphicFrameMkLst>
            <pc:docMk/>
            <pc:sldMk cId="4201570505" sldId="262"/>
            <ac:graphicFrameMk id="3" creationId="{13F38D59-F114-3B9C-8C03-71146B587A9B}"/>
          </ac:graphicFrameMkLst>
        </pc:graphicFrameChg>
        <pc:picChg chg="del">
          <ac:chgData name="Cayssa Peres Marcondes" userId="70bb8181-cb60-4046-8735-f38660b57527" providerId="ADAL" clId="{B181CE72-DA8E-447A-BE76-254AE6252A75}" dt="2024-06-25T18:08:33.259" v="46" actId="478"/>
          <ac:picMkLst>
            <pc:docMk/>
            <pc:sldMk cId="4201570505" sldId="262"/>
            <ac:picMk id="5" creationId="{90F219CC-085A-34F3-74A0-20E460300401}"/>
          </ac:picMkLst>
        </pc:picChg>
      </pc:sldChg>
      <pc:sldChg chg="delSp mod">
        <pc:chgData name="Cayssa Peres Marcondes" userId="70bb8181-cb60-4046-8735-f38660b57527" providerId="ADAL" clId="{B181CE72-DA8E-447A-BE76-254AE6252A75}" dt="2024-06-25T18:08:41.834" v="49" actId="478"/>
        <pc:sldMkLst>
          <pc:docMk/>
          <pc:sldMk cId="3248082437" sldId="263"/>
        </pc:sldMkLst>
        <pc:picChg chg="del">
          <ac:chgData name="Cayssa Peres Marcondes" userId="70bb8181-cb60-4046-8735-f38660b57527" providerId="ADAL" clId="{B181CE72-DA8E-447A-BE76-254AE6252A75}" dt="2024-06-25T18:08:41.834" v="49" actId="478"/>
          <ac:picMkLst>
            <pc:docMk/>
            <pc:sldMk cId="3248082437" sldId="263"/>
            <ac:picMk id="5" creationId="{90F219CC-085A-34F3-74A0-20E460300401}"/>
          </ac:picMkLst>
        </pc:picChg>
      </pc:sldChg>
      <pc:sldChg chg="delSp modSp mod">
        <pc:chgData name="Cayssa Peres Marcondes" userId="70bb8181-cb60-4046-8735-f38660b57527" providerId="ADAL" clId="{B181CE72-DA8E-447A-BE76-254AE6252A75}" dt="2024-06-25T18:27:18.197" v="364" actId="6549"/>
        <pc:sldMkLst>
          <pc:docMk/>
          <pc:sldMk cId="3946572641" sldId="264"/>
        </pc:sldMkLst>
        <pc:spChg chg="mod">
          <ac:chgData name="Cayssa Peres Marcondes" userId="70bb8181-cb60-4046-8735-f38660b57527" providerId="ADAL" clId="{B181CE72-DA8E-447A-BE76-254AE6252A75}" dt="2024-06-25T18:27:18.197" v="364" actId="6549"/>
          <ac:spMkLst>
            <pc:docMk/>
            <pc:sldMk cId="3946572641" sldId="264"/>
            <ac:spMk id="4" creationId="{A2686D0A-9771-72AC-25BF-C52E176FDF35}"/>
          </ac:spMkLst>
        </pc:spChg>
        <pc:picChg chg="del">
          <ac:chgData name="Cayssa Peres Marcondes" userId="70bb8181-cb60-4046-8735-f38660b57527" providerId="ADAL" clId="{B181CE72-DA8E-447A-BE76-254AE6252A75}" dt="2024-06-25T18:08:45.515" v="51" actId="478"/>
          <ac:picMkLst>
            <pc:docMk/>
            <pc:sldMk cId="3946572641" sldId="264"/>
            <ac:picMk id="5" creationId="{90F219CC-085A-34F3-74A0-20E460300401}"/>
          </ac:picMkLst>
        </pc:picChg>
        <pc:picChg chg="mod">
          <ac:chgData name="Cayssa Peres Marcondes" userId="70bb8181-cb60-4046-8735-f38660b57527" providerId="ADAL" clId="{B181CE72-DA8E-447A-BE76-254AE6252A75}" dt="2024-06-25T18:22:23.579" v="246" actId="14100"/>
          <ac:picMkLst>
            <pc:docMk/>
            <pc:sldMk cId="3946572641" sldId="264"/>
            <ac:picMk id="8" creationId="{9514132F-73AF-3A6D-92C8-F072F19612AC}"/>
          </ac:picMkLst>
        </pc:picChg>
      </pc:sldChg>
      <pc:sldChg chg="delSp modSp mod">
        <pc:chgData name="Cayssa Peres Marcondes" userId="70bb8181-cb60-4046-8735-f38660b57527" providerId="ADAL" clId="{B181CE72-DA8E-447A-BE76-254AE6252A75}" dt="2024-06-25T18:27:44.170" v="407" actId="1076"/>
        <pc:sldMkLst>
          <pc:docMk/>
          <pc:sldMk cId="1714157764" sldId="265"/>
        </pc:sldMkLst>
        <pc:spChg chg="mod">
          <ac:chgData name="Cayssa Peres Marcondes" userId="70bb8181-cb60-4046-8735-f38660b57527" providerId="ADAL" clId="{B181CE72-DA8E-447A-BE76-254AE6252A75}" dt="2024-06-25T18:27:44.170" v="407" actId="1076"/>
          <ac:spMkLst>
            <pc:docMk/>
            <pc:sldMk cId="1714157764" sldId="265"/>
            <ac:spMk id="7" creationId="{03609F40-CBC7-ED04-0E1A-192A718C8893}"/>
          </ac:spMkLst>
        </pc:spChg>
        <pc:spChg chg="mod">
          <ac:chgData name="Cayssa Peres Marcondes" userId="70bb8181-cb60-4046-8735-f38660b57527" providerId="ADAL" clId="{B181CE72-DA8E-447A-BE76-254AE6252A75}" dt="2024-06-25T18:24:25.481" v="305" actId="1076"/>
          <ac:spMkLst>
            <pc:docMk/>
            <pc:sldMk cId="1714157764" sldId="265"/>
            <ac:spMk id="11" creationId="{0AE2A086-7D1D-8D26-7354-EE43781C0D28}"/>
          </ac:spMkLst>
        </pc:spChg>
        <pc:spChg chg="mod">
          <ac:chgData name="Cayssa Peres Marcondes" userId="70bb8181-cb60-4046-8735-f38660b57527" providerId="ADAL" clId="{B181CE72-DA8E-447A-BE76-254AE6252A75}" dt="2024-06-25T18:23:55.685" v="273" actId="20577"/>
          <ac:spMkLst>
            <pc:docMk/>
            <pc:sldMk cId="1714157764" sldId="265"/>
            <ac:spMk id="15" creationId="{83A0BC9F-3251-05B7-41FF-E69BF6CCE9E3}"/>
          </ac:spMkLst>
        </pc:spChg>
        <pc:picChg chg="del">
          <ac:chgData name="Cayssa Peres Marcondes" userId="70bb8181-cb60-4046-8735-f38660b57527" providerId="ADAL" clId="{B181CE72-DA8E-447A-BE76-254AE6252A75}" dt="2024-06-25T18:08:47.248" v="52" actId="478"/>
          <ac:picMkLst>
            <pc:docMk/>
            <pc:sldMk cId="1714157764" sldId="265"/>
            <ac:picMk id="5" creationId="{90F219CC-085A-34F3-74A0-20E460300401}"/>
          </ac:picMkLst>
        </pc:picChg>
      </pc:sldChg>
      <pc:sldChg chg="addSp delSp modSp mod">
        <pc:chgData name="Cayssa Peres Marcondes" userId="70bb8181-cb60-4046-8735-f38660b57527" providerId="ADAL" clId="{B181CE72-DA8E-447A-BE76-254AE6252A75}" dt="2024-06-25T18:26:35.728" v="311" actId="14100"/>
        <pc:sldMkLst>
          <pc:docMk/>
          <pc:sldMk cId="4104089005" sldId="266"/>
        </pc:sldMkLst>
        <pc:picChg chg="add mod">
          <ac:chgData name="Cayssa Peres Marcondes" userId="70bb8181-cb60-4046-8735-f38660b57527" providerId="ADAL" clId="{B181CE72-DA8E-447A-BE76-254AE6252A75}" dt="2024-06-25T18:26:35.728" v="311" actId="14100"/>
          <ac:picMkLst>
            <pc:docMk/>
            <pc:sldMk cId="4104089005" sldId="266"/>
            <ac:picMk id="3" creationId="{17894307-9C2F-52F7-3F81-01527199171D}"/>
          </ac:picMkLst>
        </pc:picChg>
        <pc:picChg chg="del">
          <ac:chgData name="Cayssa Peres Marcondes" userId="70bb8181-cb60-4046-8735-f38660b57527" providerId="ADAL" clId="{B181CE72-DA8E-447A-BE76-254AE6252A75}" dt="2024-06-25T18:08:48.597" v="53" actId="478"/>
          <ac:picMkLst>
            <pc:docMk/>
            <pc:sldMk cId="4104089005" sldId="266"/>
            <ac:picMk id="5" creationId="{90F219CC-085A-34F3-74A0-20E460300401}"/>
          </ac:picMkLst>
        </pc:picChg>
        <pc:picChg chg="del">
          <ac:chgData name="Cayssa Peres Marcondes" userId="70bb8181-cb60-4046-8735-f38660b57527" providerId="ADAL" clId="{B181CE72-DA8E-447A-BE76-254AE6252A75}" dt="2024-06-25T18:26:16.893" v="306" actId="478"/>
          <ac:picMkLst>
            <pc:docMk/>
            <pc:sldMk cId="4104089005" sldId="266"/>
            <ac:picMk id="18" creationId="{C920C2A5-BFC6-6023-C3AE-D6E2AC1254DB}"/>
          </ac:picMkLst>
        </pc:picChg>
      </pc:sldChg>
      <pc:sldChg chg="delSp del mod">
        <pc:chgData name="Cayssa Peres Marcondes" userId="70bb8181-cb60-4046-8735-f38660b57527" providerId="ADAL" clId="{B181CE72-DA8E-447A-BE76-254AE6252A75}" dt="2024-06-25T18:41:14.962" v="432" actId="2696"/>
        <pc:sldMkLst>
          <pc:docMk/>
          <pc:sldMk cId="436933572" sldId="267"/>
        </pc:sldMkLst>
        <pc:picChg chg="del">
          <ac:chgData name="Cayssa Peres Marcondes" userId="70bb8181-cb60-4046-8735-f38660b57527" providerId="ADAL" clId="{B181CE72-DA8E-447A-BE76-254AE6252A75}" dt="2024-06-25T18:08:49.882" v="54" actId="478"/>
          <ac:picMkLst>
            <pc:docMk/>
            <pc:sldMk cId="436933572" sldId="267"/>
            <ac:picMk id="5" creationId="{90F219CC-085A-34F3-74A0-20E460300401}"/>
          </ac:picMkLst>
        </pc:picChg>
      </pc:sldChg>
      <pc:sldChg chg="addSp delSp modSp add mod">
        <pc:chgData name="Cayssa Peres Marcondes" userId="70bb8181-cb60-4046-8735-f38660b57527" providerId="ADAL" clId="{B181CE72-DA8E-447A-BE76-254AE6252A75}" dt="2024-06-25T18:42:33.393" v="450" actId="1076"/>
        <pc:sldMkLst>
          <pc:docMk/>
          <pc:sldMk cId="1840653363" sldId="267"/>
        </pc:sldMkLst>
        <pc:spChg chg="mod">
          <ac:chgData name="Cayssa Peres Marcondes" userId="70bb8181-cb60-4046-8735-f38660b57527" providerId="ADAL" clId="{B181CE72-DA8E-447A-BE76-254AE6252A75}" dt="2024-06-25T18:42:33.393" v="450" actId="1076"/>
          <ac:spMkLst>
            <pc:docMk/>
            <pc:sldMk cId="1840653363" sldId="267"/>
            <ac:spMk id="2" creationId="{C1DF39B5-2D68-AD44-D85A-8569095B1E3F}"/>
          </ac:spMkLst>
        </pc:spChg>
        <pc:spChg chg="add mod">
          <ac:chgData name="Cayssa Peres Marcondes" userId="70bb8181-cb60-4046-8735-f38660b57527" providerId="ADAL" clId="{B181CE72-DA8E-447A-BE76-254AE6252A75}" dt="2024-06-25T18:41:37.150" v="435"/>
          <ac:spMkLst>
            <pc:docMk/>
            <pc:sldMk cId="1840653363" sldId="267"/>
            <ac:spMk id="3" creationId="{30C251C0-D932-B5CA-BB37-E737A13617A2}"/>
          </ac:spMkLst>
        </pc:spChg>
        <pc:spChg chg="mod">
          <ac:chgData name="Cayssa Peres Marcondes" userId="70bb8181-cb60-4046-8735-f38660b57527" providerId="ADAL" clId="{B181CE72-DA8E-447A-BE76-254AE6252A75}" dt="2024-06-25T18:42:30.337" v="449" actId="1076"/>
          <ac:spMkLst>
            <pc:docMk/>
            <pc:sldMk cId="1840653363" sldId="267"/>
            <ac:spMk id="4" creationId="{A2686D0A-9771-72AC-25BF-C52E176FDF35}"/>
          </ac:spMkLst>
        </pc:spChg>
        <pc:spChg chg="add del mod">
          <ac:chgData name="Cayssa Peres Marcondes" userId="70bb8181-cb60-4046-8735-f38660b57527" providerId="ADAL" clId="{B181CE72-DA8E-447A-BE76-254AE6252A75}" dt="2024-06-25T18:42:19.319" v="446"/>
          <ac:spMkLst>
            <pc:docMk/>
            <pc:sldMk cId="1840653363" sldId="267"/>
            <ac:spMk id="5" creationId="{61A00CF4-4E7F-0200-A587-7A52967AA7A4}"/>
          </ac:spMkLst>
        </pc:spChg>
      </pc:sldChg>
      <pc:sldChg chg="delSp del mod">
        <pc:chgData name="Cayssa Peres Marcondes" userId="70bb8181-cb60-4046-8735-f38660b57527" providerId="ADAL" clId="{B181CE72-DA8E-447A-BE76-254AE6252A75}" dt="2024-06-25T18:41:14.962" v="432" actId="2696"/>
        <pc:sldMkLst>
          <pc:docMk/>
          <pc:sldMk cId="1743923985" sldId="268"/>
        </pc:sldMkLst>
        <pc:picChg chg="del">
          <ac:chgData name="Cayssa Peres Marcondes" userId="70bb8181-cb60-4046-8735-f38660b57527" providerId="ADAL" clId="{B181CE72-DA8E-447A-BE76-254AE6252A75}" dt="2024-06-25T18:08:51.315" v="55" actId="478"/>
          <ac:picMkLst>
            <pc:docMk/>
            <pc:sldMk cId="1743923985" sldId="268"/>
            <ac:picMk id="5" creationId="{90F219CC-085A-34F3-74A0-20E460300401}"/>
          </ac:picMkLst>
        </pc:picChg>
      </pc:sldChg>
      <pc:sldChg chg="add">
        <pc:chgData name="Cayssa Peres Marcondes" userId="70bb8181-cb60-4046-8735-f38660b57527" providerId="ADAL" clId="{B181CE72-DA8E-447A-BE76-254AE6252A75}" dt="2024-06-25T18:41:18.687" v="433"/>
        <pc:sldMkLst>
          <pc:docMk/>
          <pc:sldMk cId="2765835806" sldId="268"/>
        </pc:sldMkLst>
      </pc:sldChg>
      <pc:sldChg chg="delSp del mod">
        <pc:chgData name="Cayssa Peres Marcondes" userId="70bb8181-cb60-4046-8735-f38660b57527" providerId="ADAL" clId="{B181CE72-DA8E-447A-BE76-254AE6252A75}" dt="2024-06-25T18:23:19.292" v="247" actId="47"/>
        <pc:sldMkLst>
          <pc:docMk/>
          <pc:sldMk cId="2946864097" sldId="269"/>
        </pc:sldMkLst>
        <pc:picChg chg="del">
          <ac:chgData name="Cayssa Peres Marcondes" userId="70bb8181-cb60-4046-8735-f38660b57527" providerId="ADAL" clId="{B181CE72-DA8E-447A-BE76-254AE6252A75}" dt="2024-06-25T18:08:43.931" v="50" actId="478"/>
          <ac:picMkLst>
            <pc:docMk/>
            <pc:sldMk cId="2946864097" sldId="269"/>
            <ac:picMk id="5" creationId="{90F219CC-085A-34F3-74A0-20E460300401}"/>
          </ac:picMkLst>
        </pc:picChg>
      </pc:sldChg>
      <pc:sldChg chg="delSp modSp mod">
        <pc:chgData name="Cayssa Peres Marcondes" userId="70bb8181-cb60-4046-8735-f38660b57527" providerId="ADAL" clId="{B181CE72-DA8E-447A-BE76-254AE6252A75}" dt="2024-06-25T18:45:44.994" v="538" actId="20577"/>
        <pc:sldMkLst>
          <pc:docMk/>
          <pc:sldMk cId="3159243345" sldId="270"/>
        </pc:sldMkLst>
        <pc:spChg chg="mod">
          <ac:chgData name="Cayssa Peres Marcondes" userId="70bb8181-cb60-4046-8735-f38660b57527" providerId="ADAL" clId="{B181CE72-DA8E-447A-BE76-254AE6252A75}" dt="2024-06-25T18:30:13.885" v="415" actId="255"/>
          <ac:spMkLst>
            <pc:docMk/>
            <pc:sldMk cId="3159243345" sldId="270"/>
            <ac:spMk id="2" creationId="{C1DF39B5-2D68-AD44-D85A-8569095B1E3F}"/>
          </ac:spMkLst>
        </pc:spChg>
        <pc:graphicFrameChg chg="mod">
          <ac:chgData name="Cayssa Peres Marcondes" userId="70bb8181-cb60-4046-8735-f38660b57527" providerId="ADAL" clId="{B181CE72-DA8E-447A-BE76-254AE6252A75}" dt="2024-06-25T18:45:44.994" v="538" actId="20577"/>
          <ac:graphicFrameMkLst>
            <pc:docMk/>
            <pc:sldMk cId="3159243345" sldId="270"/>
            <ac:graphicFrameMk id="3" creationId="{AF7D345D-732A-DE20-EAF4-7DFA138CEACB}"/>
          </ac:graphicFrameMkLst>
        </pc:graphicFrameChg>
        <pc:picChg chg="del">
          <ac:chgData name="Cayssa Peres Marcondes" userId="70bb8181-cb60-4046-8735-f38660b57527" providerId="ADAL" clId="{B181CE72-DA8E-447A-BE76-254AE6252A75}" dt="2024-06-25T18:08:52.866" v="56" actId="478"/>
          <ac:picMkLst>
            <pc:docMk/>
            <pc:sldMk cId="3159243345" sldId="270"/>
            <ac:picMk id="5" creationId="{90F219CC-085A-34F3-74A0-20E460300401}"/>
          </ac:picMkLst>
        </pc:picChg>
      </pc:sldChg>
      <pc:sldChg chg="delSp modSp mod">
        <pc:chgData name="Cayssa Peres Marcondes" userId="70bb8181-cb60-4046-8735-f38660b57527" providerId="ADAL" clId="{B181CE72-DA8E-447A-BE76-254AE6252A75}" dt="2024-06-25T18:31:51.704" v="422"/>
        <pc:sldMkLst>
          <pc:docMk/>
          <pc:sldMk cId="676090674" sldId="271"/>
        </pc:sldMkLst>
        <pc:spChg chg="mod">
          <ac:chgData name="Cayssa Peres Marcondes" userId="70bb8181-cb60-4046-8735-f38660b57527" providerId="ADAL" clId="{B181CE72-DA8E-447A-BE76-254AE6252A75}" dt="2024-06-25T18:31:06.497" v="419" actId="1076"/>
          <ac:spMkLst>
            <pc:docMk/>
            <pc:sldMk cId="676090674" sldId="271"/>
            <ac:spMk id="2" creationId="{C1DF39B5-2D68-AD44-D85A-8569095B1E3F}"/>
          </ac:spMkLst>
        </pc:spChg>
        <pc:graphicFrameChg chg="mod">
          <ac:chgData name="Cayssa Peres Marcondes" userId="70bb8181-cb60-4046-8735-f38660b57527" providerId="ADAL" clId="{B181CE72-DA8E-447A-BE76-254AE6252A75}" dt="2024-06-25T18:31:51.704" v="422"/>
          <ac:graphicFrameMkLst>
            <pc:docMk/>
            <pc:sldMk cId="676090674" sldId="271"/>
            <ac:graphicFrameMk id="4" creationId="{D81E7847-2BDE-99F5-DD95-5B85F41CB6BA}"/>
          </ac:graphicFrameMkLst>
        </pc:graphicFrameChg>
        <pc:picChg chg="del">
          <ac:chgData name="Cayssa Peres Marcondes" userId="70bb8181-cb60-4046-8735-f38660b57527" providerId="ADAL" clId="{B181CE72-DA8E-447A-BE76-254AE6252A75}" dt="2024-06-25T18:08:54.182" v="57" actId="478"/>
          <ac:picMkLst>
            <pc:docMk/>
            <pc:sldMk cId="676090674" sldId="271"/>
            <ac:picMk id="5" creationId="{90F219CC-085A-34F3-74A0-20E460300401}"/>
          </ac:picMkLst>
        </pc:picChg>
      </pc:sldChg>
      <pc:sldChg chg="addSp delSp modSp mod">
        <pc:chgData name="Cayssa Peres Marcondes" userId="70bb8181-cb60-4046-8735-f38660b57527" providerId="ADAL" clId="{B181CE72-DA8E-447A-BE76-254AE6252A75}" dt="2024-06-25T18:47:36.511" v="660" actId="1076"/>
        <pc:sldMkLst>
          <pc:docMk/>
          <pc:sldMk cId="3774149385" sldId="272"/>
        </pc:sldMkLst>
        <pc:spChg chg="add mod">
          <ac:chgData name="Cayssa Peres Marcondes" userId="70bb8181-cb60-4046-8735-f38660b57527" providerId="ADAL" clId="{B181CE72-DA8E-447A-BE76-254AE6252A75}" dt="2024-06-25T18:46:54.261" v="549" actId="20577"/>
          <ac:spMkLst>
            <pc:docMk/>
            <pc:sldMk cId="3774149385" sldId="272"/>
            <ac:spMk id="2" creationId="{0DD88D04-CB65-49EB-B409-7AA9B72D5D1B}"/>
          </ac:spMkLst>
        </pc:spChg>
        <pc:spChg chg="add mod">
          <ac:chgData name="Cayssa Peres Marcondes" userId="70bb8181-cb60-4046-8735-f38660b57527" providerId="ADAL" clId="{B181CE72-DA8E-447A-BE76-254AE6252A75}" dt="2024-06-25T18:47:36.511" v="660" actId="1076"/>
          <ac:spMkLst>
            <pc:docMk/>
            <pc:sldMk cId="3774149385" sldId="272"/>
            <ac:spMk id="3" creationId="{B4FF1C65-11FC-A6CA-012A-681271890293}"/>
          </ac:spMkLst>
        </pc:spChg>
        <pc:spChg chg="add del mod">
          <ac:chgData name="Cayssa Peres Marcondes" userId="70bb8181-cb60-4046-8735-f38660b57527" providerId="ADAL" clId="{B181CE72-DA8E-447A-BE76-254AE6252A75}" dt="2024-06-25T18:47:32.644" v="659" actId="478"/>
          <ac:spMkLst>
            <pc:docMk/>
            <pc:sldMk cId="3774149385" sldId="272"/>
            <ac:spMk id="7" creationId="{5979AB06-74EE-7932-58B1-5BF7F57ECA1B}"/>
          </ac:spMkLst>
        </pc:spChg>
        <pc:spChg chg="add del">
          <ac:chgData name="Cayssa Peres Marcondes" userId="70bb8181-cb60-4046-8735-f38660b57527" providerId="ADAL" clId="{B181CE72-DA8E-447A-BE76-254AE6252A75}" dt="2024-06-25T18:46:35.444" v="544" actId="478"/>
          <ac:spMkLst>
            <pc:docMk/>
            <pc:sldMk cId="3774149385" sldId="272"/>
            <ac:spMk id="8" creationId="{EB6C3965-4FB7-4DFF-4771-4F545DDEB773}"/>
          </ac:spMkLst>
        </pc:spChg>
        <pc:picChg chg="add del">
          <ac:chgData name="Cayssa Peres Marcondes" userId="70bb8181-cb60-4046-8735-f38660b57527" providerId="ADAL" clId="{B181CE72-DA8E-447A-BE76-254AE6252A75}" dt="2024-06-25T18:46:32.761" v="543" actId="478"/>
          <ac:picMkLst>
            <pc:docMk/>
            <pc:sldMk cId="3774149385" sldId="272"/>
            <ac:picMk id="5" creationId="{E187CFFE-E25B-8DE0-E926-4612ED6AB266}"/>
          </ac:picMkLst>
        </pc:picChg>
      </pc:sldChg>
      <pc:sldChg chg="addSp delSp modSp new mod">
        <pc:chgData name="Cayssa Peres Marcondes" userId="70bb8181-cb60-4046-8735-f38660b57527" providerId="ADAL" clId="{B181CE72-DA8E-447A-BE76-254AE6252A75}" dt="2024-06-25T19:09:11.556" v="843" actId="20577"/>
        <pc:sldMkLst>
          <pc:docMk/>
          <pc:sldMk cId="1032597487" sldId="273"/>
        </pc:sldMkLst>
        <pc:spChg chg="del">
          <ac:chgData name="Cayssa Peres Marcondes" userId="70bb8181-cb60-4046-8735-f38660b57527" providerId="ADAL" clId="{B181CE72-DA8E-447A-BE76-254AE6252A75}" dt="2024-06-25T19:04:11.995" v="664" actId="478"/>
          <ac:spMkLst>
            <pc:docMk/>
            <pc:sldMk cId="1032597487" sldId="273"/>
            <ac:spMk id="2" creationId="{953EB06A-0478-8136-81C7-B42060716228}"/>
          </ac:spMkLst>
        </pc:spChg>
        <pc:spChg chg="del">
          <ac:chgData name="Cayssa Peres Marcondes" userId="70bb8181-cb60-4046-8735-f38660b57527" providerId="ADAL" clId="{B181CE72-DA8E-447A-BE76-254AE6252A75}" dt="2024-06-25T19:06:50.431" v="763" actId="478"/>
          <ac:spMkLst>
            <pc:docMk/>
            <pc:sldMk cId="1032597487" sldId="273"/>
            <ac:spMk id="3" creationId="{515359AE-DF45-2700-43E4-2828F4BCB6E6}"/>
          </ac:spMkLst>
        </pc:spChg>
        <pc:spChg chg="add mod">
          <ac:chgData name="Cayssa Peres Marcondes" userId="70bb8181-cb60-4046-8735-f38660b57527" providerId="ADAL" clId="{B181CE72-DA8E-447A-BE76-254AE6252A75}" dt="2024-06-25T19:08:56.965" v="835" actId="1076"/>
          <ac:spMkLst>
            <pc:docMk/>
            <pc:sldMk cId="1032597487" sldId="273"/>
            <ac:spMk id="6" creationId="{5FF5DCD7-041D-FC41-9E15-48D6599BB1C8}"/>
          </ac:spMkLst>
        </pc:spChg>
        <pc:spChg chg="add mod">
          <ac:chgData name="Cayssa Peres Marcondes" userId="70bb8181-cb60-4046-8735-f38660b57527" providerId="ADAL" clId="{B181CE72-DA8E-447A-BE76-254AE6252A75}" dt="2024-06-25T19:07:01.733" v="765" actId="1076"/>
          <ac:spMkLst>
            <pc:docMk/>
            <pc:sldMk cId="1032597487" sldId="273"/>
            <ac:spMk id="7" creationId="{D9A62894-0A73-A6DD-53B7-953841860091}"/>
          </ac:spMkLst>
        </pc:spChg>
        <pc:spChg chg="add mod">
          <ac:chgData name="Cayssa Peres Marcondes" userId="70bb8181-cb60-4046-8735-f38660b57527" providerId="ADAL" clId="{B181CE72-DA8E-447A-BE76-254AE6252A75}" dt="2024-06-25T19:09:11.556" v="843" actId="20577"/>
          <ac:spMkLst>
            <pc:docMk/>
            <pc:sldMk cId="1032597487" sldId="273"/>
            <ac:spMk id="10" creationId="{4ED54991-0336-BFD3-FBFD-2E83ACC64C08}"/>
          </ac:spMkLst>
        </pc:spChg>
        <pc:picChg chg="add del mod">
          <ac:chgData name="Cayssa Peres Marcondes" userId="70bb8181-cb60-4046-8735-f38660b57527" providerId="ADAL" clId="{B181CE72-DA8E-447A-BE76-254AE6252A75}" dt="2024-06-25T19:06:42.848" v="762" actId="478"/>
          <ac:picMkLst>
            <pc:docMk/>
            <pc:sldMk cId="1032597487" sldId="273"/>
            <ac:picMk id="4" creationId="{30BB4615-F77A-3094-E648-5F1DF787AD59}"/>
          </ac:picMkLst>
        </pc:picChg>
        <pc:picChg chg="add mod">
          <ac:chgData name="Cayssa Peres Marcondes" userId="70bb8181-cb60-4046-8735-f38660b57527" providerId="ADAL" clId="{B181CE72-DA8E-447A-BE76-254AE6252A75}" dt="2024-06-25T19:08:21.149" v="834" actId="1076"/>
          <ac:picMkLst>
            <pc:docMk/>
            <pc:sldMk cId="1032597487" sldId="273"/>
            <ac:picMk id="5" creationId="{2C8DCEB9-AB5B-D43C-BE9F-EDF12BA0E477}"/>
          </ac:picMkLst>
        </pc:picChg>
        <pc:picChg chg="add del mod">
          <ac:chgData name="Cayssa Peres Marcondes" userId="70bb8181-cb60-4046-8735-f38660b57527" providerId="ADAL" clId="{B181CE72-DA8E-447A-BE76-254AE6252A75}" dt="2024-06-25T19:05:49.782" v="755" actId="478"/>
          <ac:picMkLst>
            <pc:docMk/>
            <pc:sldMk cId="1032597487" sldId="273"/>
            <ac:picMk id="8" creationId="{95F665F5-386F-7CF4-C49A-43DD7D89BDA0}"/>
          </ac:picMkLst>
        </pc:picChg>
      </pc:sldChg>
      <pc:sldChg chg="addSp delSp modSp add mod">
        <pc:chgData name="Cayssa Peres Marcondes" userId="70bb8181-cb60-4046-8735-f38660b57527" providerId="ADAL" clId="{B181CE72-DA8E-447A-BE76-254AE6252A75}" dt="2024-06-25T19:14:08.439" v="960" actId="1076"/>
        <pc:sldMkLst>
          <pc:docMk/>
          <pc:sldMk cId="1749629077" sldId="274"/>
        </pc:sldMkLst>
        <pc:spChg chg="add mod">
          <ac:chgData name="Cayssa Peres Marcondes" userId="70bb8181-cb60-4046-8735-f38660b57527" providerId="ADAL" clId="{B181CE72-DA8E-447A-BE76-254AE6252A75}" dt="2024-06-25T19:14:08.439" v="960" actId="1076"/>
          <ac:spMkLst>
            <pc:docMk/>
            <pc:sldMk cId="1749629077" sldId="274"/>
            <ac:spMk id="4" creationId="{1EDAD76C-7CE7-7204-3429-DF05EAF6139D}"/>
          </ac:spMkLst>
        </pc:spChg>
        <pc:spChg chg="del">
          <ac:chgData name="Cayssa Peres Marcondes" userId="70bb8181-cb60-4046-8735-f38660b57527" providerId="ADAL" clId="{B181CE72-DA8E-447A-BE76-254AE6252A75}" dt="2024-06-25T19:12:54.479" v="849" actId="478"/>
          <ac:spMkLst>
            <pc:docMk/>
            <pc:sldMk cId="1749629077" sldId="274"/>
            <ac:spMk id="6" creationId="{5FF5DCD7-041D-FC41-9E15-48D6599BB1C8}"/>
          </ac:spMkLst>
        </pc:spChg>
        <pc:spChg chg="del">
          <ac:chgData name="Cayssa Peres Marcondes" userId="70bb8181-cb60-4046-8735-f38660b57527" providerId="ADAL" clId="{B181CE72-DA8E-447A-BE76-254AE6252A75}" dt="2024-06-25T19:12:47.396" v="846" actId="478"/>
          <ac:spMkLst>
            <pc:docMk/>
            <pc:sldMk cId="1749629077" sldId="274"/>
            <ac:spMk id="7" creationId="{D9A62894-0A73-A6DD-53B7-953841860091}"/>
          </ac:spMkLst>
        </pc:spChg>
        <pc:spChg chg="del">
          <ac:chgData name="Cayssa Peres Marcondes" userId="70bb8181-cb60-4046-8735-f38660b57527" providerId="ADAL" clId="{B181CE72-DA8E-447A-BE76-254AE6252A75}" dt="2024-06-25T19:12:49.005" v="847" actId="478"/>
          <ac:spMkLst>
            <pc:docMk/>
            <pc:sldMk cId="1749629077" sldId="274"/>
            <ac:spMk id="10" creationId="{4ED54991-0336-BFD3-FBFD-2E83ACC64C08}"/>
          </ac:spMkLst>
        </pc:spChg>
        <pc:picChg chg="add mod">
          <ac:chgData name="Cayssa Peres Marcondes" userId="70bb8181-cb60-4046-8735-f38660b57527" providerId="ADAL" clId="{B181CE72-DA8E-447A-BE76-254AE6252A75}" dt="2024-06-25T19:13:00.758" v="851" actId="1076"/>
          <ac:picMkLst>
            <pc:docMk/>
            <pc:sldMk cId="1749629077" sldId="274"/>
            <ac:picMk id="3" creationId="{CCC4A625-CC7E-859A-6714-C18DAD03DF7F}"/>
          </ac:picMkLst>
        </pc:picChg>
        <pc:picChg chg="del">
          <ac:chgData name="Cayssa Peres Marcondes" userId="70bb8181-cb60-4046-8735-f38660b57527" providerId="ADAL" clId="{B181CE72-DA8E-447A-BE76-254AE6252A75}" dt="2024-06-25T19:12:44.517" v="845" actId="478"/>
          <ac:picMkLst>
            <pc:docMk/>
            <pc:sldMk cId="1749629077" sldId="274"/>
            <ac:picMk id="5" creationId="{2C8DCEB9-AB5B-D43C-BE9F-EDF12BA0E477}"/>
          </ac:picMkLst>
        </pc:picChg>
      </pc:sldChg>
      <pc:sldMasterChg chg="addSp modSp mod modSldLayout">
        <pc:chgData name="Cayssa Peres Marcondes" userId="70bb8181-cb60-4046-8735-f38660b57527" providerId="ADAL" clId="{B181CE72-DA8E-447A-BE76-254AE6252A75}" dt="2024-06-25T18:13:09.049" v="116" actId="167"/>
        <pc:sldMasterMkLst>
          <pc:docMk/>
          <pc:sldMasterMk cId="746476003" sldId="2147483684"/>
        </pc:sldMasterMkLst>
        <pc:spChg chg="mod">
          <ac:chgData name="Cayssa Peres Marcondes" userId="70bb8181-cb60-4046-8735-f38660b57527" providerId="ADAL" clId="{B181CE72-DA8E-447A-BE76-254AE6252A75}" dt="2024-06-25T18:13:06.892" v="115"/>
          <ac:spMkLst>
            <pc:docMk/>
            <pc:sldMasterMk cId="746476003" sldId="2147483684"/>
            <ac:spMk id="12" creationId="{30D3EF32-2C7A-12DE-E0DA-40212859E3DC}"/>
          </ac:spMkLst>
        </pc:spChg>
        <pc:grpChg chg="add mod ord">
          <ac:chgData name="Cayssa Peres Marcondes" userId="70bb8181-cb60-4046-8735-f38660b57527" providerId="ADAL" clId="{B181CE72-DA8E-447A-BE76-254AE6252A75}" dt="2024-06-25T18:13:09.049" v="116" actId="167"/>
          <ac:grpSpMkLst>
            <pc:docMk/>
            <pc:sldMasterMk cId="746476003" sldId="2147483684"/>
            <ac:grpSpMk id="7" creationId="{B6815367-3CF0-8F9C-147C-929218895AEC}"/>
          </ac:grpSpMkLst>
        </pc:grpChg>
        <pc:picChg chg="mod">
          <ac:chgData name="Cayssa Peres Marcondes" userId="70bb8181-cb60-4046-8735-f38660b57527" providerId="ADAL" clId="{B181CE72-DA8E-447A-BE76-254AE6252A75}" dt="2024-06-25T18:13:06.892" v="115"/>
          <ac:picMkLst>
            <pc:docMk/>
            <pc:sldMasterMk cId="746476003" sldId="2147483684"/>
            <ac:picMk id="8" creationId="{E18D7C91-FDDE-B1BF-A908-CE027D012C02}"/>
          </ac:picMkLst>
        </pc:picChg>
        <pc:picChg chg="mod">
          <ac:chgData name="Cayssa Peres Marcondes" userId="70bb8181-cb60-4046-8735-f38660b57527" providerId="ADAL" clId="{B181CE72-DA8E-447A-BE76-254AE6252A75}" dt="2024-06-25T18:13:06.892" v="115"/>
          <ac:picMkLst>
            <pc:docMk/>
            <pc:sldMasterMk cId="746476003" sldId="2147483684"/>
            <ac:picMk id="9" creationId="{3B85C668-85E8-48F1-F3D6-871AEB8F9A88}"/>
          </ac:picMkLst>
        </pc:picChg>
        <pc:picChg chg="mod">
          <ac:chgData name="Cayssa Peres Marcondes" userId="70bb8181-cb60-4046-8735-f38660b57527" providerId="ADAL" clId="{B181CE72-DA8E-447A-BE76-254AE6252A75}" dt="2024-06-25T18:13:06.892" v="115"/>
          <ac:picMkLst>
            <pc:docMk/>
            <pc:sldMasterMk cId="746476003" sldId="2147483684"/>
            <ac:picMk id="10" creationId="{69FC3AEF-A0DC-0BA6-F0F3-C315F5FCADFD}"/>
          </ac:picMkLst>
        </pc:picChg>
        <pc:picChg chg="mod">
          <ac:chgData name="Cayssa Peres Marcondes" userId="70bb8181-cb60-4046-8735-f38660b57527" providerId="ADAL" clId="{B181CE72-DA8E-447A-BE76-254AE6252A75}" dt="2024-06-25T18:13:06.892" v="115"/>
          <ac:picMkLst>
            <pc:docMk/>
            <pc:sldMasterMk cId="746476003" sldId="2147483684"/>
            <ac:picMk id="11" creationId="{B904922B-9A3C-B329-9564-6DC5CE1D2032}"/>
          </ac:picMkLst>
        </pc:picChg>
        <pc:sldLayoutChg chg="addSp modSp mod">
          <pc:chgData name="Cayssa Peres Marcondes" userId="70bb8181-cb60-4046-8735-f38660b57527" providerId="ADAL" clId="{B181CE72-DA8E-447A-BE76-254AE6252A75}" dt="2024-06-25T18:11:37.016" v="80" actId="167"/>
          <pc:sldLayoutMkLst>
            <pc:docMk/>
            <pc:sldMasterMk cId="746476003" sldId="2147483684"/>
            <pc:sldLayoutMk cId="3523242088" sldId="2147483685"/>
          </pc:sldLayoutMkLst>
          <pc:spChg chg="mod">
            <ac:chgData name="Cayssa Peres Marcondes" userId="70bb8181-cb60-4046-8735-f38660b57527" providerId="ADAL" clId="{B181CE72-DA8E-447A-BE76-254AE6252A75}" dt="2024-06-25T18:11:34.170" v="79"/>
            <ac:spMkLst>
              <pc:docMk/>
              <pc:sldMasterMk cId="746476003" sldId="2147483684"/>
              <pc:sldLayoutMk cId="3523242088" sldId="2147483685"/>
              <ac:spMk id="12" creationId="{528F2C11-CA8F-0DD7-3D07-29F410F74DF0}"/>
            </ac:spMkLst>
          </pc:spChg>
          <pc:grpChg chg="add mod ord">
            <ac:chgData name="Cayssa Peres Marcondes" userId="70bb8181-cb60-4046-8735-f38660b57527" providerId="ADAL" clId="{B181CE72-DA8E-447A-BE76-254AE6252A75}" dt="2024-06-25T18:11:37.016" v="80" actId="167"/>
            <ac:grpSpMkLst>
              <pc:docMk/>
              <pc:sldMasterMk cId="746476003" sldId="2147483684"/>
              <pc:sldLayoutMk cId="3523242088" sldId="2147483685"/>
              <ac:grpSpMk id="7" creationId="{74E49E9A-9807-8155-871D-03FBF41B192C}"/>
            </ac:grpSpMkLst>
          </pc:grpChg>
          <pc:picChg chg="mod">
            <ac:chgData name="Cayssa Peres Marcondes" userId="70bb8181-cb60-4046-8735-f38660b57527" providerId="ADAL" clId="{B181CE72-DA8E-447A-BE76-254AE6252A75}" dt="2024-06-25T18:11:34.170" v="79"/>
            <ac:picMkLst>
              <pc:docMk/>
              <pc:sldMasterMk cId="746476003" sldId="2147483684"/>
              <pc:sldLayoutMk cId="3523242088" sldId="2147483685"/>
              <ac:picMk id="8" creationId="{B95ABF64-4A7B-EAD2-B565-5450466387DC}"/>
            </ac:picMkLst>
          </pc:picChg>
          <pc:picChg chg="mod">
            <ac:chgData name="Cayssa Peres Marcondes" userId="70bb8181-cb60-4046-8735-f38660b57527" providerId="ADAL" clId="{B181CE72-DA8E-447A-BE76-254AE6252A75}" dt="2024-06-25T18:11:34.170" v="79"/>
            <ac:picMkLst>
              <pc:docMk/>
              <pc:sldMasterMk cId="746476003" sldId="2147483684"/>
              <pc:sldLayoutMk cId="3523242088" sldId="2147483685"/>
              <ac:picMk id="9" creationId="{9C0A0E2C-8989-292C-6F26-C8955B80217C}"/>
            </ac:picMkLst>
          </pc:picChg>
          <pc:picChg chg="mod">
            <ac:chgData name="Cayssa Peres Marcondes" userId="70bb8181-cb60-4046-8735-f38660b57527" providerId="ADAL" clId="{B181CE72-DA8E-447A-BE76-254AE6252A75}" dt="2024-06-25T18:11:34.170" v="79"/>
            <ac:picMkLst>
              <pc:docMk/>
              <pc:sldMasterMk cId="746476003" sldId="2147483684"/>
              <pc:sldLayoutMk cId="3523242088" sldId="2147483685"/>
              <ac:picMk id="10" creationId="{1E9E2BA4-50BD-98D5-7310-AB80C5261A4A}"/>
            </ac:picMkLst>
          </pc:picChg>
          <pc:picChg chg="mod">
            <ac:chgData name="Cayssa Peres Marcondes" userId="70bb8181-cb60-4046-8735-f38660b57527" providerId="ADAL" clId="{B181CE72-DA8E-447A-BE76-254AE6252A75}" dt="2024-06-25T18:11:34.170" v="79"/>
            <ac:picMkLst>
              <pc:docMk/>
              <pc:sldMasterMk cId="746476003" sldId="2147483684"/>
              <pc:sldLayoutMk cId="3523242088" sldId="2147483685"/>
              <ac:picMk id="11" creationId="{C38CA938-98A8-B1DF-E13F-3C324D112BC2}"/>
            </ac:picMkLst>
          </pc:picChg>
        </pc:sldLayoutChg>
        <pc:sldLayoutChg chg="addSp delSp modSp mod">
          <pc:chgData name="Cayssa Peres Marcondes" userId="70bb8181-cb60-4046-8735-f38660b57527" providerId="ADAL" clId="{B181CE72-DA8E-447A-BE76-254AE6252A75}" dt="2024-06-25T18:11:55.206" v="90" actId="478"/>
          <pc:sldLayoutMkLst>
            <pc:docMk/>
            <pc:sldMasterMk cId="746476003" sldId="2147483684"/>
            <pc:sldLayoutMk cId="3497180337" sldId="2147483686"/>
          </pc:sldLayoutMkLst>
          <pc:spChg chg="del">
            <ac:chgData name="Cayssa Peres Marcondes" userId="70bb8181-cb60-4046-8735-f38660b57527" providerId="ADAL" clId="{B181CE72-DA8E-447A-BE76-254AE6252A75}" dt="2024-06-25T18:07:00.569" v="27" actId="478"/>
            <ac:spMkLst>
              <pc:docMk/>
              <pc:sldMasterMk cId="746476003" sldId="2147483684"/>
              <pc:sldLayoutMk cId="3497180337" sldId="2147483686"/>
              <ac:spMk id="5" creationId="{00000000-0000-0000-0000-000000000000}"/>
            </ac:spMkLst>
          </pc:spChg>
          <pc:spChg chg="mod">
            <ac:chgData name="Cayssa Peres Marcondes" userId="70bb8181-cb60-4046-8735-f38660b57527" providerId="ADAL" clId="{B181CE72-DA8E-447A-BE76-254AE6252A75}" dt="2024-06-25T18:11:39.882" v="81"/>
            <ac:spMkLst>
              <pc:docMk/>
              <pc:sldMasterMk cId="746476003" sldId="2147483684"/>
              <pc:sldLayoutMk cId="3497180337" sldId="2147483686"/>
              <ac:spMk id="22" creationId="{D620D190-8DEB-8211-414C-D6D115C06AF4}"/>
            </ac:spMkLst>
          </pc:spChg>
          <pc:spChg chg="mod">
            <ac:chgData name="Cayssa Peres Marcondes" userId="70bb8181-cb60-4046-8735-f38660b57527" providerId="ADAL" clId="{B181CE72-DA8E-447A-BE76-254AE6252A75}" dt="2024-06-25T18:11:50.416" v="88"/>
            <ac:spMkLst>
              <pc:docMk/>
              <pc:sldMasterMk cId="746476003" sldId="2147483684"/>
              <pc:sldLayoutMk cId="3497180337" sldId="2147483686"/>
              <ac:spMk id="28" creationId="{91B5DFA6-72CB-2855-785E-BEF3C89BAE92}"/>
            </ac:spMkLst>
          </pc:spChg>
          <pc:grpChg chg="add del mod ord">
            <ac:chgData name="Cayssa Peres Marcondes" userId="70bb8181-cb60-4046-8735-f38660b57527" providerId="ADAL" clId="{B181CE72-DA8E-447A-BE76-254AE6252A75}" dt="2024-06-25T18:07:26.956" v="34" actId="478"/>
            <ac:grpSpMkLst>
              <pc:docMk/>
              <pc:sldMasterMk cId="746476003" sldId="2147483684"/>
              <pc:sldLayoutMk cId="3497180337" sldId="2147483686"/>
              <ac:grpSpMk id="12" creationId="{DAB9590E-2B7A-B38F-AB67-D990624C9863}"/>
            </ac:grpSpMkLst>
          </pc:grpChg>
          <pc:grpChg chg="add del mod ord">
            <ac:chgData name="Cayssa Peres Marcondes" userId="70bb8181-cb60-4046-8735-f38660b57527" providerId="ADAL" clId="{B181CE72-DA8E-447A-BE76-254AE6252A75}" dt="2024-06-25T18:11:48.521" v="86" actId="478"/>
            <ac:grpSpMkLst>
              <pc:docMk/>
              <pc:sldMasterMk cId="746476003" sldId="2147483684"/>
              <pc:sldLayoutMk cId="3497180337" sldId="2147483686"/>
              <ac:grpSpMk id="17" creationId="{1BF973AF-A5F5-3C26-F6F1-E83A3E0187E5}"/>
            </ac:grpSpMkLst>
          </pc:grpChg>
          <pc:grpChg chg="add mod ord">
            <ac:chgData name="Cayssa Peres Marcondes" userId="70bb8181-cb60-4046-8735-f38660b57527" providerId="ADAL" clId="{B181CE72-DA8E-447A-BE76-254AE6252A75}" dt="2024-06-25T18:11:53.116" v="89" actId="167"/>
            <ac:grpSpMkLst>
              <pc:docMk/>
              <pc:sldMasterMk cId="746476003" sldId="2147483684"/>
              <pc:sldLayoutMk cId="3497180337" sldId="2147483686"/>
              <ac:grpSpMk id="23" creationId="{778E54B4-0442-CDFF-ABA0-3D82F8EABA43}"/>
            </ac:grpSpMkLst>
          </pc:grpChg>
          <pc:picChg chg="add del mod">
            <ac:chgData name="Cayssa Peres Marcondes" userId="70bb8181-cb60-4046-8735-f38660b57527" providerId="ADAL" clId="{B181CE72-DA8E-447A-BE76-254AE6252A75}" dt="2024-06-25T18:05:54.479" v="18" actId="478"/>
            <ac:picMkLst>
              <pc:docMk/>
              <pc:sldMasterMk cId="746476003" sldId="2147483684"/>
              <pc:sldLayoutMk cId="3497180337" sldId="2147483686"/>
              <ac:picMk id="7" creationId="{C4CABD29-584A-EC49-BFC8-3355EC2F9BA1}"/>
            </ac:picMkLst>
          </pc:picChg>
          <pc:picChg chg="add mod ord">
            <ac:chgData name="Cayssa Peres Marcondes" userId="70bb8181-cb60-4046-8735-f38660b57527" providerId="ADAL" clId="{B181CE72-DA8E-447A-BE76-254AE6252A75}" dt="2024-06-25T18:06:50.767" v="26" actId="164"/>
            <ac:picMkLst>
              <pc:docMk/>
              <pc:sldMasterMk cId="746476003" sldId="2147483684"/>
              <pc:sldLayoutMk cId="3497180337" sldId="2147483686"/>
              <ac:picMk id="8" creationId="{3FC0281F-92B9-19BA-0918-BE13CECCE5E5}"/>
            </ac:picMkLst>
          </pc:picChg>
          <pc:picChg chg="add mod ord">
            <ac:chgData name="Cayssa Peres Marcondes" userId="70bb8181-cb60-4046-8735-f38660b57527" providerId="ADAL" clId="{B181CE72-DA8E-447A-BE76-254AE6252A75}" dt="2024-06-25T18:07:10.769" v="29" actId="166"/>
            <ac:picMkLst>
              <pc:docMk/>
              <pc:sldMasterMk cId="746476003" sldId="2147483684"/>
              <pc:sldLayoutMk cId="3497180337" sldId="2147483686"/>
              <ac:picMk id="9" creationId="{850B014D-B5EB-6CA0-D823-A17EBBFF4256}"/>
            </ac:picMkLst>
          </pc:picChg>
          <pc:picChg chg="add mod ord">
            <ac:chgData name="Cayssa Peres Marcondes" userId="70bb8181-cb60-4046-8735-f38660b57527" providerId="ADAL" clId="{B181CE72-DA8E-447A-BE76-254AE6252A75}" dt="2024-06-25T18:07:10.769" v="29" actId="166"/>
            <ac:picMkLst>
              <pc:docMk/>
              <pc:sldMasterMk cId="746476003" sldId="2147483684"/>
              <pc:sldLayoutMk cId="3497180337" sldId="2147483686"/>
              <ac:picMk id="10" creationId="{39958A6F-A137-9CA3-A5B0-61EECB7851AC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07:28.759" v="35" actId="478"/>
            <ac:picMkLst>
              <pc:docMk/>
              <pc:sldMasterMk cId="746476003" sldId="2147483684"/>
              <pc:sldLayoutMk cId="3497180337" sldId="2147483686"/>
              <ac:picMk id="11" creationId="{23D3EA5A-AF07-B320-0CAD-CFB34FD33182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1:45.966" v="84" actId="478"/>
            <ac:picMkLst>
              <pc:docMk/>
              <pc:sldMasterMk cId="746476003" sldId="2147483684"/>
              <pc:sldLayoutMk cId="3497180337" sldId="2147483686"/>
              <ac:picMk id="13" creationId="{07B0DB93-D509-1BA1-C343-421CE8E3DA9D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1:55.206" v="90" actId="478"/>
            <ac:picMkLst>
              <pc:docMk/>
              <pc:sldMasterMk cId="746476003" sldId="2147483684"/>
              <pc:sldLayoutMk cId="3497180337" sldId="2147483686"/>
              <ac:picMk id="14" creationId="{DD787E7A-7FC0-ED8A-D9A2-07FEC201B3DF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1:49.483" v="87" actId="478"/>
            <ac:picMkLst>
              <pc:docMk/>
              <pc:sldMasterMk cId="746476003" sldId="2147483684"/>
              <pc:sldLayoutMk cId="3497180337" sldId="2147483686"/>
              <ac:picMk id="15" creationId="{9F625B53-2A2C-1801-2E2F-ECC0FDF2E764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1:47.399" v="85" actId="478"/>
            <ac:picMkLst>
              <pc:docMk/>
              <pc:sldMasterMk cId="746476003" sldId="2147483684"/>
              <pc:sldLayoutMk cId="3497180337" sldId="2147483686"/>
              <ac:picMk id="16" creationId="{C960B270-FA6A-3148-8F40-4C95DD0036E2}"/>
            </ac:picMkLst>
          </pc:picChg>
          <pc:picChg chg="mod">
            <ac:chgData name="Cayssa Peres Marcondes" userId="70bb8181-cb60-4046-8735-f38660b57527" providerId="ADAL" clId="{B181CE72-DA8E-447A-BE76-254AE6252A75}" dt="2024-06-25T18:11:39.882" v="81"/>
            <ac:picMkLst>
              <pc:docMk/>
              <pc:sldMasterMk cId="746476003" sldId="2147483684"/>
              <pc:sldLayoutMk cId="3497180337" sldId="2147483686"/>
              <ac:picMk id="18" creationId="{947C76CA-1BEE-DEB0-6770-D598DF517D27}"/>
            </ac:picMkLst>
          </pc:picChg>
          <pc:picChg chg="mod">
            <ac:chgData name="Cayssa Peres Marcondes" userId="70bb8181-cb60-4046-8735-f38660b57527" providerId="ADAL" clId="{B181CE72-DA8E-447A-BE76-254AE6252A75}" dt="2024-06-25T18:11:39.882" v="81"/>
            <ac:picMkLst>
              <pc:docMk/>
              <pc:sldMasterMk cId="746476003" sldId="2147483684"/>
              <pc:sldLayoutMk cId="3497180337" sldId="2147483686"/>
              <ac:picMk id="19" creationId="{5E793FE6-D9D1-7BA2-395B-38425A10D3FD}"/>
            </ac:picMkLst>
          </pc:picChg>
          <pc:picChg chg="mod">
            <ac:chgData name="Cayssa Peres Marcondes" userId="70bb8181-cb60-4046-8735-f38660b57527" providerId="ADAL" clId="{B181CE72-DA8E-447A-BE76-254AE6252A75}" dt="2024-06-25T18:11:39.882" v="81"/>
            <ac:picMkLst>
              <pc:docMk/>
              <pc:sldMasterMk cId="746476003" sldId="2147483684"/>
              <pc:sldLayoutMk cId="3497180337" sldId="2147483686"/>
              <ac:picMk id="20" creationId="{6303B803-2E8C-7069-895E-87888D443571}"/>
            </ac:picMkLst>
          </pc:picChg>
          <pc:picChg chg="mod">
            <ac:chgData name="Cayssa Peres Marcondes" userId="70bb8181-cb60-4046-8735-f38660b57527" providerId="ADAL" clId="{B181CE72-DA8E-447A-BE76-254AE6252A75}" dt="2024-06-25T18:11:39.882" v="81"/>
            <ac:picMkLst>
              <pc:docMk/>
              <pc:sldMasterMk cId="746476003" sldId="2147483684"/>
              <pc:sldLayoutMk cId="3497180337" sldId="2147483686"/>
              <ac:picMk id="21" creationId="{91DEA1DF-6FE9-6D8C-BC66-D9CD6A471FAF}"/>
            </ac:picMkLst>
          </pc:picChg>
          <pc:picChg chg="mod">
            <ac:chgData name="Cayssa Peres Marcondes" userId="70bb8181-cb60-4046-8735-f38660b57527" providerId="ADAL" clId="{B181CE72-DA8E-447A-BE76-254AE6252A75}" dt="2024-06-25T18:11:50.416" v="88"/>
            <ac:picMkLst>
              <pc:docMk/>
              <pc:sldMasterMk cId="746476003" sldId="2147483684"/>
              <pc:sldLayoutMk cId="3497180337" sldId="2147483686"/>
              <ac:picMk id="24" creationId="{8B09B49D-4A26-E212-71A0-D791ADDE2D01}"/>
            </ac:picMkLst>
          </pc:picChg>
          <pc:picChg chg="mod">
            <ac:chgData name="Cayssa Peres Marcondes" userId="70bb8181-cb60-4046-8735-f38660b57527" providerId="ADAL" clId="{B181CE72-DA8E-447A-BE76-254AE6252A75}" dt="2024-06-25T18:11:50.416" v="88"/>
            <ac:picMkLst>
              <pc:docMk/>
              <pc:sldMasterMk cId="746476003" sldId="2147483684"/>
              <pc:sldLayoutMk cId="3497180337" sldId="2147483686"/>
              <ac:picMk id="25" creationId="{609D886F-9AB6-A666-6F09-C46D7076F430}"/>
            </ac:picMkLst>
          </pc:picChg>
          <pc:picChg chg="mod">
            <ac:chgData name="Cayssa Peres Marcondes" userId="70bb8181-cb60-4046-8735-f38660b57527" providerId="ADAL" clId="{B181CE72-DA8E-447A-BE76-254AE6252A75}" dt="2024-06-25T18:11:50.416" v="88"/>
            <ac:picMkLst>
              <pc:docMk/>
              <pc:sldMasterMk cId="746476003" sldId="2147483684"/>
              <pc:sldLayoutMk cId="3497180337" sldId="2147483686"/>
              <ac:picMk id="26" creationId="{E45B0EB1-A684-4DE4-DF95-CF3C0084CC93}"/>
            </ac:picMkLst>
          </pc:picChg>
          <pc:picChg chg="mod">
            <ac:chgData name="Cayssa Peres Marcondes" userId="70bb8181-cb60-4046-8735-f38660b57527" providerId="ADAL" clId="{B181CE72-DA8E-447A-BE76-254AE6252A75}" dt="2024-06-25T18:11:50.416" v="88"/>
            <ac:picMkLst>
              <pc:docMk/>
              <pc:sldMasterMk cId="746476003" sldId="2147483684"/>
              <pc:sldLayoutMk cId="3497180337" sldId="2147483686"/>
              <ac:picMk id="27" creationId="{DFE5B1A6-020B-412C-E0E0-0B70083B9B54}"/>
            </ac:picMkLst>
          </pc:picChg>
        </pc:sldLayoutChg>
        <pc:sldLayoutChg chg="addSp delSp modSp mod">
          <pc:chgData name="Cayssa Peres Marcondes" userId="70bb8181-cb60-4046-8735-f38660b57527" providerId="ADAL" clId="{B181CE72-DA8E-447A-BE76-254AE6252A75}" dt="2024-06-25T18:12:12.866" v="96" actId="478"/>
          <pc:sldLayoutMkLst>
            <pc:docMk/>
            <pc:sldMasterMk cId="746476003" sldId="2147483684"/>
            <pc:sldLayoutMk cId="3739775343" sldId="2147483687"/>
          </pc:sldLayoutMkLst>
          <pc:spChg chg="mod">
            <ac:chgData name="Cayssa Peres Marcondes" userId="70bb8181-cb60-4046-8735-f38660b57527" providerId="ADAL" clId="{B181CE72-DA8E-447A-BE76-254AE6252A75}" dt="2024-06-25T18:12:04.316" v="91"/>
            <ac:spMkLst>
              <pc:docMk/>
              <pc:sldMasterMk cId="746476003" sldId="2147483684"/>
              <pc:sldLayoutMk cId="3739775343" sldId="2147483687"/>
              <ac:spMk id="16" creationId="{AE6EC17D-CCA6-9A57-C841-634BBD4C2620}"/>
            </ac:spMkLst>
          </pc:spChg>
          <pc:grpChg chg="add mod ord">
            <ac:chgData name="Cayssa Peres Marcondes" userId="70bb8181-cb60-4046-8735-f38660b57527" providerId="ADAL" clId="{B181CE72-DA8E-447A-BE76-254AE6252A75}" dt="2024-06-25T18:12:08.266" v="92" actId="167"/>
            <ac:grpSpMkLst>
              <pc:docMk/>
              <pc:sldMasterMk cId="746476003" sldId="2147483684"/>
              <pc:sldLayoutMk cId="3739775343" sldId="2147483687"/>
              <ac:grpSpMk id="11" creationId="{33A46A91-3C68-F267-F220-CFABF57FA970}"/>
            </ac:grpSpMkLst>
          </pc:grpChg>
          <pc:picChg chg="add del mod ord">
            <ac:chgData name="Cayssa Peres Marcondes" userId="70bb8181-cb60-4046-8735-f38660b57527" providerId="ADAL" clId="{B181CE72-DA8E-447A-BE76-254AE6252A75}" dt="2024-06-25T18:12:12.187" v="95" actId="478"/>
            <ac:picMkLst>
              <pc:docMk/>
              <pc:sldMasterMk cId="746476003" sldId="2147483684"/>
              <pc:sldLayoutMk cId="3739775343" sldId="2147483687"/>
              <ac:picMk id="7" creationId="{759E02C6-6CF9-2A77-0A73-CCC51A8B347C}"/>
            </ac:picMkLst>
          </pc:picChg>
          <pc:picChg chg="add del mod">
            <ac:chgData name="Cayssa Peres Marcondes" userId="70bb8181-cb60-4046-8735-f38660b57527" providerId="ADAL" clId="{B181CE72-DA8E-447A-BE76-254AE6252A75}" dt="2024-06-25T18:12:10.949" v="94" actId="478"/>
            <ac:picMkLst>
              <pc:docMk/>
              <pc:sldMasterMk cId="746476003" sldId="2147483684"/>
              <pc:sldLayoutMk cId="3739775343" sldId="2147483687"/>
              <ac:picMk id="8" creationId="{96CB8C1C-CC2E-9E5A-F086-682B7F2C7413}"/>
            </ac:picMkLst>
          </pc:picChg>
          <pc:picChg chg="add del mod">
            <ac:chgData name="Cayssa Peres Marcondes" userId="70bb8181-cb60-4046-8735-f38660b57527" providerId="ADAL" clId="{B181CE72-DA8E-447A-BE76-254AE6252A75}" dt="2024-06-25T18:12:12.866" v="96" actId="478"/>
            <ac:picMkLst>
              <pc:docMk/>
              <pc:sldMasterMk cId="746476003" sldId="2147483684"/>
              <pc:sldLayoutMk cId="3739775343" sldId="2147483687"/>
              <ac:picMk id="9" creationId="{F2823179-2111-EF81-9033-C00EA98989C1}"/>
            </ac:picMkLst>
          </pc:picChg>
          <pc:picChg chg="add del mod">
            <ac:chgData name="Cayssa Peres Marcondes" userId="70bb8181-cb60-4046-8735-f38660b57527" providerId="ADAL" clId="{B181CE72-DA8E-447A-BE76-254AE6252A75}" dt="2024-06-25T18:12:10.216" v="93" actId="478"/>
            <ac:picMkLst>
              <pc:docMk/>
              <pc:sldMasterMk cId="746476003" sldId="2147483684"/>
              <pc:sldLayoutMk cId="3739775343" sldId="2147483687"/>
              <ac:picMk id="10" creationId="{48A3C892-6019-3171-0E65-267FE12C9E88}"/>
            </ac:picMkLst>
          </pc:picChg>
          <pc:picChg chg="mod">
            <ac:chgData name="Cayssa Peres Marcondes" userId="70bb8181-cb60-4046-8735-f38660b57527" providerId="ADAL" clId="{B181CE72-DA8E-447A-BE76-254AE6252A75}" dt="2024-06-25T18:12:04.316" v="91"/>
            <ac:picMkLst>
              <pc:docMk/>
              <pc:sldMasterMk cId="746476003" sldId="2147483684"/>
              <pc:sldLayoutMk cId="3739775343" sldId="2147483687"/>
              <ac:picMk id="12" creationId="{0BFAC9F3-6815-E412-8002-42EF5BC06235}"/>
            </ac:picMkLst>
          </pc:picChg>
          <pc:picChg chg="mod">
            <ac:chgData name="Cayssa Peres Marcondes" userId="70bb8181-cb60-4046-8735-f38660b57527" providerId="ADAL" clId="{B181CE72-DA8E-447A-BE76-254AE6252A75}" dt="2024-06-25T18:12:04.316" v="91"/>
            <ac:picMkLst>
              <pc:docMk/>
              <pc:sldMasterMk cId="746476003" sldId="2147483684"/>
              <pc:sldLayoutMk cId="3739775343" sldId="2147483687"/>
              <ac:picMk id="13" creationId="{6238AD63-1531-C860-C79B-841DCC0610BC}"/>
            </ac:picMkLst>
          </pc:picChg>
          <pc:picChg chg="mod">
            <ac:chgData name="Cayssa Peres Marcondes" userId="70bb8181-cb60-4046-8735-f38660b57527" providerId="ADAL" clId="{B181CE72-DA8E-447A-BE76-254AE6252A75}" dt="2024-06-25T18:12:04.316" v="91"/>
            <ac:picMkLst>
              <pc:docMk/>
              <pc:sldMasterMk cId="746476003" sldId="2147483684"/>
              <pc:sldLayoutMk cId="3739775343" sldId="2147483687"/>
              <ac:picMk id="14" creationId="{9F6A0125-73B6-1F60-F8CA-96762547BD44}"/>
            </ac:picMkLst>
          </pc:picChg>
          <pc:picChg chg="mod">
            <ac:chgData name="Cayssa Peres Marcondes" userId="70bb8181-cb60-4046-8735-f38660b57527" providerId="ADAL" clId="{B181CE72-DA8E-447A-BE76-254AE6252A75}" dt="2024-06-25T18:12:04.316" v="91"/>
            <ac:picMkLst>
              <pc:docMk/>
              <pc:sldMasterMk cId="746476003" sldId="2147483684"/>
              <pc:sldLayoutMk cId="3739775343" sldId="2147483687"/>
              <ac:picMk id="15" creationId="{89D33C7E-1AC3-E89D-1D1D-486F732A16C4}"/>
            </ac:picMkLst>
          </pc:picChg>
        </pc:sldLayoutChg>
        <pc:sldLayoutChg chg="addSp delSp modSp mod">
          <pc:chgData name="Cayssa Peres Marcondes" userId="70bb8181-cb60-4046-8735-f38660b57527" providerId="ADAL" clId="{B181CE72-DA8E-447A-BE76-254AE6252A75}" dt="2024-06-25T18:12:24.532" v="102" actId="478"/>
          <pc:sldLayoutMkLst>
            <pc:docMk/>
            <pc:sldMasterMk cId="746476003" sldId="2147483684"/>
            <pc:sldLayoutMk cId="2020800690" sldId="2147483688"/>
          </pc:sldLayoutMkLst>
          <pc:spChg chg="mod">
            <ac:chgData name="Cayssa Peres Marcondes" userId="70bb8181-cb60-4046-8735-f38660b57527" providerId="ADAL" clId="{B181CE72-DA8E-447A-BE76-254AE6252A75}" dt="2024-06-25T18:12:20.266" v="100"/>
            <ac:spMkLst>
              <pc:docMk/>
              <pc:sldMasterMk cId="746476003" sldId="2147483684"/>
              <pc:sldLayoutMk cId="2020800690" sldId="2147483688"/>
              <ac:spMk id="17" creationId="{2EB88840-B0CA-8358-73BF-28E21947FA88}"/>
            </ac:spMkLst>
          </pc:spChg>
          <pc:grpChg chg="add mod ord">
            <ac:chgData name="Cayssa Peres Marcondes" userId="70bb8181-cb60-4046-8735-f38660b57527" providerId="ADAL" clId="{B181CE72-DA8E-447A-BE76-254AE6252A75}" dt="2024-06-25T18:12:22.583" v="101" actId="167"/>
            <ac:grpSpMkLst>
              <pc:docMk/>
              <pc:sldMasterMk cId="746476003" sldId="2147483684"/>
              <pc:sldLayoutMk cId="2020800690" sldId="2147483688"/>
              <ac:grpSpMk id="12" creationId="{F96385B5-AB7E-ADA0-0705-0FE27FA68188}"/>
            </ac:grpSpMkLst>
          </pc:grpChg>
          <pc:picChg chg="add del mod ord">
            <ac:chgData name="Cayssa Peres Marcondes" userId="70bb8181-cb60-4046-8735-f38660b57527" providerId="ADAL" clId="{B181CE72-DA8E-447A-BE76-254AE6252A75}" dt="2024-06-25T18:12:19.401" v="99" actId="478"/>
            <ac:picMkLst>
              <pc:docMk/>
              <pc:sldMasterMk cId="746476003" sldId="2147483684"/>
              <pc:sldLayoutMk cId="2020800690" sldId="2147483688"/>
              <ac:picMk id="8" creationId="{29ADA65F-4785-686E-65C6-ADA4B216B137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2:24.532" v="102" actId="478"/>
            <ac:picMkLst>
              <pc:docMk/>
              <pc:sldMasterMk cId="746476003" sldId="2147483684"/>
              <pc:sldLayoutMk cId="2020800690" sldId="2147483688"/>
              <ac:picMk id="9" creationId="{3436CD99-49A5-0C57-5657-8F8F030FA32B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2:18.500" v="98" actId="478"/>
            <ac:picMkLst>
              <pc:docMk/>
              <pc:sldMasterMk cId="746476003" sldId="2147483684"/>
              <pc:sldLayoutMk cId="2020800690" sldId="2147483688"/>
              <ac:picMk id="10" creationId="{F6A96257-998E-A120-0B90-E6675DDAA510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2:17.198" v="97" actId="478"/>
            <ac:picMkLst>
              <pc:docMk/>
              <pc:sldMasterMk cId="746476003" sldId="2147483684"/>
              <pc:sldLayoutMk cId="2020800690" sldId="2147483688"/>
              <ac:picMk id="11" creationId="{493A0551-7EE3-C766-5B5E-B1AE56ECEB72}"/>
            </ac:picMkLst>
          </pc:picChg>
          <pc:picChg chg="mod">
            <ac:chgData name="Cayssa Peres Marcondes" userId="70bb8181-cb60-4046-8735-f38660b57527" providerId="ADAL" clId="{B181CE72-DA8E-447A-BE76-254AE6252A75}" dt="2024-06-25T18:12:20.266" v="100"/>
            <ac:picMkLst>
              <pc:docMk/>
              <pc:sldMasterMk cId="746476003" sldId="2147483684"/>
              <pc:sldLayoutMk cId="2020800690" sldId="2147483688"/>
              <ac:picMk id="13" creationId="{D348D25E-434F-FA10-6AB7-EF35DDAE0453}"/>
            </ac:picMkLst>
          </pc:picChg>
          <pc:picChg chg="mod">
            <ac:chgData name="Cayssa Peres Marcondes" userId="70bb8181-cb60-4046-8735-f38660b57527" providerId="ADAL" clId="{B181CE72-DA8E-447A-BE76-254AE6252A75}" dt="2024-06-25T18:12:20.266" v="100"/>
            <ac:picMkLst>
              <pc:docMk/>
              <pc:sldMasterMk cId="746476003" sldId="2147483684"/>
              <pc:sldLayoutMk cId="2020800690" sldId="2147483688"/>
              <ac:picMk id="14" creationId="{7164A7BC-88C6-54DC-2698-B9FF61E8B86E}"/>
            </ac:picMkLst>
          </pc:picChg>
          <pc:picChg chg="mod">
            <ac:chgData name="Cayssa Peres Marcondes" userId="70bb8181-cb60-4046-8735-f38660b57527" providerId="ADAL" clId="{B181CE72-DA8E-447A-BE76-254AE6252A75}" dt="2024-06-25T18:12:20.266" v="100"/>
            <ac:picMkLst>
              <pc:docMk/>
              <pc:sldMasterMk cId="746476003" sldId="2147483684"/>
              <pc:sldLayoutMk cId="2020800690" sldId="2147483688"/>
              <ac:picMk id="15" creationId="{E7723DF0-FE3E-BF1F-9AA1-FEC20B61755A}"/>
            </ac:picMkLst>
          </pc:picChg>
          <pc:picChg chg="mod">
            <ac:chgData name="Cayssa Peres Marcondes" userId="70bb8181-cb60-4046-8735-f38660b57527" providerId="ADAL" clId="{B181CE72-DA8E-447A-BE76-254AE6252A75}" dt="2024-06-25T18:12:20.266" v="100"/>
            <ac:picMkLst>
              <pc:docMk/>
              <pc:sldMasterMk cId="746476003" sldId="2147483684"/>
              <pc:sldLayoutMk cId="2020800690" sldId="2147483688"/>
              <ac:picMk id="16" creationId="{273D2F01-327E-7581-FD2F-70786A5F305A}"/>
            </ac:picMkLst>
          </pc:picChg>
        </pc:sldLayoutChg>
        <pc:sldLayoutChg chg="addSp delSp modSp mod">
          <pc:chgData name="Cayssa Peres Marcondes" userId="70bb8181-cb60-4046-8735-f38660b57527" providerId="ADAL" clId="{B181CE72-DA8E-447A-BE76-254AE6252A75}" dt="2024-06-25T18:12:36.149" v="108" actId="478"/>
          <pc:sldLayoutMkLst>
            <pc:docMk/>
            <pc:sldMasterMk cId="746476003" sldId="2147483684"/>
            <pc:sldLayoutMk cId="1417239838" sldId="2147483690"/>
          </pc:sldLayoutMkLst>
          <pc:spChg chg="mod">
            <ac:chgData name="Cayssa Peres Marcondes" userId="70bb8181-cb60-4046-8735-f38660b57527" providerId="ADAL" clId="{B181CE72-DA8E-447A-BE76-254AE6252A75}" dt="2024-06-25T18:12:31.876" v="106"/>
            <ac:spMkLst>
              <pc:docMk/>
              <pc:sldMasterMk cId="746476003" sldId="2147483684"/>
              <pc:sldLayoutMk cId="1417239838" sldId="2147483690"/>
              <ac:spMk id="15" creationId="{129FEDF3-EB27-DC96-D01B-DF204A9B5A3C}"/>
            </ac:spMkLst>
          </pc:spChg>
          <pc:grpChg chg="add mod ord">
            <ac:chgData name="Cayssa Peres Marcondes" userId="70bb8181-cb60-4046-8735-f38660b57527" providerId="ADAL" clId="{B181CE72-DA8E-447A-BE76-254AE6252A75}" dt="2024-06-25T18:12:34.099" v="107" actId="167"/>
            <ac:grpSpMkLst>
              <pc:docMk/>
              <pc:sldMasterMk cId="746476003" sldId="2147483684"/>
              <pc:sldLayoutMk cId="1417239838" sldId="2147483690"/>
              <ac:grpSpMk id="10" creationId="{A6190606-33C7-4347-30A6-D97C023AF846}"/>
            </ac:grpSpMkLst>
          </pc:grpChg>
          <pc:picChg chg="add del mod ord">
            <ac:chgData name="Cayssa Peres Marcondes" userId="70bb8181-cb60-4046-8735-f38660b57527" providerId="ADAL" clId="{B181CE72-DA8E-447A-BE76-254AE6252A75}" dt="2024-06-25T18:12:30.699" v="105" actId="478"/>
            <ac:picMkLst>
              <pc:docMk/>
              <pc:sldMasterMk cId="746476003" sldId="2147483684"/>
              <pc:sldLayoutMk cId="1417239838" sldId="2147483690"/>
              <ac:picMk id="6" creationId="{6532DFE8-B0DD-C3DF-4FCA-F652000D7B8D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2:36.149" v="108" actId="478"/>
            <ac:picMkLst>
              <pc:docMk/>
              <pc:sldMasterMk cId="746476003" sldId="2147483684"/>
              <pc:sldLayoutMk cId="1417239838" sldId="2147483690"/>
              <ac:picMk id="7" creationId="{5613EEC7-E36A-C0A1-8AA4-D740D89FB09C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2:29.396" v="103" actId="478"/>
            <ac:picMkLst>
              <pc:docMk/>
              <pc:sldMasterMk cId="746476003" sldId="2147483684"/>
              <pc:sldLayoutMk cId="1417239838" sldId="2147483690"/>
              <ac:picMk id="8" creationId="{83C42D02-85DD-50BA-6FB5-EC648B8A88FA}"/>
            </ac:picMkLst>
          </pc:picChg>
          <pc:picChg chg="add del mod ord modCrop">
            <ac:chgData name="Cayssa Peres Marcondes" userId="70bb8181-cb60-4046-8735-f38660b57527" providerId="ADAL" clId="{B181CE72-DA8E-447A-BE76-254AE6252A75}" dt="2024-06-25T18:12:30.166" v="104" actId="478"/>
            <ac:picMkLst>
              <pc:docMk/>
              <pc:sldMasterMk cId="746476003" sldId="2147483684"/>
              <pc:sldLayoutMk cId="1417239838" sldId="2147483690"/>
              <ac:picMk id="9" creationId="{10CA02B5-C646-6EF4-5C58-E9CC856377BA}"/>
            </ac:picMkLst>
          </pc:picChg>
          <pc:picChg chg="mod">
            <ac:chgData name="Cayssa Peres Marcondes" userId="70bb8181-cb60-4046-8735-f38660b57527" providerId="ADAL" clId="{B181CE72-DA8E-447A-BE76-254AE6252A75}" dt="2024-06-25T18:12:31.876" v="106"/>
            <ac:picMkLst>
              <pc:docMk/>
              <pc:sldMasterMk cId="746476003" sldId="2147483684"/>
              <pc:sldLayoutMk cId="1417239838" sldId="2147483690"/>
              <ac:picMk id="11" creationId="{2E49F437-1E8C-F34A-435B-7066189DB097}"/>
            </ac:picMkLst>
          </pc:picChg>
          <pc:picChg chg="mod">
            <ac:chgData name="Cayssa Peres Marcondes" userId="70bb8181-cb60-4046-8735-f38660b57527" providerId="ADAL" clId="{B181CE72-DA8E-447A-BE76-254AE6252A75}" dt="2024-06-25T18:12:31.876" v="106"/>
            <ac:picMkLst>
              <pc:docMk/>
              <pc:sldMasterMk cId="746476003" sldId="2147483684"/>
              <pc:sldLayoutMk cId="1417239838" sldId="2147483690"/>
              <ac:picMk id="12" creationId="{4C6146EC-81B6-0B88-CDEF-95876A075794}"/>
            </ac:picMkLst>
          </pc:picChg>
          <pc:picChg chg="mod">
            <ac:chgData name="Cayssa Peres Marcondes" userId="70bb8181-cb60-4046-8735-f38660b57527" providerId="ADAL" clId="{B181CE72-DA8E-447A-BE76-254AE6252A75}" dt="2024-06-25T18:12:31.876" v="106"/>
            <ac:picMkLst>
              <pc:docMk/>
              <pc:sldMasterMk cId="746476003" sldId="2147483684"/>
              <pc:sldLayoutMk cId="1417239838" sldId="2147483690"/>
              <ac:picMk id="13" creationId="{C24910D1-4DBD-148D-F892-44E534138E7C}"/>
            </ac:picMkLst>
          </pc:picChg>
          <pc:picChg chg="mod">
            <ac:chgData name="Cayssa Peres Marcondes" userId="70bb8181-cb60-4046-8735-f38660b57527" providerId="ADAL" clId="{B181CE72-DA8E-447A-BE76-254AE6252A75}" dt="2024-06-25T18:12:31.876" v="106"/>
            <ac:picMkLst>
              <pc:docMk/>
              <pc:sldMasterMk cId="746476003" sldId="2147483684"/>
              <pc:sldLayoutMk cId="1417239838" sldId="2147483690"/>
              <ac:picMk id="14" creationId="{F071CBF4-39BD-0265-6BE3-C1CD99F7133C}"/>
            </ac:picMkLst>
          </pc:picChg>
        </pc:sldLayoutChg>
        <pc:sldLayoutChg chg="addSp delSp modSp mod">
          <pc:chgData name="Cayssa Peres Marcondes" userId="70bb8181-cb60-4046-8735-f38660b57527" providerId="ADAL" clId="{B181CE72-DA8E-447A-BE76-254AE6252A75}" dt="2024-06-25T18:12:59.899" v="114" actId="478"/>
          <pc:sldLayoutMkLst>
            <pc:docMk/>
            <pc:sldMasterMk cId="746476003" sldId="2147483684"/>
            <pc:sldLayoutMk cId="4264848715" sldId="2147483691"/>
          </pc:sldLayoutMkLst>
          <pc:spChg chg="mod">
            <ac:chgData name="Cayssa Peres Marcondes" userId="70bb8181-cb60-4046-8735-f38660b57527" providerId="ADAL" clId="{B181CE72-DA8E-447A-BE76-254AE6252A75}" dt="2024-06-25T18:12:54.083" v="112"/>
            <ac:spMkLst>
              <pc:docMk/>
              <pc:sldMasterMk cId="746476003" sldId="2147483684"/>
              <pc:sldLayoutMk cId="4264848715" sldId="2147483691"/>
              <ac:spMk id="14" creationId="{6AEB7C74-59CB-A744-E994-0E3505B4FFFD}"/>
            </ac:spMkLst>
          </pc:spChg>
          <pc:grpChg chg="add mod ord">
            <ac:chgData name="Cayssa Peres Marcondes" userId="70bb8181-cb60-4046-8735-f38660b57527" providerId="ADAL" clId="{B181CE72-DA8E-447A-BE76-254AE6252A75}" dt="2024-06-25T18:12:57.835" v="113" actId="167"/>
            <ac:grpSpMkLst>
              <pc:docMk/>
              <pc:sldMasterMk cId="746476003" sldId="2147483684"/>
              <pc:sldLayoutMk cId="4264848715" sldId="2147483691"/>
              <ac:grpSpMk id="9" creationId="{C3D57C37-7E6E-F306-6796-40757B536B2C}"/>
            </ac:grpSpMkLst>
          </pc:grpChg>
          <pc:picChg chg="add del mod ord">
            <ac:chgData name="Cayssa Peres Marcondes" userId="70bb8181-cb60-4046-8735-f38660b57527" providerId="ADAL" clId="{B181CE72-DA8E-447A-BE76-254AE6252A75}" dt="2024-06-25T18:12:51.547" v="109" actId="478"/>
            <ac:picMkLst>
              <pc:docMk/>
              <pc:sldMasterMk cId="746476003" sldId="2147483684"/>
              <pc:sldLayoutMk cId="4264848715" sldId="2147483691"/>
              <ac:picMk id="5" creationId="{712E8E8F-7272-3A7B-7B84-3FC93F7EB09F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2:59.899" v="114" actId="478"/>
            <ac:picMkLst>
              <pc:docMk/>
              <pc:sldMasterMk cId="746476003" sldId="2147483684"/>
              <pc:sldLayoutMk cId="4264848715" sldId="2147483691"/>
              <ac:picMk id="6" creationId="{6ECFBCA6-BED7-C405-5F09-BF1560D45520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2:53.183" v="111" actId="478"/>
            <ac:picMkLst>
              <pc:docMk/>
              <pc:sldMasterMk cId="746476003" sldId="2147483684"/>
              <pc:sldLayoutMk cId="4264848715" sldId="2147483691"/>
              <ac:picMk id="7" creationId="{39E3D169-89F9-81A7-2333-ABD219FA4E78}"/>
            </ac:picMkLst>
          </pc:picChg>
          <pc:picChg chg="add del mod ord">
            <ac:chgData name="Cayssa Peres Marcondes" userId="70bb8181-cb60-4046-8735-f38660b57527" providerId="ADAL" clId="{B181CE72-DA8E-447A-BE76-254AE6252A75}" dt="2024-06-25T18:12:52.391" v="110" actId="478"/>
            <ac:picMkLst>
              <pc:docMk/>
              <pc:sldMasterMk cId="746476003" sldId="2147483684"/>
              <pc:sldLayoutMk cId="4264848715" sldId="2147483691"/>
              <ac:picMk id="8" creationId="{7676AFFC-EA28-AB79-E8BB-31FF507FF32A}"/>
            </ac:picMkLst>
          </pc:picChg>
          <pc:picChg chg="mod">
            <ac:chgData name="Cayssa Peres Marcondes" userId="70bb8181-cb60-4046-8735-f38660b57527" providerId="ADAL" clId="{B181CE72-DA8E-447A-BE76-254AE6252A75}" dt="2024-06-25T18:12:54.083" v="112"/>
            <ac:picMkLst>
              <pc:docMk/>
              <pc:sldMasterMk cId="746476003" sldId="2147483684"/>
              <pc:sldLayoutMk cId="4264848715" sldId="2147483691"/>
              <ac:picMk id="10" creationId="{9D50CA08-2FC4-3C4D-8E9A-C4C4B7ED92F6}"/>
            </ac:picMkLst>
          </pc:picChg>
          <pc:picChg chg="mod">
            <ac:chgData name="Cayssa Peres Marcondes" userId="70bb8181-cb60-4046-8735-f38660b57527" providerId="ADAL" clId="{B181CE72-DA8E-447A-BE76-254AE6252A75}" dt="2024-06-25T18:12:54.083" v="112"/>
            <ac:picMkLst>
              <pc:docMk/>
              <pc:sldMasterMk cId="746476003" sldId="2147483684"/>
              <pc:sldLayoutMk cId="4264848715" sldId="2147483691"/>
              <ac:picMk id="11" creationId="{90F6480C-F0AB-A95B-1C52-A959D21846DC}"/>
            </ac:picMkLst>
          </pc:picChg>
          <pc:picChg chg="mod">
            <ac:chgData name="Cayssa Peres Marcondes" userId="70bb8181-cb60-4046-8735-f38660b57527" providerId="ADAL" clId="{B181CE72-DA8E-447A-BE76-254AE6252A75}" dt="2024-06-25T18:12:54.083" v="112"/>
            <ac:picMkLst>
              <pc:docMk/>
              <pc:sldMasterMk cId="746476003" sldId="2147483684"/>
              <pc:sldLayoutMk cId="4264848715" sldId="2147483691"/>
              <ac:picMk id="12" creationId="{E4837C33-2E96-793B-EE8F-977E46F8AAF0}"/>
            </ac:picMkLst>
          </pc:picChg>
          <pc:picChg chg="mod">
            <ac:chgData name="Cayssa Peres Marcondes" userId="70bb8181-cb60-4046-8735-f38660b57527" providerId="ADAL" clId="{B181CE72-DA8E-447A-BE76-254AE6252A75}" dt="2024-06-25T18:12:54.083" v="112"/>
            <ac:picMkLst>
              <pc:docMk/>
              <pc:sldMasterMk cId="746476003" sldId="2147483684"/>
              <pc:sldLayoutMk cId="4264848715" sldId="2147483691"/>
              <ac:picMk id="13" creationId="{27F195E2-84BB-1FAC-D1D9-571FC9817407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6C77BB-BF21-4D8A-985E-00A6CD12890E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EBDCAFF3-1AB2-4A3C-B086-636B557F0654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dirty="0"/>
            <a:t>Apoiar e fomentar supletivamente a capacitação técnica para a operação, a integração e a consolidação dos dados de monitoramento </a:t>
          </a:r>
        </a:p>
      </dgm:t>
    </dgm:pt>
    <dgm:pt modelId="{541ED15B-0596-4F22-8F01-4B461FC8C7E9}" type="parTrans" cxnId="{2AFE6C2F-461A-49CC-8032-A01FB334F21F}">
      <dgm:prSet/>
      <dgm:spPr/>
      <dgm:t>
        <a:bodyPr/>
        <a:lstStyle/>
        <a:p>
          <a:endParaRPr lang="pt-BR"/>
        </a:p>
      </dgm:t>
    </dgm:pt>
    <dgm:pt modelId="{BAD3E987-2E55-4B71-A418-02CE0EB5AC62}" type="sibTrans" cxnId="{2AFE6C2F-461A-49CC-8032-A01FB334F21F}">
      <dgm:prSet/>
      <dgm:spPr/>
      <dgm:t>
        <a:bodyPr/>
        <a:lstStyle/>
        <a:p>
          <a:endParaRPr lang="pt-BR"/>
        </a:p>
      </dgm:t>
    </dgm:pt>
    <dgm:pt modelId="{7891692C-3645-48C8-8405-843B2FB4AD35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dirty="0"/>
            <a:t>Elaborar e manter atualizado, em conjunto com os órgãos ambientais estaduais e distrital, o </a:t>
          </a:r>
          <a:r>
            <a:rPr lang="pt-BR" b="1" i="0" dirty="0"/>
            <a:t>Guia Técnico para o Monitoramento e a Avaliação da Qualidade do Ar </a:t>
          </a:r>
        </a:p>
      </dgm:t>
    </dgm:pt>
    <dgm:pt modelId="{038D647F-9FDF-4A12-BFE9-06E5BFC37C83}" type="parTrans" cxnId="{DD3857CB-E197-47A7-83FA-C88B1C3B744F}">
      <dgm:prSet/>
      <dgm:spPr/>
      <dgm:t>
        <a:bodyPr/>
        <a:lstStyle/>
        <a:p>
          <a:endParaRPr lang="pt-BR"/>
        </a:p>
      </dgm:t>
    </dgm:pt>
    <dgm:pt modelId="{708D0E9A-17C2-49CD-979A-413F018D31BB}" type="sibTrans" cxnId="{DD3857CB-E197-47A7-83FA-C88B1C3B744F}">
      <dgm:prSet/>
      <dgm:spPr/>
      <dgm:t>
        <a:bodyPr/>
        <a:lstStyle/>
        <a:p>
          <a:endParaRPr lang="pt-BR"/>
        </a:p>
      </dgm:t>
    </dgm:pt>
    <dgm:pt modelId="{BA8534D5-1BC4-4105-9BF8-3F5CBF4CE34A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dirty="0"/>
            <a:t>Elaboração do </a:t>
          </a:r>
          <a:r>
            <a:rPr lang="pt-BR" b="1" i="0" dirty="0"/>
            <a:t>Inventário Nacional de Emissões Atmosféricas</a:t>
          </a:r>
        </a:p>
      </dgm:t>
    </dgm:pt>
    <dgm:pt modelId="{D4245673-8F36-4856-BBEC-7E3043F1FAF2}" type="parTrans" cxnId="{4B422032-2D9B-4E8A-946A-E4422FE8B4CB}">
      <dgm:prSet/>
      <dgm:spPr/>
      <dgm:t>
        <a:bodyPr/>
        <a:lstStyle/>
        <a:p>
          <a:endParaRPr lang="pt-BR"/>
        </a:p>
      </dgm:t>
    </dgm:pt>
    <dgm:pt modelId="{16C3F899-CE68-4255-90C7-840F349EFDC4}" type="sibTrans" cxnId="{4B422032-2D9B-4E8A-946A-E4422FE8B4CB}">
      <dgm:prSet/>
      <dgm:spPr/>
      <dgm:t>
        <a:bodyPr/>
        <a:lstStyle/>
        <a:p>
          <a:endParaRPr lang="pt-BR"/>
        </a:p>
      </dgm:t>
    </dgm:pt>
    <dgm:pt modelId="{86532904-CAD4-409C-A08C-B99537C1C454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dirty="0"/>
            <a:t>Elaboração do </a:t>
          </a:r>
          <a:r>
            <a:rPr lang="pt-BR" b="1" i="0" dirty="0"/>
            <a:t>Plano Nacional de Gestão da Qualidade do Ar </a:t>
          </a:r>
        </a:p>
      </dgm:t>
    </dgm:pt>
    <dgm:pt modelId="{DF846877-D0D6-4244-878A-4625980B3A2B}" type="parTrans" cxnId="{3091914C-D270-4FC0-A2A9-257B050C6597}">
      <dgm:prSet/>
      <dgm:spPr/>
      <dgm:t>
        <a:bodyPr/>
        <a:lstStyle/>
        <a:p>
          <a:endParaRPr lang="pt-BR"/>
        </a:p>
      </dgm:t>
    </dgm:pt>
    <dgm:pt modelId="{AD8F9BCA-998D-4786-A812-FB0539B7A85C}" type="sibTrans" cxnId="{3091914C-D270-4FC0-A2A9-257B050C6597}">
      <dgm:prSet/>
      <dgm:spPr/>
      <dgm:t>
        <a:bodyPr/>
        <a:lstStyle/>
        <a:p>
          <a:endParaRPr lang="pt-BR"/>
        </a:p>
      </dgm:t>
    </dgm:pt>
    <dgm:pt modelId="{07B2DD7D-1915-43D6-A60B-370370BA5372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b="0" i="0" dirty="0"/>
        </a:p>
      </dgm:t>
    </dgm:pt>
    <dgm:pt modelId="{1C18F0AE-9ACD-4980-BCCE-6C76A7077A5F}" type="parTrans" cxnId="{A452BC62-F651-4CF5-BEBF-CF8B215BCEE7}">
      <dgm:prSet/>
      <dgm:spPr/>
      <dgm:t>
        <a:bodyPr/>
        <a:lstStyle/>
        <a:p>
          <a:endParaRPr lang="pt-BR"/>
        </a:p>
      </dgm:t>
    </dgm:pt>
    <dgm:pt modelId="{1EB851F3-E33D-47D1-853F-92D8F2CBF47C}" type="sibTrans" cxnId="{A452BC62-F651-4CF5-BEBF-CF8B215BCEE7}">
      <dgm:prSet/>
      <dgm:spPr/>
      <dgm:t>
        <a:bodyPr/>
        <a:lstStyle/>
        <a:p>
          <a:endParaRPr lang="pt-BR"/>
        </a:p>
      </dgm:t>
    </dgm:pt>
    <dgm:pt modelId="{1991346E-A850-415D-80AF-BB4A69233D2E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b="1" i="0" dirty="0"/>
        </a:p>
      </dgm:t>
    </dgm:pt>
    <dgm:pt modelId="{1912324A-1486-4527-A07C-838AD504AB64}" type="parTrans" cxnId="{D5AF83EE-C2F0-4722-8FDF-22D9C5CDDD71}">
      <dgm:prSet/>
      <dgm:spPr/>
      <dgm:t>
        <a:bodyPr/>
        <a:lstStyle/>
        <a:p>
          <a:endParaRPr lang="pt-BR"/>
        </a:p>
      </dgm:t>
    </dgm:pt>
    <dgm:pt modelId="{5F19F389-2A91-426F-A172-4D65E43627C0}" type="sibTrans" cxnId="{D5AF83EE-C2F0-4722-8FDF-22D9C5CDDD71}">
      <dgm:prSet/>
      <dgm:spPr/>
      <dgm:t>
        <a:bodyPr/>
        <a:lstStyle/>
        <a:p>
          <a:endParaRPr lang="pt-BR"/>
        </a:p>
      </dgm:t>
    </dgm:pt>
    <dgm:pt modelId="{E154B3D9-A005-459F-973F-5E4230B766A6}">
      <dgm:prSet phldrT="[Texto]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b="1" i="0" dirty="0"/>
        </a:p>
      </dgm:t>
    </dgm:pt>
    <dgm:pt modelId="{26FA68B4-A861-4BE6-8592-6F04730C2356}" type="parTrans" cxnId="{147543E2-878B-4288-B2F2-EA64E538BD6A}">
      <dgm:prSet/>
      <dgm:spPr/>
      <dgm:t>
        <a:bodyPr/>
        <a:lstStyle/>
        <a:p>
          <a:endParaRPr lang="pt-BR"/>
        </a:p>
      </dgm:t>
    </dgm:pt>
    <dgm:pt modelId="{FBFB3945-3321-41E0-9148-E2B9269BBE06}" type="sibTrans" cxnId="{147543E2-878B-4288-B2F2-EA64E538BD6A}">
      <dgm:prSet/>
      <dgm:spPr/>
      <dgm:t>
        <a:bodyPr/>
        <a:lstStyle/>
        <a:p>
          <a:endParaRPr lang="pt-BR"/>
        </a:p>
      </dgm:t>
    </dgm:pt>
    <dgm:pt modelId="{E4A7264C-194F-4905-92D0-57F51B196E6E}" type="pres">
      <dgm:prSet presAssocID="{C66C77BB-BF21-4D8A-985E-00A6CD1289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FEBC4FB-67EE-4FC2-AFA8-2FADCC9FEBEB}" type="pres">
      <dgm:prSet presAssocID="{EBDCAFF3-1AB2-4A3C-B086-636B557F065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8F146F-569D-49A6-9886-38335B8BF545}" type="pres">
      <dgm:prSet presAssocID="{EBDCAFF3-1AB2-4A3C-B086-636B557F0654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57ADDEF-13F8-4B40-AE34-B9CA0DB96BCB}" type="pres">
      <dgm:prSet presAssocID="{BA8534D5-1BC4-4105-9BF8-3F5CBF4CE3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C6A4CB-6530-4E83-B7D1-944E1C10024F}" type="pres">
      <dgm:prSet presAssocID="{BA8534D5-1BC4-4105-9BF8-3F5CBF4CE34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B3F8589-5517-4823-9A35-891A885D40CD}" type="pres">
      <dgm:prSet presAssocID="{86532904-CAD4-409C-A08C-B99537C1C45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D1A5225-8752-4CA3-98E5-263D71CCD703}" type="pres">
      <dgm:prSet presAssocID="{86532904-CAD4-409C-A08C-B99537C1C454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00A719E-A2F8-4E10-AAE7-916D0053D740}" type="pres">
      <dgm:prSet presAssocID="{7891692C-3645-48C8-8405-843B2FB4AD3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5AF83EE-C2F0-4722-8FDF-22D9C5CDDD71}" srcId="{BA8534D5-1BC4-4105-9BF8-3F5CBF4CE34A}" destId="{1991346E-A850-415D-80AF-BB4A69233D2E}" srcOrd="0" destOrd="0" parTransId="{1912324A-1486-4527-A07C-838AD504AB64}" sibTransId="{5F19F389-2A91-426F-A172-4D65E43627C0}"/>
    <dgm:cxn modelId="{7F167D15-B6C5-40E0-B4CB-D37DA80D3E83}" type="presOf" srcId="{1991346E-A850-415D-80AF-BB4A69233D2E}" destId="{81C6A4CB-6530-4E83-B7D1-944E1C10024F}" srcOrd="0" destOrd="0" presId="urn:microsoft.com/office/officeart/2005/8/layout/vList2"/>
    <dgm:cxn modelId="{36AB35CB-B761-4522-A051-5732E8091A36}" type="presOf" srcId="{BA8534D5-1BC4-4105-9BF8-3F5CBF4CE34A}" destId="{657ADDEF-13F8-4B40-AE34-B9CA0DB96BCB}" srcOrd="0" destOrd="0" presId="urn:microsoft.com/office/officeart/2005/8/layout/vList2"/>
    <dgm:cxn modelId="{584F2527-7831-4414-89FA-826AAD4F59D8}" type="presOf" srcId="{86532904-CAD4-409C-A08C-B99537C1C454}" destId="{6B3F8589-5517-4823-9A35-891A885D40CD}" srcOrd="0" destOrd="0" presId="urn:microsoft.com/office/officeart/2005/8/layout/vList2"/>
    <dgm:cxn modelId="{E6918D32-EDA7-40FC-A25F-6D39F501AA0A}" type="presOf" srcId="{7891692C-3645-48C8-8405-843B2FB4AD35}" destId="{400A719E-A2F8-4E10-AAE7-916D0053D740}" srcOrd="0" destOrd="0" presId="urn:microsoft.com/office/officeart/2005/8/layout/vList2"/>
    <dgm:cxn modelId="{147543E2-878B-4288-B2F2-EA64E538BD6A}" srcId="{86532904-CAD4-409C-A08C-B99537C1C454}" destId="{E154B3D9-A005-459F-973F-5E4230B766A6}" srcOrd="0" destOrd="0" parTransId="{26FA68B4-A861-4BE6-8592-6F04730C2356}" sibTransId="{FBFB3945-3321-41E0-9148-E2B9269BBE06}"/>
    <dgm:cxn modelId="{FEC47D8A-A38D-4F4E-9242-F24E8345280F}" type="presOf" srcId="{EBDCAFF3-1AB2-4A3C-B086-636B557F0654}" destId="{DFEBC4FB-67EE-4FC2-AFA8-2FADCC9FEBEB}" srcOrd="0" destOrd="0" presId="urn:microsoft.com/office/officeart/2005/8/layout/vList2"/>
    <dgm:cxn modelId="{3C5F36B9-2457-479F-A5AA-386A42FD650D}" type="presOf" srcId="{E154B3D9-A005-459F-973F-5E4230B766A6}" destId="{2D1A5225-8752-4CA3-98E5-263D71CCD703}" srcOrd="0" destOrd="0" presId="urn:microsoft.com/office/officeart/2005/8/layout/vList2"/>
    <dgm:cxn modelId="{3091914C-D270-4FC0-A2A9-257B050C6597}" srcId="{C66C77BB-BF21-4D8A-985E-00A6CD12890E}" destId="{86532904-CAD4-409C-A08C-B99537C1C454}" srcOrd="2" destOrd="0" parTransId="{DF846877-D0D6-4244-878A-4625980B3A2B}" sibTransId="{AD8F9BCA-998D-4786-A812-FB0539B7A85C}"/>
    <dgm:cxn modelId="{A452BC62-F651-4CF5-BEBF-CF8B215BCEE7}" srcId="{EBDCAFF3-1AB2-4A3C-B086-636B557F0654}" destId="{07B2DD7D-1915-43D6-A60B-370370BA5372}" srcOrd="0" destOrd="0" parTransId="{1C18F0AE-9ACD-4980-BCCE-6C76A7077A5F}" sibTransId="{1EB851F3-E33D-47D1-853F-92D8F2CBF47C}"/>
    <dgm:cxn modelId="{41B440D8-83F4-4577-9059-72AFBB8EF6DE}" type="presOf" srcId="{C66C77BB-BF21-4D8A-985E-00A6CD12890E}" destId="{E4A7264C-194F-4905-92D0-57F51B196E6E}" srcOrd="0" destOrd="0" presId="urn:microsoft.com/office/officeart/2005/8/layout/vList2"/>
    <dgm:cxn modelId="{DD3857CB-E197-47A7-83FA-C88B1C3B744F}" srcId="{C66C77BB-BF21-4D8A-985E-00A6CD12890E}" destId="{7891692C-3645-48C8-8405-843B2FB4AD35}" srcOrd="3" destOrd="0" parTransId="{038D647F-9FDF-4A12-BFE9-06E5BFC37C83}" sibTransId="{708D0E9A-17C2-49CD-979A-413F018D31BB}"/>
    <dgm:cxn modelId="{4B422032-2D9B-4E8A-946A-E4422FE8B4CB}" srcId="{C66C77BB-BF21-4D8A-985E-00A6CD12890E}" destId="{BA8534D5-1BC4-4105-9BF8-3F5CBF4CE34A}" srcOrd="1" destOrd="0" parTransId="{D4245673-8F36-4856-BBEC-7E3043F1FAF2}" sibTransId="{16C3F899-CE68-4255-90C7-840F349EFDC4}"/>
    <dgm:cxn modelId="{2AFE6C2F-461A-49CC-8032-A01FB334F21F}" srcId="{C66C77BB-BF21-4D8A-985E-00A6CD12890E}" destId="{EBDCAFF3-1AB2-4A3C-B086-636B557F0654}" srcOrd="0" destOrd="0" parTransId="{541ED15B-0596-4F22-8F01-4B461FC8C7E9}" sibTransId="{BAD3E987-2E55-4B71-A418-02CE0EB5AC62}"/>
    <dgm:cxn modelId="{1C4B682D-7AB7-4F81-A34E-DEF3ED0901DA}" type="presOf" srcId="{07B2DD7D-1915-43D6-A60B-370370BA5372}" destId="{758F146F-569D-49A6-9886-38335B8BF545}" srcOrd="0" destOrd="0" presId="urn:microsoft.com/office/officeart/2005/8/layout/vList2"/>
    <dgm:cxn modelId="{B69D66AB-2A1B-4894-ACB3-3B7B3CB349AD}" type="presParOf" srcId="{E4A7264C-194F-4905-92D0-57F51B196E6E}" destId="{DFEBC4FB-67EE-4FC2-AFA8-2FADCC9FEBEB}" srcOrd="0" destOrd="0" presId="urn:microsoft.com/office/officeart/2005/8/layout/vList2"/>
    <dgm:cxn modelId="{1EA3B268-F615-4C87-A7B6-C5E3A54CE014}" type="presParOf" srcId="{E4A7264C-194F-4905-92D0-57F51B196E6E}" destId="{758F146F-569D-49A6-9886-38335B8BF545}" srcOrd="1" destOrd="0" presId="urn:microsoft.com/office/officeart/2005/8/layout/vList2"/>
    <dgm:cxn modelId="{64221044-0FA1-4305-9BFA-DDE68CF047E8}" type="presParOf" srcId="{E4A7264C-194F-4905-92D0-57F51B196E6E}" destId="{657ADDEF-13F8-4B40-AE34-B9CA0DB96BCB}" srcOrd="2" destOrd="0" presId="urn:microsoft.com/office/officeart/2005/8/layout/vList2"/>
    <dgm:cxn modelId="{AABF01E1-08F7-4814-8CB2-38FF5032D398}" type="presParOf" srcId="{E4A7264C-194F-4905-92D0-57F51B196E6E}" destId="{81C6A4CB-6530-4E83-B7D1-944E1C10024F}" srcOrd="3" destOrd="0" presId="urn:microsoft.com/office/officeart/2005/8/layout/vList2"/>
    <dgm:cxn modelId="{592F86C0-DCEE-44D8-ABB0-F633E689DB56}" type="presParOf" srcId="{E4A7264C-194F-4905-92D0-57F51B196E6E}" destId="{6B3F8589-5517-4823-9A35-891A885D40CD}" srcOrd="4" destOrd="0" presId="urn:microsoft.com/office/officeart/2005/8/layout/vList2"/>
    <dgm:cxn modelId="{78A5942D-D229-45B1-86DD-8BBAF7BF4BB5}" type="presParOf" srcId="{E4A7264C-194F-4905-92D0-57F51B196E6E}" destId="{2D1A5225-8752-4CA3-98E5-263D71CCD703}" srcOrd="5" destOrd="0" presId="urn:microsoft.com/office/officeart/2005/8/layout/vList2"/>
    <dgm:cxn modelId="{1A85302D-4C2B-45E6-A1E0-4CE1821A4645}" type="presParOf" srcId="{E4A7264C-194F-4905-92D0-57F51B196E6E}" destId="{400A719E-A2F8-4E10-AAE7-916D0053D74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C77BB-BF21-4D8A-985E-00A6CD12890E}" type="doc">
      <dgm:prSet loTypeId="urn:microsoft.com/office/officeart/2005/8/layout/vList2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pt-BR"/>
        </a:p>
      </dgm:t>
    </dgm:pt>
    <dgm:pt modelId="{DE5FEA42-37A5-4D15-B24A-DC3F26856A9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100" b="0" i="0" dirty="0"/>
            <a:t>O Poder Executivo da </a:t>
          </a:r>
          <a:r>
            <a:rPr lang="pt-BR" sz="2100" b="1" i="0" u="sng" dirty="0"/>
            <a:t>União</a:t>
          </a:r>
          <a:r>
            <a:rPr lang="pt-BR" sz="2100" b="0" i="0" dirty="0"/>
            <a:t>, dos Estados e do Distrito Federal, segundo suas possibilidades orçamentárias e financeiras e observados os princípios e as diretrizes desta Lei, farão constar dos respectivos projetos de planos plurianuais e de leis de diretrizes orçamentárias ação programática que abranja a qualidade do ar</a:t>
          </a:r>
          <a:endParaRPr lang="pt-BR" sz="2100" dirty="0"/>
        </a:p>
      </dgm:t>
    </dgm:pt>
    <dgm:pt modelId="{58B6D70F-EC40-474B-939D-A7D37E4B3A89}" type="parTrans" cxnId="{8795F3E0-2D4F-4FF2-98BE-DCA9C1556FCD}">
      <dgm:prSet/>
      <dgm:spPr/>
      <dgm:t>
        <a:bodyPr/>
        <a:lstStyle/>
        <a:p>
          <a:endParaRPr lang="pt-BR"/>
        </a:p>
      </dgm:t>
    </dgm:pt>
    <dgm:pt modelId="{C19A04F1-DDC0-4428-94BA-5796D8369840}" type="sibTrans" cxnId="{8795F3E0-2D4F-4FF2-98BE-DCA9C1556FCD}">
      <dgm:prSet/>
      <dgm:spPr/>
      <dgm:t>
        <a:bodyPr/>
        <a:lstStyle/>
        <a:p>
          <a:endParaRPr lang="pt-BR"/>
        </a:p>
      </dgm:t>
    </dgm:pt>
    <dgm:pt modelId="{E2A4C716-E2A7-4492-9003-FBD9F458D03B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100" dirty="0"/>
            <a:t>Estabelecer o Programa de Inspeção e Manutenção de Veículos em Uso (I/M)</a:t>
          </a:r>
        </a:p>
      </dgm:t>
    </dgm:pt>
    <dgm:pt modelId="{E136C884-897F-4106-8838-B6789C2F4339}" type="parTrans" cxnId="{4F30D57A-F507-4050-AF74-8DCB4A83DF08}">
      <dgm:prSet/>
      <dgm:spPr/>
      <dgm:t>
        <a:bodyPr/>
        <a:lstStyle/>
        <a:p>
          <a:endParaRPr lang="pt-BR"/>
        </a:p>
      </dgm:t>
    </dgm:pt>
    <dgm:pt modelId="{DF4E6D64-B569-489D-8744-225133CFA2C3}" type="sibTrans" cxnId="{4F30D57A-F507-4050-AF74-8DCB4A83DF08}">
      <dgm:prSet/>
      <dgm:spPr/>
      <dgm:t>
        <a:bodyPr/>
        <a:lstStyle/>
        <a:p>
          <a:endParaRPr lang="pt-BR"/>
        </a:p>
      </dgm:t>
    </dgm:pt>
    <dgm:pt modelId="{174E99FF-C77A-460C-890B-1F0960C027A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100" dirty="0"/>
            <a:t>Estabelecer o P</a:t>
          </a:r>
          <a:r>
            <a:rPr lang="pt-BR" sz="2100" b="0" i="0" dirty="0"/>
            <a:t>rograma de sucateamento e de reciclagem de veículos e de renovação de frotas de veículos automotores</a:t>
          </a:r>
          <a:endParaRPr lang="pt-BR" sz="2100" dirty="0"/>
        </a:p>
      </dgm:t>
    </dgm:pt>
    <dgm:pt modelId="{93419E97-99A4-4AEA-8423-554243045F7A}" type="parTrans" cxnId="{85677509-C3BB-4F0C-9DEA-9984CA64F99A}">
      <dgm:prSet/>
      <dgm:spPr/>
      <dgm:t>
        <a:bodyPr/>
        <a:lstStyle/>
        <a:p>
          <a:endParaRPr lang="pt-BR"/>
        </a:p>
      </dgm:t>
    </dgm:pt>
    <dgm:pt modelId="{BE7E0310-8025-43E2-B1DC-962B4C5007E7}" type="sibTrans" cxnId="{85677509-C3BB-4F0C-9DEA-9984CA64F99A}">
      <dgm:prSet/>
      <dgm:spPr/>
      <dgm:t>
        <a:bodyPr/>
        <a:lstStyle/>
        <a:p>
          <a:endParaRPr lang="pt-BR"/>
        </a:p>
      </dgm:t>
    </dgm:pt>
    <dgm:pt modelId="{F4260909-C204-43E8-8565-C39C522DEE3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sz="2100" dirty="0"/>
        </a:p>
      </dgm:t>
    </dgm:pt>
    <dgm:pt modelId="{8085F4F7-EFE6-45AC-84C2-E843B964B653}" type="parTrans" cxnId="{07B779B6-F5CA-4882-907E-9FE2A7773520}">
      <dgm:prSet/>
      <dgm:spPr/>
      <dgm:t>
        <a:bodyPr/>
        <a:lstStyle/>
        <a:p>
          <a:endParaRPr lang="pt-BR"/>
        </a:p>
      </dgm:t>
    </dgm:pt>
    <dgm:pt modelId="{BC1861DC-AC13-4377-9DCE-4692A1D684D8}" type="sibTrans" cxnId="{07B779B6-F5CA-4882-907E-9FE2A7773520}">
      <dgm:prSet/>
      <dgm:spPr/>
      <dgm:t>
        <a:bodyPr/>
        <a:lstStyle/>
        <a:p>
          <a:endParaRPr lang="pt-BR"/>
        </a:p>
      </dgm:t>
    </dgm:pt>
    <dgm:pt modelId="{E1B98512-B8C7-4C90-B01D-3D8531553E5C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sz="2100" dirty="0"/>
        </a:p>
      </dgm:t>
    </dgm:pt>
    <dgm:pt modelId="{3D582DF3-4E9B-4463-B45E-9EB098B75773}" type="parTrans" cxnId="{312C9640-A5F0-4A7D-8E34-2953B82B657E}">
      <dgm:prSet/>
      <dgm:spPr/>
      <dgm:t>
        <a:bodyPr/>
        <a:lstStyle/>
        <a:p>
          <a:endParaRPr lang="pt-BR"/>
        </a:p>
      </dgm:t>
    </dgm:pt>
    <dgm:pt modelId="{C6DB1898-1D3C-4C23-ADB3-C07268165F16}" type="sibTrans" cxnId="{312C9640-A5F0-4A7D-8E34-2953B82B657E}">
      <dgm:prSet/>
      <dgm:spPr/>
      <dgm:t>
        <a:bodyPr/>
        <a:lstStyle/>
        <a:p>
          <a:endParaRPr lang="pt-BR"/>
        </a:p>
      </dgm:t>
    </dgm:pt>
    <dgm:pt modelId="{E4A7264C-194F-4905-92D0-57F51B196E6E}" type="pres">
      <dgm:prSet presAssocID="{C66C77BB-BF21-4D8A-985E-00A6CD1289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4BFEA1F-FE00-46EF-A950-3F7EB15C35D3}" type="pres">
      <dgm:prSet presAssocID="{E2A4C716-E2A7-4492-9003-FBD9F458D03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55CB351-02F6-40C3-9354-701E3D066BE3}" type="pres">
      <dgm:prSet presAssocID="{E2A4C716-E2A7-4492-9003-FBD9F458D03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8F3725-63C3-481C-9519-723C77D798D7}" type="pres">
      <dgm:prSet presAssocID="{174E99FF-C77A-460C-890B-1F0960C027A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EE6EDD3-5071-455F-B2D1-7E0C5B3FB61D}" type="pres">
      <dgm:prSet presAssocID="{174E99FF-C77A-460C-890B-1F0960C027A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4F8041B-A4E4-4B6D-A87F-13767A2BD346}" type="pres">
      <dgm:prSet presAssocID="{DE5FEA42-37A5-4D15-B24A-DC3F26856A9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7B779B6-F5CA-4882-907E-9FE2A7773520}" srcId="{E2A4C716-E2A7-4492-9003-FBD9F458D03B}" destId="{F4260909-C204-43E8-8565-C39C522DEE3D}" srcOrd="0" destOrd="0" parTransId="{8085F4F7-EFE6-45AC-84C2-E843B964B653}" sibTransId="{BC1861DC-AC13-4377-9DCE-4692A1D684D8}"/>
    <dgm:cxn modelId="{312C9640-A5F0-4A7D-8E34-2953B82B657E}" srcId="{174E99FF-C77A-460C-890B-1F0960C027A1}" destId="{E1B98512-B8C7-4C90-B01D-3D8531553E5C}" srcOrd="0" destOrd="0" parTransId="{3D582DF3-4E9B-4463-B45E-9EB098B75773}" sibTransId="{C6DB1898-1D3C-4C23-ADB3-C07268165F16}"/>
    <dgm:cxn modelId="{CCE6590D-25D4-404F-9453-E4BBF8A408F6}" type="presOf" srcId="{174E99FF-C77A-460C-890B-1F0960C027A1}" destId="{958F3725-63C3-481C-9519-723C77D798D7}" srcOrd="0" destOrd="0" presId="urn:microsoft.com/office/officeart/2005/8/layout/vList2"/>
    <dgm:cxn modelId="{4F30D57A-F507-4050-AF74-8DCB4A83DF08}" srcId="{C66C77BB-BF21-4D8A-985E-00A6CD12890E}" destId="{E2A4C716-E2A7-4492-9003-FBD9F458D03B}" srcOrd="0" destOrd="0" parTransId="{E136C884-897F-4106-8838-B6789C2F4339}" sibTransId="{DF4E6D64-B569-489D-8744-225133CFA2C3}"/>
    <dgm:cxn modelId="{8795F3E0-2D4F-4FF2-98BE-DCA9C1556FCD}" srcId="{C66C77BB-BF21-4D8A-985E-00A6CD12890E}" destId="{DE5FEA42-37A5-4D15-B24A-DC3F26856A91}" srcOrd="2" destOrd="0" parTransId="{58B6D70F-EC40-474B-939D-A7D37E4B3A89}" sibTransId="{C19A04F1-DDC0-4428-94BA-5796D8369840}"/>
    <dgm:cxn modelId="{41B440D8-83F4-4577-9059-72AFBB8EF6DE}" type="presOf" srcId="{C66C77BB-BF21-4D8A-985E-00A6CD12890E}" destId="{E4A7264C-194F-4905-92D0-57F51B196E6E}" srcOrd="0" destOrd="0" presId="urn:microsoft.com/office/officeart/2005/8/layout/vList2"/>
    <dgm:cxn modelId="{8490345E-0572-4D94-9DB8-67859242EAAE}" type="presOf" srcId="{E1B98512-B8C7-4C90-B01D-3D8531553E5C}" destId="{9EE6EDD3-5071-455F-B2D1-7E0C5B3FB61D}" srcOrd="0" destOrd="0" presId="urn:microsoft.com/office/officeart/2005/8/layout/vList2"/>
    <dgm:cxn modelId="{BA5C197A-40C8-4160-9340-62A8A003BA32}" type="presOf" srcId="{F4260909-C204-43E8-8565-C39C522DEE3D}" destId="{455CB351-02F6-40C3-9354-701E3D066BE3}" srcOrd="0" destOrd="0" presId="urn:microsoft.com/office/officeart/2005/8/layout/vList2"/>
    <dgm:cxn modelId="{9563DB40-1A56-4B41-A493-AFC965B92431}" type="presOf" srcId="{DE5FEA42-37A5-4D15-B24A-DC3F26856A91}" destId="{74F8041B-A4E4-4B6D-A87F-13767A2BD346}" srcOrd="0" destOrd="0" presId="urn:microsoft.com/office/officeart/2005/8/layout/vList2"/>
    <dgm:cxn modelId="{85677509-C3BB-4F0C-9DEA-9984CA64F99A}" srcId="{C66C77BB-BF21-4D8A-985E-00A6CD12890E}" destId="{174E99FF-C77A-460C-890B-1F0960C027A1}" srcOrd="1" destOrd="0" parTransId="{93419E97-99A4-4AEA-8423-554243045F7A}" sibTransId="{BE7E0310-8025-43E2-B1DC-962B4C5007E7}"/>
    <dgm:cxn modelId="{BCB32065-91A9-4EC7-87C6-C904F5E9E17D}" type="presOf" srcId="{E2A4C716-E2A7-4492-9003-FBD9F458D03B}" destId="{D4BFEA1F-FE00-46EF-A950-3F7EB15C35D3}" srcOrd="0" destOrd="0" presId="urn:microsoft.com/office/officeart/2005/8/layout/vList2"/>
    <dgm:cxn modelId="{0921CC2D-66AB-4344-A949-A96EFA482497}" type="presParOf" srcId="{E4A7264C-194F-4905-92D0-57F51B196E6E}" destId="{D4BFEA1F-FE00-46EF-A950-3F7EB15C35D3}" srcOrd="0" destOrd="0" presId="urn:microsoft.com/office/officeart/2005/8/layout/vList2"/>
    <dgm:cxn modelId="{2739AA92-1233-46A1-ACF8-93583D6D3CB2}" type="presParOf" srcId="{E4A7264C-194F-4905-92D0-57F51B196E6E}" destId="{455CB351-02F6-40C3-9354-701E3D066BE3}" srcOrd="1" destOrd="0" presId="urn:microsoft.com/office/officeart/2005/8/layout/vList2"/>
    <dgm:cxn modelId="{0FAAF87C-124E-4B46-841F-27F9DE713391}" type="presParOf" srcId="{E4A7264C-194F-4905-92D0-57F51B196E6E}" destId="{958F3725-63C3-481C-9519-723C77D798D7}" srcOrd="2" destOrd="0" presId="urn:microsoft.com/office/officeart/2005/8/layout/vList2"/>
    <dgm:cxn modelId="{27ABBDEA-F243-4D15-909A-59C1D3D66E3F}" type="presParOf" srcId="{E4A7264C-194F-4905-92D0-57F51B196E6E}" destId="{9EE6EDD3-5071-455F-B2D1-7E0C5B3FB61D}" srcOrd="3" destOrd="0" presId="urn:microsoft.com/office/officeart/2005/8/layout/vList2"/>
    <dgm:cxn modelId="{A91164F7-6A94-4BC6-BBDF-143807F0325F}" type="presParOf" srcId="{E4A7264C-194F-4905-92D0-57F51B196E6E}" destId="{74F8041B-A4E4-4B6D-A87F-13767A2BD34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6C77BB-BF21-4D8A-985E-00A6CD12890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EBDCAFF3-1AB2-4A3C-B086-636B557F0654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100" b="0" i="0" dirty="0"/>
            <a:t>Coordenar e supervisionar as ações do </a:t>
          </a:r>
          <a:r>
            <a:rPr lang="pt-BR" sz="2100" b="1" i="0" dirty="0"/>
            <a:t>Programa de Inspeção e Manutenção de Veículos em Uso </a:t>
          </a:r>
          <a:r>
            <a:rPr lang="pt-BR" sz="2100" b="0" i="0" dirty="0"/>
            <a:t>(I/M) no âmbito do Programa de Controle da Poluição do Ar por Veículos Automotores (Proconve)</a:t>
          </a:r>
        </a:p>
      </dgm:t>
    </dgm:pt>
    <dgm:pt modelId="{541ED15B-0596-4F22-8F01-4B461FC8C7E9}" type="parTrans" cxnId="{2AFE6C2F-461A-49CC-8032-A01FB334F21F}">
      <dgm:prSet/>
      <dgm:spPr/>
      <dgm:t>
        <a:bodyPr/>
        <a:lstStyle/>
        <a:p>
          <a:endParaRPr lang="pt-BR"/>
        </a:p>
      </dgm:t>
    </dgm:pt>
    <dgm:pt modelId="{BAD3E987-2E55-4B71-A418-02CE0EB5AC62}" type="sibTrans" cxnId="{2AFE6C2F-461A-49CC-8032-A01FB334F21F}">
      <dgm:prSet/>
      <dgm:spPr/>
      <dgm:t>
        <a:bodyPr/>
        <a:lstStyle/>
        <a:p>
          <a:endParaRPr lang="pt-BR"/>
        </a:p>
      </dgm:t>
    </dgm:pt>
    <dgm:pt modelId="{909B2D1A-84CC-4C35-9F09-5C3AEFDC4B2B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100" b="0" i="0" dirty="0"/>
            <a:t>Assegurar perante o </a:t>
          </a:r>
          <a:r>
            <a:rPr lang="pt-BR" sz="2100" b="1" i="0" dirty="0"/>
            <a:t>MonitorAr </a:t>
          </a:r>
          <a:r>
            <a:rPr lang="pt-BR" sz="2100" b="0" i="0" dirty="0"/>
            <a:t>a integração dos dados de medição cujo monitoramento seja de sua competência e jurisdição</a:t>
          </a:r>
        </a:p>
      </dgm:t>
    </dgm:pt>
    <dgm:pt modelId="{644D0A41-C849-4E5F-9447-5C4DA1E3FF26}" type="parTrans" cxnId="{A365248D-8DD4-483E-A3DF-68FAFDC9C9CF}">
      <dgm:prSet/>
      <dgm:spPr/>
      <dgm:t>
        <a:bodyPr/>
        <a:lstStyle/>
        <a:p>
          <a:endParaRPr lang="pt-BR"/>
        </a:p>
      </dgm:t>
    </dgm:pt>
    <dgm:pt modelId="{67CFD255-F5D9-4EC6-94BB-30494E8718F0}" type="sibTrans" cxnId="{A365248D-8DD4-483E-A3DF-68FAFDC9C9CF}">
      <dgm:prSet/>
      <dgm:spPr/>
      <dgm:t>
        <a:bodyPr/>
        <a:lstStyle/>
        <a:p>
          <a:endParaRPr lang="pt-BR"/>
        </a:p>
      </dgm:t>
    </dgm:pt>
    <dgm:pt modelId="{0A57C582-1F6C-4345-944D-F94FDBAD4DDD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100" b="0" i="0" dirty="0"/>
            <a:t>Elaboração de </a:t>
          </a:r>
          <a:r>
            <a:rPr lang="pt-BR" sz="2100" b="1" i="0" dirty="0"/>
            <a:t>Relatório Anual de Avaliação da Qualidade do Ar</a:t>
          </a:r>
        </a:p>
      </dgm:t>
    </dgm:pt>
    <dgm:pt modelId="{9D4FB116-6F39-445A-9042-F5000EB264BC}" type="parTrans" cxnId="{5FCBA133-2FF0-4E93-A11B-7A4B436F4E24}">
      <dgm:prSet/>
      <dgm:spPr/>
      <dgm:t>
        <a:bodyPr/>
        <a:lstStyle/>
        <a:p>
          <a:endParaRPr lang="pt-BR"/>
        </a:p>
      </dgm:t>
    </dgm:pt>
    <dgm:pt modelId="{F3665387-7F04-445A-BAC5-08D1AC3F0DFC}" type="sibTrans" cxnId="{5FCBA133-2FF0-4E93-A11B-7A4B436F4E24}">
      <dgm:prSet/>
      <dgm:spPr/>
      <dgm:t>
        <a:bodyPr/>
        <a:lstStyle/>
        <a:p>
          <a:endParaRPr lang="pt-BR"/>
        </a:p>
      </dgm:t>
    </dgm:pt>
    <dgm:pt modelId="{A31B9413-D162-4019-964F-FF229F5DE3C1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100" b="0" i="0" dirty="0"/>
            <a:t>Elaboração do </a:t>
          </a:r>
          <a:r>
            <a:rPr lang="pt-BR" sz="2100" b="1" i="0" dirty="0"/>
            <a:t>Inventário Estadual / Distrital de Emissões Atmosféricas</a:t>
          </a:r>
        </a:p>
      </dgm:t>
    </dgm:pt>
    <dgm:pt modelId="{053B46DE-EACD-4DD3-9E67-087CA3C4F853}" type="parTrans" cxnId="{62C712B4-74C0-4B0F-97B8-2708980BD404}">
      <dgm:prSet/>
      <dgm:spPr/>
      <dgm:t>
        <a:bodyPr/>
        <a:lstStyle/>
        <a:p>
          <a:endParaRPr lang="pt-BR"/>
        </a:p>
      </dgm:t>
    </dgm:pt>
    <dgm:pt modelId="{C4D4191C-1D90-4CA9-A470-6FF43CF29419}" type="sibTrans" cxnId="{62C712B4-74C0-4B0F-97B8-2708980BD404}">
      <dgm:prSet/>
      <dgm:spPr/>
      <dgm:t>
        <a:bodyPr/>
        <a:lstStyle/>
        <a:p>
          <a:endParaRPr lang="pt-BR"/>
        </a:p>
      </dgm:t>
    </dgm:pt>
    <dgm:pt modelId="{A745C59E-7E6C-482B-A41B-BDCE50928EE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100" b="0" i="0" dirty="0"/>
            <a:t>Elaboração do </a:t>
          </a:r>
          <a:r>
            <a:rPr lang="pt-BR" sz="2100" b="1" i="0" dirty="0"/>
            <a:t>Plano Estadual / Distrital de Gestão da Qualidade do Ar </a:t>
          </a:r>
        </a:p>
      </dgm:t>
    </dgm:pt>
    <dgm:pt modelId="{8AD61B2F-C842-4470-9ADC-AA2181BE9410}" type="parTrans" cxnId="{1F3E4BDD-1A51-48A3-8848-871A006481A8}">
      <dgm:prSet/>
      <dgm:spPr/>
      <dgm:t>
        <a:bodyPr/>
        <a:lstStyle/>
        <a:p>
          <a:endParaRPr lang="pt-BR"/>
        </a:p>
      </dgm:t>
    </dgm:pt>
    <dgm:pt modelId="{1445FE35-15F7-40F1-B825-E4E083980CA1}" type="sibTrans" cxnId="{1F3E4BDD-1A51-48A3-8848-871A006481A8}">
      <dgm:prSet/>
      <dgm:spPr/>
      <dgm:t>
        <a:bodyPr/>
        <a:lstStyle/>
        <a:p>
          <a:endParaRPr lang="pt-BR"/>
        </a:p>
      </dgm:t>
    </dgm:pt>
    <dgm:pt modelId="{04966ABA-9140-4444-A596-A40231BECCC2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sz="2100" b="1" i="0" dirty="0"/>
        </a:p>
      </dgm:t>
    </dgm:pt>
    <dgm:pt modelId="{0620947F-C1E7-48F7-BDA8-2C4AE7760CAB}" type="parTrans" cxnId="{FDC890F7-9251-45F2-893A-655272A02D0B}">
      <dgm:prSet/>
      <dgm:spPr/>
      <dgm:t>
        <a:bodyPr/>
        <a:lstStyle/>
        <a:p>
          <a:endParaRPr lang="pt-BR"/>
        </a:p>
      </dgm:t>
    </dgm:pt>
    <dgm:pt modelId="{6BE2E4A2-B524-4892-AF5F-7106C90FA337}" type="sibTrans" cxnId="{FDC890F7-9251-45F2-893A-655272A02D0B}">
      <dgm:prSet/>
      <dgm:spPr/>
      <dgm:t>
        <a:bodyPr/>
        <a:lstStyle/>
        <a:p>
          <a:endParaRPr lang="pt-BR"/>
        </a:p>
      </dgm:t>
    </dgm:pt>
    <dgm:pt modelId="{91F72052-26DA-4B46-A54C-35EFBBAEC275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sz="2100" b="1" i="0" dirty="0"/>
        </a:p>
      </dgm:t>
    </dgm:pt>
    <dgm:pt modelId="{8BDD74F7-0389-4DA3-8275-35383BD3E8B4}" type="parTrans" cxnId="{0FE44456-FBA9-4E34-B251-B94057C27CD8}">
      <dgm:prSet/>
      <dgm:spPr/>
      <dgm:t>
        <a:bodyPr/>
        <a:lstStyle/>
        <a:p>
          <a:endParaRPr lang="pt-BR"/>
        </a:p>
      </dgm:t>
    </dgm:pt>
    <dgm:pt modelId="{54E5418C-3CC8-4032-BF0B-0C7264401B00}" type="sibTrans" cxnId="{0FE44456-FBA9-4E34-B251-B94057C27CD8}">
      <dgm:prSet/>
      <dgm:spPr/>
      <dgm:t>
        <a:bodyPr/>
        <a:lstStyle/>
        <a:p>
          <a:endParaRPr lang="pt-BR"/>
        </a:p>
      </dgm:t>
    </dgm:pt>
    <dgm:pt modelId="{134C393C-B009-402C-9E85-FAA2BA36D267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sz="2100" b="1" i="0" dirty="0"/>
        </a:p>
      </dgm:t>
    </dgm:pt>
    <dgm:pt modelId="{CA2C5135-6380-4277-ACE1-2D42B87DA045}" type="parTrans" cxnId="{20E391DD-88AE-4B64-BB47-223EDB897BE4}">
      <dgm:prSet/>
      <dgm:spPr/>
      <dgm:t>
        <a:bodyPr/>
        <a:lstStyle/>
        <a:p>
          <a:endParaRPr lang="pt-BR"/>
        </a:p>
      </dgm:t>
    </dgm:pt>
    <dgm:pt modelId="{B3C2B055-10A4-4CB0-8B44-AF4DF4DAAA36}" type="sibTrans" cxnId="{20E391DD-88AE-4B64-BB47-223EDB897BE4}">
      <dgm:prSet/>
      <dgm:spPr/>
      <dgm:t>
        <a:bodyPr/>
        <a:lstStyle/>
        <a:p>
          <a:endParaRPr lang="pt-BR"/>
        </a:p>
      </dgm:t>
    </dgm:pt>
    <dgm:pt modelId="{9CE591FB-59C4-4EB5-A2F1-3051255F4115}">
      <dgm:prSet phldrT="[Tex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sz="2100" b="0" i="0" dirty="0"/>
        </a:p>
      </dgm:t>
    </dgm:pt>
    <dgm:pt modelId="{9F1B7A9E-C262-42C9-B32B-44C00A08E776}" type="parTrans" cxnId="{687D8FBC-AAF0-447E-9C43-4AE1C02CD056}">
      <dgm:prSet/>
      <dgm:spPr/>
      <dgm:t>
        <a:bodyPr/>
        <a:lstStyle/>
        <a:p>
          <a:endParaRPr lang="pt-BR"/>
        </a:p>
      </dgm:t>
    </dgm:pt>
    <dgm:pt modelId="{5B97A45C-49B7-4CFC-B02A-ADC115913A90}" type="sibTrans" cxnId="{687D8FBC-AAF0-447E-9C43-4AE1C02CD056}">
      <dgm:prSet/>
      <dgm:spPr/>
      <dgm:t>
        <a:bodyPr/>
        <a:lstStyle/>
        <a:p>
          <a:endParaRPr lang="pt-BR"/>
        </a:p>
      </dgm:t>
    </dgm:pt>
    <dgm:pt modelId="{E4A7264C-194F-4905-92D0-57F51B196E6E}" type="pres">
      <dgm:prSet presAssocID="{C66C77BB-BF21-4D8A-985E-00A6CD1289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E335B568-E0B7-43F8-96F1-2494439A5EB6}" type="pres">
      <dgm:prSet presAssocID="{0A57C582-1F6C-4345-944D-F94FDBAD4DDD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94C4E5-D27B-487A-B25F-99BEC78D58B0}" type="pres">
      <dgm:prSet presAssocID="{0A57C582-1F6C-4345-944D-F94FDBAD4DD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982E5C-AE63-4D6A-BB68-30A0A8A5CB5C}" type="pres">
      <dgm:prSet presAssocID="{A31B9413-D162-4019-964F-FF229F5DE3C1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80492A-94E3-43DE-A35C-324CCDCD2F6A}" type="pres">
      <dgm:prSet presAssocID="{A31B9413-D162-4019-964F-FF229F5DE3C1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9BD2E00-6541-4619-AF5B-B4A45D95F73B}" type="pres">
      <dgm:prSet presAssocID="{A745C59E-7E6C-482B-A41B-BDCE50928EE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B82980-A68F-4AA2-BE50-C914F4664780}" type="pres">
      <dgm:prSet presAssocID="{A745C59E-7E6C-482B-A41B-BDCE50928EE2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FEBC4FB-67EE-4FC2-AFA8-2FADCC9FEBEB}" type="pres">
      <dgm:prSet presAssocID="{EBDCAFF3-1AB2-4A3C-B086-636B557F0654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2443BAD-600D-47F7-BEC4-AA8845BA4071}" type="pres">
      <dgm:prSet presAssocID="{EBDCAFF3-1AB2-4A3C-B086-636B557F0654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523FD9-C48E-465D-A8A6-B705ACE05348}" type="pres">
      <dgm:prSet presAssocID="{909B2D1A-84CC-4C35-9F09-5C3AEFDC4B2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87D8FBC-AAF0-447E-9C43-4AE1C02CD056}" srcId="{EBDCAFF3-1AB2-4A3C-B086-636B557F0654}" destId="{9CE591FB-59C4-4EB5-A2F1-3051255F4115}" srcOrd="0" destOrd="0" parTransId="{9F1B7A9E-C262-42C9-B32B-44C00A08E776}" sibTransId="{5B97A45C-49B7-4CFC-B02A-ADC115913A90}"/>
    <dgm:cxn modelId="{128EB346-92AD-4FAB-8978-C06D2B30F845}" type="presOf" srcId="{0A57C582-1F6C-4345-944D-F94FDBAD4DDD}" destId="{E335B568-E0B7-43F8-96F1-2494439A5EB6}" srcOrd="0" destOrd="0" presId="urn:microsoft.com/office/officeart/2005/8/layout/vList2"/>
    <dgm:cxn modelId="{8BCA2682-F02C-47D5-9E29-9C5BFAD26E0F}" type="presOf" srcId="{9CE591FB-59C4-4EB5-A2F1-3051255F4115}" destId="{42443BAD-600D-47F7-BEC4-AA8845BA4071}" srcOrd="0" destOrd="0" presId="urn:microsoft.com/office/officeart/2005/8/layout/vList2"/>
    <dgm:cxn modelId="{0FE44456-FBA9-4E34-B251-B94057C27CD8}" srcId="{A31B9413-D162-4019-964F-FF229F5DE3C1}" destId="{91F72052-26DA-4B46-A54C-35EFBBAEC275}" srcOrd="0" destOrd="0" parTransId="{8BDD74F7-0389-4DA3-8275-35383BD3E8B4}" sibTransId="{54E5418C-3CC8-4032-BF0B-0C7264401B00}"/>
    <dgm:cxn modelId="{0712CC6A-24F4-49F6-9C9D-248701848800}" type="presOf" srcId="{A31B9413-D162-4019-964F-FF229F5DE3C1}" destId="{07982E5C-AE63-4D6A-BB68-30A0A8A5CB5C}" srcOrd="0" destOrd="0" presId="urn:microsoft.com/office/officeart/2005/8/layout/vList2"/>
    <dgm:cxn modelId="{FEC47D8A-A38D-4F4E-9242-F24E8345280F}" type="presOf" srcId="{EBDCAFF3-1AB2-4A3C-B086-636B557F0654}" destId="{DFEBC4FB-67EE-4FC2-AFA8-2FADCC9FEBEB}" srcOrd="0" destOrd="0" presId="urn:microsoft.com/office/officeart/2005/8/layout/vList2"/>
    <dgm:cxn modelId="{294392C4-6E74-476E-8A2E-6997D02B9816}" type="presOf" srcId="{A745C59E-7E6C-482B-A41B-BDCE50928EE2}" destId="{59BD2E00-6541-4619-AF5B-B4A45D95F73B}" srcOrd="0" destOrd="0" presId="urn:microsoft.com/office/officeart/2005/8/layout/vList2"/>
    <dgm:cxn modelId="{20E391DD-88AE-4B64-BB47-223EDB897BE4}" srcId="{A745C59E-7E6C-482B-A41B-BDCE50928EE2}" destId="{134C393C-B009-402C-9E85-FAA2BA36D267}" srcOrd="0" destOrd="0" parTransId="{CA2C5135-6380-4277-ACE1-2D42B87DA045}" sibTransId="{B3C2B055-10A4-4CB0-8B44-AF4DF4DAAA36}"/>
    <dgm:cxn modelId="{1B3CE925-9D17-45E8-8403-D6498CA1F8C5}" type="presOf" srcId="{91F72052-26DA-4B46-A54C-35EFBBAEC275}" destId="{8D80492A-94E3-43DE-A35C-324CCDCD2F6A}" srcOrd="0" destOrd="0" presId="urn:microsoft.com/office/officeart/2005/8/layout/vList2"/>
    <dgm:cxn modelId="{FDC890F7-9251-45F2-893A-655272A02D0B}" srcId="{0A57C582-1F6C-4345-944D-F94FDBAD4DDD}" destId="{04966ABA-9140-4444-A596-A40231BECCC2}" srcOrd="0" destOrd="0" parTransId="{0620947F-C1E7-48F7-BDA8-2C4AE7760CAB}" sibTransId="{6BE2E4A2-B524-4892-AF5F-7106C90FA337}"/>
    <dgm:cxn modelId="{6DE1FD75-E361-4E1F-94A2-7E1035463565}" type="presOf" srcId="{04966ABA-9140-4444-A596-A40231BECCC2}" destId="{CC94C4E5-D27B-487A-B25F-99BEC78D58B0}" srcOrd="0" destOrd="0" presId="urn:microsoft.com/office/officeart/2005/8/layout/vList2"/>
    <dgm:cxn modelId="{62C712B4-74C0-4B0F-97B8-2708980BD404}" srcId="{C66C77BB-BF21-4D8A-985E-00A6CD12890E}" destId="{A31B9413-D162-4019-964F-FF229F5DE3C1}" srcOrd="1" destOrd="0" parTransId="{053B46DE-EACD-4DD3-9E67-087CA3C4F853}" sibTransId="{C4D4191C-1D90-4CA9-A470-6FF43CF29419}"/>
    <dgm:cxn modelId="{1F3E4BDD-1A51-48A3-8848-871A006481A8}" srcId="{C66C77BB-BF21-4D8A-985E-00A6CD12890E}" destId="{A745C59E-7E6C-482B-A41B-BDCE50928EE2}" srcOrd="2" destOrd="0" parTransId="{8AD61B2F-C842-4470-9ADC-AA2181BE9410}" sibTransId="{1445FE35-15F7-40F1-B825-E4E083980CA1}"/>
    <dgm:cxn modelId="{A365248D-8DD4-483E-A3DF-68FAFDC9C9CF}" srcId="{C66C77BB-BF21-4D8A-985E-00A6CD12890E}" destId="{909B2D1A-84CC-4C35-9F09-5C3AEFDC4B2B}" srcOrd="4" destOrd="0" parTransId="{644D0A41-C849-4E5F-9447-5C4DA1E3FF26}" sibTransId="{67CFD255-F5D9-4EC6-94BB-30494E8718F0}"/>
    <dgm:cxn modelId="{41B440D8-83F4-4577-9059-72AFBB8EF6DE}" type="presOf" srcId="{C66C77BB-BF21-4D8A-985E-00A6CD12890E}" destId="{E4A7264C-194F-4905-92D0-57F51B196E6E}" srcOrd="0" destOrd="0" presId="urn:microsoft.com/office/officeart/2005/8/layout/vList2"/>
    <dgm:cxn modelId="{ECB1A652-CDFE-4A3E-9AAE-CE6A8F4BA224}" type="presOf" srcId="{909B2D1A-84CC-4C35-9F09-5C3AEFDC4B2B}" destId="{43523FD9-C48E-465D-A8A6-B705ACE05348}" srcOrd="0" destOrd="0" presId="urn:microsoft.com/office/officeart/2005/8/layout/vList2"/>
    <dgm:cxn modelId="{4F21B5F9-73A5-4F08-A8E4-F49CF3C9ABC8}" type="presOf" srcId="{134C393C-B009-402C-9E85-FAA2BA36D267}" destId="{01B82980-A68F-4AA2-BE50-C914F4664780}" srcOrd="0" destOrd="0" presId="urn:microsoft.com/office/officeart/2005/8/layout/vList2"/>
    <dgm:cxn modelId="{2AFE6C2F-461A-49CC-8032-A01FB334F21F}" srcId="{C66C77BB-BF21-4D8A-985E-00A6CD12890E}" destId="{EBDCAFF3-1AB2-4A3C-B086-636B557F0654}" srcOrd="3" destOrd="0" parTransId="{541ED15B-0596-4F22-8F01-4B461FC8C7E9}" sibTransId="{BAD3E987-2E55-4B71-A418-02CE0EB5AC62}"/>
    <dgm:cxn modelId="{5FCBA133-2FF0-4E93-A11B-7A4B436F4E24}" srcId="{C66C77BB-BF21-4D8A-985E-00A6CD12890E}" destId="{0A57C582-1F6C-4345-944D-F94FDBAD4DDD}" srcOrd="0" destOrd="0" parTransId="{9D4FB116-6F39-445A-9042-F5000EB264BC}" sibTransId="{F3665387-7F04-445A-BAC5-08D1AC3F0DFC}"/>
    <dgm:cxn modelId="{5316AF77-CB06-4070-84C3-6A7C86FA47BB}" type="presParOf" srcId="{E4A7264C-194F-4905-92D0-57F51B196E6E}" destId="{E335B568-E0B7-43F8-96F1-2494439A5EB6}" srcOrd="0" destOrd="0" presId="urn:microsoft.com/office/officeart/2005/8/layout/vList2"/>
    <dgm:cxn modelId="{39AE672B-03A5-4860-A430-A09A0A248FF4}" type="presParOf" srcId="{E4A7264C-194F-4905-92D0-57F51B196E6E}" destId="{CC94C4E5-D27B-487A-B25F-99BEC78D58B0}" srcOrd="1" destOrd="0" presId="urn:microsoft.com/office/officeart/2005/8/layout/vList2"/>
    <dgm:cxn modelId="{06D16440-84C3-41C9-A835-EF6D5F61DD75}" type="presParOf" srcId="{E4A7264C-194F-4905-92D0-57F51B196E6E}" destId="{07982E5C-AE63-4D6A-BB68-30A0A8A5CB5C}" srcOrd="2" destOrd="0" presId="urn:microsoft.com/office/officeart/2005/8/layout/vList2"/>
    <dgm:cxn modelId="{B8F42F42-7E8B-470D-9EE5-3969B41F1CFD}" type="presParOf" srcId="{E4A7264C-194F-4905-92D0-57F51B196E6E}" destId="{8D80492A-94E3-43DE-A35C-324CCDCD2F6A}" srcOrd="3" destOrd="0" presId="urn:microsoft.com/office/officeart/2005/8/layout/vList2"/>
    <dgm:cxn modelId="{CA53342C-02E5-4F04-95CA-3EB570D0480A}" type="presParOf" srcId="{E4A7264C-194F-4905-92D0-57F51B196E6E}" destId="{59BD2E00-6541-4619-AF5B-B4A45D95F73B}" srcOrd="4" destOrd="0" presId="urn:microsoft.com/office/officeart/2005/8/layout/vList2"/>
    <dgm:cxn modelId="{6CCA3766-4603-4089-B636-59D154470D1B}" type="presParOf" srcId="{E4A7264C-194F-4905-92D0-57F51B196E6E}" destId="{01B82980-A68F-4AA2-BE50-C914F4664780}" srcOrd="5" destOrd="0" presId="urn:microsoft.com/office/officeart/2005/8/layout/vList2"/>
    <dgm:cxn modelId="{B69D66AB-2A1B-4894-ACB3-3B7B3CB349AD}" type="presParOf" srcId="{E4A7264C-194F-4905-92D0-57F51B196E6E}" destId="{DFEBC4FB-67EE-4FC2-AFA8-2FADCC9FEBEB}" srcOrd="6" destOrd="0" presId="urn:microsoft.com/office/officeart/2005/8/layout/vList2"/>
    <dgm:cxn modelId="{3D1B7BD1-FFD0-452C-9D6D-1D21EF7CCC6E}" type="presParOf" srcId="{E4A7264C-194F-4905-92D0-57F51B196E6E}" destId="{42443BAD-600D-47F7-BEC4-AA8845BA4071}" srcOrd="7" destOrd="0" presId="urn:microsoft.com/office/officeart/2005/8/layout/vList2"/>
    <dgm:cxn modelId="{20ED8808-E649-4C47-8F2D-AFA43D20FC4D}" type="presParOf" srcId="{E4A7264C-194F-4905-92D0-57F51B196E6E}" destId="{43523FD9-C48E-465D-A8A6-B705ACE0534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6C77BB-BF21-4D8A-985E-00A6CD12890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2D7439A6-D17A-458E-A7CA-B590753ABB0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dirty="0"/>
            <a:t>Seguir o </a:t>
          </a:r>
          <a:r>
            <a:rPr lang="pt-BR" b="1" i="0" dirty="0"/>
            <a:t>Guia Técnico para o Monitoramento e a Avaliação da Qualidade do Ar</a:t>
          </a:r>
          <a:endParaRPr lang="pt-BR" b="0" i="0" dirty="0"/>
        </a:p>
      </dgm:t>
    </dgm:pt>
    <dgm:pt modelId="{D3AAF569-C9CC-4E64-9121-0EBF0F4AF5BC}" type="parTrans" cxnId="{060B118C-58D1-460F-AA15-BB2F2EACCD6D}">
      <dgm:prSet/>
      <dgm:spPr/>
      <dgm:t>
        <a:bodyPr/>
        <a:lstStyle/>
        <a:p>
          <a:endParaRPr lang="pt-BR"/>
        </a:p>
      </dgm:t>
    </dgm:pt>
    <dgm:pt modelId="{EA958621-45E0-4067-846B-5F1E160FEC36}" type="sibTrans" cxnId="{060B118C-58D1-460F-AA15-BB2F2EACCD6D}">
      <dgm:prSet/>
      <dgm:spPr/>
      <dgm:t>
        <a:bodyPr/>
        <a:lstStyle/>
        <a:p>
          <a:endParaRPr lang="pt-BR"/>
        </a:p>
      </dgm:t>
    </dgm:pt>
    <dgm:pt modelId="{09A5A5EA-F2C3-4ABC-B374-7D783977030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dirty="0"/>
            <a:t>O Poder Executivo da União, dos </a:t>
          </a:r>
          <a:r>
            <a:rPr lang="pt-BR" b="1" i="0" u="sng" dirty="0"/>
            <a:t>Estados e do Distrito Federal</a:t>
          </a:r>
          <a:r>
            <a:rPr lang="pt-BR" b="0" i="0" dirty="0"/>
            <a:t>, segundo suas possibilidades orçamentárias e financeiras e observados os princípios e as diretrizes desta Lei, farão constar dos respectivos projetos de planos plurianuais e de leis de diretrizes orçamentárias ação programática que abranja a qualidade do ar.  </a:t>
          </a:r>
        </a:p>
      </dgm:t>
    </dgm:pt>
    <dgm:pt modelId="{C9F71347-CF86-499E-9261-3DFCA88783EF}" type="parTrans" cxnId="{1DB640C5-3A51-4704-8B9A-7C969ABA4505}">
      <dgm:prSet/>
      <dgm:spPr/>
      <dgm:t>
        <a:bodyPr/>
        <a:lstStyle/>
        <a:p>
          <a:endParaRPr lang="pt-BR"/>
        </a:p>
      </dgm:t>
    </dgm:pt>
    <dgm:pt modelId="{623FAF37-577E-4FD5-9325-FDBABD0F52D2}" type="sibTrans" cxnId="{1DB640C5-3A51-4704-8B9A-7C969ABA4505}">
      <dgm:prSet/>
      <dgm:spPr/>
      <dgm:t>
        <a:bodyPr/>
        <a:lstStyle/>
        <a:p>
          <a:endParaRPr lang="pt-BR"/>
        </a:p>
      </dgm:t>
    </dgm:pt>
    <dgm:pt modelId="{BE13D2E8-694C-459E-AE40-1494E422E82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dirty="0"/>
            <a:t>Divulgar os dados de monitoramento e as informações relacionados à gestão da qualidade do ar, em linguagem acessível</a:t>
          </a:r>
        </a:p>
      </dgm:t>
    </dgm:pt>
    <dgm:pt modelId="{103B2EF0-5058-4A91-93E1-55EDD32D30B5}" type="parTrans" cxnId="{0E0B0695-B5AF-4605-89CE-94CC2A6E2EF8}">
      <dgm:prSet/>
      <dgm:spPr/>
      <dgm:t>
        <a:bodyPr/>
        <a:lstStyle/>
        <a:p>
          <a:endParaRPr lang="pt-BR"/>
        </a:p>
      </dgm:t>
    </dgm:pt>
    <dgm:pt modelId="{68A70572-1632-42BB-B12E-B352EC088769}" type="sibTrans" cxnId="{0E0B0695-B5AF-4605-89CE-94CC2A6E2EF8}">
      <dgm:prSet/>
      <dgm:spPr/>
      <dgm:t>
        <a:bodyPr/>
        <a:lstStyle/>
        <a:p>
          <a:endParaRPr lang="pt-BR"/>
        </a:p>
      </dgm:t>
    </dgm:pt>
    <dgm:pt modelId="{E0AE22FC-1BFA-49A9-B0AE-72B70EBCD84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b="0" i="0" dirty="0"/>
            <a:t>Utilizar o </a:t>
          </a:r>
          <a:r>
            <a:rPr lang="pt-BR" b="1" i="0" dirty="0" err="1"/>
            <a:t>IQAr</a:t>
          </a:r>
          <a:r>
            <a:rPr lang="pt-BR" b="1" i="0" dirty="0"/>
            <a:t> </a:t>
          </a:r>
          <a:r>
            <a:rPr lang="pt-BR" b="0" i="0" dirty="0"/>
            <a:t>para a divulgação dos dados de monitoramento em tempo real, horário ou diário</a:t>
          </a:r>
        </a:p>
      </dgm:t>
    </dgm:pt>
    <dgm:pt modelId="{31D4C95D-97EB-4E99-AF33-99E674FA1299}" type="parTrans" cxnId="{DEE9AFD3-235C-4CA7-A3E3-3A8250898D03}">
      <dgm:prSet/>
      <dgm:spPr/>
      <dgm:t>
        <a:bodyPr/>
        <a:lstStyle/>
        <a:p>
          <a:endParaRPr lang="pt-BR"/>
        </a:p>
      </dgm:t>
    </dgm:pt>
    <dgm:pt modelId="{ED72DCB7-74B6-4224-9082-3641BA39E64A}" type="sibTrans" cxnId="{DEE9AFD3-235C-4CA7-A3E3-3A8250898D03}">
      <dgm:prSet/>
      <dgm:spPr/>
      <dgm:t>
        <a:bodyPr/>
        <a:lstStyle/>
        <a:p>
          <a:endParaRPr lang="pt-BR"/>
        </a:p>
      </dgm:t>
    </dgm:pt>
    <dgm:pt modelId="{B022572E-B215-4409-9D9D-2D76A7D70D2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b="0" i="0" dirty="0"/>
        </a:p>
      </dgm:t>
    </dgm:pt>
    <dgm:pt modelId="{1E73CB52-ABD7-455E-AC00-38C69204D095}" type="parTrans" cxnId="{134A9F3B-AAF0-42A4-B4EE-EB819E41700E}">
      <dgm:prSet/>
      <dgm:spPr/>
      <dgm:t>
        <a:bodyPr/>
        <a:lstStyle/>
        <a:p>
          <a:endParaRPr lang="pt-BR"/>
        </a:p>
      </dgm:t>
    </dgm:pt>
    <dgm:pt modelId="{34579977-FC4E-4BC3-826F-02F9314D7A62}" type="sibTrans" cxnId="{134A9F3B-AAF0-42A4-B4EE-EB819E41700E}">
      <dgm:prSet/>
      <dgm:spPr/>
      <dgm:t>
        <a:bodyPr/>
        <a:lstStyle/>
        <a:p>
          <a:endParaRPr lang="pt-BR"/>
        </a:p>
      </dgm:t>
    </dgm:pt>
    <dgm:pt modelId="{C17F74A3-6A7E-4304-B793-947D6643BE30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b="0" i="0" dirty="0"/>
            <a:t> </a:t>
          </a:r>
        </a:p>
      </dgm:t>
    </dgm:pt>
    <dgm:pt modelId="{F83E75E3-29A4-4306-8722-E2AAE2B3DE24}" type="parTrans" cxnId="{97C74E07-CF31-4129-82E0-F46C1915B6AC}">
      <dgm:prSet/>
      <dgm:spPr/>
      <dgm:t>
        <a:bodyPr/>
        <a:lstStyle/>
        <a:p>
          <a:endParaRPr lang="pt-BR"/>
        </a:p>
      </dgm:t>
    </dgm:pt>
    <dgm:pt modelId="{DBFA59A8-075E-4E23-87DA-6EC3E691525F}" type="sibTrans" cxnId="{97C74E07-CF31-4129-82E0-F46C1915B6AC}">
      <dgm:prSet/>
      <dgm:spPr/>
      <dgm:t>
        <a:bodyPr/>
        <a:lstStyle/>
        <a:p>
          <a:endParaRPr lang="pt-BR"/>
        </a:p>
      </dgm:t>
    </dgm:pt>
    <dgm:pt modelId="{DDB8AD4F-CCFF-4F62-9A73-FDC9CE36AED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endParaRPr lang="pt-BR" b="0" i="0" dirty="0"/>
        </a:p>
      </dgm:t>
    </dgm:pt>
    <dgm:pt modelId="{D06A1B6F-E6DC-4DEF-8A13-4266D42FA41D}" type="parTrans" cxnId="{BDB032DE-FBA3-4D55-8793-E53A1D016FFE}">
      <dgm:prSet/>
      <dgm:spPr/>
      <dgm:t>
        <a:bodyPr/>
        <a:lstStyle/>
        <a:p>
          <a:endParaRPr lang="pt-BR"/>
        </a:p>
      </dgm:t>
    </dgm:pt>
    <dgm:pt modelId="{15AB8699-51E0-455D-A013-12AAB9A53FEB}" type="sibTrans" cxnId="{BDB032DE-FBA3-4D55-8793-E53A1D016FFE}">
      <dgm:prSet/>
      <dgm:spPr/>
      <dgm:t>
        <a:bodyPr/>
        <a:lstStyle/>
        <a:p>
          <a:endParaRPr lang="pt-BR"/>
        </a:p>
      </dgm:t>
    </dgm:pt>
    <dgm:pt modelId="{E4A7264C-194F-4905-92D0-57F51B196E6E}" type="pres">
      <dgm:prSet presAssocID="{C66C77BB-BF21-4D8A-985E-00A6CD12890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C2DD894-D045-493B-BC48-FBDE239CFE4C}" type="pres">
      <dgm:prSet presAssocID="{BE13D2E8-694C-459E-AE40-1494E422E827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832859-9122-4695-A712-4BD1B550AF27}" type="pres">
      <dgm:prSet presAssocID="{BE13D2E8-694C-459E-AE40-1494E422E827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C0BB70-C16C-42CB-829B-C655F14F6D81}" type="pres">
      <dgm:prSet presAssocID="{E0AE22FC-1BFA-49A9-B0AE-72B70EBCD84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F2ED999-B27E-4E09-964C-B9F844CCB968}" type="pres">
      <dgm:prSet presAssocID="{E0AE22FC-1BFA-49A9-B0AE-72B70EBCD849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E04FC0B-3A37-4EA1-8AE4-9E412271DB75}" type="pres">
      <dgm:prSet presAssocID="{2D7439A6-D17A-458E-A7CA-B590753ABB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1EED952-5788-474C-8DC0-58F075BF05BB}" type="pres">
      <dgm:prSet presAssocID="{2D7439A6-D17A-458E-A7CA-B590753ABB0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F4BF21-C000-4E6B-9A87-ED9EB50ACB45}" type="pres">
      <dgm:prSet presAssocID="{09A5A5EA-F2C3-4ABC-B374-7D783977030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DB032DE-FBA3-4D55-8793-E53A1D016FFE}" srcId="{2D7439A6-D17A-458E-A7CA-B590753ABB03}" destId="{DDB8AD4F-CCFF-4F62-9A73-FDC9CE36AED3}" srcOrd="0" destOrd="0" parTransId="{D06A1B6F-E6DC-4DEF-8A13-4266D42FA41D}" sibTransId="{15AB8699-51E0-455D-A013-12AAB9A53FEB}"/>
    <dgm:cxn modelId="{DEE9AFD3-235C-4CA7-A3E3-3A8250898D03}" srcId="{C66C77BB-BF21-4D8A-985E-00A6CD12890E}" destId="{E0AE22FC-1BFA-49A9-B0AE-72B70EBCD849}" srcOrd="1" destOrd="0" parTransId="{31D4C95D-97EB-4E99-AF33-99E674FA1299}" sibTransId="{ED72DCB7-74B6-4224-9082-3641BA39E64A}"/>
    <dgm:cxn modelId="{1DB640C5-3A51-4704-8B9A-7C969ABA4505}" srcId="{C66C77BB-BF21-4D8A-985E-00A6CD12890E}" destId="{09A5A5EA-F2C3-4ABC-B374-7D7839770306}" srcOrd="3" destOrd="0" parTransId="{C9F71347-CF86-499E-9261-3DFCA88783EF}" sibTransId="{623FAF37-577E-4FD5-9325-FDBABD0F52D2}"/>
    <dgm:cxn modelId="{288F7277-7D12-435B-ADAD-023035CF9CE8}" type="presOf" srcId="{09A5A5EA-F2C3-4ABC-B374-7D7839770306}" destId="{13F4BF21-C000-4E6B-9A87-ED9EB50ACB45}" srcOrd="0" destOrd="0" presId="urn:microsoft.com/office/officeart/2005/8/layout/vList2"/>
    <dgm:cxn modelId="{134A9F3B-AAF0-42A4-B4EE-EB819E41700E}" srcId="{BE13D2E8-694C-459E-AE40-1494E422E827}" destId="{B022572E-B215-4409-9D9D-2D76A7D70D2D}" srcOrd="0" destOrd="0" parTransId="{1E73CB52-ABD7-455E-AC00-38C69204D095}" sibTransId="{34579977-FC4E-4BC3-826F-02F9314D7A62}"/>
    <dgm:cxn modelId="{55A7AA42-6391-46C3-9E1A-2A0EB838D170}" type="presOf" srcId="{B022572E-B215-4409-9D9D-2D76A7D70D2D}" destId="{75832859-9122-4695-A712-4BD1B550AF27}" srcOrd="0" destOrd="0" presId="urn:microsoft.com/office/officeart/2005/8/layout/vList2"/>
    <dgm:cxn modelId="{060B118C-58D1-460F-AA15-BB2F2EACCD6D}" srcId="{C66C77BB-BF21-4D8A-985E-00A6CD12890E}" destId="{2D7439A6-D17A-458E-A7CA-B590753ABB03}" srcOrd="2" destOrd="0" parTransId="{D3AAF569-C9CC-4E64-9121-0EBF0F4AF5BC}" sibTransId="{EA958621-45E0-4067-846B-5F1E160FEC36}"/>
    <dgm:cxn modelId="{2E611C5F-E3AA-4AB6-BE50-73840A8485EE}" type="presOf" srcId="{2D7439A6-D17A-458E-A7CA-B590753ABB03}" destId="{3E04FC0B-3A37-4EA1-8AE4-9E412271DB75}" srcOrd="0" destOrd="0" presId="urn:microsoft.com/office/officeart/2005/8/layout/vList2"/>
    <dgm:cxn modelId="{F4EF5B51-1BA6-4F0E-BC7E-1992C1144E85}" type="presOf" srcId="{DDB8AD4F-CCFF-4F62-9A73-FDC9CE36AED3}" destId="{71EED952-5788-474C-8DC0-58F075BF05BB}" srcOrd="0" destOrd="0" presId="urn:microsoft.com/office/officeart/2005/8/layout/vList2"/>
    <dgm:cxn modelId="{0E0B0695-B5AF-4605-89CE-94CC2A6E2EF8}" srcId="{C66C77BB-BF21-4D8A-985E-00A6CD12890E}" destId="{BE13D2E8-694C-459E-AE40-1494E422E827}" srcOrd="0" destOrd="0" parTransId="{103B2EF0-5058-4A91-93E1-55EDD32D30B5}" sibTransId="{68A70572-1632-42BB-B12E-B352EC088769}"/>
    <dgm:cxn modelId="{41B440D8-83F4-4577-9059-72AFBB8EF6DE}" type="presOf" srcId="{C66C77BB-BF21-4D8A-985E-00A6CD12890E}" destId="{E4A7264C-194F-4905-92D0-57F51B196E6E}" srcOrd="0" destOrd="0" presId="urn:microsoft.com/office/officeart/2005/8/layout/vList2"/>
    <dgm:cxn modelId="{91E86D88-7621-4CC0-8EF1-F8BC88A0583A}" type="presOf" srcId="{BE13D2E8-694C-459E-AE40-1494E422E827}" destId="{CC2DD894-D045-493B-BC48-FBDE239CFE4C}" srcOrd="0" destOrd="0" presId="urn:microsoft.com/office/officeart/2005/8/layout/vList2"/>
    <dgm:cxn modelId="{CD86908B-C280-4C53-B036-A8C9688079C5}" type="presOf" srcId="{E0AE22FC-1BFA-49A9-B0AE-72B70EBCD849}" destId="{D4C0BB70-C16C-42CB-829B-C655F14F6D81}" srcOrd="0" destOrd="0" presId="urn:microsoft.com/office/officeart/2005/8/layout/vList2"/>
    <dgm:cxn modelId="{97C74E07-CF31-4129-82E0-F46C1915B6AC}" srcId="{E0AE22FC-1BFA-49A9-B0AE-72B70EBCD849}" destId="{C17F74A3-6A7E-4304-B793-947D6643BE30}" srcOrd="0" destOrd="0" parTransId="{F83E75E3-29A4-4306-8722-E2AAE2B3DE24}" sibTransId="{DBFA59A8-075E-4E23-87DA-6EC3E691525F}"/>
    <dgm:cxn modelId="{A5E9480F-7C26-4B16-BB30-0A9A469567F9}" type="presOf" srcId="{C17F74A3-6A7E-4304-B793-947D6643BE30}" destId="{1F2ED999-B27E-4E09-964C-B9F844CCB968}" srcOrd="0" destOrd="0" presId="urn:microsoft.com/office/officeart/2005/8/layout/vList2"/>
    <dgm:cxn modelId="{2122C3EB-CF3B-4E7E-B51C-031329DB81F9}" type="presParOf" srcId="{E4A7264C-194F-4905-92D0-57F51B196E6E}" destId="{CC2DD894-D045-493B-BC48-FBDE239CFE4C}" srcOrd="0" destOrd="0" presId="urn:microsoft.com/office/officeart/2005/8/layout/vList2"/>
    <dgm:cxn modelId="{D2D4B3CD-00F7-4431-AE74-180AF4380996}" type="presParOf" srcId="{E4A7264C-194F-4905-92D0-57F51B196E6E}" destId="{75832859-9122-4695-A712-4BD1B550AF27}" srcOrd="1" destOrd="0" presId="urn:microsoft.com/office/officeart/2005/8/layout/vList2"/>
    <dgm:cxn modelId="{4B6153BB-DAB1-4F1E-ADC3-451358482048}" type="presParOf" srcId="{E4A7264C-194F-4905-92D0-57F51B196E6E}" destId="{D4C0BB70-C16C-42CB-829B-C655F14F6D81}" srcOrd="2" destOrd="0" presId="urn:microsoft.com/office/officeart/2005/8/layout/vList2"/>
    <dgm:cxn modelId="{B052A78D-0C0A-4BC0-AFB8-5C620303CB15}" type="presParOf" srcId="{E4A7264C-194F-4905-92D0-57F51B196E6E}" destId="{1F2ED999-B27E-4E09-964C-B9F844CCB968}" srcOrd="3" destOrd="0" presId="urn:microsoft.com/office/officeart/2005/8/layout/vList2"/>
    <dgm:cxn modelId="{04EE47FC-DE92-4E8D-8616-692C1C94C2E2}" type="presParOf" srcId="{E4A7264C-194F-4905-92D0-57F51B196E6E}" destId="{3E04FC0B-3A37-4EA1-8AE4-9E412271DB75}" srcOrd="4" destOrd="0" presId="urn:microsoft.com/office/officeart/2005/8/layout/vList2"/>
    <dgm:cxn modelId="{9694C22F-F9AD-44C2-857B-2AF3F05027BE}" type="presParOf" srcId="{E4A7264C-194F-4905-92D0-57F51B196E6E}" destId="{71EED952-5788-474C-8DC0-58F075BF05BB}" srcOrd="5" destOrd="0" presId="urn:microsoft.com/office/officeart/2005/8/layout/vList2"/>
    <dgm:cxn modelId="{5AA7CA25-8C15-4160-ABB1-8BBBC59DF7E8}" type="presParOf" srcId="{E4A7264C-194F-4905-92D0-57F51B196E6E}" destId="{13F4BF21-C000-4E6B-9A87-ED9EB50ACB4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F2F6EF-8491-4689-8163-B3F02D1CC75E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0A5C71C-2E5B-4271-9FC1-B3C9B173FAEF}">
      <dgm:prSet phldrT="[Texto]"/>
      <dgm:spPr/>
      <dgm:t>
        <a:bodyPr/>
        <a:lstStyle/>
        <a:p>
          <a:r>
            <a:rPr lang="pt-BR" dirty="0"/>
            <a:t>Decisão STF</a:t>
          </a:r>
        </a:p>
      </dgm:t>
    </dgm:pt>
    <dgm:pt modelId="{E7924E88-E15F-4D6A-8D97-C51F311987CC}" type="parTrans" cxnId="{43341555-158E-4C17-A769-ACCC2F00447B}">
      <dgm:prSet/>
      <dgm:spPr/>
      <dgm:t>
        <a:bodyPr/>
        <a:lstStyle/>
        <a:p>
          <a:endParaRPr lang="pt-BR"/>
        </a:p>
      </dgm:t>
    </dgm:pt>
    <dgm:pt modelId="{A99097AC-7230-4C44-AB0D-0DD449DAABBC}" type="sibTrans" cxnId="{43341555-158E-4C17-A769-ACCC2F00447B}">
      <dgm:prSet/>
      <dgm:spPr/>
      <dgm:t>
        <a:bodyPr/>
        <a:lstStyle/>
        <a:p>
          <a:endParaRPr lang="pt-BR"/>
        </a:p>
      </dgm:t>
    </dgm:pt>
    <dgm:pt modelId="{4E7AAC17-DD4D-434C-95EC-50CE6AC76CAE}">
      <dgm:prSet phldrT="[Texto]"/>
      <dgm:spPr/>
      <dgm:t>
        <a:bodyPr/>
        <a:lstStyle/>
        <a:p>
          <a:r>
            <a:rPr lang="pt-BR" dirty="0"/>
            <a:t>CT Jurídica</a:t>
          </a:r>
        </a:p>
      </dgm:t>
    </dgm:pt>
    <dgm:pt modelId="{48E63CAD-2AE1-4A60-B23A-D07F31FB21D3}" type="parTrans" cxnId="{4AB6C077-CED1-434C-84F6-6C415C44818B}">
      <dgm:prSet/>
      <dgm:spPr/>
      <dgm:t>
        <a:bodyPr/>
        <a:lstStyle/>
        <a:p>
          <a:endParaRPr lang="pt-BR"/>
        </a:p>
      </dgm:t>
    </dgm:pt>
    <dgm:pt modelId="{83B25A6D-6DEB-4C3E-8B3F-ADB9E7637210}" type="sibTrans" cxnId="{4AB6C077-CED1-434C-84F6-6C415C44818B}">
      <dgm:prSet/>
      <dgm:spPr/>
      <dgm:t>
        <a:bodyPr/>
        <a:lstStyle/>
        <a:p>
          <a:endParaRPr lang="pt-BR"/>
        </a:p>
      </dgm:t>
    </dgm:pt>
    <dgm:pt modelId="{6626FC76-4EE1-43EA-9853-37610E9BACDF}">
      <dgm:prSet phldrT="[Texto]"/>
      <dgm:spPr/>
      <dgm:t>
        <a:bodyPr/>
        <a:lstStyle/>
        <a:p>
          <a:r>
            <a:rPr lang="pt-BR" dirty="0"/>
            <a:t>Plenária</a:t>
          </a:r>
        </a:p>
      </dgm:t>
    </dgm:pt>
    <dgm:pt modelId="{A5B773D5-ABB8-4F88-B084-9FC44FD9767D}" type="parTrans" cxnId="{46BEBEFB-179D-4125-A071-8A7493F5842D}">
      <dgm:prSet/>
      <dgm:spPr/>
      <dgm:t>
        <a:bodyPr/>
        <a:lstStyle/>
        <a:p>
          <a:endParaRPr lang="pt-BR"/>
        </a:p>
      </dgm:t>
    </dgm:pt>
    <dgm:pt modelId="{269A339E-1640-4116-B734-CFBF5DFD11F6}" type="sibTrans" cxnId="{46BEBEFB-179D-4125-A071-8A7493F5842D}">
      <dgm:prSet/>
      <dgm:spPr/>
      <dgm:t>
        <a:bodyPr/>
        <a:lstStyle/>
        <a:p>
          <a:endParaRPr lang="pt-BR"/>
        </a:p>
      </dgm:t>
    </dgm:pt>
    <dgm:pt modelId="{72B403D3-B965-4966-8538-2B82D7C658BE}">
      <dgm:prSet phldrT="[Texto]"/>
      <dgm:spPr/>
      <dgm:t>
        <a:bodyPr/>
        <a:lstStyle/>
        <a:p>
          <a:r>
            <a:rPr lang="pt-BR" dirty="0"/>
            <a:t>CT Qualidade Ambiental</a:t>
          </a:r>
        </a:p>
        <a:p>
          <a:r>
            <a:rPr lang="pt-BR" dirty="0"/>
            <a:t>2 reuniões</a:t>
          </a:r>
        </a:p>
      </dgm:t>
    </dgm:pt>
    <dgm:pt modelId="{BA63E65F-6365-4EB7-A480-7AF6C24402FF}" type="parTrans" cxnId="{0F1710AD-7EF0-47CC-9AE9-DFD34E6147FF}">
      <dgm:prSet/>
      <dgm:spPr/>
      <dgm:t>
        <a:bodyPr/>
        <a:lstStyle/>
        <a:p>
          <a:endParaRPr lang="pt-BR"/>
        </a:p>
      </dgm:t>
    </dgm:pt>
    <dgm:pt modelId="{6FDC0C73-7709-468F-92F8-13B4E9764641}" type="sibTrans" cxnId="{0F1710AD-7EF0-47CC-9AE9-DFD34E6147FF}">
      <dgm:prSet/>
      <dgm:spPr/>
      <dgm:t>
        <a:bodyPr/>
        <a:lstStyle/>
        <a:p>
          <a:endParaRPr lang="pt-BR"/>
        </a:p>
      </dgm:t>
    </dgm:pt>
    <dgm:pt modelId="{06E1570C-BEB3-4B7C-9C0B-B2F6E5D7BC4F}">
      <dgm:prSet phldrT="[Texto]"/>
      <dgm:spPr/>
      <dgm:t>
        <a:bodyPr/>
        <a:lstStyle/>
        <a:p>
          <a:r>
            <a:rPr lang="pt-BR" dirty="0"/>
            <a:t>GT Revisão</a:t>
          </a:r>
        </a:p>
        <a:p>
          <a:r>
            <a:rPr lang="pt-BR" dirty="0"/>
            <a:t>5 reuniões</a:t>
          </a:r>
        </a:p>
      </dgm:t>
    </dgm:pt>
    <dgm:pt modelId="{B7E0DA0B-AF68-4097-B347-FDDDA624FD5A}" type="parTrans" cxnId="{0807FE17-BC3C-434D-AC0A-AF0DF79FB163}">
      <dgm:prSet/>
      <dgm:spPr/>
      <dgm:t>
        <a:bodyPr/>
        <a:lstStyle/>
        <a:p>
          <a:endParaRPr lang="pt-BR"/>
        </a:p>
      </dgm:t>
    </dgm:pt>
    <dgm:pt modelId="{E6493769-206C-4434-BCC4-930DABFD3E65}" type="sibTrans" cxnId="{0807FE17-BC3C-434D-AC0A-AF0DF79FB163}">
      <dgm:prSet/>
      <dgm:spPr/>
      <dgm:t>
        <a:bodyPr/>
        <a:lstStyle/>
        <a:p>
          <a:endParaRPr lang="pt-BR"/>
        </a:p>
      </dgm:t>
    </dgm:pt>
    <dgm:pt modelId="{D938920C-4F6B-491E-BB7D-47F54839966F}" type="pres">
      <dgm:prSet presAssocID="{95F2F6EF-8491-4689-8163-B3F02D1CC75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9A2668E-FECF-40B3-AA78-861DC4C9FC58}" type="pres">
      <dgm:prSet presAssocID="{95F2F6EF-8491-4689-8163-B3F02D1CC75E}" presName="arrow" presStyleLbl="bgShp" presStyleIdx="0" presStyleCnt="1"/>
      <dgm:spPr/>
    </dgm:pt>
    <dgm:pt modelId="{A68895D8-B52D-49C1-9A01-AAAA41405EDF}" type="pres">
      <dgm:prSet presAssocID="{95F2F6EF-8491-4689-8163-B3F02D1CC75E}" presName="points" presStyleCnt="0"/>
      <dgm:spPr/>
    </dgm:pt>
    <dgm:pt modelId="{8D772BCC-8C99-479A-A4AD-F543B9968461}" type="pres">
      <dgm:prSet presAssocID="{70A5C71C-2E5B-4271-9FC1-B3C9B173FAEF}" presName="compositeA" presStyleCnt="0"/>
      <dgm:spPr/>
    </dgm:pt>
    <dgm:pt modelId="{7AE2F587-1ACF-4E08-A0C3-9DDF5CD371C5}" type="pres">
      <dgm:prSet presAssocID="{70A5C71C-2E5B-4271-9FC1-B3C9B173FAEF}" presName="textA" presStyleLbl="revTx" presStyleIdx="0" presStyleCnt="5" custScaleY="45749" custLinFactNeighborX="-16" custLinFactNeighborY="3639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87ED6C-2FE2-4F0A-89EC-AF471C4C1711}" type="pres">
      <dgm:prSet presAssocID="{70A5C71C-2E5B-4271-9FC1-B3C9B173FAEF}" presName="circleA" presStyleLbl="node1" presStyleIdx="0" presStyleCnt="5" custLinFactNeighborX="15187" custLinFactNeighborY="54251"/>
      <dgm:spPr/>
    </dgm:pt>
    <dgm:pt modelId="{45C5E676-FC02-4D83-B3FD-7ED4EB49EC25}" type="pres">
      <dgm:prSet presAssocID="{70A5C71C-2E5B-4271-9FC1-B3C9B173FAEF}" presName="spaceA" presStyleCnt="0"/>
      <dgm:spPr/>
    </dgm:pt>
    <dgm:pt modelId="{DEF310B9-8584-4E63-B4A5-95EC317B5B19}" type="pres">
      <dgm:prSet presAssocID="{A99097AC-7230-4C44-AB0D-0DD449DAABBC}" presName="space" presStyleCnt="0"/>
      <dgm:spPr/>
    </dgm:pt>
    <dgm:pt modelId="{98108DBA-0DED-455C-95DA-FB8D59907F6A}" type="pres">
      <dgm:prSet presAssocID="{06E1570C-BEB3-4B7C-9C0B-B2F6E5D7BC4F}" presName="compositeB" presStyleCnt="0"/>
      <dgm:spPr/>
    </dgm:pt>
    <dgm:pt modelId="{518A22BE-BCBA-43B9-9E30-CC6FEE620ABF}" type="pres">
      <dgm:prSet presAssocID="{06E1570C-BEB3-4B7C-9C0B-B2F6E5D7BC4F}" presName="textB" presStyleLbl="revTx" presStyleIdx="1" presStyleCnt="5" custScaleX="112607" custLinFactY="-1670" custLinFactNeighborX="2532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EDBFEE-9B24-4EE7-8CB8-2BCF3DE1058A}" type="pres">
      <dgm:prSet presAssocID="{06E1570C-BEB3-4B7C-9C0B-B2F6E5D7BC4F}" presName="circleB" presStyleLbl="node1" presStyleIdx="1" presStyleCnt="5"/>
      <dgm:spPr/>
    </dgm:pt>
    <dgm:pt modelId="{4FB8BD47-8D79-417A-9340-E4920CA5FFC3}" type="pres">
      <dgm:prSet presAssocID="{06E1570C-BEB3-4B7C-9C0B-B2F6E5D7BC4F}" presName="spaceB" presStyleCnt="0"/>
      <dgm:spPr/>
    </dgm:pt>
    <dgm:pt modelId="{79E93A50-6E9A-470F-91F5-00675D62D9F0}" type="pres">
      <dgm:prSet presAssocID="{E6493769-206C-4434-BCC4-930DABFD3E65}" presName="space" presStyleCnt="0"/>
      <dgm:spPr/>
    </dgm:pt>
    <dgm:pt modelId="{747F6419-C473-459F-B9A7-A9B84C367B8C}" type="pres">
      <dgm:prSet presAssocID="{72B403D3-B965-4966-8538-2B82D7C658BE}" presName="compositeA" presStyleCnt="0"/>
      <dgm:spPr/>
    </dgm:pt>
    <dgm:pt modelId="{A63132FB-7697-4516-BFE8-3D64FE6C5EC7}" type="pres">
      <dgm:prSet presAssocID="{72B403D3-B965-4966-8538-2B82D7C658BE}" presName="textA" presStyleLbl="revTx" presStyleIdx="2" presStyleCnt="5" custLinFactNeighborY="464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595DDEE-15E7-41F1-A256-1BA915580684}" type="pres">
      <dgm:prSet presAssocID="{72B403D3-B965-4966-8538-2B82D7C658BE}" presName="circleA" presStyleLbl="node1" presStyleIdx="2" presStyleCnt="5"/>
      <dgm:spPr/>
    </dgm:pt>
    <dgm:pt modelId="{4038245A-3EED-4EB5-AC97-3BC335FA8897}" type="pres">
      <dgm:prSet presAssocID="{72B403D3-B965-4966-8538-2B82D7C658BE}" presName="spaceA" presStyleCnt="0"/>
      <dgm:spPr/>
    </dgm:pt>
    <dgm:pt modelId="{2FB742DE-B4CE-4BEC-B225-702997D0E6ED}" type="pres">
      <dgm:prSet presAssocID="{6FDC0C73-7709-468F-92F8-13B4E9764641}" presName="space" presStyleCnt="0"/>
      <dgm:spPr/>
    </dgm:pt>
    <dgm:pt modelId="{5FE14953-186E-4599-A6AD-2E2A5E13B3C1}" type="pres">
      <dgm:prSet presAssocID="{4E7AAC17-DD4D-434C-95EC-50CE6AC76CAE}" presName="compositeB" presStyleCnt="0"/>
      <dgm:spPr/>
    </dgm:pt>
    <dgm:pt modelId="{7CC52F8B-F524-4715-8BA3-04732A99A193}" type="pres">
      <dgm:prSet presAssocID="{4E7AAC17-DD4D-434C-95EC-50CE6AC76CAE}" presName="textB" presStyleLbl="revTx" presStyleIdx="3" presStyleCnt="5" custLinFactY="-826" custLinFactNeighborX="2875" custLinFactNeighborY="-10000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929D3E-D47A-4EC7-9F2C-FEBC5B10942E}" type="pres">
      <dgm:prSet presAssocID="{4E7AAC17-DD4D-434C-95EC-50CE6AC76CAE}" presName="circleB" presStyleLbl="node1" presStyleIdx="3" presStyleCnt="5" custLinFactNeighborX="-6750"/>
      <dgm:spPr/>
    </dgm:pt>
    <dgm:pt modelId="{B4C3E24F-6459-425A-A5C1-2223EC7BEC06}" type="pres">
      <dgm:prSet presAssocID="{4E7AAC17-DD4D-434C-95EC-50CE6AC76CAE}" presName="spaceB" presStyleCnt="0"/>
      <dgm:spPr/>
    </dgm:pt>
    <dgm:pt modelId="{1598956A-544A-4736-BEA9-00844917B356}" type="pres">
      <dgm:prSet presAssocID="{83B25A6D-6DEB-4C3E-8B3F-ADB9E7637210}" presName="space" presStyleCnt="0"/>
      <dgm:spPr/>
    </dgm:pt>
    <dgm:pt modelId="{3A3622F8-C6F4-455F-AFF9-1DE833E90A49}" type="pres">
      <dgm:prSet presAssocID="{6626FC76-4EE1-43EA-9853-37610E9BACDF}" presName="compositeA" presStyleCnt="0"/>
      <dgm:spPr/>
    </dgm:pt>
    <dgm:pt modelId="{6AEB71E3-2DAF-42A1-A92D-C0412AA46B20}" type="pres">
      <dgm:prSet presAssocID="{6626FC76-4EE1-43EA-9853-37610E9BACDF}" presName="textA" presStyleLbl="revTx" presStyleIdx="4" presStyleCnt="5" custScaleY="31281" custLinFactNeighborX="-1137" custLinFactNeighborY="3548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4A2EBD-C7C5-4BE1-943F-511F613EB615}" type="pres">
      <dgm:prSet presAssocID="{6626FC76-4EE1-43EA-9853-37610E9BACDF}" presName="circleA" presStyleLbl="node1" presStyleIdx="4" presStyleCnt="5" custLinFactNeighborY="68719"/>
      <dgm:spPr/>
    </dgm:pt>
    <dgm:pt modelId="{739096B3-99A4-4FF2-ADD7-BF4BB0D442D4}" type="pres">
      <dgm:prSet presAssocID="{6626FC76-4EE1-43EA-9853-37610E9BACDF}" presName="spaceA" presStyleCnt="0"/>
      <dgm:spPr/>
    </dgm:pt>
  </dgm:ptLst>
  <dgm:cxnLst>
    <dgm:cxn modelId="{4AB6C077-CED1-434C-84F6-6C415C44818B}" srcId="{95F2F6EF-8491-4689-8163-B3F02D1CC75E}" destId="{4E7AAC17-DD4D-434C-95EC-50CE6AC76CAE}" srcOrd="3" destOrd="0" parTransId="{48E63CAD-2AE1-4A60-B23A-D07F31FB21D3}" sibTransId="{83B25A6D-6DEB-4C3E-8B3F-ADB9E7637210}"/>
    <dgm:cxn modelId="{43341555-158E-4C17-A769-ACCC2F00447B}" srcId="{95F2F6EF-8491-4689-8163-B3F02D1CC75E}" destId="{70A5C71C-2E5B-4271-9FC1-B3C9B173FAEF}" srcOrd="0" destOrd="0" parTransId="{E7924E88-E15F-4D6A-8D97-C51F311987CC}" sibTransId="{A99097AC-7230-4C44-AB0D-0DD449DAABBC}"/>
    <dgm:cxn modelId="{28432594-96CB-44F9-893D-58CDCF993495}" type="presOf" srcId="{06E1570C-BEB3-4B7C-9C0B-B2F6E5D7BC4F}" destId="{518A22BE-BCBA-43B9-9E30-CC6FEE620ABF}" srcOrd="0" destOrd="0" presId="urn:microsoft.com/office/officeart/2005/8/layout/hProcess11"/>
    <dgm:cxn modelId="{9D842790-5C0D-482A-96E3-EA513FDA33C6}" type="presOf" srcId="{70A5C71C-2E5B-4271-9FC1-B3C9B173FAEF}" destId="{7AE2F587-1ACF-4E08-A0C3-9DDF5CD371C5}" srcOrd="0" destOrd="0" presId="urn:microsoft.com/office/officeart/2005/8/layout/hProcess11"/>
    <dgm:cxn modelId="{0F1710AD-7EF0-47CC-9AE9-DFD34E6147FF}" srcId="{95F2F6EF-8491-4689-8163-B3F02D1CC75E}" destId="{72B403D3-B965-4966-8538-2B82D7C658BE}" srcOrd="2" destOrd="0" parTransId="{BA63E65F-6365-4EB7-A480-7AF6C24402FF}" sibTransId="{6FDC0C73-7709-468F-92F8-13B4E9764641}"/>
    <dgm:cxn modelId="{46BEBEFB-179D-4125-A071-8A7493F5842D}" srcId="{95F2F6EF-8491-4689-8163-B3F02D1CC75E}" destId="{6626FC76-4EE1-43EA-9853-37610E9BACDF}" srcOrd="4" destOrd="0" parTransId="{A5B773D5-ABB8-4F88-B084-9FC44FD9767D}" sibTransId="{269A339E-1640-4116-B734-CFBF5DFD11F6}"/>
    <dgm:cxn modelId="{ABA932E1-8818-408F-99C6-9F8554830AC3}" type="presOf" srcId="{72B403D3-B965-4966-8538-2B82D7C658BE}" destId="{A63132FB-7697-4516-BFE8-3D64FE6C5EC7}" srcOrd="0" destOrd="0" presId="urn:microsoft.com/office/officeart/2005/8/layout/hProcess11"/>
    <dgm:cxn modelId="{6B6903B2-FBDA-40F5-BD93-139AC5E85016}" type="presOf" srcId="{95F2F6EF-8491-4689-8163-B3F02D1CC75E}" destId="{D938920C-4F6B-491E-BB7D-47F54839966F}" srcOrd="0" destOrd="0" presId="urn:microsoft.com/office/officeart/2005/8/layout/hProcess11"/>
    <dgm:cxn modelId="{0807FE17-BC3C-434D-AC0A-AF0DF79FB163}" srcId="{95F2F6EF-8491-4689-8163-B3F02D1CC75E}" destId="{06E1570C-BEB3-4B7C-9C0B-B2F6E5D7BC4F}" srcOrd="1" destOrd="0" parTransId="{B7E0DA0B-AF68-4097-B347-FDDDA624FD5A}" sibTransId="{E6493769-206C-4434-BCC4-930DABFD3E65}"/>
    <dgm:cxn modelId="{ECF15D1F-0CD7-4DC8-BF27-EF58BEAE4555}" type="presOf" srcId="{6626FC76-4EE1-43EA-9853-37610E9BACDF}" destId="{6AEB71E3-2DAF-42A1-A92D-C0412AA46B20}" srcOrd="0" destOrd="0" presId="urn:microsoft.com/office/officeart/2005/8/layout/hProcess11"/>
    <dgm:cxn modelId="{E5D86A12-7925-4371-838A-D7660AE4A2BC}" type="presOf" srcId="{4E7AAC17-DD4D-434C-95EC-50CE6AC76CAE}" destId="{7CC52F8B-F524-4715-8BA3-04732A99A193}" srcOrd="0" destOrd="0" presId="urn:microsoft.com/office/officeart/2005/8/layout/hProcess11"/>
    <dgm:cxn modelId="{FFD9551D-D36E-4D34-BF30-2C2A3D7A4BFB}" type="presParOf" srcId="{D938920C-4F6B-491E-BB7D-47F54839966F}" destId="{19A2668E-FECF-40B3-AA78-861DC4C9FC58}" srcOrd="0" destOrd="0" presId="urn:microsoft.com/office/officeart/2005/8/layout/hProcess11"/>
    <dgm:cxn modelId="{498C8FC7-5FD8-42FF-8FB3-55E2B1002580}" type="presParOf" srcId="{D938920C-4F6B-491E-BB7D-47F54839966F}" destId="{A68895D8-B52D-49C1-9A01-AAAA41405EDF}" srcOrd="1" destOrd="0" presId="urn:microsoft.com/office/officeart/2005/8/layout/hProcess11"/>
    <dgm:cxn modelId="{2AC64983-F5E7-4674-883D-3984C9AEEB92}" type="presParOf" srcId="{A68895D8-B52D-49C1-9A01-AAAA41405EDF}" destId="{8D772BCC-8C99-479A-A4AD-F543B9968461}" srcOrd="0" destOrd="0" presId="urn:microsoft.com/office/officeart/2005/8/layout/hProcess11"/>
    <dgm:cxn modelId="{A58D6719-6F6B-4571-B383-457C1C615931}" type="presParOf" srcId="{8D772BCC-8C99-479A-A4AD-F543B9968461}" destId="{7AE2F587-1ACF-4E08-A0C3-9DDF5CD371C5}" srcOrd="0" destOrd="0" presId="urn:microsoft.com/office/officeart/2005/8/layout/hProcess11"/>
    <dgm:cxn modelId="{34E34DB3-CC93-44D2-BB41-95465CCDA753}" type="presParOf" srcId="{8D772BCC-8C99-479A-A4AD-F543B9968461}" destId="{F187ED6C-2FE2-4F0A-89EC-AF471C4C1711}" srcOrd="1" destOrd="0" presId="urn:microsoft.com/office/officeart/2005/8/layout/hProcess11"/>
    <dgm:cxn modelId="{3E039FCF-591E-4394-ABB1-B3B986650A21}" type="presParOf" srcId="{8D772BCC-8C99-479A-A4AD-F543B9968461}" destId="{45C5E676-FC02-4D83-B3FD-7ED4EB49EC25}" srcOrd="2" destOrd="0" presId="urn:microsoft.com/office/officeart/2005/8/layout/hProcess11"/>
    <dgm:cxn modelId="{2F233760-DCE3-494E-BCD8-6EB3CEFF4EB0}" type="presParOf" srcId="{A68895D8-B52D-49C1-9A01-AAAA41405EDF}" destId="{DEF310B9-8584-4E63-B4A5-95EC317B5B19}" srcOrd="1" destOrd="0" presId="urn:microsoft.com/office/officeart/2005/8/layout/hProcess11"/>
    <dgm:cxn modelId="{7288D18A-D9B9-44B0-844C-139BF4ACC673}" type="presParOf" srcId="{A68895D8-B52D-49C1-9A01-AAAA41405EDF}" destId="{98108DBA-0DED-455C-95DA-FB8D59907F6A}" srcOrd="2" destOrd="0" presId="urn:microsoft.com/office/officeart/2005/8/layout/hProcess11"/>
    <dgm:cxn modelId="{DC79CA1B-6D44-49BB-B5BA-B3F85DEB75AE}" type="presParOf" srcId="{98108DBA-0DED-455C-95DA-FB8D59907F6A}" destId="{518A22BE-BCBA-43B9-9E30-CC6FEE620ABF}" srcOrd="0" destOrd="0" presId="urn:microsoft.com/office/officeart/2005/8/layout/hProcess11"/>
    <dgm:cxn modelId="{8DA7CBC3-F361-45CB-B011-A7CFEB7F471B}" type="presParOf" srcId="{98108DBA-0DED-455C-95DA-FB8D59907F6A}" destId="{B3EDBFEE-9B24-4EE7-8CB8-2BCF3DE1058A}" srcOrd="1" destOrd="0" presId="urn:microsoft.com/office/officeart/2005/8/layout/hProcess11"/>
    <dgm:cxn modelId="{48612C1C-8584-42FE-A115-74BA01762548}" type="presParOf" srcId="{98108DBA-0DED-455C-95DA-FB8D59907F6A}" destId="{4FB8BD47-8D79-417A-9340-E4920CA5FFC3}" srcOrd="2" destOrd="0" presId="urn:microsoft.com/office/officeart/2005/8/layout/hProcess11"/>
    <dgm:cxn modelId="{D98136B2-29BA-47FE-993A-62F9D9A4CF20}" type="presParOf" srcId="{A68895D8-B52D-49C1-9A01-AAAA41405EDF}" destId="{79E93A50-6E9A-470F-91F5-00675D62D9F0}" srcOrd="3" destOrd="0" presId="urn:microsoft.com/office/officeart/2005/8/layout/hProcess11"/>
    <dgm:cxn modelId="{344DFC49-8C7D-47D4-A692-ED508D02F375}" type="presParOf" srcId="{A68895D8-B52D-49C1-9A01-AAAA41405EDF}" destId="{747F6419-C473-459F-B9A7-A9B84C367B8C}" srcOrd="4" destOrd="0" presId="urn:microsoft.com/office/officeart/2005/8/layout/hProcess11"/>
    <dgm:cxn modelId="{B921391F-8F30-4AC4-A6D6-A6B329D0EEFC}" type="presParOf" srcId="{747F6419-C473-459F-B9A7-A9B84C367B8C}" destId="{A63132FB-7697-4516-BFE8-3D64FE6C5EC7}" srcOrd="0" destOrd="0" presId="urn:microsoft.com/office/officeart/2005/8/layout/hProcess11"/>
    <dgm:cxn modelId="{0F63C6D9-2A05-401E-B29A-8C336EA933B7}" type="presParOf" srcId="{747F6419-C473-459F-B9A7-A9B84C367B8C}" destId="{9595DDEE-15E7-41F1-A256-1BA915580684}" srcOrd="1" destOrd="0" presId="urn:microsoft.com/office/officeart/2005/8/layout/hProcess11"/>
    <dgm:cxn modelId="{CB5CF98A-B726-46B1-B12C-100A358A73B1}" type="presParOf" srcId="{747F6419-C473-459F-B9A7-A9B84C367B8C}" destId="{4038245A-3EED-4EB5-AC97-3BC335FA8897}" srcOrd="2" destOrd="0" presId="urn:microsoft.com/office/officeart/2005/8/layout/hProcess11"/>
    <dgm:cxn modelId="{15DA9525-5AC9-48DE-AC0F-4422123222E7}" type="presParOf" srcId="{A68895D8-B52D-49C1-9A01-AAAA41405EDF}" destId="{2FB742DE-B4CE-4BEC-B225-702997D0E6ED}" srcOrd="5" destOrd="0" presId="urn:microsoft.com/office/officeart/2005/8/layout/hProcess11"/>
    <dgm:cxn modelId="{CA7DE278-DA88-4B9D-9838-0EDBDBEDA309}" type="presParOf" srcId="{A68895D8-B52D-49C1-9A01-AAAA41405EDF}" destId="{5FE14953-186E-4599-A6AD-2E2A5E13B3C1}" srcOrd="6" destOrd="0" presId="urn:microsoft.com/office/officeart/2005/8/layout/hProcess11"/>
    <dgm:cxn modelId="{78782A89-49D1-4B96-9BD3-722A66C512F5}" type="presParOf" srcId="{5FE14953-186E-4599-A6AD-2E2A5E13B3C1}" destId="{7CC52F8B-F524-4715-8BA3-04732A99A193}" srcOrd="0" destOrd="0" presId="urn:microsoft.com/office/officeart/2005/8/layout/hProcess11"/>
    <dgm:cxn modelId="{6A353686-1C9C-4D22-9303-61F36FE43392}" type="presParOf" srcId="{5FE14953-186E-4599-A6AD-2E2A5E13B3C1}" destId="{EB929D3E-D47A-4EC7-9F2C-FEBC5B10942E}" srcOrd="1" destOrd="0" presId="urn:microsoft.com/office/officeart/2005/8/layout/hProcess11"/>
    <dgm:cxn modelId="{CF16FD57-22EF-45DB-965D-62539F33FB8D}" type="presParOf" srcId="{5FE14953-186E-4599-A6AD-2E2A5E13B3C1}" destId="{B4C3E24F-6459-425A-A5C1-2223EC7BEC06}" srcOrd="2" destOrd="0" presId="urn:microsoft.com/office/officeart/2005/8/layout/hProcess11"/>
    <dgm:cxn modelId="{6C0E0272-B908-49B4-8BC9-DC2B1EB39B87}" type="presParOf" srcId="{A68895D8-B52D-49C1-9A01-AAAA41405EDF}" destId="{1598956A-544A-4736-BEA9-00844917B356}" srcOrd="7" destOrd="0" presId="urn:microsoft.com/office/officeart/2005/8/layout/hProcess11"/>
    <dgm:cxn modelId="{625A7187-DE3B-4596-8EF4-AE0501486901}" type="presParOf" srcId="{A68895D8-B52D-49C1-9A01-AAAA41405EDF}" destId="{3A3622F8-C6F4-455F-AFF9-1DE833E90A49}" srcOrd="8" destOrd="0" presId="urn:microsoft.com/office/officeart/2005/8/layout/hProcess11"/>
    <dgm:cxn modelId="{8DAE9294-B449-4E36-A841-3BE714C7AB77}" type="presParOf" srcId="{3A3622F8-C6F4-455F-AFF9-1DE833E90A49}" destId="{6AEB71E3-2DAF-42A1-A92D-C0412AA46B20}" srcOrd="0" destOrd="0" presId="urn:microsoft.com/office/officeart/2005/8/layout/hProcess11"/>
    <dgm:cxn modelId="{39F17DDB-504C-4D8F-B1CC-9DCE4F5764F2}" type="presParOf" srcId="{3A3622F8-C6F4-455F-AFF9-1DE833E90A49}" destId="{AD4A2EBD-C7C5-4BE1-943F-511F613EB615}" srcOrd="1" destOrd="0" presId="urn:microsoft.com/office/officeart/2005/8/layout/hProcess11"/>
    <dgm:cxn modelId="{B47BC442-3FCB-474F-BECB-75574344739A}" type="presParOf" srcId="{3A3622F8-C6F4-455F-AFF9-1DE833E90A49}" destId="{739096B3-99A4-4FF2-ADD7-BF4BB0D442D4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ED16DD9-7093-40F1-AC66-3EAFF9CA054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462B644-F2B4-40DC-8D58-B1CB26E81F33}">
      <dgm:prSet phldrT="[Texto]"/>
      <dgm:spPr/>
      <dgm:t>
        <a:bodyPr/>
        <a:lstStyle/>
        <a:p>
          <a:r>
            <a:rPr lang="pt-BR" dirty="0"/>
            <a:t>Apoio ao monitoramento e gestão da qualidade do ar</a:t>
          </a:r>
        </a:p>
      </dgm:t>
    </dgm:pt>
    <dgm:pt modelId="{9656A917-7C2E-4E0F-8337-9E81809A0605}" type="parTrans" cxnId="{4A764C41-DF9D-4CF0-94ED-6322870A1356}">
      <dgm:prSet/>
      <dgm:spPr/>
      <dgm:t>
        <a:bodyPr/>
        <a:lstStyle/>
        <a:p>
          <a:endParaRPr lang="pt-BR"/>
        </a:p>
      </dgm:t>
    </dgm:pt>
    <dgm:pt modelId="{EF674F59-6F24-4027-900D-53EAEFD13328}" type="sibTrans" cxnId="{4A764C41-DF9D-4CF0-94ED-6322870A1356}">
      <dgm:prSet/>
      <dgm:spPr/>
      <dgm:t>
        <a:bodyPr/>
        <a:lstStyle/>
        <a:p>
          <a:endParaRPr lang="pt-BR"/>
        </a:p>
      </dgm:t>
    </dgm:pt>
    <dgm:pt modelId="{069EAE4B-D097-4FA6-870B-6BAF7954B094}">
      <dgm:prSet phldrT="[Texto]"/>
      <dgm:spPr/>
      <dgm:t>
        <a:bodyPr/>
        <a:lstStyle/>
        <a:p>
          <a:r>
            <a:rPr lang="pt-BR" dirty="0"/>
            <a:t>Desenvolvimento do Plano Nacional para Poluentes Climáticos de Vida Curta e Integração das políticas de clima e poluição local;</a:t>
          </a:r>
        </a:p>
      </dgm:t>
    </dgm:pt>
    <dgm:pt modelId="{947B00AC-BD36-4FBE-AAA3-B50EF6057390}" type="parTrans" cxnId="{3DD0DC63-85E3-47D7-9D51-803FB679CA67}">
      <dgm:prSet/>
      <dgm:spPr/>
      <dgm:t>
        <a:bodyPr/>
        <a:lstStyle/>
        <a:p>
          <a:endParaRPr lang="pt-BR"/>
        </a:p>
      </dgm:t>
    </dgm:pt>
    <dgm:pt modelId="{6CA741BE-635C-4228-9BC7-B54E682D4908}" type="sibTrans" cxnId="{3DD0DC63-85E3-47D7-9D51-803FB679CA67}">
      <dgm:prSet/>
      <dgm:spPr/>
      <dgm:t>
        <a:bodyPr/>
        <a:lstStyle/>
        <a:p>
          <a:endParaRPr lang="pt-BR"/>
        </a:p>
      </dgm:t>
    </dgm:pt>
    <dgm:pt modelId="{9CC6B29C-5218-4D71-85A1-DBC2C9C4C2D6}">
      <dgm:prSet phldrT="[Texto]"/>
      <dgm:spPr/>
      <dgm:t>
        <a:bodyPr/>
        <a:lstStyle/>
        <a:p>
          <a:r>
            <a:rPr lang="pt-BR" dirty="0"/>
            <a:t>Relatório Anual de Acompanhamento da Qualidade do Ar;</a:t>
          </a:r>
        </a:p>
      </dgm:t>
    </dgm:pt>
    <dgm:pt modelId="{B3AC23DE-D3E8-4091-B51D-673C3FAAF695}" type="parTrans" cxnId="{26B13FF2-5EF3-4870-A3E6-5FFAB5614271}">
      <dgm:prSet/>
      <dgm:spPr/>
      <dgm:t>
        <a:bodyPr/>
        <a:lstStyle/>
        <a:p>
          <a:endParaRPr lang="pt-BR"/>
        </a:p>
      </dgm:t>
    </dgm:pt>
    <dgm:pt modelId="{EB6FBF70-DACA-44C5-88C2-21BFD6422CBE}" type="sibTrans" cxnId="{26B13FF2-5EF3-4870-A3E6-5FFAB5614271}">
      <dgm:prSet/>
      <dgm:spPr/>
      <dgm:t>
        <a:bodyPr/>
        <a:lstStyle/>
        <a:p>
          <a:endParaRPr lang="pt-BR"/>
        </a:p>
      </dgm:t>
    </dgm:pt>
    <dgm:pt modelId="{D862A175-E8A5-4AD2-AD03-ACA458C5D761}">
      <dgm:prSet phldrT="[Texto]"/>
      <dgm:spPr/>
      <dgm:t>
        <a:bodyPr/>
        <a:lstStyle/>
        <a:p>
          <a:r>
            <a:rPr lang="pt-BR" dirty="0"/>
            <a:t>Elaboração de Estratégia Nacional para a Inspeção Veicular;</a:t>
          </a:r>
        </a:p>
      </dgm:t>
    </dgm:pt>
    <dgm:pt modelId="{C4C8D5F9-0F4D-4E1F-A9E4-054DF1B36F7D}" type="parTrans" cxnId="{28C109B2-958E-4E97-ABCF-10AE207AA3A2}">
      <dgm:prSet/>
      <dgm:spPr/>
      <dgm:t>
        <a:bodyPr/>
        <a:lstStyle/>
        <a:p>
          <a:endParaRPr lang="pt-BR"/>
        </a:p>
      </dgm:t>
    </dgm:pt>
    <dgm:pt modelId="{137CA2DA-DC4F-4F98-BF6D-ABAA6F19EE5E}" type="sibTrans" cxnId="{28C109B2-958E-4E97-ABCF-10AE207AA3A2}">
      <dgm:prSet/>
      <dgm:spPr/>
      <dgm:t>
        <a:bodyPr/>
        <a:lstStyle/>
        <a:p>
          <a:endParaRPr lang="pt-BR"/>
        </a:p>
      </dgm:t>
    </dgm:pt>
    <dgm:pt modelId="{0CD33B84-CABB-4EA2-A1C0-54CF17B46BEB}">
      <dgm:prSet phldrT="[Texto]"/>
      <dgm:spPr/>
      <dgm:t>
        <a:bodyPr/>
        <a:lstStyle/>
        <a:p>
          <a:r>
            <a:rPr lang="pt-BR" dirty="0"/>
            <a:t>Parceria MMA/MS/INPE – Atualização do Sistema de Informações Ambientais Integrado à Saúde (SISAM).</a:t>
          </a:r>
        </a:p>
      </dgm:t>
    </dgm:pt>
    <dgm:pt modelId="{F4C42965-8A3F-4C17-9E79-23D76008143C}" type="parTrans" cxnId="{840E6BC8-2451-4F56-9A72-F0BC997BBD0F}">
      <dgm:prSet/>
      <dgm:spPr/>
      <dgm:t>
        <a:bodyPr/>
        <a:lstStyle/>
        <a:p>
          <a:endParaRPr lang="pt-BR"/>
        </a:p>
      </dgm:t>
    </dgm:pt>
    <dgm:pt modelId="{9BEBEC2F-58E5-4D52-9C11-3A3626BDAE10}" type="sibTrans" cxnId="{840E6BC8-2451-4F56-9A72-F0BC997BBD0F}">
      <dgm:prSet/>
      <dgm:spPr/>
      <dgm:t>
        <a:bodyPr/>
        <a:lstStyle/>
        <a:p>
          <a:endParaRPr lang="pt-BR"/>
        </a:p>
      </dgm:t>
    </dgm:pt>
    <dgm:pt modelId="{93A2AAEB-9E98-478D-A104-D845C9174B5B}">
      <dgm:prSet phldrT="[Texto]"/>
      <dgm:spPr/>
      <dgm:t>
        <a:bodyPr/>
        <a:lstStyle/>
        <a:p>
          <a:r>
            <a:rPr lang="pt-BR" dirty="0"/>
            <a:t>Projeto submetido ao Ibama - recursos de conversão de multas ambientais para viabilização de rede de monitoramento na Região Centro-Oeste;</a:t>
          </a:r>
        </a:p>
      </dgm:t>
    </dgm:pt>
    <dgm:pt modelId="{3D79F2FC-8ADA-466F-A972-8E60761D53B3}" type="parTrans" cxnId="{1E3C07DF-5854-432A-8FFC-BE5C5B50C414}">
      <dgm:prSet/>
      <dgm:spPr/>
      <dgm:t>
        <a:bodyPr/>
        <a:lstStyle/>
        <a:p>
          <a:endParaRPr lang="pt-BR"/>
        </a:p>
      </dgm:t>
    </dgm:pt>
    <dgm:pt modelId="{FA2786DC-F9AB-4120-B342-B48BE796067F}" type="sibTrans" cxnId="{1E3C07DF-5854-432A-8FFC-BE5C5B50C414}">
      <dgm:prSet/>
      <dgm:spPr/>
      <dgm:t>
        <a:bodyPr/>
        <a:lstStyle/>
        <a:p>
          <a:endParaRPr lang="pt-BR"/>
        </a:p>
      </dgm:t>
    </dgm:pt>
    <dgm:pt modelId="{949663A6-5546-4AE0-8921-D0BDD4E0EC22}">
      <dgm:prSet/>
      <dgm:spPr/>
      <dgm:t>
        <a:bodyPr/>
        <a:lstStyle/>
        <a:p>
          <a:r>
            <a:rPr lang="pt-BR" dirty="0"/>
            <a:t>Projeto sendo elaborado para acesso a recursos do Fundo Amazônia para viabilização de rede de monitoramento na Região da Amazônia Legal;</a:t>
          </a:r>
        </a:p>
      </dgm:t>
    </dgm:pt>
    <dgm:pt modelId="{0E452B08-2D9F-47AC-96C8-9906EDFA29A6}" type="parTrans" cxnId="{79233549-032C-4392-A2BC-1744714718DB}">
      <dgm:prSet/>
      <dgm:spPr/>
      <dgm:t>
        <a:bodyPr/>
        <a:lstStyle/>
        <a:p>
          <a:endParaRPr lang="pt-BR"/>
        </a:p>
      </dgm:t>
    </dgm:pt>
    <dgm:pt modelId="{69180A7B-48A8-489C-AF5A-07A7C5DCB04C}" type="sibTrans" cxnId="{79233549-032C-4392-A2BC-1744714718DB}">
      <dgm:prSet/>
      <dgm:spPr/>
      <dgm:t>
        <a:bodyPr/>
        <a:lstStyle/>
        <a:p>
          <a:endParaRPr lang="pt-BR"/>
        </a:p>
      </dgm:t>
    </dgm:pt>
    <dgm:pt modelId="{F69364F6-F615-4284-9EDA-755EB0475E7F}">
      <dgm:prSet phldrT="[Texto]"/>
      <dgm:spPr/>
      <dgm:t>
        <a:bodyPr/>
        <a:lstStyle/>
        <a:p>
          <a:r>
            <a:rPr lang="pt-BR" dirty="0"/>
            <a:t>Atualização do </a:t>
          </a:r>
          <a:r>
            <a:rPr lang="pt-BR" dirty="0" err="1"/>
            <a:t>Pronar</a:t>
          </a:r>
          <a:r>
            <a:rPr lang="pt-BR" dirty="0"/>
            <a:t> (Conama 05/89);</a:t>
          </a:r>
        </a:p>
      </dgm:t>
    </dgm:pt>
    <dgm:pt modelId="{D892923A-4C8B-4A05-9C5F-D1FF67F77506}" type="parTrans" cxnId="{508CA8E7-CB4C-44E2-91B5-5BBA9E5B7941}">
      <dgm:prSet/>
      <dgm:spPr/>
      <dgm:t>
        <a:bodyPr/>
        <a:lstStyle/>
        <a:p>
          <a:endParaRPr lang="pt-BR"/>
        </a:p>
      </dgm:t>
    </dgm:pt>
    <dgm:pt modelId="{C51891ED-63E7-4972-99A0-EE1C8CD1DF61}" type="sibTrans" cxnId="{508CA8E7-CB4C-44E2-91B5-5BBA9E5B7941}">
      <dgm:prSet/>
      <dgm:spPr/>
      <dgm:t>
        <a:bodyPr/>
        <a:lstStyle/>
        <a:p>
          <a:endParaRPr lang="pt-BR"/>
        </a:p>
      </dgm:t>
    </dgm:pt>
    <dgm:pt modelId="{A1DB2355-E92A-4271-9585-B517A92E4380}" type="pres">
      <dgm:prSet presAssocID="{0ED16DD9-7093-40F1-AC66-3EAFF9CA05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510CB42-8165-47DF-A7D3-185C7C765974}" type="pres">
      <dgm:prSet presAssocID="{0462B644-F2B4-40DC-8D58-B1CB26E81F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BA341C-6779-4D5B-BDE6-C22816763B48}" type="pres">
      <dgm:prSet presAssocID="{0462B644-F2B4-40DC-8D58-B1CB26E81F3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D0DC63-85E3-47D7-9D51-803FB679CA67}" srcId="{0462B644-F2B4-40DC-8D58-B1CB26E81F33}" destId="{069EAE4B-D097-4FA6-870B-6BAF7954B094}" srcOrd="1" destOrd="0" parTransId="{947B00AC-BD36-4FBE-AAA3-B50EF6057390}" sibTransId="{6CA741BE-635C-4228-9BC7-B54E682D4908}"/>
    <dgm:cxn modelId="{26B13FF2-5EF3-4870-A3E6-5FFAB5614271}" srcId="{0462B644-F2B4-40DC-8D58-B1CB26E81F33}" destId="{9CC6B29C-5218-4D71-85A1-DBC2C9C4C2D6}" srcOrd="3" destOrd="0" parTransId="{B3AC23DE-D3E8-4091-B51D-673C3FAAF695}" sibTransId="{EB6FBF70-DACA-44C5-88C2-21BFD6422CBE}"/>
    <dgm:cxn modelId="{4A764C41-DF9D-4CF0-94ED-6322870A1356}" srcId="{0ED16DD9-7093-40F1-AC66-3EAFF9CA0547}" destId="{0462B644-F2B4-40DC-8D58-B1CB26E81F33}" srcOrd="0" destOrd="0" parTransId="{9656A917-7C2E-4E0F-8337-9E81809A0605}" sibTransId="{EF674F59-6F24-4027-900D-53EAEFD13328}"/>
    <dgm:cxn modelId="{628FCCF2-C37A-47CF-8EFA-72F8541BD89D}" type="presOf" srcId="{949663A6-5546-4AE0-8921-D0BDD4E0EC22}" destId="{17BA341C-6779-4D5B-BDE6-C22816763B48}" srcOrd="0" destOrd="5" presId="urn:microsoft.com/office/officeart/2005/8/layout/vList2"/>
    <dgm:cxn modelId="{28C109B2-958E-4E97-ABCF-10AE207AA3A2}" srcId="{0462B644-F2B4-40DC-8D58-B1CB26E81F33}" destId="{D862A175-E8A5-4AD2-AD03-ACA458C5D761}" srcOrd="2" destOrd="0" parTransId="{C4C8D5F9-0F4D-4E1F-A9E4-054DF1B36F7D}" sibTransId="{137CA2DA-DC4F-4F98-BF6D-ABAA6F19EE5E}"/>
    <dgm:cxn modelId="{940B1B30-285B-41E3-8AFB-E1838E2662C6}" type="presOf" srcId="{D862A175-E8A5-4AD2-AD03-ACA458C5D761}" destId="{17BA341C-6779-4D5B-BDE6-C22816763B48}" srcOrd="0" destOrd="2" presId="urn:microsoft.com/office/officeart/2005/8/layout/vList2"/>
    <dgm:cxn modelId="{FBB7E9D2-1F55-4BBC-93D3-C9758069F6A1}" type="presOf" srcId="{0CD33B84-CABB-4EA2-A1C0-54CF17B46BEB}" destId="{17BA341C-6779-4D5B-BDE6-C22816763B48}" srcOrd="0" destOrd="6" presId="urn:microsoft.com/office/officeart/2005/8/layout/vList2"/>
    <dgm:cxn modelId="{840E6BC8-2451-4F56-9A72-F0BC997BBD0F}" srcId="{0462B644-F2B4-40DC-8D58-B1CB26E81F33}" destId="{0CD33B84-CABB-4EA2-A1C0-54CF17B46BEB}" srcOrd="6" destOrd="0" parTransId="{F4C42965-8A3F-4C17-9E79-23D76008143C}" sibTransId="{9BEBEC2F-58E5-4D52-9C11-3A3626BDAE10}"/>
    <dgm:cxn modelId="{AE059B6E-1058-428A-8B91-FA23D4D05F97}" type="presOf" srcId="{9CC6B29C-5218-4D71-85A1-DBC2C9C4C2D6}" destId="{17BA341C-6779-4D5B-BDE6-C22816763B48}" srcOrd="0" destOrd="3" presId="urn:microsoft.com/office/officeart/2005/8/layout/vList2"/>
    <dgm:cxn modelId="{E0B2C8FD-6829-4EC9-8A51-3B7528C9E894}" type="presOf" srcId="{069EAE4B-D097-4FA6-870B-6BAF7954B094}" destId="{17BA341C-6779-4D5B-BDE6-C22816763B48}" srcOrd="0" destOrd="1" presId="urn:microsoft.com/office/officeart/2005/8/layout/vList2"/>
    <dgm:cxn modelId="{508CA8E7-CB4C-44E2-91B5-5BBA9E5B7941}" srcId="{0462B644-F2B4-40DC-8D58-B1CB26E81F33}" destId="{F69364F6-F615-4284-9EDA-755EB0475E7F}" srcOrd="0" destOrd="0" parTransId="{D892923A-4C8B-4A05-9C5F-D1FF67F77506}" sibTransId="{C51891ED-63E7-4972-99A0-EE1C8CD1DF61}"/>
    <dgm:cxn modelId="{7BA410B0-D413-455C-9635-91285F675976}" type="presOf" srcId="{0ED16DD9-7093-40F1-AC66-3EAFF9CA0547}" destId="{A1DB2355-E92A-4271-9585-B517A92E4380}" srcOrd="0" destOrd="0" presId="urn:microsoft.com/office/officeart/2005/8/layout/vList2"/>
    <dgm:cxn modelId="{5B4191BE-9117-468E-BEAB-0BC013BDF40C}" type="presOf" srcId="{0462B644-F2B4-40DC-8D58-B1CB26E81F33}" destId="{2510CB42-8165-47DF-A7D3-185C7C765974}" srcOrd="0" destOrd="0" presId="urn:microsoft.com/office/officeart/2005/8/layout/vList2"/>
    <dgm:cxn modelId="{1E3C07DF-5854-432A-8FFC-BE5C5B50C414}" srcId="{0462B644-F2B4-40DC-8D58-B1CB26E81F33}" destId="{93A2AAEB-9E98-478D-A104-D845C9174B5B}" srcOrd="4" destOrd="0" parTransId="{3D79F2FC-8ADA-466F-A972-8E60761D53B3}" sibTransId="{FA2786DC-F9AB-4120-B342-B48BE796067F}"/>
    <dgm:cxn modelId="{03A6C9BD-6F5A-4AA8-88CA-D9A4055B3656}" type="presOf" srcId="{F69364F6-F615-4284-9EDA-755EB0475E7F}" destId="{17BA341C-6779-4D5B-BDE6-C22816763B48}" srcOrd="0" destOrd="0" presId="urn:microsoft.com/office/officeart/2005/8/layout/vList2"/>
    <dgm:cxn modelId="{92FD8016-8F5F-4451-8DEE-0FABCF00044E}" type="presOf" srcId="{93A2AAEB-9E98-478D-A104-D845C9174B5B}" destId="{17BA341C-6779-4D5B-BDE6-C22816763B48}" srcOrd="0" destOrd="4" presId="urn:microsoft.com/office/officeart/2005/8/layout/vList2"/>
    <dgm:cxn modelId="{79233549-032C-4392-A2BC-1744714718DB}" srcId="{0462B644-F2B4-40DC-8D58-B1CB26E81F33}" destId="{949663A6-5546-4AE0-8921-D0BDD4E0EC22}" srcOrd="5" destOrd="0" parTransId="{0E452B08-2D9F-47AC-96C8-9906EDFA29A6}" sibTransId="{69180A7B-48A8-489C-AF5A-07A7C5DCB04C}"/>
    <dgm:cxn modelId="{1C2E1E2E-B626-4872-80C6-F288EB4B5E98}" type="presParOf" srcId="{A1DB2355-E92A-4271-9585-B517A92E4380}" destId="{2510CB42-8165-47DF-A7D3-185C7C765974}" srcOrd="0" destOrd="0" presId="urn:microsoft.com/office/officeart/2005/8/layout/vList2"/>
    <dgm:cxn modelId="{6A167796-0A44-4990-9293-44E86A95E4EE}" type="presParOf" srcId="{A1DB2355-E92A-4271-9585-B517A92E4380}" destId="{17BA341C-6779-4D5B-BDE6-C22816763B4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ED16DD9-7093-40F1-AC66-3EAFF9CA054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0462B644-F2B4-40DC-8D58-B1CB26E81F33}">
      <dgm:prSet phldrT="[Texto]"/>
      <dgm:spPr/>
      <dgm:t>
        <a:bodyPr/>
        <a:lstStyle/>
        <a:p>
          <a:r>
            <a:rPr lang="pt-BR" dirty="0"/>
            <a:t>Capacitação</a:t>
          </a:r>
        </a:p>
      </dgm:t>
    </dgm:pt>
    <dgm:pt modelId="{9656A917-7C2E-4E0F-8337-9E81809A0605}" type="parTrans" cxnId="{4A764C41-DF9D-4CF0-94ED-6322870A1356}">
      <dgm:prSet/>
      <dgm:spPr/>
      <dgm:t>
        <a:bodyPr/>
        <a:lstStyle/>
        <a:p>
          <a:endParaRPr lang="pt-BR"/>
        </a:p>
      </dgm:t>
    </dgm:pt>
    <dgm:pt modelId="{EF674F59-6F24-4027-900D-53EAEFD13328}" type="sibTrans" cxnId="{4A764C41-DF9D-4CF0-94ED-6322870A1356}">
      <dgm:prSet/>
      <dgm:spPr/>
      <dgm:t>
        <a:bodyPr/>
        <a:lstStyle/>
        <a:p>
          <a:endParaRPr lang="pt-BR"/>
        </a:p>
      </dgm:t>
    </dgm:pt>
    <dgm:pt modelId="{069EAE4B-D097-4FA6-870B-6BAF7954B094}">
      <dgm:prSet phldrT="[Texto]"/>
      <dgm:spPr/>
      <dgm:t>
        <a:bodyPr/>
        <a:lstStyle/>
        <a:p>
          <a:r>
            <a:rPr lang="pt-BR" dirty="0"/>
            <a:t>Abertura de 3 novas turmas no curso EAD em 2024;</a:t>
          </a:r>
        </a:p>
      </dgm:t>
    </dgm:pt>
    <dgm:pt modelId="{947B00AC-BD36-4FBE-AAA3-B50EF6057390}" type="parTrans" cxnId="{3DD0DC63-85E3-47D7-9D51-803FB679CA67}">
      <dgm:prSet/>
      <dgm:spPr/>
      <dgm:t>
        <a:bodyPr/>
        <a:lstStyle/>
        <a:p>
          <a:endParaRPr lang="pt-BR"/>
        </a:p>
      </dgm:t>
    </dgm:pt>
    <dgm:pt modelId="{6CA741BE-635C-4228-9BC7-B54E682D4908}" type="sibTrans" cxnId="{3DD0DC63-85E3-47D7-9D51-803FB679CA67}">
      <dgm:prSet/>
      <dgm:spPr/>
      <dgm:t>
        <a:bodyPr/>
        <a:lstStyle/>
        <a:p>
          <a:endParaRPr lang="pt-BR"/>
        </a:p>
      </dgm:t>
    </dgm:pt>
    <dgm:pt modelId="{A4DC4B9F-EA1C-4333-98D7-64D3B42FA07C}">
      <dgm:prSet phldrT="[Texto]"/>
      <dgm:spPr/>
      <dgm:t>
        <a:bodyPr/>
        <a:lstStyle/>
        <a:p>
          <a:r>
            <a:rPr lang="pt-BR" dirty="0"/>
            <a:t>Criação de Capacidades Governamentais</a:t>
          </a:r>
        </a:p>
      </dgm:t>
    </dgm:pt>
    <dgm:pt modelId="{04D1383F-7172-4667-92AF-D7F5E836B120}" type="parTrans" cxnId="{9466DDC2-FA6E-46FC-8C32-685560527B32}">
      <dgm:prSet/>
      <dgm:spPr/>
      <dgm:t>
        <a:bodyPr/>
        <a:lstStyle/>
        <a:p>
          <a:endParaRPr lang="pt-BR"/>
        </a:p>
      </dgm:t>
    </dgm:pt>
    <dgm:pt modelId="{8E10CFBB-799F-49DD-A915-DF6DB9A2EA88}" type="sibTrans" cxnId="{9466DDC2-FA6E-46FC-8C32-685560527B32}">
      <dgm:prSet/>
      <dgm:spPr/>
      <dgm:t>
        <a:bodyPr/>
        <a:lstStyle/>
        <a:p>
          <a:endParaRPr lang="pt-BR"/>
        </a:p>
      </dgm:t>
    </dgm:pt>
    <dgm:pt modelId="{BF139290-FDB6-4431-B583-0BFA4E65706F}">
      <dgm:prSet phldrT="[Texto]"/>
      <dgm:spPr/>
      <dgm:t>
        <a:bodyPr/>
        <a:lstStyle/>
        <a:p>
          <a:r>
            <a:rPr lang="pt-BR" dirty="0"/>
            <a:t>Guia e Modelo para elaboração de Relatórios Anuais de Acompanhamento da Qualidade do Ar;</a:t>
          </a:r>
        </a:p>
      </dgm:t>
    </dgm:pt>
    <dgm:pt modelId="{23EE5B5A-A2C8-4906-81F2-18990978D1B2}" type="parTrans" cxnId="{9D1F4CFA-FBD1-4D48-818A-F1ABD68721DB}">
      <dgm:prSet/>
      <dgm:spPr/>
      <dgm:t>
        <a:bodyPr/>
        <a:lstStyle/>
        <a:p>
          <a:endParaRPr lang="pt-BR"/>
        </a:p>
      </dgm:t>
    </dgm:pt>
    <dgm:pt modelId="{5BEFD91F-515E-4437-9A17-9D532A7E6051}" type="sibTrans" cxnId="{9D1F4CFA-FBD1-4D48-818A-F1ABD68721DB}">
      <dgm:prSet/>
      <dgm:spPr/>
      <dgm:t>
        <a:bodyPr/>
        <a:lstStyle/>
        <a:p>
          <a:endParaRPr lang="pt-BR"/>
        </a:p>
      </dgm:t>
    </dgm:pt>
    <dgm:pt modelId="{A69BB62D-0F6B-41A2-A18C-C3C7A812C7CE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Guia para elaboração de Planos de Controle da Poluição;</a:t>
          </a:r>
        </a:p>
      </dgm:t>
    </dgm:pt>
    <dgm:pt modelId="{932E9B0C-9D80-4C6B-9172-DF48D2A6057F}" type="parTrans" cxnId="{2DC8D494-80D0-403C-A5A0-43B2B1C8489A}">
      <dgm:prSet/>
      <dgm:spPr/>
      <dgm:t>
        <a:bodyPr/>
        <a:lstStyle/>
        <a:p>
          <a:endParaRPr lang="pt-BR"/>
        </a:p>
      </dgm:t>
    </dgm:pt>
    <dgm:pt modelId="{50431A90-59C5-43B7-AAB2-E129CEFC4571}" type="sibTrans" cxnId="{2DC8D494-80D0-403C-A5A0-43B2B1C8489A}">
      <dgm:prSet/>
      <dgm:spPr/>
      <dgm:t>
        <a:bodyPr/>
        <a:lstStyle/>
        <a:p>
          <a:endParaRPr lang="pt-BR"/>
        </a:p>
      </dgm:t>
    </dgm:pt>
    <dgm:pt modelId="{20880D7D-1276-4A02-ACC7-985A72FE31DB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Guia para orientar o processo de licenciamento no que tange à qualidade do ar; </a:t>
          </a:r>
        </a:p>
      </dgm:t>
    </dgm:pt>
    <dgm:pt modelId="{2D0F50F5-3CC6-4412-A8DD-E348DFDD0575}" type="parTrans" cxnId="{239DA2B5-DFCC-41E1-99D1-E586D11434F5}">
      <dgm:prSet/>
      <dgm:spPr/>
      <dgm:t>
        <a:bodyPr/>
        <a:lstStyle/>
        <a:p>
          <a:endParaRPr lang="pt-BR"/>
        </a:p>
      </dgm:t>
    </dgm:pt>
    <dgm:pt modelId="{03997C97-2B65-48BD-9177-A6442E017F56}" type="sibTrans" cxnId="{239DA2B5-DFCC-41E1-99D1-E586D11434F5}">
      <dgm:prSet/>
      <dgm:spPr/>
      <dgm:t>
        <a:bodyPr/>
        <a:lstStyle/>
        <a:p>
          <a:endParaRPr lang="pt-BR"/>
        </a:p>
      </dgm:t>
    </dgm:pt>
    <dgm:pt modelId="{0BB32282-11DB-4141-8398-BB8C8A64A5E2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Guia para elaboração de planos de episódios críticos da poluição;</a:t>
          </a:r>
        </a:p>
      </dgm:t>
    </dgm:pt>
    <dgm:pt modelId="{EBA64000-F615-4CC6-B980-373BC01A9AF3}" type="parTrans" cxnId="{20148835-746F-4B15-85F3-B2AF951E948C}">
      <dgm:prSet/>
      <dgm:spPr/>
      <dgm:t>
        <a:bodyPr/>
        <a:lstStyle/>
        <a:p>
          <a:endParaRPr lang="pt-BR"/>
        </a:p>
      </dgm:t>
    </dgm:pt>
    <dgm:pt modelId="{BF708B43-0385-4533-95D1-D53ABC329151}" type="sibTrans" cxnId="{20148835-746F-4B15-85F3-B2AF951E948C}">
      <dgm:prSet/>
      <dgm:spPr/>
      <dgm:t>
        <a:bodyPr/>
        <a:lstStyle/>
        <a:p>
          <a:endParaRPr lang="pt-BR"/>
        </a:p>
      </dgm:t>
    </dgm:pt>
    <dgm:pt modelId="{210EF28D-E159-498C-91C0-A66F3A3D59D2}">
      <dgm:prSet phldrT="[Texto]"/>
      <dgm:spPr/>
      <dgm:t>
        <a:bodyPr/>
        <a:lstStyle/>
        <a:p>
          <a:r>
            <a:rPr lang="pt-BR" dirty="0"/>
            <a:t>Atualização do conteúdo do curso EAD.</a:t>
          </a:r>
        </a:p>
      </dgm:t>
    </dgm:pt>
    <dgm:pt modelId="{1A3357F3-DDF5-44AD-9010-C9AF4B9DFCD8}" type="parTrans" cxnId="{6A4911F3-DE33-48D2-B692-1723A1317A55}">
      <dgm:prSet/>
      <dgm:spPr/>
      <dgm:t>
        <a:bodyPr/>
        <a:lstStyle/>
        <a:p>
          <a:endParaRPr lang="pt-BR"/>
        </a:p>
      </dgm:t>
    </dgm:pt>
    <dgm:pt modelId="{78EA2AD8-D3BF-44E3-A123-52BFE5A01C9C}" type="sibTrans" cxnId="{6A4911F3-DE33-48D2-B692-1723A1317A55}">
      <dgm:prSet/>
      <dgm:spPr/>
      <dgm:t>
        <a:bodyPr/>
        <a:lstStyle/>
        <a:p>
          <a:endParaRPr lang="pt-BR"/>
        </a:p>
      </dgm:t>
    </dgm:pt>
    <dgm:pt modelId="{1D82CFE4-2660-4A2A-A6BF-D1177B606C60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dirty="0"/>
            <a:t>Atualização do Guia Técnico de Monitoramento da Qualidade do ar.</a:t>
          </a:r>
        </a:p>
      </dgm:t>
    </dgm:pt>
    <dgm:pt modelId="{1B0D7CD1-4B32-4709-ADDC-05359B75E004}" type="parTrans" cxnId="{D1C2EAF5-53F3-42AA-A9A7-4B6BF3AB8343}">
      <dgm:prSet/>
      <dgm:spPr/>
      <dgm:t>
        <a:bodyPr/>
        <a:lstStyle/>
        <a:p>
          <a:endParaRPr lang="pt-BR"/>
        </a:p>
      </dgm:t>
    </dgm:pt>
    <dgm:pt modelId="{E767DE60-447B-4C34-89AF-F98CE6438E5C}" type="sibTrans" cxnId="{D1C2EAF5-53F3-42AA-A9A7-4B6BF3AB8343}">
      <dgm:prSet/>
      <dgm:spPr/>
      <dgm:t>
        <a:bodyPr/>
        <a:lstStyle/>
        <a:p>
          <a:endParaRPr lang="pt-BR"/>
        </a:p>
      </dgm:t>
    </dgm:pt>
    <dgm:pt modelId="{A1DB2355-E92A-4271-9585-B517A92E4380}" type="pres">
      <dgm:prSet presAssocID="{0ED16DD9-7093-40F1-AC66-3EAFF9CA054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510CB42-8165-47DF-A7D3-185C7C765974}" type="pres">
      <dgm:prSet presAssocID="{0462B644-F2B4-40DC-8D58-B1CB26E81F3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7BA341C-6779-4D5B-BDE6-C22816763B48}" type="pres">
      <dgm:prSet presAssocID="{0462B644-F2B4-40DC-8D58-B1CB26E81F3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75F3BB7-559B-414E-B2C3-E2EECE70DC2D}" type="pres">
      <dgm:prSet presAssocID="{A4DC4B9F-EA1C-4333-98D7-64D3B42FA07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2896310-A1FB-4A9F-BF4A-06C355BCC76D}" type="pres">
      <dgm:prSet presAssocID="{A4DC4B9F-EA1C-4333-98D7-64D3B42FA07C}" presName="childText" presStyleLbl="revTx" presStyleIdx="1" presStyleCnt="2" custScaleY="11231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DD0DC63-85E3-47D7-9D51-803FB679CA67}" srcId="{0462B644-F2B4-40DC-8D58-B1CB26E81F33}" destId="{069EAE4B-D097-4FA6-870B-6BAF7954B094}" srcOrd="0" destOrd="0" parTransId="{947B00AC-BD36-4FBE-AAA3-B50EF6057390}" sibTransId="{6CA741BE-635C-4228-9BC7-B54E682D4908}"/>
    <dgm:cxn modelId="{89E6B26B-FF2D-40B0-8890-6AE2E4DD0374}" type="presOf" srcId="{1D82CFE4-2660-4A2A-A6BF-D1177B606C60}" destId="{02896310-A1FB-4A9F-BF4A-06C355BCC76D}" srcOrd="0" destOrd="4" presId="urn:microsoft.com/office/officeart/2005/8/layout/vList2"/>
    <dgm:cxn modelId="{9466DDC2-FA6E-46FC-8C32-685560527B32}" srcId="{0ED16DD9-7093-40F1-AC66-3EAFF9CA0547}" destId="{A4DC4B9F-EA1C-4333-98D7-64D3B42FA07C}" srcOrd="1" destOrd="0" parTransId="{04D1383F-7172-4667-92AF-D7F5E836B120}" sibTransId="{8E10CFBB-799F-49DD-A915-DF6DB9A2EA88}"/>
    <dgm:cxn modelId="{4A764C41-DF9D-4CF0-94ED-6322870A1356}" srcId="{0ED16DD9-7093-40F1-AC66-3EAFF9CA0547}" destId="{0462B644-F2B4-40DC-8D58-B1CB26E81F33}" srcOrd="0" destOrd="0" parTransId="{9656A917-7C2E-4E0F-8337-9E81809A0605}" sibTransId="{EF674F59-6F24-4027-900D-53EAEFD13328}"/>
    <dgm:cxn modelId="{27FC5860-D98F-4C5C-BFD4-19786773676C}" type="presOf" srcId="{A4DC4B9F-EA1C-4333-98D7-64D3B42FA07C}" destId="{275F3BB7-559B-414E-B2C3-E2EECE70DC2D}" srcOrd="0" destOrd="0" presId="urn:microsoft.com/office/officeart/2005/8/layout/vList2"/>
    <dgm:cxn modelId="{6138EADC-A2C3-4280-BE76-B608001F9EDA}" type="presOf" srcId="{20880D7D-1276-4A02-ACC7-985A72FE31DB}" destId="{02896310-A1FB-4A9F-BF4A-06C355BCC76D}" srcOrd="0" destOrd="3" presId="urn:microsoft.com/office/officeart/2005/8/layout/vList2"/>
    <dgm:cxn modelId="{E0B2C8FD-6829-4EC9-8A51-3B7528C9E894}" type="presOf" srcId="{069EAE4B-D097-4FA6-870B-6BAF7954B094}" destId="{17BA341C-6779-4D5B-BDE6-C22816763B48}" srcOrd="0" destOrd="0" presId="urn:microsoft.com/office/officeart/2005/8/layout/vList2"/>
    <dgm:cxn modelId="{F4E5C2C9-59C5-41B1-9E2C-813E4AB7F045}" type="presOf" srcId="{0BB32282-11DB-4141-8398-BB8C8A64A5E2}" destId="{02896310-A1FB-4A9F-BF4A-06C355BCC76D}" srcOrd="0" destOrd="2" presId="urn:microsoft.com/office/officeart/2005/8/layout/vList2"/>
    <dgm:cxn modelId="{275D27D7-37BF-461F-9CD1-8DB44F08291B}" type="presOf" srcId="{BF139290-FDB6-4431-B583-0BFA4E65706F}" destId="{02896310-A1FB-4A9F-BF4A-06C355BCC76D}" srcOrd="0" destOrd="0" presId="urn:microsoft.com/office/officeart/2005/8/layout/vList2"/>
    <dgm:cxn modelId="{887F30E7-1481-4F17-8B96-9D86E8784CE8}" type="presOf" srcId="{210EF28D-E159-498C-91C0-A66F3A3D59D2}" destId="{17BA341C-6779-4D5B-BDE6-C22816763B48}" srcOrd="0" destOrd="1" presId="urn:microsoft.com/office/officeart/2005/8/layout/vList2"/>
    <dgm:cxn modelId="{7BA410B0-D413-455C-9635-91285F675976}" type="presOf" srcId="{0ED16DD9-7093-40F1-AC66-3EAFF9CA0547}" destId="{A1DB2355-E92A-4271-9585-B517A92E4380}" srcOrd="0" destOrd="0" presId="urn:microsoft.com/office/officeart/2005/8/layout/vList2"/>
    <dgm:cxn modelId="{239DA2B5-DFCC-41E1-99D1-E586D11434F5}" srcId="{A4DC4B9F-EA1C-4333-98D7-64D3B42FA07C}" destId="{20880D7D-1276-4A02-ACC7-985A72FE31DB}" srcOrd="3" destOrd="0" parTransId="{2D0F50F5-3CC6-4412-A8DD-E348DFDD0575}" sibTransId="{03997C97-2B65-48BD-9177-A6442E017F56}"/>
    <dgm:cxn modelId="{88DEAA39-A679-4500-82FF-285EA4855B9C}" type="presOf" srcId="{A69BB62D-0F6B-41A2-A18C-C3C7A812C7CE}" destId="{02896310-A1FB-4A9F-BF4A-06C355BCC76D}" srcOrd="0" destOrd="1" presId="urn:microsoft.com/office/officeart/2005/8/layout/vList2"/>
    <dgm:cxn modelId="{5B4191BE-9117-468E-BEAB-0BC013BDF40C}" type="presOf" srcId="{0462B644-F2B4-40DC-8D58-B1CB26E81F33}" destId="{2510CB42-8165-47DF-A7D3-185C7C765974}" srcOrd="0" destOrd="0" presId="urn:microsoft.com/office/officeart/2005/8/layout/vList2"/>
    <dgm:cxn modelId="{2DC8D494-80D0-403C-A5A0-43B2B1C8489A}" srcId="{A4DC4B9F-EA1C-4333-98D7-64D3B42FA07C}" destId="{A69BB62D-0F6B-41A2-A18C-C3C7A812C7CE}" srcOrd="1" destOrd="0" parTransId="{932E9B0C-9D80-4C6B-9172-DF48D2A6057F}" sibTransId="{50431A90-59C5-43B7-AAB2-E129CEFC4571}"/>
    <dgm:cxn modelId="{20148835-746F-4B15-85F3-B2AF951E948C}" srcId="{A4DC4B9F-EA1C-4333-98D7-64D3B42FA07C}" destId="{0BB32282-11DB-4141-8398-BB8C8A64A5E2}" srcOrd="2" destOrd="0" parTransId="{EBA64000-F615-4CC6-B980-373BC01A9AF3}" sibTransId="{BF708B43-0385-4533-95D1-D53ABC329151}"/>
    <dgm:cxn modelId="{6A4911F3-DE33-48D2-B692-1723A1317A55}" srcId="{0462B644-F2B4-40DC-8D58-B1CB26E81F33}" destId="{210EF28D-E159-498C-91C0-A66F3A3D59D2}" srcOrd="1" destOrd="0" parTransId="{1A3357F3-DDF5-44AD-9010-C9AF4B9DFCD8}" sibTransId="{78EA2AD8-D3BF-44E3-A123-52BFE5A01C9C}"/>
    <dgm:cxn modelId="{9D1F4CFA-FBD1-4D48-818A-F1ABD68721DB}" srcId="{A4DC4B9F-EA1C-4333-98D7-64D3B42FA07C}" destId="{BF139290-FDB6-4431-B583-0BFA4E65706F}" srcOrd="0" destOrd="0" parTransId="{23EE5B5A-A2C8-4906-81F2-18990978D1B2}" sibTransId="{5BEFD91F-515E-4437-9A17-9D532A7E6051}"/>
    <dgm:cxn modelId="{D1C2EAF5-53F3-42AA-A9A7-4B6BF3AB8343}" srcId="{A4DC4B9F-EA1C-4333-98D7-64D3B42FA07C}" destId="{1D82CFE4-2660-4A2A-A6BF-D1177B606C60}" srcOrd="4" destOrd="0" parTransId="{1B0D7CD1-4B32-4709-ADDC-05359B75E004}" sibTransId="{E767DE60-447B-4C34-89AF-F98CE6438E5C}"/>
    <dgm:cxn modelId="{1C2E1E2E-B626-4872-80C6-F288EB4B5E98}" type="presParOf" srcId="{A1DB2355-E92A-4271-9585-B517A92E4380}" destId="{2510CB42-8165-47DF-A7D3-185C7C765974}" srcOrd="0" destOrd="0" presId="urn:microsoft.com/office/officeart/2005/8/layout/vList2"/>
    <dgm:cxn modelId="{6A167796-0A44-4990-9293-44E86A95E4EE}" type="presParOf" srcId="{A1DB2355-E92A-4271-9585-B517A92E4380}" destId="{17BA341C-6779-4D5B-BDE6-C22816763B48}" srcOrd="1" destOrd="0" presId="urn:microsoft.com/office/officeart/2005/8/layout/vList2"/>
    <dgm:cxn modelId="{F1EB7D36-254B-4A9E-A138-82CCE40210AB}" type="presParOf" srcId="{A1DB2355-E92A-4271-9585-B517A92E4380}" destId="{275F3BB7-559B-414E-B2C3-E2EECE70DC2D}" srcOrd="2" destOrd="0" presId="urn:microsoft.com/office/officeart/2005/8/layout/vList2"/>
    <dgm:cxn modelId="{84E20489-A840-4AEE-AD2C-9D65DA8CDB67}" type="presParOf" srcId="{A1DB2355-E92A-4271-9585-B517A92E4380}" destId="{02896310-A1FB-4A9F-BF4A-06C355BCC76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74E49E9A-9807-8155-871D-03FBF41B192C}"/>
              </a:ext>
            </a:extLst>
          </p:cNvPr>
          <p:cNvGrpSpPr/>
          <p:nvPr userDrawn="1"/>
        </p:nvGrpSpPr>
        <p:grpSpPr>
          <a:xfrm>
            <a:off x="0" y="108659"/>
            <a:ext cx="12191994" cy="6749340"/>
            <a:chOff x="0" y="108659"/>
            <a:chExt cx="12191994" cy="6749340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xmlns="" id="{B95ABF64-4A7B-EAD2-B565-5450466387D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659"/>
              <a:ext cx="12191994" cy="6749340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xmlns="" id="{9C0A0E2C-8989-292C-6F26-C8955B80217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9545" y="6100464"/>
              <a:ext cx="2054935" cy="633349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xmlns="" id="{1E9E2BA4-50BD-98D5-7310-AB80C5261A4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0108" y="6207032"/>
              <a:ext cx="1149476" cy="420189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xmlns="" id="{C38CA938-98A8-B1DF-E13F-3C324D112BC2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012" y="6076101"/>
              <a:ext cx="1161159" cy="682063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:a16="http://schemas.microsoft.com/office/drawing/2014/main" xmlns="" id="{528F2C11-CA8F-0DD7-3D07-29F410F74DF0}"/>
                </a:ext>
              </a:extLst>
            </p:cNvPr>
            <p:cNvSpPr/>
            <p:nvPr/>
          </p:nvSpPr>
          <p:spPr>
            <a:xfrm>
              <a:off x="7319222" y="6489470"/>
              <a:ext cx="102235" cy="121948"/>
            </a:xfrm>
            <a:custGeom>
              <a:avLst/>
              <a:gdLst/>
              <a:ahLst/>
              <a:cxnLst/>
              <a:rect l="l" t="t" r="r" b="b"/>
              <a:pathLst>
                <a:path w="102234" h="100965">
                  <a:moveTo>
                    <a:pt x="102184" y="0"/>
                  </a:moveTo>
                  <a:lnTo>
                    <a:pt x="0" y="0"/>
                  </a:lnTo>
                  <a:lnTo>
                    <a:pt x="0" y="100456"/>
                  </a:lnTo>
                  <a:lnTo>
                    <a:pt x="102184" y="100456"/>
                  </a:lnTo>
                  <a:lnTo>
                    <a:pt x="102184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324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190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438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>
            <a:extLst>
              <a:ext uri="{FF2B5EF4-FFF2-40B4-BE49-F238E27FC236}">
                <a16:creationId xmlns:a16="http://schemas.microsoft.com/office/drawing/2014/main" xmlns="" id="{778E54B4-0442-CDFF-ABA0-3D82F8EABA43}"/>
              </a:ext>
            </a:extLst>
          </p:cNvPr>
          <p:cNvGrpSpPr/>
          <p:nvPr userDrawn="1"/>
        </p:nvGrpSpPr>
        <p:grpSpPr>
          <a:xfrm>
            <a:off x="0" y="108659"/>
            <a:ext cx="12191994" cy="6749340"/>
            <a:chOff x="0" y="108659"/>
            <a:chExt cx="12191994" cy="6749340"/>
          </a:xfrm>
        </p:grpSpPr>
        <p:pic>
          <p:nvPicPr>
            <p:cNvPr id="24" name="object 3">
              <a:extLst>
                <a:ext uri="{FF2B5EF4-FFF2-40B4-BE49-F238E27FC236}">
                  <a16:creationId xmlns:a16="http://schemas.microsoft.com/office/drawing/2014/main" xmlns="" id="{8B09B49D-4A26-E212-71A0-D791ADDE2D0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659"/>
              <a:ext cx="12191994" cy="6749340"/>
            </a:xfrm>
            <a:prstGeom prst="rect">
              <a:avLst/>
            </a:prstGeom>
          </p:spPr>
        </p:pic>
        <p:pic>
          <p:nvPicPr>
            <p:cNvPr id="25" name="object 4">
              <a:extLst>
                <a:ext uri="{FF2B5EF4-FFF2-40B4-BE49-F238E27FC236}">
                  <a16:creationId xmlns:a16="http://schemas.microsoft.com/office/drawing/2014/main" xmlns="" id="{609D886F-9AB6-A666-6F09-C46D7076F43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9545" y="6100464"/>
              <a:ext cx="2054935" cy="633349"/>
            </a:xfrm>
            <a:prstGeom prst="rect">
              <a:avLst/>
            </a:prstGeom>
          </p:spPr>
        </p:pic>
        <p:pic>
          <p:nvPicPr>
            <p:cNvPr id="26" name="object 5">
              <a:extLst>
                <a:ext uri="{FF2B5EF4-FFF2-40B4-BE49-F238E27FC236}">
                  <a16:creationId xmlns:a16="http://schemas.microsoft.com/office/drawing/2014/main" xmlns="" id="{E45B0EB1-A684-4DE4-DF95-CF3C0084CC9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0108" y="6207032"/>
              <a:ext cx="1149476" cy="420189"/>
            </a:xfrm>
            <a:prstGeom prst="rect">
              <a:avLst/>
            </a:prstGeom>
          </p:spPr>
        </p:pic>
        <p:pic>
          <p:nvPicPr>
            <p:cNvPr id="27" name="object 6">
              <a:extLst>
                <a:ext uri="{FF2B5EF4-FFF2-40B4-BE49-F238E27FC236}">
                  <a16:creationId xmlns:a16="http://schemas.microsoft.com/office/drawing/2014/main" xmlns="" id="{DFE5B1A6-020B-412C-E0E0-0B70083B9B5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012" y="6076101"/>
              <a:ext cx="1161159" cy="682063"/>
            </a:xfrm>
            <a:prstGeom prst="rect">
              <a:avLst/>
            </a:prstGeom>
          </p:spPr>
        </p:pic>
        <p:sp>
          <p:nvSpPr>
            <p:cNvPr id="28" name="object 7">
              <a:extLst>
                <a:ext uri="{FF2B5EF4-FFF2-40B4-BE49-F238E27FC236}">
                  <a16:creationId xmlns:a16="http://schemas.microsoft.com/office/drawing/2014/main" xmlns="" id="{91B5DFA6-72CB-2855-785E-BEF3C89BAE92}"/>
                </a:ext>
              </a:extLst>
            </p:cNvPr>
            <p:cNvSpPr/>
            <p:nvPr/>
          </p:nvSpPr>
          <p:spPr>
            <a:xfrm>
              <a:off x="7319222" y="6489470"/>
              <a:ext cx="102235" cy="121948"/>
            </a:xfrm>
            <a:custGeom>
              <a:avLst/>
              <a:gdLst/>
              <a:ahLst/>
              <a:cxnLst/>
              <a:rect l="l" t="t" r="r" b="b"/>
              <a:pathLst>
                <a:path w="102234" h="100965">
                  <a:moveTo>
                    <a:pt x="102184" y="0"/>
                  </a:moveTo>
                  <a:lnTo>
                    <a:pt x="0" y="0"/>
                  </a:lnTo>
                  <a:lnTo>
                    <a:pt x="0" y="100456"/>
                  </a:lnTo>
                  <a:lnTo>
                    <a:pt x="102184" y="100456"/>
                  </a:lnTo>
                  <a:lnTo>
                    <a:pt x="102184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18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grupar 10">
            <a:extLst>
              <a:ext uri="{FF2B5EF4-FFF2-40B4-BE49-F238E27FC236}">
                <a16:creationId xmlns:a16="http://schemas.microsoft.com/office/drawing/2014/main" xmlns="" id="{33A46A91-3C68-F267-F220-CFABF57FA970}"/>
              </a:ext>
            </a:extLst>
          </p:cNvPr>
          <p:cNvGrpSpPr/>
          <p:nvPr userDrawn="1"/>
        </p:nvGrpSpPr>
        <p:grpSpPr>
          <a:xfrm>
            <a:off x="152400" y="261059"/>
            <a:ext cx="12191994" cy="6749340"/>
            <a:chOff x="0" y="108659"/>
            <a:chExt cx="12191994" cy="6749340"/>
          </a:xfrm>
        </p:grpSpPr>
        <p:pic>
          <p:nvPicPr>
            <p:cNvPr id="12" name="object 3">
              <a:extLst>
                <a:ext uri="{FF2B5EF4-FFF2-40B4-BE49-F238E27FC236}">
                  <a16:creationId xmlns:a16="http://schemas.microsoft.com/office/drawing/2014/main" xmlns="" id="{0BFAC9F3-6815-E412-8002-42EF5BC06235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659"/>
              <a:ext cx="12191994" cy="6749340"/>
            </a:xfrm>
            <a:prstGeom prst="rect">
              <a:avLst/>
            </a:prstGeom>
          </p:spPr>
        </p:pic>
        <p:pic>
          <p:nvPicPr>
            <p:cNvPr id="13" name="object 4">
              <a:extLst>
                <a:ext uri="{FF2B5EF4-FFF2-40B4-BE49-F238E27FC236}">
                  <a16:creationId xmlns:a16="http://schemas.microsoft.com/office/drawing/2014/main" xmlns="" id="{6238AD63-1531-C860-C79B-841DCC0610B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9545" y="6100464"/>
              <a:ext cx="2054935" cy="633349"/>
            </a:xfrm>
            <a:prstGeom prst="rect">
              <a:avLst/>
            </a:prstGeom>
          </p:spPr>
        </p:pic>
        <p:pic>
          <p:nvPicPr>
            <p:cNvPr id="14" name="object 5">
              <a:extLst>
                <a:ext uri="{FF2B5EF4-FFF2-40B4-BE49-F238E27FC236}">
                  <a16:creationId xmlns:a16="http://schemas.microsoft.com/office/drawing/2014/main" xmlns="" id="{9F6A0125-73B6-1F60-F8CA-96762547BD44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0108" y="6207032"/>
              <a:ext cx="1149476" cy="420189"/>
            </a:xfrm>
            <a:prstGeom prst="rect">
              <a:avLst/>
            </a:prstGeom>
          </p:spPr>
        </p:pic>
        <p:pic>
          <p:nvPicPr>
            <p:cNvPr id="15" name="object 6">
              <a:extLst>
                <a:ext uri="{FF2B5EF4-FFF2-40B4-BE49-F238E27FC236}">
                  <a16:creationId xmlns:a16="http://schemas.microsoft.com/office/drawing/2014/main" xmlns="" id="{89D33C7E-1AC3-E89D-1D1D-486F732A16C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012" y="6076101"/>
              <a:ext cx="1161159" cy="682063"/>
            </a:xfrm>
            <a:prstGeom prst="rect">
              <a:avLst/>
            </a:prstGeom>
          </p:spPr>
        </p:pic>
        <p:sp>
          <p:nvSpPr>
            <p:cNvPr id="16" name="object 7">
              <a:extLst>
                <a:ext uri="{FF2B5EF4-FFF2-40B4-BE49-F238E27FC236}">
                  <a16:creationId xmlns:a16="http://schemas.microsoft.com/office/drawing/2014/main" xmlns="" id="{AE6EC17D-CCA6-9A57-C841-634BBD4C2620}"/>
                </a:ext>
              </a:extLst>
            </p:cNvPr>
            <p:cNvSpPr/>
            <p:nvPr/>
          </p:nvSpPr>
          <p:spPr>
            <a:xfrm>
              <a:off x="7319222" y="6489470"/>
              <a:ext cx="102235" cy="121948"/>
            </a:xfrm>
            <a:custGeom>
              <a:avLst/>
              <a:gdLst/>
              <a:ahLst/>
              <a:cxnLst/>
              <a:rect l="l" t="t" r="r" b="b"/>
              <a:pathLst>
                <a:path w="102234" h="100965">
                  <a:moveTo>
                    <a:pt x="102184" y="0"/>
                  </a:moveTo>
                  <a:lnTo>
                    <a:pt x="0" y="0"/>
                  </a:lnTo>
                  <a:lnTo>
                    <a:pt x="0" y="100456"/>
                  </a:lnTo>
                  <a:lnTo>
                    <a:pt x="102184" y="100456"/>
                  </a:lnTo>
                  <a:lnTo>
                    <a:pt x="102184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775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xmlns="" id="{F96385B5-AB7E-ADA0-0705-0FE27FA68188}"/>
              </a:ext>
            </a:extLst>
          </p:cNvPr>
          <p:cNvGrpSpPr/>
          <p:nvPr userDrawn="1"/>
        </p:nvGrpSpPr>
        <p:grpSpPr>
          <a:xfrm>
            <a:off x="0" y="108659"/>
            <a:ext cx="12191994" cy="6749340"/>
            <a:chOff x="0" y="108659"/>
            <a:chExt cx="12191994" cy="6749340"/>
          </a:xfrm>
        </p:grpSpPr>
        <p:pic>
          <p:nvPicPr>
            <p:cNvPr id="13" name="object 3">
              <a:extLst>
                <a:ext uri="{FF2B5EF4-FFF2-40B4-BE49-F238E27FC236}">
                  <a16:creationId xmlns:a16="http://schemas.microsoft.com/office/drawing/2014/main" xmlns="" id="{D348D25E-434F-FA10-6AB7-EF35DDAE0453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659"/>
              <a:ext cx="12191994" cy="6749340"/>
            </a:xfrm>
            <a:prstGeom prst="rect">
              <a:avLst/>
            </a:prstGeom>
          </p:spPr>
        </p:pic>
        <p:pic>
          <p:nvPicPr>
            <p:cNvPr id="14" name="object 4">
              <a:extLst>
                <a:ext uri="{FF2B5EF4-FFF2-40B4-BE49-F238E27FC236}">
                  <a16:creationId xmlns:a16="http://schemas.microsoft.com/office/drawing/2014/main" xmlns="" id="{7164A7BC-88C6-54DC-2698-B9FF61E8B86E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9545" y="6100464"/>
              <a:ext cx="2054935" cy="633349"/>
            </a:xfrm>
            <a:prstGeom prst="rect">
              <a:avLst/>
            </a:prstGeom>
          </p:spPr>
        </p:pic>
        <p:pic>
          <p:nvPicPr>
            <p:cNvPr id="15" name="object 5">
              <a:extLst>
                <a:ext uri="{FF2B5EF4-FFF2-40B4-BE49-F238E27FC236}">
                  <a16:creationId xmlns:a16="http://schemas.microsoft.com/office/drawing/2014/main" xmlns="" id="{E7723DF0-FE3E-BF1F-9AA1-FEC20B61755A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0108" y="6207032"/>
              <a:ext cx="1149476" cy="420189"/>
            </a:xfrm>
            <a:prstGeom prst="rect">
              <a:avLst/>
            </a:prstGeom>
          </p:spPr>
        </p:pic>
        <p:pic>
          <p:nvPicPr>
            <p:cNvPr id="16" name="object 6">
              <a:extLst>
                <a:ext uri="{FF2B5EF4-FFF2-40B4-BE49-F238E27FC236}">
                  <a16:creationId xmlns:a16="http://schemas.microsoft.com/office/drawing/2014/main" xmlns="" id="{273D2F01-327E-7581-FD2F-70786A5F305A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012" y="6076101"/>
              <a:ext cx="1161159" cy="682063"/>
            </a:xfrm>
            <a:prstGeom prst="rect">
              <a:avLst/>
            </a:prstGeom>
          </p:spPr>
        </p:pic>
        <p:sp>
          <p:nvSpPr>
            <p:cNvPr id="17" name="object 7">
              <a:extLst>
                <a:ext uri="{FF2B5EF4-FFF2-40B4-BE49-F238E27FC236}">
                  <a16:creationId xmlns:a16="http://schemas.microsoft.com/office/drawing/2014/main" xmlns="" id="{2EB88840-B0CA-8358-73BF-28E21947FA88}"/>
                </a:ext>
              </a:extLst>
            </p:cNvPr>
            <p:cNvSpPr/>
            <p:nvPr/>
          </p:nvSpPr>
          <p:spPr>
            <a:xfrm>
              <a:off x="7319222" y="6489470"/>
              <a:ext cx="102235" cy="121948"/>
            </a:xfrm>
            <a:custGeom>
              <a:avLst/>
              <a:gdLst/>
              <a:ahLst/>
              <a:cxnLst/>
              <a:rect l="l" t="t" r="r" b="b"/>
              <a:pathLst>
                <a:path w="102234" h="100965">
                  <a:moveTo>
                    <a:pt x="102184" y="0"/>
                  </a:moveTo>
                  <a:lnTo>
                    <a:pt x="0" y="0"/>
                  </a:lnTo>
                  <a:lnTo>
                    <a:pt x="0" y="100456"/>
                  </a:lnTo>
                  <a:lnTo>
                    <a:pt x="102184" y="100456"/>
                  </a:lnTo>
                  <a:lnTo>
                    <a:pt x="102184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800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870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Agrupar 9">
            <a:extLst>
              <a:ext uri="{FF2B5EF4-FFF2-40B4-BE49-F238E27FC236}">
                <a16:creationId xmlns:a16="http://schemas.microsoft.com/office/drawing/2014/main" xmlns="" id="{A6190606-33C7-4347-30A6-D97C023AF846}"/>
              </a:ext>
            </a:extLst>
          </p:cNvPr>
          <p:cNvGrpSpPr/>
          <p:nvPr userDrawn="1"/>
        </p:nvGrpSpPr>
        <p:grpSpPr>
          <a:xfrm>
            <a:off x="0" y="108659"/>
            <a:ext cx="12191994" cy="6749340"/>
            <a:chOff x="0" y="108659"/>
            <a:chExt cx="12191994" cy="6749340"/>
          </a:xfrm>
        </p:grpSpPr>
        <p:pic>
          <p:nvPicPr>
            <p:cNvPr id="11" name="object 3">
              <a:extLst>
                <a:ext uri="{FF2B5EF4-FFF2-40B4-BE49-F238E27FC236}">
                  <a16:creationId xmlns:a16="http://schemas.microsoft.com/office/drawing/2014/main" xmlns="" id="{2E49F437-1E8C-F34A-435B-7066189DB09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659"/>
              <a:ext cx="12191994" cy="6749340"/>
            </a:xfrm>
            <a:prstGeom prst="rect">
              <a:avLst/>
            </a:prstGeom>
          </p:spPr>
        </p:pic>
        <p:pic>
          <p:nvPicPr>
            <p:cNvPr id="12" name="object 4">
              <a:extLst>
                <a:ext uri="{FF2B5EF4-FFF2-40B4-BE49-F238E27FC236}">
                  <a16:creationId xmlns:a16="http://schemas.microsoft.com/office/drawing/2014/main" xmlns="" id="{4C6146EC-81B6-0B88-CDEF-95876A075794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9545" y="6100464"/>
              <a:ext cx="2054935" cy="633349"/>
            </a:xfrm>
            <a:prstGeom prst="rect">
              <a:avLst/>
            </a:prstGeom>
          </p:spPr>
        </p:pic>
        <p:pic>
          <p:nvPicPr>
            <p:cNvPr id="13" name="object 5">
              <a:extLst>
                <a:ext uri="{FF2B5EF4-FFF2-40B4-BE49-F238E27FC236}">
                  <a16:creationId xmlns:a16="http://schemas.microsoft.com/office/drawing/2014/main" xmlns="" id="{C24910D1-4DBD-148D-F892-44E534138E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0108" y="6207032"/>
              <a:ext cx="1149476" cy="420189"/>
            </a:xfrm>
            <a:prstGeom prst="rect">
              <a:avLst/>
            </a:prstGeom>
          </p:spPr>
        </p:pic>
        <p:pic>
          <p:nvPicPr>
            <p:cNvPr id="14" name="object 6">
              <a:extLst>
                <a:ext uri="{FF2B5EF4-FFF2-40B4-BE49-F238E27FC236}">
                  <a16:creationId xmlns:a16="http://schemas.microsoft.com/office/drawing/2014/main" xmlns="" id="{F071CBF4-39BD-0265-6BE3-C1CD99F7133C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012" y="6076101"/>
              <a:ext cx="1161159" cy="682063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:a16="http://schemas.microsoft.com/office/drawing/2014/main" xmlns="" id="{129FEDF3-EB27-DC96-D01B-DF204A9B5A3C}"/>
                </a:ext>
              </a:extLst>
            </p:cNvPr>
            <p:cNvSpPr/>
            <p:nvPr/>
          </p:nvSpPr>
          <p:spPr>
            <a:xfrm>
              <a:off x="7319222" y="6489470"/>
              <a:ext cx="102235" cy="121948"/>
            </a:xfrm>
            <a:custGeom>
              <a:avLst/>
              <a:gdLst/>
              <a:ahLst/>
              <a:cxnLst/>
              <a:rect l="l" t="t" r="r" b="b"/>
              <a:pathLst>
                <a:path w="102234" h="100965">
                  <a:moveTo>
                    <a:pt x="102184" y="0"/>
                  </a:moveTo>
                  <a:lnTo>
                    <a:pt x="0" y="0"/>
                  </a:lnTo>
                  <a:lnTo>
                    <a:pt x="0" y="100456"/>
                  </a:lnTo>
                  <a:lnTo>
                    <a:pt x="102184" y="100456"/>
                  </a:lnTo>
                  <a:lnTo>
                    <a:pt x="102184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7239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C3D57C37-7E6E-F306-6796-40757B536B2C}"/>
              </a:ext>
            </a:extLst>
          </p:cNvPr>
          <p:cNvGrpSpPr/>
          <p:nvPr userDrawn="1"/>
        </p:nvGrpSpPr>
        <p:grpSpPr>
          <a:xfrm>
            <a:off x="0" y="108659"/>
            <a:ext cx="12191994" cy="6749340"/>
            <a:chOff x="0" y="108659"/>
            <a:chExt cx="12191994" cy="6749340"/>
          </a:xfrm>
        </p:grpSpPr>
        <p:pic>
          <p:nvPicPr>
            <p:cNvPr id="10" name="object 3">
              <a:extLst>
                <a:ext uri="{FF2B5EF4-FFF2-40B4-BE49-F238E27FC236}">
                  <a16:creationId xmlns:a16="http://schemas.microsoft.com/office/drawing/2014/main" xmlns="" id="{9D50CA08-2FC4-3C4D-8E9A-C4C4B7ED92F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08659"/>
              <a:ext cx="12191994" cy="6749340"/>
            </a:xfrm>
            <a:prstGeom prst="rect">
              <a:avLst/>
            </a:prstGeom>
          </p:spPr>
        </p:pic>
        <p:pic>
          <p:nvPicPr>
            <p:cNvPr id="11" name="object 4">
              <a:extLst>
                <a:ext uri="{FF2B5EF4-FFF2-40B4-BE49-F238E27FC236}">
                  <a16:creationId xmlns:a16="http://schemas.microsoft.com/office/drawing/2014/main" xmlns="" id="{90F6480C-F0AB-A95B-1C52-A959D21846D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69545" y="6100464"/>
              <a:ext cx="2054935" cy="633349"/>
            </a:xfrm>
            <a:prstGeom prst="rect">
              <a:avLst/>
            </a:prstGeom>
          </p:spPr>
        </p:pic>
        <p:pic>
          <p:nvPicPr>
            <p:cNvPr id="12" name="object 5">
              <a:extLst>
                <a:ext uri="{FF2B5EF4-FFF2-40B4-BE49-F238E27FC236}">
                  <a16:creationId xmlns:a16="http://schemas.microsoft.com/office/drawing/2014/main" xmlns="" id="{E4837C33-2E96-793B-EE8F-977E46F8AAF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0108" y="6207032"/>
              <a:ext cx="1149476" cy="420189"/>
            </a:xfrm>
            <a:prstGeom prst="rect">
              <a:avLst/>
            </a:prstGeom>
          </p:spPr>
        </p:pic>
        <p:pic>
          <p:nvPicPr>
            <p:cNvPr id="13" name="object 6">
              <a:extLst>
                <a:ext uri="{FF2B5EF4-FFF2-40B4-BE49-F238E27FC236}">
                  <a16:creationId xmlns:a16="http://schemas.microsoft.com/office/drawing/2014/main" xmlns="" id="{27F195E2-84BB-1FAC-D1D9-571FC981740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43012" y="6076101"/>
              <a:ext cx="1161159" cy="682063"/>
            </a:xfrm>
            <a:prstGeom prst="rect">
              <a:avLst/>
            </a:prstGeom>
          </p:spPr>
        </p:pic>
        <p:sp>
          <p:nvSpPr>
            <p:cNvPr id="14" name="object 7">
              <a:extLst>
                <a:ext uri="{FF2B5EF4-FFF2-40B4-BE49-F238E27FC236}">
                  <a16:creationId xmlns:a16="http://schemas.microsoft.com/office/drawing/2014/main" xmlns="" id="{6AEB7C74-59CB-A744-E994-0E3505B4FFFD}"/>
                </a:ext>
              </a:extLst>
            </p:cNvPr>
            <p:cNvSpPr/>
            <p:nvPr/>
          </p:nvSpPr>
          <p:spPr>
            <a:xfrm>
              <a:off x="7319222" y="6489470"/>
              <a:ext cx="102235" cy="121948"/>
            </a:xfrm>
            <a:custGeom>
              <a:avLst/>
              <a:gdLst/>
              <a:ahLst/>
              <a:cxnLst/>
              <a:rect l="l" t="t" r="r" b="b"/>
              <a:pathLst>
                <a:path w="102234" h="100965">
                  <a:moveTo>
                    <a:pt x="102184" y="0"/>
                  </a:moveTo>
                  <a:lnTo>
                    <a:pt x="0" y="0"/>
                  </a:lnTo>
                  <a:lnTo>
                    <a:pt x="0" y="100456"/>
                  </a:lnTo>
                  <a:lnTo>
                    <a:pt x="102184" y="100456"/>
                  </a:lnTo>
                  <a:lnTo>
                    <a:pt x="102184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848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92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772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Agrupar 6">
            <a:extLst>
              <a:ext uri="{FF2B5EF4-FFF2-40B4-BE49-F238E27FC236}">
                <a16:creationId xmlns:a16="http://schemas.microsoft.com/office/drawing/2014/main" xmlns="" id="{B6815367-3CF0-8F9C-147C-929218895AEC}"/>
              </a:ext>
            </a:extLst>
          </p:cNvPr>
          <p:cNvGrpSpPr/>
          <p:nvPr userDrawn="1"/>
        </p:nvGrpSpPr>
        <p:grpSpPr>
          <a:xfrm>
            <a:off x="0" y="108659"/>
            <a:ext cx="12191994" cy="6749340"/>
            <a:chOff x="0" y="108659"/>
            <a:chExt cx="12191994" cy="6749340"/>
          </a:xfrm>
        </p:grpSpPr>
        <p:pic>
          <p:nvPicPr>
            <p:cNvPr id="8" name="object 3">
              <a:extLst>
                <a:ext uri="{FF2B5EF4-FFF2-40B4-BE49-F238E27FC236}">
                  <a16:creationId xmlns:a16="http://schemas.microsoft.com/office/drawing/2014/main" xmlns="" id="{E18D7C91-FDDE-B1BF-A908-CE027D012C02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0" y="108659"/>
              <a:ext cx="12191994" cy="6749340"/>
            </a:xfrm>
            <a:prstGeom prst="rect">
              <a:avLst/>
            </a:prstGeom>
          </p:spPr>
        </p:pic>
        <p:pic>
          <p:nvPicPr>
            <p:cNvPr id="9" name="object 4">
              <a:extLst>
                <a:ext uri="{FF2B5EF4-FFF2-40B4-BE49-F238E27FC236}">
                  <a16:creationId xmlns:a16="http://schemas.microsoft.com/office/drawing/2014/main" xmlns="" id="{3B85C668-85E8-48F1-F3D6-871AEB8F9A88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69545" y="6100464"/>
              <a:ext cx="2054935" cy="633349"/>
            </a:xfrm>
            <a:prstGeom prst="rect">
              <a:avLst/>
            </a:prstGeom>
          </p:spPr>
        </p:pic>
        <p:pic>
          <p:nvPicPr>
            <p:cNvPr id="10" name="object 5">
              <a:extLst>
                <a:ext uri="{FF2B5EF4-FFF2-40B4-BE49-F238E27FC236}">
                  <a16:creationId xmlns:a16="http://schemas.microsoft.com/office/drawing/2014/main" xmlns="" id="{69FC3AEF-A0DC-0BA6-F0F3-C315F5FCADF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780108" y="6207032"/>
              <a:ext cx="1149476" cy="420189"/>
            </a:xfrm>
            <a:prstGeom prst="rect">
              <a:avLst/>
            </a:prstGeom>
          </p:spPr>
        </p:pic>
        <p:pic>
          <p:nvPicPr>
            <p:cNvPr id="11" name="object 6">
              <a:extLst>
                <a:ext uri="{FF2B5EF4-FFF2-40B4-BE49-F238E27FC236}">
                  <a16:creationId xmlns:a16="http://schemas.microsoft.com/office/drawing/2014/main" xmlns="" id="{B904922B-9A3C-B329-9564-6DC5CE1D203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143012" y="6076101"/>
              <a:ext cx="1161159" cy="682063"/>
            </a:xfrm>
            <a:prstGeom prst="rect">
              <a:avLst/>
            </a:prstGeom>
          </p:spPr>
        </p:pic>
        <p:sp>
          <p:nvSpPr>
            <p:cNvPr id="12" name="object 7">
              <a:extLst>
                <a:ext uri="{FF2B5EF4-FFF2-40B4-BE49-F238E27FC236}">
                  <a16:creationId xmlns:a16="http://schemas.microsoft.com/office/drawing/2014/main" xmlns="" id="{30D3EF32-2C7A-12DE-E0DA-40212859E3DC}"/>
                </a:ext>
              </a:extLst>
            </p:cNvPr>
            <p:cNvSpPr/>
            <p:nvPr/>
          </p:nvSpPr>
          <p:spPr>
            <a:xfrm>
              <a:off x="7319222" y="6489470"/>
              <a:ext cx="102235" cy="121948"/>
            </a:xfrm>
            <a:custGeom>
              <a:avLst/>
              <a:gdLst/>
              <a:ahLst/>
              <a:cxnLst/>
              <a:rect l="l" t="t" r="r" b="b"/>
              <a:pathLst>
                <a:path w="102234" h="100965">
                  <a:moveTo>
                    <a:pt x="102184" y="0"/>
                  </a:moveTo>
                  <a:lnTo>
                    <a:pt x="0" y="0"/>
                  </a:lnTo>
                  <a:lnTo>
                    <a:pt x="0" y="100456"/>
                  </a:lnTo>
                  <a:lnTo>
                    <a:pt x="102184" y="100456"/>
                  </a:lnTo>
                  <a:lnTo>
                    <a:pt x="102184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2560D-EAB4-41B9-8234-DF00148B0D71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1FB4A-F8D0-45EF-8847-05AD60DCE42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6476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ad.mma.gov.br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8.png"/><Relationship Id="rId9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Agrupar 12">
            <a:extLst>
              <a:ext uri="{FF2B5EF4-FFF2-40B4-BE49-F238E27FC236}">
                <a16:creationId xmlns:a16="http://schemas.microsoft.com/office/drawing/2014/main" xmlns="" id="{5C4563C8-0775-3F80-9C88-05BDA6CCA849}"/>
              </a:ext>
            </a:extLst>
          </p:cNvPr>
          <p:cNvGrpSpPr/>
          <p:nvPr/>
        </p:nvGrpSpPr>
        <p:grpSpPr>
          <a:xfrm>
            <a:off x="4780108" y="6076101"/>
            <a:ext cx="2641349" cy="682063"/>
            <a:chOff x="4780108" y="6076101"/>
            <a:chExt cx="2641349" cy="682063"/>
          </a:xfrm>
        </p:grpSpPr>
        <p:pic>
          <p:nvPicPr>
            <p:cNvPr id="7" name="object 4">
              <a:extLst>
                <a:ext uri="{FF2B5EF4-FFF2-40B4-BE49-F238E27FC236}">
                  <a16:creationId xmlns:a16="http://schemas.microsoft.com/office/drawing/2014/main" xmlns="" id="{32B53D40-0230-5BB2-25C3-C1CB506CF7A6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69545" y="6100464"/>
              <a:ext cx="2054935" cy="633349"/>
            </a:xfrm>
            <a:prstGeom prst="rect">
              <a:avLst/>
            </a:prstGeom>
          </p:spPr>
        </p:pic>
        <p:pic>
          <p:nvPicPr>
            <p:cNvPr id="8" name="object 5">
              <a:extLst>
                <a:ext uri="{FF2B5EF4-FFF2-40B4-BE49-F238E27FC236}">
                  <a16:creationId xmlns:a16="http://schemas.microsoft.com/office/drawing/2014/main" xmlns="" id="{1406D1A3-F88E-81BF-9E59-C7B5659113F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0108" y="6207032"/>
              <a:ext cx="1149476" cy="420189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:a16="http://schemas.microsoft.com/office/drawing/2014/main" xmlns="" id="{6D795FC8-3076-44B6-7394-F9AA6DD97CD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3012" y="6076101"/>
              <a:ext cx="1161159" cy="682063"/>
            </a:xfrm>
            <a:prstGeom prst="rect">
              <a:avLst/>
            </a:prstGeom>
          </p:spPr>
        </p:pic>
        <p:sp>
          <p:nvSpPr>
            <p:cNvPr id="10" name="object 7">
              <a:extLst>
                <a:ext uri="{FF2B5EF4-FFF2-40B4-BE49-F238E27FC236}">
                  <a16:creationId xmlns:a16="http://schemas.microsoft.com/office/drawing/2014/main" xmlns="" id="{EFDAC303-A627-0615-CFE4-5052E90F7D2A}"/>
                </a:ext>
              </a:extLst>
            </p:cNvPr>
            <p:cNvSpPr/>
            <p:nvPr/>
          </p:nvSpPr>
          <p:spPr>
            <a:xfrm>
              <a:off x="7319222" y="6489470"/>
              <a:ext cx="102235" cy="121948"/>
            </a:xfrm>
            <a:custGeom>
              <a:avLst/>
              <a:gdLst/>
              <a:ahLst/>
              <a:cxnLst/>
              <a:rect l="l" t="t" r="r" b="b"/>
              <a:pathLst>
                <a:path w="102234" h="100965">
                  <a:moveTo>
                    <a:pt x="102184" y="0"/>
                  </a:moveTo>
                  <a:lnTo>
                    <a:pt x="0" y="0"/>
                  </a:lnTo>
                  <a:lnTo>
                    <a:pt x="0" y="100456"/>
                  </a:lnTo>
                  <a:lnTo>
                    <a:pt x="102184" y="100456"/>
                  </a:lnTo>
                  <a:lnTo>
                    <a:pt x="102184" y="0"/>
                  </a:lnTo>
                  <a:close/>
                </a:path>
              </a:pathLst>
            </a:custGeom>
            <a:solidFill>
              <a:srgbClr val="3B3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6F1125E-BFC1-3C30-77C0-DB21AC468E69}"/>
              </a:ext>
            </a:extLst>
          </p:cNvPr>
          <p:cNvSpPr txBox="1"/>
          <p:nvPr/>
        </p:nvSpPr>
        <p:spPr>
          <a:xfrm>
            <a:off x="1182848" y="1677798"/>
            <a:ext cx="90265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chemeClr val="bg1"/>
                </a:solidFill>
                <a:cs typeface="Arial" panose="020B0604020202020204" pitchFamily="34" charset="0"/>
              </a:rPr>
              <a:t>ATUALIZAÇÕES RELATIVAS À GESTÃO DA QUALIDADE DO AR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0ECA6637-7DB4-594E-B490-3359C6F6E9BB}"/>
              </a:ext>
            </a:extLst>
          </p:cNvPr>
          <p:cNvSpPr txBox="1"/>
          <p:nvPr/>
        </p:nvSpPr>
        <p:spPr>
          <a:xfrm>
            <a:off x="1052784" y="1106002"/>
            <a:ext cx="97536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AUDIÊNCIA PÚBLICA</a:t>
            </a:r>
          </a:p>
          <a:p>
            <a:r>
              <a:rPr lang="pt-BR" sz="4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</a:t>
            </a:r>
          </a:p>
          <a:p>
            <a:r>
              <a:rPr lang="pt-BR" sz="46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GESTÃO DA QUALIDADE DO AR </a:t>
            </a:r>
          </a:p>
          <a:p>
            <a:r>
              <a:rPr lang="pt-BR" sz="36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AÇÕES EM CURSO PELO MMA</a:t>
            </a:r>
            <a:r>
              <a:rPr lang="pt-BR" sz="38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3800" b="1" dirty="0">
                <a:solidFill>
                  <a:schemeClr val="accent1">
                    <a:lumMod val="75000"/>
                  </a:schemeClr>
                </a:solidFill>
              </a:rPr>
            </a:br>
            <a:endParaRPr lang="pt-BR" sz="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DB6F48CE-71A3-8907-0594-F1D8AD2EC018}"/>
              </a:ext>
            </a:extLst>
          </p:cNvPr>
          <p:cNvSpPr txBox="1"/>
          <p:nvPr/>
        </p:nvSpPr>
        <p:spPr>
          <a:xfrm>
            <a:off x="1182848" y="5034394"/>
            <a:ext cx="8133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Secretaria Nacional de Meio Ambiente Urbano e Qualidade Ambiental</a:t>
            </a:r>
          </a:p>
          <a:p>
            <a:r>
              <a:rPr lang="pt-BR" sz="1800" b="1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Ministério do Meio Ambiente e Mudança do Clima</a:t>
            </a:r>
          </a:p>
        </p:txBody>
      </p:sp>
    </p:spTree>
    <p:extLst>
      <p:ext uri="{BB962C8B-B14F-4D97-AF65-F5344CB8AC3E}">
        <p14:creationId xmlns:p14="http://schemas.microsoft.com/office/powerpoint/2010/main" val="3978090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62062" y="427838"/>
            <a:ext cx="92027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chemeClr val="accent1">
                    <a:lumMod val="75000"/>
                  </a:schemeClr>
                </a:solidFill>
              </a:rPr>
              <a:t>Competências dos Estados e DF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(Lei 14.850/2024)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3F38D59-F114-3B9C-8C03-71146B587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2101693"/>
              </p:ext>
            </p:extLst>
          </p:nvPr>
        </p:nvGraphicFramePr>
        <p:xfrm>
          <a:off x="1194433" y="1255357"/>
          <a:ext cx="9719644" cy="481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1250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62062" y="427838"/>
            <a:ext cx="92027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chemeClr val="accent1">
                    <a:lumMod val="75000"/>
                  </a:schemeClr>
                </a:solidFill>
              </a:rPr>
              <a:t>Competências dos Estados e DF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(Lei 14.850/2024)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3F38D59-F114-3B9C-8C03-71146B587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5678014"/>
              </p:ext>
            </p:extLst>
          </p:nvPr>
        </p:nvGraphicFramePr>
        <p:xfrm>
          <a:off x="1060209" y="1104946"/>
          <a:ext cx="9719644" cy="481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13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471559" y="296938"/>
            <a:ext cx="9454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accent1">
                    <a:lumMod val="75000"/>
                  </a:schemeClr>
                </a:solidFill>
              </a:rPr>
              <a:t>ATUALIZAÇÃO DA RESOLUÇÃO CONAMA 491/2018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2686D0A-9771-72AC-25BF-C52E176FDF35}"/>
              </a:ext>
            </a:extLst>
          </p:cNvPr>
          <p:cNvSpPr txBox="1"/>
          <p:nvPr/>
        </p:nvSpPr>
        <p:spPr>
          <a:xfrm>
            <a:off x="471559" y="1128371"/>
            <a:ext cx="6152126" cy="509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u="sng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Dispõe sobre os padrões de qualidade do ar nacionais.</a:t>
            </a:r>
            <a:endParaRPr lang="pt-BR" u="sng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61912" marR="0" lvl="0" indent="-61912" algn="l" rtl="0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     Aprovada após 5 anos de debates no Conama.</a:t>
            </a:r>
            <a:endParaRPr lang="pt-BR" dirty="0">
              <a:solidFill>
                <a:schemeClr val="accent1">
                  <a:lumMod val="50000"/>
                </a:schemeClr>
              </a:solidFill>
              <a:cs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 Compreendeu uma série de avanços na gestão da qualidade do ar 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(planos de controle, relatórios anuais, divulgação de informações, </a:t>
            </a:r>
            <a:r>
              <a:rPr lang="pt-BR" dirty="0" err="1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IQAr</a:t>
            </a: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).</a:t>
            </a:r>
          </a:p>
          <a:p>
            <a:pPr marL="342900" marR="0" lvl="0" indent="-342900" algn="l" rtl="0">
              <a:lnSpc>
                <a:spcPct val="17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Compromisso de reduzir gradualmente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cs typeface="Calibri" panose="020F0502020204030204" pitchFamily="34" charset="0"/>
                <a:sym typeface="Arial"/>
              </a:rPr>
              <a:t>os padrões em quatro etapas, com base em critérios técnicos, de acordo com as recomendações da OMS (valores guia de 2005) 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highlight>
                  <a:srgbClr val="FFFF00"/>
                </a:highlight>
                <a:cs typeface="Calibri" panose="020F0502020204030204" pitchFamily="34" charset="0"/>
                <a:sym typeface="Arial"/>
              </a:rPr>
              <a:t>porém sem prazos</a:t>
            </a:r>
            <a:r>
              <a:rPr lang="pt-BR" b="1" dirty="0">
                <a:solidFill>
                  <a:schemeClr val="accent1">
                    <a:lumMod val="50000"/>
                  </a:schemeClr>
                </a:solidFill>
                <a:ea typeface="Arial"/>
                <a:cs typeface="Arial"/>
                <a:sym typeface="Arial"/>
              </a:rPr>
              <a:t>.</a:t>
            </a:r>
            <a:endParaRPr lang="pt-BR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pt-BR" sz="2000" b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10" name="Google Shape;1523;p21" descr="Cidade vista de cima&#10;&#10;Descrição gerada automaticamente">
            <a:extLst>
              <a:ext uri="{FF2B5EF4-FFF2-40B4-BE49-F238E27FC236}">
                <a16:creationId xmlns:a16="http://schemas.microsoft.com/office/drawing/2014/main" xmlns="" id="{1C8E0961-F684-900F-25A9-0254B38BA12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9542" r="24965"/>
          <a:stretch/>
        </p:blipFill>
        <p:spPr>
          <a:xfrm>
            <a:off x="6902799" y="1745702"/>
            <a:ext cx="4817642" cy="4045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808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62062" y="427838"/>
            <a:ext cx="94543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400" b="1" dirty="0">
                <a:solidFill>
                  <a:schemeClr val="accent1">
                    <a:lumMod val="75000"/>
                  </a:schemeClr>
                </a:solidFill>
              </a:rPr>
              <a:t>ATUALIZAÇÃO DA RESOLUÇÃO CONAMA 491/2018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2686D0A-9771-72AC-25BF-C52E176FDF35}"/>
              </a:ext>
            </a:extLst>
          </p:cNvPr>
          <p:cNvSpPr txBox="1"/>
          <p:nvPr/>
        </p:nvSpPr>
        <p:spPr>
          <a:xfrm>
            <a:off x="562062" y="1286672"/>
            <a:ext cx="102010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i="1" dirty="0">
                <a:solidFill>
                  <a:schemeClr val="accent1">
                    <a:lumMod val="50000"/>
                  </a:schemeClr>
                </a:solidFill>
              </a:rPr>
              <a:t>Anexo 1 – Padrões dispostos na Resolução 491/2018</a:t>
            </a:r>
            <a:endParaRPr lang="pt-BR" sz="20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9514132F-73AF-3A6D-92C8-F072F1961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81" y="1779115"/>
            <a:ext cx="5784069" cy="43958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A4F9479-E3EC-A205-00FC-06991C4ADC88}"/>
              </a:ext>
            </a:extLst>
          </p:cNvPr>
          <p:cNvSpPr txBox="1"/>
          <p:nvPr/>
        </p:nvSpPr>
        <p:spPr>
          <a:xfrm>
            <a:off x="6412807" y="1821723"/>
            <a:ext cx="547439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Em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23/09/2022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 transitou em julgado a </a:t>
            </a:r>
            <a:r>
              <a:rPr lang="pt-BR" sz="2500" b="1" dirty="0">
                <a:solidFill>
                  <a:schemeClr val="accent1">
                    <a:lumMod val="50000"/>
                  </a:schemeClr>
                </a:solidFill>
              </a:rPr>
              <a:t>decisão</a:t>
            </a:r>
            <a:r>
              <a:rPr lang="pt-BR" sz="2500" dirty="0">
                <a:solidFill>
                  <a:schemeClr val="accent1">
                    <a:lumMod val="50000"/>
                  </a:schemeClr>
                </a:solidFill>
              </a:rPr>
              <a:t> do STF sobre a necessidade de atualização da Resolução Conama nº 491/18:</a:t>
            </a:r>
          </a:p>
          <a:p>
            <a:pPr marL="514350" indent="-514350">
              <a:buAutoNum type="alphaLcParenBoth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A Corte declarou ser ainda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constitucional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 a Resolução Conama 491/2018;</a:t>
            </a:r>
          </a:p>
          <a:p>
            <a:pPr marL="514350" indent="-514350">
              <a:buAutoNum type="alphaLcParenBoth"/>
            </a:pP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Não obstante, em que pese não haver vício de inconstitucionalidade, determinou que, no </a:t>
            </a:r>
            <a:r>
              <a:rPr lang="pt-BR" sz="2200" b="1" dirty="0">
                <a:solidFill>
                  <a:schemeClr val="accent1">
                    <a:lumMod val="50000"/>
                  </a:schemeClr>
                </a:solidFill>
              </a:rPr>
              <a:t>prazo de 24 meses </a:t>
            </a:r>
            <a:r>
              <a:rPr lang="pt-BR" sz="2200" dirty="0">
                <a:solidFill>
                  <a:schemeClr val="accent1">
                    <a:lumMod val="50000"/>
                  </a:schemeClr>
                </a:solidFill>
              </a:rPr>
              <a:t>o Conama edite nova resolução sobre a matéria (...)</a:t>
            </a:r>
          </a:p>
          <a:p>
            <a:endParaRPr lang="pt-BR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pt-BR" sz="2000" b="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6572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3609F40-CBC7-ED04-0E1A-192A718C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6944" y="678705"/>
            <a:ext cx="10096500" cy="453937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LINHA DO TEMPO – ATUALIZAÇÃO DA RESOLUÇÃO 491/2018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FF20A17A-A976-22C2-220F-5EF0EF35FE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6651103"/>
              </p:ext>
            </p:extLst>
          </p:nvPr>
        </p:nvGraphicFramePr>
        <p:xfrm>
          <a:off x="422877" y="1240559"/>
          <a:ext cx="9883328" cy="471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EFAB9BC9-A85E-BAC5-404D-B04DE327F1A3}"/>
              </a:ext>
            </a:extLst>
          </p:cNvPr>
          <p:cNvSpPr txBox="1"/>
          <p:nvPr/>
        </p:nvSpPr>
        <p:spPr>
          <a:xfrm>
            <a:off x="316505" y="4413272"/>
            <a:ext cx="13959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23/09/2022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0AE2A086-7D1D-8D26-7354-EE43781C0D28}"/>
              </a:ext>
            </a:extLst>
          </p:cNvPr>
          <p:cNvSpPr txBox="1"/>
          <p:nvPr/>
        </p:nvSpPr>
        <p:spPr>
          <a:xfrm>
            <a:off x="10306205" y="2782056"/>
            <a:ext cx="165658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Prazo Final</a:t>
            </a:r>
          </a:p>
          <a:p>
            <a:r>
              <a:rPr lang="pt-BR" sz="2000" b="1" dirty="0"/>
              <a:t>23/09/2024</a:t>
            </a:r>
          </a:p>
          <a:p>
            <a:endParaRPr lang="pt-BR" sz="2000" b="1" dirty="0"/>
          </a:p>
          <a:p>
            <a:r>
              <a:rPr lang="pt-BR" sz="2000" b="1" dirty="0"/>
              <a:t>Aprovação:</a:t>
            </a:r>
          </a:p>
          <a:p>
            <a:r>
              <a:rPr lang="pt-BR" sz="2000" b="1" dirty="0"/>
              <a:t>12/06/2024</a:t>
            </a:r>
            <a:endParaRPr lang="pt-BR" sz="2000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C03C943-2B21-BBE7-1BB7-6CB4404FE28F}"/>
              </a:ext>
            </a:extLst>
          </p:cNvPr>
          <p:cNvSpPr txBox="1"/>
          <p:nvPr/>
        </p:nvSpPr>
        <p:spPr>
          <a:xfrm>
            <a:off x="2394111" y="4413272"/>
            <a:ext cx="13959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09/01 a 21/03/24</a:t>
            </a:r>
            <a:endParaRPr lang="pt-BR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68726A77-3E9E-6417-3CA6-72CD090F1903}"/>
              </a:ext>
            </a:extLst>
          </p:cNvPr>
          <p:cNvSpPr txBox="1"/>
          <p:nvPr/>
        </p:nvSpPr>
        <p:spPr>
          <a:xfrm>
            <a:off x="4172234" y="4413272"/>
            <a:ext cx="1656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04/04 e 08/05/24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83A0BC9F-3251-05B7-41FF-E69BF6CCE9E3}"/>
              </a:ext>
            </a:extLst>
          </p:cNvPr>
          <p:cNvSpPr txBox="1"/>
          <p:nvPr/>
        </p:nvSpPr>
        <p:spPr>
          <a:xfrm>
            <a:off x="8087384" y="4413272"/>
            <a:ext cx="13352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12/06/24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57BF393A-2833-B482-54C5-31CC08F7DBA1}"/>
              </a:ext>
            </a:extLst>
          </p:cNvPr>
          <p:cNvSpPr txBox="1"/>
          <p:nvPr/>
        </p:nvSpPr>
        <p:spPr>
          <a:xfrm>
            <a:off x="5935194" y="4392983"/>
            <a:ext cx="16565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27 e 28/05/25</a:t>
            </a:r>
          </a:p>
        </p:txBody>
      </p:sp>
    </p:spTree>
    <p:extLst>
      <p:ext uri="{BB962C8B-B14F-4D97-AF65-F5344CB8AC3E}">
        <p14:creationId xmlns:p14="http://schemas.microsoft.com/office/powerpoint/2010/main" val="1714157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3609F40-CBC7-ED04-0E1A-192A718C8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6" y="643935"/>
            <a:ext cx="10515600" cy="453937"/>
          </a:xfrm>
        </p:spPr>
        <p:txBody>
          <a:bodyPr>
            <a:noAutofit/>
          </a:bodyPr>
          <a:lstStyle/>
          <a:p>
            <a:pPr algn="ctr"/>
            <a:r>
              <a:rPr lang="pt-BR" sz="3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ENTRADA EM VIGOR DOS PADRÕES </a:t>
            </a:r>
            <a:br>
              <a:rPr lang="pt-BR" sz="3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pt-BR" sz="34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DE QUALIDADE DO AR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17894307-9C2F-52F7-3F81-015271991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962149"/>
            <a:ext cx="12261559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89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62062" y="227052"/>
            <a:ext cx="920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INICIATIVAS DO MMA EM ANDAMENTO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AF7D345D-732A-DE20-EAF4-7DFA138CE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159640"/>
              </p:ext>
            </p:extLst>
          </p:nvPr>
        </p:nvGraphicFramePr>
        <p:xfrm>
          <a:off x="843379" y="781050"/>
          <a:ext cx="10215146" cy="543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92433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36895" y="219118"/>
            <a:ext cx="920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INICIATIVAS DO MMA EM ANDAMENTO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D81E7847-2BDE-99F5-DD95-5B85F41CB6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817439"/>
              </p:ext>
            </p:extLst>
          </p:nvPr>
        </p:nvGraphicFramePr>
        <p:xfrm>
          <a:off x="826601" y="865449"/>
          <a:ext cx="10327174" cy="5040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609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36894" y="1136459"/>
            <a:ext cx="9202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INVENTÁRIO NACIONAL DE EMISSÕES ATMOSFÉRICAS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2686D0A-9771-72AC-25BF-C52E176FDF35}"/>
              </a:ext>
            </a:extLst>
          </p:cNvPr>
          <p:cNvSpPr txBox="1"/>
          <p:nvPr/>
        </p:nvSpPr>
        <p:spPr>
          <a:xfrm>
            <a:off x="562062" y="1690457"/>
            <a:ext cx="1022078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Lei nº 14.850, de 2 de maio de 2024</a:t>
            </a:r>
          </a:p>
          <a:p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Art. 12. O inventário de emissões atmosféricas deverá conter, no mínimo: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I - fontes de emissão atmosférica;</a:t>
            </a:r>
          </a:p>
          <a:p>
            <a:pPr lvl="1"/>
            <a:endParaRPr lang="pt-BR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II - poluentes inventariados;</a:t>
            </a:r>
          </a:p>
          <a:p>
            <a:pPr lvl="1"/>
            <a:endParaRPr lang="pt-BR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III - distribuição geográfica das emissões por regiões definidas pelo órgão ambiental competente, consideradas as principais fontes de emissão;</a:t>
            </a:r>
          </a:p>
          <a:p>
            <a:pPr lvl="1"/>
            <a:endParaRPr lang="pt-BR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IV - metodologia de estimativa de emissões; e</a:t>
            </a:r>
          </a:p>
          <a:p>
            <a:pPr lvl="1"/>
            <a:endParaRPr lang="pt-BR" sz="12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V - lacunas de informações identificadas no inventário e respectivas providências para sua correção.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30C251C0-D932-B5CA-BB37-E737A13617A2}"/>
              </a:ext>
            </a:extLst>
          </p:cNvPr>
          <p:cNvSpPr txBox="1"/>
          <p:nvPr/>
        </p:nvSpPr>
        <p:spPr>
          <a:xfrm>
            <a:off x="536895" y="219118"/>
            <a:ext cx="9202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INICIATIVAS DO MMA EM ANDAMENTO</a:t>
            </a:r>
          </a:p>
        </p:txBody>
      </p:sp>
    </p:spTree>
    <p:extLst>
      <p:ext uri="{BB962C8B-B14F-4D97-AF65-F5344CB8AC3E}">
        <p14:creationId xmlns:p14="http://schemas.microsoft.com/office/powerpoint/2010/main" val="18406533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62062" y="245064"/>
            <a:ext cx="92027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dirty="0">
                <a:solidFill>
                  <a:schemeClr val="accent1">
                    <a:lumMod val="75000"/>
                  </a:schemeClr>
                </a:solidFill>
              </a:rPr>
              <a:t>INVENTÁRIO NACIONAL DE EMISSÕES ATMOSFÉRICAS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2686D0A-9771-72AC-25BF-C52E176FDF35}"/>
              </a:ext>
            </a:extLst>
          </p:cNvPr>
          <p:cNvSpPr txBox="1"/>
          <p:nvPr/>
        </p:nvSpPr>
        <p:spPr>
          <a:xfrm>
            <a:off x="562062" y="1136405"/>
            <a:ext cx="10220786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Iniciativas do MMA: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Projeto aprovado pelo CCAC para elaboração do Inventário Nacional de Emissão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Fontes Rodoviárias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	Executado pelo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IEMA</a:t>
            </a: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	Período de execução: julho/2024 a julho/2026</a:t>
            </a:r>
          </a:p>
          <a:p>
            <a:pPr lvl="1"/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Parceria firmada para elaboração do Inventário Nacional de Emissão de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Fontes Fixas</a:t>
            </a: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	Executado pela </a:t>
            </a:r>
            <a:r>
              <a:rPr lang="pt-BR" sz="2400" b="1" dirty="0">
                <a:solidFill>
                  <a:schemeClr val="accent1">
                    <a:lumMod val="50000"/>
                  </a:schemeClr>
                </a:solidFill>
              </a:rPr>
              <a:t>UFSC</a:t>
            </a:r>
          </a:p>
          <a:p>
            <a:pPr lvl="1"/>
            <a:r>
              <a:rPr lang="pt-BR" sz="2400" dirty="0">
                <a:solidFill>
                  <a:schemeClr val="accent1">
                    <a:lumMod val="50000"/>
                  </a:schemeClr>
                </a:solidFill>
              </a:rPr>
              <a:t>	Período de execução: junho/2024 a junho/2026 </a:t>
            </a:r>
          </a:p>
          <a:p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835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62062" y="427838"/>
            <a:ext cx="92027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chemeClr val="accent1">
                    <a:lumMod val="75000"/>
                  </a:schemeClr>
                </a:solidFill>
              </a:rPr>
              <a:t>POLÍTICA NACIONAL DE QUALIDADE DO AR</a:t>
            </a:r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xmlns="" id="{29ECC17F-C9E5-A110-B118-4D040B3ECE2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5" name="object 3">
            <a:extLst>
              <a:ext uri="{FF2B5EF4-FFF2-40B4-BE49-F238E27FC236}">
                <a16:creationId xmlns:a16="http://schemas.microsoft.com/office/drawing/2014/main" xmlns="" id="{9F5281EF-BDA8-7BD8-0108-B321464D5FEE}"/>
              </a:ext>
            </a:extLst>
          </p:cNvPr>
          <p:cNvGrpSpPr/>
          <p:nvPr/>
        </p:nvGrpSpPr>
        <p:grpSpPr>
          <a:xfrm>
            <a:off x="4675504" y="5694616"/>
            <a:ext cx="2821940" cy="1028065"/>
            <a:chOff x="4675504" y="5694616"/>
            <a:chExt cx="2821940" cy="102806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xmlns="" id="{03F2B89D-091B-50BF-AD97-561C2771A94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504" y="5694616"/>
              <a:ext cx="2821927" cy="1027468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xmlns="" id="{AEF7525C-673A-F23A-A33D-E7A316C4D14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878B89A6-BE4A-495D-3C99-04162AC4967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sp>
        <p:nvSpPr>
          <p:cNvPr id="10" name="Título 8">
            <a:extLst>
              <a:ext uri="{FF2B5EF4-FFF2-40B4-BE49-F238E27FC236}">
                <a16:creationId xmlns:a16="http://schemas.microsoft.com/office/drawing/2014/main" xmlns="" id="{786686FF-87DC-8F40-B685-906AF68F039D}"/>
              </a:ext>
            </a:extLst>
          </p:cNvPr>
          <p:cNvSpPr txBox="1">
            <a:spLocks/>
          </p:cNvSpPr>
          <p:nvPr/>
        </p:nvSpPr>
        <p:spPr>
          <a:xfrm>
            <a:off x="5660337" y="1541674"/>
            <a:ext cx="6531663" cy="44576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 Nacional de Qualidade do Ar
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xmlns="" id="{30FBA162-82D4-6D88-0FE4-5DC8262C965F}"/>
              </a:ext>
            </a:extLst>
          </p:cNvPr>
          <p:cNvSpPr txBox="1">
            <a:spLocks/>
          </p:cNvSpPr>
          <p:nvPr/>
        </p:nvSpPr>
        <p:spPr>
          <a:xfrm>
            <a:off x="5634804" y="-85018"/>
            <a:ext cx="4038600" cy="827314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Impactos à saúde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12" name="Imagem 11" descr="Estetoscópio em superfície plana">
            <a:extLst>
              <a:ext uri="{FF2B5EF4-FFF2-40B4-BE49-F238E27FC236}">
                <a16:creationId xmlns:a16="http://schemas.microsoft.com/office/drawing/2014/main" xmlns="" id="{212824E9-3066-A9B7-0570-EC3103DD41E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95" r="49995"/>
          <a:stretch/>
        </p:blipFill>
        <p:spPr>
          <a:xfrm>
            <a:off x="-3564000" y="0"/>
            <a:ext cx="7100656" cy="685799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xmlns="" id="{707DDFBD-2701-4786-32FE-66D042F97650}"/>
              </a:ext>
            </a:extLst>
          </p:cNvPr>
          <p:cNvSpPr txBox="1"/>
          <p:nvPr/>
        </p:nvSpPr>
        <p:spPr>
          <a:xfrm>
            <a:off x="3606325" y="770231"/>
            <a:ext cx="8378846" cy="49859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lt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Por ano, 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exposição ao material particulado fino provoca cerca de 7 milhões de mortes segundo a OMS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O banco mundial estima que, em 2016, os gastos globais com os danos à saúde causados pela poluição atmosférica, foram cerca de 5,7 bilhões de dólares, equivalente a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4,8% do PIB global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naquele ano.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Principais causas de óbitos relacionadas à poluição atmosférica: doenças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isquémicas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lt"/>
                <a:cs typeface="Calibri"/>
              </a:rPr>
              <a:t> cardíacas, acidentes vasculares cerebrais, doenças pulmonares obstrutivas crônicas, infecções agudas das vias respiratórias inferiores e câncer no trato respiratório.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8225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C8DCEB9-AB5B-D43C-BE9F-EDF12BA0E4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80" t="20375" r="2407" b="16177"/>
          <a:stretch/>
        </p:blipFill>
        <p:spPr>
          <a:xfrm>
            <a:off x="0" y="0"/>
            <a:ext cx="7121599" cy="406144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FF5DCD7-041D-FC41-9E15-48D6599BB1C8}"/>
              </a:ext>
            </a:extLst>
          </p:cNvPr>
          <p:cNvSpPr txBox="1"/>
          <p:nvPr/>
        </p:nvSpPr>
        <p:spPr>
          <a:xfrm>
            <a:off x="7347651" y="4520625"/>
            <a:ext cx="4844349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954F72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https://ead.mma.gov.br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D9A62894-0A73-A6DD-53B7-953841860091}"/>
              </a:ext>
            </a:extLst>
          </p:cNvPr>
          <p:cNvSpPr txBox="1"/>
          <p:nvPr/>
        </p:nvSpPr>
        <p:spPr>
          <a:xfrm>
            <a:off x="7350864" y="922126"/>
            <a:ext cx="463158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/>
            <a:r>
              <a:rPr lang="pt-BR" sz="2200" b="1" dirty="0">
                <a:latin typeface="Calibri "/>
              </a:rPr>
              <a:t>Objetivo:</a:t>
            </a:r>
            <a:r>
              <a:rPr lang="pt-BR" sz="2200" dirty="0">
                <a:latin typeface="Calibri "/>
              </a:rPr>
              <a:t> Fornecer conhecimento aos agentes públicos para desenvolver habilidades técnicas relacionadas à gestão da qualidade do ar em: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r>
              <a:rPr lang="pt-BR" sz="2200" dirty="0">
                <a:latin typeface="Calibri "/>
              </a:rPr>
              <a:t>áreas relevantes de controle da qualidade do ar, e
subsídios à tomada de decisão dos gestores públicos.</a:t>
            </a:r>
          </a:p>
          <a:p>
            <a:pPr marL="571500" lvl="1" indent="-342900">
              <a:buFont typeface="Wingdings" panose="05000000000000000000" pitchFamily="2" charset="2"/>
              <a:buChar char="Ø"/>
            </a:pPr>
            <a:endParaRPr lang="pt-BR" sz="2200" dirty="0">
              <a:latin typeface="Calibri 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4ED54991-0336-BFD3-FBFD-2E83ACC64C08}"/>
              </a:ext>
            </a:extLst>
          </p:cNvPr>
          <p:cNvSpPr txBox="1"/>
          <p:nvPr/>
        </p:nvSpPr>
        <p:spPr>
          <a:xfrm>
            <a:off x="1022498" y="4643735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indent="-342900">
              <a:buFont typeface="Wingdings" panose="05000000000000000000" pitchFamily="2" charset="2"/>
              <a:buChar char="q"/>
            </a:pPr>
            <a:r>
              <a:rPr lang="pt-BR" b="1" dirty="0">
                <a:latin typeface="Calibri "/>
              </a:rPr>
              <a:t>5</a:t>
            </a:r>
            <a:r>
              <a:rPr lang="pt-BR" sz="1800" b="1" dirty="0">
                <a:latin typeface="Calibri "/>
              </a:rPr>
              <a:t> turmas até o momento -  16.500 vagas ocupadas</a:t>
            </a:r>
          </a:p>
          <a:p>
            <a:endParaRPr lang="pt-BR" sz="1800" b="1" dirty="0">
              <a:latin typeface="Calibri "/>
            </a:endParaRPr>
          </a:p>
          <a:p>
            <a:pPr marL="114300" indent="-342900">
              <a:buFont typeface="Wingdings" panose="05000000000000000000" pitchFamily="2" charset="2"/>
              <a:buChar char="q"/>
            </a:pPr>
            <a:r>
              <a:rPr lang="pt-BR" sz="1800" b="1" dirty="0">
                <a:latin typeface="Calibri "/>
              </a:rPr>
              <a:t>Nova Turma – </a:t>
            </a:r>
            <a:r>
              <a:rPr lang="pt-BR" sz="1800" b="1" dirty="0">
                <a:highlight>
                  <a:srgbClr val="FFFF00"/>
                </a:highlight>
                <a:latin typeface="Calibri "/>
              </a:rPr>
              <a:t>inscrições abertas até 07 de julho!!</a:t>
            </a:r>
          </a:p>
        </p:txBody>
      </p:sp>
    </p:spTree>
    <p:extLst>
      <p:ext uri="{BB962C8B-B14F-4D97-AF65-F5344CB8AC3E}">
        <p14:creationId xmlns:p14="http://schemas.microsoft.com/office/powerpoint/2010/main" val="103259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Código QR&#10;&#10;Descrição gerada automaticamente">
            <a:extLst>
              <a:ext uri="{FF2B5EF4-FFF2-40B4-BE49-F238E27FC236}">
                <a16:creationId xmlns:a16="http://schemas.microsoft.com/office/drawing/2014/main" xmlns="" id="{CCC4A625-CC7E-859A-6714-C18DAD03DF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411" y="1090947"/>
            <a:ext cx="3607178" cy="467610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1EDAD76C-7CE7-7204-3429-DF05EAF6139D}"/>
              </a:ext>
            </a:extLst>
          </p:cNvPr>
          <p:cNvSpPr txBox="1"/>
          <p:nvPr/>
        </p:nvSpPr>
        <p:spPr>
          <a:xfrm>
            <a:off x="571500" y="254589"/>
            <a:ext cx="11401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INSCRIÇÕES NO EAD EM GESTÃO DA QUALIDADE DO AR </a:t>
            </a:r>
          </a:p>
        </p:txBody>
      </p:sp>
    </p:spTree>
    <p:extLst>
      <p:ext uri="{BB962C8B-B14F-4D97-AF65-F5344CB8AC3E}">
        <p14:creationId xmlns:p14="http://schemas.microsoft.com/office/powerpoint/2010/main" val="17496290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700;p41">
            <a:extLst>
              <a:ext uri="{FF2B5EF4-FFF2-40B4-BE49-F238E27FC236}">
                <a16:creationId xmlns:a16="http://schemas.microsoft.com/office/drawing/2014/main" xmlns="" id="{69A64031-1E44-5921-B724-C6B3401E9770}"/>
              </a:ext>
            </a:extLst>
          </p:cNvPr>
          <p:cNvSpPr txBox="1"/>
          <p:nvPr/>
        </p:nvSpPr>
        <p:spPr>
          <a:xfrm>
            <a:off x="213035" y="254752"/>
            <a:ext cx="11631600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dirty="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pt-BR" sz="40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Obrigada </a:t>
            </a:r>
            <a:endParaRPr sz="4000" dirty="0">
              <a:solidFill>
                <a:schemeClr val="bg1"/>
              </a:solidFill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pt-BR" sz="4000" dirty="0">
                <a:solidFill>
                  <a:schemeClr val="bg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pela atenção!</a:t>
            </a:r>
            <a:endParaRPr sz="4000" b="1" dirty="0">
              <a:solidFill>
                <a:schemeClr val="bg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solidFill>
                <a:srgbClr val="7575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solidFill>
                <a:srgbClr val="7575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solidFill>
                <a:srgbClr val="75757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dirty="0">
              <a:solidFill>
                <a:srgbClr val="7F7F7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" name="Google Shape;1701;p41">
            <a:extLst>
              <a:ext uri="{FF2B5EF4-FFF2-40B4-BE49-F238E27FC236}">
                <a16:creationId xmlns:a16="http://schemas.microsoft.com/office/drawing/2014/main" xmlns="" id="{7F71DC51-D60B-A48C-0E6D-EDC303C9C5E1}"/>
              </a:ext>
            </a:extLst>
          </p:cNvPr>
          <p:cNvSpPr txBox="1"/>
          <p:nvPr/>
        </p:nvSpPr>
        <p:spPr>
          <a:xfrm>
            <a:off x="2144849" y="3653296"/>
            <a:ext cx="79023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Cayssa Marcondes</a:t>
            </a:r>
            <a:r>
              <a:rPr lang="pt-BR" sz="3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Coordenadora-Geral de Qualidade Ambiental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" name="Google Shape;1700;p41">
            <a:extLst>
              <a:ext uri="{FF2B5EF4-FFF2-40B4-BE49-F238E27FC236}">
                <a16:creationId xmlns:a16="http://schemas.microsoft.com/office/drawing/2014/main" xmlns="" id="{0DD88D04-CB65-49EB-B409-7AA9B72D5D1B}"/>
              </a:ext>
            </a:extLst>
          </p:cNvPr>
          <p:cNvSpPr txBox="1"/>
          <p:nvPr/>
        </p:nvSpPr>
        <p:spPr>
          <a:xfrm>
            <a:off x="213035" y="254752"/>
            <a:ext cx="11631600" cy="38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pt-BR" sz="4000" dirty="0">
                <a:latin typeface="Century Gothic"/>
                <a:ea typeface="Century Gothic"/>
                <a:cs typeface="Century Gothic"/>
                <a:sym typeface="Century Gothic"/>
              </a:rPr>
              <a:t>Obrigada </a:t>
            </a:r>
            <a:endParaRPr sz="4000"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</a:pPr>
            <a:r>
              <a:rPr lang="pt-BR" sz="4000" dirty="0">
                <a:latin typeface="Century Gothic"/>
                <a:ea typeface="Century Gothic"/>
                <a:cs typeface="Century Gothic"/>
                <a:sym typeface="Century Gothic"/>
              </a:rPr>
              <a:t>pela atenção!</a:t>
            </a:r>
            <a:endParaRPr sz="4000" b="1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dirty="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endParaRPr sz="40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Google Shape;1701;p41">
            <a:extLst>
              <a:ext uri="{FF2B5EF4-FFF2-40B4-BE49-F238E27FC236}">
                <a16:creationId xmlns:a16="http://schemas.microsoft.com/office/drawing/2014/main" xmlns="" id="{B4FF1C65-11FC-A6CA-012A-681271890293}"/>
              </a:ext>
            </a:extLst>
          </p:cNvPr>
          <p:cNvSpPr txBox="1"/>
          <p:nvPr/>
        </p:nvSpPr>
        <p:spPr>
          <a:xfrm>
            <a:off x="2144849" y="3722536"/>
            <a:ext cx="7902300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latin typeface="Arial"/>
                <a:ea typeface="Arial"/>
                <a:cs typeface="Arial"/>
                <a:sym typeface="Arial"/>
              </a:rPr>
              <a:t>Cayssa Marcondes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latin typeface="Arial"/>
                <a:ea typeface="Arial"/>
                <a:cs typeface="Arial"/>
                <a:sym typeface="Arial"/>
              </a:rPr>
              <a:t>Diretora de Qualidade Ambiental </a:t>
            </a:r>
            <a:r>
              <a:rPr lang="pt-BR" sz="2000" i="1" dirty="0">
                <a:latin typeface="Arial"/>
                <a:ea typeface="Arial"/>
                <a:cs typeface="Arial"/>
                <a:sym typeface="Arial"/>
              </a:rPr>
              <a:t>Substituta</a:t>
            </a:r>
            <a:endParaRPr i="1" dirty="0"/>
          </a:p>
        </p:txBody>
      </p:sp>
    </p:spTree>
    <p:extLst>
      <p:ext uri="{BB962C8B-B14F-4D97-AF65-F5344CB8AC3E}">
        <p14:creationId xmlns:p14="http://schemas.microsoft.com/office/powerpoint/2010/main" val="37741493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3">
            <a:extLst>
              <a:ext uri="{FF2B5EF4-FFF2-40B4-BE49-F238E27FC236}">
                <a16:creationId xmlns:a16="http://schemas.microsoft.com/office/drawing/2014/main" xmlns="" id="{9F5281EF-BDA8-7BD8-0108-B321464D5FEE}"/>
              </a:ext>
            </a:extLst>
          </p:cNvPr>
          <p:cNvGrpSpPr/>
          <p:nvPr/>
        </p:nvGrpSpPr>
        <p:grpSpPr>
          <a:xfrm>
            <a:off x="4675504" y="5694616"/>
            <a:ext cx="2821940" cy="1028065"/>
            <a:chOff x="4675504" y="5694616"/>
            <a:chExt cx="2821940" cy="102806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xmlns="" id="{03F2B89D-091B-50BF-AD97-561C2771A94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504" y="5694616"/>
              <a:ext cx="2821927" cy="1027468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xmlns="" id="{AEF7525C-673A-F23A-A33D-E7A316C4D1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878B89A6-BE4A-495D-3C99-04162AC496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sp>
        <p:nvSpPr>
          <p:cNvPr id="10" name="Título 8">
            <a:extLst>
              <a:ext uri="{FF2B5EF4-FFF2-40B4-BE49-F238E27FC236}">
                <a16:creationId xmlns:a16="http://schemas.microsoft.com/office/drawing/2014/main" xmlns="" id="{786686FF-87DC-8F40-B685-906AF68F039D}"/>
              </a:ext>
            </a:extLst>
          </p:cNvPr>
          <p:cNvSpPr txBox="1">
            <a:spLocks/>
          </p:cNvSpPr>
          <p:nvPr/>
        </p:nvSpPr>
        <p:spPr>
          <a:xfrm>
            <a:off x="5660337" y="1541674"/>
            <a:ext cx="6531663" cy="44576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 Nacional de Qualidade do Ar
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4" name="Google Shape;171;p27">
            <a:extLst>
              <a:ext uri="{FF2B5EF4-FFF2-40B4-BE49-F238E27FC236}">
                <a16:creationId xmlns:a16="http://schemas.microsoft.com/office/drawing/2014/main" xmlns="" id="{22780FC1-A364-C8E4-2CE2-8E9346DF176E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01006" y="291542"/>
            <a:ext cx="6570921" cy="58787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4471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3">
            <a:extLst>
              <a:ext uri="{FF2B5EF4-FFF2-40B4-BE49-F238E27FC236}">
                <a16:creationId xmlns:a16="http://schemas.microsoft.com/office/drawing/2014/main" xmlns="" id="{9F5281EF-BDA8-7BD8-0108-B321464D5FEE}"/>
              </a:ext>
            </a:extLst>
          </p:cNvPr>
          <p:cNvGrpSpPr/>
          <p:nvPr/>
        </p:nvGrpSpPr>
        <p:grpSpPr>
          <a:xfrm>
            <a:off x="4675504" y="5694616"/>
            <a:ext cx="2821940" cy="1028065"/>
            <a:chOff x="4675504" y="5694616"/>
            <a:chExt cx="2821940" cy="1028065"/>
          </a:xfrm>
        </p:grpSpPr>
        <p:pic>
          <p:nvPicPr>
            <p:cNvPr id="6" name="object 4">
              <a:extLst>
                <a:ext uri="{FF2B5EF4-FFF2-40B4-BE49-F238E27FC236}">
                  <a16:creationId xmlns:a16="http://schemas.microsoft.com/office/drawing/2014/main" xmlns="" id="{03F2B89D-091B-50BF-AD97-561C2771A947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504" y="5694616"/>
              <a:ext cx="2821927" cy="1027468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xmlns="" id="{AEF7525C-673A-F23A-A33D-E7A316C4D14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8" name="object 6">
              <a:extLst>
                <a:ext uri="{FF2B5EF4-FFF2-40B4-BE49-F238E27FC236}">
                  <a16:creationId xmlns:a16="http://schemas.microsoft.com/office/drawing/2014/main" xmlns="" id="{878B89A6-BE4A-495D-3C99-04162AC4967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sp>
        <p:nvSpPr>
          <p:cNvPr id="10" name="Título 8">
            <a:extLst>
              <a:ext uri="{FF2B5EF4-FFF2-40B4-BE49-F238E27FC236}">
                <a16:creationId xmlns:a16="http://schemas.microsoft.com/office/drawing/2014/main" xmlns="" id="{786686FF-87DC-8F40-B685-906AF68F039D}"/>
              </a:ext>
            </a:extLst>
          </p:cNvPr>
          <p:cNvSpPr txBox="1">
            <a:spLocks/>
          </p:cNvSpPr>
          <p:nvPr/>
        </p:nvSpPr>
        <p:spPr>
          <a:xfrm>
            <a:off x="5660337" y="1541674"/>
            <a:ext cx="6531663" cy="44576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 Nacional de Qualidade do Ar
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2" name="object 2">
            <a:extLst>
              <a:ext uri="{FF2B5EF4-FFF2-40B4-BE49-F238E27FC236}">
                <a16:creationId xmlns:a16="http://schemas.microsoft.com/office/drawing/2014/main" xmlns="" id="{68308415-D683-1909-73FD-C1AED0C0457B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grpSp>
        <p:nvGrpSpPr>
          <p:cNvPr id="3" name="object 3">
            <a:extLst>
              <a:ext uri="{FF2B5EF4-FFF2-40B4-BE49-F238E27FC236}">
                <a16:creationId xmlns:a16="http://schemas.microsoft.com/office/drawing/2014/main" xmlns="" id="{63B2A957-0BDB-B781-5DF8-8F86BC22A93A}"/>
              </a:ext>
            </a:extLst>
          </p:cNvPr>
          <p:cNvGrpSpPr/>
          <p:nvPr/>
        </p:nvGrpSpPr>
        <p:grpSpPr>
          <a:xfrm>
            <a:off x="4675504" y="5694616"/>
            <a:ext cx="2821940" cy="1028065"/>
            <a:chOff x="4675504" y="5694616"/>
            <a:chExt cx="2821940" cy="1028065"/>
          </a:xfrm>
        </p:grpSpPr>
        <p:pic>
          <p:nvPicPr>
            <p:cNvPr id="9" name="object 4">
              <a:extLst>
                <a:ext uri="{FF2B5EF4-FFF2-40B4-BE49-F238E27FC236}">
                  <a16:creationId xmlns:a16="http://schemas.microsoft.com/office/drawing/2014/main" xmlns="" id="{73C206E6-F91C-5FF3-49C8-614E37F4067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75504" y="5694616"/>
              <a:ext cx="2821927" cy="1027468"/>
            </a:xfrm>
            <a:prstGeom prst="rect">
              <a:avLst/>
            </a:prstGeom>
          </p:spPr>
        </p:pic>
        <p:pic>
          <p:nvPicPr>
            <p:cNvPr id="11" name="object 5">
              <a:extLst>
                <a:ext uri="{FF2B5EF4-FFF2-40B4-BE49-F238E27FC236}">
                  <a16:creationId xmlns:a16="http://schemas.microsoft.com/office/drawing/2014/main" xmlns="" id="{9BF488DD-70A9-00E9-5908-C416A63318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12" name="object 6">
              <a:extLst>
                <a:ext uri="{FF2B5EF4-FFF2-40B4-BE49-F238E27FC236}">
                  <a16:creationId xmlns:a16="http://schemas.microsoft.com/office/drawing/2014/main" xmlns="" id="{5E80B3C5-6C61-106D-EE89-16196E9EB09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sp>
        <p:nvSpPr>
          <p:cNvPr id="13" name="Título 8">
            <a:extLst>
              <a:ext uri="{FF2B5EF4-FFF2-40B4-BE49-F238E27FC236}">
                <a16:creationId xmlns:a16="http://schemas.microsoft.com/office/drawing/2014/main" xmlns="" id="{C98BA643-A081-BE91-C354-D9B9241BFD0B}"/>
              </a:ext>
            </a:extLst>
          </p:cNvPr>
          <p:cNvSpPr txBox="1">
            <a:spLocks/>
          </p:cNvSpPr>
          <p:nvPr/>
        </p:nvSpPr>
        <p:spPr>
          <a:xfrm>
            <a:off x="5660337" y="1541674"/>
            <a:ext cx="6531663" cy="44576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 Nacional de Qualidade do Ar
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xmlns="" id="{F3216A32-B461-EEBD-7838-4F4E7D8D7CB4}"/>
              </a:ext>
            </a:extLst>
          </p:cNvPr>
          <p:cNvSpPr txBox="1">
            <a:spLocks/>
          </p:cNvSpPr>
          <p:nvPr/>
        </p:nvSpPr>
        <p:spPr>
          <a:xfrm>
            <a:off x="838200" y="1"/>
            <a:ext cx="10515600" cy="827314"/>
          </a:xfrm>
          <a:prstGeom prst="rect">
            <a:avLst/>
          </a:prstGeom>
        </p:spPr>
        <p:txBody>
          <a:bodyPr lIns="91440" tIns="45720" rIns="91440" bIns="45720" anchor="b">
            <a:normAutofit fontScale="92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Principais poluentes atmosféricos e efeitos à saúde 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xmlns="" id="{4D58B74C-37E9-F963-8DD1-2D54340896DC}"/>
              </a:ext>
            </a:extLst>
          </p:cNvPr>
          <p:cNvSpPr txBox="1"/>
          <p:nvPr/>
        </p:nvSpPr>
        <p:spPr>
          <a:xfrm>
            <a:off x="3189514" y="1012372"/>
            <a:ext cx="8784771" cy="51706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Monóxido de carbono (CO)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 Dificuldades respiratórias e asfixia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Óxidos de Nitrogênio (Nox)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 Problemas e irritações ao sistema respiratório, inclusive edema pulmonar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Partículas inaláveis (MP10, MP2,5, MP1)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 Problemas respiratórios, cardiovasculares e câncer de pulmão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Óxidos de Enxofre (SO2 e SO3)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 Irritações na via respiratória, agrava asma e bronquite e afeta órgãos sensoriais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Ozônio (O3)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- Irritação nos olhos e nas vias respiratórias, agrava asma e bronquite e reduz a função pulmonar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Gráfico 15" descr="Coração pulsando com preenchimento sólido">
            <a:extLst>
              <a:ext uri="{FF2B5EF4-FFF2-40B4-BE49-F238E27FC236}">
                <a16:creationId xmlns:a16="http://schemas.microsoft.com/office/drawing/2014/main" xmlns="" id="{DF894460-E2B4-3DF4-75A6-05A1D76E70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34390" y="1742242"/>
            <a:ext cx="1173098" cy="1173098"/>
          </a:xfrm>
          <a:prstGeom prst="rect">
            <a:avLst/>
          </a:prstGeom>
        </p:spPr>
      </p:pic>
      <p:pic>
        <p:nvPicPr>
          <p:cNvPr id="17" name="Gráfico 16" descr="Pulmões com preenchimento sólido">
            <a:extLst>
              <a:ext uri="{FF2B5EF4-FFF2-40B4-BE49-F238E27FC236}">
                <a16:creationId xmlns:a16="http://schemas.microsoft.com/office/drawing/2014/main" xmlns="" id="{C948D840-12D8-DF8C-0718-C21769606A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143000" y="3429000"/>
            <a:ext cx="1173098" cy="117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76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E0479289-0767-C766-980A-8BDE720F0D7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18" name="Título 8">
            <a:extLst>
              <a:ext uri="{FF2B5EF4-FFF2-40B4-BE49-F238E27FC236}">
                <a16:creationId xmlns:a16="http://schemas.microsoft.com/office/drawing/2014/main" xmlns="" id="{9BD391FD-4AED-FC34-935A-1C0C473C26D0}"/>
              </a:ext>
            </a:extLst>
          </p:cNvPr>
          <p:cNvSpPr txBox="1">
            <a:spLocks/>
          </p:cNvSpPr>
          <p:nvPr/>
        </p:nvSpPr>
        <p:spPr>
          <a:xfrm>
            <a:off x="5660337" y="1541674"/>
            <a:ext cx="6531663" cy="44576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 Nacional de Qualidade do Ar
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grpSp>
        <p:nvGrpSpPr>
          <p:cNvPr id="19" name="object 3">
            <a:extLst>
              <a:ext uri="{FF2B5EF4-FFF2-40B4-BE49-F238E27FC236}">
                <a16:creationId xmlns:a16="http://schemas.microsoft.com/office/drawing/2014/main" xmlns="" id="{E219CE3A-0AED-3285-C16D-A208508958A9}"/>
              </a:ext>
            </a:extLst>
          </p:cNvPr>
          <p:cNvGrpSpPr/>
          <p:nvPr/>
        </p:nvGrpSpPr>
        <p:grpSpPr>
          <a:xfrm>
            <a:off x="4675504" y="5694616"/>
            <a:ext cx="2821940" cy="1028065"/>
            <a:chOff x="4675504" y="5694616"/>
            <a:chExt cx="2821940" cy="1028065"/>
          </a:xfrm>
        </p:grpSpPr>
        <p:pic>
          <p:nvPicPr>
            <p:cNvPr id="20" name="object 4">
              <a:extLst>
                <a:ext uri="{FF2B5EF4-FFF2-40B4-BE49-F238E27FC236}">
                  <a16:creationId xmlns:a16="http://schemas.microsoft.com/office/drawing/2014/main" xmlns="" id="{670BD75F-779D-F753-9DB9-867E1C172F6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5504" y="5694616"/>
              <a:ext cx="2821927" cy="1027468"/>
            </a:xfrm>
            <a:prstGeom prst="rect">
              <a:avLst/>
            </a:prstGeom>
          </p:spPr>
        </p:pic>
        <p:pic>
          <p:nvPicPr>
            <p:cNvPr id="21" name="object 5">
              <a:extLst>
                <a:ext uri="{FF2B5EF4-FFF2-40B4-BE49-F238E27FC236}">
                  <a16:creationId xmlns:a16="http://schemas.microsoft.com/office/drawing/2014/main" xmlns="" id="{E051008C-AE94-F8A4-7CDA-F78B0018683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8827" y="6218852"/>
              <a:ext cx="1148552" cy="347606"/>
            </a:xfrm>
            <a:prstGeom prst="rect">
              <a:avLst/>
            </a:prstGeom>
          </p:spPr>
        </p:pic>
        <p:pic>
          <p:nvPicPr>
            <p:cNvPr id="22" name="object 6">
              <a:extLst>
                <a:ext uri="{FF2B5EF4-FFF2-40B4-BE49-F238E27FC236}">
                  <a16:creationId xmlns:a16="http://schemas.microsoft.com/office/drawing/2014/main" xmlns="" id="{F24BEBD2-1395-83D0-AFA5-391AF6A70D10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38961" y="6110529"/>
              <a:ext cx="1267868" cy="564247"/>
            </a:xfrm>
            <a:prstGeom prst="rect">
              <a:avLst/>
            </a:prstGeom>
          </p:spPr>
        </p:pic>
      </p:grpSp>
      <p:sp>
        <p:nvSpPr>
          <p:cNvPr id="23" name="Título 8">
            <a:extLst>
              <a:ext uri="{FF2B5EF4-FFF2-40B4-BE49-F238E27FC236}">
                <a16:creationId xmlns:a16="http://schemas.microsoft.com/office/drawing/2014/main" xmlns="" id="{F39B724E-0513-53CC-5E6F-2CFF0D694E30}"/>
              </a:ext>
            </a:extLst>
          </p:cNvPr>
          <p:cNvSpPr txBox="1">
            <a:spLocks/>
          </p:cNvSpPr>
          <p:nvPr/>
        </p:nvSpPr>
        <p:spPr>
          <a:xfrm>
            <a:off x="5660337" y="1541674"/>
            <a:ext cx="6531663" cy="4457696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Agenda Nacional de Qualidade do Ar
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xmlns="" id="{0157A547-D6C3-5B81-8B5D-F5029E2880C9}"/>
              </a:ext>
            </a:extLst>
          </p:cNvPr>
          <p:cNvSpPr txBox="1"/>
          <p:nvPr/>
        </p:nvSpPr>
        <p:spPr>
          <a:xfrm>
            <a:off x="3276601" y="1086119"/>
            <a:ext cx="8660012" cy="42977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99% de todas as crianças do mundo estão expostas a ar poluído.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/>
            </a:r>
            <a:b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</a:b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Destas, 630 milhões são crianças de até 5 anos de idade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 typeface="Arial" panose="020B0604020202020204" pitchFamily="34" charset="0"/>
              <a:buChar char="•"/>
              <a:tabLst/>
              <a:defRPr/>
            </a:pPr>
            <a:endParaRPr kumimoji="0" lang="pt-BR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98% dessas crianças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 até 5 anos estão em países de baixa/média renda.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Poluição do ar causam mais de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50% das infecções respiratórias agudas em crianças de até 5 anos nestes países.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Em 2016, mundialmente houveram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543 mil mortes de crianças até 5 anos de idade e 52 mil entre 5 e 15 anos de idade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Pts val="4200"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No Brasil, no mesmo ano, estima-se </a:t>
            </a: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633 mortes de crianças 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com menos de seis anos e 60 pessoas entre 6 e 14 anos morreram</a:t>
            </a:r>
            <a:endParaRPr kumimoji="0" lang="pt-BR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Google Shape;111;p19" descr="Screen Shot 2019-06-04 at 18.10.20.png">
            <a:extLst>
              <a:ext uri="{FF2B5EF4-FFF2-40B4-BE49-F238E27FC236}">
                <a16:creationId xmlns:a16="http://schemas.microsoft.com/office/drawing/2014/main" xmlns="" id="{A5056633-A7E4-3038-7271-6B838ED4BB40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2171"/>
          <a:stretch/>
        </p:blipFill>
        <p:spPr>
          <a:xfrm>
            <a:off x="315546" y="1284816"/>
            <a:ext cx="268911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xmlns="" id="{C49568EB-5AC6-105C-235B-53207CDC4550}"/>
              </a:ext>
            </a:extLst>
          </p:cNvPr>
          <p:cNvSpPr txBox="1"/>
          <p:nvPr/>
        </p:nvSpPr>
        <p:spPr>
          <a:xfrm>
            <a:off x="4450622" y="5465831"/>
            <a:ext cx="6093618" cy="398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*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Referente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 a Material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Particulado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Arial Narrow"/>
                <a:cs typeface="Arial Narrow"/>
                <a:sym typeface="Arial Narrow"/>
              </a:rPr>
              <a:t> 2,5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xmlns="" id="{DA460482-937A-FEDF-CB28-1E9AD0C1AFF4}"/>
              </a:ext>
            </a:extLst>
          </p:cNvPr>
          <p:cNvSpPr txBox="1"/>
          <p:nvPr/>
        </p:nvSpPr>
        <p:spPr>
          <a:xfrm>
            <a:off x="1219200" y="318682"/>
            <a:ext cx="10340529" cy="717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Tx/>
              <a:buNone/>
              <a:tabLst/>
              <a:defRPr/>
            </a:pPr>
            <a:r>
              <a:rPr kumimoji="0" lang="pt-BR" sz="3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highlight>
                  <a:srgbClr val="000000"/>
                </a:highlight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Impacto da poluição do ar na mortalidade infantil</a:t>
            </a:r>
          </a:p>
        </p:txBody>
      </p:sp>
    </p:spTree>
    <p:extLst>
      <p:ext uri="{BB962C8B-B14F-4D97-AF65-F5344CB8AC3E}">
        <p14:creationId xmlns:p14="http://schemas.microsoft.com/office/powerpoint/2010/main" val="3876319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431E475-3ED5-994A-1112-6B55CA7C6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71" y="908326"/>
            <a:ext cx="5717395" cy="438662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E3982E26-1B76-7E09-AA6D-6EF473B9FEB9}"/>
              </a:ext>
            </a:extLst>
          </p:cNvPr>
          <p:cNvSpPr txBox="1">
            <a:spLocks/>
          </p:cNvSpPr>
          <p:nvPr/>
        </p:nvSpPr>
        <p:spPr>
          <a:xfrm>
            <a:off x="2284445" y="0"/>
            <a:ext cx="10515600" cy="827314"/>
          </a:xfrm>
          <a:prstGeom prst="rect">
            <a:avLst/>
          </a:prstGeom>
        </p:spPr>
        <p:txBody>
          <a:bodyPr lIns="91440" tIns="45720" rIns="91440" bIns="45720" anchor="b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Painel </a:t>
            </a:r>
            <a:r>
              <a:rPr kumimoji="0" lang="pt-BR" sz="4000" b="1" i="0" u="sng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VigiAr</a:t>
            </a:r>
            <a:r>
              <a:rPr kumimoji="0" lang="pt-BR" sz="4000" b="1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j-lt"/>
                <a:cs typeface="Calibri"/>
              </a:rPr>
              <a:t> – Ministério da Saúde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5D47F5A3-331E-B3A7-FCEF-53B5B767B0B4}"/>
              </a:ext>
            </a:extLst>
          </p:cNvPr>
          <p:cNvSpPr txBox="1"/>
          <p:nvPr/>
        </p:nvSpPr>
        <p:spPr>
          <a:xfrm>
            <a:off x="989901" y="5671481"/>
            <a:ext cx="6219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/>
              <a:t>Acesso:</a:t>
            </a:r>
            <a:r>
              <a:rPr lang="pt-BR" sz="1400" dirty="0"/>
              <a:t> </a:t>
            </a:r>
            <a:r>
              <a:rPr lang="pt-BR" sz="1400" dirty="0">
                <a:solidFill>
                  <a:srgbClr val="0070C0"/>
                </a:solidFill>
              </a:rPr>
              <a:t>https://www.gov.br/saude/pt-br/composicao/svsa/saude-ambiental/vigiar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327D865F-CF70-30A3-1F5C-CC1B2B9F1E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654" t="25769" r="34991" b="19525"/>
          <a:stretch/>
        </p:blipFill>
        <p:spPr>
          <a:xfrm>
            <a:off x="5459203" y="1129330"/>
            <a:ext cx="5558748" cy="290259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1DAA2E2B-25AB-A862-7E82-8052EFDB6889}"/>
              </a:ext>
            </a:extLst>
          </p:cNvPr>
          <p:cNvSpPr txBox="1"/>
          <p:nvPr/>
        </p:nvSpPr>
        <p:spPr>
          <a:xfrm>
            <a:off x="6683996" y="4251536"/>
            <a:ext cx="4524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Volta Redonda (2023) - MP2,5:</a:t>
            </a:r>
          </a:p>
          <a:p>
            <a:r>
              <a:rPr lang="pt-BR" dirty="0"/>
              <a:t>Concentração média: </a:t>
            </a:r>
            <a:r>
              <a:rPr lang="pt-BR" b="1" dirty="0"/>
              <a:t>23,57 </a:t>
            </a:r>
            <a:r>
              <a:rPr lang="pt-BR" b="1" i="0" dirty="0">
                <a:solidFill>
                  <a:srgbClr val="162937"/>
                </a:solidFill>
                <a:effectLst/>
                <a:latin typeface="rawline"/>
              </a:rPr>
              <a:t>µg/m³</a:t>
            </a:r>
            <a:endParaRPr lang="pt-BR" b="1" dirty="0"/>
          </a:p>
          <a:p>
            <a:r>
              <a:rPr lang="pt-BR" dirty="0"/>
              <a:t>Padrão de Qualidade do Ar vigente: </a:t>
            </a:r>
            <a:r>
              <a:rPr lang="pt-BR" b="1" dirty="0"/>
              <a:t>20 </a:t>
            </a:r>
            <a:r>
              <a:rPr lang="pt-BR" b="1" i="0" dirty="0">
                <a:solidFill>
                  <a:srgbClr val="162937"/>
                </a:solidFill>
                <a:effectLst/>
                <a:latin typeface="rawline"/>
              </a:rPr>
              <a:t>µg/m³</a:t>
            </a:r>
          </a:p>
          <a:p>
            <a:r>
              <a:rPr lang="pt-BR" dirty="0"/>
              <a:t>% de dias acima do limite: </a:t>
            </a:r>
            <a:r>
              <a:rPr lang="pt-BR" b="1" dirty="0"/>
              <a:t>74,8 </a:t>
            </a:r>
            <a:endParaRPr lang="pt-B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280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62062" y="427838"/>
            <a:ext cx="92027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chemeClr val="accent1">
                    <a:lumMod val="75000"/>
                  </a:schemeClr>
                </a:solidFill>
              </a:rPr>
              <a:t>POLÍTICA NACIONAL DE QUALIDADE DO AR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A2686D0A-9771-72AC-25BF-C52E176FDF35}"/>
              </a:ext>
            </a:extLst>
          </p:cNvPr>
          <p:cNvSpPr txBox="1"/>
          <p:nvPr/>
        </p:nvSpPr>
        <p:spPr>
          <a:xfrm>
            <a:off x="699408" y="1422724"/>
            <a:ext cx="615212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600" b="1" dirty="0">
                <a:solidFill>
                  <a:schemeClr val="accent1">
                    <a:lumMod val="50000"/>
                  </a:schemeClr>
                </a:solidFill>
              </a:rPr>
              <a:t>Lei nº 14.850, de 2 de maio de 2024</a:t>
            </a:r>
          </a:p>
          <a:p>
            <a:pPr lvl="1"/>
            <a:endParaRPr lang="pt-BR" sz="2000" b="0" i="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lvl="1"/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Art. 1º Esta Lei institui a </a:t>
            </a:r>
            <a:r>
              <a:rPr lang="pt-BR" sz="20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Política Nacional de Qualidade do Ar 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e dispõe sobre seus </a:t>
            </a:r>
            <a:r>
              <a:rPr lang="pt-BR" sz="20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princípios, objetivos e instrumentos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, bem como sobre as </a:t>
            </a:r>
            <a:r>
              <a:rPr lang="pt-BR" sz="20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diretrizes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 relativas à gestão da qualidade do ar no </a:t>
            </a:r>
            <a:r>
              <a:rPr lang="pt-BR" sz="2000" b="1" i="0" dirty="0">
                <a:solidFill>
                  <a:schemeClr val="accent1">
                    <a:lumMod val="50000"/>
                  </a:schemeClr>
                </a:solidFill>
                <a:effectLst/>
              </a:rPr>
              <a:t>território nacional</a:t>
            </a:r>
            <a:r>
              <a:rPr lang="pt-BR" sz="2000" b="0" i="0" dirty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</a:p>
          <a:p>
            <a:pPr lvl="1"/>
            <a:endParaRPr lang="pt-BR" sz="2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Representa um </a:t>
            </a:r>
            <a:r>
              <a:rPr lang="pt-BR" sz="2000" b="1" dirty="0">
                <a:solidFill>
                  <a:schemeClr val="accent1">
                    <a:lumMod val="50000"/>
                  </a:schemeClr>
                </a:solidFill>
              </a:rPr>
              <a:t>grande avanço em ações fundamentais</a:t>
            </a:r>
            <a:r>
              <a:rPr lang="pt-BR" sz="2000" dirty="0">
                <a:solidFill>
                  <a:schemeClr val="accent1">
                    <a:lumMod val="50000"/>
                  </a:schemeClr>
                </a:solidFill>
              </a:rPr>
              <a:t>, como a prevenção, a visão sistêmica, o desenvolvimento sustentável, a preservação da saúde pública, do bem-estar e da qualidade ambiental para as presentes e futuras gerações.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1CD80930-14C1-B88E-79BD-5865B9946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498" y="1660849"/>
            <a:ext cx="4330592" cy="43412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10986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62062" y="427838"/>
            <a:ext cx="92027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chemeClr val="accent1">
                    <a:lumMod val="75000"/>
                  </a:schemeClr>
                </a:solidFill>
              </a:rPr>
              <a:t>Competências da União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(Lei 14.850/2024)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3F38D59-F114-3B9C-8C03-71146B587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0506689"/>
              </p:ext>
            </p:extLst>
          </p:nvPr>
        </p:nvGraphicFramePr>
        <p:xfrm>
          <a:off x="1194433" y="1255357"/>
          <a:ext cx="9719644" cy="481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9474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C1DF39B5-2D68-AD44-D85A-8569095B1E3F}"/>
              </a:ext>
            </a:extLst>
          </p:cNvPr>
          <p:cNvSpPr txBox="1"/>
          <p:nvPr/>
        </p:nvSpPr>
        <p:spPr>
          <a:xfrm>
            <a:off x="562062" y="427838"/>
            <a:ext cx="920272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800" b="1" dirty="0">
                <a:solidFill>
                  <a:schemeClr val="accent1">
                    <a:lumMod val="75000"/>
                  </a:schemeClr>
                </a:solidFill>
              </a:rPr>
              <a:t>Competências da União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(Lei 14.850/2024)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13F38D59-F114-3B9C-8C03-71146B587A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0046103"/>
              </p:ext>
            </p:extLst>
          </p:nvPr>
        </p:nvGraphicFramePr>
        <p:xfrm>
          <a:off x="1194433" y="1255357"/>
          <a:ext cx="9719644" cy="4564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570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ec964c2-e4f3-45db-8c94-b2547eb0e0f9" xsi:nil="true"/>
    <lcf76f155ced4ddcb4097134ff3c332f xmlns="6646d421-3db8-4fda-ad4f-ec9c32630b8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1EBA2E921284846A95D7794F4E54E46" ma:contentTypeVersion="18" ma:contentTypeDescription="Crie um novo documento." ma:contentTypeScope="" ma:versionID="5ea9e7788e4e9abd5e8ad9c413e722fe">
  <xsd:schema xmlns:xsd="http://www.w3.org/2001/XMLSchema" xmlns:xs="http://www.w3.org/2001/XMLSchema" xmlns:p="http://schemas.microsoft.com/office/2006/metadata/properties" xmlns:ns2="6646d421-3db8-4fda-ad4f-ec9c32630b8f" xmlns:ns3="7ec964c2-e4f3-45db-8c94-b2547eb0e0f9" targetNamespace="http://schemas.microsoft.com/office/2006/metadata/properties" ma:root="true" ma:fieldsID="1277b9bd68db90295904973e7c1336fe" ns2:_="" ns3:_="">
    <xsd:import namespace="6646d421-3db8-4fda-ad4f-ec9c32630b8f"/>
    <xsd:import namespace="7ec964c2-e4f3-45db-8c94-b2547eb0e0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46d421-3db8-4fda-ad4f-ec9c32630b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Marcações de imagem" ma:readOnly="false" ma:fieldId="{5cf76f15-5ced-4ddc-b409-7134ff3c332f}" ma:taxonomyMulti="true" ma:sspId="e20e9e44-ce6c-4e35-b88c-9595161756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c964c2-e4f3-45db-8c94-b2547eb0e0f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79d2823f-e6e8-4c94-b340-8d6335bfb1f6}" ma:internalName="TaxCatchAll" ma:showField="CatchAllData" ma:web="7ec964c2-e4f3-45db-8c94-b2547eb0e0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66717E-AB29-45B3-839E-D1578FADC15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7ec964c2-e4f3-45db-8c94-b2547eb0e0f9"/>
    <ds:schemaRef ds:uri="http://schemas.microsoft.com/office/infopath/2007/PartnerControls"/>
    <ds:schemaRef ds:uri="6646d421-3db8-4fda-ad4f-ec9c32630b8f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13C9499-E6F9-445C-9B53-B6BCA330F1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096DBE8-BE2C-4216-9A7E-2A5F2F6EA3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646d421-3db8-4fda-ad4f-ec9c32630b8f"/>
    <ds:schemaRef ds:uri="7ec964c2-e4f3-45db-8c94-b2547eb0e0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1554</TotalTime>
  <Words>1320</Words>
  <Application>Microsoft Office PowerPoint</Application>
  <PresentationFormat>Widescreen</PresentationFormat>
  <Paragraphs>170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31" baseType="lpstr">
      <vt:lpstr>Arial</vt:lpstr>
      <vt:lpstr>Arial Narrow</vt:lpstr>
      <vt:lpstr>Calibri</vt:lpstr>
      <vt:lpstr>Calibri </vt:lpstr>
      <vt:lpstr>Calibri Light</vt:lpstr>
      <vt:lpstr>Century Gothic</vt:lpstr>
      <vt:lpstr>rawline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LINHA DO TEMPO – ATUALIZAÇÃO DA RESOLUÇÃO 491/2018</vt:lpstr>
      <vt:lpstr>ENTRADA EM VIGOR DOS PADRÕES  DE QUALIDADE DO AR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Milena Hernandez Bendicho</dc:creator>
  <cp:lastModifiedBy>Enzo Rotini Maimoni</cp:lastModifiedBy>
  <cp:revision>43</cp:revision>
  <dcterms:created xsi:type="dcterms:W3CDTF">2023-09-26T17:52:44Z</dcterms:created>
  <dcterms:modified xsi:type="dcterms:W3CDTF">2024-07-08T20:50:45Z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0x010100D1EBA2E921284846A95D7794F4E54E46</vt:lpwstr>
  </property>
  <property fmtid="{D5CDD505-2E9C-101B-9397-08002B2CF9AE}" pid="3" name="MediaServiceImageTags">
    <vt:lpwstr/>
  </property>
</Properties>
</file>