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CC996-1A50-4146-A434-2DC80DE53326}" v="31" dt="2024-07-12T16:09:04.0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86E4F-B9E3-40BE-9311-45E37C7F3405}" type="datetimeFigureOut">
              <a:rPr lang="pt-BR" smtClean="0"/>
              <a:t>12/07/2024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92764-FD92-4C9F-A576-C9D5B67E555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211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92764-FD92-4C9F-A576-C9D5B67E555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856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92764-FD92-4C9F-A576-C9D5B67E555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1525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92764-FD92-4C9F-A576-C9D5B67E555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621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92764-FD92-4C9F-A576-C9D5B67E555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947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92764-FD92-4C9F-A576-C9D5B67E555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03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92764-FD92-4C9F-A576-C9D5B67E555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03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92764-FD92-4C9F-A576-C9D5B67E555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682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92764-FD92-4C9F-A576-C9D5B67E555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271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92764-FD92-4C9F-A576-C9D5B67E555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407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92764-FD92-4C9F-A576-C9D5B67E555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071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92764-FD92-4C9F-A576-C9D5B67E555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947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92764-FD92-4C9F-A576-C9D5B67E555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31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E0E44-B7C2-E51D-ECF3-3E3327F7E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20D166-F751-D48F-6C2C-41F7000E09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B6276E-D15C-EB39-7265-1E95B1B4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6AA8-01B2-4DA5-B094-61BCA35E6393}" type="datetimeFigureOut">
              <a:rPr lang="pt-BR" smtClean="0"/>
              <a:t>12/07/2024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1F55DF-ED02-A139-C648-2E3576BF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7D8F1E-524C-D455-2B9F-0E62B1A4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7CE2-258E-4CC7-A48E-D2D197389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2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64BAB1-936A-A5B7-97E7-F3FA0F636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B53DF7E-86DC-CEBE-3D8E-AC2518E1F5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01A493-2752-7E4B-E7BE-43BB8E6A8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6AA8-01B2-4DA5-B094-61BCA35E6393}" type="datetimeFigureOut">
              <a:rPr lang="pt-BR" smtClean="0"/>
              <a:t>12/07/2024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D4B25F-7FF1-57DC-C1F7-206DDA43D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91582B-EC5C-6BD9-C4C9-BAE09DD44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7CE2-258E-4CC7-A48E-D2D197389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21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397A95-2782-9F45-183E-D23A8126F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57FD551-01A7-2DB2-906F-CB1334B639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AF8127-EFB5-7515-D0FA-9E00BEAE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6AA8-01B2-4DA5-B094-61BCA35E6393}" type="datetimeFigureOut">
              <a:rPr lang="pt-BR" smtClean="0"/>
              <a:t>12/07/2024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20C36B-0986-F7B0-79C6-578C04F53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8ECE2B-8DE8-6748-DD08-4A1D8E1B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7CE2-258E-4CC7-A48E-D2D197389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124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828B0-A3C1-8E6B-9B05-AFBED0CD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D3F9D6-64C1-C978-55F7-E31423DFC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3B6C20-9AC8-3948-5DB0-2BC00987F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6AA8-01B2-4DA5-B094-61BCA35E6393}" type="datetimeFigureOut">
              <a:rPr lang="pt-BR" smtClean="0"/>
              <a:t>12/07/2024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666117-EBFC-8438-6C24-69D1955E2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33F001-3746-691A-0D79-0772CAD36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7CE2-258E-4CC7-A48E-D2D197389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22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44589-4608-5944-10B3-40BF56C7C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2E237B-D8B3-5320-263B-3B520F041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C484A8-E77C-DAF0-2960-6349C65E7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6AA8-01B2-4DA5-B094-61BCA35E6393}" type="datetimeFigureOut">
              <a:rPr lang="pt-BR" smtClean="0"/>
              <a:t>12/07/2024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D5D8D35-4707-D2BF-1D51-234A51EF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7F2428-5FD3-D60A-95AE-59DE2645B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7CE2-258E-4CC7-A48E-D2D197389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71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D05BA-A722-1293-6C8E-C942F4D05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EDE5F8-1287-45F3-00BF-AF8CA97A77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1663FE-D02B-9B5E-445E-15498D876B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E0F070-F7C8-4F1F-6E53-8F93B5AEE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6AA8-01B2-4DA5-B094-61BCA35E6393}" type="datetimeFigureOut">
              <a:rPr lang="pt-BR" smtClean="0"/>
              <a:t>12/07/2024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72862CC-62B2-8060-FACC-5B948A40B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77D258-2499-AD84-AD04-6FA31C5E4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7CE2-258E-4CC7-A48E-D2D197389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58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155BD9-CCE3-2DD5-E483-6DFA6DA2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621E6B-3DB1-F396-7642-FA348586F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272C7F7-3C46-9BFB-D4F1-1814267C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244159F-7AA0-FAED-D861-74C2BB8DA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FBBE3D2-2005-60B1-0F5E-20EACE9530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E132A30-B6B0-BBEC-70BD-21F29A6C8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6AA8-01B2-4DA5-B094-61BCA35E6393}" type="datetimeFigureOut">
              <a:rPr lang="pt-BR" smtClean="0"/>
              <a:t>12/07/2024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8CE372B-DBF9-4C81-BDFC-B11AEA8AD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CA5CD13-777B-F23D-F8D1-ED498837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7CE2-258E-4CC7-A48E-D2D197389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012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4A247-7857-4B39-D93A-74F58C5C3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EF5B85-B0BC-6B31-4357-F0A06889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6AA8-01B2-4DA5-B094-61BCA35E6393}" type="datetimeFigureOut">
              <a:rPr lang="pt-BR" smtClean="0"/>
              <a:t>12/07/2024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3DE1B41-6E4F-AFE4-E799-64C178C20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4FA91CB-3EDD-860B-6BF0-CEE97667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7CE2-258E-4CC7-A48E-D2D197389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66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C76A17C-F730-2186-C9B5-8E818FAD9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6AA8-01B2-4DA5-B094-61BCA35E6393}" type="datetimeFigureOut">
              <a:rPr lang="pt-BR" smtClean="0"/>
              <a:t>12/07/2024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D97B266-6CE2-0D46-635B-41620091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73F00A-710F-6E4D-E4F8-D88220F4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7CE2-258E-4CC7-A48E-D2D197389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381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B9FC3-A8C1-EDD1-E3D1-9795E8D39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6321D3-95C5-34B9-0FCC-FB49045B3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E5978B7-5F7B-2941-93E1-8EB5D46E8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BC9A95-B6F4-95C6-5AD7-F6C91A1BF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6AA8-01B2-4DA5-B094-61BCA35E6393}" type="datetimeFigureOut">
              <a:rPr lang="pt-BR" smtClean="0"/>
              <a:t>12/07/2024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6727E0-3812-DD85-80AA-CF20E49F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A447F8-F2EF-62C6-7666-E078BBA04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7CE2-258E-4CC7-A48E-D2D197389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28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FA2A4-290A-A69E-6596-AC94D9E37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90FE874-D28D-B727-EB81-817A8A2194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EB55525-1EC3-32CB-8BE9-37535120E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4DF113-EF83-BEEC-8A31-96B5C6AE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16AA8-01B2-4DA5-B094-61BCA35E6393}" type="datetimeFigureOut">
              <a:rPr lang="pt-BR" smtClean="0"/>
              <a:t>12/07/2024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6A9A538-C8C7-B7B6-22E1-D90B28FEC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D530031-8E8E-DD7E-4297-3DC4360F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37CE2-258E-4CC7-A48E-D2D197389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16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D32D58D-3A66-8488-9905-BAA1B32E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31E7B3-9813-E0E6-178B-51681AABB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2C0094-C773-DB08-CC3C-4329195B48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316AA8-01B2-4DA5-B094-61BCA35E6393}" type="datetimeFigureOut">
              <a:rPr lang="pt-BR" smtClean="0"/>
              <a:t>12/07/2024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095D15-52BC-D4F3-852F-2A6600BE5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060CC7-71ED-01C9-ABA9-7EFE4BD92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537CE2-258E-4CC7-A48E-D2D1973894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984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rodrigo@rodriguesdelima.com.br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8F12E-A71A-7277-0E98-B4F51C808D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1767" y="1633639"/>
            <a:ext cx="9645445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>Audiência Pública sobre Assédio Moral e Sexual na Polícia Rodoviária Federal (PRF)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79E30E-D378-574E-7DEF-7385EF719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6231" y="5589870"/>
            <a:ext cx="6440129" cy="1076402"/>
          </a:xfrm>
        </p:spPr>
        <p:txBody>
          <a:bodyPr/>
          <a:lstStyle/>
          <a:p>
            <a:r>
              <a:rPr lang="pt-BR" sz="2000" dirty="0"/>
              <a:t>Dr. Rodrigo Coutinho Rodrigues de lima  - Advogado</a:t>
            </a:r>
          </a:p>
          <a:p>
            <a:r>
              <a:rPr lang="pt-BR" sz="2000" i="1" dirty="0"/>
              <a:t>rodrigo@rodriguesdelima.com.br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665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igura4" descr="Tabela&#10;&#10;Descrição gerada automaticamente com confiança média">
            <a:extLst>
              <a:ext uri="{FF2B5EF4-FFF2-40B4-BE49-F238E27FC236}">
                <a16:creationId xmlns:a16="http://schemas.microsoft.com/office/drawing/2014/main" id="{68F43694-93DA-3681-0AF4-6C2A669F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57104" y="0"/>
            <a:ext cx="4775748" cy="6761400"/>
          </a:xfrm>
          <a:prstGeom prst="rect">
            <a:avLst/>
          </a:prstGeom>
        </p:spPr>
      </p:pic>
      <p:pic>
        <p:nvPicPr>
          <p:cNvPr id="11" name="Imagem 10" descr="Tabela&#10;&#10;Descrição gerada automaticamente com confiança baixa">
            <a:extLst>
              <a:ext uri="{FF2B5EF4-FFF2-40B4-BE49-F238E27FC236}">
                <a16:creationId xmlns:a16="http://schemas.microsoft.com/office/drawing/2014/main" id="{6DC365DF-4C1C-733D-13FD-6CA6F917CD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18642" y="39328"/>
            <a:ext cx="4830666" cy="6779343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E939060-B896-156E-8DE1-30BDF33291A8}"/>
              </a:ext>
            </a:extLst>
          </p:cNvPr>
          <p:cNvSpPr txBox="1"/>
          <p:nvPr/>
        </p:nvSpPr>
        <p:spPr>
          <a:xfrm>
            <a:off x="9643556" y="914400"/>
            <a:ext cx="262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SEI-PRF 08650.038701/2024-54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D7CC2E7-5052-DB7F-137F-F6B2947920CE}"/>
              </a:ext>
            </a:extLst>
          </p:cNvPr>
          <p:cNvSpPr txBox="1"/>
          <p:nvPr/>
        </p:nvSpPr>
        <p:spPr>
          <a:xfrm>
            <a:off x="9609712" y="120133"/>
            <a:ext cx="26271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1" dirty="0"/>
              <a:t>6- CASO PRF RAFAEL GUEDES DA SILVA</a:t>
            </a:r>
          </a:p>
        </p:txBody>
      </p:sp>
    </p:spTree>
    <p:extLst>
      <p:ext uri="{BB962C8B-B14F-4D97-AF65-F5344CB8AC3E}">
        <p14:creationId xmlns:p14="http://schemas.microsoft.com/office/powerpoint/2010/main" val="3722833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igura4" descr="Tabela&#10;&#10;Descrição gerada automaticamente com confiança média">
            <a:extLst>
              <a:ext uri="{FF2B5EF4-FFF2-40B4-BE49-F238E27FC236}">
                <a16:creationId xmlns:a16="http://schemas.microsoft.com/office/drawing/2014/main" id="{68F43694-93DA-3681-0AF4-6C2A669F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125873"/>
            <a:ext cx="4719484" cy="668174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AE939060-B896-156E-8DE1-30BDF33291A8}"/>
              </a:ext>
            </a:extLst>
          </p:cNvPr>
          <p:cNvSpPr txBox="1"/>
          <p:nvPr/>
        </p:nvSpPr>
        <p:spPr>
          <a:xfrm>
            <a:off x="9564898" y="591234"/>
            <a:ext cx="262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SEI-PRF 08650.038701/2024-54</a:t>
            </a:r>
            <a:endParaRPr lang="pt-BR" dirty="0"/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2C2C824D-47A8-7F3D-D184-A77F78E2D16A}"/>
              </a:ext>
            </a:extLst>
          </p:cNvPr>
          <p:cNvCxnSpPr>
            <a:cxnSpLocks/>
          </p:cNvCxnSpPr>
          <p:nvPr/>
        </p:nvCxnSpPr>
        <p:spPr>
          <a:xfrm flipV="1">
            <a:off x="3541726" y="2045110"/>
            <a:ext cx="1728364" cy="25272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5072C7EE-77D3-0923-9798-1943FAFFAA1D}"/>
              </a:ext>
            </a:extLst>
          </p:cNvPr>
          <p:cNvSpPr txBox="1"/>
          <p:nvPr/>
        </p:nvSpPr>
        <p:spPr>
          <a:xfrm>
            <a:off x="5201264" y="1237565"/>
            <a:ext cx="2880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 PRF RAFAEL GUEDES SÓ TEVE ACESSO AO PROCESSO EM 23/04/2024.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7983B91-1753-1ED5-D8AB-87DF0E394A06}"/>
              </a:ext>
            </a:extLst>
          </p:cNvPr>
          <p:cNvSpPr txBox="1"/>
          <p:nvPr/>
        </p:nvSpPr>
        <p:spPr>
          <a:xfrm>
            <a:off x="5095223" y="2571440"/>
            <a:ext cx="63319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relação ao processo em análise, surge uma questão importante: por que até o momento não foi perguntado ao Diretor-Geral da PRF ou ao investigado o motivo da consulta de dados pessoais no sistema, considerando que ambos têm conhecimento da resposta? Será que a intenção é manter um processo correicional repleto de contradições, cuja única finalidade parece ter sido utilizar o PRF Rafael Guedes  para afastar, sem justificativa, seu chefe imediato, PRF Igor de Carvalho Ramos, do cargo de Superintendente da </a:t>
            </a:r>
            <a:r>
              <a:rPr lang="pt-BR" dirty="0" err="1"/>
              <a:t>SPRF</a:t>
            </a:r>
            <a:r>
              <a:rPr lang="pt-BR" dirty="0"/>
              <a:t>/DF?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664FF3D-D058-79AD-08FD-1A3307C5C3D4}"/>
              </a:ext>
            </a:extLst>
          </p:cNvPr>
          <p:cNvSpPr txBox="1"/>
          <p:nvPr/>
        </p:nvSpPr>
        <p:spPr>
          <a:xfrm>
            <a:off x="9564896" y="5872"/>
            <a:ext cx="26271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1800" b="1" dirty="0"/>
              <a:t>6- CASO PRF RAFAEL GUEDES DA SILVA</a:t>
            </a:r>
          </a:p>
        </p:txBody>
      </p:sp>
    </p:spTree>
    <p:extLst>
      <p:ext uri="{BB962C8B-B14F-4D97-AF65-F5344CB8AC3E}">
        <p14:creationId xmlns:p14="http://schemas.microsoft.com/office/powerpoint/2010/main" val="2925812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F809E639-3178-10DB-BBC2-5BD611D1DBC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083845" cy="11110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/>
              <a:t>6- CASO PRF DIEGO PATRIOTA</a:t>
            </a:r>
          </a:p>
          <a:p>
            <a:pPr algn="l"/>
            <a:r>
              <a:rPr lang="pt-BR" sz="1800" dirty="0"/>
              <a:t>Processo Administrativo nº 08650.019000/2016-14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DF2AEED-4438-48BF-C354-1AB54597E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770" y="760070"/>
            <a:ext cx="5992534" cy="609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79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A3E48DC-36A5-ED33-39C2-901433392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Conclusões e Agradecimentos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1C759974-7D5F-2EF4-1004-276C0233FCD6}"/>
              </a:ext>
            </a:extLst>
          </p:cNvPr>
          <p:cNvSpPr txBox="1">
            <a:spLocks/>
          </p:cNvSpPr>
          <p:nvPr/>
        </p:nvSpPr>
        <p:spPr>
          <a:xfrm>
            <a:off x="1617406" y="4247535"/>
            <a:ext cx="9581536" cy="13222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/>
              <a:t>Dr. Rodrigo Coutinho Rodrigues de Lima – Advogado</a:t>
            </a:r>
          </a:p>
          <a:p>
            <a:r>
              <a:rPr lang="pt-BR" sz="2800" i="1" dirty="0">
                <a:hlinkClick r:id="rId3"/>
              </a:rPr>
              <a:t>rodrigo@rodriguesdelima.com.br</a:t>
            </a:r>
            <a:endParaRPr lang="pt-BR" sz="2800" i="1" dirty="0"/>
          </a:p>
          <a:p>
            <a:endParaRPr lang="pt-BR" sz="2800" i="1" dirty="0"/>
          </a:p>
          <a:p>
            <a:r>
              <a:rPr lang="pt-BR" sz="3500" b="1" i="1" dirty="0"/>
              <a:t>“Não há justiça enquanto a injustiça persistir.”</a:t>
            </a:r>
          </a:p>
        </p:txBody>
      </p:sp>
    </p:spTree>
    <p:extLst>
      <p:ext uri="{BB962C8B-B14F-4D97-AF65-F5344CB8AC3E}">
        <p14:creationId xmlns:p14="http://schemas.microsoft.com/office/powerpoint/2010/main" val="134984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A3E48DC-36A5-ED33-39C2-9014333926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Cumprimentos inicias e Apresentação</a:t>
            </a:r>
          </a:p>
        </p:txBody>
      </p:sp>
      <p:sp>
        <p:nvSpPr>
          <p:cNvPr id="6" name="Título 4">
            <a:extLst>
              <a:ext uri="{FF2B5EF4-FFF2-40B4-BE49-F238E27FC236}">
                <a16:creationId xmlns:a16="http://schemas.microsoft.com/office/drawing/2014/main" id="{1C759974-7D5F-2EF4-1004-276C0233FCD6}"/>
              </a:ext>
            </a:extLst>
          </p:cNvPr>
          <p:cNvSpPr txBox="1">
            <a:spLocks/>
          </p:cNvSpPr>
          <p:nvPr/>
        </p:nvSpPr>
        <p:spPr>
          <a:xfrm>
            <a:off x="1617406" y="4247535"/>
            <a:ext cx="9581536" cy="1322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/>
              <a:t>Dr. Rodrigo Coutinho Rodrigues de Lima – Advogado</a:t>
            </a:r>
          </a:p>
          <a:p>
            <a:r>
              <a:rPr lang="pt-BR" sz="2800" i="1" dirty="0"/>
              <a:t>rodrigo@rodriguesdelima.com.br</a:t>
            </a:r>
          </a:p>
        </p:txBody>
      </p:sp>
    </p:spTree>
    <p:extLst>
      <p:ext uri="{BB962C8B-B14F-4D97-AF65-F5344CB8AC3E}">
        <p14:creationId xmlns:p14="http://schemas.microsoft.com/office/powerpoint/2010/main" val="303774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A3E48DC-36A5-ED33-39C2-901433392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142" y="578163"/>
            <a:ext cx="11739715" cy="943897"/>
          </a:xfrm>
        </p:spPr>
        <p:txBody>
          <a:bodyPr>
            <a:normAutofit/>
          </a:bodyPr>
          <a:lstStyle/>
          <a:p>
            <a:r>
              <a:rPr lang="pt-BR" sz="5400" dirty="0"/>
              <a:t>Conceito de Assédio e suas Subespécies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id="{EB40B80D-513C-CAA0-FFA5-1D2FA0D41D09}"/>
              </a:ext>
            </a:extLst>
          </p:cNvPr>
          <p:cNvSpPr/>
          <p:nvPr/>
        </p:nvSpPr>
        <p:spPr>
          <a:xfrm>
            <a:off x="1694203" y="2880454"/>
            <a:ext cx="522970" cy="2064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116C0A6-E96D-F58C-CA4F-DE22FB33EC5E}"/>
              </a:ext>
            </a:extLst>
          </p:cNvPr>
          <p:cNvSpPr txBox="1"/>
          <p:nvPr/>
        </p:nvSpPr>
        <p:spPr>
          <a:xfrm>
            <a:off x="2217173" y="2691305"/>
            <a:ext cx="589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Conceito de Assédio: </a:t>
            </a:r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C4167E58-E972-7FEA-38A6-70AB804954B7}"/>
              </a:ext>
            </a:extLst>
          </p:cNvPr>
          <p:cNvSpPr/>
          <p:nvPr/>
        </p:nvSpPr>
        <p:spPr>
          <a:xfrm>
            <a:off x="1694203" y="4005849"/>
            <a:ext cx="522970" cy="2064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D1BB34D-A3F8-65F3-5487-386CED1A868B}"/>
              </a:ext>
            </a:extLst>
          </p:cNvPr>
          <p:cNvSpPr txBox="1"/>
          <p:nvPr/>
        </p:nvSpPr>
        <p:spPr>
          <a:xfrm>
            <a:off x="2217173" y="3816700"/>
            <a:ext cx="7959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Conceito de Assédio Moral e suas formas: </a:t>
            </a: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A3614449-ABDF-2AD9-0419-AA9C9C5AEC5D}"/>
              </a:ext>
            </a:extLst>
          </p:cNvPr>
          <p:cNvSpPr/>
          <p:nvPr/>
        </p:nvSpPr>
        <p:spPr>
          <a:xfrm>
            <a:off x="1694203" y="5129462"/>
            <a:ext cx="522970" cy="2064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7A194E9-8455-49EA-799C-B7CBF85F372F}"/>
              </a:ext>
            </a:extLst>
          </p:cNvPr>
          <p:cNvSpPr txBox="1"/>
          <p:nvPr/>
        </p:nvSpPr>
        <p:spPr>
          <a:xfrm>
            <a:off x="2217173" y="4940313"/>
            <a:ext cx="589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Conceito de Assédio Sexual: </a:t>
            </a:r>
          </a:p>
        </p:txBody>
      </p:sp>
    </p:spTree>
    <p:extLst>
      <p:ext uri="{BB962C8B-B14F-4D97-AF65-F5344CB8AC3E}">
        <p14:creationId xmlns:p14="http://schemas.microsoft.com/office/powerpoint/2010/main" val="189294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EA69512A-91D2-DB1B-A719-6E2FC39292FE}"/>
              </a:ext>
            </a:extLst>
          </p:cNvPr>
          <p:cNvSpPr txBox="1">
            <a:spLocks/>
          </p:cNvSpPr>
          <p:nvPr/>
        </p:nvSpPr>
        <p:spPr>
          <a:xfrm>
            <a:off x="221898" y="250723"/>
            <a:ext cx="11739715" cy="94389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/>
              <a:t>1. Pesquisa sobre Assédio Moral e Sexual</a:t>
            </a:r>
            <a:r>
              <a:rPr lang="pt-BR" sz="5400" dirty="0"/>
              <a:t>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523678C-1C96-B49B-C924-BFBF0E538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130" y="1385552"/>
            <a:ext cx="8447252" cy="522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04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A3E48DC-36A5-ED33-39C2-9014333926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4798"/>
            <a:ext cx="12083845" cy="806245"/>
          </a:xfrm>
        </p:spPr>
        <p:txBody>
          <a:bodyPr>
            <a:normAutofit/>
          </a:bodyPr>
          <a:lstStyle/>
          <a:p>
            <a:r>
              <a:rPr lang="pt-BR" sz="4400" b="1" dirty="0"/>
              <a:t>2- Curso de Direitos Humanos com Viés Político</a:t>
            </a:r>
            <a:r>
              <a:rPr lang="pt-BR" sz="4400" dirty="0"/>
              <a:t>: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7A03A8D-03B0-0E56-8B4E-C5F9281BD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885" y="1268362"/>
            <a:ext cx="7435412" cy="543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3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4">
            <a:extLst>
              <a:ext uri="{FF2B5EF4-FFF2-40B4-BE49-F238E27FC236}">
                <a16:creationId xmlns:a16="http://schemas.microsoft.com/office/drawing/2014/main" id="{6B4C3A65-B1C8-D43E-E852-7F1A32CDF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4798"/>
            <a:ext cx="12083845" cy="806245"/>
          </a:xfrm>
        </p:spPr>
        <p:txBody>
          <a:bodyPr>
            <a:normAutofit fontScale="90000"/>
          </a:bodyPr>
          <a:lstStyle/>
          <a:p>
            <a:r>
              <a:rPr lang="pt-BR" sz="4400" b="1" dirty="0"/>
              <a:t>3- PRF NEGA ACESSO A PROCESSOS DISCIPLINARES</a:t>
            </a:r>
            <a:r>
              <a:rPr lang="pt-BR" sz="4400" dirty="0"/>
              <a:t>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AD138B5-8FA9-BD81-6FEB-3CB5B1C69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768" y="1111042"/>
            <a:ext cx="9356735" cy="560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30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A52A2060-E5A7-7FF5-9B51-4754A62DC48F}"/>
              </a:ext>
            </a:extLst>
          </p:cNvPr>
          <p:cNvSpPr txBox="1">
            <a:spLocks/>
          </p:cNvSpPr>
          <p:nvPr/>
        </p:nvSpPr>
        <p:spPr>
          <a:xfrm>
            <a:off x="0" y="304798"/>
            <a:ext cx="12083845" cy="806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/>
              <a:t>4- DENÚNCIAS ARQUIVADAS</a:t>
            </a:r>
            <a:r>
              <a:rPr lang="pt-BR" sz="4000" dirty="0"/>
              <a:t>: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EC339F-BA9B-803F-8B2A-74D54FA46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77" y="1111043"/>
            <a:ext cx="9752446" cy="571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6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A7C5CB22-EA3C-28F2-8508-C6CD42CA58CB}"/>
              </a:ext>
            </a:extLst>
          </p:cNvPr>
          <p:cNvSpPr txBox="1">
            <a:spLocks/>
          </p:cNvSpPr>
          <p:nvPr/>
        </p:nvSpPr>
        <p:spPr>
          <a:xfrm>
            <a:off x="0" y="304798"/>
            <a:ext cx="12083845" cy="806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/>
              <a:t>5- CONDIÇÕES INADEQUADAS DE TRABALHO </a:t>
            </a:r>
            <a:endParaRPr lang="pt-BR" sz="40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E6803F7-27C8-0D21-CBF6-5BCCDCF8B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433" y="1111043"/>
            <a:ext cx="9944306" cy="555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99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4">
            <a:extLst>
              <a:ext uri="{FF2B5EF4-FFF2-40B4-BE49-F238E27FC236}">
                <a16:creationId xmlns:a16="http://schemas.microsoft.com/office/drawing/2014/main" id="{04E90010-7BD9-4E9F-389C-829682FE19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083845" cy="11110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000" b="1" dirty="0"/>
              <a:t>6- CASO PRF RAFAEL GUEDES DA SILVA</a:t>
            </a:r>
          </a:p>
          <a:p>
            <a:pPr algn="l"/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SEI-PRF Nº 08650.038701/2024-54</a:t>
            </a:r>
            <a:r>
              <a:rPr lang="pt-BR" sz="4000" b="1" dirty="0"/>
              <a:t> </a:t>
            </a:r>
            <a:endParaRPr lang="pt-BR" sz="4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A484FAA-A2B9-3F03-1992-4FEEFD70A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5" y="1323185"/>
            <a:ext cx="6744930" cy="425170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C2955B0-2276-490B-3240-AEFE7A1E9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274" y="2779851"/>
            <a:ext cx="6293320" cy="393557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89B78A2-0B6D-66BE-6A3C-26D6BD607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065580">
            <a:off x="-170613" y="4096477"/>
            <a:ext cx="3741932" cy="108222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DD52DC1C-77D4-8326-E480-5AABDF3106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747439">
            <a:off x="6680310" y="2163989"/>
            <a:ext cx="1872315" cy="189244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5ADF7CE-DAD6-97FB-9F35-E07D7BA9B634}"/>
              </a:ext>
            </a:extLst>
          </p:cNvPr>
          <p:cNvSpPr txBox="1"/>
          <p:nvPr/>
        </p:nvSpPr>
        <p:spPr>
          <a:xfrm>
            <a:off x="855406" y="5906871"/>
            <a:ext cx="3598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Publicada em 29/03/2024, às </a:t>
            </a:r>
            <a:r>
              <a:rPr lang="pt-BR" b="1" dirty="0" err="1"/>
              <a:t>06h01min</a:t>
            </a:r>
            <a:r>
              <a:rPr lang="pt-BR" b="1" dirty="0"/>
              <a:t>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1F1D259-EE83-98D8-89D2-4FA2063AD7F4}"/>
              </a:ext>
            </a:extLst>
          </p:cNvPr>
          <p:cNvSpPr txBox="1"/>
          <p:nvPr/>
        </p:nvSpPr>
        <p:spPr>
          <a:xfrm>
            <a:off x="7659329" y="1435510"/>
            <a:ext cx="3185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Publicada em 19/04/2024, às </a:t>
            </a:r>
            <a:r>
              <a:rPr lang="pt-BR" b="1" dirty="0" err="1"/>
              <a:t>7h01min</a:t>
            </a:r>
            <a:r>
              <a:rPr lang="pt-BR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4190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305</Words>
  <Application>Microsoft Office PowerPoint</Application>
  <PresentationFormat>Widescreen</PresentationFormat>
  <Paragraphs>47</Paragraphs>
  <Slides>13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Tema do Office</vt:lpstr>
      <vt:lpstr>Audiência Pública sobre Assédio Moral e Sexual na Polícia Rodoviária Federal (PRF)</vt:lpstr>
      <vt:lpstr>Cumprimentos inicias e Apresentação</vt:lpstr>
      <vt:lpstr>Conceito de Assédio e suas Subespécies</vt:lpstr>
      <vt:lpstr>Apresentação do PowerPoint</vt:lpstr>
      <vt:lpstr>2- Curso de Direitos Humanos com Viés Político:</vt:lpstr>
      <vt:lpstr>3- PRF NEGA ACESSO A PROCESSOS DISCIPLINARES: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Conclusões e Agradecimentos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RODRIGO C. R. DE LIMA</dc:creator>
  <cp:lastModifiedBy>RODRIGO C. R. DE LIMA</cp:lastModifiedBy>
  <cp:revision>2</cp:revision>
  <dcterms:created xsi:type="dcterms:W3CDTF">2024-07-11T23:39:23Z</dcterms:created>
  <dcterms:modified xsi:type="dcterms:W3CDTF">2024-07-12T16:11:32Z</dcterms:modified>
</cp:coreProperties>
</file>