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9347D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9347D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9347D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965" y="303965"/>
            <a:ext cx="7838069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9347D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474" y="1192240"/>
            <a:ext cx="8045051" cy="339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2483" y="0"/>
              <a:ext cx="1524599" cy="15127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65814" y="2207849"/>
              <a:ext cx="0" cy="946785"/>
            </a:xfrm>
            <a:custGeom>
              <a:avLst/>
              <a:gdLst/>
              <a:ahLst/>
              <a:cxnLst/>
              <a:rect l="l" t="t" r="r" b="b"/>
              <a:pathLst>
                <a:path w="0" h="946785">
                  <a:moveTo>
                    <a:pt x="0" y="0"/>
                  </a:moveTo>
                  <a:lnTo>
                    <a:pt x="0" y="946499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315050" y="2172218"/>
            <a:ext cx="3977004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Campanha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DD001"/>
                </a:solidFill>
                <a:latin typeface="Arial"/>
                <a:cs typeface="Arial"/>
              </a:rPr>
              <a:t>#AjusteSeuDiscurso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5050" y="4359759"/>
            <a:ext cx="550354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50" spc="45">
                <a:solidFill>
                  <a:srgbClr val="FFFFFF"/>
                </a:solidFill>
                <a:latin typeface="Verdana"/>
                <a:cs typeface="Verdana"/>
              </a:rPr>
              <a:t>CGCOM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Coordenação-Geral</a:t>
            </a:r>
            <a:r>
              <a:rPr dirty="0" sz="1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4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30">
                <a:solidFill>
                  <a:srgbClr val="FFFFFF"/>
                </a:solidFill>
                <a:latin typeface="Verdana"/>
                <a:cs typeface="Verdana"/>
              </a:rPr>
              <a:t>Comunicação</a:t>
            </a:r>
            <a:r>
              <a:rPr dirty="0" sz="1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Institucional </a:t>
            </a:r>
            <a:r>
              <a:rPr dirty="0" sz="1450" spc="-4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450" spc="55">
                <a:solidFill>
                  <a:srgbClr val="FFFFFF"/>
                </a:solidFill>
                <a:latin typeface="Verdana"/>
                <a:cs typeface="Verdana"/>
              </a:rPr>
              <a:t>GDH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450" spc="5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dirty="0" sz="145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450" spc="30">
                <a:solidFill>
                  <a:srgbClr val="FFFFFF"/>
                </a:solidFill>
                <a:latin typeface="Verdana"/>
                <a:cs typeface="Verdana"/>
              </a:rPr>
              <a:t>denaçã</a:t>
            </a:r>
            <a:r>
              <a:rPr dirty="0" sz="1450" spc="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50" spc="-9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450" spc="-15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dirty="0" sz="1450" spc="-8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450" spc="-15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4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450" spc="5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1450" spc="-2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40">
                <a:solidFill>
                  <a:srgbClr val="FFFFFF"/>
                </a:solidFill>
                <a:latin typeface="Verdana"/>
                <a:cs typeface="Verdana"/>
              </a:rPr>
              <a:t>Humanos</a:t>
            </a:r>
            <a:endParaRPr sz="1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424" y="432644"/>
            <a:ext cx="65297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000000"/>
                </a:solidFill>
                <a:latin typeface="Arial"/>
                <a:cs typeface="Arial"/>
              </a:rPr>
              <a:t>Campanha</a:t>
            </a:r>
            <a:r>
              <a:rPr dirty="0" sz="3200" spc="-2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dirty="0" sz="32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z="3200" spc="-2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"/>
                <a:cs typeface="Arial"/>
              </a:rPr>
              <a:t>Instagram</a:t>
            </a:r>
            <a:r>
              <a:rPr dirty="0" sz="32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Arial"/>
                <a:cs typeface="Arial"/>
              </a:rPr>
              <a:t>@prf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4624"/>
            <a:ext cx="221615" cy="582930"/>
          </a:xfrm>
          <a:custGeom>
            <a:avLst/>
            <a:gdLst/>
            <a:ahLst/>
            <a:cxnLst/>
            <a:rect l="l" t="t" r="r" b="b"/>
            <a:pathLst>
              <a:path w="221615" h="582930">
                <a:moveTo>
                  <a:pt x="221099" y="582899"/>
                </a:moveTo>
                <a:lnTo>
                  <a:pt x="0" y="582899"/>
                </a:lnTo>
                <a:lnTo>
                  <a:pt x="0" y="0"/>
                </a:lnTo>
                <a:lnTo>
                  <a:pt x="221099" y="0"/>
                </a:lnTo>
                <a:lnTo>
                  <a:pt x="221099" y="582899"/>
                </a:lnTo>
                <a:close/>
              </a:path>
            </a:pathLst>
          </a:custGeom>
          <a:solidFill>
            <a:srgbClr val="09347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1750" y="4595630"/>
            <a:ext cx="540249" cy="5402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97225" y="987574"/>
            <a:ext cx="8633460" cy="11430"/>
          </a:xfrm>
          <a:custGeom>
            <a:avLst/>
            <a:gdLst/>
            <a:ahLst/>
            <a:cxnLst/>
            <a:rect l="l" t="t" r="r" b="b"/>
            <a:pathLst>
              <a:path w="8633460" h="11430">
                <a:moveTo>
                  <a:pt x="0" y="11399"/>
                </a:moveTo>
                <a:lnTo>
                  <a:pt x="8633399" y="0"/>
                </a:lnTo>
              </a:path>
            </a:pathLst>
          </a:custGeom>
          <a:ln w="952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588" y="2686945"/>
            <a:ext cx="3246638" cy="22488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9474" y="1192240"/>
            <a:ext cx="6564630" cy="339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755" indent="-313690">
              <a:lnSpc>
                <a:spcPct val="100000"/>
              </a:lnSpc>
              <a:spcBef>
                <a:spcPts val="100"/>
              </a:spcBef>
              <a:buChar char="-"/>
              <a:tabLst>
                <a:tab pos="325755" algn="l"/>
                <a:tab pos="326390" algn="l"/>
              </a:tabLst>
            </a:pPr>
            <a:r>
              <a:rPr dirty="0" sz="2000" spc="-5">
                <a:latin typeface="Arial MT"/>
                <a:cs typeface="Arial MT"/>
              </a:rPr>
              <a:t>Campanha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Dia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das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Mulheres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2024;</a:t>
            </a:r>
            <a:endParaRPr sz="2000">
              <a:latin typeface="Arial MT"/>
              <a:cs typeface="Arial MT"/>
            </a:endParaRPr>
          </a:p>
          <a:p>
            <a:pPr marL="325755" marR="1177925" indent="-313690">
              <a:lnSpc>
                <a:spcPct val="100000"/>
              </a:lnSpc>
              <a:buChar char="-"/>
              <a:tabLst>
                <a:tab pos="325755" algn="l"/>
                <a:tab pos="326390" algn="l"/>
              </a:tabLst>
            </a:pPr>
            <a:r>
              <a:rPr dirty="0" sz="2000" spc="-50">
                <a:latin typeface="Arial MT"/>
                <a:cs typeface="Arial MT"/>
              </a:rPr>
              <a:t>Tema: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combate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violência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contra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mulher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assédio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moral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sexual.</a:t>
            </a:r>
            <a:endParaRPr sz="2000">
              <a:latin typeface="Arial MT"/>
              <a:cs typeface="Arial MT"/>
            </a:endParaRPr>
          </a:p>
          <a:p>
            <a:pPr marL="3968750" marR="5080">
              <a:lnSpc>
                <a:spcPct val="229999"/>
              </a:lnSpc>
              <a:spcBef>
                <a:spcPts val="1655"/>
              </a:spcBef>
            </a:pPr>
            <a:r>
              <a:rPr dirty="0" sz="1600" spc="-5" b="1">
                <a:latin typeface="Arial"/>
                <a:cs typeface="Arial"/>
              </a:rPr>
              <a:t>Cronograma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de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postagem: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CARD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01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>
                <a:latin typeface="Arial MT"/>
                <a:cs typeface="Arial MT"/>
              </a:rPr>
              <a:t>04/03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Segunda</a:t>
            </a:r>
            <a:endParaRPr sz="1600">
              <a:latin typeface="Arial MT"/>
              <a:cs typeface="Arial MT"/>
            </a:endParaRPr>
          </a:p>
          <a:p>
            <a:pPr marL="3968750" marR="476884">
              <a:lnSpc>
                <a:spcPct val="114999"/>
              </a:lnSpc>
            </a:pPr>
            <a:r>
              <a:rPr dirty="0" sz="1600" spc="-5" b="1">
                <a:latin typeface="Arial"/>
                <a:cs typeface="Arial"/>
              </a:rPr>
              <a:t>CARD 02 </a:t>
            </a:r>
            <a:r>
              <a:rPr dirty="0" sz="1600" spc="-5">
                <a:latin typeface="Arial MT"/>
                <a:cs typeface="Arial MT"/>
              </a:rPr>
              <a:t>05/03 </a:t>
            </a:r>
            <a:r>
              <a:rPr dirty="0" sz="1600" spc="-40">
                <a:latin typeface="Arial MT"/>
                <a:cs typeface="Arial MT"/>
              </a:rPr>
              <a:t>Terça 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 spc="-5" b="1">
                <a:latin typeface="Arial"/>
                <a:cs typeface="Arial"/>
              </a:rPr>
              <a:t>CARD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03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5">
                <a:latin typeface="Arial MT"/>
                <a:cs typeface="Arial MT"/>
              </a:rPr>
              <a:t>06/03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Quarta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 spc="-5" b="1">
                <a:latin typeface="Arial"/>
                <a:cs typeface="Arial"/>
              </a:rPr>
              <a:t>CARD 04 </a:t>
            </a:r>
            <a:r>
              <a:rPr dirty="0" sz="1600" spc="-5">
                <a:latin typeface="Arial MT"/>
                <a:cs typeface="Arial MT"/>
              </a:rPr>
              <a:t>07/03 Quinta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 spc="-5" b="1">
                <a:latin typeface="Arial"/>
                <a:cs typeface="Arial"/>
              </a:rPr>
              <a:t>CARD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05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>
                <a:latin typeface="Arial MT"/>
                <a:cs typeface="Arial MT"/>
              </a:rPr>
              <a:t>08/03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Sexta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524" y="2385099"/>
            <a:ext cx="8593455" cy="8255"/>
          </a:xfrm>
          <a:custGeom>
            <a:avLst/>
            <a:gdLst/>
            <a:ahLst/>
            <a:cxnLst/>
            <a:rect l="l" t="t" r="r" b="b"/>
            <a:pathLst>
              <a:path w="8593455" h="8255">
                <a:moveTo>
                  <a:pt x="0" y="7799"/>
                </a:moveTo>
                <a:lnTo>
                  <a:pt x="8593199" y="0"/>
                </a:lnTo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711" y="152400"/>
            <a:ext cx="3935087" cy="4838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3935088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711" y="152400"/>
            <a:ext cx="3935087" cy="4838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3935088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4456" y="152400"/>
            <a:ext cx="3935088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31939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Obrigado!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687" y="1772149"/>
            <a:ext cx="1994624" cy="1994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Campanha_Ajuste Seu Discurso 2024</dc:title>
  <dcterms:created xsi:type="dcterms:W3CDTF">2024-07-12T17:34:12Z</dcterms:created>
  <dcterms:modified xsi:type="dcterms:W3CDTF">2024-07-12T17:34:12Z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