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ontserrat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aosHtZ6aiHDnzuhyKpzwK5mGt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>
        <p:guide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53184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48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153cd889d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g2153cd889d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275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eba9347a8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2eba9347a8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13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ba9347a8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2eba9347a8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898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ba9347a8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2eba9347a8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319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ba9347a8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2eba9347a8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007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eba9347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eba9347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431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00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2483" y="-11829"/>
            <a:ext cx="1524600" cy="152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1"/>
          <p:cNvCxnSpPr/>
          <p:nvPr/>
        </p:nvCxnSpPr>
        <p:spPr>
          <a:xfrm>
            <a:off x="2165815" y="2207850"/>
            <a:ext cx="0" cy="946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1"/>
          <p:cNvSpPr txBox="1"/>
          <p:nvPr/>
        </p:nvSpPr>
        <p:spPr>
          <a:xfrm>
            <a:off x="2242025" y="2115450"/>
            <a:ext cx="50442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pt-BR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AUDIÊNCIA PÚBLICA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2242025" y="2645625"/>
            <a:ext cx="50442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pt-BR" sz="145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Corregedoria-Geral</a:t>
            </a:r>
            <a:endParaRPr sz="145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2153cd889d2_0_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2483" y="-11829"/>
            <a:ext cx="1524600" cy="15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2153cd889d2_0_28"/>
          <p:cNvSpPr txBox="1"/>
          <p:nvPr/>
        </p:nvSpPr>
        <p:spPr>
          <a:xfrm>
            <a:off x="1576925" y="2372625"/>
            <a:ext cx="6795600" cy="19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pt-BR" sz="3200" b="1" i="0" u="none" strike="noStrike" cap="none">
                <a:solidFill>
                  <a:srgbClr val="09347D"/>
                </a:solidFill>
                <a:latin typeface="Arial"/>
                <a:ea typeface="Arial"/>
                <a:cs typeface="Arial"/>
                <a:sym typeface="Arial"/>
              </a:rPr>
              <a:t>ASSÉDIO MORAL E SEXUAL</a:t>
            </a:r>
            <a:endParaRPr sz="3200" b="1" i="0" u="none" strike="noStrike" cap="none">
              <a:solidFill>
                <a:srgbClr val="093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" name="Google Shape;64;g2153cd889d2_0_28"/>
          <p:cNvCxnSpPr/>
          <p:nvPr/>
        </p:nvCxnSpPr>
        <p:spPr>
          <a:xfrm>
            <a:off x="2165815" y="2207850"/>
            <a:ext cx="0" cy="1406700"/>
          </a:xfrm>
          <a:prstGeom prst="straightConnector1">
            <a:avLst/>
          </a:prstGeom>
          <a:noFill/>
          <a:ln w="9525" cap="flat" cmpd="sng">
            <a:solidFill>
              <a:srgbClr val="0934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g2153cd889d2_0_28"/>
          <p:cNvSpPr txBox="1"/>
          <p:nvPr/>
        </p:nvSpPr>
        <p:spPr>
          <a:xfrm>
            <a:off x="5216300" y="4105350"/>
            <a:ext cx="3927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pt-BR" sz="1450" b="0" i="0" u="none" strike="noStrike" cap="none">
                <a:solidFill>
                  <a:srgbClr val="09347D"/>
                </a:solidFill>
                <a:latin typeface="Montserrat"/>
                <a:ea typeface="Montserrat"/>
                <a:cs typeface="Montserrat"/>
                <a:sym typeface="Montserrat"/>
              </a:rPr>
              <a:t>PRF BEHRMANN: Corregedor-Geral</a:t>
            </a:r>
            <a:endParaRPr sz="1450" b="0" i="0" u="none" strike="noStrike" cap="none">
              <a:solidFill>
                <a:srgbClr val="093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93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2eba9347a88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2483" y="-11829"/>
            <a:ext cx="1524600" cy="152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g2eba9347a88_0_14"/>
          <p:cNvCxnSpPr/>
          <p:nvPr/>
        </p:nvCxnSpPr>
        <p:spPr>
          <a:xfrm>
            <a:off x="633585" y="4090025"/>
            <a:ext cx="8138400" cy="0"/>
          </a:xfrm>
          <a:prstGeom prst="straightConnector1">
            <a:avLst/>
          </a:prstGeom>
          <a:noFill/>
          <a:ln w="9525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2" name="Google Shape;72;g2eba9347a88_0_14" title="Points scor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52400"/>
            <a:ext cx="6957681" cy="430216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2eba9347a88_0_14"/>
          <p:cNvSpPr txBox="1"/>
          <p:nvPr/>
        </p:nvSpPr>
        <p:spPr>
          <a:xfrm>
            <a:off x="7738375" y="4792200"/>
            <a:ext cx="19620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pt-BR" sz="1050" b="1" i="0" u="none" strike="noStrike" cap="none">
                <a:solidFill>
                  <a:srgbClr val="09347D"/>
                </a:solidFill>
                <a:latin typeface="Montserrat"/>
                <a:ea typeface="Montserrat"/>
                <a:cs typeface="Montserrat"/>
                <a:sym typeface="Montserrat"/>
              </a:rPr>
              <a:t>Fonte: Painel CGU</a:t>
            </a:r>
            <a:endParaRPr sz="1050" b="1" i="0" u="none" strike="noStrike" cap="none">
              <a:solidFill>
                <a:srgbClr val="093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93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2eba9347a88_0_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2483" y="-11829"/>
            <a:ext cx="1524600" cy="152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g2eba9347a88_0_29"/>
          <p:cNvCxnSpPr/>
          <p:nvPr/>
        </p:nvCxnSpPr>
        <p:spPr>
          <a:xfrm>
            <a:off x="633585" y="4090025"/>
            <a:ext cx="8138400" cy="0"/>
          </a:xfrm>
          <a:prstGeom prst="straightConnector1">
            <a:avLst/>
          </a:prstGeom>
          <a:noFill/>
          <a:ln w="9525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0" name="Google Shape;80;g2eba9347a88_0_29" title="Points scor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50" y="420663"/>
            <a:ext cx="6957681" cy="430216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2eba9347a88_0_29"/>
          <p:cNvSpPr txBox="1"/>
          <p:nvPr/>
        </p:nvSpPr>
        <p:spPr>
          <a:xfrm>
            <a:off x="7738375" y="4792200"/>
            <a:ext cx="19620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pt-BR" sz="1050" b="1" i="0" u="none" strike="noStrike" cap="none">
                <a:solidFill>
                  <a:srgbClr val="09347D"/>
                </a:solidFill>
                <a:latin typeface="Montserrat"/>
                <a:ea typeface="Montserrat"/>
                <a:cs typeface="Montserrat"/>
                <a:sym typeface="Montserrat"/>
              </a:rPr>
              <a:t>Fonte: Painel CGU</a:t>
            </a:r>
            <a:endParaRPr sz="1050" b="1" i="0" u="none" strike="noStrike" cap="none">
              <a:solidFill>
                <a:srgbClr val="093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93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g2eba9347a88_0_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2483" y="-11829"/>
            <a:ext cx="1524600" cy="152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g2eba9347a88_0_36"/>
          <p:cNvCxnSpPr/>
          <p:nvPr/>
        </p:nvCxnSpPr>
        <p:spPr>
          <a:xfrm>
            <a:off x="633585" y="4090025"/>
            <a:ext cx="8138400" cy="0"/>
          </a:xfrm>
          <a:prstGeom prst="straightConnector1">
            <a:avLst/>
          </a:prstGeom>
          <a:noFill/>
          <a:ln w="9525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8" name="Google Shape;88;g2eba9347a88_0_36" title="Points scor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52400"/>
            <a:ext cx="6957681" cy="430216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eba9347a88_0_36"/>
          <p:cNvSpPr txBox="1"/>
          <p:nvPr/>
        </p:nvSpPr>
        <p:spPr>
          <a:xfrm>
            <a:off x="7738375" y="4792200"/>
            <a:ext cx="19620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pt-BR" sz="1050" b="1" i="0" u="none" strike="noStrike" cap="none">
                <a:solidFill>
                  <a:srgbClr val="09347D"/>
                </a:solidFill>
                <a:latin typeface="Montserrat"/>
                <a:ea typeface="Montserrat"/>
                <a:cs typeface="Montserrat"/>
                <a:sym typeface="Montserrat"/>
              </a:rPr>
              <a:t>Fonte: Painel CGU</a:t>
            </a:r>
            <a:endParaRPr sz="1050" b="1" i="0" u="none" strike="noStrike" cap="none">
              <a:solidFill>
                <a:srgbClr val="093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93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2eba9347a88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2483" y="-11829"/>
            <a:ext cx="1524600" cy="152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g2eba9347a88_0_20"/>
          <p:cNvCxnSpPr/>
          <p:nvPr/>
        </p:nvCxnSpPr>
        <p:spPr>
          <a:xfrm>
            <a:off x="633585" y="4090025"/>
            <a:ext cx="8138400" cy="0"/>
          </a:xfrm>
          <a:prstGeom prst="straightConnector1">
            <a:avLst/>
          </a:prstGeom>
          <a:noFill/>
          <a:ln w="9525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6" name="Google Shape;96;g2eba9347a88_0_20" title="Points scor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3950" y="1331299"/>
            <a:ext cx="6957675" cy="38121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eba9347a88_0_20"/>
          <p:cNvSpPr txBox="1"/>
          <p:nvPr/>
        </p:nvSpPr>
        <p:spPr>
          <a:xfrm>
            <a:off x="7738375" y="4792200"/>
            <a:ext cx="19620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pt-BR" sz="1050" b="1" i="0" u="none" strike="noStrike" cap="none">
                <a:solidFill>
                  <a:srgbClr val="09347D"/>
                </a:solidFill>
                <a:latin typeface="Montserrat"/>
                <a:ea typeface="Montserrat"/>
                <a:cs typeface="Montserrat"/>
                <a:sym typeface="Montserrat"/>
              </a:rPr>
              <a:t>Fonte: Painel CGU</a:t>
            </a:r>
            <a:endParaRPr sz="1050" b="1" i="0" u="none" strike="noStrike" cap="none">
              <a:solidFill>
                <a:srgbClr val="093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93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2eba9347a88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2483" y="-11829"/>
            <a:ext cx="1524600" cy="15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2eba9347a88_0_0"/>
          <p:cNvSpPr txBox="1"/>
          <p:nvPr/>
        </p:nvSpPr>
        <p:spPr>
          <a:xfrm>
            <a:off x="2242025" y="2115450"/>
            <a:ext cx="57456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pt-BR" sz="3200" b="1" i="0" u="none" strike="noStrike" cap="none">
                <a:solidFill>
                  <a:srgbClr val="09347D"/>
                </a:solidFill>
                <a:latin typeface="Arial"/>
                <a:ea typeface="Arial"/>
                <a:cs typeface="Arial"/>
                <a:sym typeface="Arial"/>
              </a:rPr>
              <a:t>CORREGEDORIA DA PRF</a:t>
            </a:r>
            <a:endParaRPr sz="3200" b="1" i="0" u="none" strike="noStrike" cap="none">
              <a:solidFill>
                <a:srgbClr val="093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eba9347a88_0_0"/>
          <p:cNvSpPr txBox="1"/>
          <p:nvPr/>
        </p:nvSpPr>
        <p:spPr>
          <a:xfrm>
            <a:off x="7262475" y="4171150"/>
            <a:ext cx="50442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pt-BR" sz="1450" b="0" i="0" u="none" strike="noStrike" cap="none">
                <a:solidFill>
                  <a:srgbClr val="09347D"/>
                </a:solidFill>
                <a:latin typeface="Montserrat"/>
                <a:ea typeface="Montserrat"/>
                <a:cs typeface="Montserrat"/>
                <a:sym typeface="Montserrat"/>
              </a:rPr>
              <a:t>PRF BEHRMANN</a:t>
            </a:r>
            <a:endParaRPr sz="1450" b="0" i="0" u="none" strike="noStrike" cap="none">
              <a:solidFill>
                <a:srgbClr val="093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93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5" name="Google Shape;105;g2eba9347a88_0_0"/>
          <p:cNvCxnSpPr/>
          <p:nvPr/>
        </p:nvCxnSpPr>
        <p:spPr>
          <a:xfrm>
            <a:off x="2165815" y="2207850"/>
            <a:ext cx="0" cy="946500"/>
          </a:xfrm>
          <a:prstGeom prst="straightConnector1">
            <a:avLst/>
          </a:prstGeom>
          <a:noFill/>
          <a:ln w="9525" cap="flat" cmpd="sng">
            <a:solidFill>
              <a:srgbClr val="09347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" name="Google Shape;106;g2eba9347a88_0_0"/>
          <p:cNvCxnSpPr/>
          <p:nvPr/>
        </p:nvCxnSpPr>
        <p:spPr>
          <a:xfrm>
            <a:off x="633585" y="4090025"/>
            <a:ext cx="8138400" cy="0"/>
          </a:xfrm>
          <a:prstGeom prst="straightConnector1">
            <a:avLst/>
          </a:prstGeom>
          <a:noFill/>
          <a:ln w="9525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/>
          <p:nvPr/>
        </p:nvSpPr>
        <p:spPr>
          <a:xfrm>
            <a:off x="3523950" y="253800"/>
            <a:ext cx="50442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pt-BR" sz="4500" b="0" i="0" u="none" strike="noStrike" cap="none">
                <a:solidFill>
                  <a:srgbClr val="09347D"/>
                </a:solidFill>
                <a:latin typeface="Arial"/>
                <a:ea typeface="Arial"/>
                <a:cs typeface="Arial"/>
                <a:sym typeface="Arial"/>
              </a:rPr>
              <a:t>Obrigado!</a:t>
            </a:r>
            <a:endParaRPr sz="4500" b="0" i="0" u="none" strike="noStrike" cap="none">
              <a:solidFill>
                <a:srgbClr val="093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4688" y="1772150"/>
            <a:ext cx="1994625" cy="199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0"/>
          <p:cNvSpPr txBox="1"/>
          <p:nvPr/>
        </p:nvSpPr>
        <p:spPr>
          <a:xfrm>
            <a:off x="2049900" y="4090025"/>
            <a:ext cx="50442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pt-BR" sz="14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Corregedoria-Geral</a:t>
            </a:r>
            <a:endParaRPr sz="14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Apresentação na tela (16:9)</PresentationFormat>
  <Paragraphs>12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Montserrat</vt:lpstr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Daniele Lima Revoredo</dc:creator>
  <cp:lastModifiedBy>Daniele Lima Revoredo</cp:lastModifiedBy>
  <cp:revision>1</cp:revision>
  <dcterms:modified xsi:type="dcterms:W3CDTF">2024-07-12T17:32:08Z</dcterms:modified>
</cp:coreProperties>
</file>