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08" r:id="rId5"/>
    <p:sldId id="309" r:id="rId6"/>
    <p:sldId id="258" r:id="rId7"/>
    <p:sldId id="257" r:id="rId8"/>
    <p:sldId id="304" r:id="rId9"/>
    <p:sldId id="305" r:id="rId10"/>
    <p:sldId id="306" r:id="rId11"/>
    <p:sldId id="307" r:id="rId12"/>
    <p:sldId id="303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derley" userId="faa324be-a22d-4bdd-84a4-3d835fcf5ce9" providerId="ADAL" clId="{63A7703B-09AA-4DF8-B3F2-90D7FB04EDE1}"/>
    <pc:docChg chg="custSel addSld delSld modSld">
      <pc:chgData name="Wanderley" userId="faa324be-a22d-4bdd-84a4-3d835fcf5ce9" providerId="ADAL" clId="{63A7703B-09AA-4DF8-B3F2-90D7FB04EDE1}" dt="2021-04-14T19:16:20.906" v="34" actId="700"/>
      <pc:docMkLst>
        <pc:docMk/>
      </pc:docMkLst>
      <pc:sldChg chg="mod modClrScheme chgLayout">
        <pc:chgData name="Wanderley" userId="faa324be-a22d-4bdd-84a4-3d835fcf5ce9" providerId="ADAL" clId="{63A7703B-09AA-4DF8-B3F2-90D7FB04EDE1}" dt="2021-04-14T19:12:45.667" v="10" actId="700"/>
        <pc:sldMkLst>
          <pc:docMk/>
          <pc:sldMk cId="3628130117" sldId="256"/>
        </pc:sldMkLst>
      </pc:sldChg>
      <pc:sldChg chg="mod modClrScheme chgLayout">
        <pc:chgData name="Wanderley" userId="faa324be-a22d-4bdd-84a4-3d835fcf5ce9" providerId="ADAL" clId="{63A7703B-09AA-4DF8-B3F2-90D7FB04EDE1}" dt="2021-04-14T19:12:37.505" v="9" actId="700"/>
        <pc:sldMkLst>
          <pc:docMk/>
          <pc:sldMk cId="4091882224" sldId="257"/>
        </pc:sldMkLst>
      </pc:sldChg>
      <pc:sldChg chg="addSp delSp modSp mod setBg modClrScheme chgLayout">
        <pc:chgData name="Wanderley" userId="faa324be-a22d-4bdd-84a4-3d835fcf5ce9" providerId="ADAL" clId="{63A7703B-09AA-4DF8-B3F2-90D7FB04EDE1}" dt="2021-04-14T19:12:28.159" v="8" actId="700"/>
        <pc:sldMkLst>
          <pc:docMk/>
          <pc:sldMk cId="1965018021" sldId="258"/>
        </pc:sldMkLst>
        <pc:picChg chg="add del mod">
          <ac:chgData name="Wanderley" userId="faa324be-a22d-4bdd-84a4-3d835fcf5ce9" providerId="ADAL" clId="{63A7703B-09AA-4DF8-B3F2-90D7FB04EDE1}" dt="2021-04-14T19:09:00.178" v="6"/>
          <ac:picMkLst>
            <pc:docMk/>
            <pc:sldMk cId="1965018021" sldId="258"/>
            <ac:picMk id="7" creationId="{33E5A121-97D6-4BA3-B3DB-358102F1BE77}"/>
          </ac:picMkLst>
        </pc:picChg>
      </pc:sldChg>
      <pc:sldChg chg="mod modClrScheme chgLayout">
        <pc:chgData name="Wanderley" userId="faa324be-a22d-4bdd-84a4-3d835fcf5ce9" providerId="ADAL" clId="{63A7703B-09AA-4DF8-B3F2-90D7FB04EDE1}" dt="2021-04-14T19:13:28.190" v="14" actId="700"/>
        <pc:sldMkLst>
          <pc:docMk/>
          <pc:sldMk cId="2148562805" sldId="259"/>
        </pc:sldMkLst>
      </pc:sldChg>
      <pc:sldChg chg="mod modClrScheme chgLayout">
        <pc:chgData name="Wanderley" userId="faa324be-a22d-4bdd-84a4-3d835fcf5ce9" providerId="ADAL" clId="{63A7703B-09AA-4DF8-B3F2-90D7FB04EDE1}" dt="2021-04-14T19:14:44.817" v="26" actId="700"/>
        <pc:sldMkLst>
          <pc:docMk/>
          <pc:sldMk cId="149933163" sldId="260"/>
        </pc:sldMkLst>
      </pc:sldChg>
      <pc:sldChg chg="mod modClrScheme chgLayout">
        <pc:chgData name="Wanderley" userId="faa324be-a22d-4bdd-84a4-3d835fcf5ce9" providerId="ADAL" clId="{63A7703B-09AA-4DF8-B3F2-90D7FB04EDE1}" dt="2021-04-14T19:13:34.560" v="15" actId="700"/>
        <pc:sldMkLst>
          <pc:docMk/>
          <pc:sldMk cId="3755266401" sldId="261"/>
        </pc:sldMkLst>
      </pc:sldChg>
      <pc:sldChg chg="mod modClrScheme chgLayout">
        <pc:chgData name="Wanderley" userId="faa324be-a22d-4bdd-84a4-3d835fcf5ce9" providerId="ADAL" clId="{63A7703B-09AA-4DF8-B3F2-90D7FB04EDE1}" dt="2021-04-14T19:13:42.682" v="16" actId="700"/>
        <pc:sldMkLst>
          <pc:docMk/>
          <pc:sldMk cId="2895297305" sldId="262"/>
        </pc:sldMkLst>
      </pc:sldChg>
      <pc:sldChg chg="mod modClrScheme chgLayout">
        <pc:chgData name="Wanderley" userId="faa324be-a22d-4bdd-84a4-3d835fcf5ce9" providerId="ADAL" clId="{63A7703B-09AA-4DF8-B3F2-90D7FB04EDE1}" dt="2021-04-14T19:14:10.250" v="20" actId="700"/>
        <pc:sldMkLst>
          <pc:docMk/>
          <pc:sldMk cId="1310403891" sldId="263"/>
        </pc:sldMkLst>
      </pc:sldChg>
      <pc:sldChg chg="mod modClrScheme chgLayout">
        <pc:chgData name="Wanderley" userId="faa324be-a22d-4bdd-84a4-3d835fcf5ce9" providerId="ADAL" clId="{63A7703B-09AA-4DF8-B3F2-90D7FB04EDE1}" dt="2021-04-14T19:14:22.292" v="22" actId="700"/>
        <pc:sldMkLst>
          <pc:docMk/>
          <pc:sldMk cId="3315461258" sldId="264"/>
        </pc:sldMkLst>
      </pc:sldChg>
      <pc:sldChg chg="mod modClrScheme chgLayout">
        <pc:chgData name="Wanderley" userId="faa324be-a22d-4bdd-84a4-3d835fcf5ce9" providerId="ADAL" clId="{63A7703B-09AA-4DF8-B3F2-90D7FB04EDE1}" dt="2021-04-14T19:14:16.459" v="21" actId="700"/>
        <pc:sldMkLst>
          <pc:docMk/>
          <pc:sldMk cId="2343255974" sldId="265"/>
        </pc:sldMkLst>
      </pc:sldChg>
      <pc:sldChg chg="mod modClrScheme chgLayout">
        <pc:chgData name="Wanderley" userId="faa324be-a22d-4bdd-84a4-3d835fcf5ce9" providerId="ADAL" clId="{63A7703B-09AA-4DF8-B3F2-90D7FB04EDE1}" dt="2021-04-14T19:15:52.724" v="30" actId="700"/>
        <pc:sldMkLst>
          <pc:docMk/>
          <pc:sldMk cId="3020157848" sldId="266"/>
        </pc:sldMkLst>
      </pc:sldChg>
      <pc:sldChg chg="mod modClrScheme chgLayout">
        <pc:chgData name="Wanderley" userId="faa324be-a22d-4bdd-84a4-3d835fcf5ce9" providerId="ADAL" clId="{63A7703B-09AA-4DF8-B3F2-90D7FB04EDE1}" dt="2021-04-14T19:14:54.094" v="27" actId="700"/>
        <pc:sldMkLst>
          <pc:docMk/>
          <pc:sldMk cId="2269443395" sldId="267"/>
        </pc:sldMkLst>
      </pc:sldChg>
      <pc:sldChg chg="mod modClrScheme chgLayout">
        <pc:chgData name="Wanderley" userId="faa324be-a22d-4bdd-84a4-3d835fcf5ce9" providerId="ADAL" clId="{63A7703B-09AA-4DF8-B3F2-90D7FB04EDE1}" dt="2021-04-14T19:15:42.081" v="28" actId="700"/>
        <pc:sldMkLst>
          <pc:docMk/>
          <pc:sldMk cId="1284823926" sldId="268"/>
        </pc:sldMkLst>
      </pc:sldChg>
      <pc:sldChg chg="mod modClrScheme chgLayout">
        <pc:chgData name="Wanderley" userId="faa324be-a22d-4bdd-84a4-3d835fcf5ce9" providerId="ADAL" clId="{63A7703B-09AA-4DF8-B3F2-90D7FB04EDE1}" dt="2021-04-14T19:15:58.891" v="31" actId="700"/>
        <pc:sldMkLst>
          <pc:docMk/>
          <pc:sldMk cId="1774326172" sldId="269"/>
        </pc:sldMkLst>
      </pc:sldChg>
      <pc:sldChg chg="mod modClrScheme chgLayout">
        <pc:chgData name="Wanderley" userId="faa324be-a22d-4bdd-84a4-3d835fcf5ce9" providerId="ADAL" clId="{63A7703B-09AA-4DF8-B3F2-90D7FB04EDE1}" dt="2021-04-14T19:16:05.411" v="32" actId="700"/>
        <pc:sldMkLst>
          <pc:docMk/>
          <pc:sldMk cId="3774777965" sldId="270"/>
        </pc:sldMkLst>
      </pc:sldChg>
      <pc:sldChg chg="modSp mod modClrScheme chgLayout">
        <pc:chgData name="Wanderley" userId="faa324be-a22d-4bdd-84a4-3d835fcf5ce9" providerId="ADAL" clId="{63A7703B-09AA-4DF8-B3F2-90D7FB04EDE1}" dt="2021-04-14T19:13:18.669" v="13"/>
        <pc:sldMkLst>
          <pc:docMk/>
          <pc:sldMk cId="669900246" sldId="271"/>
        </pc:sldMkLst>
        <pc:picChg chg="mod">
          <ac:chgData name="Wanderley" userId="faa324be-a22d-4bdd-84a4-3d835fcf5ce9" providerId="ADAL" clId="{63A7703B-09AA-4DF8-B3F2-90D7FB04EDE1}" dt="2021-04-14T19:13:18.669" v="13"/>
          <ac:picMkLst>
            <pc:docMk/>
            <pc:sldMk cId="669900246" sldId="271"/>
            <ac:picMk id="4" creationId="{00000000-0000-0000-0000-000000000000}"/>
          </ac:picMkLst>
        </pc:picChg>
      </pc:sldChg>
      <pc:sldChg chg="mod modClrScheme chgLayout">
        <pc:chgData name="Wanderley" userId="faa324be-a22d-4bdd-84a4-3d835fcf5ce9" providerId="ADAL" clId="{63A7703B-09AA-4DF8-B3F2-90D7FB04EDE1}" dt="2021-04-14T19:12:54.629" v="11" actId="700"/>
        <pc:sldMkLst>
          <pc:docMk/>
          <pc:sldMk cId="704302504" sldId="273"/>
        </pc:sldMkLst>
      </pc:sldChg>
      <pc:sldChg chg="modSp mod modClrScheme chgLayout">
        <pc:chgData name="Wanderley" userId="faa324be-a22d-4bdd-84a4-3d835fcf5ce9" providerId="ADAL" clId="{63A7703B-09AA-4DF8-B3F2-90D7FB04EDE1}" dt="2021-04-14T19:14:01.245" v="19"/>
        <pc:sldMkLst>
          <pc:docMk/>
          <pc:sldMk cId="4216635714" sldId="274"/>
        </pc:sldMkLst>
        <pc:picChg chg="mod">
          <ac:chgData name="Wanderley" userId="faa324be-a22d-4bdd-84a4-3d835fcf5ce9" providerId="ADAL" clId="{63A7703B-09AA-4DF8-B3F2-90D7FB04EDE1}" dt="2021-04-14T19:14:01.245" v="19"/>
          <ac:picMkLst>
            <pc:docMk/>
            <pc:sldMk cId="4216635714" sldId="274"/>
            <ac:picMk id="4" creationId="{00000000-0000-0000-0000-000000000000}"/>
          </ac:picMkLst>
        </pc:picChg>
      </pc:sldChg>
      <pc:sldChg chg="mod modClrScheme chgLayout">
        <pc:chgData name="Wanderley" userId="faa324be-a22d-4bdd-84a4-3d835fcf5ce9" providerId="ADAL" clId="{63A7703B-09AA-4DF8-B3F2-90D7FB04EDE1}" dt="2021-04-14T19:13:48.694" v="17" actId="700"/>
        <pc:sldMkLst>
          <pc:docMk/>
          <pc:sldMk cId="4015764192" sldId="275"/>
        </pc:sldMkLst>
      </pc:sldChg>
      <pc:sldChg chg="modSp mod modClrScheme chgLayout">
        <pc:chgData name="Wanderley" userId="faa324be-a22d-4bdd-84a4-3d835fcf5ce9" providerId="ADAL" clId="{63A7703B-09AA-4DF8-B3F2-90D7FB04EDE1}" dt="2021-04-14T19:14:39.718" v="25"/>
        <pc:sldMkLst>
          <pc:docMk/>
          <pc:sldMk cId="2934681337" sldId="276"/>
        </pc:sldMkLst>
        <pc:picChg chg="mod">
          <ac:chgData name="Wanderley" userId="faa324be-a22d-4bdd-84a4-3d835fcf5ce9" providerId="ADAL" clId="{63A7703B-09AA-4DF8-B3F2-90D7FB04EDE1}" dt="2021-04-14T19:14:39.718" v="25"/>
          <ac:picMkLst>
            <pc:docMk/>
            <pc:sldMk cId="2934681337" sldId="276"/>
            <ac:picMk id="4" creationId="{00000000-0000-0000-0000-000000000000}"/>
          </ac:picMkLst>
        </pc:picChg>
      </pc:sldChg>
      <pc:sldChg chg="mod modClrScheme chgLayout">
        <pc:chgData name="Wanderley" userId="faa324be-a22d-4bdd-84a4-3d835fcf5ce9" providerId="ADAL" clId="{63A7703B-09AA-4DF8-B3F2-90D7FB04EDE1}" dt="2021-04-14T19:14:27.748" v="23" actId="700"/>
        <pc:sldMkLst>
          <pc:docMk/>
          <pc:sldMk cId="2065186764" sldId="277"/>
        </pc:sldMkLst>
      </pc:sldChg>
      <pc:sldChg chg="mod modClrScheme chgLayout">
        <pc:chgData name="Wanderley" userId="faa324be-a22d-4bdd-84a4-3d835fcf5ce9" providerId="ADAL" clId="{63A7703B-09AA-4DF8-B3F2-90D7FB04EDE1}" dt="2021-04-14T19:15:47.872" v="29" actId="700"/>
        <pc:sldMkLst>
          <pc:docMk/>
          <pc:sldMk cId="939890128" sldId="278"/>
        </pc:sldMkLst>
      </pc:sldChg>
      <pc:sldChg chg="mod modClrScheme chgLayout">
        <pc:chgData name="Wanderley" userId="faa324be-a22d-4bdd-84a4-3d835fcf5ce9" providerId="ADAL" clId="{63A7703B-09AA-4DF8-B3F2-90D7FB04EDE1}" dt="2021-04-14T19:16:20.906" v="34" actId="700"/>
        <pc:sldMkLst>
          <pc:docMk/>
          <pc:sldMk cId="3801680606" sldId="280"/>
        </pc:sldMkLst>
      </pc:sldChg>
      <pc:sldChg chg="mod modClrScheme chgLayout">
        <pc:chgData name="Wanderley" userId="faa324be-a22d-4bdd-84a4-3d835fcf5ce9" providerId="ADAL" clId="{63A7703B-09AA-4DF8-B3F2-90D7FB04EDE1}" dt="2021-04-14T19:16:16.480" v="33" actId="700"/>
        <pc:sldMkLst>
          <pc:docMk/>
          <pc:sldMk cId="3706429727" sldId="281"/>
        </pc:sldMkLst>
      </pc:sldChg>
      <pc:sldChg chg="delSp add del mod modTransition">
        <pc:chgData name="Wanderley" userId="faa324be-a22d-4bdd-84a4-3d835fcf5ce9" providerId="ADAL" clId="{63A7703B-09AA-4DF8-B3F2-90D7FB04EDE1}" dt="2021-04-14T19:05:39.542" v="2" actId="478"/>
        <pc:sldMkLst>
          <pc:docMk/>
          <pc:sldMk cId="0" sldId="303"/>
        </pc:sldMkLst>
        <pc:spChg chg="del">
          <ac:chgData name="Wanderley" userId="faa324be-a22d-4bdd-84a4-3d835fcf5ce9" providerId="ADAL" clId="{63A7703B-09AA-4DF8-B3F2-90D7FB04EDE1}" dt="2021-04-14T19:05:39.542" v="2" actId="478"/>
          <ac:spMkLst>
            <pc:docMk/>
            <pc:sldMk cId="0" sldId="303"/>
            <ac:spMk id="3" creationId="{77B0ADFB-C8ED-4EF4-928B-20F2269F61FE}"/>
          </ac:spMkLst>
        </pc:spChg>
      </pc:sldChg>
      <pc:sldMasterChg chg="addSldLayout modSldLayout">
        <pc:chgData name="Wanderley" userId="faa324be-a22d-4bdd-84a4-3d835fcf5ce9" providerId="ADAL" clId="{63A7703B-09AA-4DF8-B3F2-90D7FB04EDE1}" dt="2021-04-14T19:10:16.171" v="7" actId="11236"/>
        <pc:sldMasterMkLst>
          <pc:docMk/>
          <pc:sldMasterMk cId="4106409119" sldId="2147483660"/>
        </pc:sldMasterMkLst>
        <pc:sldLayoutChg chg="new mod">
          <pc:chgData name="Wanderley" userId="faa324be-a22d-4bdd-84a4-3d835fcf5ce9" providerId="ADAL" clId="{63A7703B-09AA-4DF8-B3F2-90D7FB04EDE1}" dt="2021-04-14T19:10:16.171" v="7" actId="11236"/>
          <pc:sldLayoutMkLst>
            <pc:docMk/>
            <pc:sldMasterMk cId="4106409119" sldId="2147483660"/>
            <pc:sldLayoutMk cId="1062310692" sldId="2147483673"/>
          </pc:sldLayoutMkLst>
        </pc:sldLayoutChg>
      </pc:sldMasterChg>
    </pc:docChg>
  </pc:docChgLst>
  <pc:docChgLst>
    <pc:chgData name="Wanderley" userId="faa324be-a22d-4bdd-84a4-3d835fcf5ce9" providerId="ADAL" clId="{5D0D5E5A-A29F-4E8A-B0EE-F144120370F7}"/>
    <pc:docChg chg="undo custSel addSld delSld modSld sldOrd">
      <pc:chgData name="Wanderley" userId="faa324be-a22d-4bdd-84a4-3d835fcf5ce9" providerId="ADAL" clId="{5D0D5E5A-A29F-4E8A-B0EE-F144120370F7}" dt="2021-04-06T20:59:41.983" v="285"/>
      <pc:docMkLst>
        <pc:docMk/>
      </pc:docMkLst>
      <pc:sldChg chg="delSp modSp add mod ord">
        <pc:chgData name="Wanderley" userId="faa324be-a22d-4bdd-84a4-3d835fcf5ce9" providerId="ADAL" clId="{5D0D5E5A-A29F-4E8A-B0EE-F144120370F7}" dt="2021-04-06T20:01:53.644" v="49" actId="20577"/>
        <pc:sldMkLst>
          <pc:docMk/>
          <pc:sldMk cId="149933163" sldId="260"/>
        </pc:sldMkLst>
        <pc:spChg chg="mod">
          <ac:chgData name="Wanderley" userId="faa324be-a22d-4bdd-84a4-3d835fcf5ce9" providerId="ADAL" clId="{5D0D5E5A-A29F-4E8A-B0EE-F144120370F7}" dt="2021-04-06T20:00:24.696" v="18" actId="1076"/>
          <ac:spMkLst>
            <pc:docMk/>
            <pc:sldMk cId="149933163" sldId="260"/>
            <ac:spMk id="6" creationId="{00000000-0000-0000-0000-000000000000}"/>
          </ac:spMkLst>
        </pc:spChg>
        <pc:spChg chg="del">
          <ac:chgData name="Wanderley" userId="faa324be-a22d-4bdd-84a4-3d835fcf5ce9" providerId="ADAL" clId="{5D0D5E5A-A29F-4E8A-B0EE-F144120370F7}" dt="2021-04-06T20:00:26.343" v="19" actId="478"/>
          <ac:spMkLst>
            <pc:docMk/>
            <pc:sldMk cId="149933163" sldId="260"/>
            <ac:spMk id="11" creationId="{00000000-0000-0000-0000-000000000000}"/>
          </ac:spMkLst>
        </pc:spChg>
        <pc:spChg chg="del">
          <ac:chgData name="Wanderley" userId="faa324be-a22d-4bdd-84a4-3d835fcf5ce9" providerId="ADAL" clId="{5D0D5E5A-A29F-4E8A-B0EE-F144120370F7}" dt="2021-04-06T20:00:10.313" v="14" actId="478"/>
          <ac:spMkLst>
            <pc:docMk/>
            <pc:sldMk cId="149933163" sldId="260"/>
            <ac:spMk id="12" creationId="{00000000-0000-0000-0000-000000000000}"/>
          </ac:spMkLst>
        </pc:spChg>
        <pc:graphicFrameChg chg="mod">
          <ac:chgData name="Wanderley" userId="faa324be-a22d-4bdd-84a4-3d835fcf5ce9" providerId="ADAL" clId="{5D0D5E5A-A29F-4E8A-B0EE-F144120370F7}" dt="2021-04-06T20:01:53.644" v="49" actId="20577"/>
          <ac:graphicFrameMkLst>
            <pc:docMk/>
            <pc:sldMk cId="149933163" sldId="260"/>
            <ac:graphicFrameMk id="5" creationId="{00000000-0000-0000-0000-000000000000}"/>
          </ac:graphicFrameMkLst>
        </pc:graphicFrameChg>
        <pc:graphicFrameChg chg="del">
          <ac:chgData name="Wanderley" userId="faa324be-a22d-4bdd-84a4-3d835fcf5ce9" providerId="ADAL" clId="{5D0D5E5A-A29F-4E8A-B0EE-F144120370F7}" dt="2021-04-06T20:00:12.274" v="15" actId="478"/>
          <ac:graphicFrameMkLst>
            <pc:docMk/>
            <pc:sldMk cId="149933163" sldId="260"/>
            <ac:graphicFrameMk id="13" creationId="{00000000-0000-0000-0000-000000000000}"/>
          </ac:graphicFrameMkLst>
        </pc:graphicFrameChg>
        <pc:cxnChg chg="del">
          <ac:chgData name="Wanderley" userId="faa324be-a22d-4bdd-84a4-3d835fcf5ce9" providerId="ADAL" clId="{5D0D5E5A-A29F-4E8A-B0EE-F144120370F7}" dt="2021-04-06T20:00:13.052" v="16" actId="478"/>
          <ac:cxnSpMkLst>
            <pc:docMk/>
            <pc:sldMk cId="149933163" sldId="260"/>
            <ac:cxnSpMk id="15" creationId="{00000000-0000-0000-0000-000000000000}"/>
          </ac:cxnSpMkLst>
        </pc:cxnChg>
      </pc:sldChg>
      <pc:sldChg chg="modSp add mod">
        <pc:chgData name="Wanderley" userId="faa324be-a22d-4bdd-84a4-3d835fcf5ce9" providerId="ADAL" clId="{5D0D5E5A-A29F-4E8A-B0EE-F144120370F7}" dt="2021-04-06T20:12:59.946" v="135" actId="20577"/>
        <pc:sldMkLst>
          <pc:docMk/>
          <pc:sldMk cId="3020157848" sldId="266"/>
        </pc:sldMkLst>
        <pc:spChg chg="mod">
          <ac:chgData name="Wanderley" userId="faa324be-a22d-4bdd-84a4-3d835fcf5ce9" providerId="ADAL" clId="{5D0D5E5A-A29F-4E8A-B0EE-F144120370F7}" dt="2021-04-06T20:10:51.358" v="92" actId="1037"/>
          <ac:spMkLst>
            <pc:docMk/>
            <pc:sldMk cId="3020157848" sldId="266"/>
            <ac:spMk id="6" creationId="{00000000-0000-0000-0000-000000000000}"/>
          </ac:spMkLst>
        </pc:spChg>
        <pc:graphicFrameChg chg="mod">
          <ac:chgData name="Wanderley" userId="faa324be-a22d-4bdd-84a4-3d835fcf5ce9" providerId="ADAL" clId="{5D0D5E5A-A29F-4E8A-B0EE-F144120370F7}" dt="2021-04-06T20:12:59.946" v="135" actId="20577"/>
          <ac:graphicFrameMkLst>
            <pc:docMk/>
            <pc:sldMk cId="3020157848" sldId="266"/>
            <ac:graphicFrameMk id="5" creationId="{00000000-0000-0000-0000-000000000000}"/>
          </ac:graphicFrameMkLst>
        </pc:graphicFrameChg>
      </pc:sldChg>
      <pc:sldChg chg="addSp delSp modSp add mod">
        <pc:chgData name="Wanderley" userId="faa324be-a22d-4bdd-84a4-3d835fcf5ce9" providerId="ADAL" clId="{5D0D5E5A-A29F-4E8A-B0EE-F144120370F7}" dt="2021-04-06T20:45:35.638" v="199" actId="166"/>
        <pc:sldMkLst>
          <pc:docMk/>
          <pc:sldMk cId="2269443395" sldId="267"/>
        </pc:sldMkLst>
        <pc:spChg chg="del">
          <ac:chgData name="Wanderley" userId="faa324be-a22d-4bdd-84a4-3d835fcf5ce9" providerId="ADAL" clId="{5D0D5E5A-A29F-4E8A-B0EE-F144120370F7}" dt="2021-04-06T20:18:32.199" v="139" actId="478"/>
          <ac:spMkLst>
            <pc:docMk/>
            <pc:sldMk cId="2269443395" sldId="267"/>
            <ac:spMk id="2" creationId="{00000000-0000-0000-0000-000000000000}"/>
          </ac:spMkLst>
        </pc:spChg>
        <pc:spChg chg="del">
          <ac:chgData name="Wanderley" userId="faa324be-a22d-4bdd-84a4-3d835fcf5ce9" providerId="ADAL" clId="{5D0D5E5A-A29F-4E8A-B0EE-F144120370F7}" dt="2021-04-06T20:18:32.199" v="139" actId="478"/>
          <ac:spMkLst>
            <pc:docMk/>
            <pc:sldMk cId="2269443395" sldId="267"/>
            <ac:spMk id="3" creationId="{00000000-0000-0000-0000-000000000000}"/>
          </ac:spMkLst>
        </pc:spChg>
        <pc:spChg chg="ord">
          <ac:chgData name="Wanderley" userId="faa324be-a22d-4bdd-84a4-3d835fcf5ce9" providerId="ADAL" clId="{5D0D5E5A-A29F-4E8A-B0EE-F144120370F7}" dt="2021-04-06T20:45:35.638" v="199" actId="166"/>
          <ac:spMkLst>
            <pc:docMk/>
            <pc:sldMk cId="2269443395" sldId="267"/>
            <ac:spMk id="5" creationId="{00000000-0000-0000-0000-000000000000}"/>
          </ac:spMkLst>
        </pc:spChg>
        <pc:graphicFrameChg chg="add del mod">
          <ac:chgData name="Wanderley" userId="faa324be-a22d-4bdd-84a4-3d835fcf5ce9" providerId="ADAL" clId="{5D0D5E5A-A29F-4E8A-B0EE-F144120370F7}" dt="2021-04-06T20:39:16.973" v="188" actId="478"/>
          <ac:graphicFrameMkLst>
            <pc:docMk/>
            <pc:sldMk cId="2269443395" sldId="267"/>
            <ac:graphicFrameMk id="4" creationId="{A9BAED92-CAAC-4162-82A7-82087F7F59DB}"/>
          </ac:graphicFrameMkLst>
        </pc:graphicFrameChg>
        <pc:graphicFrameChg chg="add mod">
          <ac:chgData name="Wanderley" userId="faa324be-a22d-4bdd-84a4-3d835fcf5ce9" providerId="ADAL" clId="{5D0D5E5A-A29F-4E8A-B0EE-F144120370F7}" dt="2021-04-06T20:37:47.835" v="184"/>
          <ac:graphicFrameMkLst>
            <pc:docMk/>
            <pc:sldMk cId="2269443395" sldId="267"/>
            <ac:graphicFrameMk id="5" creationId="{088F2BB4-3220-4710-B07B-2A74B4E8142E}"/>
          </ac:graphicFrameMkLst>
        </pc:graphicFrameChg>
        <pc:graphicFrameChg chg="add mod">
          <ac:chgData name="Wanderley" userId="faa324be-a22d-4bdd-84a4-3d835fcf5ce9" providerId="ADAL" clId="{5D0D5E5A-A29F-4E8A-B0EE-F144120370F7}" dt="2021-04-06T20:39:25.830" v="192" actId="14100"/>
          <ac:graphicFrameMkLst>
            <pc:docMk/>
            <pc:sldMk cId="2269443395" sldId="267"/>
            <ac:graphicFrameMk id="6" creationId="{088F2BB4-3220-4710-B07B-2A74B4E8142E}"/>
          </ac:graphicFrameMkLst>
        </pc:graphicFrameChg>
      </pc:sldChg>
      <pc:sldChg chg="addSp delSp modSp add mod">
        <pc:chgData name="Wanderley" userId="faa324be-a22d-4bdd-84a4-3d835fcf5ce9" providerId="ADAL" clId="{5D0D5E5A-A29F-4E8A-B0EE-F144120370F7}" dt="2021-04-06T20:45:27.518" v="198" actId="166"/>
        <pc:sldMkLst>
          <pc:docMk/>
          <pc:sldMk cId="1284823926" sldId="268"/>
        </pc:sldMkLst>
        <pc:spChg chg="del">
          <ac:chgData name="Wanderley" userId="faa324be-a22d-4bdd-84a4-3d835fcf5ce9" providerId="ADAL" clId="{5D0D5E5A-A29F-4E8A-B0EE-F144120370F7}" dt="2021-04-06T20:18:46.709" v="140" actId="478"/>
          <ac:spMkLst>
            <pc:docMk/>
            <pc:sldMk cId="1284823926" sldId="268"/>
            <ac:spMk id="2" creationId="{00000000-0000-0000-0000-000000000000}"/>
          </ac:spMkLst>
        </pc:spChg>
        <pc:spChg chg="del">
          <ac:chgData name="Wanderley" userId="faa324be-a22d-4bdd-84a4-3d835fcf5ce9" providerId="ADAL" clId="{5D0D5E5A-A29F-4E8A-B0EE-F144120370F7}" dt="2021-04-06T20:18:46.709" v="140" actId="478"/>
          <ac:spMkLst>
            <pc:docMk/>
            <pc:sldMk cId="1284823926" sldId="268"/>
            <ac:spMk id="3" creationId="{00000000-0000-0000-0000-000000000000}"/>
          </ac:spMkLst>
        </pc:spChg>
        <pc:spChg chg="ord">
          <ac:chgData name="Wanderley" userId="faa324be-a22d-4bdd-84a4-3d835fcf5ce9" providerId="ADAL" clId="{5D0D5E5A-A29F-4E8A-B0EE-F144120370F7}" dt="2021-04-06T20:45:27.518" v="198" actId="166"/>
          <ac:spMkLst>
            <pc:docMk/>
            <pc:sldMk cId="1284823926" sldId="268"/>
            <ac:spMk id="5" creationId="{00000000-0000-0000-0000-000000000000}"/>
          </ac:spMkLst>
        </pc:spChg>
        <pc:graphicFrameChg chg="add del mod">
          <ac:chgData name="Wanderley" userId="faa324be-a22d-4bdd-84a4-3d835fcf5ce9" providerId="ADAL" clId="{5D0D5E5A-A29F-4E8A-B0EE-F144120370F7}" dt="2021-04-06T20:44:23.112" v="193" actId="478"/>
          <ac:graphicFrameMkLst>
            <pc:docMk/>
            <pc:sldMk cId="1284823926" sldId="268"/>
            <ac:graphicFrameMk id="4" creationId="{027D8F74-8BCF-4B54-B3E5-A8FFFDF7EE0E}"/>
          </ac:graphicFrameMkLst>
        </pc:graphicFrameChg>
        <pc:graphicFrameChg chg="add mod">
          <ac:chgData name="Wanderley" userId="faa324be-a22d-4bdd-84a4-3d835fcf5ce9" providerId="ADAL" clId="{5D0D5E5A-A29F-4E8A-B0EE-F144120370F7}" dt="2021-04-06T20:45:23.419" v="197" actId="14100"/>
          <ac:graphicFrameMkLst>
            <pc:docMk/>
            <pc:sldMk cId="1284823926" sldId="268"/>
            <ac:graphicFrameMk id="6" creationId="{6A1E0987-6B06-43BC-9BFA-9F0A9DE21FE0}"/>
          </ac:graphicFrameMkLst>
        </pc:graphicFrameChg>
      </pc:sldChg>
      <pc:sldChg chg="addSp delSp modSp add mod ord">
        <pc:chgData name="Wanderley" userId="faa324be-a22d-4bdd-84a4-3d835fcf5ce9" providerId="ADAL" clId="{5D0D5E5A-A29F-4E8A-B0EE-F144120370F7}" dt="2021-04-06T20:59:41.983" v="285"/>
        <pc:sldMkLst>
          <pc:docMk/>
          <pc:sldMk cId="1774326172" sldId="269"/>
        </pc:sldMkLst>
        <pc:spChg chg="del">
          <ac:chgData name="Wanderley" userId="faa324be-a22d-4bdd-84a4-3d835fcf5ce9" providerId="ADAL" clId="{5D0D5E5A-A29F-4E8A-B0EE-F144120370F7}" dt="2021-04-06T20:47:25.406" v="200" actId="478"/>
          <ac:spMkLst>
            <pc:docMk/>
            <pc:sldMk cId="1774326172" sldId="269"/>
            <ac:spMk id="2" creationId="{00000000-0000-0000-0000-000000000000}"/>
          </ac:spMkLst>
        </pc:spChg>
        <pc:spChg chg="del">
          <ac:chgData name="Wanderley" userId="faa324be-a22d-4bdd-84a4-3d835fcf5ce9" providerId="ADAL" clId="{5D0D5E5A-A29F-4E8A-B0EE-F144120370F7}" dt="2021-04-06T20:47:25.406" v="200" actId="478"/>
          <ac:spMkLst>
            <pc:docMk/>
            <pc:sldMk cId="1774326172" sldId="269"/>
            <ac:spMk id="3" creationId="{00000000-0000-0000-0000-000000000000}"/>
          </ac:spMkLst>
        </pc:spChg>
        <pc:spChg chg="add mod">
          <ac:chgData name="Wanderley" userId="faa324be-a22d-4bdd-84a4-3d835fcf5ce9" providerId="ADAL" clId="{5D0D5E5A-A29F-4E8A-B0EE-F144120370F7}" dt="2021-04-06T20:47:55.716" v="206"/>
          <ac:spMkLst>
            <pc:docMk/>
            <pc:sldMk cId="1774326172" sldId="269"/>
            <ac:spMk id="5" creationId="{2017E817-6167-4BBF-91C6-7A26C353AA30}"/>
          </ac:spMkLst>
        </pc:spChg>
        <pc:graphicFrameChg chg="add mod">
          <ac:chgData name="Wanderley" userId="faa324be-a22d-4bdd-84a4-3d835fcf5ce9" providerId="ADAL" clId="{5D0D5E5A-A29F-4E8A-B0EE-F144120370F7}" dt="2021-04-06T20:55:13.592" v="242" actId="20577"/>
          <ac:graphicFrameMkLst>
            <pc:docMk/>
            <pc:sldMk cId="1774326172" sldId="269"/>
            <ac:graphicFrameMk id="4" creationId="{2F3F9D06-F05C-4ECB-B0CB-56A609F81098}"/>
          </ac:graphicFrameMkLst>
        </pc:graphicFrameChg>
      </pc:sldChg>
      <pc:sldChg chg="addSp delSp modSp add del mod">
        <pc:chgData name="Wanderley" userId="faa324be-a22d-4bdd-84a4-3d835fcf5ce9" providerId="ADAL" clId="{5D0D5E5A-A29F-4E8A-B0EE-F144120370F7}" dt="2021-04-06T20:57:56.379" v="253" actId="166"/>
        <pc:sldMkLst>
          <pc:docMk/>
          <pc:sldMk cId="3774777965" sldId="270"/>
        </pc:sldMkLst>
        <pc:spChg chg="del">
          <ac:chgData name="Wanderley" userId="faa324be-a22d-4bdd-84a4-3d835fcf5ce9" providerId="ADAL" clId="{5D0D5E5A-A29F-4E8A-B0EE-F144120370F7}" dt="2021-04-06T20:47:31.621" v="203" actId="478"/>
          <ac:spMkLst>
            <pc:docMk/>
            <pc:sldMk cId="3774777965" sldId="270"/>
            <ac:spMk id="2" creationId="{00000000-0000-0000-0000-000000000000}"/>
          </ac:spMkLst>
        </pc:spChg>
        <pc:spChg chg="del">
          <ac:chgData name="Wanderley" userId="faa324be-a22d-4bdd-84a4-3d835fcf5ce9" providerId="ADAL" clId="{5D0D5E5A-A29F-4E8A-B0EE-F144120370F7}" dt="2021-04-06T20:47:31.621" v="203" actId="478"/>
          <ac:spMkLst>
            <pc:docMk/>
            <pc:sldMk cId="3774777965" sldId="270"/>
            <ac:spMk id="3" creationId="{00000000-0000-0000-0000-000000000000}"/>
          </ac:spMkLst>
        </pc:spChg>
        <pc:spChg chg="add mod ord">
          <ac:chgData name="Wanderley" userId="faa324be-a22d-4bdd-84a4-3d835fcf5ce9" providerId="ADAL" clId="{5D0D5E5A-A29F-4E8A-B0EE-F144120370F7}" dt="2021-04-06T20:57:56.379" v="253" actId="166"/>
          <ac:spMkLst>
            <pc:docMk/>
            <pc:sldMk cId="3774777965" sldId="270"/>
            <ac:spMk id="5" creationId="{4338B42C-D6DB-41B3-AE56-D15E452753EC}"/>
          </ac:spMkLst>
        </pc:spChg>
        <pc:graphicFrameChg chg="add del mod">
          <ac:chgData name="Wanderley" userId="faa324be-a22d-4bdd-84a4-3d835fcf5ce9" providerId="ADAL" clId="{5D0D5E5A-A29F-4E8A-B0EE-F144120370F7}" dt="2021-04-06T20:57:45.678" v="248" actId="478"/>
          <ac:graphicFrameMkLst>
            <pc:docMk/>
            <pc:sldMk cId="3774777965" sldId="270"/>
            <ac:graphicFrameMk id="4" creationId="{B549AEE0-A3AF-489B-836B-EC097CA1D296}"/>
          </ac:graphicFrameMkLst>
        </pc:graphicFrameChg>
        <pc:graphicFrameChg chg="add mod">
          <ac:chgData name="Wanderley" userId="faa324be-a22d-4bdd-84a4-3d835fcf5ce9" providerId="ADAL" clId="{5D0D5E5A-A29F-4E8A-B0EE-F144120370F7}" dt="2021-04-06T20:57:52.323" v="252" actId="14100"/>
          <ac:graphicFrameMkLst>
            <pc:docMk/>
            <pc:sldMk cId="3774777965" sldId="270"/>
            <ac:graphicFrameMk id="6" creationId="{F61F95F1-504C-4396-A9B2-814EFF8B5F4E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3FFBC4-CCC4-4442-8918-FB424866C68B}" type="doc">
      <dgm:prSet loTypeId="urn:microsoft.com/office/officeart/2008/layout/LinedList" loCatId="list" qsTypeId="urn:microsoft.com/office/officeart/2005/8/quickstyle/simple2" qsCatId="simple" csTypeId="urn:microsoft.com/office/officeart/2005/8/colors/accent1_2" csCatId="accent1" phldr="1"/>
      <dgm:spPr/>
    </dgm:pt>
    <dgm:pt modelId="{F3EA7C96-4286-4099-8F4A-9A75292C69D3}">
      <dgm:prSet phldrT="[Texto]" custT="1"/>
      <dgm:spPr/>
      <dgm:t>
        <a:bodyPr anchor="ctr"/>
        <a:lstStyle/>
        <a:p>
          <a:pPr algn="ctr"/>
          <a:r>
            <a:rPr lang="pt-BR" sz="2000" b="1" dirty="0">
              <a:solidFill>
                <a:schemeClr val="accent1">
                  <a:lumMod val="50000"/>
                </a:schemeClr>
              </a:solidFill>
            </a:rPr>
            <a:t>Total de casos acumulados</a:t>
          </a:r>
        </a:p>
      </dgm:t>
    </dgm:pt>
    <dgm:pt modelId="{FD79168B-D6BB-4591-ADF2-427303BEF7F6}" type="parTrans" cxnId="{EEBCDE6A-8771-48CA-8724-D760F0A2C1C9}">
      <dgm:prSet/>
      <dgm:spPr/>
      <dgm:t>
        <a:bodyPr/>
        <a:lstStyle/>
        <a:p>
          <a:endParaRPr lang="pt-BR"/>
        </a:p>
      </dgm:t>
    </dgm:pt>
    <dgm:pt modelId="{3ED16614-0A08-4F24-B90B-D1144BD303F0}" type="sibTrans" cxnId="{EEBCDE6A-8771-48CA-8724-D760F0A2C1C9}">
      <dgm:prSet/>
      <dgm:spPr/>
      <dgm:t>
        <a:bodyPr/>
        <a:lstStyle/>
        <a:p>
          <a:endParaRPr lang="pt-BR"/>
        </a:p>
      </dgm:t>
    </dgm:pt>
    <dgm:pt modelId="{36BE7392-4AE9-4DE1-BBB2-1DFBECBB5541}">
      <dgm:prSet phldrT="[Texto]" custT="1"/>
      <dgm:spPr/>
      <dgm:t>
        <a:bodyPr anchor="ctr"/>
        <a:lstStyle/>
        <a:p>
          <a:pPr algn="ctr"/>
          <a:r>
            <a:rPr lang="pt-BR" sz="2000" b="1" dirty="0">
              <a:solidFill>
                <a:srgbClr val="C00000"/>
              </a:solidFill>
            </a:rPr>
            <a:t>Total de óbitos acumulados</a:t>
          </a:r>
        </a:p>
      </dgm:t>
    </dgm:pt>
    <dgm:pt modelId="{4A50895A-06A7-41D3-B5E2-D839AE1E4BF2}" type="parTrans" cxnId="{D4529B2B-EED8-4D98-8AC9-7F10E21A4549}">
      <dgm:prSet/>
      <dgm:spPr/>
      <dgm:t>
        <a:bodyPr/>
        <a:lstStyle/>
        <a:p>
          <a:endParaRPr lang="pt-BR"/>
        </a:p>
      </dgm:t>
    </dgm:pt>
    <dgm:pt modelId="{6E6E6BF8-9029-42E7-B467-7E361D55BB5D}" type="sibTrans" cxnId="{D4529B2B-EED8-4D98-8AC9-7F10E21A4549}">
      <dgm:prSet/>
      <dgm:spPr/>
      <dgm:t>
        <a:bodyPr/>
        <a:lstStyle/>
        <a:p>
          <a:endParaRPr lang="pt-BR"/>
        </a:p>
      </dgm:t>
    </dgm:pt>
    <dgm:pt modelId="{704BC360-ECDF-4C04-8A3D-C7F029F09451}">
      <dgm:prSet phldrT="[Texto]" custT="1"/>
      <dgm:spPr/>
      <dgm:t>
        <a:bodyPr anchor="ctr"/>
        <a:lstStyle/>
        <a:p>
          <a:pPr algn="ctr"/>
          <a:r>
            <a:rPr lang="pt-BR" sz="2000" b="1" dirty="0">
              <a:solidFill>
                <a:schemeClr val="accent1">
                  <a:lumMod val="50000"/>
                </a:schemeClr>
              </a:solidFill>
            </a:rPr>
            <a:t>Taxa de incidência</a:t>
          </a:r>
        </a:p>
      </dgm:t>
    </dgm:pt>
    <dgm:pt modelId="{6E00B2B9-602B-4A5C-A8F0-9102CAE2C67C}" type="parTrans" cxnId="{D92FE48A-BEFB-40ED-956B-BBD35F2E5E7A}">
      <dgm:prSet/>
      <dgm:spPr/>
      <dgm:t>
        <a:bodyPr/>
        <a:lstStyle/>
        <a:p>
          <a:endParaRPr lang="pt-BR"/>
        </a:p>
      </dgm:t>
    </dgm:pt>
    <dgm:pt modelId="{6C87A8CB-9070-4929-B6FD-482AAB96B058}" type="sibTrans" cxnId="{D92FE48A-BEFB-40ED-956B-BBD35F2E5E7A}">
      <dgm:prSet/>
      <dgm:spPr/>
      <dgm:t>
        <a:bodyPr/>
        <a:lstStyle/>
        <a:p>
          <a:endParaRPr lang="pt-BR"/>
        </a:p>
      </dgm:t>
    </dgm:pt>
    <dgm:pt modelId="{D5EA7E31-EDDB-42AF-A3EF-4A22E09870E5}">
      <dgm:prSet phldrT="[Texto]" custT="1"/>
      <dgm:spPr/>
      <dgm:t>
        <a:bodyPr anchor="ctr"/>
        <a:lstStyle/>
        <a:p>
          <a:pPr algn="ctr"/>
          <a:r>
            <a:rPr lang="pt-BR" sz="2000" b="1" dirty="0">
              <a:solidFill>
                <a:srgbClr val="C00000"/>
              </a:solidFill>
            </a:rPr>
            <a:t>Taxa de mortalidade</a:t>
          </a:r>
        </a:p>
      </dgm:t>
    </dgm:pt>
    <dgm:pt modelId="{29EC9B03-3639-43B4-87DF-815C92E0B433}" type="parTrans" cxnId="{A77935AE-5857-4885-A780-EC3B0F2B34DF}">
      <dgm:prSet/>
      <dgm:spPr/>
      <dgm:t>
        <a:bodyPr/>
        <a:lstStyle/>
        <a:p>
          <a:endParaRPr lang="pt-BR"/>
        </a:p>
      </dgm:t>
    </dgm:pt>
    <dgm:pt modelId="{646C941D-8DA8-48F2-BA4C-BEAA5A2B15E0}" type="sibTrans" cxnId="{A77935AE-5857-4885-A780-EC3B0F2B34DF}">
      <dgm:prSet/>
      <dgm:spPr/>
      <dgm:t>
        <a:bodyPr/>
        <a:lstStyle/>
        <a:p>
          <a:endParaRPr lang="pt-BR"/>
        </a:p>
      </dgm:t>
    </dgm:pt>
    <dgm:pt modelId="{9E9110CB-A59A-4957-B071-28A0FA9B0B08}">
      <dgm:prSet/>
      <dgm:spPr/>
      <dgm:t>
        <a:bodyPr anchor="ctr"/>
        <a:lstStyle/>
        <a:p>
          <a:pPr algn="l"/>
          <a:r>
            <a:rPr lang="pt-BR" dirty="0" smtClean="0"/>
            <a:t>2.082.068 </a:t>
          </a:r>
          <a:endParaRPr lang="pt-BR" dirty="0"/>
        </a:p>
      </dgm:t>
    </dgm:pt>
    <dgm:pt modelId="{475B513A-860C-4F15-953C-E9FCF2CF18A8}" type="parTrans" cxnId="{5ACC6500-754C-414E-9C49-C967AE447B9D}">
      <dgm:prSet/>
      <dgm:spPr/>
      <dgm:t>
        <a:bodyPr/>
        <a:lstStyle/>
        <a:p>
          <a:endParaRPr lang="pt-BR"/>
        </a:p>
      </dgm:t>
    </dgm:pt>
    <dgm:pt modelId="{387DFC13-DBEC-4372-B032-3024C88E3B13}" type="sibTrans" cxnId="{5ACC6500-754C-414E-9C49-C967AE447B9D}">
      <dgm:prSet/>
      <dgm:spPr/>
      <dgm:t>
        <a:bodyPr/>
        <a:lstStyle/>
        <a:p>
          <a:endParaRPr lang="pt-BR"/>
        </a:p>
      </dgm:t>
    </dgm:pt>
    <dgm:pt modelId="{206EBBC7-0F10-489C-9377-97DD3CE607DC}">
      <dgm:prSet/>
      <dgm:spPr/>
      <dgm:t>
        <a:bodyPr anchor="ctr"/>
        <a:lstStyle/>
        <a:p>
          <a:pPr algn="l"/>
          <a:r>
            <a:rPr lang="pt-BR" dirty="0" smtClean="0"/>
            <a:t>54.018 </a:t>
          </a:r>
          <a:endParaRPr lang="pt-BR" dirty="0"/>
        </a:p>
      </dgm:t>
    </dgm:pt>
    <dgm:pt modelId="{4B317CFB-69CB-48EE-B585-2415FF3F7E90}" type="parTrans" cxnId="{50468142-8B42-4C20-9914-02500DB555C2}">
      <dgm:prSet/>
      <dgm:spPr/>
      <dgm:t>
        <a:bodyPr/>
        <a:lstStyle/>
        <a:p>
          <a:endParaRPr lang="pt-BR"/>
        </a:p>
      </dgm:t>
    </dgm:pt>
    <dgm:pt modelId="{FFDDEE37-188E-4BB8-87BE-5077AD083ED1}" type="sibTrans" cxnId="{50468142-8B42-4C20-9914-02500DB555C2}">
      <dgm:prSet/>
      <dgm:spPr/>
      <dgm:t>
        <a:bodyPr/>
        <a:lstStyle/>
        <a:p>
          <a:endParaRPr lang="pt-BR"/>
        </a:p>
      </dgm:t>
    </dgm:pt>
    <dgm:pt modelId="{1834B9A1-8CEC-4E5A-BAB3-217DA3B478D2}">
      <dgm:prSet/>
      <dgm:spPr/>
      <dgm:t>
        <a:bodyPr anchor="ctr"/>
        <a:lstStyle/>
        <a:p>
          <a:pPr algn="l"/>
          <a:r>
            <a:rPr lang="pt-BR" dirty="0" smtClean="0"/>
            <a:t>7.532,0 casos/100 </a:t>
          </a:r>
          <a:r>
            <a:rPr lang="pt-BR" dirty="0"/>
            <a:t>mil hab.</a:t>
          </a:r>
        </a:p>
      </dgm:t>
    </dgm:pt>
    <dgm:pt modelId="{8CED8758-CC5A-4895-9DA0-3F1BCE1ED5E3}" type="parTrans" cxnId="{98365B86-6585-471B-85B5-A3435A9B18CF}">
      <dgm:prSet/>
      <dgm:spPr/>
      <dgm:t>
        <a:bodyPr/>
        <a:lstStyle/>
        <a:p>
          <a:endParaRPr lang="pt-BR"/>
        </a:p>
      </dgm:t>
    </dgm:pt>
    <dgm:pt modelId="{D64CCA55-87F1-4583-A787-06F4D28C16CE}" type="sibTrans" cxnId="{98365B86-6585-471B-85B5-A3435A9B18CF}">
      <dgm:prSet/>
      <dgm:spPr/>
      <dgm:t>
        <a:bodyPr/>
        <a:lstStyle/>
        <a:p>
          <a:endParaRPr lang="pt-BR"/>
        </a:p>
      </dgm:t>
    </dgm:pt>
    <dgm:pt modelId="{4328166D-CC89-4A63-935F-D13EB2ADF1F7}">
      <dgm:prSet/>
      <dgm:spPr/>
      <dgm:t>
        <a:bodyPr anchor="ctr"/>
        <a:lstStyle/>
        <a:p>
          <a:pPr algn="l"/>
          <a:r>
            <a:rPr lang="pt-BR" dirty="0" smtClean="0"/>
            <a:t>195,4 óbitos/100 </a:t>
          </a:r>
          <a:r>
            <a:rPr lang="pt-BR" dirty="0"/>
            <a:t>mil hab.</a:t>
          </a:r>
        </a:p>
      </dgm:t>
    </dgm:pt>
    <dgm:pt modelId="{82D1085A-3E2D-493E-98F2-F21F372B96BE}" type="parTrans" cxnId="{C8EDEE54-A958-4596-888B-15430791866D}">
      <dgm:prSet/>
      <dgm:spPr/>
      <dgm:t>
        <a:bodyPr/>
        <a:lstStyle/>
        <a:p>
          <a:endParaRPr lang="pt-BR"/>
        </a:p>
      </dgm:t>
    </dgm:pt>
    <dgm:pt modelId="{B696C28E-347A-4F60-8F9F-28A7A262EEC1}" type="sibTrans" cxnId="{C8EDEE54-A958-4596-888B-15430791866D}">
      <dgm:prSet/>
      <dgm:spPr/>
      <dgm:t>
        <a:bodyPr/>
        <a:lstStyle/>
        <a:p>
          <a:endParaRPr lang="pt-BR"/>
        </a:p>
      </dgm:t>
    </dgm:pt>
    <dgm:pt modelId="{7FA4422F-6249-4835-B8BB-1B19D11BF27D}">
      <dgm:prSet custT="1"/>
      <dgm:spPr/>
      <dgm:t>
        <a:bodyPr anchor="ctr"/>
        <a:lstStyle/>
        <a:p>
          <a:pPr algn="ctr"/>
          <a:r>
            <a:rPr lang="pt-BR" sz="2000" b="1" dirty="0">
              <a:solidFill>
                <a:srgbClr val="7030A0"/>
              </a:solidFill>
            </a:rPr>
            <a:t>Letalidade</a:t>
          </a:r>
        </a:p>
      </dgm:t>
    </dgm:pt>
    <dgm:pt modelId="{971305FA-619C-444D-A3AE-37EC8C343D73}" type="parTrans" cxnId="{1D9EAF69-F24A-4B6E-9D97-C3566560249E}">
      <dgm:prSet/>
      <dgm:spPr/>
      <dgm:t>
        <a:bodyPr/>
        <a:lstStyle/>
        <a:p>
          <a:endParaRPr lang="pt-BR"/>
        </a:p>
      </dgm:t>
    </dgm:pt>
    <dgm:pt modelId="{87180444-5DE7-46CB-93DA-CDAB328FD21E}" type="sibTrans" cxnId="{1D9EAF69-F24A-4B6E-9D97-C3566560249E}">
      <dgm:prSet/>
      <dgm:spPr/>
      <dgm:t>
        <a:bodyPr/>
        <a:lstStyle/>
        <a:p>
          <a:endParaRPr lang="pt-BR"/>
        </a:p>
      </dgm:t>
    </dgm:pt>
    <dgm:pt modelId="{1E80DEA8-839C-41FC-9880-4279F4E0599A}">
      <dgm:prSet/>
      <dgm:spPr/>
      <dgm:t>
        <a:bodyPr anchor="ctr"/>
        <a:lstStyle/>
        <a:p>
          <a:pPr algn="l"/>
          <a:r>
            <a:rPr lang="pt-BR" dirty="0" smtClean="0"/>
            <a:t>3,9%</a:t>
          </a:r>
          <a:endParaRPr lang="pt-BR" dirty="0"/>
        </a:p>
      </dgm:t>
    </dgm:pt>
    <dgm:pt modelId="{796459C2-39BF-4B7F-B7F6-DA00E9F9B66B}" type="parTrans" cxnId="{2B90ACB6-4F5D-4A2F-8348-4EE7156C8F59}">
      <dgm:prSet/>
      <dgm:spPr/>
      <dgm:t>
        <a:bodyPr/>
        <a:lstStyle/>
        <a:p>
          <a:endParaRPr lang="pt-BR"/>
        </a:p>
      </dgm:t>
    </dgm:pt>
    <dgm:pt modelId="{0989EFDF-AB87-4D5E-9108-49DD9A7191FC}" type="sibTrans" cxnId="{2B90ACB6-4F5D-4A2F-8348-4EE7156C8F59}">
      <dgm:prSet/>
      <dgm:spPr/>
      <dgm:t>
        <a:bodyPr/>
        <a:lstStyle/>
        <a:p>
          <a:endParaRPr lang="pt-BR"/>
        </a:p>
      </dgm:t>
    </dgm:pt>
    <dgm:pt modelId="{3DCC2F28-F16A-48B2-A710-CC1AED9F1DEB}" type="pres">
      <dgm:prSet presAssocID="{633FFBC4-CCC4-4442-8918-FB424866C68B}" presName="vert0" presStyleCnt="0">
        <dgm:presLayoutVars>
          <dgm:dir/>
          <dgm:animOne val="branch"/>
          <dgm:animLvl val="lvl"/>
        </dgm:presLayoutVars>
      </dgm:prSet>
      <dgm:spPr/>
    </dgm:pt>
    <dgm:pt modelId="{C72CAFC9-13D2-4805-861D-2A2467AE64E4}" type="pres">
      <dgm:prSet presAssocID="{F3EA7C96-4286-4099-8F4A-9A75292C69D3}" presName="thickLine" presStyleLbl="alignNode1" presStyleIdx="0" presStyleCnt="5" custLinFactNeighborX="-147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</dgm:pt>
    <dgm:pt modelId="{4DA548B7-E3B5-42E7-A783-773065D53A53}" type="pres">
      <dgm:prSet presAssocID="{F3EA7C96-4286-4099-8F4A-9A75292C69D3}" presName="horz1" presStyleCnt="0"/>
      <dgm:spPr/>
    </dgm:pt>
    <dgm:pt modelId="{B33F655F-39F6-4DA4-A1AD-00F57E2CFBAE}" type="pres">
      <dgm:prSet presAssocID="{F3EA7C96-4286-4099-8F4A-9A75292C69D3}" presName="tx1" presStyleLbl="revTx" presStyleIdx="0" presStyleCnt="10" custScaleX="144860"/>
      <dgm:spPr/>
      <dgm:t>
        <a:bodyPr/>
        <a:lstStyle/>
        <a:p>
          <a:endParaRPr lang="pt-BR"/>
        </a:p>
      </dgm:t>
    </dgm:pt>
    <dgm:pt modelId="{6B295E33-FFB7-46B0-8FA4-6500C40A505A}" type="pres">
      <dgm:prSet presAssocID="{F3EA7C96-4286-4099-8F4A-9A75292C69D3}" presName="vert1" presStyleCnt="0"/>
      <dgm:spPr/>
    </dgm:pt>
    <dgm:pt modelId="{31FFE825-1AF7-4E65-8EAA-44AF414829D5}" type="pres">
      <dgm:prSet presAssocID="{9E9110CB-A59A-4957-B071-28A0FA9B0B08}" presName="vertSpace2a" presStyleCnt="0"/>
      <dgm:spPr/>
    </dgm:pt>
    <dgm:pt modelId="{D550EDD8-AA39-4439-8A4E-4ECAEE99BC91}" type="pres">
      <dgm:prSet presAssocID="{9E9110CB-A59A-4957-B071-28A0FA9B0B08}" presName="horz2" presStyleCnt="0"/>
      <dgm:spPr/>
    </dgm:pt>
    <dgm:pt modelId="{55901163-E65E-43EA-9377-1B5AC2BAAAEB}" type="pres">
      <dgm:prSet presAssocID="{9E9110CB-A59A-4957-B071-28A0FA9B0B08}" presName="horzSpace2" presStyleCnt="0"/>
      <dgm:spPr/>
    </dgm:pt>
    <dgm:pt modelId="{4C688FC0-A47D-4283-BF1E-914F875F8384}" type="pres">
      <dgm:prSet presAssocID="{9E9110CB-A59A-4957-B071-28A0FA9B0B08}" presName="tx2" presStyleLbl="revTx" presStyleIdx="1" presStyleCnt="10"/>
      <dgm:spPr/>
      <dgm:t>
        <a:bodyPr/>
        <a:lstStyle/>
        <a:p>
          <a:endParaRPr lang="pt-BR"/>
        </a:p>
      </dgm:t>
    </dgm:pt>
    <dgm:pt modelId="{858F321F-4E79-4B0A-B2E5-2C942FDA15DA}" type="pres">
      <dgm:prSet presAssocID="{9E9110CB-A59A-4957-B071-28A0FA9B0B08}" presName="vert2" presStyleCnt="0"/>
      <dgm:spPr/>
    </dgm:pt>
    <dgm:pt modelId="{689BDAEB-427C-456C-8B4B-A34B5B3EB35A}" type="pres">
      <dgm:prSet presAssocID="{9E9110CB-A59A-4957-B071-28A0FA9B0B08}" presName="thinLine2b" presStyleLbl="callout" presStyleIdx="0" presStyleCnt="5"/>
      <dgm:spPr/>
    </dgm:pt>
    <dgm:pt modelId="{2453A16E-6B50-4E96-93C7-00A2B9ED30FC}" type="pres">
      <dgm:prSet presAssocID="{9E9110CB-A59A-4957-B071-28A0FA9B0B08}" presName="vertSpace2b" presStyleCnt="0"/>
      <dgm:spPr/>
    </dgm:pt>
    <dgm:pt modelId="{FCEBF03A-1237-408D-9E0B-43A89C4A71D6}" type="pres">
      <dgm:prSet presAssocID="{36BE7392-4AE9-4DE1-BBB2-1DFBECBB5541}" presName="thickLine" presStyleLbl="alignNode1" presStyleIdx="1" presStyleCnt="5"/>
      <dgm:spPr/>
    </dgm:pt>
    <dgm:pt modelId="{170AF483-5EFC-491A-A1A6-1EB591256DA3}" type="pres">
      <dgm:prSet presAssocID="{36BE7392-4AE9-4DE1-BBB2-1DFBECBB5541}" presName="horz1" presStyleCnt="0"/>
      <dgm:spPr/>
    </dgm:pt>
    <dgm:pt modelId="{B496F115-EAB8-4A32-94B9-0D5C4B430CC6}" type="pres">
      <dgm:prSet presAssocID="{36BE7392-4AE9-4DE1-BBB2-1DFBECBB5541}" presName="tx1" presStyleLbl="revTx" presStyleIdx="2" presStyleCnt="10" custScaleX="144860"/>
      <dgm:spPr/>
      <dgm:t>
        <a:bodyPr/>
        <a:lstStyle/>
        <a:p>
          <a:endParaRPr lang="pt-BR"/>
        </a:p>
      </dgm:t>
    </dgm:pt>
    <dgm:pt modelId="{BCCAE0B3-F44D-4D79-9481-57C531B3C1C0}" type="pres">
      <dgm:prSet presAssocID="{36BE7392-4AE9-4DE1-BBB2-1DFBECBB5541}" presName="vert1" presStyleCnt="0"/>
      <dgm:spPr/>
    </dgm:pt>
    <dgm:pt modelId="{3B2FA6CB-A620-4678-BE6D-870D1BA33DB4}" type="pres">
      <dgm:prSet presAssocID="{206EBBC7-0F10-489C-9377-97DD3CE607DC}" presName="vertSpace2a" presStyleCnt="0"/>
      <dgm:spPr/>
    </dgm:pt>
    <dgm:pt modelId="{9911FB0D-83B6-4721-BAEA-313249A32546}" type="pres">
      <dgm:prSet presAssocID="{206EBBC7-0F10-489C-9377-97DD3CE607DC}" presName="horz2" presStyleCnt="0"/>
      <dgm:spPr/>
    </dgm:pt>
    <dgm:pt modelId="{3900F878-3C4B-4983-A7E2-C53010A60954}" type="pres">
      <dgm:prSet presAssocID="{206EBBC7-0F10-489C-9377-97DD3CE607DC}" presName="horzSpace2" presStyleCnt="0"/>
      <dgm:spPr/>
    </dgm:pt>
    <dgm:pt modelId="{D7C35AE1-6517-4669-9DFC-1267EFD8774F}" type="pres">
      <dgm:prSet presAssocID="{206EBBC7-0F10-489C-9377-97DD3CE607DC}" presName="tx2" presStyleLbl="revTx" presStyleIdx="3" presStyleCnt="10"/>
      <dgm:spPr/>
      <dgm:t>
        <a:bodyPr/>
        <a:lstStyle/>
        <a:p>
          <a:endParaRPr lang="pt-BR"/>
        </a:p>
      </dgm:t>
    </dgm:pt>
    <dgm:pt modelId="{E4C4E544-6DD5-4E38-8187-74F0C429CB2E}" type="pres">
      <dgm:prSet presAssocID="{206EBBC7-0F10-489C-9377-97DD3CE607DC}" presName="vert2" presStyleCnt="0"/>
      <dgm:spPr/>
    </dgm:pt>
    <dgm:pt modelId="{E8710471-BE8B-4B94-80CA-2E5E8E086D60}" type="pres">
      <dgm:prSet presAssocID="{206EBBC7-0F10-489C-9377-97DD3CE607DC}" presName="thinLine2b" presStyleLbl="callout" presStyleIdx="1" presStyleCnt="5"/>
      <dgm:spPr/>
    </dgm:pt>
    <dgm:pt modelId="{689C23DD-713A-419C-BB25-0599149363EA}" type="pres">
      <dgm:prSet presAssocID="{206EBBC7-0F10-489C-9377-97DD3CE607DC}" presName="vertSpace2b" presStyleCnt="0"/>
      <dgm:spPr/>
    </dgm:pt>
    <dgm:pt modelId="{472861B2-2E1D-4FA1-B58B-3F898C2F730D}" type="pres">
      <dgm:prSet presAssocID="{704BC360-ECDF-4C04-8A3D-C7F029F09451}" presName="thickLine" presStyleLbl="alignNode1" presStyleIdx="2" presStyleCnt="5"/>
      <dgm:spPr/>
    </dgm:pt>
    <dgm:pt modelId="{D164C2A0-5B14-4C3F-88C6-416C0BFB7B7E}" type="pres">
      <dgm:prSet presAssocID="{704BC360-ECDF-4C04-8A3D-C7F029F09451}" presName="horz1" presStyleCnt="0"/>
      <dgm:spPr/>
    </dgm:pt>
    <dgm:pt modelId="{157D9654-1358-422E-9132-DCE674CF9FCB}" type="pres">
      <dgm:prSet presAssocID="{704BC360-ECDF-4C04-8A3D-C7F029F09451}" presName="tx1" presStyleLbl="revTx" presStyleIdx="4" presStyleCnt="10" custScaleX="144860"/>
      <dgm:spPr/>
      <dgm:t>
        <a:bodyPr/>
        <a:lstStyle/>
        <a:p>
          <a:endParaRPr lang="pt-BR"/>
        </a:p>
      </dgm:t>
    </dgm:pt>
    <dgm:pt modelId="{9D6AD8D1-DA9E-4CEB-9F6B-22A5694C574D}" type="pres">
      <dgm:prSet presAssocID="{704BC360-ECDF-4C04-8A3D-C7F029F09451}" presName="vert1" presStyleCnt="0"/>
      <dgm:spPr/>
    </dgm:pt>
    <dgm:pt modelId="{F66AE25C-4E08-4744-A44E-B6458D984870}" type="pres">
      <dgm:prSet presAssocID="{1834B9A1-8CEC-4E5A-BAB3-217DA3B478D2}" presName="vertSpace2a" presStyleCnt="0"/>
      <dgm:spPr/>
    </dgm:pt>
    <dgm:pt modelId="{D01AC17C-ECB5-4DE5-B092-BC4C4C8A0104}" type="pres">
      <dgm:prSet presAssocID="{1834B9A1-8CEC-4E5A-BAB3-217DA3B478D2}" presName="horz2" presStyleCnt="0"/>
      <dgm:spPr/>
    </dgm:pt>
    <dgm:pt modelId="{0EA75B87-53B0-40BB-9DCC-81673D1DBFD9}" type="pres">
      <dgm:prSet presAssocID="{1834B9A1-8CEC-4E5A-BAB3-217DA3B478D2}" presName="horzSpace2" presStyleCnt="0"/>
      <dgm:spPr/>
    </dgm:pt>
    <dgm:pt modelId="{B9C88ABB-7D8C-4230-A467-4C33F07A991C}" type="pres">
      <dgm:prSet presAssocID="{1834B9A1-8CEC-4E5A-BAB3-217DA3B478D2}" presName="tx2" presStyleLbl="revTx" presStyleIdx="5" presStyleCnt="10"/>
      <dgm:spPr/>
      <dgm:t>
        <a:bodyPr/>
        <a:lstStyle/>
        <a:p>
          <a:endParaRPr lang="pt-BR"/>
        </a:p>
      </dgm:t>
    </dgm:pt>
    <dgm:pt modelId="{7D01EA26-86D9-4F67-B9EB-B4365F49344C}" type="pres">
      <dgm:prSet presAssocID="{1834B9A1-8CEC-4E5A-BAB3-217DA3B478D2}" presName="vert2" presStyleCnt="0"/>
      <dgm:spPr/>
    </dgm:pt>
    <dgm:pt modelId="{1C39EDCA-1921-4611-892D-14D6C8A8EB4F}" type="pres">
      <dgm:prSet presAssocID="{1834B9A1-8CEC-4E5A-BAB3-217DA3B478D2}" presName="thinLine2b" presStyleLbl="callout" presStyleIdx="2" presStyleCnt="5"/>
      <dgm:spPr/>
    </dgm:pt>
    <dgm:pt modelId="{AD6EE0D9-E946-47D2-9FC4-FEB0797B3991}" type="pres">
      <dgm:prSet presAssocID="{1834B9A1-8CEC-4E5A-BAB3-217DA3B478D2}" presName="vertSpace2b" presStyleCnt="0"/>
      <dgm:spPr/>
    </dgm:pt>
    <dgm:pt modelId="{5B95E08F-18FC-420B-98F4-4454A31710E1}" type="pres">
      <dgm:prSet presAssocID="{D5EA7E31-EDDB-42AF-A3EF-4A22E09870E5}" presName="thickLine" presStyleLbl="alignNode1" presStyleIdx="3" presStyleCnt="5"/>
      <dgm:spPr/>
    </dgm:pt>
    <dgm:pt modelId="{5716264F-BA8F-4282-8B04-FC3601852700}" type="pres">
      <dgm:prSet presAssocID="{D5EA7E31-EDDB-42AF-A3EF-4A22E09870E5}" presName="horz1" presStyleCnt="0"/>
      <dgm:spPr/>
    </dgm:pt>
    <dgm:pt modelId="{F6754B77-7C1D-4D7D-AA2B-AB4495D5EA26}" type="pres">
      <dgm:prSet presAssocID="{D5EA7E31-EDDB-42AF-A3EF-4A22E09870E5}" presName="tx1" presStyleLbl="revTx" presStyleIdx="6" presStyleCnt="10" custScaleX="144860"/>
      <dgm:spPr/>
      <dgm:t>
        <a:bodyPr/>
        <a:lstStyle/>
        <a:p>
          <a:endParaRPr lang="pt-BR"/>
        </a:p>
      </dgm:t>
    </dgm:pt>
    <dgm:pt modelId="{67B1F8CF-CE16-4FE2-8213-696793BF8F36}" type="pres">
      <dgm:prSet presAssocID="{D5EA7E31-EDDB-42AF-A3EF-4A22E09870E5}" presName="vert1" presStyleCnt="0"/>
      <dgm:spPr/>
    </dgm:pt>
    <dgm:pt modelId="{4BE23562-C5DB-4777-9BD6-B018FC486F7D}" type="pres">
      <dgm:prSet presAssocID="{4328166D-CC89-4A63-935F-D13EB2ADF1F7}" presName="vertSpace2a" presStyleCnt="0"/>
      <dgm:spPr/>
    </dgm:pt>
    <dgm:pt modelId="{A0DB8230-2429-4C84-B9F7-A94658E8DFB0}" type="pres">
      <dgm:prSet presAssocID="{4328166D-CC89-4A63-935F-D13EB2ADF1F7}" presName="horz2" presStyleCnt="0"/>
      <dgm:spPr/>
    </dgm:pt>
    <dgm:pt modelId="{490F50C4-8F1B-44A2-A889-130455EA6B12}" type="pres">
      <dgm:prSet presAssocID="{4328166D-CC89-4A63-935F-D13EB2ADF1F7}" presName="horzSpace2" presStyleCnt="0"/>
      <dgm:spPr/>
    </dgm:pt>
    <dgm:pt modelId="{2945D192-45F8-40A0-A90A-79A55C4385C2}" type="pres">
      <dgm:prSet presAssocID="{4328166D-CC89-4A63-935F-D13EB2ADF1F7}" presName="tx2" presStyleLbl="revTx" presStyleIdx="7" presStyleCnt="10"/>
      <dgm:spPr/>
      <dgm:t>
        <a:bodyPr/>
        <a:lstStyle/>
        <a:p>
          <a:endParaRPr lang="pt-BR"/>
        </a:p>
      </dgm:t>
    </dgm:pt>
    <dgm:pt modelId="{4495ABEE-B48A-4CEE-8FE8-DBFA8BF77C05}" type="pres">
      <dgm:prSet presAssocID="{4328166D-CC89-4A63-935F-D13EB2ADF1F7}" presName="vert2" presStyleCnt="0"/>
      <dgm:spPr/>
    </dgm:pt>
    <dgm:pt modelId="{F310E26C-081C-4B0D-9C67-63BCA75E51DB}" type="pres">
      <dgm:prSet presAssocID="{4328166D-CC89-4A63-935F-D13EB2ADF1F7}" presName="thinLine2b" presStyleLbl="callout" presStyleIdx="3" presStyleCnt="5"/>
      <dgm:spPr/>
    </dgm:pt>
    <dgm:pt modelId="{35EDD99B-7F71-4337-9F37-A38CA9592B4B}" type="pres">
      <dgm:prSet presAssocID="{4328166D-CC89-4A63-935F-D13EB2ADF1F7}" presName="vertSpace2b" presStyleCnt="0"/>
      <dgm:spPr/>
    </dgm:pt>
    <dgm:pt modelId="{9C212A7D-8B47-42C4-9A4D-8EA1BD05C4F4}" type="pres">
      <dgm:prSet presAssocID="{7FA4422F-6249-4835-B8BB-1B19D11BF27D}" presName="thickLine" presStyleLbl="alignNode1" presStyleIdx="4" presStyleCnt="5"/>
      <dgm:spPr/>
    </dgm:pt>
    <dgm:pt modelId="{CBAFEBEA-029D-41F3-9B14-1932085C981F}" type="pres">
      <dgm:prSet presAssocID="{7FA4422F-6249-4835-B8BB-1B19D11BF27D}" presName="horz1" presStyleCnt="0"/>
      <dgm:spPr/>
    </dgm:pt>
    <dgm:pt modelId="{34D899D1-92E8-4C9E-A08B-0C4C8569629D}" type="pres">
      <dgm:prSet presAssocID="{7FA4422F-6249-4835-B8BB-1B19D11BF27D}" presName="tx1" presStyleLbl="revTx" presStyleIdx="8" presStyleCnt="10" custScaleX="144860"/>
      <dgm:spPr/>
      <dgm:t>
        <a:bodyPr/>
        <a:lstStyle/>
        <a:p>
          <a:endParaRPr lang="pt-BR"/>
        </a:p>
      </dgm:t>
    </dgm:pt>
    <dgm:pt modelId="{4256E912-1430-4127-9458-30AF0CA8CD9B}" type="pres">
      <dgm:prSet presAssocID="{7FA4422F-6249-4835-B8BB-1B19D11BF27D}" presName="vert1" presStyleCnt="0"/>
      <dgm:spPr/>
    </dgm:pt>
    <dgm:pt modelId="{4DBEDF57-0C91-4A97-97E6-5820BE453847}" type="pres">
      <dgm:prSet presAssocID="{1E80DEA8-839C-41FC-9880-4279F4E0599A}" presName="vertSpace2a" presStyleCnt="0"/>
      <dgm:spPr/>
    </dgm:pt>
    <dgm:pt modelId="{798E2292-531E-4C26-BD66-B548E723D64B}" type="pres">
      <dgm:prSet presAssocID="{1E80DEA8-839C-41FC-9880-4279F4E0599A}" presName="horz2" presStyleCnt="0"/>
      <dgm:spPr/>
    </dgm:pt>
    <dgm:pt modelId="{AD2CD7F3-C7EF-4C64-8F81-50B282E9EC91}" type="pres">
      <dgm:prSet presAssocID="{1E80DEA8-839C-41FC-9880-4279F4E0599A}" presName="horzSpace2" presStyleCnt="0"/>
      <dgm:spPr/>
    </dgm:pt>
    <dgm:pt modelId="{3D54FE81-4E89-4EF1-859F-8E6A6ABAFF82}" type="pres">
      <dgm:prSet presAssocID="{1E80DEA8-839C-41FC-9880-4279F4E0599A}" presName="tx2" presStyleLbl="revTx" presStyleIdx="9" presStyleCnt="10"/>
      <dgm:spPr/>
      <dgm:t>
        <a:bodyPr/>
        <a:lstStyle/>
        <a:p>
          <a:endParaRPr lang="pt-BR"/>
        </a:p>
      </dgm:t>
    </dgm:pt>
    <dgm:pt modelId="{455F943C-E275-46E4-82BF-BCC635939962}" type="pres">
      <dgm:prSet presAssocID="{1E80DEA8-839C-41FC-9880-4279F4E0599A}" presName="vert2" presStyleCnt="0"/>
      <dgm:spPr/>
    </dgm:pt>
    <dgm:pt modelId="{6B07BFD2-0773-4744-BB87-B84D02B10458}" type="pres">
      <dgm:prSet presAssocID="{1E80DEA8-839C-41FC-9880-4279F4E0599A}" presName="thinLine2b" presStyleLbl="callout" presStyleIdx="4" presStyleCnt="5"/>
      <dgm:spPr/>
    </dgm:pt>
    <dgm:pt modelId="{132121F1-8F4C-49CB-9A44-41EF3E2D13EA}" type="pres">
      <dgm:prSet presAssocID="{1E80DEA8-839C-41FC-9880-4279F4E0599A}" presName="vertSpace2b" presStyleCnt="0"/>
      <dgm:spPr/>
    </dgm:pt>
  </dgm:ptLst>
  <dgm:cxnLst>
    <dgm:cxn modelId="{A500239F-C353-493F-9B0D-4AF83922F4D1}" type="presOf" srcId="{F3EA7C96-4286-4099-8F4A-9A75292C69D3}" destId="{B33F655F-39F6-4DA4-A1AD-00F57E2CFBAE}" srcOrd="0" destOrd="0" presId="urn:microsoft.com/office/officeart/2008/layout/LinedList"/>
    <dgm:cxn modelId="{6DBBA0B1-12FA-445D-9C1F-CE28798D4DB3}" type="presOf" srcId="{D5EA7E31-EDDB-42AF-A3EF-4A22E09870E5}" destId="{F6754B77-7C1D-4D7D-AA2B-AB4495D5EA26}" srcOrd="0" destOrd="0" presId="urn:microsoft.com/office/officeart/2008/layout/LinedList"/>
    <dgm:cxn modelId="{50468142-8B42-4C20-9914-02500DB555C2}" srcId="{36BE7392-4AE9-4DE1-BBB2-1DFBECBB5541}" destId="{206EBBC7-0F10-489C-9377-97DD3CE607DC}" srcOrd="0" destOrd="0" parTransId="{4B317CFB-69CB-48EE-B585-2415FF3F7E90}" sibTransId="{FFDDEE37-188E-4BB8-87BE-5077AD083ED1}"/>
    <dgm:cxn modelId="{692E054D-38E8-4331-A769-57D40B555CC0}" type="presOf" srcId="{36BE7392-4AE9-4DE1-BBB2-1DFBECBB5541}" destId="{B496F115-EAB8-4A32-94B9-0D5C4B430CC6}" srcOrd="0" destOrd="0" presId="urn:microsoft.com/office/officeart/2008/layout/LinedList"/>
    <dgm:cxn modelId="{3C28BAE4-34D7-4CC7-B5BC-5B19EA1E262C}" type="presOf" srcId="{1E80DEA8-839C-41FC-9880-4279F4E0599A}" destId="{3D54FE81-4E89-4EF1-859F-8E6A6ABAFF82}" srcOrd="0" destOrd="0" presId="urn:microsoft.com/office/officeart/2008/layout/LinedList"/>
    <dgm:cxn modelId="{D4529B2B-EED8-4D98-8AC9-7F10E21A4549}" srcId="{633FFBC4-CCC4-4442-8918-FB424866C68B}" destId="{36BE7392-4AE9-4DE1-BBB2-1DFBECBB5541}" srcOrd="1" destOrd="0" parTransId="{4A50895A-06A7-41D3-B5E2-D839AE1E4BF2}" sibTransId="{6E6E6BF8-9029-42E7-B467-7E361D55BB5D}"/>
    <dgm:cxn modelId="{54502160-6BB6-486D-A26C-7E45E137121B}" type="presOf" srcId="{1834B9A1-8CEC-4E5A-BAB3-217DA3B478D2}" destId="{B9C88ABB-7D8C-4230-A467-4C33F07A991C}" srcOrd="0" destOrd="0" presId="urn:microsoft.com/office/officeart/2008/layout/LinedList"/>
    <dgm:cxn modelId="{EEBCDE6A-8771-48CA-8724-D760F0A2C1C9}" srcId="{633FFBC4-CCC4-4442-8918-FB424866C68B}" destId="{F3EA7C96-4286-4099-8F4A-9A75292C69D3}" srcOrd="0" destOrd="0" parTransId="{FD79168B-D6BB-4591-ADF2-427303BEF7F6}" sibTransId="{3ED16614-0A08-4F24-B90B-D1144BD303F0}"/>
    <dgm:cxn modelId="{1D9EAF69-F24A-4B6E-9D97-C3566560249E}" srcId="{633FFBC4-CCC4-4442-8918-FB424866C68B}" destId="{7FA4422F-6249-4835-B8BB-1B19D11BF27D}" srcOrd="4" destOrd="0" parTransId="{971305FA-619C-444D-A3AE-37EC8C343D73}" sibTransId="{87180444-5DE7-46CB-93DA-CDAB328FD21E}"/>
    <dgm:cxn modelId="{983A33C0-C110-4BAC-A88B-2A2D1CB603F8}" type="presOf" srcId="{633FFBC4-CCC4-4442-8918-FB424866C68B}" destId="{3DCC2F28-F16A-48B2-A710-CC1AED9F1DEB}" srcOrd="0" destOrd="0" presId="urn:microsoft.com/office/officeart/2008/layout/LinedList"/>
    <dgm:cxn modelId="{46F25D42-DD2F-41DC-BCD7-5801C4300476}" type="presOf" srcId="{4328166D-CC89-4A63-935F-D13EB2ADF1F7}" destId="{2945D192-45F8-40A0-A90A-79A55C4385C2}" srcOrd="0" destOrd="0" presId="urn:microsoft.com/office/officeart/2008/layout/LinedList"/>
    <dgm:cxn modelId="{C8EDEE54-A958-4596-888B-15430791866D}" srcId="{D5EA7E31-EDDB-42AF-A3EF-4A22E09870E5}" destId="{4328166D-CC89-4A63-935F-D13EB2ADF1F7}" srcOrd="0" destOrd="0" parTransId="{82D1085A-3E2D-493E-98F2-F21F372B96BE}" sibTransId="{B696C28E-347A-4F60-8F9F-28A7A262EEC1}"/>
    <dgm:cxn modelId="{98365B86-6585-471B-85B5-A3435A9B18CF}" srcId="{704BC360-ECDF-4C04-8A3D-C7F029F09451}" destId="{1834B9A1-8CEC-4E5A-BAB3-217DA3B478D2}" srcOrd="0" destOrd="0" parTransId="{8CED8758-CC5A-4895-9DA0-3F1BCE1ED5E3}" sibTransId="{D64CCA55-87F1-4583-A787-06F4D28C16CE}"/>
    <dgm:cxn modelId="{5ACC6500-754C-414E-9C49-C967AE447B9D}" srcId="{F3EA7C96-4286-4099-8F4A-9A75292C69D3}" destId="{9E9110CB-A59A-4957-B071-28A0FA9B0B08}" srcOrd="0" destOrd="0" parTransId="{475B513A-860C-4F15-953C-E9FCF2CF18A8}" sibTransId="{387DFC13-DBEC-4372-B032-3024C88E3B13}"/>
    <dgm:cxn modelId="{D92FE48A-BEFB-40ED-956B-BBD35F2E5E7A}" srcId="{633FFBC4-CCC4-4442-8918-FB424866C68B}" destId="{704BC360-ECDF-4C04-8A3D-C7F029F09451}" srcOrd="2" destOrd="0" parTransId="{6E00B2B9-602B-4A5C-A8F0-9102CAE2C67C}" sibTransId="{6C87A8CB-9070-4929-B6FD-482AAB96B058}"/>
    <dgm:cxn modelId="{2B90ACB6-4F5D-4A2F-8348-4EE7156C8F59}" srcId="{7FA4422F-6249-4835-B8BB-1B19D11BF27D}" destId="{1E80DEA8-839C-41FC-9880-4279F4E0599A}" srcOrd="0" destOrd="0" parTransId="{796459C2-39BF-4B7F-B7F6-DA00E9F9B66B}" sibTransId="{0989EFDF-AB87-4D5E-9108-49DD9A7191FC}"/>
    <dgm:cxn modelId="{E46DE0F0-F9BD-49B9-876D-5E524F158A52}" type="presOf" srcId="{206EBBC7-0F10-489C-9377-97DD3CE607DC}" destId="{D7C35AE1-6517-4669-9DFC-1267EFD8774F}" srcOrd="0" destOrd="0" presId="urn:microsoft.com/office/officeart/2008/layout/LinedList"/>
    <dgm:cxn modelId="{A77935AE-5857-4885-A780-EC3B0F2B34DF}" srcId="{633FFBC4-CCC4-4442-8918-FB424866C68B}" destId="{D5EA7E31-EDDB-42AF-A3EF-4A22E09870E5}" srcOrd="3" destOrd="0" parTransId="{29EC9B03-3639-43B4-87DF-815C92E0B433}" sibTransId="{646C941D-8DA8-48F2-BA4C-BEAA5A2B15E0}"/>
    <dgm:cxn modelId="{659192AB-A69D-4372-B65D-5EB96F582B56}" type="presOf" srcId="{704BC360-ECDF-4C04-8A3D-C7F029F09451}" destId="{157D9654-1358-422E-9132-DCE674CF9FCB}" srcOrd="0" destOrd="0" presId="urn:microsoft.com/office/officeart/2008/layout/LinedList"/>
    <dgm:cxn modelId="{1E2B166F-11CB-4AAE-AEA5-9A3E99C0DDD2}" type="presOf" srcId="{9E9110CB-A59A-4957-B071-28A0FA9B0B08}" destId="{4C688FC0-A47D-4283-BF1E-914F875F8384}" srcOrd="0" destOrd="0" presId="urn:microsoft.com/office/officeart/2008/layout/LinedList"/>
    <dgm:cxn modelId="{2DB4C0B0-2D5C-4A4D-AA26-B09237A2901F}" type="presOf" srcId="{7FA4422F-6249-4835-B8BB-1B19D11BF27D}" destId="{34D899D1-92E8-4C9E-A08B-0C4C8569629D}" srcOrd="0" destOrd="0" presId="urn:microsoft.com/office/officeart/2008/layout/LinedList"/>
    <dgm:cxn modelId="{55C2E3F9-4960-496E-B2B7-6F9E96583C3A}" type="presParOf" srcId="{3DCC2F28-F16A-48B2-A710-CC1AED9F1DEB}" destId="{C72CAFC9-13D2-4805-861D-2A2467AE64E4}" srcOrd="0" destOrd="0" presId="urn:microsoft.com/office/officeart/2008/layout/LinedList"/>
    <dgm:cxn modelId="{2F3B7DA0-84D6-4B70-85E7-40D895F0A3C1}" type="presParOf" srcId="{3DCC2F28-F16A-48B2-A710-CC1AED9F1DEB}" destId="{4DA548B7-E3B5-42E7-A783-773065D53A53}" srcOrd="1" destOrd="0" presId="urn:microsoft.com/office/officeart/2008/layout/LinedList"/>
    <dgm:cxn modelId="{A9A26069-C146-45CC-9602-670A6C0F0E78}" type="presParOf" srcId="{4DA548B7-E3B5-42E7-A783-773065D53A53}" destId="{B33F655F-39F6-4DA4-A1AD-00F57E2CFBAE}" srcOrd="0" destOrd="0" presId="urn:microsoft.com/office/officeart/2008/layout/LinedList"/>
    <dgm:cxn modelId="{C8AC2031-D970-4197-AA29-E73047E62DEE}" type="presParOf" srcId="{4DA548B7-E3B5-42E7-A783-773065D53A53}" destId="{6B295E33-FFB7-46B0-8FA4-6500C40A505A}" srcOrd="1" destOrd="0" presId="urn:microsoft.com/office/officeart/2008/layout/LinedList"/>
    <dgm:cxn modelId="{CB1E5F47-9F03-43B9-8204-C1DEC64E06C3}" type="presParOf" srcId="{6B295E33-FFB7-46B0-8FA4-6500C40A505A}" destId="{31FFE825-1AF7-4E65-8EAA-44AF414829D5}" srcOrd="0" destOrd="0" presId="urn:microsoft.com/office/officeart/2008/layout/LinedList"/>
    <dgm:cxn modelId="{26298650-7462-4B35-9F5D-5CC7E70CECC1}" type="presParOf" srcId="{6B295E33-FFB7-46B0-8FA4-6500C40A505A}" destId="{D550EDD8-AA39-4439-8A4E-4ECAEE99BC91}" srcOrd="1" destOrd="0" presId="urn:microsoft.com/office/officeart/2008/layout/LinedList"/>
    <dgm:cxn modelId="{9C60364F-5125-4C3B-ACCF-7BE0E16CD9E6}" type="presParOf" srcId="{D550EDD8-AA39-4439-8A4E-4ECAEE99BC91}" destId="{55901163-E65E-43EA-9377-1B5AC2BAAAEB}" srcOrd="0" destOrd="0" presId="urn:microsoft.com/office/officeart/2008/layout/LinedList"/>
    <dgm:cxn modelId="{311FA887-B200-4B57-8550-967B5B4D2692}" type="presParOf" srcId="{D550EDD8-AA39-4439-8A4E-4ECAEE99BC91}" destId="{4C688FC0-A47D-4283-BF1E-914F875F8384}" srcOrd="1" destOrd="0" presId="urn:microsoft.com/office/officeart/2008/layout/LinedList"/>
    <dgm:cxn modelId="{672540E8-B289-4723-AF95-9E72269378BA}" type="presParOf" srcId="{D550EDD8-AA39-4439-8A4E-4ECAEE99BC91}" destId="{858F321F-4E79-4B0A-B2E5-2C942FDA15DA}" srcOrd="2" destOrd="0" presId="urn:microsoft.com/office/officeart/2008/layout/LinedList"/>
    <dgm:cxn modelId="{D92B8C8B-37A7-481C-AE61-F2F8AC0156FB}" type="presParOf" srcId="{6B295E33-FFB7-46B0-8FA4-6500C40A505A}" destId="{689BDAEB-427C-456C-8B4B-A34B5B3EB35A}" srcOrd="2" destOrd="0" presId="urn:microsoft.com/office/officeart/2008/layout/LinedList"/>
    <dgm:cxn modelId="{9911CA76-6BF7-43FD-BB3A-8C6230B30F7A}" type="presParOf" srcId="{6B295E33-FFB7-46B0-8FA4-6500C40A505A}" destId="{2453A16E-6B50-4E96-93C7-00A2B9ED30FC}" srcOrd="3" destOrd="0" presId="urn:microsoft.com/office/officeart/2008/layout/LinedList"/>
    <dgm:cxn modelId="{8E3D61D6-8D2F-4472-B9B5-B07C4E37EFA1}" type="presParOf" srcId="{3DCC2F28-F16A-48B2-A710-CC1AED9F1DEB}" destId="{FCEBF03A-1237-408D-9E0B-43A89C4A71D6}" srcOrd="2" destOrd="0" presId="urn:microsoft.com/office/officeart/2008/layout/LinedList"/>
    <dgm:cxn modelId="{23576510-4084-49D9-A674-0DB1E4A1BFDB}" type="presParOf" srcId="{3DCC2F28-F16A-48B2-A710-CC1AED9F1DEB}" destId="{170AF483-5EFC-491A-A1A6-1EB591256DA3}" srcOrd="3" destOrd="0" presId="urn:microsoft.com/office/officeart/2008/layout/LinedList"/>
    <dgm:cxn modelId="{520DE858-5FE1-4190-8B37-9D851FD094B8}" type="presParOf" srcId="{170AF483-5EFC-491A-A1A6-1EB591256DA3}" destId="{B496F115-EAB8-4A32-94B9-0D5C4B430CC6}" srcOrd="0" destOrd="0" presId="urn:microsoft.com/office/officeart/2008/layout/LinedList"/>
    <dgm:cxn modelId="{15394C73-402E-49F1-959A-DBEBF79B2DB2}" type="presParOf" srcId="{170AF483-5EFC-491A-A1A6-1EB591256DA3}" destId="{BCCAE0B3-F44D-4D79-9481-57C531B3C1C0}" srcOrd="1" destOrd="0" presId="urn:microsoft.com/office/officeart/2008/layout/LinedList"/>
    <dgm:cxn modelId="{22D2622E-D22E-4842-8D5F-E1CAC9B57E34}" type="presParOf" srcId="{BCCAE0B3-F44D-4D79-9481-57C531B3C1C0}" destId="{3B2FA6CB-A620-4678-BE6D-870D1BA33DB4}" srcOrd="0" destOrd="0" presId="urn:microsoft.com/office/officeart/2008/layout/LinedList"/>
    <dgm:cxn modelId="{8CF18B7E-ED7C-415D-820D-9801DE536410}" type="presParOf" srcId="{BCCAE0B3-F44D-4D79-9481-57C531B3C1C0}" destId="{9911FB0D-83B6-4721-BAEA-313249A32546}" srcOrd="1" destOrd="0" presId="urn:microsoft.com/office/officeart/2008/layout/LinedList"/>
    <dgm:cxn modelId="{A2957105-8AFD-4706-BE6D-4F36DCBC20F9}" type="presParOf" srcId="{9911FB0D-83B6-4721-BAEA-313249A32546}" destId="{3900F878-3C4B-4983-A7E2-C53010A60954}" srcOrd="0" destOrd="0" presId="urn:microsoft.com/office/officeart/2008/layout/LinedList"/>
    <dgm:cxn modelId="{6FDBA165-75AB-40E2-AB2D-9FFB6D5A4EF7}" type="presParOf" srcId="{9911FB0D-83B6-4721-BAEA-313249A32546}" destId="{D7C35AE1-6517-4669-9DFC-1267EFD8774F}" srcOrd="1" destOrd="0" presId="urn:microsoft.com/office/officeart/2008/layout/LinedList"/>
    <dgm:cxn modelId="{0CE6356B-D3F1-4A94-86FB-36E109E8AF3B}" type="presParOf" srcId="{9911FB0D-83B6-4721-BAEA-313249A32546}" destId="{E4C4E544-6DD5-4E38-8187-74F0C429CB2E}" srcOrd="2" destOrd="0" presId="urn:microsoft.com/office/officeart/2008/layout/LinedList"/>
    <dgm:cxn modelId="{54B6A4A2-9CA8-41F0-9500-078CFA0953E4}" type="presParOf" srcId="{BCCAE0B3-F44D-4D79-9481-57C531B3C1C0}" destId="{E8710471-BE8B-4B94-80CA-2E5E8E086D60}" srcOrd="2" destOrd="0" presId="urn:microsoft.com/office/officeart/2008/layout/LinedList"/>
    <dgm:cxn modelId="{BEE77A7B-2A21-4124-A439-E3B075B1A4F0}" type="presParOf" srcId="{BCCAE0B3-F44D-4D79-9481-57C531B3C1C0}" destId="{689C23DD-713A-419C-BB25-0599149363EA}" srcOrd="3" destOrd="0" presId="urn:microsoft.com/office/officeart/2008/layout/LinedList"/>
    <dgm:cxn modelId="{6D5ADA56-818D-4CAF-A1FC-D810B5A2587F}" type="presParOf" srcId="{3DCC2F28-F16A-48B2-A710-CC1AED9F1DEB}" destId="{472861B2-2E1D-4FA1-B58B-3F898C2F730D}" srcOrd="4" destOrd="0" presId="urn:microsoft.com/office/officeart/2008/layout/LinedList"/>
    <dgm:cxn modelId="{57B664AD-2E1D-4274-A392-CAB7A6B1E619}" type="presParOf" srcId="{3DCC2F28-F16A-48B2-A710-CC1AED9F1DEB}" destId="{D164C2A0-5B14-4C3F-88C6-416C0BFB7B7E}" srcOrd="5" destOrd="0" presId="urn:microsoft.com/office/officeart/2008/layout/LinedList"/>
    <dgm:cxn modelId="{88B4D3AF-B73E-4007-88AC-B103EF8E072F}" type="presParOf" srcId="{D164C2A0-5B14-4C3F-88C6-416C0BFB7B7E}" destId="{157D9654-1358-422E-9132-DCE674CF9FCB}" srcOrd="0" destOrd="0" presId="urn:microsoft.com/office/officeart/2008/layout/LinedList"/>
    <dgm:cxn modelId="{FA04B13B-6DFF-45EE-ADD9-491D39BD10AE}" type="presParOf" srcId="{D164C2A0-5B14-4C3F-88C6-416C0BFB7B7E}" destId="{9D6AD8D1-DA9E-4CEB-9F6B-22A5694C574D}" srcOrd="1" destOrd="0" presId="urn:microsoft.com/office/officeart/2008/layout/LinedList"/>
    <dgm:cxn modelId="{344AB60E-56B0-4781-A7F5-1467E0B2FEE0}" type="presParOf" srcId="{9D6AD8D1-DA9E-4CEB-9F6B-22A5694C574D}" destId="{F66AE25C-4E08-4744-A44E-B6458D984870}" srcOrd="0" destOrd="0" presId="urn:microsoft.com/office/officeart/2008/layout/LinedList"/>
    <dgm:cxn modelId="{42519D1F-1680-49A6-A449-ADA3E8B22AD8}" type="presParOf" srcId="{9D6AD8D1-DA9E-4CEB-9F6B-22A5694C574D}" destId="{D01AC17C-ECB5-4DE5-B092-BC4C4C8A0104}" srcOrd="1" destOrd="0" presId="urn:microsoft.com/office/officeart/2008/layout/LinedList"/>
    <dgm:cxn modelId="{235DBF75-E0B0-47ED-B5C3-6AF22978077C}" type="presParOf" srcId="{D01AC17C-ECB5-4DE5-B092-BC4C4C8A0104}" destId="{0EA75B87-53B0-40BB-9DCC-81673D1DBFD9}" srcOrd="0" destOrd="0" presId="urn:microsoft.com/office/officeart/2008/layout/LinedList"/>
    <dgm:cxn modelId="{E743ACA8-B139-4B1A-BE9D-9F3B5BBEBD91}" type="presParOf" srcId="{D01AC17C-ECB5-4DE5-B092-BC4C4C8A0104}" destId="{B9C88ABB-7D8C-4230-A467-4C33F07A991C}" srcOrd="1" destOrd="0" presId="urn:microsoft.com/office/officeart/2008/layout/LinedList"/>
    <dgm:cxn modelId="{9B0817ED-2937-4F66-9931-477A3E79B548}" type="presParOf" srcId="{D01AC17C-ECB5-4DE5-B092-BC4C4C8A0104}" destId="{7D01EA26-86D9-4F67-B9EB-B4365F49344C}" srcOrd="2" destOrd="0" presId="urn:microsoft.com/office/officeart/2008/layout/LinedList"/>
    <dgm:cxn modelId="{72ACD8BB-7CF5-47E9-8474-D154FDD87A64}" type="presParOf" srcId="{9D6AD8D1-DA9E-4CEB-9F6B-22A5694C574D}" destId="{1C39EDCA-1921-4611-892D-14D6C8A8EB4F}" srcOrd="2" destOrd="0" presId="urn:microsoft.com/office/officeart/2008/layout/LinedList"/>
    <dgm:cxn modelId="{806A8778-1C87-4987-96BC-C1AA85E9BEC9}" type="presParOf" srcId="{9D6AD8D1-DA9E-4CEB-9F6B-22A5694C574D}" destId="{AD6EE0D9-E946-47D2-9FC4-FEB0797B3991}" srcOrd="3" destOrd="0" presId="urn:microsoft.com/office/officeart/2008/layout/LinedList"/>
    <dgm:cxn modelId="{B88A622B-0287-4475-8071-7FD2BF7955C4}" type="presParOf" srcId="{3DCC2F28-F16A-48B2-A710-CC1AED9F1DEB}" destId="{5B95E08F-18FC-420B-98F4-4454A31710E1}" srcOrd="6" destOrd="0" presId="urn:microsoft.com/office/officeart/2008/layout/LinedList"/>
    <dgm:cxn modelId="{22E422E6-96A0-4F9A-A3EF-2CD101206B09}" type="presParOf" srcId="{3DCC2F28-F16A-48B2-A710-CC1AED9F1DEB}" destId="{5716264F-BA8F-4282-8B04-FC3601852700}" srcOrd="7" destOrd="0" presId="urn:microsoft.com/office/officeart/2008/layout/LinedList"/>
    <dgm:cxn modelId="{ED1F6DB3-3875-4986-87D2-C63E732E11F5}" type="presParOf" srcId="{5716264F-BA8F-4282-8B04-FC3601852700}" destId="{F6754B77-7C1D-4D7D-AA2B-AB4495D5EA26}" srcOrd="0" destOrd="0" presId="urn:microsoft.com/office/officeart/2008/layout/LinedList"/>
    <dgm:cxn modelId="{D69F3B2D-C5D3-4900-B12E-17800750FF3B}" type="presParOf" srcId="{5716264F-BA8F-4282-8B04-FC3601852700}" destId="{67B1F8CF-CE16-4FE2-8213-696793BF8F36}" srcOrd="1" destOrd="0" presId="urn:microsoft.com/office/officeart/2008/layout/LinedList"/>
    <dgm:cxn modelId="{062725A8-D0DA-42EA-B676-E603EADC67F4}" type="presParOf" srcId="{67B1F8CF-CE16-4FE2-8213-696793BF8F36}" destId="{4BE23562-C5DB-4777-9BD6-B018FC486F7D}" srcOrd="0" destOrd="0" presId="urn:microsoft.com/office/officeart/2008/layout/LinedList"/>
    <dgm:cxn modelId="{5ADD22B1-1C55-4248-ABC8-216AC130A1D1}" type="presParOf" srcId="{67B1F8CF-CE16-4FE2-8213-696793BF8F36}" destId="{A0DB8230-2429-4C84-B9F7-A94658E8DFB0}" srcOrd="1" destOrd="0" presId="urn:microsoft.com/office/officeart/2008/layout/LinedList"/>
    <dgm:cxn modelId="{114ED166-9A17-49C8-97B4-A716865C24BA}" type="presParOf" srcId="{A0DB8230-2429-4C84-B9F7-A94658E8DFB0}" destId="{490F50C4-8F1B-44A2-A889-130455EA6B12}" srcOrd="0" destOrd="0" presId="urn:microsoft.com/office/officeart/2008/layout/LinedList"/>
    <dgm:cxn modelId="{B95224E9-1474-485F-A23A-6BBDCBA042A1}" type="presParOf" srcId="{A0DB8230-2429-4C84-B9F7-A94658E8DFB0}" destId="{2945D192-45F8-40A0-A90A-79A55C4385C2}" srcOrd="1" destOrd="0" presId="urn:microsoft.com/office/officeart/2008/layout/LinedList"/>
    <dgm:cxn modelId="{77D9D6C1-FED2-45EE-97FC-9AE7440883A0}" type="presParOf" srcId="{A0DB8230-2429-4C84-B9F7-A94658E8DFB0}" destId="{4495ABEE-B48A-4CEE-8FE8-DBFA8BF77C05}" srcOrd="2" destOrd="0" presId="urn:microsoft.com/office/officeart/2008/layout/LinedList"/>
    <dgm:cxn modelId="{E6FBDC40-B4A2-4A3F-ACED-074F18CF9D1D}" type="presParOf" srcId="{67B1F8CF-CE16-4FE2-8213-696793BF8F36}" destId="{F310E26C-081C-4B0D-9C67-63BCA75E51DB}" srcOrd="2" destOrd="0" presId="urn:microsoft.com/office/officeart/2008/layout/LinedList"/>
    <dgm:cxn modelId="{65795CF9-A239-457C-B371-C317C71FE308}" type="presParOf" srcId="{67B1F8CF-CE16-4FE2-8213-696793BF8F36}" destId="{35EDD99B-7F71-4337-9F37-A38CA9592B4B}" srcOrd="3" destOrd="0" presId="urn:microsoft.com/office/officeart/2008/layout/LinedList"/>
    <dgm:cxn modelId="{49B43E73-00D2-44F6-BF7F-BAB604D559AF}" type="presParOf" srcId="{3DCC2F28-F16A-48B2-A710-CC1AED9F1DEB}" destId="{9C212A7D-8B47-42C4-9A4D-8EA1BD05C4F4}" srcOrd="8" destOrd="0" presId="urn:microsoft.com/office/officeart/2008/layout/LinedList"/>
    <dgm:cxn modelId="{988515CC-A3CE-421C-BE0A-7CBF4E39F011}" type="presParOf" srcId="{3DCC2F28-F16A-48B2-A710-CC1AED9F1DEB}" destId="{CBAFEBEA-029D-41F3-9B14-1932085C981F}" srcOrd="9" destOrd="0" presId="urn:microsoft.com/office/officeart/2008/layout/LinedList"/>
    <dgm:cxn modelId="{EAE6EB95-32F3-4576-AFC1-70F1A16132F9}" type="presParOf" srcId="{CBAFEBEA-029D-41F3-9B14-1932085C981F}" destId="{34D899D1-92E8-4C9E-A08B-0C4C8569629D}" srcOrd="0" destOrd="0" presId="urn:microsoft.com/office/officeart/2008/layout/LinedList"/>
    <dgm:cxn modelId="{7731533D-794F-49F1-8BA0-0DB93416BCDD}" type="presParOf" srcId="{CBAFEBEA-029D-41F3-9B14-1932085C981F}" destId="{4256E912-1430-4127-9458-30AF0CA8CD9B}" srcOrd="1" destOrd="0" presId="urn:microsoft.com/office/officeart/2008/layout/LinedList"/>
    <dgm:cxn modelId="{8BDB877C-E4A9-4081-AFDA-BC2F985676EF}" type="presParOf" srcId="{4256E912-1430-4127-9458-30AF0CA8CD9B}" destId="{4DBEDF57-0C91-4A97-97E6-5820BE453847}" srcOrd="0" destOrd="0" presId="urn:microsoft.com/office/officeart/2008/layout/LinedList"/>
    <dgm:cxn modelId="{1DB41BF4-E21D-45C1-9657-227215DC7710}" type="presParOf" srcId="{4256E912-1430-4127-9458-30AF0CA8CD9B}" destId="{798E2292-531E-4C26-BD66-B548E723D64B}" srcOrd="1" destOrd="0" presId="urn:microsoft.com/office/officeart/2008/layout/LinedList"/>
    <dgm:cxn modelId="{FD82270A-1C6C-45C2-A465-AB750B13BA7F}" type="presParOf" srcId="{798E2292-531E-4C26-BD66-B548E723D64B}" destId="{AD2CD7F3-C7EF-4C64-8F81-50B282E9EC91}" srcOrd="0" destOrd="0" presId="urn:microsoft.com/office/officeart/2008/layout/LinedList"/>
    <dgm:cxn modelId="{DF24ADB6-6290-4640-BBAE-0E9E65B50E09}" type="presParOf" srcId="{798E2292-531E-4C26-BD66-B548E723D64B}" destId="{3D54FE81-4E89-4EF1-859F-8E6A6ABAFF82}" srcOrd="1" destOrd="0" presId="urn:microsoft.com/office/officeart/2008/layout/LinedList"/>
    <dgm:cxn modelId="{EFDE7C47-1778-4EA3-BF5C-5491AC1946AC}" type="presParOf" srcId="{798E2292-531E-4C26-BD66-B548E723D64B}" destId="{455F943C-E275-46E4-82BF-BCC635939962}" srcOrd="2" destOrd="0" presId="urn:microsoft.com/office/officeart/2008/layout/LinedList"/>
    <dgm:cxn modelId="{3C717B30-F077-4DBB-966A-41D409A6C621}" type="presParOf" srcId="{4256E912-1430-4127-9458-30AF0CA8CD9B}" destId="{6B07BFD2-0773-4744-BB87-B84D02B10458}" srcOrd="2" destOrd="0" presId="urn:microsoft.com/office/officeart/2008/layout/LinedList"/>
    <dgm:cxn modelId="{95C8DC36-5CB0-4A45-9361-FC41EF25D198}" type="presParOf" srcId="{4256E912-1430-4127-9458-30AF0CA8CD9B}" destId="{132121F1-8F4C-49CB-9A44-41EF3E2D13EA}" srcOrd="3" destOrd="0" presId="urn:microsoft.com/office/officeart/2008/layout/LinedList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3FFBC4-CCC4-4442-8918-FB424866C68B}" type="doc">
      <dgm:prSet loTypeId="urn:microsoft.com/office/officeart/2008/layout/LinedList" loCatId="list" qsTypeId="urn:microsoft.com/office/officeart/2005/8/quickstyle/simple2" qsCatId="simple" csTypeId="urn:microsoft.com/office/officeart/2005/8/colors/accent1_2" csCatId="accent1" phldr="1"/>
      <dgm:spPr/>
    </dgm:pt>
    <dgm:pt modelId="{F3EA7C96-4286-4099-8F4A-9A75292C69D3}">
      <dgm:prSet phldrT="[Texto]" custT="1"/>
      <dgm:spPr/>
      <dgm:t>
        <a:bodyPr anchor="ctr"/>
        <a:lstStyle/>
        <a:p>
          <a:pPr algn="ctr"/>
          <a:r>
            <a:rPr lang="pt-BR" sz="2000" b="1" dirty="0">
              <a:solidFill>
                <a:schemeClr val="accent1">
                  <a:lumMod val="50000"/>
                </a:schemeClr>
              </a:solidFill>
            </a:rPr>
            <a:t>Total de casos acumulados</a:t>
          </a:r>
        </a:p>
      </dgm:t>
    </dgm:pt>
    <dgm:pt modelId="{FD79168B-D6BB-4591-ADF2-427303BEF7F6}" type="parTrans" cxnId="{EEBCDE6A-8771-48CA-8724-D760F0A2C1C9}">
      <dgm:prSet/>
      <dgm:spPr/>
      <dgm:t>
        <a:bodyPr/>
        <a:lstStyle/>
        <a:p>
          <a:endParaRPr lang="pt-BR"/>
        </a:p>
      </dgm:t>
    </dgm:pt>
    <dgm:pt modelId="{3ED16614-0A08-4F24-B90B-D1144BD303F0}" type="sibTrans" cxnId="{EEBCDE6A-8771-48CA-8724-D760F0A2C1C9}">
      <dgm:prSet/>
      <dgm:spPr/>
      <dgm:t>
        <a:bodyPr/>
        <a:lstStyle/>
        <a:p>
          <a:endParaRPr lang="pt-BR"/>
        </a:p>
      </dgm:t>
    </dgm:pt>
    <dgm:pt modelId="{36BE7392-4AE9-4DE1-BBB2-1DFBECBB5541}">
      <dgm:prSet phldrT="[Texto]" custT="1"/>
      <dgm:spPr/>
      <dgm:t>
        <a:bodyPr anchor="ctr"/>
        <a:lstStyle/>
        <a:p>
          <a:pPr algn="ctr"/>
          <a:r>
            <a:rPr lang="pt-BR" sz="2000" b="1" dirty="0">
              <a:solidFill>
                <a:srgbClr val="C00000"/>
              </a:solidFill>
            </a:rPr>
            <a:t>Total de óbitos acumulados</a:t>
          </a:r>
        </a:p>
      </dgm:t>
    </dgm:pt>
    <dgm:pt modelId="{4A50895A-06A7-41D3-B5E2-D839AE1E4BF2}" type="parTrans" cxnId="{D4529B2B-EED8-4D98-8AC9-7F10E21A4549}">
      <dgm:prSet/>
      <dgm:spPr/>
      <dgm:t>
        <a:bodyPr/>
        <a:lstStyle/>
        <a:p>
          <a:endParaRPr lang="pt-BR"/>
        </a:p>
      </dgm:t>
    </dgm:pt>
    <dgm:pt modelId="{6E6E6BF8-9029-42E7-B467-7E361D55BB5D}" type="sibTrans" cxnId="{D4529B2B-EED8-4D98-8AC9-7F10E21A4549}">
      <dgm:prSet/>
      <dgm:spPr/>
      <dgm:t>
        <a:bodyPr/>
        <a:lstStyle/>
        <a:p>
          <a:endParaRPr lang="pt-BR"/>
        </a:p>
      </dgm:t>
    </dgm:pt>
    <dgm:pt modelId="{704BC360-ECDF-4C04-8A3D-C7F029F09451}">
      <dgm:prSet phldrT="[Texto]" custT="1"/>
      <dgm:spPr/>
      <dgm:t>
        <a:bodyPr anchor="ctr"/>
        <a:lstStyle/>
        <a:p>
          <a:pPr algn="ctr"/>
          <a:r>
            <a:rPr lang="pt-BR" sz="2000" b="1" dirty="0">
              <a:solidFill>
                <a:schemeClr val="accent1">
                  <a:lumMod val="50000"/>
                </a:schemeClr>
              </a:solidFill>
            </a:rPr>
            <a:t>Taxa de incidência</a:t>
          </a:r>
        </a:p>
      </dgm:t>
    </dgm:pt>
    <dgm:pt modelId="{6E00B2B9-602B-4A5C-A8F0-9102CAE2C67C}" type="parTrans" cxnId="{D92FE48A-BEFB-40ED-956B-BBD35F2E5E7A}">
      <dgm:prSet/>
      <dgm:spPr/>
      <dgm:t>
        <a:bodyPr/>
        <a:lstStyle/>
        <a:p>
          <a:endParaRPr lang="pt-BR"/>
        </a:p>
      </dgm:t>
    </dgm:pt>
    <dgm:pt modelId="{6C87A8CB-9070-4929-B6FD-482AAB96B058}" type="sibTrans" cxnId="{D92FE48A-BEFB-40ED-956B-BBD35F2E5E7A}">
      <dgm:prSet/>
      <dgm:spPr/>
      <dgm:t>
        <a:bodyPr/>
        <a:lstStyle/>
        <a:p>
          <a:endParaRPr lang="pt-BR"/>
        </a:p>
      </dgm:t>
    </dgm:pt>
    <dgm:pt modelId="{D5EA7E31-EDDB-42AF-A3EF-4A22E09870E5}">
      <dgm:prSet phldrT="[Texto]" custT="1"/>
      <dgm:spPr/>
      <dgm:t>
        <a:bodyPr anchor="ctr"/>
        <a:lstStyle/>
        <a:p>
          <a:pPr algn="ctr"/>
          <a:r>
            <a:rPr lang="pt-BR" sz="2000" b="1" dirty="0">
              <a:solidFill>
                <a:srgbClr val="C00000"/>
              </a:solidFill>
            </a:rPr>
            <a:t>Taxa de mortalidade</a:t>
          </a:r>
        </a:p>
      </dgm:t>
    </dgm:pt>
    <dgm:pt modelId="{29EC9B03-3639-43B4-87DF-815C92E0B433}" type="parTrans" cxnId="{A77935AE-5857-4885-A780-EC3B0F2B34DF}">
      <dgm:prSet/>
      <dgm:spPr/>
      <dgm:t>
        <a:bodyPr/>
        <a:lstStyle/>
        <a:p>
          <a:endParaRPr lang="pt-BR"/>
        </a:p>
      </dgm:t>
    </dgm:pt>
    <dgm:pt modelId="{646C941D-8DA8-48F2-BA4C-BEAA5A2B15E0}" type="sibTrans" cxnId="{A77935AE-5857-4885-A780-EC3B0F2B34DF}">
      <dgm:prSet/>
      <dgm:spPr/>
      <dgm:t>
        <a:bodyPr/>
        <a:lstStyle/>
        <a:p>
          <a:endParaRPr lang="pt-BR"/>
        </a:p>
      </dgm:t>
    </dgm:pt>
    <dgm:pt modelId="{9E9110CB-A59A-4957-B071-28A0FA9B0B08}">
      <dgm:prSet/>
      <dgm:spPr/>
      <dgm:t>
        <a:bodyPr anchor="ctr"/>
        <a:lstStyle/>
        <a:p>
          <a:pPr algn="l"/>
          <a:r>
            <a:rPr lang="pt-BR" b="0" i="0" u="none" dirty="0" smtClean="0"/>
            <a:t>14.725.975</a:t>
          </a:r>
          <a:r>
            <a:rPr lang="pt-BR" dirty="0" smtClean="0"/>
            <a:t> </a:t>
          </a:r>
          <a:endParaRPr lang="pt-BR" dirty="0"/>
        </a:p>
      </dgm:t>
    </dgm:pt>
    <dgm:pt modelId="{475B513A-860C-4F15-953C-E9FCF2CF18A8}" type="parTrans" cxnId="{5ACC6500-754C-414E-9C49-C967AE447B9D}">
      <dgm:prSet/>
      <dgm:spPr/>
      <dgm:t>
        <a:bodyPr/>
        <a:lstStyle/>
        <a:p>
          <a:endParaRPr lang="pt-BR"/>
        </a:p>
      </dgm:t>
    </dgm:pt>
    <dgm:pt modelId="{387DFC13-DBEC-4372-B032-3024C88E3B13}" type="sibTrans" cxnId="{5ACC6500-754C-414E-9C49-C967AE447B9D}">
      <dgm:prSet/>
      <dgm:spPr/>
      <dgm:t>
        <a:bodyPr/>
        <a:lstStyle/>
        <a:p>
          <a:endParaRPr lang="pt-BR"/>
        </a:p>
      </dgm:t>
    </dgm:pt>
    <dgm:pt modelId="{206EBBC7-0F10-489C-9377-97DD3CE607DC}">
      <dgm:prSet/>
      <dgm:spPr/>
      <dgm:t>
        <a:bodyPr anchor="ctr"/>
        <a:lstStyle/>
        <a:p>
          <a:pPr algn="l"/>
          <a:r>
            <a:rPr lang="pt-BR" b="0" i="0" u="none" dirty="0" smtClean="0"/>
            <a:t>406.437</a:t>
          </a:r>
          <a:r>
            <a:rPr lang="pt-BR" dirty="0" smtClean="0"/>
            <a:t> </a:t>
          </a:r>
          <a:endParaRPr lang="pt-BR" dirty="0"/>
        </a:p>
      </dgm:t>
    </dgm:pt>
    <dgm:pt modelId="{4B317CFB-69CB-48EE-B585-2415FF3F7E90}" type="parTrans" cxnId="{50468142-8B42-4C20-9914-02500DB555C2}">
      <dgm:prSet/>
      <dgm:spPr/>
      <dgm:t>
        <a:bodyPr/>
        <a:lstStyle/>
        <a:p>
          <a:endParaRPr lang="pt-BR"/>
        </a:p>
      </dgm:t>
    </dgm:pt>
    <dgm:pt modelId="{FFDDEE37-188E-4BB8-87BE-5077AD083ED1}" type="sibTrans" cxnId="{50468142-8B42-4C20-9914-02500DB555C2}">
      <dgm:prSet/>
      <dgm:spPr/>
      <dgm:t>
        <a:bodyPr/>
        <a:lstStyle/>
        <a:p>
          <a:endParaRPr lang="pt-BR"/>
        </a:p>
      </dgm:t>
    </dgm:pt>
    <dgm:pt modelId="{1834B9A1-8CEC-4E5A-BAB3-217DA3B478D2}">
      <dgm:prSet/>
      <dgm:spPr/>
      <dgm:t>
        <a:bodyPr anchor="ctr"/>
        <a:lstStyle/>
        <a:p>
          <a:pPr algn="l"/>
          <a:r>
            <a:rPr lang="pt-BR" dirty="0" smtClean="0"/>
            <a:t>6.954,2 casos/100 </a:t>
          </a:r>
          <a:r>
            <a:rPr lang="pt-BR" dirty="0"/>
            <a:t>mil hab.</a:t>
          </a:r>
        </a:p>
      </dgm:t>
    </dgm:pt>
    <dgm:pt modelId="{8CED8758-CC5A-4895-9DA0-3F1BCE1ED5E3}" type="parTrans" cxnId="{98365B86-6585-471B-85B5-A3435A9B18CF}">
      <dgm:prSet/>
      <dgm:spPr/>
      <dgm:t>
        <a:bodyPr/>
        <a:lstStyle/>
        <a:p>
          <a:endParaRPr lang="pt-BR"/>
        </a:p>
      </dgm:t>
    </dgm:pt>
    <dgm:pt modelId="{D64CCA55-87F1-4583-A787-06F4D28C16CE}" type="sibTrans" cxnId="{98365B86-6585-471B-85B5-A3435A9B18CF}">
      <dgm:prSet/>
      <dgm:spPr/>
      <dgm:t>
        <a:bodyPr/>
        <a:lstStyle/>
        <a:p>
          <a:endParaRPr lang="pt-BR"/>
        </a:p>
      </dgm:t>
    </dgm:pt>
    <dgm:pt modelId="{4328166D-CC89-4A63-935F-D13EB2ADF1F7}">
      <dgm:prSet/>
      <dgm:spPr/>
      <dgm:t>
        <a:bodyPr anchor="ctr"/>
        <a:lstStyle/>
        <a:p>
          <a:pPr algn="l"/>
          <a:r>
            <a:rPr lang="pt-BR" dirty="0" smtClean="0"/>
            <a:t>191,9 óbitos/100 </a:t>
          </a:r>
          <a:r>
            <a:rPr lang="pt-BR" dirty="0"/>
            <a:t>mil hab.</a:t>
          </a:r>
        </a:p>
      </dgm:t>
    </dgm:pt>
    <dgm:pt modelId="{82D1085A-3E2D-493E-98F2-F21F372B96BE}" type="parTrans" cxnId="{C8EDEE54-A958-4596-888B-15430791866D}">
      <dgm:prSet/>
      <dgm:spPr/>
      <dgm:t>
        <a:bodyPr/>
        <a:lstStyle/>
        <a:p>
          <a:endParaRPr lang="pt-BR"/>
        </a:p>
      </dgm:t>
    </dgm:pt>
    <dgm:pt modelId="{B696C28E-347A-4F60-8F9F-28A7A262EEC1}" type="sibTrans" cxnId="{C8EDEE54-A958-4596-888B-15430791866D}">
      <dgm:prSet/>
      <dgm:spPr/>
      <dgm:t>
        <a:bodyPr/>
        <a:lstStyle/>
        <a:p>
          <a:endParaRPr lang="pt-BR"/>
        </a:p>
      </dgm:t>
    </dgm:pt>
    <dgm:pt modelId="{7FA4422F-6249-4835-B8BB-1B19D11BF27D}">
      <dgm:prSet custT="1"/>
      <dgm:spPr/>
      <dgm:t>
        <a:bodyPr anchor="ctr"/>
        <a:lstStyle/>
        <a:p>
          <a:pPr algn="ctr"/>
          <a:r>
            <a:rPr lang="pt-BR" sz="2000" b="1" dirty="0">
              <a:solidFill>
                <a:srgbClr val="7030A0"/>
              </a:solidFill>
            </a:rPr>
            <a:t>Letalidade</a:t>
          </a:r>
        </a:p>
      </dgm:t>
    </dgm:pt>
    <dgm:pt modelId="{971305FA-619C-444D-A3AE-37EC8C343D73}" type="parTrans" cxnId="{1D9EAF69-F24A-4B6E-9D97-C3566560249E}">
      <dgm:prSet/>
      <dgm:spPr/>
      <dgm:t>
        <a:bodyPr/>
        <a:lstStyle/>
        <a:p>
          <a:endParaRPr lang="pt-BR"/>
        </a:p>
      </dgm:t>
    </dgm:pt>
    <dgm:pt modelId="{87180444-5DE7-46CB-93DA-CDAB328FD21E}" type="sibTrans" cxnId="{1D9EAF69-F24A-4B6E-9D97-C3566560249E}">
      <dgm:prSet/>
      <dgm:spPr/>
      <dgm:t>
        <a:bodyPr/>
        <a:lstStyle/>
        <a:p>
          <a:endParaRPr lang="pt-BR"/>
        </a:p>
      </dgm:t>
    </dgm:pt>
    <dgm:pt modelId="{1E80DEA8-839C-41FC-9880-4279F4E0599A}">
      <dgm:prSet/>
      <dgm:spPr/>
      <dgm:t>
        <a:bodyPr anchor="ctr"/>
        <a:lstStyle/>
        <a:p>
          <a:pPr algn="l"/>
          <a:r>
            <a:rPr lang="pt-BR" dirty="0" smtClean="0"/>
            <a:t>4,1%</a:t>
          </a:r>
          <a:endParaRPr lang="pt-BR" dirty="0"/>
        </a:p>
      </dgm:t>
    </dgm:pt>
    <dgm:pt modelId="{796459C2-39BF-4B7F-B7F6-DA00E9F9B66B}" type="parTrans" cxnId="{2B90ACB6-4F5D-4A2F-8348-4EE7156C8F59}">
      <dgm:prSet/>
      <dgm:spPr/>
      <dgm:t>
        <a:bodyPr/>
        <a:lstStyle/>
        <a:p>
          <a:endParaRPr lang="pt-BR"/>
        </a:p>
      </dgm:t>
    </dgm:pt>
    <dgm:pt modelId="{0989EFDF-AB87-4D5E-9108-49DD9A7191FC}" type="sibTrans" cxnId="{2B90ACB6-4F5D-4A2F-8348-4EE7156C8F59}">
      <dgm:prSet/>
      <dgm:spPr/>
      <dgm:t>
        <a:bodyPr/>
        <a:lstStyle/>
        <a:p>
          <a:endParaRPr lang="pt-BR"/>
        </a:p>
      </dgm:t>
    </dgm:pt>
    <dgm:pt modelId="{3DCC2F28-F16A-48B2-A710-CC1AED9F1DEB}" type="pres">
      <dgm:prSet presAssocID="{633FFBC4-CCC4-4442-8918-FB424866C68B}" presName="vert0" presStyleCnt="0">
        <dgm:presLayoutVars>
          <dgm:dir/>
          <dgm:animOne val="branch"/>
          <dgm:animLvl val="lvl"/>
        </dgm:presLayoutVars>
      </dgm:prSet>
      <dgm:spPr/>
    </dgm:pt>
    <dgm:pt modelId="{C72CAFC9-13D2-4805-861D-2A2467AE64E4}" type="pres">
      <dgm:prSet presAssocID="{F3EA7C96-4286-4099-8F4A-9A75292C69D3}" presName="thickLine" presStyleLbl="alignNode1" presStyleIdx="0" presStyleCnt="5" custLinFactNeighborY="3264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</dgm:pt>
    <dgm:pt modelId="{4DA548B7-E3B5-42E7-A783-773065D53A53}" type="pres">
      <dgm:prSet presAssocID="{F3EA7C96-4286-4099-8F4A-9A75292C69D3}" presName="horz1" presStyleCnt="0"/>
      <dgm:spPr/>
    </dgm:pt>
    <dgm:pt modelId="{B33F655F-39F6-4DA4-A1AD-00F57E2CFBAE}" type="pres">
      <dgm:prSet presAssocID="{F3EA7C96-4286-4099-8F4A-9A75292C69D3}" presName="tx1" presStyleLbl="revTx" presStyleIdx="0" presStyleCnt="10" custScaleX="144860"/>
      <dgm:spPr/>
      <dgm:t>
        <a:bodyPr/>
        <a:lstStyle/>
        <a:p>
          <a:endParaRPr lang="pt-BR"/>
        </a:p>
      </dgm:t>
    </dgm:pt>
    <dgm:pt modelId="{6B295E33-FFB7-46B0-8FA4-6500C40A505A}" type="pres">
      <dgm:prSet presAssocID="{F3EA7C96-4286-4099-8F4A-9A75292C69D3}" presName="vert1" presStyleCnt="0"/>
      <dgm:spPr/>
    </dgm:pt>
    <dgm:pt modelId="{31FFE825-1AF7-4E65-8EAA-44AF414829D5}" type="pres">
      <dgm:prSet presAssocID="{9E9110CB-A59A-4957-B071-28A0FA9B0B08}" presName="vertSpace2a" presStyleCnt="0"/>
      <dgm:spPr/>
    </dgm:pt>
    <dgm:pt modelId="{D550EDD8-AA39-4439-8A4E-4ECAEE99BC91}" type="pres">
      <dgm:prSet presAssocID="{9E9110CB-A59A-4957-B071-28A0FA9B0B08}" presName="horz2" presStyleCnt="0"/>
      <dgm:spPr/>
    </dgm:pt>
    <dgm:pt modelId="{55901163-E65E-43EA-9377-1B5AC2BAAAEB}" type="pres">
      <dgm:prSet presAssocID="{9E9110CB-A59A-4957-B071-28A0FA9B0B08}" presName="horzSpace2" presStyleCnt="0"/>
      <dgm:spPr/>
    </dgm:pt>
    <dgm:pt modelId="{4C688FC0-A47D-4283-BF1E-914F875F8384}" type="pres">
      <dgm:prSet presAssocID="{9E9110CB-A59A-4957-B071-28A0FA9B0B08}" presName="tx2" presStyleLbl="revTx" presStyleIdx="1" presStyleCnt="10"/>
      <dgm:spPr/>
      <dgm:t>
        <a:bodyPr/>
        <a:lstStyle/>
        <a:p>
          <a:endParaRPr lang="pt-BR"/>
        </a:p>
      </dgm:t>
    </dgm:pt>
    <dgm:pt modelId="{858F321F-4E79-4B0A-B2E5-2C942FDA15DA}" type="pres">
      <dgm:prSet presAssocID="{9E9110CB-A59A-4957-B071-28A0FA9B0B08}" presName="vert2" presStyleCnt="0"/>
      <dgm:spPr/>
    </dgm:pt>
    <dgm:pt modelId="{689BDAEB-427C-456C-8B4B-A34B5B3EB35A}" type="pres">
      <dgm:prSet presAssocID="{9E9110CB-A59A-4957-B071-28A0FA9B0B08}" presName="thinLine2b" presStyleLbl="callout" presStyleIdx="0" presStyleCnt="5"/>
      <dgm:spPr/>
    </dgm:pt>
    <dgm:pt modelId="{2453A16E-6B50-4E96-93C7-00A2B9ED30FC}" type="pres">
      <dgm:prSet presAssocID="{9E9110CB-A59A-4957-B071-28A0FA9B0B08}" presName="vertSpace2b" presStyleCnt="0"/>
      <dgm:spPr/>
    </dgm:pt>
    <dgm:pt modelId="{FCEBF03A-1237-408D-9E0B-43A89C4A71D6}" type="pres">
      <dgm:prSet presAssocID="{36BE7392-4AE9-4DE1-BBB2-1DFBECBB5541}" presName="thickLine" presStyleLbl="alignNode1" presStyleIdx="1" presStyleCnt="5"/>
      <dgm:spPr/>
    </dgm:pt>
    <dgm:pt modelId="{170AF483-5EFC-491A-A1A6-1EB591256DA3}" type="pres">
      <dgm:prSet presAssocID="{36BE7392-4AE9-4DE1-BBB2-1DFBECBB5541}" presName="horz1" presStyleCnt="0"/>
      <dgm:spPr/>
    </dgm:pt>
    <dgm:pt modelId="{B496F115-EAB8-4A32-94B9-0D5C4B430CC6}" type="pres">
      <dgm:prSet presAssocID="{36BE7392-4AE9-4DE1-BBB2-1DFBECBB5541}" presName="tx1" presStyleLbl="revTx" presStyleIdx="2" presStyleCnt="10" custScaleX="144860"/>
      <dgm:spPr/>
      <dgm:t>
        <a:bodyPr/>
        <a:lstStyle/>
        <a:p>
          <a:endParaRPr lang="pt-BR"/>
        </a:p>
      </dgm:t>
    </dgm:pt>
    <dgm:pt modelId="{BCCAE0B3-F44D-4D79-9481-57C531B3C1C0}" type="pres">
      <dgm:prSet presAssocID="{36BE7392-4AE9-4DE1-BBB2-1DFBECBB5541}" presName="vert1" presStyleCnt="0"/>
      <dgm:spPr/>
    </dgm:pt>
    <dgm:pt modelId="{3B2FA6CB-A620-4678-BE6D-870D1BA33DB4}" type="pres">
      <dgm:prSet presAssocID="{206EBBC7-0F10-489C-9377-97DD3CE607DC}" presName="vertSpace2a" presStyleCnt="0"/>
      <dgm:spPr/>
    </dgm:pt>
    <dgm:pt modelId="{9911FB0D-83B6-4721-BAEA-313249A32546}" type="pres">
      <dgm:prSet presAssocID="{206EBBC7-0F10-489C-9377-97DD3CE607DC}" presName="horz2" presStyleCnt="0"/>
      <dgm:spPr/>
    </dgm:pt>
    <dgm:pt modelId="{3900F878-3C4B-4983-A7E2-C53010A60954}" type="pres">
      <dgm:prSet presAssocID="{206EBBC7-0F10-489C-9377-97DD3CE607DC}" presName="horzSpace2" presStyleCnt="0"/>
      <dgm:spPr/>
    </dgm:pt>
    <dgm:pt modelId="{D7C35AE1-6517-4669-9DFC-1267EFD8774F}" type="pres">
      <dgm:prSet presAssocID="{206EBBC7-0F10-489C-9377-97DD3CE607DC}" presName="tx2" presStyleLbl="revTx" presStyleIdx="3" presStyleCnt="10"/>
      <dgm:spPr/>
      <dgm:t>
        <a:bodyPr/>
        <a:lstStyle/>
        <a:p>
          <a:endParaRPr lang="pt-BR"/>
        </a:p>
      </dgm:t>
    </dgm:pt>
    <dgm:pt modelId="{E4C4E544-6DD5-4E38-8187-74F0C429CB2E}" type="pres">
      <dgm:prSet presAssocID="{206EBBC7-0F10-489C-9377-97DD3CE607DC}" presName="vert2" presStyleCnt="0"/>
      <dgm:spPr/>
    </dgm:pt>
    <dgm:pt modelId="{E8710471-BE8B-4B94-80CA-2E5E8E086D60}" type="pres">
      <dgm:prSet presAssocID="{206EBBC7-0F10-489C-9377-97DD3CE607DC}" presName="thinLine2b" presStyleLbl="callout" presStyleIdx="1" presStyleCnt="5"/>
      <dgm:spPr/>
    </dgm:pt>
    <dgm:pt modelId="{689C23DD-713A-419C-BB25-0599149363EA}" type="pres">
      <dgm:prSet presAssocID="{206EBBC7-0F10-489C-9377-97DD3CE607DC}" presName="vertSpace2b" presStyleCnt="0"/>
      <dgm:spPr/>
    </dgm:pt>
    <dgm:pt modelId="{472861B2-2E1D-4FA1-B58B-3F898C2F730D}" type="pres">
      <dgm:prSet presAssocID="{704BC360-ECDF-4C04-8A3D-C7F029F09451}" presName="thickLine" presStyleLbl="alignNode1" presStyleIdx="2" presStyleCnt="5"/>
      <dgm:spPr/>
    </dgm:pt>
    <dgm:pt modelId="{D164C2A0-5B14-4C3F-88C6-416C0BFB7B7E}" type="pres">
      <dgm:prSet presAssocID="{704BC360-ECDF-4C04-8A3D-C7F029F09451}" presName="horz1" presStyleCnt="0"/>
      <dgm:spPr/>
    </dgm:pt>
    <dgm:pt modelId="{157D9654-1358-422E-9132-DCE674CF9FCB}" type="pres">
      <dgm:prSet presAssocID="{704BC360-ECDF-4C04-8A3D-C7F029F09451}" presName="tx1" presStyleLbl="revTx" presStyleIdx="4" presStyleCnt="10" custScaleX="144860"/>
      <dgm:spPr/>
      <dgm:t>
        <a:bodyPr/>
        <a:lstStyle/>
        <a:p>
          <a:endParaRPr lang="pt-BR"/>
        </a:p>
      </dgm:t>
    </dgm:pt>
    <dgm:pt modelId="{9D6AD8D1-DA9E-4CEB-9F6B-22A5694C574D}" type="pres">
      <dgm:prSet presAssocID="{704BC360-ECDF-4C04-8A3D-C7F029F09451}" presName="vert1" presStyleCnt="0"/>
      <dgm:spPr/>
    </dgm:pt>
    <dgm:pt modelId="{F66AE25C-4E08-4744-A44E-B6458D984870}" type="pres">
      <dgm:prSet presAssocID="{1834B9A1-8CEC-4E5A-BAB3-217DA3B478D2}" presName="vertSpace2a" presStyleCnt="0"/>
      <dgm:spPr/>
    </dgm:pt>
    <dgm:pt modelId="{D01AC17C-ECB5-4DE5-B092-BC4C4C8A0104}" type="pres">
      <dgm:prSet presAssocID="{1834B9A1-8CEC-4E5A-BAB3-217DA3B478D2}" presName="horz2" presStyleCnt="0"/>
      <dgm:spPr/>
    </dgm:pt>
    <dgm:pt modelId="{0EA75B87-53B0-40BB-9DCC-81673D1DBFD9}" type="pres">
      <dgm:prSet presAssocID="{1834B9A1-8CEC-4E5A-BAB3-217DA3B478D2}" presName="horzSpace2" presStyleCnt="0"/>
      <dgm:spPr/>
    </dgm:pt>
    <dgm:pt modelId="{B9C88ABB-7D8C-4230-A467-4C33F07A991C}" type="pres">
      <dgm:prSet presAssocID="{1834B9A1-8CEC-4E5A-BAB3-217DA3B478D2}" presName="tx2" presStyleLbl="revTx" presStyleIdx="5" presStyleCnt="10"/>
      <dgm:spPr/>
      <dgm:t>
        <a:bodyPr/>
        <a:lstStyle/>
        <a:p>
          <a:endParaRPr lang="pt-BR"/>
        </a:p>
      </dgm:t>
    </dgm:pt>
    <dgm:pt modelId="{7D01EA26-86D9-4F67-B9EB-B4365F49344C}" type="pres">
      <dgm:prSet presAssocID="{1834B9A1-8CEC-4E5A-BAB3-217DA3B478D2}" presName="vert2" presStyleCnt="0"/>
      <dgm:spPr/>
    </dgm:pt>
    <dgm:pt modelId="{1C39EDCA-1921-4611-892D-14D6C8A8EB4F}" type="pres">
      <dgm:prSet presAssocID="{1834B9A1-8CEC-4E5A-BAB3-217DA3B478D2}" presName="thinLine2b" presStyleLbl="callout" presStyleIdx="2" presStyleCnt="5"/>
      <dgm:spPr/>
    </dgm:pt>
    <dgm:pt modelId="{AD6EE0D9-E946-47D2-9FC4-FEB0797B3991}" type="pres">
      <dgm:prSet presAssocID="{1834B9A1-8CEC-4E5A-BAB3-217DA3B478D2}" presName="vertSpace2b" presStyleCnt="0"/>
      <dgm:spPr/>
    </dgm:pt>
    <dgm:pt modelId="{5B95E08F-18FC-420B-98F4-4454A31710E1}" type="pres">
      <dgm:prSet presAssocID="{D5EA7E31-EDDB-42AF-A3EF-4A22E09870E5}" presName="thickLine" presStyleLbl="alignNode1" presStyleIdx="3" presStyleCnt="5"/>
      <dgm:spPr/>
    </dgm:pt>
    <dgm:pt modelId="{5716264F-BA8F-4282-8B04-FC3601852700}" type="pres">
      <dgm:prSet presAssocID="{D5EA7E31-EDDB-42AF-A3EF-4A22E09870E5}" presName="horz1" presStyleCnt="0"/>
      <dgm:spPr/>
    </dgm:pt>
    <dgm:pt modelId="{F6754B77-7C1D-4D7D-AA2B-AB4495D5EA26}" type="pres">
      <dgm:prSet presAssocID="{D5EA7E31-EDDB-42AF-A3EF-4A22E09870E5}" presName="tx1" presStyleLbl="revTx" presStyleIdx="6" presStyleCnt="10" custScaleX="144860"/>
      <dgm:spPr/>
      <dgm:t>
        <a:bodyPr/>
        <a:lstStyle/>
        <a:p>
          <a:endParaRPr lang="pt-BR"/>
        </a:p>
      </dgm:t>
    </dgm:pt>
    <dgm:pt modelId="{67B1F8CF-CE16-4FE2-8213-696793BF8F36}" type="pres">
      <dgm:prSet presAssocID="{D5EA7E31-EDDB-42AF-A3EF-4A22E09870E5}" presName="vert1" presStyleCnt="0"/>
      <dgm:spPr/>
    </dgm:pt>
    <dgm:pt modelId="{4BE23562-C5DB-4777-9BD6-B018FC486F7D}" type="pres">
      <dgm:prSet presAssocID="{4328166D-CC89-4A63-935F-D13EB2ADF1F7}" presName="vertSpace2a" presStyleCnt="0"/>
      <dgm:spPr/>
    </dgm:pt>
    <dgm:pt modelId="{A0DB8230-2429-4C84-B9F7-A94658E8DFB0}" type="pres">
      <dgm:prSet presAssocID="{4328166D-CC89-4A63-935F-D13EB2ADF1F7}" presName="horz2" presStyleCnt="0"/>
      <dgm:spPr/>
    </dgm:pt>
    <dgm:pt modelId="{490F50C4-8F1B-44A2-A889-130455EA6B12}" type="pres">
      <dgm:prSet presAssocID="{4328166D-CC89-4A63-935F-D13EB2ADF1F7}" presName="horzSpace2" presStyleCnt="0"/>
      <dgm:spPr/>
    </dgm:pt>
    <dgm:pt modelId="{2945D192-45F8-40A0-A90A-79A55C4385C2}" type="pres">
      <dgm:prSet presAssocID="{4328166D-CC89-4A63-935F-D13EB2ADF1F7}" presName="tx2" presStyleLbl="revTx" presStyleIdx="7" presStyleCnt="10"/>
      <dgm:spPr/>
      <dgm:t>
        <a:bodyPr/>
        <a:lstStyle/>
        <a:p>
          <a:endParaRPr lang="pt-BR"/>
        </a:p>
      </dgm:t>
    </dgm:pt>
    <dgm:pt modelId="{4495ABEE-B48A-4CEE-8FE8-DBFA8BF77C05}" type="pres">
      <dgm:prSet presAssocID="{4328166D-CC89-4A63-935F-D13EB2ADF1F7}" presName="vert2" presStyleCnt="0"/>
      <dgm:spPr/>
    </dgm:pt>
    <dgm:pt modelId="{F310E26C-081C-4B0D-9C67-63BCA75E51DB}" type="pres">
      <dgm:prSet presAssocID="{4328166D-CC89-4A63-935F-D13EB2ADF1F7}" presName="thinLine2b" presStyleLbl="callout" presStyleIdx="3" presStyleCnt="5"/>
      <dgm:spPr/>
    </dgm:pt>
    <dgm:pt modelId="{35EDD99B-7F71-4337-9F37-A38CA9592B4B}" type="pres">
      <dgm:prSet presAssocID="{4328166D-CC89-4A63-935F-D13EB2ADF1F7}" presName="vertSpace2b" presStyleCnt="0"/>
      <dgm:spPr/>
    </dgm:pt>
    <dgm:pt modelId="{9C212A7D-8B47-42C4-9A4D-8EA1BD05C4F4}" type="pres">
      <dgm:prSet presAssocID="{7FA4422F-6249-4835-B8BB-1B19D11BF27D}" presName="thickLine" presStyleLbl="alignNode1" presStyleIdx="4" presStyleCnt="5"/>
      <dgm:spPr/>
    </dgm:pt>
    <dgm:pt modelId="{CBAFEBEA-029D-41F3-9B14-1932085C981F}" type="pres">
      <dgm:prSet presAssocID="{7FA4422F-6249-4835-B8BB-1B19D11BF27D}" presName="horz1" presStyleCnt="0"/>
      <dgm:spPr/>
    </dgm:pt>
    <dgm:pt modelId="{34D899D1-92E8-4C9E-A08B-0C4C8569629D}" type="pres">
      <dgm:prSet presAssocID="{7FA4422F-6249-4835-B8BB-1B19D11BF27D}" presName="tx1" presStyleLbl="revTx" presStyleIdx="8" presStyleCnt="10" custScaleX="144860"/>
      <dgm:spPr/>
      <dgm:t>
        <a:bodyPr/>
        <a:lstStyle/>
        <a:p>
          <a:endParaRPr lang="pt-BR"/>
        </a:p>
      </dgm:t>
    </dgm:pt>
    <dgm:pt modelId="{4256E912-1430-4127-9458-30AF0CA8CD9B}" type="pres">
      <dgm:prSet presAssocID="{7FA4422F-6249-4835-B8BB-1B19D11BF27D}" presName="vert1" presStyleCnt="0"/>
      <dgm:spPr/>
    </dgm:pt>
    <dgm:pt modelId="{4DBEDF57-0C91-4A97-97E6-5820BE453847}" type="pres">
      <dgm:prSet presAssocID="{1E80DEA8-839C-41FC-9880-4279F4E0599A}" presName="vertSpace2a" presStyleCnt="0"/>
      <dgm:spPr/>
    </dgm:pt>
    <dgm:pt modelId="{798E2292-531E-4C26-BD66-B548E723D64B}" type="pres">
      <dgm:prSet presAssocID="{1E80DEA8-839C-41FC-9880-4279F4E0599A}" presName="horz2" presStyleCnt="0"/>
      <dgm:spPr/>
    </dgm:pt>
    <dgm:pt modelId="{AD2CD7F3-C7EF-4C64-8F81-50B282E9EC91}" type="pres">
      <dgm:prSet presAssocID="{1E80DEA8-839C-41FC-9880-4279F4E0599A}" presName="horzSpace2" presStyleCnt="0"/>
      <dgm:spPr/>
    </dgm:pt>
    <dgm:pt modelId="{3D54FE81-4E89-4EF1-859F-8E6A6ABAFF82}" type="pres">
      <dgm:prSet presAssocID="{1E80DEA8-839C-41FC-9880-4279F4E0599A}" presName="tx2" presStyleLbl="revTx" presStyleIdx="9" presStyleCnt="10"/>
      <dgm:spPr/>
      <dgm:t>
        <a:bodyPr/>
        <a:lstStyle/>
        <a:p>
          <a:endParaRPr lang="pt-BR"/>
        </a:p>
      </dgm:t>
    </dgm:pt>
    <dgm:pt modelId="{455F943C-E275-46E4-82BF-BCC635939962}" type="pres">
      <dgm:prSet presAssocID="{1E80DEA8-839C-41FC-9880-4279F4E0599A}" presName="vert2" presStyleCnt="0"/>
      <dgm:spPr/>
    </dgm:pt>
    <dgm:pt modelId="{6B07BFD2-0773-4744-BB87-B84D02B10458}" type="pres">
      <dgm:prSet presAssocID="{1E80DEA8-839C-41FC-9880-4279F4E0599A}" presName="thinLine2b" presStyleLbl="callout" presStyleIdx="4" presStyleCnt="5"/>
      <dgm:spPr/>
    </dgm:pt>
    <dgm:pt modelId="{132121F1-8F4C-49CB-9A44-41EF3E2D13EA}" type="pres">
      <dgm:prSet presAssocID="{1E80DEA8-839C-41FC-9880-4279F4E0599A}" presName="vertSpace2b" presStyleCnt="0"/>
      <dgm:spPr/>
    </dgm:pt>
  </dgm:ptLst>
  <dgm:cxnLst>
    <dgm:cxn modelId="{A500239F-C353-493F-9B0D-4AF83922F4D1}" type="presOf" srcId="{F3EA7C96-4286-4099-8F4A-9A75292C69D3}" destId="{B33F655F-39F6-4DA4-A1AD-00F57E2CFBAE}" srcOrd="0" destOrd="0" presId="urn:microsoft.com/office/officeart/2008/layout/LinedList"/>
    <dgm:cxn modelId="{6DBBA0B1-12FA-445D-9C1F-CE28798D4DB3}" type="presOf" srcId="{D5EA7E31-EDDB-42AF-A3EF-4A22E09870E5}" destId="{F6754B77-7C1D-4D7D-AA2B-AB4495D5EA26}" srcOrd="0" destOrd="0" presId="urn:microsoft.com/office/officeart/2008/layout/LinedList"/>
    <dgm:cxn modelId="{50468142-8B42-4C20-9914-02500DB555C2}" srcId="{36BE7392-4AE9-4DE1-BBB2-1DFBECBB5541}" destId="{206EBBC7-0F10-489C-9377-97DD3CE607DC}" srcOrd="0" destOrd="0" parTransId="{4B317CFB-69CB-48EE-B585-2415FF3F7E90}" sibTransId="{FFDDEE37-188E-4BB8-87BE-5077AD083ED1}"/>
    <dgm:cxn modelId="{692E054D-38E8-4331-A769-57D40B555CC0}" type="presOf" srcId="{36BE7392-4AE9-4DE1-BBB2-1DFBECBB5541}" destId="{B496F115-EAB8-4A32-94B9-0D5C4B430CC6}" srcOrd="0" destOrd="0" presId="urn:microsoft.com/office/officeart/2008/layout/LinedList"/>
    <dgm:cxn modelId="{3C28BAE4-34D7-4CC7-B5BC-5B19EA1E262C}" type="presOf" srcId="{1E80DEA8-839C-41FC-9880-4279F4E0599A}" destId="{3D54FE81-4E89-4EF1-859F-8E6A6ABAFF82}" srcOrd="0" destOrd="0" presId="urn:microsoft.com/office/officeart/2008/layout/LinedList"/>
    <dgm:cxn modelId="{D4529B2B-EED8-4D98-8AC9-7F10E21A4549}" srcId="{633FFBC4-CCC4-4442-8918-FB424866C68B}" destId="{36BE7392-4AE9-4DE1-BBB2-1DFBECBB5541}" srcOrd="1" destOrd="0" parTransId="{4A50895A-06A7-41D3-B5E2-D839AE1E4BF2}" sibTransId="{6E6E6BF8-9029-42E7-B467-7E361D55BB5D}"/>
    <dgm:cxn modelId="{54502160-6BB6-486D-A26C-7E45E137121B}" type="presOf" srcId="{1834B9A1-8CEC-4E5A-BAB3-217DA3B478D2}" destId="{B9C88ABB-7D8C-4230-A467-4C33F07A991C}" srcOrd="0" destOrd="0" presId="urn:microsoft.com/office/officeart/2008/layout/LinedList"/>
    <dgm:cxn modelId="{EEBCDE6A-8771-48CA-8724-D760F0A2C1C9}" srcId="{633FFBC4-CCC4-4442-8918-FB424866C68B}" destId="{F3EA7C96-4286-4099-8F4A-9A75292C69D3}" srcOrd="0" destOrd="0" parTransId="{FD79168B-D6BB-4591-ADF2-427303BEF7F6}" sibTransId="{3ED16614-0A08-4F24-B90B-D1144BD303F0}"/>
    <dgm:cxn modelId="{1D9EAF69-F24A-4B6E-9D97-C3566560249E}" srcId="{633FFBC4-CCC4-4442-8918-FB424866C68B}" destId="{7FA4422F-6249-4835-B8BB-1B19D11BF27D}" srcOrd="4" destOrd="0" parTransId="{971305FA-619C-444D-A3AE-37EC8C343D73}" sibTransId="{87180444-5DE7-46CB-93DA-CDAB328FD21E}"/>
    <dgm:cxn modelId="{983A33C0-C110-4BAC-A88B-2A2D1CB603F8}" type="presOf" srcId="{633FFBC4-CCC4-4442-8918-FB424866C68B}" destId="{3DCC2F28-F16A-48B2-A710-CC1AED9F1DEB}" srcOrd="0" destOrd="0" presId="urn:microsoft.com/office/officeart/2008/layout/LinedList"/>
    <dgm:cxn modelId="{46F25D42-DD2F-41DC-BCD7-5801C4300476}" type="presOf" srcId="{4328166D-CC89-4A63-935F-D13EB2ADF1F7}" destId="{2945D192-45F8-40A0-A90A-79A55C4385C2}" srcOrd="0" destOrd="0" presId="urn:microsoft.com/office/officeart/2008/layout/LinedList"/>
    <dgm:cxn modelId="{C8EDEE54-A958-4596-888B-15430791866D}" srcId="{D5EA7E31-EDDB-42AF-A3EF-4A22E09870E5}" destId="{4328166D-CC89-4A63-935F-D13EB2ADF1F7}" srcOrd="0" destOrd="0" parTransId="{82D1085A-3E2D-493E-98F2-F21F372B96BE}" sibTransId="{B696C28E-347A-4F60-8F9F-28A7A262EEC1}"/>
    <dgm:cxn modelId="{98365B86-6585-471B-85B5-A3435A9B18CF}" srcId="{704BC360-ECDF-4C04-8A3D-C7F029F09451}" destId="{1834B9A1-8CEC-4E5A-BAB3-217DA3B478D2}" srcOrd="0" destOrd="0" parTransId="{8CED8758-CC5A-4895-9DA0-3F1BCE1ED5E3}" sibTransId="{D64CCA55-87F1-4583-A787-06F4D28C16CE}"/>
    <dgm:cxn modelId="{5ACC6500-754C-414E-9C49-C967AE447B9D}" srcId="{F3EA7C96-4286-4099-8F4A-9A75292C69D3}" destId="{9E9110CB-A59A-4957-B071-28A0FA9B0B08}" srcOrd="0" destOrd="0" parTransId="{475B513A-860C-4F15-953C-E9FCF2CF18A8}" sibTransId="{387DFC13-DBEC-4372-B032-3024C88E3B13}"/>
    <dgm:cxn modelId="{D92FE48A-BEFB-40ED-956B-BBD35F2E5E7A}" srcId="{633FFBC4-CCC4-4442-8918-FB424866C68B}" destId="{704BC360-ECDF-4C04-8A3D-C7F029F09451}" srcOrd="2" destOrd="0" parTransId="{6E00B2B9-602B-4A5C-A8F0-9102CAE2C67C}" sibTransId="{6C87A8CB-9070-4929-B6FD-482AAB96B058}"/>
    <dgm:cxn modelId="{2B90ACB6-4F5D-4A2F-8348-4EE7156C8F59}" srcId="{7FA4422F-6249-4835-B8BB-1B19D11BF27D}" destId="{1E80DEA8-839C-41FC-9880-4279F4E0599A}" srcOrd="0" destOrd="0" parTransId="{796459C2-39BF-4B7F-B7F6-DA00E9F9B66B}" sibTransId="{0989EFDF-AB87-4D5E-9108-49DD9A7191FC}"/>
    <dgm:cxn modelId="{E46DE0F0-F9BD-49B9-876D-5E524F158A52}" type="presOf" srcId="{206EBBC7-0F10-489C-9377-97DD3CE607DC}" destId="{D7C35AE1-6517-4669-9DFC-1267EFD8774F}" srcOrd="0" destOrd="0" presId="urn:microsoft.com/office/officeart/2008/layout/LinedList"/>
    <dgm:cxn modelId="{A77935AE-5857-4885-A780-EC3B0F2B34DF}" srcId="{633FFBC4-CCC4-4442-8918-FB424866C68B}" destId="{D5EA7E31-EDDB-42AF-A3EF-4A22E09870E5}" srcOrd="3" destOrd="0" parTransId="{29EC9B03-3639-43B4-87DF-815C92E0B433}" sibTransId="{646C941D-8DA8-48F2-BA4C-BEAA5A2B15E0}"/>
    <dgm:cxn modelId="{659192AB-A69D-4372-B65D-5EB96F582B56}" type="presOf" srcId="{704BC360-ECDF-4C04-8A3D-C7F029F09451}" destId="{157D9654-1358-422E-9132-DCE674CF9FCB}" srcOrd="0" destOrd="0" presId="urn:microsoft.com/office/officeart/2008/layout/LinedList"/>
    <dgm:cxn modelId="{1E2B166F-11CB-4AAE-AEA5-9A3E99C0DDD2}" type="presOf" srcId="{9E9110CB-A59A-4957-B071-28A0FA9B0B08}" destId="{4C688FC0-A47D-4283-BF1E-914F875F8384}" srcOrd="0" destOrd="0" presId="urn:microsoft.com/office/officeart/2008/layout/LinedList"/>
    <dgm:cxn modelId="{2DB4C0B0-2D5C-4A4D-AA26-B09237A2901F}" type="presOf" srcId="{7FA4422F-6249-4835-B8BB-1B19D11BF27D}" destId="{34D899D1-92E8-4C9E-A08B-0C4C8569629D}" srcOrd="0" destOrd="0" presId="urn:microsoft.com/office/officeart/2008/layout/LinedList"/>
    <dgm:cxn modelId="{55C2E3F9-4960-496E-B2B7-6F9E96583C3A}" type="presParOf" srcId="{3DCC2F28-F16A-48B2-A710-CC1AED9F1DEB}" destId="{C72CAFC9-13D2-4805-861D-2A2467AE64E4}" srcOrd="0" destOrd="0" presId="urn:microsoft.com/office/officeart/2008/layout/LinedList"/>
    <dgm:cxn modelId="{2F3B7DA0-84D6-4B70-85E7-40D895F0A3C1}" type="presParOf" srcId="{3DCC2F28-F16A-48B2-A710-CC1AED9F1DEB}" destId="{4DA548B7-E3B5-42E7-A783-773065D53A53}" srcOrd="1" destOrd="0" presId="urn:microsoft.com/office/officeart/2008/layout/LinedList"/>
    <dgm:cxn modelId="{A9A26069-C146-45CC-9602-670A6C0F0E78}" type="presParOf" srcId="{4DA548B7-E3B5-42E7-A783-773065D53A53}" destId="{B33F655F-39F6-4DA4-A1AD-00F57E2CFBAE}" srcOrd="0" destOrd="0" presId="urn:microsoft.com/office/officeart/2008/layout/LinedList"/>
    <dgm:cxn modelId="{C8AC2031-D970-4197-AA29-E73047E62DEE}" type="presParOf" srcId="{4DA548B7-E3B5-42E7-A783-773065D53A53}" destId="{6B295E33-FFB7-46B0-8FA4-6500C40A505A}" srcOrd="1" destOrd="0" presId="urn:microsoft.com/office/officeart/2008/layout/LinedList"/>
    <dgm:cxn modelId="{CB1E5F47-9F03-43B9-8204-C1DEC64E06C3}" type="presParOf" srcId="{6B295E33-FFB7-46B0-8FA4-6500C40A505A}" destId="{31FFE825-1AF7-4E65-8EAA-44AF414829D5}" srcOrd="0" destOrd="0" presId="urn:microsoft.com/office/officeart/2008/layout/LinedList"/>
    <dgm:cxn modelId="{26298650-7462-4B35-9F5D-5CC7E70CECC1}" type="presParOf" srcId="{6B295E33-FFB7-46B0-8FA4-6500C40A505A}" destId="{D550EDD8-AA39-4439-8A4E-4ECAEE99BC91}" srcOrd="1" destOrd="0" presId="urn:microsoft.com/office/officeart/2008/layout/LinedList"/>
    <dgm:cxn modelId="{9C60364F-5125-4C3B-ACCF-7BE0E16CD9E6}" type="presParOf" srcId="{D550EDD8-AA39-4439-8A4E-4ECAEE99BC91}" destId="{55901163-E65E-43EA-9377-1B5AC2BAAAEB}" srcOrd="0" destOrd="0" presId="urn:microsoft.com/office/officeart/2008/layout/LinedList"/>
    <dgm:cxn modelId="{311FA887-B200-4B57-8550-967B5B4D2692}" type="presParOf" srcId="{D550EDD8-AA39-4439-8A4E-4ECAEE99BC91}" destId="{4C688FC0-A47D-4283-BF1E-914F875F8384}" srcOrd="1" destOrd="0" presId="urn:microsoft.com/office/officeart/2008/layout/LinedList"/>
    <dgm:cxn modelId="{672540E8-B289-4723-AF95-9E72269378BA}" type="presParOf" srcId="{D550EDD8-AA39-4439-8A4E-4ECAEE99BC91}" destId="{858F321F-4E79-4B0A-B2E5-2C942FDA15DA}" srcOrd="2" destOrd="0" presId="urn:microsoft.com/office/officeart/2008/layout/LinedList"/>
    <dgm:cxn modelId="{D92B8C8B-37A7-481C-AE61-F2F8AC0156FB}" type="presParOf" srcId="{6B295E33-FFB7-46B0-8FA4-6500C40A505A}" destId="{689BDAEB-427C-456C-8B4B-A34B5B3EB35A}" srcOrd="2" destOrd="0" presId="urn:microsoft.com/office/officeart/2008/layout/LinedList"/>
    <dgm:cxn modelId="{9911CA76-6BF7-43FD-BB3A-8C6230B30F7A}" type="presParOf" srcId="{6B295E33-FFB7-46B0-8FA4-6500C40A505A}" destId="{2453A16E-6B50-4E96-93C7-00A2B9ED30FC}" srcOrd="3" destOrd="0" presId="urn:microsoft.com/office/officeart/2008/layout/LinedList"/>
    <dgm:cxn modelId="{8E3D61D6-8D2F-4472-B9B5-B07C4E37EFA1}" type="presParOf" srcId="{3DCC2F28-F16A-48B2-A710-CC1AED9F1DEB}" destId="{FCEBF03A-1237-408D-9E0B-43A89C4A71D6}" srcOrd="2" destOrd="0" presId="urn:microsoft.com/office/officeart/2008/layout/LinedList"/>
    <dgm:cxn modelId="{23576510-4084-49D9-A674-0DB1E4A1BFDB}" type="presParOf" srcId="{3DCC2F28-F16A-48B2-A710-CC1AED9F1DEB}" destId="{170AF483-5EFC-491A-A1A6-1EB591256DA3}" srcOrd="3" destOrd="0" presId="urn:microsoft.com/office/officeart/2008/layout/LinedList"/>
    <dgm:cxn modelId="{520DE858-5FE1-4190-8B37-9D851FD094B8}" type="presParOf" srcId="{170AF483-5EFC-491A-A1A6-1EB591256DA3}" destId="{B496F115-EAB8-4A32-94B9-0D5C4B430CC6}" srcOrd="0" destOrd="0" presId="urn:microsoft.com/office/officeart/2008/layout/LinedList"/>
    <dgm:cxn modelId="{15394C73-402E-49F1-959A-DBEBF79B2DB2}" type="presParOf" srcId="{170AF483-5EFC-491A-A1A6-1EB591256DA3}" destId="{BCCAE0B3-F44D-4D79-9481-57C531B3C1C0}" srcOrd="1" destOrd="0" presId="urn:microsoft.com/office/officeart/2008/layout/LinedList"/>
    <dgm:cxn modelId="{22D2622E-D22E-4842-8D5F-E1CAC9B57E34}" type="presParOf" srcId="{BCCAE0B3-F44D-4D79-9481-57C531B3C1C0}" destId="{3B2FA6CB-A620-4678-BE6D-870D1BA33DB4}" srcOrd="0" destOrd="0" presId="urn:microsoft.com/office/officeart/2008/layout/LinedList"/>
    <dgm:cxn modelId="{8CF18B7E-ED7C-415D-820D-9801DE536410}" type="presParOf" srcId="{BCCAE0B3-F44D-4D79-9481-57C531B3C1C0}" destId="{9911FB0D-83B6-4721-BAEA-313249A32546}" srcOrd="1" destOrd="0" presId="urn:microsoft.com/office/officeart/2008/layout/LinedList"/>
    <dgm:cxn modelId="{A2957105-8AFD-4706-BE6D-4F36DCBC20F9}" type="presParOf" srcId="{9911FB0D-83B6-4721-BAEA-313249A32546}" destId="{3900F878-3C4B-4983-A7E2-C53010A60954}" srcOrd="0" destOrd="0" presId="urn:microsoft.com/office/officeart/2008/layout/LinedList"/>
    <dgm:cxn modelId="{6FDBA165-75AB-40E2-AB2D-9FFB6D5A4EF7}" type="presParOf" srcId="{9911FB0D-83B6-4721-BAEA-313249A32546}" destId="{D7C35AE1-6517-4669-9DFC-1267EFD8774F}" srcOrd="1" destOrd="0" presId="urn:microsoft.com/office/officeart/2008/layout/LinedList"/>
    <dgm:cxn modelId="{0CE6356B-D3F1-4A94-86FB-36E109E8AF3B}" type="presParOf" srcId="{9911FB0D-83B6-4721-BAEA-313249A32546}" destId="{E4C4E544-6DD5-4E38-8187-74F0C429CB2E}" srcOrd="2" destOrd="0" presId="urn:microsoft.com/office/officeart/2008/layout/LinedList"/>
    <dgm:cxn modelId="{54B6A4A2-9CA8-41F0-9500-078CFA0953E4}" type="presParOf" srcId="{BCCAE0B3-F44D-4D79-9481-57C531B3C1C0}" destId="{E8710471-BE8B-4B94-80CA-2E5E8E086D60}" srcOrd="2" destOrd="0" presId="urn:microsoft.com/office/officeart/2008/layout/LinedList"/>
    <dgm:cxn modelId="{BEE77A7B-2A21-4124-A439-E3B075B1A4F0}" type="presParOf" srcId="{BCCAE0B3-F44D-4D79-9481-57C531B3C1C0}" destId="{689C23DD-713A-419C-BB25-0599149363EA}" srcOrd="3" destOrd="0" presId="urn:microsoft.com/office/officeart/2008/layout/LinedList"/>
    <dgm:cxn modelId="{6D5ADA56-818D-4CAF-A1FC-D810B5A2587F}" type="presParOf" srcId="{3DCC2F28-F16A-48B2-A710-CC1AED9F1DEB}" destId="{472861B2-2E1D-4FA1-B58B-3F898C2F730D}" srcOrd="4" destOrd="0" presId="urn:microsoft.com/office/officeart/2008/layout/LinedList"/>
    <dgm:cxn modelId="{57B664AD-2E1D-4274-A392-CAB7A6B1E619}" type="presParOf" srcId="{3DCC2F28-F16A-48B2-A710-CC1AED9F1DEB}" destId="{D164C2A0-5B14-4C3F-88C6-416C0BFB7B7E}" srcOrd="5" destOrd="0" presId="urn:microsoft.com/office/officeart/2008/layout/LinedList"/>
    <dgm:cxn modelId="{88B4D3AF-B73E-4007-88AC-B103EF8E072F}" type="presParOf" srcId="{D164C2A0-5B14-4C3F-88C6-416C0BFB7B7E}" destId="{157D9654-1358-422E-9132-DCE674CF9FCB}" srcOrd="0" destOrd="0" presId="urn:microsoft.com/office/officeart/2008/layout/LinedList"/>
    <dgm:cxn modelId="{FA04B13B-6DFF-45EE-ADD9-491D39BD10AE}" type="presParOf" srcId="{D164C2A0-5B14-4C3F-88C6-416C0BFB7B7E}" destId="{9D6AD8D1-DA9E-4CEB-9F6B-22A5694C574D}" srcOrd="1" destOrd="0" presId="urn:microsoft.com/office/officeart/2008/layout/LinedList"/>
    <dgm:cxn modelId="{344AB60E-56B0-4781-A7F5-1467E0B2FEE0}" type="presParOf" srcId="{9D6AD8D1-DA9E-4CEB-9F6B-22A5694C574D}" destId="{F66AE25C-4E08-4744-A44E-B6458D984870}" srcOrd="0" destOrd="0" presId="urn:microsoft.com/office/officeart/2008/layout/LinedList"/>
    <dgm:cxn modelId="{42519D1F-1680-49A6-A449-ADA3E8B22AD8}" type="presParOf" srcId="{9D6AD8D1-DA9E-4CEB-9F6B-22A5694C574D}" destId="{D01AC17C-ECB5-4DE5-B092-BC4C4C8A0104}" srcOrd="1" destOrd="0" presId="urn:microsoft.com/office/officeart/2008/layout/LinedList"/>
    <dgm:cxn modelId="{235DBF75-E0B0-47ED-B5C3-6AF22978077C}" type="presParOf" srcId="{D01AC17C-ECB5-4DE5-B092-BC4C4C8A0104}" destId="{0EA75B87-53B0-40BB-9DCC-81673D1DBFD9}" srcOrd="0" destOrd="0" presId="urn:microsoft.com/office/officeart/2008/layout/LinedList"/>
    <dgm:cxn modelId="{E743ACA8-B139-4B1A-BE9D-9F3B5BBEBD91}" type="presParOf" srcId="{D01AC17C-ECB5-4DE5-B092-BC4C4C8A0104}" destId="{B9C88ABB-7D8C-4230-A467-4C33F07A991C}" srcOrd="1" destOrd="0" presId="urn:microsoft.com/office/officeart/2008/layout/LinedList"/>
    <dgm:cxn modelId="{9B0817ED-2937-4F66-9931-477A3E79B548}" type="presParOf" srcId="{D01AC17C-ECB5-4DE5-B092-BC4C4C8A0104}" destId="{7D01EA26-86D9-4F67-B9EB-B4365F49344C}" srcOrd="2" destOrd="0" presId="urn:microsoft.com/office/officeart/2008/layout/LinedList"/>
    <dgm:cxn modelId="{72ACD8BB-7CF5-47E9-8474-D154FDD87A64}" type="presParOf" srcId="{9D6AD8D1-DA9E-4CEB-9F6B-22A5694C574D}" destId="{1C39EDCA-1921-4611-892D-14D6C8A8EB4F}" srcOrd="2" destOrd="0" presId="urn:microsoft.com/office/officeart/2008/layout/LinedList"/>
    <dgm:cxn modelId="{806A8778-1C87-4987-96BC-C1AA85E9BEC9}" type="presParOf" srcId="{9D6AD8D1-DA9E-4CEB-9F6B-22A5694C574D}" destId="{AD6EE0D9-E946-47D2-9FC4-FEB0797B3991}" srcOrd="3" destOrd="0" presId="urn:microsoft.com/office/officeart/2008/layout/LinedList"/>
    <dgm:cxn modelId="{B88A622B-0287-4475-8071-7FD2BF7955C4}" type="presParOf" srcId="{3DCC2F28-F16A-48B2-A710-CC1AED9F1DEB}" destId="{5B95E08F-18FC-420B-98F4-4454A31710E1}" srcOrd="6" destOrd="0" presId="urn:microsoft.com/office/officeart/2008/layout/LinedList"/>
    <dgm:cxn modelId="{22E422E6-96A0-4F9A-A3EF-2CD101206B09}" type="presParOf" srcId="{3DCC2F28-F16A-48B2-A710-CC1AED9F1DEB}" destId="{5716264F-BA8F-4282-8B04-FC3601852700}" srcOrd="7" destOrd="0" presId="urn:microsoft.com/office/officeart/2008/layout/LinedList"/>
    <dgm:cxn modelId="{ED1F6DB3-3875-4986-87D2-C63E732E11F5}" type="presParOf" srcId="{5716264F-BA8F-4282-8B04-FC3601852700}" destId="{F6754B77-7C1D-4D7D-AA2B-AB4495D5EA26}" srcOrd="0" destOrd="0" presId="urn:microsoft.com/office/officeart/2008/layout/LinedList"/>
    <dgm:cxn modelId="{D69F3B2D-C5D3-4900-B12E-17800750FF3B}" type="presParOf" srcId="{5716264F-BA8F-4282-8B04-FC3601852700}" destId="{67B1F8CF-CE16-4FE2-8213-696793BF8F36}" srcOrd="1" destOrd="0" presId="urn:microsoft.com/office/officeart/2008/layout/LinedList"/>
    <dgm:cxn modelId="{062725A8-D0DA-42EA-B676-E603EADC67F4}" type="presParOf" srcId="{67B1F8CF-CE16-4FE2-8213-696793BF8F36}" destId="{4BE23562-C5DB-4777-9BD6-B018FC486F7D}" srcOrd="0" destOrd="0" presId="urn:microsoft.com/office/officeart/2008/layout/LinedList"/>
    <dgm:cxn modelId="{5ADD22B1-1C55-4248-ABC8-216AC130A1D1}" type="presParOf" srcId="{67B1F8CF-CE16-4FE2-8213-696793BF8F36}" destId="{A0DB8230-2429-4C84-B9F7-A94658E8DFB0}" srcOrd="1" destOrd="0" presId="urn:microsoft.com/office/officeart/2008/layout/LinedList"/>
    <dgm:cxn modelId="{114ED166-9A17-49C8-97B4-A716865C24BA}" type="presParOf" srcId="{A0DB8230-2429-4C84-B9F7-A94658E8DFB0}" destId="{490F50C4-8F1B-44A2-A889-130455EA6B12}" srcOrd="0" destOrd="0" presId="urn:microsoft.com/office/officeart/2008/layout/LinedList"/>
    <dgm:cxn modelId="{B95224E9-1474-485F-A23A-6BBDCBA042A1}" type="presParOf" srcId="{A0DB8230-2429-4C84-B9F7-A94658E8DFB0}" destId="{2945D192-45F8-40A0-A90A-79A55C4385C2}" srcOrd="1" destOrd="0" presId="urn:microsoft.com/office/officeart/2008/layout/LinedList"/>
    <dgm:cxn modelId="{77D9D6C1-FED2-45EE-97FC-9AE7440883A0}" type="presParOf" srcId="{A0DB8230-2429-4C84-B9F7-A94658E8DFB0}" destId="{4495ABEE-B48A-4CEE-8FE8-DBFA8BF77C05}" srcOrd="2" destOrd="0" presId="urn:microsoft.com/office/officeart/2008/layout/LinedList"/>
    <dgm:cxn modelId="{E6FBDC40-B4A2-4A3F-ACED-074F18CF9D1D}" type="presParOf" srcId="{67B1F8CF-CE16-4FE2-8213-696793BF8F36}" destId="{F310E26C-081C-4B0D-9C67-63BCA75E51DB}" srcOrd="2" destOrd="0" presId="urn:microsoft.com/office/officeart/2008/layout/LinedList"/>
    <dgm:cxn modelId="{65795CF9-A239-457C-B371-C317C71FE308}" type="presParOf" srcId="{67B1F8CF-CE16-4FE2-8213-696793BF8F36}" destId="{35EDD99B-7F71-4337-9F37-A38CA9592B4B}" srcOrd="3" destOrd="0" presId="urn:microsoft.com/office/officeart/2008/layout/LinedList"/>
    <dgm:cxn modelId="{49B43E73-00D2-44F6-BF7F-BAB604D559AF}" type="presParOf" srcId="{3DCC2F28-F16A-48B2-A710-CC1AED9F1DEB}" destId="{9C212A7D-8B47-42C4-9A4D-8EA1BD05C4F4}" srcOrd="8" destOrd="0" presId="urn:microsoft.com/office/officeart/2008/layout/LinedList"/>
    <dgm:cxn modelId="{988515CC-A3CE-421C-BE0A-7CBF4E39F011}" type="presParOf" srcId="{3DCC2F28-F16A-48B2-A710-CC1AED9F1DEB}" destId="{CBAFEBEA-029D-41F3-9B14-1932085C981F}" srcOrd="9" destOrd="0" presId="urn:microsoft.com/office/officeart/2008/layout/LinedList"/>
    <dgm:cxn modelId="{EAE6EB95-32F3-4576-AFC1-70F1A16132F9}" type="presParOf" srcId="{CBAFEBEA-029D-41F3-9B14-1932085C981F}" destId="{34D899D1-92E8-4C9E-A08B-0C4C8569629D}" srcOrd="0" destOrd="0" presId="urn:microsoft.com/office/officeart/2008/layout/LinedList"/>
    <dgm:cxn modelId="{7731533D-794F-49F1-8BA0-0DB93416BCDD}" type="presParOf" srcId="{CBAFEBEA-029D-41F3-9B14-1932085C981F}" destId="{4256E912-1430-4127-9458-30AF0CA8CD9B}" srcOrd="1" destOrd="0" presId="urn:microsoft.com/office/officeart/2008/layout/LinedList"/>
    <dgm:cxn modelId="{8BDB877C-E4A9-4081-AFDA-BC2F985676EF}" type="presParOf" srcId="{4256E912-1430-4127-9458-30AF0CA8CD9B}" destId="{4DBEDF57-0C91-4A97-97E6-5820BE453847}" srcOrd="0" destOrd="0" presId="urn:microsoft.com/office/officeart/2008/layout/LinedList"/>
    <dgm:cxn modelId="{1DB41BF4-E21D-45C1-9657-227215DC7710}" type="presParOf" srcId="{4256E912-1430-4127-9458-30AF0CA8CD9B}" destId="{798E2292-531E-4C26-BD66-B548E723D64B}" srcOrd="1" destOrd="0" presId="urn:microsoft.com/office/officeart/2008/layout/LinedList"/>
    <dgm:cxn modelId="{FD82270A-1C6C-45C2-A465-AB750B13BA7F}" type="presParOf" srcId="{798E2292-531E-4C26-BD66-B548E723D64B}" destId="{AD2CD7F3-C7EF-4C64-8F81-50B282E9EC91}" srcOrd="0" destOrd="0" presId="urn:microsoft.com/office/officeart/2008/layout/LinedList"/>
    <dgm:cxn modelId="{DF24ADB6-6290-4640-BBAE-0E9E65B50E09}" type="presParOf" srcId="{798E2292-531E-4C26-BD66-B548E723D64B}" destId="{3D54FE81-4E89-4EF1-859F-8E6A6ABAFF82}" srcOrd="1" destOrd="0" presId="urn:microsoft.com/office/officeart/2008/layout/LinedList"/>
    <dgm:cxn modelId="{EFDE7C47-1778-4EA3-BF5C-5491AC1946AC}" type="presParOf" srcId="{798E2292-531E-4C26-BD66-B548E723D64B}" destId="{455F943C-E275-46E4-82BF-BCC635939962}" srcOrd="2" destOrd="0" presId="urn:microsoft.com/office/officeart/2008/layout/LinedList"/>
    <dgm:cxn modelId="{3C717B30-F077-4DBB-966A-41D409A6C621}" type="presParOf" srcId="{4256E912-1430-4127-9458-30AF0CA8CD9B}" destId="{6B07BFD2-0773-4744-BB87-B84D02B10458}" srcOrd="2" destOrd="0" presId="urn:microsoft.com/office/officeart/2008/layout/LinedList"/>
    <dgm:cxn modelId="{95C8DC36-5CB0-4A45-9361-FC41EF25D198}" type="presParOf" srcId="{4256E912-1430-4127-9458-30AF0CA8CD9B}" destId="{132121F1-8F4C-49CB-9A44-41EF3E2D13EA}" srcOrd="3" destOrd="0" presId="urn:microsoft.com/office/officeart/2008/layout/LinedList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914400" y="2130423"/>
            <a:ext cx="103632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bg-BG"/>
              <a:t>Click to edit Master title style</a:t>
            </a:r>
            <a:endParaRPr lang="en-US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828800" y="3886201"/>
            <a:ext cx="85344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bg-BG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FB3288-57D6-4041-A69C-06DDB9BEF4D3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94CD7-0EAB-4E0C-B78A-64CF7BAECF77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28B185-C1D5-4C2E-93B2-894A7F2022E8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CAD723-A9CF-450A-899D-8A474BF5B4D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8F3CD0-9880-4A71-9AE3-742C1E646DE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21739456"/>
      </p:ext>
    </p:extLst>
  </p:cSld>
  <p:clrMapOvr>
    <a:masterClrMapping/>
  </p:clrMapOvr>
  <p:transition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bg-BG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/>
              <a:t>Click to edit Master text styles</a:t>
            </a:r>
          </a:p>
          <a:p>
            <a:pPr lvl="1"/>
            <a:r>
              <a:rPr lang="bg-BG"/>
              <a:t>Second level</a:t>
            </a:r>
          </a:p>
          <a:p>
            <a:pPr lvl="2"/>
            <a:r>
              <a:rPr lang="bg-BG"/>
              <a:t>Third level</a:t>
            </a:r>
          </a:p>
          <a:p>
            <a:pPr lvl="3"/>
            <a:r>
              <a:rPr lang="bg-BG"/>
              <a:t>Fourth level</a:t>
            </a:r>
          </a:p>
          <a:p>
            <a:pPr lvl="4"/>
            <a:r>
              <a:rPr lang="bg-BG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452AC2-3E89-45F7-A97E-27E2B7B9F9C9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0237B-FC08-4A61-8D33-9E5E5937052F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044A2D-DA95-4F1C-ACD6-B448106F72AC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0EE002-9B01-476A-8FCF-B1CF9CF8968C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84E4BB-5421-49A5-A0C5-92066E19441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29227078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bg-BG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09600" y="274641"/>
            <a:ext cx="8026395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/>
              <a:t>Click to edit Master text styles</a:t>
            </a:r>
          </a:p>
          <a:p>
            <a:pPr lvl="1"/>
            <a:r>
              <a:rPr lang="bg-BG"/>
              <a:t>Second level</a:t>
            </a:r>
          </a:p>
          <a:p>
            <a:pPr lvl="2"/>
            <a:r>
              <a:rPr lang="bg-BG"/>
              <a:t>Third level</a:t>
            </a:r>
          </a:p>
          <a:p>
            <a:pPr lvl="3"/>
            <a:r>
              <a:rPr lang="bg-BG"/>
              <a:t>Fourth level</a:t>
            </a:r>
          </a:p>
          <a:p>
            <a:pPr lvl="4"/>
            <a:r>
              <a:rPr lang="bg-BG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0521D6-3E2E-458D-BB0B-93D8944245B2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7A763-B31A-419D-A8DC-C8B6F7B50A36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B7636A-CF92-4AB9-86B3-F69E3539A763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A30337-EC33-48AA-B8FF-8B124E5ABF7D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2219B2-3A08-4099-A60B-82F7D774B43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37412501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pt-BR"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60479609-DBF8-4899-BBB0-A3EBA61CA408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xfrm>
            <a:off x="8147051" y="6478589"/>
            <a:ext cx="869949" cy="206375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A81E736C-3885-49EB-B6E5-46ED39B13206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F4D6F6FC-0F97-4459-AD29-908F67CF146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xfrm>
            <a:off x="112185" y="6478589"/>
            <a:ext cx="7929033" cy="206375"/>
          </a:xfrm>
        </p:spPr>
        <p:txBody>
          <a:bodyPr anchorCtr="0"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387D1CA3-D1F5-40F4-BA25-E0ECE0FB607F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xfrm>
            <a:off x="9135533" y="6478589"/>
            <a:ext cx="493184" cy="206375"/>
          </a:xfrm>
        </p:spPr>
        <p:txBody>
          <a:bodyPr lIns="68580" tIns="34290" rIns="68580" bIns="34290" anchor="t"/>
          <a:lstStyle>
            <a:lvl1pPr>
              <a:defRPr sz="800"/>
            </a:lvl1pPr>
          </a:lstStyle>
          <a:p>
            <a:fld id="{188CC4F7-664E-489E-8D50-24B3B87DA78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3594499"/>
      </p:ext>
    </p:extLst>
  </p:cSld>
  <p:clrMapOvr>
    <a:masterClrMapping/>
  </p:clrMapOvr>
  <p:transition/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7413E91-9CA9-4F09-8206-5A1F21325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59FE51E3-CA8B-4ED3-B5A7-27CC7ACD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50243-44DE-48A0-AA86-60B8AC7CA743}" type="datetime1">
              <a:rPr lang="en-US" smtClean="0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5C5E0716-53B2-48BB-8CC5-9C662254D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6FE56420-B285-412B-9981-3FFD90371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79DF-19F9-46B0-875B-78F5FED99B08}" type="slidenum">
              <a:rPr lang="en-US" altLang="pt-BR" smtClean="0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6231069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bg-BG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/>
              <a:t>Click to edit Master text styles</a:t>
            </a:r>
          </a:p>
          <a:p>
            <a:pPr lvl="1"/>
            <a:r>
              <a:rPr lang="bg-BG"/>
              <a:t>Second level</a:t>
            </a:r>
          </a:p>
          <a:p>
            <a:pPr lvl="2"/>
            <a:r>
              <a:rPr lang="bg-BG"/>
              <a:t>Third level</a:t>
            </a:r>
          </a:p>
          <a:p>
            <a:pPr lvl="3"/>
            <a:r>
              <a:rPr lang="bg-BG"/>
              <a:t>Fourth level</a:t>
            </a:r>
          </a:p>
          <a:p>
            <a:pPr lvl="4"/>
            <a:r>
              <a:rPr lang="bg-BG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D4FC4D-0772-4199-AF50-E58672FE875F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F15DC-385D-415A-BEB6-ACA84AD32912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67ECFCF-8CD3-4189-9DC1-6B50400F555C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3E88F3-3EB0-46EF-A730-51A1BD84C54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3F21D2-5BB9-4015-AFEB-361C927063F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9986706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963081" y="4406896"/>
            <a:ext cx="103632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bg-BG"/>
              <a:t>Click to edit Master title style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963081" y="2906713"/>
            <a:ext cx="103632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bg-BG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DBDCE6-D80F-41E2-A43E-2DA31458DCF0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122CC-EC3E-4350-806B-20B1615C5383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1939CBC-97A7-4E02-AFA1-E5A31AA15608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135B9E-3853-4F19-989B-48CAB785135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6AB71-CB0B-4296-9D24-1FE0915DF1A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41412554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bg-BG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09601" y="1600201"/>
            <a:ext cx="5384804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bg-BG"/>
              <a:t>Click to edit Master text styles</a:t>
            </a:r>
          </a:p>
          <a:p>
            <a:pPr lvl="1"/>
            <a:r>
              <a:rPr lang="bg-BG"/>
              <a:t>Second level</a:t>
            </a:r>
          </a:p>
          <a:p>
            <a:pPr lvl="2"/>
            <a:r>
              <a:rPr lang="bg-BG"/>
              <a:t>Third level</a:t>
            </a:r>
          </a:p>
          <a:p>
            <a:pPr lvl="3"/>
            <a:r>
              <a:rPr lang="bg-BG"/>
              <a:t>Fourth level</a:t>
            </a:r>
          </a:p>
          <a:p>
            <a:pPr lvl="4"/>
            <a:r>
              <a:rPr lang="bg-BG"/>
              <a:t>Fifth level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97595" y="1600201"/>
            <a:ext cx="5384804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bg-BG"/>
              <a:t>Click to edit Master text styles</a:t>
            </a:r>
          </a:p>
          <a:p>
            <a:pPr lvl="1"/>
            <a:r>
              <a:rPr lang="bg-BG"/>
              <a:t>Second level</a:t>
            </a:r>
          </a:p>
          <a:p>
            <a:pPr lvl="2"/>
            <a:r>
              <a:rPr lang="bg-BG"/>
              <a:t>Third level</a:t>
            </a:r>
          </a:p>
          <a:p>
            <a:pPr lvl="3"/>
            <a:r>
              <a:rPr lang="bg-BG"/>
              <a:t>Fourth level</a:t>
            </a:r>
          </a:p>
          <a:p>
            <a:pPr lvl="4"/>
            <a:r>
              <a:rPr lang="bg-BG"/>
              <a:t>Fifth level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6668376E-3148-4D59-B43A-BC7DABEF8FAD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6C0E4-987E-46F9-A29E-0399FCA52EED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4596A534-1754-4C42-84FC-3CA5951600BE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EE937735-49E6-4F49-A913-6381DA93A69B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393CCC-9811-4558-8905-C84BD91B28A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7754395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bg-BG"/>
              <a:t>Click to edit Master title style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09600" y="1535114"/>
            <a:ext cx="5386912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bg-BG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09600" y="2174872"/>
            <a:ext cx="5386912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bg-BG"/>
              <a:t>Click to edit Master text styles</a:t>
            </a:r>
          </a:p>
          <a:p>
            <a:pPr lvl="1"/>
            <a:r>
              <a:rPr lang="bg-BG"/>
              <a:t>Second level</a:t>
            </a:r>
          </a:p>
          <a:p>
            <a:pPr lvl="2"/>
            <a:r>
              <a:rPr lang="bg-BG"/>
              <a:t>Third level</a:t>
            </a:r>
          </a:p>
          <a:p>
            <a:pPr lvl="3"/>
            <a:r>
              <a:rPr lang="bg-BG"/>
              <a:t>Fourth level</a:t>
            </a:r>
          </a:p>
          <a:p>
            <a:pPr lvl="4"/>
            <a:r>
              <a:rPr lang="bg-BG"/>
              <a:t>Fifth level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93364" y="1535114"/>
            <a:ext cx="5389035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bg-BG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93364" y="2174872"/>
            <a:ext cx="5389035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bg-BG"/>
              <a:t>Click to edit Master text styles</a:t>
            </a:r>
          </a:p>
          <a:p>
            <a:pPr lvl="1"/>
            <a:r>
              <a:rPr lang="bg-BG"/>
              <a:t>Second level</a:t>
            </a:r>
          </a:p>
          <a:p>
            <a:pPr lvl="2"/>
            <a:r>
              <a:rPr lang="bg-BG"/>
              <a:t>Third level</a:t>
            </a:r>
          </a:p>
          <a:p>
            <a:pPr lvl="3"/>
            <a:r>
              <a:rPr lang="bg-BG"/>
              <a:t>Fourth level</a:t>
            </a:r>
          </a:p>
          <a:p>
            <a:pPr lvl="4"/>
            <a:r>
              <a:rPr lang="bg-BG"/>
              <a:t>Fifth level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93745B8E-3F21-4D19-AF5C-54A076294728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30BBA-E0F4-44FD-BFD1-0C905CCCD673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5C0FC2EB-9764-4996-A026-8E71E81FD27E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57D87759-10A9-4F09-B500-AB4A4AE8A9FD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4C47B2-4E11-4C95-9DC3-74CF78F0D5D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05217215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bg-BG"/>
              <a:t>Click to edit Master title style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79450075-3D3B-426D-A4E2-168FAA9182BD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B4511-6BA6-4316-805B-CFD31418B761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C124710E-836E-4333-BF08-5879F85FAA73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4074F092-C548-4C44-9F54-0F0A68537315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05824F-A407-4778-B54B-9E14127E971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95363023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9E7B2E33-0988-4CAF-9EA8-5C62154479B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037FA-9BD6-4BC9-9246-5625346EFDB4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FF1E5AF7-E5B2-4D2A-B9CF-392E07569638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D0AD7A5-CFE1-4787-85A7-07D8F6CD5514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FF2238-F9B2-417C-B351-CB8BA892CC3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181270553"/>
      </p:ext>
    </p:extLst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601" y="273048"/>
            <a:ext cx="401108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bg-BG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766730" y="273048"/>
            <a:ext cx="6815669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/>
              <a:t>Click to edit Master text styles</a:t>
            </a:r>
          </a:p>
          <a:p>
            <a:pPr lvl="1"/>
            <a:r>
              <a:rPr lang="bg-BG"/>
              <a:t>Second level</a:t>
            </a:r>
          </a:p>
          <a:p>
            <a:pPr lvl="2"/>
            <a:r>
              <a:rPr lang="bg-BG"/>
              <a:t>Third level</a:t>
            </a:r>
          </a:p>
          <a:p>
            <a:pPr lvl="3"/>
            <a:r>
              <a:rPr lang="bg-BG"/>
              <a:t>Fourth level</a:t>
            </a:r>
          </a:p>
          <a:p>
            <a:pPr lvl="4"/>
            <a:r>
              <a:rPr lang="bg-BG"/>
              <a:t>Fifth level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09601" y="1435095"/>
            <a:ext cx="401108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bg-BG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F3BDBB97-4163-4D35-96D7-ED366AADB00C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6990C-3CC4-48B6-AE5E-B09162E9217E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0515EED1-00E9-41A3-ACA3-8F76B8C77B0C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EC3EBAB5-94C1-46B4-BC6F-27A890694C5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A6B7C3-2D2E-4D2D-A39A-34613CFEF78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59269209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389717" y="4800601"/>
            <a:ext cx="73152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bg-BG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2389717" y="612776"/>
            <a:ext cx="7315200" cy="4114800"/>
          </a:xfrm>
        </p:spPr>
        <p:txBody>
          <a:bodyPr/>
          <a:lstStyle>
            <a:lvl1pPr marL="0" indent="0">
              <a:buNone/>
              <a:defRPr lang="en-US"/>
            </a:lvl1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2389717" y="5367335"/>
            <a:ext cx="73152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bg-BG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3C95FFF-BCEC-4BCB-B6B9-E2801521FDAC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B23FB-1EF7-4533-B76D-CD6432806740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50202ED-9136-4155-B331-2052F1F62A2E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08F0838-60E1-48B1-85FB-EBF15CFD65AB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73BC6A-EB3E-4730-8D56-7775F8C34DA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15652138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DV_Secretarias_MS-TEMPLATE-STANDART-8.jpg">
            <a:extLst>
              <a:ext uri="{FF2B5EF4-FFF2-40B4-BE49-F238E27FC236}">
                <a16:creationId xmlns:a16="http://schemas.microsoft.com/office/drawing/2014/main" xmlns="" id="{9D82764C-C681-488F-AEB7-E01D4E966FD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dist="22997" dir="5400000" algn="tl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xmlns="" id="{E2C2684B-00DE-4DB0-AD02-9F16A7B78122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bg-BG" altLang="pt-BR"/>
              <a:t>Click to edit Master title style</a:t>
            </a:r>
            <a:endParaRPr lang="en-US" altLang="pt-BR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xmlns="" id="{DA0E308D-FE37-4C28-914D-074D3FB55DD5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pt-BR"/>
              <a:t>Click to edit Master text styles</a:t>
            </a:r>
          </a:p>
          <a:p>
            <a:pPr lvl="1"/>
            <a:r>
              <a:rPr lang="bg-BG" altLang="pt-BR"/>
              <a:t>Second level</a:t>
            </a:r>
          </a:p>
          <a:p>
            <a:pPr lvl="2"/>
            <a:r>
              <a:rPr lang="bg-BG" altLang="pt-BR"/>
              <a:t>Third level</a:t>
            </a:r>
          </a:p>
          <a:p>
            <a:pPr lvl="3"/>
            <a:r>
              <a:rPr lang="bg-BG" altLang="pt-BR"/>
              <a:t>Fourth level</a:t>
            </a:r>
          </a:p>
          <a:p>
            <a:pPr lvl="4"/>
            <a:r>
              <a:rPr lang="bg-BG" altLang="pt-BR"/>
              <a:t>Fifth level</a:t>
            </a:r>
            <a:endParaRPr lang="en-US" altLang="pt-BR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151957D-B89A-41AB-A163-108607DBB4E0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DB50243-44DE-48A0-AA86-60B8AC7CA743}" type="datetime1">
              <a:rPr lang="en-US"/>
              <a:pPr>
                <a:defRPr/>
              </a:pPr>
              <a:t>5/10/2021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A49884B-B2D7-4846-BD51-3AA250B49A67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DA941CE-19A4-4AE4-891F-69DEEA20C4D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4DC79DF-19F9-46B0-875B-78F5FED99B0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106409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lang="bg-BG" sz="4400" kern="1200">
          <a:solidFill>
            <a:srgbClr val="000000"/>
          </a:solidFill>
          <a:latin typeface="Calibri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5pPr>
      <a:lvl6pPr marL="457200"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6pPr>
      <a:lvl7pPr marL="914400"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7pPr>
      <a:lvl8pPr marL="1371600"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8pPr>
      <a:lvl9pPr marL="1828800"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bg-BG" sz="3200" kern="1200">
          <a:solidFill>
            <a:srgbClr val="000000"/>
          </a:solidFill>
          <a:latin typeface="Calibri"/>
        </a:defRPr>
      </a:lvl1pPr>
      <a:lvl2pPr marL="742950" lvl="1" indent="-285750" algn="l" defTabSz="457200" rtl="0" eaLnBrk="0" fontAlgn="base" hangingPunct="0"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–"/>
        <a:defRPr lang="bg-BG" sz="2800" kern="1200">
          <a:solidFill>
            <a:srgbClr val="000000"/>
          </a:solidFill>
          <a:latin typeface="Calibri"/>
        </a:defRPr>
      </a:lvl2pPr>
      <a:lvl3pPr marL="1143000" lvl="2" indent="-228600" algn="l" defTabSz="457200" rtl="0" eaLnBrk="0" fontAlgn="base" hangingPunct="0">
        <a:spcBef>
          <a:spcPts val="6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bg-BG" sz="2400" kern="1200">
          <a:solidFill>
            <a:srgbClr val="000000"/>
          </a:solidFill>
          <a:latin typeface="Calibri"/>
        </a:defRPr>
      </a:lvl3pPr>
      <a:lvl4pPr marL="1600200" lvl="3" indent="-228600" algn="l" defTabSz="457200" rtl="0" eaLnBrk="0" fontAlgn="base" hangingPunct="0"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–"/>
        <a:defRPr lang="bg-BG" sz="2000" kern="1200">
          <a:solidFill>
            <a:srgbClr val="000000"/>
          </a:solidFill>
          <a:latin typeface="Calibri"/>
        </a:defRPr>
      </a:lvl4pPr>
      <a:lvl5pPr marL="2057400" lvl="4" indent="-228600" algn="l" defTabSz="457200" rtl="0" eaLnBrk="0" fontAlgn="base" hangingPunct="0"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»"/>
        <a:defRPr lang="bg-BG" sz="2000" kern="1200">
          <a:solidFill>
            <a:srgbClr val="000000"/>
          </a:solidFill>
          <a:latin typeface="Calibri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bg-BG" sz="2000" kern="1200">
          <a:solidFill>
            <a:srgbClr val="000000"/>
          </a:solidFill>
          <a:latin typeface="Calibri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bg-BG" sz="2000" kern="1200">
          <a:solidFill>
            <a:srgbClr val="000000"/>
          </a:solidFill>
          <a:latin typeface="Calibri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bg-BG" sz="2000" kern="1200">
          <a:solidFill>
            <a:srgbClr val="000000"/>
          </a:solidFill>
          <a:latin typeface="Calibri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bg-BG" sz="2000" kern="1200">
          <a:solidFill>
            <a:srgbClr val="000000"/>
          </a:solidFill>
          <a:latin typeface="Calibri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8393" y="1213975"/>
            <a:ext cx="10839797" cy="1143000"/>
          </a:xfrm>
        </p:spPr>
        <p:txBody>
          <a:bodyPr/>
          <a:lstStyle/>
          <a:p>
            <a:r>
              <a:rPr lang="pt-BR" dirty="0" smtClean="0">
                <a:solidFill>
                  <a:srgbClr val="0070C0"/>
                </a:solidFill>
              </a:rPr>
              <a:t>Situação Epidemiológica da covid-19 no Brasil, com enfoque na Amazônia Legal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35383" y="2951018"/>
            <a:ext cx="71738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0070C0"/>
                </a:solidFill>
              </a:rPr>
              <a:t>A</a:t>
            </a:r>
            <a:r>
              <a:rPr lang="pt-BR" dirty="0" smtClean="0">
                <a:solidFill>
                  <a:srgbClr val="0070C0"/>
                </a:solidFill>
              </a:rPr>
              <a:t>udiência </a:t>
            </a:r>
            <a:r>
              <a:rPr lang="pt-BR" dirty="0">
                <a:solidFill>
                  <a:srgbClr val="0070C0"/>
                </a:solidFill>
              </a:rPr>
              <a:t>pública sobre a “</a:t>
            </a:r>
            <a:r>
              <a:rPr lang="pt-BR" b="1" dirty="0">
                <a:solidFill>
                  <a:srgbClr val="0070C0"/>
                </a:solidFill>
              </a:rPr>
              <a:t>política de enfrentamento à pandemia do Covid-19 na Amazônia, o plano de vacinação e a disponibilidade de leitos de UTI para a região</a:t>
            </a:r>
            <a:r>
              <a:rPr lang="pt-BR" dirty="0">
                <a:solidFill>
                  <a:srgbClr val="0070C0"/>
                </a:solidFill>
              </a:rPr>
              <a:t>” </a:t>
            </a:r>
            <a:endParaRPr lang="pt-BR" dirty="0" smtClean="0">
              <a:solidFill>
                <a:srgbClr val="0070C0"/>
              </a:solidFill>
            </a:endParaRPr>
          </a:p>
          <a:p>
            <a:pPr algn="ctr"/>
            <a:endParaRPr lang="pt-BR" dirty="0">
              <a:solidFill>
                <a:srgbClr val="0070C0"/>
              </a:solidFill>
            </a:endParaRPr>
          </a:p>
          <a:p>
            <a:pPr algn="ctr"/>
            <a:endParaRPr lang="pt-BR" dirty="0" smtClean="0">
              <a:solidFill>
                <a:srgbClr val="0070C0"/>
              </a:solidFill>
            </a:endParaRPr>
          </a:p>
          <a:p>
            <a:pPr algn="ctr"/>
            <a:endParaRPr lang="pt-BR" dirty="0">
              <a:solidFill>
                <a:srgbClr val="0070C0"/>
              </a:solidFill>
            </a:endParaRPr>
          </a:p>
          <a:p>
            <a:pPr algn="ctr"/>
            <a:r>
              <a:rPr lang="pt-BR" dirty="0" smtClean="0">
                <a:solidFill>
                  <a:srgbClr val="0070C0"/>
                </a:solidFill>
              </a:rPr>
              <a:t>Brasília, 10 de maio de 2021.</a:t>
            </a:r>
            <a:endParaRPr lang="pt-B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729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35535" y="478587"/>
            <a:ext cx="6018415" cy="5133426"/>
          </a:xfrm>
        </p:spPr>
        <p:txBody>
          <a:bodyPr/>
          <a:lstStyle/>
          <a:p>
            <a:pPr algn="l"/>
            <a:r>
              <a:rPr lang="pt-BR" sz="2400" dirty="0" smtClean="0">
                <a:solidFill>
                  <a:srgbClr val="00B050"/>
                </a:solidFill>
              </a:rPr>
              <a:t>Acre</a:t>
            </a:r>
            <a:br>
              <a:rPr lang="pt-BR" sz="2400" dirty="0" smtClean="0">
                <a:solidFill>
                  <a:srgbClr val="00B050"/>
                </a:solidFill>
              </a:rPr>
            </a:br>
            <a:r>
              <a:rPr lang="pt-BR" sz="2400" dirty="0" smtClean="0">
                <a:solidFill>
                  <a:srgbClr val="00B050"/>
                </a:solidFill>
              </a:rPr>
              <a:t>Amapá</a:t>
            </a:r>
            <a:br>
              <a:rPr lang="pt-BR" sz="2400" dirty="0" smtClean="0">
                <a:solidFill>
                  <a:srgbClr val="00B050"/>
                </a:solidFill>
              </a:rPr>
            </a:br>
            <a:r>
              <a:rPr lang="pt-BR" sz="2400" dirty="0" smtClean="0">
                <a:solidFill>
                  <a:srgbClr val="00B050"/>
                </a:solidFill>
              </a:rPr>
              <a:t>Amazonas</a:t>
            </a:r>
            <a:br>
              <a:rPr lang="pt-BR" sz="2400" dirty="0" smtClean="0">
                <a:solidFill>
                  <a:srgbClr val="00B050"/>
                </a:solidFill>
              </a:rPr>
            </a:br>
            <a:r>
              <a:rPr lang="pt-BR" sz="2400" dirty="0" smtClean="0">
                <a:solidFill>
                  <a:srgbClr val="00B050"/>
                </a:solidFill>
              </a:rPr>
              <a:t>Mato Grosso</a:t>
            </a:r>
            <a:br>
              <a:rPr lang="pt-BR" sz="2400" dirty="0" smtClean="0">
                <a:solidFill>
                  <a:srgbClr val="00B050"/>
                </a:solidFill>
              </a:rPr>
            </a:br>
            <a:r>
              <a:rPr lang="pt-BR" sz="2400" dirty="0" smtClean="0">
                <a:solidFill>
                  <a:srgbClr val="00B050"/>
                </a:solidFill>
              </a:rPr>
              <a:t>Maranhão (oeste)</a:t>
            </a:r>
            <a:br>
              <a:rPr lang="pt-BR" sz="2400" dirty="0" smtClean="0">
                <a:solidFill>
                  <a:srgbClr val="00B050"/>
                </a:solidFill>
              </a:rPr>
            </a:br>
            <a:r>
              <a:rPr lang="pt-BR" sz="2400" dirty="0" smtClean="0">
                <a:solidFill>
                  <a:srgbClr val="00B050"/>
                </a:solidFill>
              </a:rPr>
              <a:t>Pará</a:t>
            </a:r>
            <a:br>
              <a:rPr lang="pt-BR" sz="2400" dirty="0" smtClean="0">
                <a:solidFill>
                  <a:srgbClr val="00B050"/>
                </a:solidFill>
              </a:rPr>
            </a:br>
            <a:r>
              <a:rPr lang="pt-BR" sz="2400" dirty="0" smtClean="0">
                <a:solidFill>
                  <a:srgbClr val="00B050"/>
                </a:solidFill>
              </a:rPr>
              <a:t>Rondônia</a:t>
            </a:r>
            <a:br>
              <a:rPr lang="pt-BR" sz="2400" dirty="0" smtClean="0">
                <a:solidFill>
                  <a:srgbClr val="00B050"/>
                </a:solidFill>
              </a:rPr>
            </a:br>
            <a:r>
              <a:rPr lang="pt-BR" sz="2400" dirty="0" smtClean="0">
                <a:solidFill>
                  <a:srgbClr val="00B050"/>
                </a:solidFill>
              </a:rPr>
              <a:t>Roraima</a:t>
            </a:r>
            <a:br>
              <a:rPr lang="pt-BR" sz="2400" dirty="0" smtClean="0">
                <a:solidFill>
                  <a:srgbClr val="00B050"/>
                </a:solidFill>
              </a:rPr>
            </a:br>
            <a:r>
              <a:rPr lang="pt-BR" sz="2400" dirty="0" smtClean="0">
                <a:solidFill>
                  <a:srgbClr val="00B050"/>
                </a:solidFill>
              </a:rPr>
              <a:t>Tocantins</a:t>
            </a:r>
            <a:br>
              <a:rPr lang="pt-BR" sz="2400" dirty="0" smtClean="0">
                <a:solidFill>
                  <a:srgbClr val="00B050"/>
                </a:solidFill>
              </a:rPr>
            </a:br>
            <a:r>
              <a:rPr lang="pt-BR" sz="2400" dirty="0">
                <a:solidFill>
                  <a:srgbClr val="00B050"/>
                </a:solidFill>
              </a:rPr>
              <a:t/>
            </a:r>
            <a:br>
              <a:rPr lang="pt-BR" sz="2400" dirty="0">
                <a:solidFill>
                  <a:srgbClr val="00B050"/>
                </a:solidFill>
              </a:rPr>
            </a:br>
            <a:r>
              <a:rPr lang="pt-BR" sz="2400" dirty="0" smtClean="0">
                <a:solidFill>
                  <a:srgbClr val="00B050"/>
                </a:solidFill>
              </a:rPr>
              <a:t>Total Amazônia Legal: ~27.640.000 pessoas</a:t>
            </a:r>
            <a:br>
              <a:rPr lang="pt-BR" sz="2400" dirty="0" smtClean="0">
                <a:solidFill>
                  <a:srgbClr val="00B050"/>
                </a:solidFill>
              </a:rPr>
            </a:br>
            <a:r>
              <a:rPr lang="pt-BR" sz="2400" dirty="0" smtClean="0">
                <a:solidFill>
                  <a:srgbClr val="00B050"/>
                </a:solidFill>
              </a:rPr>
              <a:t/>
            </a:r>
            <a:br>
              <a:rPr lang="pt-BR" sz="2400" dirty="0" smtClean="0">
                <a:solidFill>
                  <a:srgbClr val="00B050"/>
                </a:solidFill>
              </a:rPr>
            </a:br>
            <a:endParaRPr lang="pt-BR" sz="2400" dirty="0">
              <a:solidFill>
                <a:srgbClr val="00B050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67" y="274638"/>
            <a:ext cx="5727468" cy="6289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4949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7782595"/>
              </p:ext>
            </p:extLst>
          </p:nvPr>
        </p:nvGraphicFramePr>
        <p:xfrm>
          <a:off x="76931" y="1362635"/>
          <a:ext cx="5794951" cy="528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76931" y="81623"/>
            <a:ext cx="5794951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/>
              <a:t>Situação </a:t>
            </a:r>
            <a:r>
              <a:rPr lang="pt-BR" sz="2400" b="1" dirty="0" smtClean="0"/>
              <a:t>epidemiológica da covid-19 </a:t>
            </a:r>
          </a:p>
          <a:p>
            <a:pPr algn="ctr">
              <a:lnSpc>
                <a:spcPct val="150000"/>
              </a:lnSpc>
            </a:pPr>
            <a:r>
              <a:rPr lang="pt-BR" sz="2400" b="1" dirty="0" smtClean="0"/>
              <a:t>Amazônia Legal (SE 17)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-1268186" y="6488666"/>
            <a:ext cx="4533900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pt-BR" sz="1600" dirty="0"/>
              <a:t>Fonte: Secretarias Estaduais de Saúde</a:t>
            </a: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890627033"/>
              </p:ext>
            </p:extLst>
          </p:nvPr>
        </p:nvGraphicFramePr>
        <p:xfrm>
          <a:off x="6108700" y="1331258"/>
          <a:ext cx="6083300" cy="5343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6084208" y="81624"/>
            <a:ext cx="60833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/>
              <a:t>Situação </a:t>
            </a:r>
            <a:r>
              <a:rPr lang="pt-BR" sz="2400" b="1" dirty="0" smtClean="0"/>
              <a:t>epidemiológica da covid-19 </a:t>
            </a:r>
          </a:p>
          <a:p>
            <a:pPr algn="ctr">
              <a:lnSpc>
                <a:spcPct val="150000"/>
              </a:lnSpc>
            </a:pPr>
            <a:r>
              <a:rPr lang="pt-BR" sz="2400" b="1" dirty="0" smtClean="0"/>
              <a:t>Brasil (SE 17)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537201" y="6570286"/>
            <a:ext cx="6654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/>
              <a:t>Dados de Fevereiro de 2020 até a Semana Epidemiológica 17 (25/04 </a:t>
            </a:r>
            <a:r>
              <a:rPr lang="pt-BR" sz="1400" dirty="0"/>
              <a:t>a </a:t>
            </a:r>
            <a:r>
              <a:rPr lang="pt-BR" sz="1400" dirty="0" smtClean="0"/>
              <a:t>01/05/2021)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965018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-1259477" y="6434551"/>
            <a:ext cx="4533900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pt-BR" sz="1600" dirty="0"/>
              <a:t>Fonte: Secretarias Estaduais de Saúde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2" y="687340"/>
            <a:ext cx="9717743" cy="5706202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" y="0"/>
            <a:ext cx="9798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/>
              <a:t>Situação </a:t>
            </a:r>
            <a:r>
              <a:rPr lang="pt-BR" sz="2400" b="1" dirty="0" smtClean="0"/>
              <a:t>epidemiológica da covid-19 - Amazônia Legal (01/05/2021</a:t>
            </a:r>
            <a:r>
              <a:rPr lang="pt-BR" sz="2400" dirty="0" smtClean="0"/>
              <a:t>)</a:t>
            </a:r>
            <a:endParaRPr lang="pt-BR" sz="2400" b="1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9932894" y="1380565"/>
            <a:ext cx="2196353" cy="1477328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dirty="0"/>
              <a:t>Taxa de incidência para a SE 17 - Amazônia Legal </a:t>
            </a:r>
            <a:endParaRPr lang="pt-BR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dirty="0" smtClean="0"/>
              <a:t>156,1 </a:t>
            </a:r>
            <a:r>
              <a:rPr lang="pt-BR" dirty="0"/>
              <a:t>casos/100 mil habitantes</a:t>
            </a:r>
            <a:endParaRPr lang="pt-BR" dirty="0">
              <a:effectLst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932894" y="3326776"/>
            <a:ext cx="2196353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dirty="0"/>
              <a:t>Taxa de incidência para a SE </a:t>
            </a:r>
            <a:r>
              <a:rPr lang="pt-BR" dirty="0" smtClean="0"/>
              <a:t>17 - Brasil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dirty="0" smtClean="0"/>
              <a:t>197,3 </a:t>
            </a:r>
            <a:r>
              <a:rPr lang="pt-BR" dirty="0"/>
              <a:t>casos/100 mil habitantes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918822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-1259477" y="6434551"/>
            <a:ext cx="4533900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pt-BR" sz="1600" dirty="0"/>
              <a:t>Fonte: Secretarias Estaduais de Saúde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79" y="687340"/>
            <a:ext cx="9512349" cy="5706202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" y="0"/>
            <a:ext cx="9798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/>
              <a:t>Situação </a:t>
            </a:r>
            <a:r>
              <a:rPr lang="pt-BR" sz="2400" b="1" dirty="0" smtClean="0"/>
              <a:t>epidemiológica da covid-19 - Amazônia Legal (01/05/2021</a:t>
            </a:r>
            <a:r>
              <a:rPr lang="pt-BR" sz="2400" dirty="0" smtClean="0"/>
              <a:t>)</a:t>
            </a:r>
            <a:endParaRPr lang="pt-BR" sz="2400" b="1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9932894" y="1380565"/>
            <a:ext cx="2196353" cy="147732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dirty="0"/>
              <a:t>Taxa de </a:t>
            </a:r>
            <a:r>
              <a:rPr lang="pt-BR" dirty="0" smtClean="0"/>
              <a:t>mortalidade </a:t>
            </a:r>
            <a:r>
              <a:rPr lang="pt-BR" dirty="0"/>
              <a:t>para a SE 17 - Amazônia Legal </a:t>
            </a:r>
            <a:endParaRPr lang="pt-BR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dirty="0"/>
              <a:t>6,1 óbitos/ 100 mil habitantes</a:t>
            </a:r>
            <a:endParaRPr lang="pt-BR" dirty="0">
              <a:effectLst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932894" y="3362635"/>
            <a:ext cx="2196353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dirty="0"/>
              <a:t>Taxa de incidência para a SE </a:t>
            </a:r>
            <a:r>
              <a:rPr lang="pt-BR" dirty="0" smtClean="0"/>
              <a:t>17 - Brasil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dirty="0"/>
              <a:t>8,0 óbitos/100 mil habitantes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89453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-1259477" y="6434551"/>
            <a:ext cx="4533900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pt-BR" sz="1600" dirty="0"/>
              <a:t>Fonte: Secretarias Estaduais de Saúde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95" y="1072084"/>
            <a:ext cx="8870974" cy="5321457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" y="0"/>
            <a:ext cx="97984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/>
              <a:t>Situação </a:t>
            </a:r>
            <a:r>
              <a:rPr lang="pt-BR" sz="2400" b="1" dirty="0" smtClean="0"/>
              <a:t>epidemiológica da covid-19 - Amazônia Legal (01/05/2021)</a:t>
            </a:r>
          </a:p>
          <a:p>
            <a:pPr algn="ctr">
              <a:lnSpc>
                <a:spcPct val="150000"/>
              </a:lnSpc>
            </a:pPr>
            <a:r>
              <a:rPr lang="pt-BR" sz="2000" b="1" dirty="0" smtClean="0"/>
              <a:t>Dinâmica da taxa de incidência em relação a taxa de mortalidade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9067398" y="763657"/>
            <a:ext cx="3043920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>
                <a:sym typeface="Wingdings" panose="05000000000000000000" pitchFamily="2" charset="2"/>
              </a:rPr>
              <a:t>Taxa de incidência nas últimas Semanas Epidemiológicas</a:t>
            </a:r>
          </a:p>
          <a:p>
            <a:endParaRPr lang="pt-BR" dirty="0" smtClean="0">
              <a:sym typeface="Wingdings" panose="05000000000000000000" pitchFamily="2" charset="2"/>
            </a:endParaRPr>
          </a:p>
          <a:p>
            <a:r>
              <a:rPr lang="pt-BR" dirty="0" smtClean="0">
                <a:sym typeface="Wingdings" panose="05000000000000000000" pitchFamily="2" charset="2"/>
              </a:rPr>
              <a:t>SE 17 em relação a SE 16:</a:t>
            </a:r>
          </a:p>
          <a:p>
            <a:pPr marL="285750" indent="-285750">
              <a:buFont typeface="Wingdings" panose="05000000000000000000" pitchFamily="2" charset="2"/>
              <a:buChar char="ê"/>
            </a:pPr>
            <a:r>
              <a:rPr lang="pt-BR" dirty="0" smtClean="0">
                <a:sym typeface="Wingdings" panose="05000000000000000000" pitchFamily="2" charset="2"/>
              </a:rPr>
              <a:t>5,9%</a:t>
            </a:r>
          </a:p>
          <a:p>
            <a:r>
              <a:rPr lang="pt-BR" dirty="0">
                <a:sym typeface="Wingdings" panose="05000000000000000000" pitchFamily="2" charset="2"/>
              </a:rPr>
              <a:t>SE </a:t>
            </a:r>
            <a:r>
              <a:rPr lang="pt-BR" dirty="0" smtClean="0">
                <a:sym typeface="Wingdings" panose="05000000000000000000" pitchFamily="2" charset="2"/>
              </a:rPr>
              <a:t>16 </a:t>
            </a:r>
            <a:r>
              <a:rPr lang="pt-BR" dirty="0">
                <a:sym typeface="Wingdings" panose="05000000000000000000" pitchFamily="2" charset="2"/>
              </a:rPr>
              <a:t>em relação a SE </a:t>
            </a:r>
            <a:r>
              <a:rPr lang="pt-BR" dirty="0" smtClean="0">
                <a:sym typeface="Wingdings" panose="05000000000000000000" pitchFamily="2" charset="2"/>
              </a:rPr>
              <a:t>15:</a:t>
            </a:r>
            <a:endParaRPr lang="pt-BR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ê"/>
            </a:pPr>
            <a:r>
              <a:rPr lang="pt-BR" dirty="0" smtClean="0">
                <a:sym typeface="Wingdings" panose="05000000000000000000" pitchFamily="2" charset="2"/>
              </a:rPr>
              <a:t>16,8%</a:t>
            </a:r>
          </a:p>
          <a:p>
            <a:r>
              <a:rPr lang="pt-BR" dirty="0">
                <a:sym typeface="Wingdings" panose="05000000000000000000" pitchFamily="2" charset="2"/>
              </a:rPr>
              <a:t>SE </a:t>
            </a:r>
            <a:r>
              <a:rPr lang="pt-BR" dirty="0" smtClean="0">
                <a:sym typeface="Wingdings" panose="05000000000000000000" pitchFamily="2" charset="2"/>
              </a:rPr>
              <a:t>15 </a:t>
            </a:r>
            <a:r>
              <a:rPr lang="pt-BR" dirty="0">
                <a:sym typeface="Wingdings" panose="05000000000000000000" pitchFamily="2" charset="2"/>
              </a:rPr>
              <a:t>em relação a SE </a:t>
            </a:r>
            <a:r>
              <a:rPr lang="pt-BR" dirty="0" smtClean="0">
                <a:sym typeface="Wingdings" panose="05000000000000000000" pitchFamily="2" charset="2"/>
              </a:rPr>
              <a:t>14:</a:t>
            </a:r>
            <a:endParaRPr lang="pt-BR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ê"/>
            </a:pPr>
            <a:r>
              <a:rPr lang="pt-BR" dirty="0" smtClean="0">
                <a:sym typeface="Wingdings" panose="05000000000000000000" pitchFamily="2" charset="2"/>
              </a:rPr>
              <a:t>1,7%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9067398" y="3432604"/>
            <a:ext cx="3043920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>
                <a:sym typeface="Wingdings" panose="05000000000000000000" pitchFamily="2" charset="2"/>
              </a:rPr>
              <a:t>Taxa de mortalidade nas últimas Semanas Epidemiológicas</a:t>
            </a:r>
          </a:p>
          <a:p>
            <a:endParaRPr lang="pt-BR" dirty="0" smtClean="0">
              <a:sym typeface="Wingdings" panose="05000000000000000000" pitchFamily="2" charset="2"/>
            </a:endParaRPr>
          </a:p>
          <a:p>
            <a:r>
              <a:rPr lang="pt-BR" dirty="0" smtClean="0">
                <a:sym typeface="Wingdings" panose="05000000000000000000" pitchFamily="2" charset="2"/>
              </a:rPr>
              <a:t>SE 17 em relação a SE 16:</a:t>
            </a:r>
          </a:p>
          <a:p>
            <a:pPr marL="285750" indent="-285750">
              <a:buFont typeface="Wingdings" panose="05000000000000000000" pitchFamily="2" charset="2"/>
              <a:buChar char="ê"/>
            </a:pPr>
            <a:r>
              <a:rPr lang="pt-BR" dirty="0" smtClean="0">
                <a:sym typeface="Wingdings" panose="05000000000000000000" pitchFamily="2" charset="2"/>
              </a:rPr>
              <a:t>14,7%</a:t>
            </a:r>
          </a:p>
          <a:p>
            <a:r>
              <a:rPr lang="pt-BR" dirty="0">
                <a:sym typeface="Wingdings" panose="05000000000000000000" pitchFamily="2" charset="2"/>
              </a:rPr>
              <a:t>SE </a:t>
            </a:r>
            <a:r>
              <a:rPr lang="pt-BR" dirty="0" smtClean="0">
                <a:sym typeface="Wingdings" panose="05000000000000000000" pitchFamily="2" charset="2"/>
              </a:rPr>
              <a:t>16 </a:t>
            </a:r>
            <a:r>
              <a:rPr lang="pt-BR" dirty="0">
                <a:sym typeface="Wingdings" panose="05000000000000000000" pitchFamily="2" charset="2"/>
              </a:rPr>
              <a:t>em relação a SE </a:t>
            </a:r>
            <a:r>
              <a:rPr lang="pt-BR" dirty="0" smtClean="0">
                <a:sym typeface="Wingdings" panose="05000000000000000000" pitchFamily="2" charset="2"/>
              </a:rPr>
              <a:t>15:</a:t>
            </a:r>
            <a:endParaRPr lang="pt-BR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ê"/>
            </a:pPr>
            <a:r>
              <a:rPr lang="pt-BR" dirty="0" smtClean="0">
                <a:sym typeface="Wingdings" panose="05000000000000000000" pitchFamily="2" charset="2"/>
              </a:rPr>
              <a:t>4,9%</a:t>
            </a:r>
          </a:p>
          <a:p>
            <a:r>
              <a:rPr lang="pt-BR" dirty="0">
                <a:sym typeface="Wingdings" panose="05000000000000000000" pitchFamily="2" charset="2"/>
              </a:rPr>
              <a:t>SE </a:t>
            </a:r>
            <a:r>
              <a:rPr lang="pt-BR" dirty="0" smtClean="0">
                <a:sym typeface="Wingdings" panose="05000000000000000000" pitchFamily="2" charset="2"/>
              </a:rPr>
              <a:t>15 </a:t>
            </a:r>
            <a:r>
              <a:rPr lang="pt-BR" dirty="0">
                <a:sym typeface="Wingdings" panose="05000000000000000000" pitchFamily="2" charset="2"/>
              </a:rPr>
              <a:t>em relação a SE </a:t>
            </a:r>
            <a:r>
              <a:rPr lang="pt-BR" dirty="0" smtClean="0">
                <a:sym typeface="Wingdings" panose="05000000000000000000" pitchFamily="2" charset="2"/>
              </a:rPr>
              <a:t>14:</a:t>
            </a:r>
            <a:endParaRPr lang="pt-BR" dirty="0">
              <a:sym typeface="Wingdings" panose="05000000000000000000" pitchFamily="2" charset="2"/>
            </a:endParaRPr>
          </a:p>
          <a:p>
            <a:r>
              <a:rPr lang="pt-BR" dirty="0" smtClean="0">
                <a:sym typeface="Wingdings" panose="05000000000000000000" pitchFamily="2" charset="2"/>
              </a:rPr>
              <a:t>0,4%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955800" y="5925594"/>
            <a:ext cx="492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--Taxa de incidência</a:t>
            </a:r>
            <a:r>
              <a:rPr lang="pt-BR" dirty="0" smtClean="0"/>
              <a:t>  </a:t>
            </a:r>
            <a:r>
              <a:rPr lang="pt-BR" dirty="0" smtClean="0">
                <a:solidFill>
                  <a:srgbClr val="FF0000"/>
                </a:solidFill>
              </a:rPr>
              <a:t>-- Taxa de mortalidade</a:t>
            </a:r>
          </a:p>
        </p:txBody>
      </p:sp>
    </p:spTree>
    <p:extLst>
      <p:ext uri="{BB962C8B-B14F-4D97-AF65-F5344CB8AC3E}">
        <p14:creationId xmlns:p14="http://schemas.microsoft.com/office/powerpoint/2010/main" val="2466341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" y="0"/>
            <a:ext cx="9798424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/>
              <a:t>Situação </a:t>
            </a:r>
            <a:r>
              <a:rPr lang="pt-BR" sz="2400" b="1" dirty="0" smtClean="0"/>
              <a:t>epidemiológica da covid-19 - Amazônia Legal (01/05/2021</a:t>
            </a:r>
            <a:r>
              <a:rPr lang="pt-BR" sz="2400" dirty="0" smtClean="0"/>
              <a:t>)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35557" y="849086"/>
            <a:ext cx="8519320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Municípios com maiores números de casos: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Manaus – 169.773 casos absolutos (</a:t>
            </a:r>
            <a:r>
              <a:rPr lang="pt-BR" dirty="0"/>
              <a:t>incidência </a:t>
            </a:r>
            <a:r>
              <a:rPr lang="pt-BR" dirty="0" smtClean="0"/>
              <a:t>= 7.648,9 </a:t>
            </a:r>
            <a:r>
              <a:rPr lang="pt-BR" dirty="0"/>
              <a:t>casos/100 mil habitantes</a:t>
            </a:r>
            <a:r>
              <a:rPr lang="pt-BR" dirty="0" smtClean="0"/>
              <a:t>)</a:t>
            </a:r>
            <a:endParaRPr lang="pt-B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Belém – 95.751 </a:t>
            </a:r>
            <a:r>
              <a:rPr lang="pt-BR" dirty="0"/>
              <a:t>casos </a:t>
            </a:r>
            <a:r>
              <a:rPr lang="pt-BR" dirty="0" smtClean="0"/>
              <a:t>absolutos (</a:t>
            </a:r>
            <a:r>
              <a:rPr lang="pt-BR" dirty="0"/>
              <a:t>incidência = </a:t>
            </a:r>
            <a:r>
              <a:rPr lang="pt-BR" dirty="0" smtClean="0"/>
              <a:t>6.384,9 </a:t>
            </a:r>
            <a:r>
              <a:rPr lang="pt-BR" dirty="0"/>
              <a:t>casos/100 mil habitantes</a:t>
            </a:r>
            <a:r>
              <a:rPr lang="pt-BR" dirty="0" smtClean="0"/>
              <a:t>)</a:t>
            </a:r>
            <a:endParaRPr lang="pt-B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Cuiabá – 77.137 </a:t>
            </a:r>
            <a:r>
              <a:rPr lang="pt-BR" dirty="0"/>
              <a:t>casos </a:t>
            </a:r>
            <a:r>
              <a:rPr lang="pt-BR" dirty="0" smtClean="0"/>
              <a:t>absolutos (</a:t>
            </a:r>
            <a:r>
              <a:rPr lang="pt-BR" dirty="0"/>
              <a:t>incidência = </a:t>
            </a:r>
            <a:r>
              <a:rPr lang="pt-BR" dirty="0" smtClean="0"/>
              <a:t>12.479,2 </a:t>
            </a:r>
            <a:r>
              <a:rPr lang="pt-BR" dirty="0"/>
              <a:t>casos/100 mil habitantes</a:t>
            </a:r>
            <a:r>
              <a:rPr lang="pt-BR" dirty="0" smtClean="0"/>
              <a:t>)</a:t>
            </a:r>
            <a:endParaRPr lang="pt-B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/>
              <a:t>Boa </a:t>
            </a:r>
            <a:r>
              <a:rPr lang="pt-BR" dirty="0" smtClean="0"/>
              <a:t>Vista – 73.435 </a:t>
            </a:r>
            <a:r>
              <a:rPr lang="pt-BR" dirty="0"/>
              <a:t>casos </a:t>
            </a:r>
            <a:r>
              <a:rPr lang="pt-BR" dirty="0" smtClean="0"/>
              <a:t>absolutos (</a:t>
            </a:r>
            <a:r>
              <a:rPr lang="pt-BR" dirty="0"/>
              <a:t>incidência = </a:t>
            </a:r>
            <a:r>
              <a:rPr lang="pt-BR" dirty="0" smtClean="0"/>
              <a:t>17.499,0 </a:t>
            </a:r>
            <a:r>
              <a:rPr lang="pt-BR" dirty="0"/>
              <a:t>casos/100 mil habitantes</a:t>
            </a:r>
            <a:r>
              <a:rPr lang="pt-BR" dirty="0" smtClean="0"/>
              <a:t>)</a:t>
            </a:r>
            <a:endParaRPr lang="pt-B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/>
              <a:t>Porto </a:t>
            </a:r>
            <a:r>
              <a:rPr lang="pt-BR" dirty="0" smtClean="0"/>
              <a:t>Velho – 73.304 </a:t>
            </a:r>
            <a:r>
              <a:rPr lang="pt-BR" dirty="0"/>
              <a:t>casos </a:t>
            </a:r>
            <a:r>
              <a:rPr lang="pt-BR" dirty="0" smtClean="0"/>
              <a:t>absolutos (</a:t>
            </a:r>
            <a:r>
              <a:rPr lang="pt-BR" dirty="0"/>
              <a:t>incidência = </a:t>
            </a:r>
            <a:r>
              <a:rPr lang="pt-BR" dirty="0" smtClean="0"/>
              <a:t>13.591,1 </a:t>
            </a:r>
            <a:r>
              <a:rPr lang="pt-BR" dirty="0"/>
              <a:t>casos/100 mil habitantes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35557" y="3618412"/>
            <a:ext cx="8519320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Municípios com maiores taxas de incidência: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/>
              <a:t>Japurá</a:t>
            </a:r>
            <a:r>
              <a:rPr lang="pt-BR" dirty="0" smtClean="0"/>
              <a:t> – 35.362,1 casos/100 </a:t>
            </a:r>
            <a:r>
              <a:rPr lang="pt-BR" dirty="0"/>
              <a:t>mil habitantes </a:t>
            </a:r>
            <a:r>
              <a:rPr lang="pt-BR" dirty="0" smtClean="0"/>
              <a:t>(</a:t>
            </a:r>
            <a:r>
              <a:rPr lang="pt-BR" dirty="0"/>
              <a:t>796 </a:t>
            </a:r>
            <a:r>
              <a:rPr lang="pt-BR" dirty="0" smtClean="0"/>
              <a:t>casos)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err="1"/>
              <a:t>Itapiranga</a:t>
            </a:r>
            <a:r>
              <a:rPr lang="pt-BR" dirty="0" smtClean="0"/>
              <a:t> – 32.231,9 </a:t>
            </a:r>
            <a:r>
              <a:rPr lang="pt-BR" dirty="0"/>
              <a:t>casos/100 mil habitantes </a:t>
            </a:r>
            <a:r>
              <a:rPr lang="pt-BR" dirty="0" smtClean="0"/>
              <a:t>(2.975 casos)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/>
              <a:t>Jacareacanga</a:t>
            </a:r>
            <a:r>
              <a:rPr lang="pt-BR" dirty="0" smtClean="0"/>
              <a:t> – 29.604,7 </a:t>
            </a:r>
            <a:r>
              <a:rPr lang="pt-BR" dirty="0"/>
              <a:t>casos/100 mil habitantes</a:t>
            </a:r>
            <a:r>
              <a:rPr lang="pt-BR" dirty="0" smtClean="0"/>
              <a:t> (2.247 casos)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Lago </a:t>
            </a:r>
            <a:r>
              <a:rPr lang="pt-BR" dirty="0"/>
              <a:t>dos Rodrigues</a:t>
            </a:r>
            <a:r>
              <a:rPr lang="pt-BR" dirty="0" smtClean="0"/>
              <a:t>– 25.110,1 </a:t>
            </a:r>
            <a:r>
              <a:rPr lang="pt-BR" dirty="0"/>
              <a:t>casos/100 mil </a:t>
            </a:r>
            <a:r>
              <a:rPr lang="pt-BR" dirty="0" smtClean="0"/>
              <a:t>habitantes (2.224 </a:t>
            </a:r>
            <a:r>
              <a:rPr lang="pt-BR" dirty="0"/>
              <a:t>casos</a:t>
            </a:r>
            <a:r>
              <a:rPr lang="pt-BR" dirty="0" smtClean="0"/>
              <a:t>) 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/>
              <a:t>Vitória do </a:t>
            </a:r>
            <a:r>
              <a:rPr lang="pt-BR" dirty="0" smtClean="0"/>
              <a:t>Jari – 23.341,9 </a:t>
            </a:r>
            <a:r>
              <a:rPr lang="pt-BR" dirty="0"/>
              <a:t>casos/100 mil habitantes </a:t>
            </a:r>
            <a:r>
              <a:rPr lang="pt-BR" dirty="0" smtClean="0"/>
              <a:t>(3.794 casos)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35557" y="6387738"/>
            <a:ext cx="6654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/>
              <a:t>Dados de Fevereiro de 2020 até a Semana Epidemiológica 17 (25/04 </a:t>
            </a:r>
            <a:r>
              <a:rPr lang="pt-BR" sz="1400" dirty="0"/>
              <a:t>a </a:t>
            </a:r>
            <a:r>
              <a:rPr lang="pt-BR" sz="1400" dirty="0" smtClean="0"/>
              <a:t>01/05/2021)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1644775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" y="0"/>
            <a:ext cx="9798424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/>
              <a:t>Situação </a:t>
            </a:r>
            <a:r>
              <a:rPr lang="pt-BR" sz="2400" b="1" dirty="0" smtClean="0"/>
              <a:t>epidemiológica da covid-19 - Amazônia Legal (01/05/2021</a:t>
            </a:r>
            <a:r>
              <a:rPr lang="pt-BR" sz="2400" dirty="0" smtClean="0"/>
              <a:t>)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35557" y="829097"/>
            <a:ext cx="8567153" cy="25853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Municípios com maiores números de óbitos: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Manaus </a:t>
            </a:r>
            <a:r>
              <a:rPr lang="pt-BR" dirty="0"/>
              <a:t>– </a:t>
            </a:r>
            <a:r>
              <a:rPr lang="pt-BR" dirty="0" smtClean="0"/>
              <a:t>8.778 </a:t>
            </a:r>
            <a:r>
              <a:rPr lang="pt-BR" dirty="0"/>
              <a:t>óbitos</a:t>
            </a:r>
            <a:r>
              <a:rPr lang="pt-BR" dirty="0" smtClean="0"/>
              <a:t> absolutos (mortalidade = 395,5 </a:t>
            </a:r>
            <a:r>
              <a:rPr lang="pt-BR" dirty="0"/>
              <a:t>óbitos /100 mil habitantes </a:t>
            </a:r>
            <a:r>
              <a:rPr lang="pt-BR" dirty="0" smtClean="0"/>
              <a:t>)</a:t>
            </a:r>
            <a:endParaRPr lang="pt-B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Belém </a:t>
            </a:r>
            <a:r>
              <a:rPr lang="pt-BR" dirty="0"/>
              <a:t>– </a:t>
            </a:r>
            <a:r>
              <a:rPr lang="pt-BR" dirty="0" smtClean="0"/>
              <a:t>4.489 </a:t>
            </a:r>
            <a:r>
              <a:rPr lang="pt-BR" dirty="0"/>
              <a:t>óbitos</a:t>
            </a:r>
            <a:r>
              <a:rPr lang="pt-BR" dirty="0" smtClean="0"/>
              <a:t> absolutos (</a:t>
            </a:r>
            <a:r>
              <a:rPr lang="pt-BR" dirty="0"/>
              <a:t>mortalidade = </a:t>
            </a:r>
            <a:r>
              <a:rPr lang="pt-BR" dirty="0" smtClean="0"/>
              <a:t>299,3 </a:t>
            </a:r>
            <a:r>
              <a:rPr lang="pt-BR" dirty="0"/>
              <a:t>óbitos /100 mil habitantes </a:t>
            </a:r>
            <a:r>
              <a:rPr lang="pt-BR" dirty="0" smtClean="0"/>
              <a:t>)</a:t>
            </a:r>
            <a:endParaRPr lang="pt-B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Cuiabá </a:t>
            </a:r>
            <a:r>
              <a:rPr lang="pt-BR" dirty="0"/>
              <a:t>– </a:t>
            </a:r>
            <a:r>
              <a:rPr lang="pt-BR" dirty="0" smtClean="0"/>
              <a:t>2.640 </a:t>
            </a:r>
            <a:r>
              <a:rPr lang="pt-BR" dirty="0"/>
              <a:t>óbitos</a:t>
            </a:r>
            <a:r>
              <a:rPr lang="pt-BR" dirty="0" smtClean="0"/>
              <a:t> absolutos (</a:t>
            </a:r>
            <a:r>
              <a:rPr lang="pt-BR" dirty="0"/>
              <a:t>mortalidade = </a:t>
            </a:r>
            <a:r>
              <a:rPr lang="pt-BR" dirty="0" smtClean="0"/>
              <a:t>427,1 </a:t>
            </a:r>
            <a:r>
              <a:rPr lang="pt-BR" dirty="0"/>
              <a:t>óbitos /100 mil habitantes </a:t>
            </a:r>
            <a:r>
              <a:rPr lang="pt-BR" dirty="0" smtClean="0"/>
              <a:t>)</a:t>
            </a:r>
            <a:endParaRPr lang="pt-B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Porto Velho – 2.199 </a:t>
            </a:r>
            <a:r>
              <a:rPr lang="pt-BR" dirty="0"/>
              <a:t>óbitos</a:t>
            </a:r>
            <a:r>
              <a:rPr lang="pt-BR" dirty="0" smtClean="0"/>
              <a:t> absolutos (</a:t>
            </a:r>
            <a:r>
              <a:rPr lang="pt-BR" dirty="0"/>
              <a:t>mortalidade = </a:t>
            </a:r>
            <a:r>
              <a:rPr lang="pt-BR" dirty="0" smtClean="0"/>
              <a:t>407,7 </a:t>
            </a:r>
            <a:r>
              <a:rPr lang="pt-BR" dirty="0"/>
              <a:t>óbitos /100 mil habitantes </a:t>
            </a:r>
            <a:r>
              <a:rPr lang="pt-BR" dirty="0" smtClean="0"/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São Luís – 1915 </a:t>
            </a:r>
            <a:r>
              <a:rPr lang="pt-BR" dirty="0"/>
              <a:t>óbitos </a:t>
            </a:r>
            <a:r>
              <a:rPr lang="pt-BR" dirty="0" smtClean="0"/>
              <a:t>absolutos (</a:t>
            </a:r>
            <a:r>
              <a:rPr lang="pt-BR" dirty="0"/>
              <a:t>mortalidade = </a:t>
            </a:r>
            <a:r>
              <a:rPr lang="pt-BR" dirty="0" smtClean="0"/>
              <a:t>172,7 </a:t>
            </a:r>
            <a:r>
              <a:rPr lang="pt-BR" dirty="0"/>
              <a:t>óbitos /100 mil habitantes 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35557" y="3618412"/>
            <a:ext cx="8567153" cy="25853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Municípios com maiores taxas de mortalidade: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/>
              <a:t>Lago dos Rodrigues</a:t>
            </a:r>
            <a:r>
              <a:rPr lang="pt-BR" dirty="0" smtClean="0"/>
              <a:t> – 700,0 </a:t>
            </a:r>
            <a:r>
              <a:rPr lang="pt-BR" dirty="0"/>
              <a:t>óbitos </a:t>
            </a:r>
            <a:r>
              <a:rPr lang="pt-BR" dirty="0" smtClean="0"/>
              <a:t>/100 </a:t>
            </a:r>
            <a:r>
              <a:rPr lang="pt-BR" dirty="0"/>
              <a:t>mil habitantes </a:t>
            </a:r>
            <a:r>
              <a:rPr lang="pt-BR" dirty="0" smtClean="0"/>
              <a:t>(</a:t>
            </a:r>
            <a:r>
              <a:rPr lang="pt-BR" dirty="0"/>
              <a:t>62 óbitos</a:t>
            </a:r>
            <a:r>
              <a:rPr lang="pt-BR" dirty="0" smtClean="0"/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/>
              <a:t>Pimenteiras do Oeste</a:t>
            </a:r>
            <a:r>
              <a:rPr lang="pt-BR" dirty="0" smtClean="0"/>
              <a:t> – </a:t>
            </a:r>
            <a:r>
              <a:rPr lang="pt-BR" dirty="0"/>
              <a:t>698,3 </a:t>
            </a:r>
            <a:r>
              <a:rPr lang="pt-BR" dirty="0" smtClean="0"/>
              <a:t>óbitos /</a:t>
            </a:r>
            <a:r>
              <a:rPr lang="pt-BR" dirty="0"/>
              <a:t>100 mil habitantes </a:t>
            </a:r>
            <a:r>
              <a:rPr lang="pt-BR" dirty="0" smtClean="0"/>
              <a:t>(</a:t>
            </a:r>
            <a:r>
              <a:rPr lang="pt-BR" dirty="0"/>
              <a:t>15</a:t>
            </a:r>
            <a:r>
              <a:rPr lang="pt-BR" dirty="0" smtClean="0"/>
              <a:t> </a:t>
            </a:r>
            <a:r>
              <a:rPr lang="pt-BR" dirty="0"/>
              <a:t>óbitos</a:t>
            </a:r>
            <a:r>
              <a:rPr lang="pt-BR" dirty="0" smtClean="0"/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err="1"/>
              <a:t>Itaúba</a:t>
            </a:r>
            <a:r>
              <a:rPr lang="pt-BR" dirty="0" smtClean="0"/>
              <a:t> – </a:t>
            </a:r>
            <a:r>
              <a:rPr lang="pt-BR" dirty="0"/>
              <a:t>621,0 </a:t>
            </a:r>
            <a:r>
              <a:rPr lang="pt-BR" dirty="0" smtClean="0"/>
              <a:t>óbitos /</a:t>
            </a:r>
            <a:r>
              <a:rPr lang="pt-BR" dirty="0"/>
              <a:t>100 mil habitantes</a:t>
            </a:r>
            <a:r>
              <a:rPr lang="pt-BR" dirty="0" smtClean="0"/>
              <a:t> (</a:t>
            </a:r>
            <a:r>
              <a:rPr lang="pt-BR" dirty="0"/>
              <a:t>23 óbitos</a:t>
            </a:r>
            <a:r>
              <a:rPr lang="pt-BR" dirty="0" smtClean="0"/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/>
              <a:t>Pontes e Lacerda</a:t>
            </a:r>
            <a:r>
              <a:rPr lang="pt-BR" dirty="0" smtClean="0"/>
              <a:t>– </a:t>
            </a:r>
            <a:r>
              <a:rPr lang="pt-BR" dirty="0"/>
              <a:t>434,7 </a:t>
            </a:r>
            <a:r>
              <a:rPr lang="pt-BR" dirty="0" smtClean="0"/>
              <a:t>óbitos /</a:t>
            </a:r>
            <a:r>
              <a:rPr lang="pt-BR" dirty="0"/>
              <a:t>100 mil </a:t>
            </a:r>
            <a:r>
              <a:rPr lang="pt-BR" dirty="0" smtClean="0"/>
              <a:t>habitantes (</a:t>
            </a:r>
            <a:r>
              <a:rPr lang="pt-BR" dirty="0"/>
              <a:t>199</a:t>
            </a:r>
            <a:r>
              <a:rPr lang="pt-BR" dirty="0" smtClean="0"/>
              <a:t> </a:t>
            </a:r>
            <a:r>
              <a:rPr lang="pt-BR" dirty="0"/>
              <a:t>óbitos</a:t>
            </a:r>
            <a:r>
              <a:rPr lang="pt-BR" dirty="0" smtClean="0"/>
              <a:t>) 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Guajará-Mirim – </a:t>
            </a:r>
            <a:r>
              <a:rPr lang="pt-BR" dirty="0"/>
              <a:t>433,9 </a:t>
            </a:r>
            <a:r>
              <a:rPr lang="pt-BR" dirty="0" smtClean="0"/>
              <a:t>óbitos /</a:t>
            </a:r>
            <a:r>
              <a:rPr lang="pt-BR" dirty="0"/>
              <a:t>100 mil habitantes </a:t>
            </a:r>
            <a:r>
              <a:rPr lang="pt-BR" dirty="0" smtClean="0"/>
              <a:t>(</a:t>
            </a:r>
            <a:r>
              <a:rPr lang="pt-BR" dirty="0"/>
              <a:t>202</a:t>
            </a:r>
            <a:r>
              <a:rPr lang="pt-BR" dirty="0" smtClean="0"/>
              <a:t> </a:t>
            </a:r>
            <a:r>
              <a:rPr lang="pt-BR" dirty="0"/>
              <a:t>óbitos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35557" y="6387738"/>
            <a:ext cx="6654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/>
              <a:t>Dados de Fevereiro de 2020 até a Semana Epidemiológica 17 (25/04 </a:t>
            </a:r>
            <a:r>
              <a:rPr lang="pt-BR" sz="1400" dirty="0"/>
              <a:t>a </a:t>
            </a:r>
            <a:r>
              <a:rPr lang="pt-BR" sz="1400" dirty="0" smtClean="0"/>
              <a:t>01/05/2021)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3201201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m 7">
            <a:extLst>
              <a:ext uri="{FF2B5EF4-FFF2-40B4-BE49-F238E27FC236}">
                <a16:creationId xmlns:a16="http://schemas.microsoft.com/office/drawing/2014/main" xmlns="" id="{80191F79-A643-4FD1-8130-B8736C88E6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414" y="2781301"/>
            <a:ext cx="4414837" cy="1503363"/>
          </a:xfrm>
          <a:prstGeom prst="rect">
            <a:avLst/>
          </a:prstGeom>
          <a:noFill/>
          <a:ln>
            <a:noFill/>
          </a:ln>
          <a:effectLst>
            <a:outerShdw dist="22997" dir="5400000" algn="tl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CaixaDeTexto 1">
            <a:extLst>
              <a:ext uri="{FF2B5EF4-FFF2-40B4-BE49-F238E27FC236}">
                <a16:creationId xmlns:a16="http://schemas.microsoft.com/office/drawing/2014/main" xmlns="" id="{CF79FF0B-72E3-4230-B80F-BADE09B90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0489" y="2133600"/>
            <a:ext cx="194468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pt-BR" altLang="pt-BR" sz="25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Obrigada!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xmlns="" id="{0CA3DF9A-8AA2-4558-8ED7-1B32A37E6BC1}"/>
              </a:ext>
            </a:extLst>
          </p:cNvPr>
          <p:cNvSpPr txBox="1">
            <a:spLocks/>
          </p:cNvSpPr>
          <p:nvPr/>
        </p:nvSpPr>
        <p:spPr>
          <a:xfrm>
            <a:off x="5492751" y="4284664"/>
            <a:ext cx="1603375" cy="22542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0" fontAlgn="base" hangingPunct="0"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bg-BG" sz="3200" kern="1200">
                <a:solidFill>
                  <a:srgbClr val="000000"/>
                </a:solidFill>
                <a:latin typeface="Calibri"/>
              </a:defRPr>
            </a:lvl1pPr>
            <a:lvl2pPr marL="742950" lvl="1" indent="-285750" algn="l" defTabSz="457200" rtl="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lang="bg-BG" sz="2800" kern="1200">
                <a:solidFill>
                  <a:srgbClr val="000000"/>
                </a:solidFill>
                <a:latin typeface="Calibri"/>
              </a:defRPr>
            </a:lvl2pPr>
            <a:lvl3pPr marL="1143000" lvl="2" indent="-228600" algn="l" defTabSz="457200" rtl="0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bg-BG" sz="2400" kern="1200">
                <a:solidFill>
                  <a:srgbClr val="000000"/>
                </a:solidFill>
                <a:latin typeface="Calibri"/>
              </a:defRPr>
            </a:lvl3pPr>
            <a:lvl4pPr marL="1600200" lvl="3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lang="bg-BG" sz="2000" kern="1200">
                <a:solidFill>
                  <a:srgbClr val="000000"/>
                </a:solidFill>
                <a:latin typeface="Calibri"/>
              </a:defRPr>
            </a:lvl4pPr>
            <a:lvl5pPr marL="2057400" lvl="4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lang="bg-BG" sz="2000" kern="1200">
                <a:solidFill>
                  <a:srgbClr val="000000"/>
                </a:solidFill>
                <a:latin typeface="Calibri"/>
              </a:defRPr>
            </a:lvl5pPr>
            <a:lvl6pPr marL="25146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lang="bg-BG" sz="2000" kern="1200">
                <a:solidFill>
                  <a:srgbClr val="000000"/>
                </a:solidFill>
                <a:latin typeface="Calibri"/>
              </a:defRPr>
            </a:lvl6pPr>
            <a:lvl7pPr marL="29718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lang="bg-BG" sz="2000" kern="1200">
                <a:solidFill>
                  <a:srgbClr val="000000"/>
                </a:solidFill>
                <a:latin typeface="Calibri"/>
              </a:defRPr>
            </a:lvl7pPr>
            <a:lvl8pPr marL="34290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lang="bg-BG" sz="2000" kern="1200">
                <a:solidFill>
                  <a:srgbClr val="000000"/>
                </a:solidFill>
                <a:latin typeface="Calibri"/>
              </a:defRPr>
            </a:lvl8pPr>
            <a:lvl9pPr marL="38862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lang="bg-BG" sz="2000" kern="1200">
                <a:solidFill>
                  <a:srgbClr val="000000"/>
                </a:solidFill>
                <a:latin typeface="Calibri"/>
              </a:defRPr>
            </a:lvl9pPr>
          </a:lstStyle>
          <a:p>
            <a:pPr marL="0" indent="0" algn="ctr">
              <a:buNone/>
              <a:defRPr/>
            </a:pPr>
            <a:r>
              <a:rPr lang="pt-BR" sz="1000" b="1" dirty="0">
                <a:latin typeface="Tahoma"/>
                <a:ea typeface="Tahoma"/>
                <a:cs typeface="Tahoma"/>
              </a:rPr>
              <a:t>gov.br/</a:t>
            </a:r>
            <a:r>
              <a:rPr lang="pt-BR" sz="1000" b="1" dirty="0" err="1">
                <a:latin typeface="Tahoma"/>
                <a:ea typeface="Tahoma"/>
                <a:cs typeface="Tahoma"/>
              </a:rPr>
              <a:t>saude</a:t>
            </a:r>
            <a:endParaRPr lang="pt-BR" sz="10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2C5529D18F534688559B6591466780" ma:contentTypeVersion="4" ma:contentTypeDescription="Create a new document." ma:contentTypeScope="" ma:versionID="6f687f241e51f3273fdcce530db15a33">
  <xsd:schema xmlns:xsd="http://www.w3.org/2001/XMLSchema" xmlns:xs="http://www.w3.org/2001/XMLSchema" xmlns:p="http://schemas.microsoft.com/office/2006/metadata/properties" xmlns:ns2="a90d9d34-379a-41e2-9323-8f1b42a1ab8f" xmlns:ns3="8b183eda-7386-4880-b625-6d88587f8a87" targetNamespace="http://schemas.microsoft.com/office/2006/metadata/properties" ma:root="true" ma:fieldsID="67ab6902f113121353cbeb5ae242a67a" ns2:_="" ns3:_="">
    <xsd:import namespace="a90d9d34-379a-41e2-9323-8f1b42a1ab8f"/>
    <xsd:import namespace="8b183eda-7386-4880-b625-6d88587f8a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0d9d34-379a-41e2-9323-8f1b42a1ab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183eda-7386-4880-b625-6d88587f8a8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1BE85C-3084-45B7-9C20-962FAB76ED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6BB9A8-5C9B-458C-8F61-906462DC9B92}">
  <ds:schemaRefs>
    <ds:schemaRef ds:uri="http://purl.org/dc/dcmitype/"/>
    <ds:schemaRef ds:uri="a90d9d34-379a-41e2-9323-8f1b42a1ab8f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8b183eda-7386-4880-b625-6d88587f8a87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8400DE0-D5A1-4B4E-980A-4CF03411A2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0d9d34-379a-41e2-9323-8f1b42a1ab8f"/>
    <ds:schemaRef ds:uri="8b183eda-7386-4880-b625-6d88587f8a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692</Words>
  <Application>Microsoft Office PowerPoint</Application>
  <PresentationFormat>Widescreen</PresentationFormat>
  <Paragraphs>95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Wingdings</vt:lpstr>
      <vt:lpstr>Office Theme</vt:lpstr>
      <vt:lpstr>Situação Epidemiológica da covid-19 no Brasil, com enfoque na Amazônia Legal</vt:lpstr>
      <vt:lpstr>Acre Amapá Amazonas Mato Grosso Maranhão (oeste) Pará Rondônia Roraima Tocantins  Total Amazônia Legal: ~27.640.000 pessoas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Luiz Henrique Arroyo</dc:creator>
  <cp:lastModifiedBy>Gleice Chagas dos Angelos</cp:lastModifiedBy>
  <cp:revision>38</cp:revision>
  <dcterms:created xsi:type="dcterms:W3CDTF">2021-04-06T14:03:33Z</dcterms:created>
  <dcterms:modified xsi:type="dcterms:W3CDTF">2021-05-10T17:28:20Z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0x0101000B2C5529D18F534688559B6591466780</vt:lpwstr>
  </property>
</Properties>
</file>