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5"/>
  </p:notesMasterIdLst>
  <p:handoutMasterIdLst>
    <p:handoutMasterId r:id="rId26"/>
  </p:handoutMasterIdLst>
  <p:sldIdLst>
    <p:sldId id="275" r:id="rId3"/>
    <p:sldId id="1061" r:id="rId4"/>
    <p:sldId id="1056" r:id="rId5"/>
    <p:sldId id="1199" r:id="rId6"/>
    <p:sldId id="1180" r:id="rId7"/>
    <p:sldId id="1190" r:id="rId8"/>
    <p:sldId id="1196" r:id="rId9"/>
    <p:sldId id="1194" r:id="rId10"/>
    <p:sldId id="1195" r:id="rId11"/>
    <p:sldId id="1200" r:id="rId12"/>
    <p:sldId id="1179" r:id="rId13"/>
    <p:sldId id="996" r:id="rId14"/>
    <p:sldId id="276" r:id="rId15"/>
    <p:sldId id="1072" r:id="rId16"/>
    <p:sldId id="1181" r:id="rId17"/>
    <p:sldId id="1171" r:id="rId18"/>
    <p:sldId id="1187" r:id="rId19"/>
    <p:sldId id="1188" r:id="rId20"/>
    <p:sldId id="1120" r:id="rId21"/>
    <p:sldId id="1133" r:id="rId22"/>
    <p:sldId id="381" r:id="rId23"/>
    <p:sldId id="112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queline meneghel" initials="j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0ECF7"/>
    <a:srgbClr val="48BBCB"/>
    <a:srgbClr val="548235"/>
    <a:srgbClr val="66B74E"/>
    <a:srgbClr val="4472C4"/>
    <a:srgbClr val="F57E1C"/>
    <a:srgbClr val="3B67AE"/>
    <a:srgbClr val="E0F3F7"/>
    <a:srgbClr val="3F5F8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9950" autoAdjust="0"/>
  </p:normalViewPr>
  <p:slideViewPr>
    <p:cSldViewPr snapToGrid="0">
      <p:cViewPr varScale="1">
        <p:scale>
          <a:sx n="105" d="100"/>
          <a:sy n="105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OneDrive\&#193;rea%20de%20Trabalho\MME\JM\Petr&#243;leo%20Equivalente%20(boed)%20Onshore%20Pre%20e%20pos%20s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OneDrive\&#193;rea%20de%20Trabalho\MME\JM\Petr&#243;leo%20Equivalente%20(boed)%20Onshore%20Pre%20e%20pos%20s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OneDrive\&#193;rea%20de%20Trabalho\MME\JM\Petr&#243;leo%20Equivalente%20(boed)%20Onshore%20Pre%20e%20pos%20s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Investimentos_Potiguar_3R_Imetame_para_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Investimentos_Potiguar_3R_Imetame_para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Pré Sal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numRef>
              <c:f>Onshore!$F$4:$F$140</c:f>
              <c:numCache>
                <c:formatCode>mmm\-yy</c:formatCode>
                <c:ptCount val="13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</c:numCache>
            </c:numRef>
          </c:cat>
          <c:val>
            <c:numRef>
              <c:f>Onshore!$I$4:$I$140</c:f>
              <c:numCache>
                <c:formatCode>General</c:formatCode>
                <c:ptCount val="137"/>
                <c:pt idx="12" formatCode="#,##0">
                  <c:v>68427.083076917203</c:v>
                </c:pt>
                <c:pt idx="13" formatCode="#,##0">
                  <c:v>80295.399871783302</c:v>
                </c:pt>
                <c:pt idx="14" formatCode="#,##0">
                  <c:v>92601.826097222598</c:v>
                </c:pt>
                <c:pt idx="15" formatCode="#,##0">
                  <c:v>101412.23288092201</c:v>
                </c:pt>
                <c:pt idx="16" formatCode="#,##0">
                  <c:v>116815.691318977</c:v>
                </c:pt>
                <c:pt idx="17" formatCode="#,##0">
                  <c:v>117680.748283711</c:v>
                </c:pt>
                <c:pt idx="18" formatCode="#,##0">
                  <c:v>113526.722101334</c:v>
                </c:pt>
                <c:pt idx="19" formatCode="#,##0">
                  <c:v>107411.12405131701</c:v>
                </c:pt>
                <c:pt idx="20" formatCode="#,##0">
                  <c:v>103750.78618708601</c:v>
                </c:pt>
                <c:pt idx="21" formatCode="#,##0">
                  <c:v>111661.759883647</c:v>
                </c:pt>
                <c:pt idx="22" formatCode="#,##0">
                  <c:v>130699.206171789</c:v>
                </c:pt>
                <c:pt idx="23" formatCode="#,##0">
                  <c:v>144235.18116037201</c:v>
                </c:pt>
                <c:pt idx="24" formatCode="#,##0">
                  <c:v>145319.984214061</c:v>
                </c:pt>
                <c:pt idx="25" formatCode="#,##0">
                  <c:v>121136.824577441</c:v>
                </c:pt>
                <c:pt idx="26" formatCode="#,##0">
                  <c:v>131008.202000344</c:v>
                </c:pt>
                <c:pt idx="27" formatCode="#,##0">
                  <c:v>129494.55036877601</c:v>
                </c:pt>
                <c:pt idx="28" formatCode="#,##0">
                  <c:v>134276.270308907</c:v>
                </c:pt>
                <c:pt idx="29" formatCode="#,##0">
                  <c:v>146610.75776022099</c:v>
                </c:pt>
                <c:pt idx="30" formatCode="#,##0">
                  <c:v>161256.323261966</c:v>
                </c:pt>
                <c:pt idx="31" formatCode="#,##0">
                  <c:v>158554.95680590899</c:v>
                </c:pt>
                <c:pt idx="32" formatCode="#,##0">
                  <c:v>177571.008340748</c:v>
                </c:pt>
                <c:pt idx="33" formatCode="#,##0">
                  <c:v>182176.899338338</c:v>
                </c:pt>
                <c:pt idx="34" formatCode="#,##0">
                  <c:v>235565.418643985</c:v>
                </c:pt>
                <c:pt idx="35" formatCode="#,##0">
                  <c:v>256821.642902058</c:v>
                </c:pt>
                <c:pt idx="36" formatCode="#,##0">
                  <c:v>273239.83203451301</c:v>
                </c:pt>
                <c:pt idx="37" formatCode="#,##0">
                  <c:v>284181.73556226701</c:v>
                </c:pt>
                <c:pt idx="38" formatCode="#,##0">
                  <c:v>291015.07879127399</c:v>
                </c:pt>
                <c:pt idx="39" formatCode="#,##0">
                  <c:v>293334.19437546498</c:v>
                </c:pt>
                <c:pt idx="40" formatCode="#,##0">
                  <c:v>272780.60075213801</c:v>
                </c:pt>
                <c:pt idx="41" formatCode="#,##0">
                  <c:v>302328.50354111701</c:v>
                </c:pt>
                <c:pt idx="42" formatCode="#,##0">
                  <c:v>292332.71749264799</c:v>
                </c:pt>
                <c:pt idx="43" formatCode="#,##0">
                  <c:v>293616.55763753998</c:v>
                </c:pt>
                <c:pt idx="44" formatCode="#,##0">
                  <c:v>323197.23058385198</c:v>
                </c:pt>
                <c:pt idx="45" formatCode="#,##0">
                  <c:v>304952.89726578101</c:v>
                </c:pt>
                <c:pt idx="46" formatCode="#,##0">
                  <c:v>327985.30136177799</c:v>
                </c:pt>
                <c:pt idx="47" formatCode="#,##0">
                  <c:v>332881.83026701002</c:v>
                </c:pt>
                <c:pt idx="48" formatCode="#,##0">
                  <c:v>347155.459646128</c:v>
                </c:pt>
                <c:pt idx="49" formatCode="#,##0">
                  <c:v>366361.48877404601</c:v>
                </c:pt>
                <c:pt idx="50" formatCode="#,##0">
                  <c:v>374783.47284521098</c:v>
                </c:pt>
                <c:pt idx="51" formatCode="#,##0">
                  <c:v>393549.988741579</c:v>
                </c:pt>
                <c:pt idx="52" formatCode="#,##0">
                  <c:v>426293.30003459798</c:v>
                </c:pt>
                <c:pt idx="53" formatCode="#,##0">
                  <c:v>448721.4479886</c:v>
                </c:pt>
                <c:pt idx="54" formatCode="#,##0">
                  <c:v>460162.10261671402</c:v>
                </c:pt>
                <c:pt idx="55" formatCode="#,##0">
                  <c:v>496558.43780547002</c:v>
                </c:pt>
                <c:pt idx="56" formatCode="#,##0">
                  <c:v>503325.70496266498</c:v>
                </c:pt>
                <c:pt idx="57" formatCode="#,##0">
                  <c:v>567996.91631460295</c:v>
                </c:pt>
                <c:pt idx="58" formatCode="#,##0">
                  <c:v>561252.28455747606</c:v>
                </c:pt>
                <c:pt idx="59" formatCode="#,##0">
                  <c:v>603915.53769129806</c:v>
                </c:pt>
                <c:pt idx="60" formatCode="#,##0">
                  <c:v>605595.73420747102</c:v>
                </c:pt>
                <c:pt idx="61" formatCode="#,##0">
                  <c:v>594704.29363447498</c:v>
                </c:pt>
                <c:pt idx="62" formatCode="#,##0">
                  <c:v>600716.58754290198</c:v>
                </c:pt>
                <c:pt idx="63" formatCode="#,##0">
                  <c:v>620722.78597558604</c:v>
                </c:pt>
                <c:pt idx="64" formatCode="#,##0">
                  <c:v>637363.84831653698</c:v>
                </c:pt>
                <c:pt idx="65" formatCode="#,##0">
                  <c:v>659716.53071214596</c:v>
                </c:pt>
                <c:pt idx="66" formatCode="#,##0">
                  <c:v>725413.79264949099</c:v>
                </c:pt>
                <c:pt idx="67" formatCode="#,##0">
                  <c:v>760824.59910358302</c:v>
                </c:pt>
                <c:pt idx="68" formatCode="#,##0">
                  <c:v>736201.44876587403</c:v>
                </c:pt>
                <c:pt idx="69" formatCode="#,##0">
                  <c:v>719819.84379979596</c:v>
                </c:pt>
                <c:pt idx="70" formatCode="#,##0">
                  <c:v>725685.218730352</c:v>
                </c:pt>
                <c:pt idx="71" formatCode="#,##0">
                  <c:v>775733.08472371497</c:v>
                </c:pt>
                <c:pt idx="72" formatCode="#,##0">
                  <c:v>707091.87731079594</c:v>
                </c:pt>
                <c:pt idx="73" formatCode="#,##0">
                  <c:v>762608.438414398</c:v>
                </c:pt>
                <c:pt idx="74" formatCode="#,##0">
                  <c:v>762547.445828286</c:v>
                </c:pt>
                <c:pt idx="75" formatCode="#,##0">
                  <c:v>701255.01234823803</c:v>
                </c:pt>
                <c:pt idx="76" formatCode="#,##0">
                  <c:v>806174.49165642005</c:v>
                </c:pt>
                <c:pt idx="77" formatCode="#,##0">
                  <c:v>861419.45652050199</c:v>
                </c:pt>
                <c:pt idx="78" formatCode="#,##0">
                  <c:v>916755.34861160396</c:v>
                </c:pt>
                <c:pt idx="79" formatCode="#,##0">
                  <c:v>954936.11020165496</c:v>
                </c:pt>
                <c:pt idx="80" formatCode="#,##0">
                  <c:v>1000579.42449494</c:v>
                </c:pt>
                <c:pt idx="81" formatCode="#,##0">
                  <c:v>970853.80255319597</c:v>
                </c:pt>
                <c:pt idx="82" formatCode="#,##0">
                  <c:v>1009626.86532898</c:v>
                </c:pt>
                <c:pt idx="83" formatCode="#,##0">
                  <c:v>1088447.6060876099</c:v>
                </c:pt>
                <c:pt idx="84" formatCode="#,##0">
                  <c:v>1076682.3904904099</c:v>
                </c:pt>
                <c:pt idx="85" formatCode="#,##0">
                  <c:v>1031111.3697904201</c:v>
                </c:pt>
                <c:pt idx="86" formatCode="#,##0">
                  <c:v>1010237.35917427</c:v>
                </c:pt>
                <c:pt idx="87" formatCode="#,##0">
                  <c:v>1014602.09396021</c:v>
                </c:pt>
                <c:pt idx="88" formatCode="#,##0">
                  <c:v>1066193.0568824799</c:v>
                </c:pt>
                <c:pt idx="89" formatCode="#,##0">
                  <c:v>1140184.27861905</c:v>
                </c:pt>
                <c:pt idx="90" formatCode="#,##0">
                  <c:v>1056342.2580136501</c:v>
                </c:pt>
                <c:pt idx="91" formatCode="#,##0">
                  <c:v>1058665.8551855499</c:v>
                </c:pt>
                <c:pt idx="92" formatCode="#,##0">
                  <c:v>1127714.3981125101</c:v>
                </c:pt>
                <c:pt idx="93" formatCode="#,##0">
                  <c:v>1093636.47432331</c:v>
                </c:pt>
                <c:pt idx="94" formatCode="#,##0">
                  <c:v>1116547.2948685</c:v>
                </c:pt>
                <c:pt idx="95" formatCode="#,##0">
                  <c:v>1098704.7294455899</c:v>
                </c:pt>
                <c:pt idx="96" formatCode="#,##0">
                  <c:v>1119324.7307994899</c:v>
                </c:pt>
                <c:pt idx="97" formatCode="#,##0">
                  <c:v>1140392.8585459001</c:v>
                </c:pt>
                <c:pt idx="98" formatCode="#,##0">
                  <c:v>1127638.58659142</c:v>
                </c:pt>
                <c:pt idx="99" formatCode="#,##0">
                  <c:v>1167652.17494553</c:v>
                </c:pt>
                <c:pt idx="100" formatCode="#,##0">
                  <c:v>1192949.0470791999</c:v>
                </c:pt>
                <c:pt idx="101" formatCode="#,##0">
                  <c:v>1133950.9687480601</c:v>
                </c:pt>
                <c:pt idx="102" formatCode="#,##0">
                  <c:v>1181733.9539306399</c:v>
                </c:pt>
                <c:pt idx="103" formatCode="#,##0">
                  <c:v>1114156.0491281401</c:v>
                </c:pt>
                <c:pt idx="104" formatCode="#,##0">
                  <c:v>1150423.4190623399</c:v>
                </c:pt>
                <c:pt idx="105" formatCode="#,##0">
                  <c:v>1218115.5162832299</c:v>
                </c:pt>
                <c:pt idx="106" formatCode="#,##0">
                  <c:v>1224816.92659767</c:v>
                </c:pt>
                <c:pt idx="107" formatCode="#,##0">
                  <c:v>1270852.4768504901</c:v>
                </c:pt>
                <c:pt idx="108" formatCode="#,##0">
                  <c:v>1219934.35690851</c:v>
                </c:pt>
                <c:pt idx="109" formatCode="#,##0">
                  <c:v>1191286.61230486</c:v>
                </c:pt>
                <c:pt idx="110" formatCode="#,##0">
                  <c:v>1302510.9874718401</c:v>
                </c:pt>
                <c:pt idx="111" formatCode="#,##0">
                  <c:v>1361530.78346929</c:v>
                </c:pt>
                <c:pt idx="112" formatCode="#,##0">
                  <c:v>1477347.8760272199</c:v>
                </c:pt>
                <c:pt idx="113" formatCode="#,##0">
                  <c:v>1352585.0035061799</c:v>
                </c:pt>
                <c:pt idx="114" formatCode="#,##0">
                  <c:v>1541130.55978512</c:v>
                </c:pt>
                <c:pt idx="115" formatCode="#,##0">
                  <c:v>1730957.40952141</c:v>
                </c:pt>
                <c:pt idx="116" formatCode="#,##0">
                  <c:v>1647104.3078743899</c:v>
                </c:pt>
                <c:pt idx="117" formatCode="#,##0">
                  <c:v>1695250.2809464601</c:v>
                </c:pt>
                <c:pt idx="118" formatCode="#,##0">
                  <c:v>1900206.26760442</c:v>
                </c:pt>
                <c:pt idx="119" formatCode="#,##0">
                  <c:v>1923025.07105268</c:v>
                </c:pt>
                <c:pt idx="120" formatCode="#,##0">
                  <c:v>1952577.0270181</c:v>
                </c:pt>
                <c:pt idx="121" formatCode="#,##0">
                  <c:v>1782188.8872038</c:v>
                </c:pt>
                <c:pt idx="122" formatCode="#,##0">
                  <c:v>1826615.59674697</c:v>
                </c:pt>
                <c:pt idx="123" formatCode="#,##0">
                  <c:v>1883346.4746180801</c:v>
                </c:pt>
                <c:pt idx="124" formatCode="#,##0">
                  <c:v>1722938.9519615101</c:v>
                </c:pt>
                <c:pt idx="125" formatCode="#,##0">
                  <c:v>1941660.64074026</c:v>
                </c:pt>
                <c:pt idx="126" formatCode="#,##0">
                  <c:v>2038778.21226264</c:v>
                </c:pt>
                <c:pt idx="127" formatCode="#,##0">
                  <c:v>2054335.0829847199</c:v>
                </c:pt>
                <c:pt idx="128" formatCode="#,##0">
                  <c:v>1940989.6250331099</c:v>
                </c:pt>
                <c:pt idx="129" formatCode="#,##0">
                  <c:v>1890683.46901444</c:v>
                </c:pt>
                <c:pt idx="130" formatCode="#,##0">
                  <c:v>1766405.5061057501</c:v>
                </c:pt>
                <c:pt idx="131" formatCode="#,##0">
                  <c:v>1729812.8448661901</c:v>
                </c:pt>
                <c:pt idx="132" formatCode="#,##0">
                  <c:v>1910548.3201727101</c:v>
                </c:pt>
                <c:pt idx="133" formatCode="#,##0">
                  <c:v>1909182.3663421799</c:v>
                </c:pt>
                <c:pt idx="134" formatCode="#,##0">
                  <c:v>1945792.33394871</c:v>
                </c:pt>
                <c:pt idx="135" formatCode="#,##0">
                  <c:v>2024563.7696392699</c:v>
                </c:pt>
                <c:pt idx="136" formatCode="#,##0">
                  <c:v>1977298.7931622199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25-460E-952C-D1ED1973F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68400"/>
        <c:axId val="202268792"/>
      </c:lineChart>
      <c:dateAx>
        <c:axId val="2022684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2268792"/>
        <c:crosses val="autoZero"/>
        <c:auto val="1"/>
        <c:lblOffset val="100"/>
        <c:baseTimeUnit val="months"/>
      </c:dateAx>
      <c:valAx>
        <c:axId val="202268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BOE/d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22684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Pós</a:t>
            </a:r>
            <a:r>
              <a:rPr lang="pt-BR" baseline="0"/>
              <a:t> Sal</a:t>
            </a:r>
            <a:endParaRPr lang="pt-BR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numRef>
              <c:f>Onshore!$F$4:$F$140</c:f>
              <c:numCache>
                <c:formatCode>mmm\-yy</c:formatCode>
                <c:ptCount val="13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</c:numCache>
            </c:numRef>
          </c:cat>
          <c:val>
            <c:numRef>
              <c:f>Onshore!$H$4:$H$140</c:f>
              <c:numCache>
                <c:formatCode>#,##0</c:formatCode>
                <c:ptCount val="137"/>
                <c:pt idx="0">
                  <c:v>1934120.93929008</c:v>
                </c:pt>
                <c:pt idx="1">
                  <c:v>1965385.32900542</c:v>
                </c:pt>
                <c:pt idx="2">
                  <c:v>1969139.07352511</c:v>
                </c:pt>
                <c:pt idx="3">
                  <c:v>2006285.77053268</c:v>
                </c:pt>
                <c:pt idx="4">
                  <c:v>2001743.9324273099</c:v>
                </c:pt>
                <c:pt idx="5">
                  <c:v>1967984.9114844101</c:v>
                </c:pt>
                <c:pt idx="6">
                  <c:v>1982430.32188266</c:v>
                </c:pt>
                <c:pt idx="7">
                  <c:v>1991556.8155407601</c:v>
                </c:pt>
                <c:pt idx="8">
                  <c:v>1931097.01618594</c:v>
                </c:pt>
                <c:pt idx="9">
                  <c:v>1946867.74992252</c:v>
                </c:pt>
                <c:pt idx="10">
                  <c:v>2026898.35236383</c:v>
                </c:pt>
                <c:pt idx="11">
                  <c:v>2132024.94847418</c:v>
                </c:pt>
                <c:pt idx="12">
                  <c:v>1997000.04284854</c:v>
                </c:pt>
                <c:pt idx="13">
                  <c:v>1916870.2433138001</c:v>
                </c:pt>
                <c:pt idx="14">
                  <c:v>1935789.67553966</c:v>
                </c:pt>
                <c:pt idx="15">
                  <c:v>1889572.2459869599</c:v>
                </c:pt>
                <c:pt idx="16">
                  <c:v>1893661.2452942601</c:v>
                </c:pt>
                <c:pt idx="17">
                  <c:v>1932976.6218409999</c:v>
                </c:pt>
                <c:pt idx="18">
                  <c:v>1857778.48882527</c:v>
                </c:pt>
                <c:pt idx="19">
                  <c:v>1858854.4322768201</c:v>
                </c:pt>
                <c:pt idx="20">
                  <c:v>1889943.9545774399</c:v>
                </c:pt>
                <c:pt idx="21">
                  <c:v>1894282.5776602</c:v>
                </c:pt>
                <c:pt idx="22">
                  <c:v>1946955.1885806599</c:v>
                </c:pt>
                <c:pt idx="23">
                  <c:v>1968440.0000921199</c:v>
                </c:pt>
                <c:pt idx="24">
                  <c:v>1999786.6949895199</c:v>
                </c:pt>
                <c:pt idx="25">
                  <c:v>1991360.67870153</c:v>
                </c:pt>
                <c:pt idx="26">
                  <c:v>1870347.13500162</c:v>
                </c:pt>
                <c:pt idx="27">
                  <c:v>1835300.37661289</c:v>
                </c:pt>
                <c:pt idx="28">
                  <c:v>1860555.3868554099</c:v>
                </c:pt>
                <c:pt idx="29">
                  <c:v>1830466.9185166501</c:v>
                </c:pt>
                <c:pt idx="30">
                  <c:v>1799189.59052271</c:v>
                </c:pt>
                <c:pt idx="31">
                  <c:v>1791777.2897988099</c:v>
                </c:pt>
                <c:pt idx="32">
                  <c:v>1695321.9973754401</c:v>
                </c:pt>
                <c:pt idx="33">
                  <c:v>1798343.8073531</c:v>
                </c:pt>
                <c:pt idx="34">
                  <c:v>1771945.0590453099</c:v>
                </c:pt>
                <c:pt idx="35">
                  <c:v>1820413.42786361</c:v>
                </c:pt>
                <c:pt idx="36">
                  <c:v>1745407.92526565</c:v>
                </c:pt>
                <c:pt idx="37">
                  <c:v>1678313.4729667299</c:v>
                </c:pt>
                <c:pt idx="38">
                  <c:v>1599984.4146576801</c:v>
                </c:pt>
                <c:pt idx="39">
                  <c:v>1666574.2585859001</c:v>
                </c:pt>
                <c:pt idx="40">
                  <c:v>1648894.7014381699</c:v>
                </c:pt>
                <c:pt idx="41">
                  <c:v>1726822.6288225499</c:v>
                </c:pt>
                <c:pt idx="42">
                  <c:v>1644242.67987925</c:v>
                </c:pt>
                <c:pt idx="43">
                  <c:v>1663578.15863596</c:v>
                </c:pt>
                <c:pt idx="44">
                  <c:v>1706546.0766869001</c:v>
                </c:pt>
                <c:pt idx="45">
                  <c:v>1670514.0316473299</c:v>
                </c:pt>
                <c:pt idx="46">
                  <c:v>1673016.1472936701</c:v>
                </c:pt>
                <c:pt idx="47">
                  <c:v>1697212.1166367801</c:v>
                </c:pt>
                <c:pt idx="48">
                  <c:v>1624996.81863074</c:v>
                </c:pt>
                <c:pt idx="49">
                  <c:v>1615006.9030906199</c:v>
                </c:pt>
                <c:pt idx="50">
                  <c:v>1614234.6583281299</c:v>
                </c:pt>
                <c:pt idx="51">
                  <c:v>1603590.21737317</c:v>
                </c:pt>
                <c:pt idx="52">
                  <c:v>1613006.96634137</c:v>
                </c:pt>
                <c:pt idx="53">
                  <c:v>1629135.0929145799</c:v>
                </c:pt>
                <c:pt idx="54">
                  <c:v>1664041.3076637499</c:v>
                </c:pt>
                <c:pt idx="55">
                  <c:v>1701203.53617859</c:v>
                </c:pt>
                <c:pt idx="56">
                  <c:v>1707663.5343857601</c:v>
                </c:pt>
                <c:pt idx="57">
                  <c:v>1654830.9795649401</c:v>
                </c:pt>
                <c:pt idx="58">
                  <c:v>1640292.5627931999</c:v>
                </c:pt>
                <c:pt idx="59">
                  <c:v>1717925.80244817</c:v>
                </c:pt>
                <c:pt idx="60">
                  <c:v>1702098.7569297999</c:v>
                </c:pt>
                <c:pt idx="61">
                  <c:v>1663708.23238501</c:v>
                </c:pt>
                <c:pt idx="62">
                  <c:v>1627915.30562177</c:v>
                </c:pt>
                <c:pt idx="63">
                  <c:v>1631770.1633846201</c:v>
                </c:pt>
                <c:pt idx="64">
                  <c:v>1595507.2611156399</c:v>
                </c:pt>
                <c:pt idx="65">
                  <c:v>1551332.8373368101</c:v>
                </c:pt>
                <c:pt idx="66">
                  <c:v>1536046.11614571</c:v>
                </c:pt>
                <c:pt idx="67">
                  <c:v>1581342.05701444</c:v>
                </c:pt>
                <c:pt idx="68">
                  <c:v>1450993.03950105</c:v>
                </c:pt>
                <c:pt idx="69">
                  <c:v>1508154.2569224599</c:v>
                </c:pt>
                <c:pt idx="70">
                  <c:v>1476721.42746309</c:v>
                </c:pt>
                <c:pt idx="71">
                  <c:v>1545055.849095</c:v>
                </c:pt>
                <c:pt idx="72">
                  <c:v>1427727.87057076</c:v>
                </c:pt>
                <c:pt idx="73">
                  <c:v>1378704.98292625</c:v>
                </c:pt>
                <c:pt idx="74">
                  <c:v>1271407.4353815101</c:v>
                </c:pt>
                <c:pt idx="75">
                  <c:v>1460754.5152084201</c:v>
                </c:pt>
                <c:pt idx="76">
                  <c:v>1488939.57875365</c:v>
                </c:pt>
                <c:pt idx="77">
                  <c:v>1496228.3039593101</c:v>
                </c:pt>
                <c:pt idx="78">
                  <c:v>1444263.5951305199</c:v>
                </c:pt>
                <c:pt idx="79">
                  <c:v>1430761.8717209699</c:v>
                </c:pt>
                <c:pt idx="80">
                  <c:v>1414999.4331309299</c:v>
                </c:pt>
                <c:pt idx="81">
                  <c:v>1394211.6824177101</c:v>
                </c:pt>
                <c:pt idx="82">
                  <c:v>1391969.7024038299</c:v>
                </c:pt>
                <c:pt idx="83">
                  <c:v>1386237.3353452999</c:v>
                </c:pt>
                <c:pt idx="84">
                  <c:v>1328455.2719000699</c:v>
                </c:pt>
                <c:pt idx="85">
                  <c:v>1349024.4090906901</c:v>
                </c:pt>
                <c:pt idx="86">
                  <c:v>1294689.5642013799</c:v>
                </c:pt>
                <c:pt idx="87">
                  <c:v>1259279.42282781</c:v>
                </c:pt>
                <c:pt idx="88">
                  <c:v>1299905.4222603401</c:v>
                </c:pt>
                <c:pt idx="89">
                  <c:v>1237625.5986574399</c:v>
                </c:pt>
                <c:pt idx="90">
                  <c:v>1246607.25214974</c:v>
                </c:pt>
                <c:pt idx="91">
                  <c:v>1239802.1144983</c:v>
                </c:pt>
                <c:pt idx="92">
                  <c:v>1229268.2972838699</c:v>
                </c:pt>
                <c:pt idx="93">
                  <c:v>1258353.1261183301</c:v>
                </c:pt>
                <c:pt idx="94">
                  <c:v>1207837.4854357501</c:v>
                </c:pt>
                <c:pt idx="95">
                  <c:v>1195733.48208973</c:v>
                </c:pt>
                <c:pt idx="96">
                  <c:v>1175445.2264346899</c:v>
                </c:pt>
                <c:pt idx="97">
                  <c:v>1136812.1022413301</c:v>
                </c:pt>
                <c:pt idx="98">
                  <c:v>1122784.5565644901</c:v>
                </c:pt>
                <c:pt idx="99">
                  <c:v>1107033.77530074</c:v>
                </c:pt>
                <c:pt idx="100">
                  <c:v>1074019.0307923199</c:v>
                </c:pt>
                <c:pt idx="101">
                  <c:v>1112566.27104497</c:v>
                </c:pt>
                <c:pt idx="102">
                  <c:v>1014140.8412734499</c:v>
                </c:pt>
                <c:pt idx="103">
                  <c:v>951670.83254650806</c:v>
                </c:pt>
                <c:pt idx="104">
                  <c:v>914489.33009160601</c:v>
                </c:pt>
                <c:pt idx="105">
                  <c:v>1011658.34133657</c:v>
                </c:pt>
                <c:pt idx="106">
                  <c:v>989610.50074543199</c:v>
                </c:pt>
                <c:pt idx="107">
                  <c:v>1064331.4913870499</c:v>
                </c:pt>
                <c:pt idx="108">
                  <c:v>1037950.63174047</c:v>
                </c:pt>
                <c:pt idx="109">
                  <c:v>897600.59314358199</c:v>
                </c:pt>
                <c:pt idx="110">
                  <c:v>898526.17689311795</c:v>
                </c:pt>
                <c:pt idx="111">
                  <c:v>904841.42298105406</c:v>
                </c:pt>
                <c:pt idx="112">
                  <c:v>914801.91477233497</c:v>
                </c:pt>
                <c:pt idx="113">
                  <c:v>862414.85891473305</c:v>
                </c:pt>
                <c:pt idx="114">
                  <c:v>879235.81745459302</c:v>
                </c:pt>
                <c:pt idx="115">
                  <c:v>893063.24775862205</c:v>
                </c:pt>
                <c:pt idx="116">
                  <c:v>931645.64022861095</c:v>
                </c:pt>
                <c:pt idx="117">
                  <c:v>881080.551121164</c:v>
                </c:pt>
                <c:pt idx="118">
                  <c:v>845444.39927217097</c:v>
                </c:pt>
                <c:pt idx="119">
                  <c:v>786916.33984485106</c:v>
                </c:pt>
                <c:pt idx="120">
                  <c:v>802569.38851261896</c:v>
                </c:pt>
                <c:pt idx="121">
                  <c:v>763317.70061034895</c:v>
                </c:pt>
                <c:pt idx="122">
                  <c:v>767933.71663854504</c:v>
                </c:pt>
                <c:pt idx="123">
                  <c:v>689374.72678131203</c:v>
                </c:pt>
                <c:pt idx="124">
                  <c:v>695960.14196077595</c:v>
                </c:pt>
                <c:pt idx="125">
                  <c:v>721827.66239796299</c:v>
                </c:pt>
                <c:pt idx="126">
                  <c:v>706380.89635517204</c:v>
                </c:pt>
                <c:pt idx="127">
                  <c:v>706412.12921796006</c:v>
                </c:pt>
                <c:pt idx="128">
                  <c:v>654628.17853202496</c:v>
                </c:pt>
                <c:pt idx="129">
                  <c:v>674534.19626700901</c:v>
                </c:pt>
                <c:pt idx="130">
                  <c:v>640795.458476061</c:v>
                </c:pt>
                <c:pt idx="131">
                  <c:v>645196.37737318501</c:v>
                </c:pt>
                <c:pt idx="132">
                  <c:v>665236.51381093904</c:v>
                </c:pt>
                <c:pt idx="133">
                  <c:v>608919.33666253497</c:v>
                </c:pt>
                <c:pt idx="134">
                  <c:v>554461.66767890798</c:v>
                </c:pt>
                <c:pt idx="135">
                  <c:v>596180.292355282</c:v>
                </c:pt>
                <c:pt idx="136">
                  <c:v>617962.28374521504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6B-4FD9-85FF-0D13CEC32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63920"/>
        <c:axId val="208160784"/>
      </c:lineChart>
      <c:dateAx>
        <c:axId val="208163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8160784"/>
        <c:crosses val="autoZero"/>
        <c:auto val="1"/>
        <c:lblOffset val="100"/>
        <c:baseTimeUnit val="months"/>
      </c:dateAx>
      <c:valAx>
        <c:axId val="20816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BOE/d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08163920"/>
        <c:crosses val="autoZero"/>
        <c:crossBetween val="between"/>
      </c:valAx>
    </c:plotArea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Terra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cat>
            <c:numRef>
              <c:f>Onshore!$F$4:$F$140</c:f>
              <c:numCache>
                <c:formatCode>mmm\-yy</c:formatCode>
                <c:ptCount val="13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</c:numCache>
            </c:numRef>
          </c:cat>
          <c:val>
            <c:numRef>
              <c:f>Onshore!$G$4:$G$140</c:f>
              <c:numCache>
                <c:formatCode>#,##0</c:formatCode>
                <c:ptCount val="137"/>
                <c:pt idx="0">
                  <c:v>284300.36228721897</c:v>
                </c:pt>
                <c:pt idx="1">
                  <c:v>281088.242952656</c:v>
                </c:pt>
                <c:pt idx="2">
                  <c:v>278130.93581354298</c:v>
                </c:pt>
                <c:pt idx="3">
                  <c:v>280978.809906776</c:v>
                </c:pt>
                <c:pt idx="4">
                  <c:v>282051.25489354401</c:v>
                </c:pt>
                <c:pt idx="5">
                  <c:v>282982.81432057399</c:v>
                </c:pt>
                <c:pt idx="6">
                  <c:v>282314.53141807602</c:v>
                </c:pt>
                <c:pt idx="7">
                  <c:v>288045.253100881</c:v>
                </c:pt>
                <c:pt idx="8">
                  <c:v>284634.38151649002</c:v>
                </c:pt>
                <c:pt idx="9">
                  <c:v>270460.86219850002</c:v>
                </c:pt>
                <c:pt idx="10">
                  <c:v>281642.60074587603</c:v>
                </c:pt>
                <c:pt idx="11">
                  <c:v>287452.54493784998</c:v>
                </c:pt>
                <c:pt idx="12">
                  <c:v>285904.69353695202</c:v>
                </c:pt>
                <c:pt idx="13">
                  <c:v>285747.91296154901</c:v>
                </c:pt>
                <c:pt idx="14">
                  <c:v>282117.56459176302</c:v>
                </c:pt>
                <c:pt idx="15">
                  <c:v>284835.54006942402</c:v>
                </c:pt>
                <c:pt idx="16">
                  <c:v>282974.06077113998</c:v>
                </c:pt>
                <c:pt idx="17">
                  <c:v>286332.33543091599</c:v>
                </c:pt>
                <c:pt idx="18">
                  <c:v>286428.46436465101</c:v>
                </c:pt>
                <c:pt idx="19">
                  <c:v>286315.62021018501</c:v>
                </c:pt>
                <c:pt idx="20">
                  <c:v>288812.22990037501</c:v>
                </c:pt>
                <c:pt idx="21">
                  <c:v>285548.78488380997</c:v>
                </c:pt>
                <c:pt idx="22">
                  <c:v>279861.45701375999</c:v>
                </c:pt>
                <c:pt idx="23">
                  <c:v>283614.74123165</c:v>
                </c:pt>
                <c:pt idx="24">
                  <c:v>276291.78655650403</c:v>
                </c:pt>
                <c:pt idx="25">
                  <c:v>275783.98951908102</c:v>
                </c:pt>
                <c:pt idx="26">
                  <c:v>280056.785002221</c:v>
                </c:pt>
                <c:pt idx="27">
                  <c:v>273185.81378571998</c:v>
                </c:pt>
                <c:pt idx="28">
                  <c:v>285396.876072352</c:v>
                </c:pt>
                <c:pt idx="29">
                  <c:v>287589.30219092598</c:v>
                </c:pt>
                <c:pt idx="30">
                  <c:v>281615.10278351</c:v>
                </c:pt>
                <c:pt idx="31">
                  <c:v>284254.71312517999</c:v>
                </c:pt>
                <c:pt idx="32">
                  <c:v>286114.00412297202</c:v>
                </c:pt>
                <c:pt idx="33">
                  <c:v>283507.24402315798</c:v>
                </c:pt>
                <c:pt idx="34">
                  <c:v>284015.81096635998</c:v>
                </c:pt>
                <c:pt idx="35">
                  <c:v>291496.64673767198</c:v>
                </c:pt>
                <c:pt idx="36">
                  <c:v>281926.58951089001</c:v>
                </c:pt>
                <c:pt idx="37">
                  <c:v>283836.21499122499</c:v>
                </c:pt>
                <c:pt idx="38">
                  <c:v>282521.93086939899</c:v>
                </c:pt>
                <c:pt idx="39">
                  <c:v>283394.02353043598</c:v>
                </c:pt>
                <c:pt idx="40">
                  <c:v>278404.033042686</c:v>
                </c:pt>
                <c:pt idx="41">
                  <c:v>274795.12566695601</c:v>
                </c:pt>
                <c:pt idx="42">
                  <c:v>272086.44694772898</c:v>
                </c:pt>
                <c:pt idx="43">
                  <c:v>268248.10757107602</c:v>
                </c:pt>
                <c:pt idx="44">
                  <c:v>268717.59485619201</c:v>
                </c:pt>
                <c:pt idx="45">
                  <c:v>272479.22436223598</c:v>
                </c:pt>
                <c:pt idx="46">
                  <c:v>273064.44769766001</c:v>
                </c:pt>
                <c:pt idx="47">
                  <c:v>274771.57089953998</c:v>
                </c:pt>
                <c:pt idx="48">
                  <c:v>274440.88495940698</c:v>
                </c:pt>
                <c:pt idx="49">
                  <c:v>279511.30780177499</c:v>
                </c:pt>
                <c:pt idx="50">
                  <c:v>276632.02364991797</c:v>
                </c:pt>
                <c:pt idx="51">
                  <c:v>276041.87831487699</c:v>
                </c:pt>
                <c:pt idx="52">
                  <c:v>278313.983522542</c:v>
                </c:pt>
                <c:pt idx="53">
                  <c:v>275779.83486386301</c:v>
                </c:pt>
                <c:pt idx="54">
                  <c:v>276854.42640395899</c:v>
                </c:pt>
                <c:pt idx="55">
                  <c:v>276595.57662295102</c:v>
                </c:pt>
                <c:pt idx="56">
                  <c:v>279529.91974070901</c:v>
                </c:pt>
                <c:pt idx="57">
                  <c:v>278963.14185187902</c:v>
                </c:pt>
                <c:pt idx="58">
                  <c:v>277443.465611352</c:v>
                </c:pt>
                <c:pt idx="59">
                  <c:v>277023.06030746503</c:v>
                </c:pt>
                <c:pt idx="60">
                  <c:v>277282.21359432797</c:v>
                </c:pt>
                <c:pt idx="61">
                  <c:v>278306.56377939298</c:v>
                </c:pt>
                <c:pt idx="62">
                  <c:v>275022.81664630002</c:v>
                </c:pt>
                <c:pt idx="63">
                  <c:v>272690.76723449398</c:v>
                </c:pt>
                <c:pt idx="64">
                  <c:v>271916.78990213497</c:v>
                </c:pt>
                <c:pt idx="65">
                  <c:v>270300.87163949898</c:v>
                </c:pt>
                <c:pt idx="66">
                  <c:v>274260.68394354498</c:v>
                </c:pt>
                <c:pt idx="67">
                  <c:v>274800.34662060998</c:v>
                </c:pt>
                <c:pt idx="68">
                  <c:v>276041.967124163</c:v>
                </c:pt>
                <c:pt idx="69">
                  <c:v>271783.534422689</c:v>
                </c:pt>
                <c:pt idx="70">
                  <c:v>257894.03206217999</c:v>
                </c:pt>
                <c:pt idx="71">
                  <c:v>271740.74280309898</c:v>
                </c:pt>
                <c:pt idx="72">
                  <c:v>271925.07481683802</c:v>
                </c:pt>
                <c:pt idx="73">
                  <c:v>274668.92910083401</c:v>
                </c:pt>
                <c:pt idx="74">
                  <c:v>268112.62403995899</c:v>
                </c:pt>
                <c:pt idx="75">
                  <c:v>269557.44962438702</c:v>
                </c:pt>
                <c:pt idx="76">
                  <c:v>269690.112354293</c:v>
                </c:pt>
                <c:pt idx="77">
                  <c:v>263051.16482546402</c:v>
                </c:pt>
                <c:pt idx="78">
                  <c:v>258334.33159422001</c:v>
                </c:pt>
                <c:pt idx="79">
                  <c:v>255219.513582213</c:v>
                </c:pt>
                <c:pt idx="80">
                  <c:v>256736.38433417</c:v>
                </c:pt>
                <c:pt idx="81">
                  <c:v>243979.91111764201</c:v>
                </c:pt>
                <c:pt idx="82">
                  <c:v>252011.80222768101</c:v>
                </c:pt>
                <c:pt idx="83">
                  <c:v>248044.420101008</c:v>
                </c:pt>
                <c:pt idx="84">
                  <c:v>245389.018137487</c:v>
                </c:pt>
                <c:pt idx="85">
                  <c:v>240189.29755215501</c:v>
                </c:pt>
                <c:pt idx="86">
                  <c:v>231065.02895188201</c:v>
                </c:pt>
                <c:pt idx="87">
                  <c:v>231297.41968475099</c:v>
                </c:pt>
                <c:pt idx="88">
                  <c:v>226227.83075624899</c:v>
                </c:pt>
                <c:pt idx="89">
                  <c:v>229466.877236898</c:v>
                </c:pt>
                <c:pt idx="90">
                  <c:v>234661.96258027601</c:v>
                </c:pt>
                <c:pt idx="91">
                  <c:v>232460.35033392001</c:v>
                </c:pt>
                <c:pt idx="92">
                  <c:v>232818.03342612</c:v>
                </c:pt>
                <c:pt idx="93">
                  <c:v>223590.094730988</c:v>
                </c:pt>
                <c:pt idx="94">
                  <c:v>215309.65560448801</c:v>
                </c:pt>
                <c:pt idx="95">
                  <c:v>209994.867203245</c:v>
                </c:pt>
                <c:pt idx="96">
                  <c:v>211020.74616226801</c:v>
                </c:pt>
                <c:pt idx="97">
                  <c:v>226865.41320472301</c:v>
                </c:pt>
                <c:pt idx="98">
                  <c:v>220271.85640152101</c:v>
                </c:pt>
                <c:pt idx="99">
                  <c:v>222137.29996245701</c:v>
                </c:pt>
                <c:pt idx="100">
                  <c:v>224775.87934764201</c:v>
                </c:pt>
                <c:pt idx="101">
                  <c:v>222565.27548117001</c:v>
                </c:pt>
                <c:pt idx="102">
                  <c:v>218527.18065078001</c:v>
                </c:pt>
                <c:pt idx="103">
                  <c:v>219127.152462311</c:v>
                </c:pt>
                <c:pt idx="104">
                  <c:v>219816.00506488801</c:v>
                </c:pt>
                <c:pt idx="105">
                  <c:v>216768.64383513501</c:v>
                </c:pt>
                <c:pt idx="106">
                  <c:v>220141.85224392</c:v>
                </c:pt>
                <c:pt idx="107">
                  <c:v>218932.044084839</c:v>
                </c:pt>
                <c:pt idx="108">
                  <c:v>221610.60504275301</c:v>
                </c:pt>
                <c:pt idx="109">
                  <c:v>225105.19602920601</c:v>
                </c:pt>
                <c:pt idx="110">
                  <c:v>222383.35513622101</c:v>
                </c:pt>
                <c:pt idx="111">
                  <c:v>216843.42062760901</c:v>
                </c:pt>
                <c:pt idx="112">
                  <c:v>215094.21793061</c:v>
                </c:pt>
                <c:pt idx="113">
                  <c:v>214651.27982142501</c:v>
                </c:pt>
                <c:pt idx="114">
                  <c:v>213289.19763113599</c:v>
                </c:pt>
                <c:pt idx="115">
                  <c:v>216378.63619537401</c:v>
                </c:pt>
                <c:pt idx="116">
                  <c:v>214376.65609082</c:v>
                </c:pt>
                <c:pt idx="117">
                  <c:v>213025.13048803699</c:v>
                </c:pt>
                <c:pt idx="118">
                  <c:v>211871.88880851201</c:v>
                </c:pt>
                <c:pt idx="119">
                  <c:v>210241.67902777699</c:v>
                </c:pt>
                <c:pt idx="120">
                  <c:v>203890.478823899</c:v>
                </c:pt>
                <c:pt idx="121">
                  <c:v>191747.62707733701</c:v>
                </c:pt>
                <c:pt idx="122">
                  <c:v>192421.353720438</c:v>
                </c:pt>
                <c:pt idx="123">
                  <c:v>192529.777395746</c:v>
                </c:pt>
                <c:pt idx="124">
                  <c:v>183311.94506825099</c:v>
                </c:pt>
                <c:pt idx="125">
                  <c:v>181704.58872547501</c:v>
                </c:pt>
                <c:pt idx="126">
                  <c:v>180578.57439931799</c:v>
                </c:pt>
                <c:pt idx="127">
                  <c:v>184298.48353441799</c:v>
                </c:pt>
                <c:pt idx="128">
                  <c:v>174905.07946704901</c:v>
                </c:pt>
                <c:pt idx="129">
                  <c:v>178975.06885423401</c:v>
                </c:pt>
                <c:pt idx="130">
                  <c:v>172772.43229962201</c:v>
                </c:pt>
                <c:pt idx="131">
                  <c:v>173070.95058057501</c:v>
                </c:pt>
                <c:pt idx="132">
                  <c:v>180156.15696197801</c:v>
                </c:pt>
                <c:pt idx="133">
                  <c:v>174542.384896654</c:v>
                </c:pt>
                <c:pt idx="134">
                  <c:v>179328.83486919399</c:v>
                </c:pt>
                <c:pt idx="135">
                  <c:v>172247.16688763601</c:v>
                </c:pt>
                <c:pt idx="136">
                  <c:v>173081.75320801901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6F-493A-88EC-5A4F32789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57648"/>
        <c:axId val="208161176"/>
      </c:lineChart>
      <c:dateAx>
        <c:axId val="208157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8161176"/>
        <c:crosses val="autoZero"/>
        <c:auto val="1"/>
        <c:lblOffset val="100"/>
        <c:baseTimeUnit val="months"/>
      </c:dateAx>
      <c:valAx>
        <c:axId val="208161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BOE/d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08157648"/>
        <c:crosses val="autoZero"/>
        <c:crossBetween val="between"/>
      </c:valAx>
    </c:plotArea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 baseline="0"/>
              <a:t>Investimento (R$ milhões) </a:t>
            </a:r>
            <a:endParaRPr lang="pt-BR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'[Investimentos_Potiguar_3R_Imetame_para_2021.xlsx]Investimentos para 2021'!$B$2:$D$2</c:f>
              <c:strCache>
                <c:ptCount val="3"/>
                <c:pt idx="0">
                  <c:v>2019 - BR</c:v>
                </c:pt>
                <c:pt idx="1">
                  <c:v>2020 - Potiguar E&amp;P</c:v>
                </c:pt>
                <c:pt idx="2">
                  <c:v>2021 - Potiguar E&amp;P</c:v>
                </c:pt>
              </c:strCache>
            </c:strRef>
          </c:cat>
          <c:val>
            <c:numRef>
              <c:f>'[Investimentos_Potiguar_3R_Imetame_para_2021.xlsx]Investimentos para 2021'!$B$5:$D$5</c:f>
              <c:numCache>
                <c:formatCode>_-* #,##0_-;\-* #,##0_-;_-* "-"??_-;_-@_-</c:formatCode>
                <c:ptCount val="3"/>
                <c:pt idx="0">
                  <c:v>8.0250000000000004</c:v>
                </c:pt>
                <c:pt idx="1">
                  <c:v>41.945999999999998</c:v>
                </c:pt>
                <c:pt idx="2">
                  <c:v>62.256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AD-4ACD-924B-7B1B3C123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161960"/>
        <c:axId val="208160000"/>
        <c:axId val="0"/>
      </c:bar3DChart>
      <c:catAx>
        <c:axId val="20816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08160000"/>
        <c:crosses val="autoZero"/>
        <c:auto val="1"/>
        <c:lblAlgn val="ctr"/>
        <c:lblOffset val="100"/>
        <c:noMultiLvlLbl val="0"/>
      </c:catAx>
      <c:valAx>
        <c:axId val="20816000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081619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 b="1" i="0" baseline="0">
                <a:effectLst/>
              </a:rPr>
              <a:t>Investimento (R$ milhões) </a:t>
            </a:r>
            <a:endParaRPr lang="pt-BR" sz="140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2F5597"/>
            </a:solidFill>
          </c:spPr>
          <c:invertIfNegative val="0"/>
          <c:cat>
            <c:strRef>
              <c:f>'[Investimentos_Potiguar_3R_Imetame_para_2021.xlsx]Investimentos para 2021'!$B$9:$D$9</c:f>
              <c:strCache>
                <c:ptCount val="3"/>
                <c:pt idx="0">
                  <c:v>2019 - BR</c:v>
                </c:pt>
                <c:pt idx="1">
                  <c:v>2020 - 3R</c:v>
                </c:pt>
                <c:pt idx="2">
                  <c:v>2021 - 3R</c:v>
                </c:pt>
              </c:strCache>
            </c:strRef>
          </c:cat>
          <c:val>
            <c:numRef>
              <c:f>'[Investimentos_Potiguar_3R_Imetame_para_2021.xlsx]Investimentos para 2021'!$B$10:$D$10</c:f>
              <c:numCache>
                <c:formatCode>_-* #,##0_-;\-* #,##0_-;_-* "-"??_-;_-@_-</c:formatCode>
                <c:ptCount val="3"/>
                <c:pt idx="0">
                  <c:v>3.7730000000000001</c:v>
                </c:pt>
                <c:pt idx="1">
                  <c:v>58.991999999999997</c:v>
                </c:pt>
                <c:pt idx="2">
                  <c:v>89.944000000000003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57-49FB-BEEE-2EC8004D8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164312"/>
        <c:axId val="208158432"/>
        <c:axId val="0"/>
      </c:bar3DChart>
      <c:catAx>
        <c:axId val="20816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208158432"/>
        <c:crosses val="autoZero"/>
        <c:auto val="1"/>
        <c:lblAlgn val="ctr"/>
        <c:lblOffset val="100"/>
        <c:noMultiLvlLbl val="0"/>
      </c:catAx>
      <c:valAx>
        <c:axId val="20815843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081643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28/06/2021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B4F9-52C8-4A82-9F5B-752B73B0DCBC}" type="datetimeFigureOut">
              <a:rPr lang="pt-BR" smtClean="0"/>
              <a:t>28/06/2021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991A-827A-401C-9986-CA150E211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0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434">
              <a:defRPr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B991A-827A-401C-9986-CA150E2115F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30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5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05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05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xmlns="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D8F727C8-FA1C-40FD-99C8-8DD9C65AE0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xmlns="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9297393A-70B3-446D-9750-109452CFB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xmlns="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9297393A-70B3-446D-9750-109452CFB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  <p:grpSp>
        <p:nvGrpSpPr>
          <p:cNvPr id="8" name="Gráfico 3">
            <a:extLst>
              <a:ext uri="{FF2B5EF4-FFF2-40B4-BE49-F238E27FC236}">
                <a16:creationId xmlns:a16="http://schemas.microsoft.com/office/drawing/2014/main" xmlns="" id="{94C1B736-D763-41DD-85B1-6750313D52FA}"/>
              </a:ext>
            </a:extLst>
          </p:cNvPr>
          <p:cNvGrpSpPr/>
          <p:nvPr userDrawn="1"/>
        </p:nvGrpSpPr>
        <p:grpSpPr>
          <a:xfrm>
            <a:off x="6831624" y="1178170"/>
            <a:ext cx="4686949" cy="4669897"/>
            <a:chOff x="5931015" y="184641"/>
            <a:chExt cx="5831397" cy="5831826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B636C11E-B2A3-4832-9205-1AF7E8C61059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A653E17D-0F1A-4771-9F6E-93E956E505D6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416B6E24-479F-44EE-9BCA-66BC586C6D96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90F0970E-B731-4AA3-A88C-14C73ED6D10D}"/>
                </a:ext>
              </a:extLst>
            </p:cNvPr>
            <p:cNvSpPr/>
            <p:nvPr/>
          </p:nvSpPr>
          <p:spPr>
            <a:xfrm>
              <a:off x="10832762" y="1084475"/>
              <a:ext cx="929650" cy="3662368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86FC5A93-9C8C-41AB-8B44-5292EF4B22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383E186F-DF97-40D6-9234-8E1D947BF7FD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32F28544-7403-42FC-A4F2-020A0BE37700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4604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1137E7CF-4CA3-4F13-8C04-3D13697BEEA4}"/>
              </a:ext>
            </a:extLst>
          </p:cNvPr>
          <p:cNvSpPr/>
          <p:nvPr userDrawn="1"/>
        </p:nvSpPr>
        <p:spPr>
          <a:xfrm>
            <a:off x="8792" y="3420209"/>
            <a:ext cx="5926016" cy="2470638"/>
          </a:xfrm>
          <a:custGeom>
            <a:avLst/>
            <a:gdLst>
              <a:gd name="connsiteX0" fmla="*/ 5178670 w 5926016"/>
              <a:gd name="connsiteY0" fmla="*/ 0 h 2470638"/>
              <a:gd name="connsiteX1" fmla="*/ 5178670 w 5926016"/>
              <a:gd name="connsiteY1" fmla="*/ 0 h 2470638"/>
              <a:gd name="connsiteX2" fmla="*/ 5064370 w 5926016"/>
              <a:gd name="connsiteY2" fmla="*/ 8792 h 2470638"/>
              <a:gd name="connsiteX3" fmla="*/ 4818185 w 5926016"/>
              <a:gd name="connsiteY3" fmla="*/ 26377 h 2470638"/>
              <a:gd name="connsiteX4" fmla="*/ 4765431 w 5926016"/>
              <a:gd name="connsiteY4" fmla="*/ 35169 h 2470638"/>
              <a:gd name="connsiteX5" fmla="*/ 4730262 w 5926016"/>
              <a:gd name="connsiteY5" fmla="*/ 26377 h 2470638"/>
              <a:gd name="connsiteX6" fmla="*/ 545123 w 5926016"/>
              <a:gd name="connsiteY6" fmla="*/ 8792 h 2470638"/>
              <a:gd name="connsiteX7" fmla="*/ 0 w 5926016"/>
              <a:gd name="connsiteY7" fmla="*/ 1837592 h 2470638"/>
              <a:gd name="connsiteX8" fmla="*/ 0 w 5926016"/>
              <a:gd name="connsiteY8" fmla="*/ 2180492 h 2470638"/>
              <a:gd name="connsiteX9" fmla="*/ 1485900 w 5926016"/>
              <a:gd name="connsiteY9" fmla="*/ 2470638 h 2470638"/>
              <a:gd name="connsiteX10" fmla="*/ 4536831 w 5926016"/>
              <a:gd name="connsiteY10" fmla="*/ 2453053 h 2470638"/>
              <a:gd name="connsiteX11" fmla="*/ 5767754 w 5926016"/>
              <a:gd name="connsiteY11" fmla="*/ 2242038 h 2470638"/>
              <a:gd name="connsiteX12" fmla="*/ 5926016 w 5926016"/>
              <a:gd name="connsiteY12" fmla="*/ 1784838 h 2470638"/>
              <a:gd name="connsiteX13" fmla="*/ 5319346 w 5926016"/>
              <a:gd name="connsiteY13" fmla="*/ 756138 h 2470638"/>
              <a:gd name="connsiteX14" fmla="*/ 5178670 w 5926016"/>
              <a:gd name="connsiteY14" fmla="*/ 0 h 247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6016" h="2470638">
                <a:moveTo>
                  <a:pt x="5178670" y="0"/>
                </a:moveTo>
                <a:lnTo>
                  <a:pt x="5178670" y="0"/>
                </a:lnTo>
                <a:lnTo>
                  <a:pt x="5064370" y="8792"/>
                </a:lnTo>
                <a:cubicBezTo>
                  <a:pt x="4995118" y="13568"/>
                  <a:pt x="4890408" y="18352"/>
                  <a:pt x="4818185" y="26377"/>
                </a:cubicBezTo>
                <a:cubicBezTo>
                  <a:pt x="4800467" y="28346"/>
                  <a:pt x="4783016" y="32238"/>
                  <a:pt x="4765431" y="35169"/>
                </a:cubicBezTo>
                <a:lnTo>
                  <a:pt x="4730262" y="26377"/>
                </a:lnTo>
                <a:lnTo>
                  <a:pt x="545123" y="8792"/>
                </a:lnTo>
                <a:lnTo>
                  <a:pt x="0" y="1837592"/>
                </a:lnTo>
                <a:lnTo>
                  <a:pt x="0" y="2180492"/>
                </a:lnTo>
                <a:lnTo>
                  <a:pt x="1485900" y="2470638"/>
                </a:lnTo>
                <a:lnTo>
                  <a:pt x="4536831" y="2453053"/>
                </a:lnTo>
                <a:lnTo>
                  <a:pt x="5767754" y="2242038"/>
                </a:lnTo>
                <a:lnTo>
                  <a:pt x="5926016" y="1784838"/>
                </a:lnTo>
                <a:lnTo>
                  <a:pt x="5319346" y="756138"/>
                </a:lnTo>
                <a:lnTo>
                  <a:pt x="51786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D3DE284-1ABB-48B9-BCF7-CBBE13F26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019777"/>
            <a:ext cx="4126524" cy="48184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xmlns="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1B45FA9D-22EA-4A08-A74A-327C566A0185}"/>
              </a:ext>
            </a:extLst>
          </p:cNvPr>
          <p:cNvGrpSpPr/>
          <p:nvPr userDrawn="1"/>
        </p:nvGrpSpPr>
        <p:grpSpPr>
          <a:xfrm>
            <a:off x="11177014" y="13290"/>
            <a:ext cx="1000125" cy="847725"/>
            <a:chOff x="11177014" y="13290"/>
            <a:chExt cx="1000125" cy="847725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xmlns="" id="{9297393A-70B3-446D-9750-109452CFB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23131" y="128454"/>
              <a:ext cx="580635" cy="580635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7F4DAED9-B434-4DC5-9445-C6C217A35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77014" y="13290"/>
              <a:ext cx="1000125" cy="84772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778427E0-31B3-4C86-9008-5E152A692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124" y="95534"/>
              <a:ext cx="628647" cy="734056"/>
            </a:xfrm>
            <a:prstGeom prst="rect">
              <a:avLst/>
            </a:prstGeom>
          </p:spPr>
        </p:pic>
      </p:grpSp>
      <p:pic>
        <p:nvPicPr>
          <p:cNvPr id="11" name="Gráfico 10">
            <a:extLst>
              <a:ext uri="{FF2B5EF4-FFF2-40B4-BE49-F238E27FC236}">
                <a16:creationId xmlns:a16="http://schemas.microsoft.com/office/drawing/2014/main" xmlns="" id="{3337C1EA-4624-4C0B-BF45-5CD082557E8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1562" y="3120300"/>
            <a:ext cx="580635" cy="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1137E7CF-4CA3-4F13-8C04-3D13697BEEA4}"/>
              </a:ext>
            </a:extLst>
          </p:cNvPr>
          <p:cNvSpPr/>
          <p:nvPr userDrawn="1"/>
        </p:nvSpPr>
        <p:spPr>
          <a:xfrm>
            <a:off x="8792" y="3420209"/>
            <a:ext cx="5926016" cy="2470638"/>
          </a:xfrm>
          <a:custGeom>
            <a:avLst/>
            <a:gdLst>
              <a:gd name="connsiteX0" fmla="*/ 5178670 w 5926016"/>
              <a:gd name="connsiteY0" fmla="*/ 0 h 2470638"/>
              <a:gd name="connsiteX1" fmla="*/ 5178670 w 5926016"/>
              <a:gd name="connsiteY1" fmla="*/ 0 h 2470638"/>
              <a:gd name="connsiteX2" fmla="*/ 5064370 w 5926016"/>
              <a:gd name="connsiteY2" fmla="*/ 8792 h 2470638"/>
              <a:gd name="connsiteX3" fmla="*/ 4818185 w 5926016"/>
              <a:gd name="connsiteY3" fmla="*/ 26377 h 2470638"/>
              <a:gd name="connsiteX4" fmla="*/ 4765431 w 5926016"/>
              <a:gd name="connsiteY4" fmla="*/ 35169 h 2470638"/>
              <a:gd name="connsiteX5" fmla="*/ 4730262 w 5926016"/>
              <a:gd name="connsiteY5" fmla="*/ 26377 h 2470638"/>
              <a:gd name="connsiteX6" fmla="*/ 545123 w 5926016"/>
              <a:gd name="connsiteY6" fmla="*/ 8792 h 2470638"/>
              <a:gd name="connsiteX7" fmla="*/ 0 w 5926016"/>
              <a:gd name="connsiteY7" fmla="*/ 1837592 h 2470638"/>
              <a:gd name="connsiteX8" fmla="*/ 0 w 5926016"/>
              <a:gd name="connsiteY8" fmla="*/ 2180492 h 2470638"/>
              <a:gd name="connsiteX9" fmla="*/ 1485900 w 5926016"/>
              <a:gd name="connsiteY9" fmla="*/ 2470638 h 2470638"/>
              <a:gd name="connsiteX10" fmla="*/ 4536831 w 5926016"/>
              <a:gd name="connsiteY10" fmla="*/ 2453053 h 2470638"/>
              <a:gd name="connsiteX11" fmla="*/ 5767754 w 5926016"/>
              <a:gd name="connsiteY11" fmla="*/ 2242038 h 2470638"/>
              <a:gd name="connsiteX12" fmla="*/ 5926016 w 5926016"/>
              <a:gd name="connsiteY12" fmla="*/ 1784838 h 2470638"/>
              <a:gd name="connsiteX13" fmla="*/ 5319346 w 5926016"/>
              <a:gd name="connsiteY13" fmla="*/ 756138 h 2470638"/>
              <a:gd name="connsiteX14" fmla="*/ 5178670 w 5926016"/>
              <a:gd name="connsiteY14" fmla="*/ 0 h 247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26016" h="2470638">
                <a:moveTo>
                  <a:pt x="5178670" y="0"/>
                </a:moveTo>
                <a:lnTo>
                  <a:pt x="5178670" y="0"/>
                </a:lnTo>
                <a:lnTo>
                  <a:pt x="5064370" y="8792"/>
                </a:lnTo>
                <a:cubicBezTo>
                  <a:pt x="4995118" y="13568"/>
                  <a:pt x="4890408" y="18352"/>
                  <a:pt x="4818185" y="26377"/>
                </a:cubicBezTo>
                <a:cubicBezTo>
                  <a:pt x="4800467" y="28346"/>
                  <a:pt x="4783016" y="32238"/>
                  <a:pt x="4765431" y="35169"/>
                </a:cubicBezTo>
                <a:lnTo>
                  <a:pt x="4730262" y="26377"/>
                </a:lnTo>
                <a:lnTo>
                  <a:pt x="545123" y="8792"/>
                </a:lnTo>
                <a:lnTo>
                  <a:pt x="0" y="1837592"/>
                </a:lnTo>
                <a:lnTo>
                  <a:pt x="0" y="2180492"/>
                </a:lnTo>
                <a:lnTo>
                  <a:pt x="1485900" y="2470638"/>
                </a:lnTo>
                <a:lnTo>
                  <a:pt x="4536831" y="2453053"/>
                </a:lnTo>
                <a:lnTo>
                  <a:pt x="5767754" y="2242038"/>
                </a:lnTo>
                <a:lnTo>
                  <a:pt x="5926016" y="1784838"/>
                </a:lnTo>
                <a:lnTo>
                  <a:pt x="5319346" y="756138"/>
                </a:lnTo>
                <a:lnTo>
                  <a:pt x="51786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D3DE284-1ABB-48B9-BCF7-CBBE13F26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" y="1019777"/>
            <a:ext cx="4126524" cy="4818443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7431D4ED-5772-48A1-B7EE-07D6B95A1283}"/>
              </a:ext>
            </a:extLst>
          </p:cNvPr>
          <p:cNvGrpSpPr/>
          <p:nvPr userDrawn="1"/>
        </p:nvGrpSpPr>
        <p:grpSpPr>
          <a:xfrm>
            <a:off x="-20062" y="668594"/>
            <a:ext cx="5844540" cy="5053780"/>
            <a:chOff x="-20062" y="668594"/>
            <a:chExt cx="5844540" cy="5053780"/>
          </a:xfrm>
        </p:grpSpPr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9408AC52-D4B2-4427-AB24-D1DA50E6311C}"/>
                </a:ext>
              </a:extLst>
            </p:cNvPr>
            <p:cNvSpPr/>
            <p:nvPr userDrawn="1"/>
          </p:nvSpPr>
          <p:spPr>
            <a:xfrm>
              <a:off x="-20062" y="835742"/>
              <a:ext cx="5844540" cy="4886632"/>
            </a:xfrm>
            <a:custGeom>
              <a:avLst/>
              <a:gdLst>
                <a:gd name="connsiteX0" fmla="*/ 4385585 w 5844540"/>
                <a:gd name="connsiteY0" fmla="*/ 216310 h 4886632"/>
                <a:gd name="connsiteX1" fmla="*/ 4385585 w 5844540"/>
                <a:gd name="connsiteY1" fmla="*/ 216310 h 4886632"/>
                <a:gd name="connsiteX2" fmla="*/ 4542901 w 5844540"/>
                <a:gd name="connsiteY2" fmla="*/ 265471 h 4886632"/>
                <a:gd name="connsiteX3" fmla="*/ 4592062 w 5844540"/>
                <a:gd name="connsiteY3" fmla="*/ 314632 h 4886632"/>
                <a:gd name="connsiteX4" fmla="*/ 4621559 w 5844540"/>
                <a:gd name="connsiteY4" fmla="*/ 383458 h 4886632"/>
                <a:gd name="connsiteX5" fmla="*/ 4641223 w 5844540"/>
                <a:gd name="connsiteY5" fmla="*/ 442452 h 4886632"/>
                <a:gd name="connsiteX6" fmla="*/ 4690385 w 5844540"/>
                <a:gd name="connsiteY6" fmla="*/ 530942 h 4886632"/>
                <a:gd name="connsiteX7" fmla="*/ 4710049 w 5844540"/>
                <a:gd name="connsiteY7" fmla="*/ 560439 h 4886632"/>
                <a:gd name="connsiteX8" fmla="*/ 4719881 w 5844540"/>
                <a:gd name="connsiteY8" fmla="*/ 589935 h 4886632"/>
                <a:gd name="connsiteX9" fmla="*/ 4759210 w 5844540"/>
                <a:gd name="connsiteY9" fmla="*/ 619432 h 4886632"/>
                <a:gd name="connsiteX10" fmla="*/ 4788707 w 5844540"/>
                <a:gd name="connsiteY10" fmla="*/ 658761 h 4886632"/>
                <a:gd name="connsiteX11" fmla="*/ 4808372 w 5844540"/>
                <a:gd name="connsiteY11" fmla="*/ 717755 h 4886632"/>
                <a:gd name="connsiteX12" fmla="*/ 4818204 w 5844540"/>
                <a:gd name="connsiteY12" fmla="*/ 747252 h 4886632"/>
                <a:gd name="connsiteX13" fmla="*/ 4837868 w 5844540"/>
                <a:gd name="connsiteY13" fmla="*/ 825910 h 4886632"/>
                <a:gd name="connsiteX14" fmla="*/ 4847701 w 5844540"/>
                <a:gd name="connsiteY14" fmla="*/ 884903 h 4886632"/>
                <a:gd name="connsiteX15" fmla="*/ 4867365 w 5844540"/>
                <a:gd name="connsiteY15" fmla="*/ 943897 h 4886632"/>
                <a:gd name="connsiteX16" fmla="*/ 4877197 w 5844540"/>
                <a:gd name="connsiteY16" fmla="*/ 1071716 h 4886632"/>
                <a:gd name="connsiteX17" fmla="*/ 4887030 w 5844540"/>
                <a:gd name="connsiteY17" fmla="*/ 1140542 h 4886632"/>
                <a:gd name="connsiteX18" fmla="*/ 4896862 w 5844540"/>
                <a:gd name="connsiteY18" fmla="*/ 1317523 h 4886632"/>
                <a:gd name="connsiteX19" fmla="*/ 4916527 w 5844540"/>
                <a:gd name="connsiteY19" fmla="*/ 1406013 h 4886632"/>
                <a:gd name="connsiteX20" fmla="*/ 4946023 w 5844540"/>
                <a:gd name="connsiteY20" fmla="*/ 1563329 h 4886632"/>
                <a:gd name="connsiteX21" fmla="*/ 4965688 w 5844540"/>
                <a:gd name="connsiteY21" fmla="*/ 1602658 h 4886632"/>
                <a:gd name="connsiteX22" fmla="*/ 4975520 w 5844540"/>
                <a:gd name="connsiteY22" fmla="*/ 1691148 h 4886632"/>
                <a:gd name="connsiteX23" fmla="*/ 4985352 w 5844540"/>
                <a:gd name="connsiteY23" fmla="*/ 1750142 h 4886632"/>
                <a:gd name="connsiteX24" fmla="*/ 4995185 w 5844540"/>
                <a:gd name="connsiteY24" fmla="*/ 1986116 h 4886632"/>
                <a:gd name="connsiteX25" fmla="*/ 5005017 w 5844540"/>
                <a:gd name="connsiteY25" fmla="*/ 2015613 h 4886632"/>
                <a:gd name="connsiteX26" fmla="*/ 5014849 w 5844540"/>
                <a:gd name="connsiteY26" fmla="*/ 2054942 h 4886632"/>
                <a:gd name="connsiteX27" fmla="*/ 5024681 w 5844540"/>
                <a:gd name="connsiteY27" fmla="*/ 2084439 h 4886632"/>
                <a:gd name="connsiteX28" fmla="*/ 5044346 w 5844540"/>
                <a:gd name="connsiteY28" fmla="*/ 2153264 h 4886632"/>
                <a:gd name="connsiteX29" fmla="*/ 5064010 w 5844540"/>
                <a:gd name="connsiteY29" fmla="*/ 2320413 h 4886632"/>
                <a:gd name="connsiteX30" fmla="*/ 5083675 w 5844540"/>
                <a:gd name="connsiteY30" fmla="*/ 2477729 h 4886632"/>
                <a:gd name="connsiteX31" fmla="*/ 5113172 w 5844540"/>
                <a:gd name="connsiteY31" fmla="*/ 2566219 h 4886632"/>
                <a:gd name="connsiteX32" fmla="*/ 5132836 w 5844540"/>
                <a:gd name="connsiteY32" fmla="*/ 2595716 h 4886632"/>
                <a:gd name="connsiteX33" fmla="*/ 5142668 w 5844540"/>
                <a:gd name="connsiteY33" fmla="*/ 2664542 h 4886632"/>
                <a:gd name="connsiteX34" fmla="*/ 5152501 w 5844540"/>
                <a:gd name="connsiteY34" fmla="*/ 2772697 h 4886632"/>
                <a:gd name="connsiteX35" fmla="*/ 5191830 w 5844540"/>
                <a:gd name="connsiteY35" fmla="*/ 2792361 h 4886632"/>
                <a:gd name="connsiteX36" fmla="*/ 5231159 w 5844540"/>
                <a:gd name="connsiteY36" fmla="*/ 2871019 h 4886632"/>
                <a:gd name="connsiteX37" fmla="*/ 5240991 w 5844540"/>
                <a:gd name="connsiteY37" fmla="*/ 2939845 h 4886632"/>
                <a:gd name="connsiteX38" fmla="*/ 5250823 w 5844540"/>
                <a:gd name="connsiteY38" fmla="*/ 2979174 h 4886632"/>
                <a:gd name="connsiteX39" fmla="*/ 5280320 w 5844540"/>
                <a:gd name="connsiteY39" fmla="*/ 3146323 h 4886632"/>
                <a:gd name="connsiteX40" fmla="*/ 5299985 w 5844540"/>
                <a:gd name="connsiteY40" fmla="*/ 3254477 h 4886632"/>
                <a:gd name="connsiteX41" fmla="*/ 5319649 w 5844540"/>
                <a:gd name="connsiteY41" fmla="*/ 3293806 h 4886632"/>
                <a:gd name="connsiteX42" fmla="*/ 5358978 w 5844540"/>
                <a:gd name="connsiteY42" fmla="*/ 3382297 h 4886632"/>
                <a:gd name="connsiteX43" fmla="*/ 5388475 w 5844540"/>
                <a:gd name="connsiteY43" fmla="*/ 3401961 h 4886632"/>
                <a:gd name="connsiteX44" fmla="*/ 5408139 w 5844540"/>
                <a:gd name="connsiteY44" fmla="*/ 3470787 h 4886632"/>
                <a:gd name="connsiteX45" fmla="*/ 5427804 w 5844540"/>
                <a:gd name="connsiteY45" fmla="*/ 3500284 h 4886632"/>
                <a:gd name="connsiteX46" fmla="*/ 5486797 w 5844540"/>
                <a:gd name="connsiteY46" fmla="*/ 3578942 h 4886632"/>
                <a:gd name="connsiteX47" fmla="*/ 5506462 w 5844540"/>
                <a:gd name="connsiteY47" fmla="*/ 3618271 h 4886632"/>
                <a:gd name="connsiteX48" fmla="*/ 5516294 w 5844540"/>
                <a:gd name="connsiteY48" fmla="*/ 3657600 h 4886632"/>
                <a:gd name="connsiteX49" fmla="*/ 5575288 w 5844540"/>
                <a:gd name="connsiteY49" fmla="*/ 3726426 h 4886632"/>
                <a:gd name="connsiteX50" fmla="*/ 5634281 w 5844540"/>
                <a:gd name="connsiteY50" fmla="*/ 3854245 h 4886632"/>
                <a:gd name="connsiteX51" fmla="*/ 5644114 w 5844540"/>
                <a:gd name="connsiteY51" fmla="*/ 3883742 h 4886632"/>
                <a:gd name="connsiteX52" fmla="*/ 5683443 w 5844540"/>
                <a:gd name="connsiteY52" fmla="*/ 3923071 h 4886632"/>
                <a:gd name="connsiteX53" fmla="*/ 5712939 w 5844540"/>
                <a:gd name="connsiteY53" fmla="*/ 4041058 h 4886632"/>
                <a:gd name="connsiteX54" fmla="*/ 5752268 w 5844540"/>
                <a:gd name="connsiteY54" fmla="*/ 4070555 h 4886632"/>
                <a:gd name="connsiteX55" fmla="*/ 5811262 w 5844540"/>
                <a:gd name="connsiteY55" fmla="*/ 4159045 h 4886632"/>
                <a:gd name="connsiteX56" fmla="*/ 5821094 w 5844540"/>
                <a:gd name="connsiteY56" fmla="*/ 4188542 h 4886632"/>
                <a:gd name="connsiteX57" fmla="*/ 5821094 w 5844540"/>
                <a:gd name="connsiteY57" fmla="*/ 4680155 h 4886632"/>
                <a:gd name="connsiteX58" fmla="*/ 5801430 w 5844540"/>
                <a:gd name="connsiteY58" fmla="*/ 4729316 h 4886632"/>
                <a:gd name="connsiteX59" fmla="*/ 5732604 w 5844540"/>
                <a:gd name="connsiteY59" fmla="*/ 4739148 h 4886632"/>
                <a:gd name="connsiteX60" fmla="*/ 5703107 w 5844540"/>
                <a:gd name="connsiteY60" fmla="*/ 4778477 h 4886632"/>
                <a:gd name="connsiteX61" fmla="*/ 5634281 w 5844540"/>
                <a:gd name="connsiteY61" fmla="*/ 4817806 h 4886632"/>
                <a:gd name="connsiteX62" fmla="*/ 5437636 w 5844540"/>
                <a:gd name="connsiteY62" fmla="*/ 4847303 h 4886632"/>
                <a:gd name="connsiteX63" fmla="*/ 5270488 w 5844540"/>
                <a:gd name="connsiteY63" fmla="*/ 4866968 h 4886632"/>
                <a:gd name="connsiteX64" fmla="*/ 5083675 w 5844540"/>
                <a:gd name="connsiteY64" fmla="*/ 4876800 h 4886632"/>
                <a:gd name="connsiteX65" fmla="*/ 4896862 w 5844540"/>
                <a:gd name="connsiteY65" fmla="*/ 4866968 h 4886632"/>
                <a:gd name="connsiteX66" fmla="*/ 4700217 w 5844540"/>
                <a:gd name="connsiteY66" fmla="*/ 4876800 h 4886632"/>
                <a:gd name="connsiteX67" fmla="*/ 4257765 w 5844540"/>
                <a:gd name="connsiteY67" fmla="*/ 4886632 h 4886632"/>
                <a:gd name="connsiteX68" fmla="*/ 3048397 w 5844540"/>
                <a:gd name="connsiteY68" fmla="*/ 4866968 h 4886632"/>
                <a:gd name="connsiteX69" fmla="*/ 2989404 w 5844540"/>
                <a:gd name="connsiteY69" fmla="*/ 4857135 h 4886632"/>
                <a:gd name="connsiteX70" fmla="*/ 2812423 w 5844540"/>
                <a:gd name="connsiteY70" fmla="*/ 4837471 h 4886632"/>
                <a:gd name="connsiteX71" fmla="*/ 2733765 w 5844540"/>
                <a:gd name="connsiteY71" fmla="*/ 4827639 h 4886632"/>
                <a:gd name="connsiteX72" fmla="*/ 2104501 w 5844540"/>
                <a:gd name="connsiteY72" fmla="*/ 4807974 h 4886632"/>
                <a:gd name="connsiteX73" fmla="*/ 1898023 w 5844540"/>
                <a:gd name="connsiteY73" fmla="*/ 4837471 h 4886632"/>
                <a:gd name="connsiteX74" fmla="*/ 1239262 w 5844540"/>
                <a:gd name="connsiteY74" fmla="*/ 4798142 h 4886632"/>
                <a:gd name="connsiteX75" fmla="*/ 993456 w 5844540"/>
                <a:gd name="connsiteY75" fmla="*/ 4807974 h 4886632"/>
                <a:gd name="connsiteX76" fmla="*/ 865636 w 5844540"/>
                <a:gd name="connsiteY76" fmla="*/ 4817806 h 4886632"/>
                <a:gd name="connsiteX77" fmla="*/ 551004 w 5844540"/>
                <a:gd name="connsiteY77" fmla="*/ 4807974 h 4886632"/>
                <a:gd name="connsiteX78" fmla="*/ 334694 w 5844540"/>
                <a:gd name="connsiteY78" fmla="*/ 4748981 h 4886632"/>
                <a:gd name="connsiteX79" fmla="*/ 265868 w 5844540"/>
                <a:gd name="connsiteY79" fmla="*/ 4680155 h 4886632"/>
                <a:gd name="connsiteX80" fmla="*/ 206875 w 5844540"/>
                <a:gd name="connsiteY80" fmla="*/ 4650658 h 4886632"/>
                <a:gd name="connsiteX81" fmla="*/ 128217 w 5844540"/>
                <a:gd name="connsiteY81" fmla="*/ 4621161 h 4886632"/>
                <a:gd name="connsiteX82" fmla="*/ 98720 w 5844540"/>
                <a:gd name="connsiteY82" fmla="*/ 4611329 h 4886632"/>
                <a:gd name="connsiteX83" fmla="*/ 39727 w 5844540"/>
                <a:gd name="connsiteY83" fmla="*/ 4601497 h 4886632"/>
                <a:gd name="connsiteX84" fmla="*/ 98720 w 5844540"/>
                <a:gd name="connsiteY84" fmla="*/ 4562168 h 4886632"/>
                <a:gd name="connsiteX85" fmla="*/ 79056 w 5844540"/>
                <a:gd name="connsiteY85" fmla="*/ 3392129 h 4886632"/>
                <a:gd name="connsiteX86" fmla="*/ 69223 w 5844540"/>
                <a:gd name="connsiteY86" fmla="*/ 3215148 h 4886632"/>
                <a:gd name="connsiteX87" fmla="*/ 59391 w 5844540"/>
                <a:gd name="connsiteY87" fmla="*/ 3165987 h 4886632"/>
                <a:gd name="connsiteX88" fmla="*/ 29894 w 5844540"/>
                <a:gd name="connsiteY88" fmla="*/ 2585884 h 4886632"/>
                <a:gd name="connsiteX89" fmla="*/ 10230 w 5844540"/>
                <a:gd name="connsiteY89" fmla="*/ 2546555 h 4886632"/>
                <a:gd name="connsiteX90" fmla="*/ 10230 w 5844540"/>
                <a:gd name="connsiteY90" fmla="*/ 2359742 h 4886632"/>
                <a:gd name="connsiteX91" fmla="*/ 29894 w 5844540"/>
                <a:gd name="connsiteY91" fmla="*/ 2310581 h 4886632"/>
                <a:gd name="connsiteX92" fmla="*/ 49559 w 5844540"/>
                <a:gd name="connsiteY92" fmla="*/ 2182761 h 4886632"/>
                <a:gd name="connsiteX93" fmla="*/ 69223 w 5844540"/>
                <a:gd name="connsiteY93" fmla="*/ 2143432 h 4886632"/>
                <a:gd name="connsiteX94" fmla="*/ 79056 w 5844540"/>
                <a:gd name="connsiteY94" fmla="*/ 2104103 h 4886632"/>
                <a:gd name="connsiteX95" fmla="*/ 88888 w 5844540"/>
                <a:gd name="connsiteY95" fmla="*/ 2074606 h 4886632"/>
                <a:gd name="connsiteX96" fmla="*/ 98720 w 5844540"/>
                <a:gd name="connsiteY96" fmla="*/ 2015613 h 4886632"/>
                <a:gd name="connsiteX97" fmla="*/ 118385 w 5844540"/>
                <a:gd name="connsiteY97" fmla="*/ 1946787 h 4886632"/>
                <a:gd name="connsiteX98" fmla="*/ 128217 w 5844540"/>
                <a:gd name="connsiteY98" fmla="*/ 1897626 h 4886632"/>
                <a:gd name="connsiteX99" fmla="*/ 147881 w 5844540"/>
                <a:gd name="connsiteY99" fmla="*/ 1779639 h 4886632"/>
                <a:gd name="connsiteX100" fmla="*/ 167546 w 5844540"/>
                <a:gd name="connsiteY100" fmla="*/ 1720645 h 4886632"/>
                <a:gd name="connsiteX101" fmla="*/ 187210 w 5844540"/>
                <a:gd name="connsiteY101" fmla="*/ 1612490 h 4886632"/>
                <a:gd name="connsiteX102" fmla="*/ 216707 w 5844540"/>
                <a:gd name="connsiteY102" fmla="*/ 1514168 h 4886632"/>
                <a:gd name="connsiteX103" fmla="*/ 246204 w 5844540"/>
                <a:gd name="connsiteY103" fmla="*/ 1435510 h 4886632"/>
                <a:gd name="connsiteX104" fmla="*/ 275701 w 5844540"/>
                <a:gd name="connsiteY104" fmla="*/ 1406013 h 4886632"/>
                <a:gd name="connsiteX105" fmla="*/ 295365 w 5844540"/>
                <a:gd name="connsiteY105" fmla="*/ 1347019 h 4886632"/>
                <a:gd name="connsiteX106" fmla="*/ 305197 w 5844540"/>
                <a:gd name="connsiteY106" fmla="*/ 1288026 h 4886632"/>
                <a:gd name="connsiteX107" fmla="*/ 364191 w 5844540"/>
                <a:gd name="connsiteY107" fmla="*/ 1229032 h 4886632"/>
                <a:gd name="connsiteX108" fmla="*/ 393688 w 5844540"/>
                <a:gd name="connsiteY108" fmla="*/ 1189703 h 4886632"/>
                <a:gd name="connsiteX109" fmla="*/ 403520 w 5844540"/>
                <a:gd name="connsiteY109" fmla="*/ 1140542 h 4886632"/>
                <a:gd name="connsiteX110" fmla="*/ 452681 w 5844540"/>
                <a:gd name="connsiteY110" fmla="*/ 1101213 h 4886632"/>
                <a:gd name="connsiteX111" fmla="*/ 472346 w 5844540"/>
                <a:gd name="connsiteY111" fmla="*/ 1071716 h 4886632"/>
                <a:gd name="connsiteX112" fmla="*/ 560836 w 5844540"/>
                <a:gd name="connsiteY112" fmla="*/ 993058 h 4886632"/>
                <a:gd name="connsiteX113" fmla="*/ 639494 w 5844540"/>
                <a:gd name="connsiteY113" fmla="*/ 904568 h 4886632"/>
                <a:gd name="connsiteX114" fmla="*/ 649327 w 5844540"/>
                <a:gd name="connsiteY114" fmla="*/ 865239 h 4886632"/>
                <a:gd name="connsiteX115" fmla="*/ 708320 w 5844540"/>
                <a:gd name="connsiteY115" fmla="*/ 825910 h 4886632"/>
                <a:gd name="connsiteX116" fmla="*/ 767314 w 5844540"/>
                <a:gd name="connsiteY116" fmla="*/ 757084 h 4886632"/>
                <a:gd name="connsiteX117" fmla="*/ 855804 w 5844540"/>
                <a:gd name="connsiteY117" fmla="*/ 668593 h 4886632"/>
                <a:gd name="connsiteX118" fmla="*/ 983623 w 5844540"/>
                <a:gd name="connsiteY118" fmla="*/ 540774 h 4886632"/>
                <a:gd name="connsiteX119" fmla="*/ 1072114 w 5844540"/>
                <a:gd name="connsiteY119" fmla="*/ 452284 h 4886632"/>
                <a:gd name="connsiteX120" fmla="*/ 1150772 w 5844540"/>
                <a:gd name="connsiteY120" fmla="*/ 393290 h 4886632"/>
                <a:gd name="connsiteX121" fmla="*/ 1268759 w 5844540"/>
                <a:gd name="connsiteY121" fmla="*/ 314632 h 4886632"/>
                <a:gd name="connsiteX122" fmla="*/ 1288423 w 5844540"/>
                <a:gd name="connsiteY122" fmla="*/ 285135 h 4886632"/>
                <a:gd name="connsiteX123" fmla="*/ 1327752 w 5844540"/>
                <a:gd name="connsiteY123" fmla="*/ 265471 h 4886632"/>
                <a:gd name="connsiteX124" fmla="*/ 1396578 w 5844540"/>
                <a:gd name="connsiteY124" fmla="*/ 226142 h 4886632"/>
                <a:gd name="connsiteX125" fmla="*/ 1426075 w 5844540"/>
                <a:gd name="connsiteY125" fmla="*/ 196645 h 4886632"/>
                <a:gd name="connsiteX126" fmla="*/ 1475236 w 5844540"/>
                <a:gd name="connsiteY126" fmla="*/ 176981 h 4886632"/>
                <a:gd name="connsiteX127" fmla="*/ 1504733 w 5844540"/>
                <a:gd name="connsiteY127" fmla="*/ 157316 h 4886632"/>
                <a:gd name="connsiteX128" fmla="*/ 1544062 w 5844540"/>
                <a:gd name="connsiteY128" fmla="*/ 137652 h 4886632"/>
                <a:gd name="connsiteX129" fmla="*/ 1603056 w 5844540"/>
                <a:gd name="connsiteY129" fmla="*/ 98323 h 4886632"/>
                <a:gd name="connsiteX130" fmla="*/ 1642385 w 5844540"/>
                <a:gd name="connsiteY130" fmla="*/ 68826 h 4886632"/>
                <a:gd name="connsiteX131" fmla="*/ 1681714 w 5844540"/>
                <a:gd name="connsiteY131" fmla="*/ 49161 h 4886632"/>
                <a:gd name="connsiteX132" fmla="*/ 1858694 w 5844540"/>
                <a:gd name="connsiteY132" fmla="*/ 19664 h 4886632"/>
                <a:gd name="connsiteX133" fmla="*/ 2271649 w 5844540"/>
                <a:gd name="connsiteY133" fmla="*/ 0 h 4886632"/>
                <a:gd name="connsiteX134" fmla="*/ 2930410 w 5844540"/>
                <a:gd name="connsiteY134" fmla="*/ 9832 h 4886632"/>
                <a:gd name="connsiteX135" fmla="*/ 3048397 w 5844540"/>
                <a:gd name="connsiteY135" fmla="*/ 39329 h 4886632"/>
                <a:gd name="connsiteX136" fmla="*/ 3146720 w 5844540"/>
                <a:gd name="connsiteY136" fmla="*/ 49161 h 4886632"/>
                <a:gd name="connsiteX137" fmla="*/ 3323701 w 5844540"/>
                <a:gd name="connsiteY137" fmla="*/ 58993 h 4886632"/>
                <a:gd name="connsiteX138" fmla="*/ 3431856 w 5844540"/>
                <a:gd name="connsiteY138" fmla="*/ 68826 h 4886632"/>
                <a:gd name="connsiteX139" fmla="*/ 3834978 w 5844540"/>
                <a:gd name="connsiteY139" fmla="*/ 78658 h 4886632"/>
                <a:gd name="connsiteX140" fmla="*/ 3943133 w 5844540"/>
                <a:gd name="connsiteY140" fmla="*/ 98323 h 4886632"/>
                <a:gd name="connsiteX141" fmla="*/ 4002127 w 5844540"/>
                <a:gd name="connsiteY141" fmla="*/ 108155 h 4886632"/>
                <a:gd name="connsiteX142" fmla="*/ 4090617 w 5844540"/>
                <a:gd name="connsiteY142" fmla="*/ 117987 h 4886632"/>
                <a:gd name="connsiteX143" fmla="*/ 4139778 w 5844540"/>
                <a:gd name="connsiteY143" fmla="*/ 127819 h 4886632"/>
                <a:gd name="connsiteX144" fmla="*/ 4208604 w 5844540"/>
                <a:gd name="connsiteY144" fmla="*/ 137652 h 4886632"/>
                <a:gd name="connsiteX145" fmla="*/ 4267597 w 5844540"/>
                <a:gd name="connsiteY145" fmla="*/ 147484 h 4886632"/>
                <a:gd name="connsiteX146" fmla="*/ 4365920 w 5844540"/>
                <a:gd name="connsiteY146" fmla="*/ 186813 h 4886632"/>
                <a:gd name="connsiteX147" fmla="*/ 4385585 w 5844540"/>
                <a:gd name="connsiteY147" fmla="*/ 216310 h 488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844540" h="4886632">
                  <a:moveTo>
                    <a:pt x="4385585" y="216310"/>
                  </a:moveTo>
                  <a:lnTo>
                    <a:pt x="4385585" y="216310"/>
                  </a:lnTo>
                  <a:cubicBezTo>
                    <a:pt x="4446092" y="230273"/>
                    <a:pt x="4498325" y="226467"/>
                    <a:pt x="4542901" y="265471"/>
                  </a:cubicBezTo>
                  <a:cubicBezTo>
                    <a:pt x="4560342" y="280732"/>
                    <a:pt x="4575675" y="298245"/>
                    <a:pt x="4592062" y="314632"/>
                  </a:cubicBezTo>
                  <a:cubicBezTo>
                    <a:pt x="4601894" y="337574"/>
                    <a:pt x="4612599" y="360162"/>
                    <a:pt x="4621559" y="383458"/>
                  </a:cubicBezTo>
                  <a:cubicBezTo>
                    <a:pt x="4629000" y="402805"/>
                    <a:pt x="4632457" y="423668"/>
                    <a:pt x="4641223" y="442452"/>
                  </a:cubicBezTo>
                  <a:cubicBezTo>
                    <a:pt x="4655492" y="473029"/>
                    <a:pt x="4673383" y="501795"/>
                    <a:pt x="4690385" y="530942"/>
                  </a:cubicBezTo>
                  <a:cubicBezTo>
                    <a:pt x="4696339" y="541149"/>
                    <a:pt x="4704764" y="549870"/>
                    <a:pt x="4710049" y="560439"/>
                  </a:cubicBezTo>
                  <a:cubicBezTo>
                    <a:pt x="4714684" y="569709"/>
                    <a:pt x="4713246" y="581973"/>
                    <a:pt x="4719881" y="589935"/>
                  </a:cubicBezTo>
                  <a:cubicBezTo>
                    <a:pt x="4730372" y="602524"/>
                    <a:pt x="4747623" y="607845"/>
                    <a:pt x="4759210" y="619432"/>
                  </a:cubicBezTo>
                  <a:cubicBezTo>
                    <a:pt x="4770797" y="631019"/>
                    <a:pt x="4778875" y="645651"/>
                    <a:pt x="4788707" y="658761"/>
                  </a:cubicBezTo>
                  <a:lnTo>
                    <a:pt x="4808372" y="717755"/>
                  </a:lnTo>
                  <a:cubicBezTo>
                    <a:pt x="4811649" y="727587"/>
                    <a:pt x="4815690" y="737197"/>
                    <a:pt x="4818204" y="747252"/>
                  </a:cubicBezTo>
                  <a:cubicBezTo>
                    <a:pt x="4824759" y="773471"/>
                    <a:pt x="4832205" y="799484"/>
                    <a:pt x="4837868" y="825910"/>
                  </a:cubicBezTo>
                  <a:cubicBezTo>
                    <a:pt x="4842045" y="845403"/>
                    <a:pt x="4842866" y="865563"/>
                    <a:pt x="4847701" y="884903"/>
                  </a:cubicBezTo>
                  <a:cubicBezTo>
                    <a:pt x="4852728" y="905012"/>
                    <a:pt x="4867365" y="943897"/>
                    <a:pt x="4867365" y="943897"/>
                  </a:cubicBezTo>
                  <a:cubicBezTo>
                    <a:pt x="4870642" y="986503"/>
                    <a:pt x="4872945" y="1029196"/>
                    <a:pt x="4877197" y="1071716"/>
                  </a:cubicBezTo>
                  <a:cubicBezTo>
                    <a:pt x="4879503" y="1094776"/>
                    <a:pt x="4885182" y="1117441"/>
                    <a:pt x="4887030" y="1140542"/>
                  </a:cubicBezTo>
                  <a:cubicBezTo>
                    <a:pt x="4891742" y="1199438"/>
                    <a:pt x="4890337" y="1258800"/>
                    <a:pt x="4896862" y="1317523"/>
                  </a:cubicBezTo>
                  <a:cubicBezTo>
                    <a:pt x="4900199" y="1347554"/>
                    <a:pt x="4910958" y="1376314"/>
                    <a:pt x="4916527" y="1406013"/>
                  </a:cubicBezTo>
                  <a:cubicBezTo>
                    <a:pt x="4930554" y="1480825"/>
                    <a:pt x="4921433" y="1483412"/>
                    <a:pt x="4946023" y="1563329"/>
                  </a:cubicBezTo>
                  <a:cubicBezTo>
                    <a:pt x="4950333" y="1577338"/>
                    <a:pt x="4959133" y="1589548"/>
                    <a:pt x="4965688" y="1602658"/>
                  </a:cubicBezTo>
                  <a:cubicBezTo>
                    <a:pt x="4968965" y="1632155"/>
                    <a:pt x="4971598" y="1661730"/>
                    <a:pt x="4975520" y="1691148"/>
                  </a:cubicBezTo>
                  <a:cubicBezTo>
                    <a:pt x="4978155" y="1710909"/>
                    <a:pt x="4984026" y="1730250"/>
                    <a:pt x="4985352" y="1750142"/>
                  </a:cubicBezTo>
                  <a:cubicBezTo>
                    <a:pt x="4990589" y="1828694"/>
                    <a:pt x="4989369" y="1907605"/>
                    <a:pt x="4995185" y="1986116"/>
                  </a:cubicBezTo>
                  <a:cubicBezTo>
                    <a:pt x="4995951" y="1996452"/>
                    <a:pt x="5002170" y="2005648"/>
                    <a:pt x="5005017" y="2015613"/>
                  </a:cubicBezTo>
                  <a:cubicBezTo>
                    <a:pt x="5008729" y="2028606"/>
                    <a:pt x="5011137" y="2041949"/>
                    <a:pt x="5014849" y="2054942"/>
                  </a:cubicBezTo>
                  <a:cubicBezTo>
                    <a:pt x="5017696" y="2064907"/>
                    <a:pt x="5021834" y="2074474"/>
                    <a:pt x="5024681" y="2084439"/>
                  </a:cubicBezTo>
                  <a:cubicBezTo>
                    <a:pt x="5049371" y="2170851"/>
                    <a:pt x="5020774" y="2082549"/>
                    <a:pt x="5044346" y="2153264"/>
                  </a:cubicBezTo>
                  <a:cubicBezTo>
                    <a:pt x="5066774" y="2377553"/>
                    <a:pt x="5042280" y="2146576"/>
                    <a:pt x="5064010" y="2320413"/>
                  </a:cubicBezTo>
                  <a:cubicBezTo>
                    <a:pt x="5066023" y="2336518"/>
                    <a:pt x="5077751" y="2454032"/>
                    <a:pt x="5083675" y="2477729"/>
                  </a:cubicBezTo>
                  <a:cubicBezTo>
                    <a:pt x="5091216" y="2507893"/>
                    <a:pt x="5095926" y="2540348"/>
                    <a:pt x="5113172" y="2566219"/>
                  </a:cubicBezTo>
                  <a:lnTo>
                    <a:pt x="5132836" y="2595716"/>
                  </a:lnTo>
                  <a:cubicBezTo>
                    <a:pt x="5136113" y="2618658"/>
                    <a:pt x="5140109" y="2641509"/>
                    <a:pt x="5142668" y="2664542"/>
                  </a:cubicBezTo>
                  <a:cubicBezTo>
                    <a:pt x="5146666" y="2700521"/>
                    <a:pt x="5139506" y="2738910"/>
                    <a:pt x="5152501" y="2772697"/>
                  </a:cubicBezTo>
                  <a:cubicBezTo>
                    <a:pt x="5157763" y="2786377"/>
                    <a:pt x="5178720" y="2785806"/>
                    <a:pt x="5191830" y="2792361"/>
                  </a:cubicBezTo>
                  <a:cubicBezTo>
                    <a:pt x="5204940" y="2818580"/>
                    <a:pt x="5221889" y="2843209"/>
                    <a:pt x="5231159" y="2871019"/>
                  </a:cubicBezTo>
                  <a:cubicBezTo>
                    <a:pt x="5238488" y="2893005"/>
                    <a:pt x="5236845" y="2917044"/>
                    <a:pt x="5240991" y="2939845"/>
                  </a:cubicBezTo>
                  <a:cubicBezTo>
                    <a:pt x="5243408" y="2953140"/>
                    <a:pt x="5247546" y="2966064"/>
                    <a:pt x="5250823" y="2979174"/>
                  </a:cubicBezTo>
                  <a:cubicBezTo>
                    <a:pt x="5271702" y="3187950"/>
                    <a:pt x="5245326" y="2983013"/>
                    <a:pt x="5280320" y="3146323"/>
                  </a:cubicBezTo>
                  <a:cubicBezTo>
                    <a:pt x="5288098" y="3182623"/>
                    <a:pt x="5286843" y="3219431"/>
                    <a:pt x="5299985" y="3254477"/>
                  </a:cubicBezTo>
                  <a:cubicBezTo>
                    <a:pt x="5305131" y="3268201"/>
                    <a:pt x="5313875" y="3280334"/>
                    <a:pt x="5319649" y="3293806"/>
                  </a:cubicBezTo>
                  <a:cubicBezTo>
                    <a:pt x="5336897" y="3334051"/>
                    <a:pt x="5323863" y="3335478"/>
                    <a:pt x="5358978" y="3382297"/>
                  </a:cubicBezTo>
                  <a:cubicBezTo>
                    <a:pt x="5366068" y="3391750"/>
                    <a:pt x="5378643" y="3395406"/>
                    <a:pt x="5388475" y="3401961"/>
                  </a:cubicBezTo>
                  <a:cubicBezTo>
                    <a:pt x="5395030" y="3424903"/>
                    <a:pt x="5399278" y="3448634"/>
                    <a:pt x="5408139" y="3470787"/>
                  </a:cubicBezTo>
                  <a:cubicBezTo>
                    <a:pt x="5412528" y="3481759"/>
                    <a:pt x="5420854" y="3490727"/>
                    <a:pt x="5427804" y="3500284"/>
                  </a:cubicBezTo>
                  <a:cubicBezTo>
                    <a:pt x="5447081" y="3526790"/>
                    <a:pt x="5468617" y="3551672"/>
                    <a:pt x="5486797" y="3578942"/>
                  </a:cubicBezTo>
                  <a:cubicBezTo>
                    <a:pt x="5494927" y="3591137"/>
                    <a:pt x="5499907" y="3605161"/>
                    <a:pt x="5506462" y="3618271"/>
                  </a:cubicBezTo>
                  <a:cubicBezTo>
                    <a:pt x="5509739" y="3631381"/>
                    <a:pt x="5510251" y="3645514"/>
                    <a:pt x="5516294" y="3657600"/>
                  </a:cubicBezTo>
                  <a:cubicBezTo>
                    <a:pt x="5528907" y="3682826"/>
                    <a:pt x="5555610" y="3706748"/>
                    <a:pt x="5575288" y="3726426"/>
                  </a:cubicBezTo>
                  <a:cubicBezTo>
                    <a:pt x="5640420" y="3921819"/>
                    <a:pt x="5570080" y="3741893"/>
                    <a:pt x="5634281" y="3854245"/>
                  </a:cubicBezTo>
                  <a:cubicBezTo>
                    <a:pt x="5639423" y="3863244"/>
                    <a:pt x="5638090" y="3875308"/>
                    <a:pt x="5644114" y="3883742"/>
                  </a:cubicBezTo>
                  <a:cubicBezTo>
                    <a:pt x="5654890" y="3898828"/>
                    <a:pt x="5670333" y="3909961"/>
                    <a:pt x="5683443" y="3923071"/>
                  </a:cubicBezTo>
                  <a:cubicBezTo>
                    <a:pt x="5688128" y="3955868"/>
                    <a:pt x="5690489" y="4011124"/>
                    <a:pt x="5712939" y="4041058"/>
                  </a:cubicBezTo>
                  <a:cubicBezTo>
                    <a:pt x="5722771" y="4054168"/>
                    <a:pt x="5741777" y="4057966"/>
                    <a:pt x="5752268" y="4070555"/>
                  </a:cubicBezTo>
                  <a:cubicBezTo>
                    <a:pt x="5774963" y="4097789"/>
                    <a:pt x="5811262" y="4159045"/>
                    <a:pt x="5811262" y="4159045"/>
                  </a:cubicBezTo>
                  <a:cubicBezTo>
                    <a:pt x="5814539" y="4168877"/>
                    <a:pt x="5818247" y="4178577"/>
                    <a:pt x="5821094" y="4188542"/>
                  </a:cubicBezTo>
                  <a:cubicBezTo>
                    <a:pt x="5867351" y="4350438"/>
                    <a:pt x="5832919" y="4479132"/>
                    <a:pt x="5821094" y="4680155"/>
                  </a:cubicBezTo>
                  <a:cubicBezTo>
                    <a:pt x="5820058" y="4697774"/>
                    <a:pt x="5816115" y="4719526"/>
                    <a:pt x="5801430" y="4729316"/>
                  </a:cubicBezTo>
                  <a:cubicBezTo>
                    <a:pt x="5782147" y="4742171"/>
                    <a:pt x="5755546" y="4735871"/>
                    <a:pt x="5732604" y="4739148"/>
                  </a:cubicBezTo>
                  <a:cubicBezTo>
                    <a:pt x="5722772" y="4752258"/>
                    <a:pt x="5714694" y="4766890"/>
                    <a:pt x="5703107" y="4778477"/>
                  </a:cubicBezTo>
                  <a:cubicBezTo>
                    <a:pt x="5669785" y="4811799"/>
                    <a:pt x="5670281" y="4804306"/>
                    <a:pt x="5634281" y="4817806"/>
                  </a:cubicBezTo>
                  <a:cubicBezTo>
                    <a:pt x="5531676" y="4856283"/>
                    <a:pt x="5624220" y="4834864"/>
                    <a:pt x="5437636" y="4847303"/>
                  </a:cubicBezTo>
                  <a:cubicBezTo>
                    <a:pt x="5360289" y="4866639"/>
                    <a:pt x="5400908" y="4858817"/>
                    <a:pt x="5270488" y="4866968"/>
                  </a:cubicBezTo>
                  <a:lnTo>
                    <a:pt x="5083675" y="4876800"/>
                  </a:lnTo>
                  <a:cubicBezTo>
                    <a:pt x="5021404" y="4873523"/>
                    <a:pt x="4959219" y="4866968"/>
                    <a:pt x="4896862" y="4866968"/>
                  </a:cubicBezTo>
                  <a:cubicBezTo>
                    <a:pt x="4831232" y="4866968"/>
                    <a:pt x="4765816" y="4874782"/>
                    <a:pt x="4700217" y="4876800"/>
                  </a:cubicBezTo>
                  <a:lnTo>
                    <a:pt x="4257765" y="4886632"/>
                  </a:lnTo>
                  <a:lnTo>
                    <a:pt x="3048397" y="4866968"/>
                  </a:lnTo>
                  <a:cubicBezTo>
                    <a:pt x="3028474" y="4866256"/>
                    <a:pt x="3009139" y="4859954"/>
                    <a:pt x="2989404" y="4857135"/>
                  </a:cubicBezTo>
                  <a:cubicBezTo>
                    <a:pt x="2905723" y="4845180"/>
                    <a:pt x="2902559" y="4847486"/>
                    <a:pt x="2812423" y="4837471"/>
                  </a:cubicBezTo>
                  <a:cubicBezTo>
                    <a:pt x="2786161" y="4834553"/>
                    <a:pt x="2760140" y="4829238"/>
                    <a:pt x="2733765" y="4827639"/>
                  </a:cubicBezTo>
                  <a:cubicBezTo>
                    <a:pt x="2580324" y="4818339"/>
                    <a:pt x="2226700" y="4811107"/>
                    <a:pt x="2104501" y="4807974"/>
                  </a:cubicBezTo>
                  <a:cubicBezTo>
                    <a:pt x="2018320" y="4832598"/>
                    <a:pt x="2007659" y="4840744"/>
                    <a:pt x="1898023" y="4837471"/>
                  </a:cubicBezTo>
                  <a:cubicBezTo>
                    <a:pt x="1695865" y="4831436"/>
                    <a:pt x="1453979" y="4813478"/>
                    <a:pt x="1239262" y="4798142"/>
                  </a:cubicBezTo>
                  <a:lnTo>
                    <a:pt x="993456" y="4807974"/>
                  </a:lnTo>
                  <a:cubicBezTo>
                    <a:pt x="950783" y="4810220"/>
                    <a:pt x="908369" y="4817806"/>
                    <a:pt x="865636" y="4817806"/>
                  </a:cubicBezTo>
                  <a:cubicBezTo>
                    <a:pt x="760707" y="4817806"/>
                    <a:pt x="655881" y="4811251"/>
                    <a:pt x="551004" y="4807974"/>
                  </a:cubicBezTo>
                  <a:cubicBezTo>
                    <a:pt x="456665" y="4798540"/>
                    <a:pt x="423092" y="4804811"/>
                    <a:pt x="334694" y="4748981"/>
                  </a:cubicBezTo>
                  <a:cubicBezTo>
                    <a:pt x="307262" y="4731656"/>
                    <a:pt x="291585" y="4699937"/>
                    <a:pt x="265868" y="4680155"/>
                  </a:cubicBezTo>
                  <a:cubicBezTo>
                    <a:pt x="248442" y="4666750"/>
                    <a:pt x="227083" y="4659319"/>
                    <a:pt x="206875" y="4650658"/>
                  </a:cubicBezTo>
                  <a:cubicBezTo>
                    <a:pt x="181137" y="4639627"/>
                    <a:pt x="154533" y="4630731"/>
                    <a:pt x="128217" y="4621161"/>
                  </a:cubicBezTo>
                  <a:cubicBezTo>
                    <a:pt x="118477" y="4617619"/>
                    <a:pt x="108837" y="4613577"/>
                    <a:pt x="98720" y="4611329"/>
                  </a:cubicBezTo>
                  <a:cubicBezTo>
                    <a:pt x="79259" y="4607004"/>
                    <a:pt x="59391" y="4604774"/>
                    <a:pt x="39727" y="4601497"/>
                  </a:cubicBezTo>
                  <a:cubicBezTo>
                    <a:pt x="59391" y="4588387"/>
                    <a:pt x="98924" y="4585801"/>
                    <a:pt x="98720" y="4562168"/>
                  </a:cubicBezTo>
                  <a:cubicBezTo>
                    <a:pt x="88799" y="3411262"/>
                    <a:pt x="209112" y="3782312"/>
                    <a:pt x="79056" y="3392129"/>
                  </a:cubicBezTo>
                  <a:cubicBezTo>
                    <a:pt x="75778" y="3333135"/>
                    <a:pt x="74342" y="3274011"/>
                    <a:pt x="69223" y="3215148"/>
                  </a:cubicBezTo>
                  <a:cubicBezTo>
                    <a:pt x="67775" y="3198499"/>
                    <a:pt x="59967" y="3182689"/>
                    <a:pt x="59391" y="3165987"/>
                  </a:cubicBezTo>
                  <a:cubicBezTo>
                    <a:pt x="51705" y="2943100"/>
                    <a:pt x="104198" y="2771642"/>
                    <a:pt x="29894" y="2585884"/>
                  </a:cubicBezTo>
                  <a:cubicBezTo>
                    <a:pt x="24451" y="2572275"/>
                    <a:pt x="16785" y="2559665"/>
                    <a:pt x="10230" y="2546555"/>
                  </a:cubicBezTo>
                  <a:cubicBezTo>
                    <a:pt x="874" y="2462354"/>
                    <a:pt x="-7122" y="2446503"/>
                    <a:pt x="10230" y="2359742"/>
                  </a:cubicBezTo>
                  <a:cubicBezTo>
                    <a:pt x="13691" y="2342435"/>
                    <a:pt x="23339" y="2326968"/>
                    <a:pt x="29894" y="2310581"/>
                  </a:cubicBezTo>
                  <a:cubicBezTo>
                    <a:pt x="31011" y="2302763"/>
                    <a:pt x="45841" y="2195156"/>
                    <a:pt x="49559" y="2182761"/>
                  </a:cubicBezTo>
                  <a:cubicBezTo>
                    <a:pt x="53771" y="2168722"/>
                    <a:pt x="64077" y="2157156"/>
                    <a:pt x="69223" y="2143432"/>
                  </a:cubicBezTo>
                  <a:cubicBezTo>
                    <a:pt x="73968" y="2130779"/>
                    <a:pt x="75344" y="2117096"/>
                    <a:pt x="79056" y="2104103"/>
                  </a:cubicBezTo>
                  <a:cubicBezTo>
                    <a:pt x="81903" y="2094138"/>
                    <a:pt x="86640" y="2084723"/>
                    <a:pt x="88888" y="2074606"/>
                  </a:cubicBezTo>
                  <a:cubicBezTo>
                    <a:pt x="93213" y="2055145"/>
                    <a:pt x="94810" y="2035161"/>
                    <a:pt x="98720" y="2015613"/>
                  </a:cubicBezTo>
                  <a:cubicBezTo>
                    <a:pt x="117113" y="1923646"/>
                    <a:pt x="99640" y="2021764"/>
                    <a:pt x="118385" y="1946787"/>
                  </a:cubicBezTo>
                  <a:cubicBezTo>
                    <a:pt x="122438" y="1930574"/>
                    <a:pt x="125313" y="1914083"/>
                    <a:pt x="128217" y="1897626"/>
                  </a:cubicBezTo>
                  <a:cubicBezTo>
                    <a:pt x="135146" y="1858361"/>
                    <a:pt x="139232" y="1818561"/>
                    <a:pt x="147881" y="1779639"/>
                  </a:cubicBezTo>
                  <a:cubicBezTo>
                    <a:pt x="152378" y="1759404"/>
                    <a:pt x="164138" y="1741091"/>
                    <a:pt x="167546" y="1720645"/>
                  </a:cubicBezTo>
                  <a:cubicBezTo>
                    <a:pt x="171017" y="1699816"/>
                    <a:pt x="181104" y="1635389"/>
                    <a:pt x="187210" y="1612490"/>
                  </a:cubicBezTo>
                  <a:cubicBezTo>
                    <a:pt x="196026" y="1579428"/>
                    <a:pt x="207307" y="1547069"/>
                    <a:pt x="216707" y="1514168"/>
                  </a:cubicBezTo>
                  <a:cubicBezTo>
                    <a:pt x="226510" y="1479857"/>
                    <a:pt x="224382" y="1466060"/>
                    <a:pt x="246204" y="1435510"/>
                  </a:cubicBezTo>
                  <a:cubicBezTo>
                    <a:pt x="254286" y="1424195"/>
                    <a:pt x="265869" y="1415845"/>
                    <a:pt x="275701" y="1406013"/>
                  </a:cubicBezTo>
                  <a:cubicBezTo>
                    <a:pt x="282256" y="1386348"/>
                    <a:pt x="290338" y="1367128"/>
                    <a:pt x="295365" y="1347019"/>
                  </a:cubicBezTo>
                  <a:cubicBezTo>
                    <a:pt x="300200" y="1327679"/>
                    <a:pt x="298893" y="1306939"/>
                    <a:pt x="305197" y="1288026"/>
                  </a:cubicBezTo>
                  <a:cubicBezTo>
                    <a:pt x="316783" y="1253269"/>
                    <a:pt x="339218" y="1254005"/>
                    <a:pt x="364191" y="1229032"/>
                  </a:cubicBezTo>
                  <a:cubicBezTo>
                    <a:pt x="375778" y="1217445"/>
                    <a:pt x="383856" y="1202813"/>
                    <a:pt x="393688" y="1189703"/>
                  </a:cubicBezTo>
                  <a:cubicBezTo>
                    <a:pt x="396965" y="1173316"/>
                    <a:pt x="394250" y="1154447"/>
                    <a:pt x="403520" y="1140542"/>
                  </a:cubicBezTo>
                  <a:cubicBezTo>
                    <a:pt x="415161" y="1123081"/>
                    <a:pt x="437842" y="1116052"/>
                    <a:pt x="452681" y="1101213"/>
                  </a:cubicBezTo>
                  <a:cubicBezTo>
                    <a:pt x="461037" y="1092857"/>
                    <a:pt x="464564" y="1080609"/>
                    <a:pt x="472346" y="1071716"/>
                  </a:cubicBezTo>
                  <a:cubicBezTo>
                    <a:pt x="511004" y="1027535"/>
                    <a:pt x="518588" y="1024745"/>
                    <a:pt x="560836" y="993058"/>
                  </a:cubicBezTo>
                  <a:cubicBezTo>
                    <a:pt x="617427" y="879879"/>
                    <a:pt x="524746" y="1052100"/>
                    <a:pt x="639494" y="904568"/>
                  </a:cubicBezTo>
                  <a:cubicBezTo>
                    <a:pt x="647790" y="893901"/>
                    <a:pt x="640428" y="875409"/>
                    <a:pt x="649327" y="865239"/>
                  </a:cubicBezTo>
                  <a:cubicBezTo>
                    <a:pt x="664890" y="847453"/>
                    <a:pt x="688656" y="839020"/>
                    <a:pt x="708320" y="825910"/>
                  </a:cubicBezTo>
                  <a:cubicBezTo>
                    <a:pt x="726301" y="753982"/>
                    <a:pt x="701594" y="813416"/>
                    <a:pt x="767314" y="757084"/>
                  </a:cubicBezTo>
                  <a:cubicBezTo>
                    <a:pt x="798986" y="729936"/>
                    <a:pt x="826307" y="698090"/>
                    <a:pt x="855804" y="668593"/>
                  </a:cubicBezTo>
                  <a:lnTo>
                    <a:pt x="983623" y="540774"/>
                  </a:lnTo>
                  <a:lnTo>
                    <a:pt x="1072114" y="452284"/>
                  </a:lnTo>
                  <a:cubicBezTo>
                    <a:pt x="1098333" y="432619"/>
                    <a:pt x="1125594" y="414272"/>
                    <a:pt x="1150772" y="393290"/>
                  </a:cubicBezTo>
                  <a:cubicBezTo>
                    <a:pt x="1226655" y="330054"/>
                    <a:pt x="1186870" y="355576"/>
                    <a:pt x="1268759" y="314632"/>
                  </a:cubicBezTo>
                  <a:cubicBezTo>
                    <a:pt x="1275314" y="304800"/>
                    <a:pt x="1279345" y="292700"/>
                    <a:pt x="1288423" y="285135"/>
                  </a:cubicBezTo>
                  <a:cubicBezTo>
                    <a:pt x="1299683" y="275752"/>
                    <a:pt x="1315026" y="272743"/>
                    <a:pt x="1327752" y="265471"/>
                  </a:cubicBezTo>
                  <a:cubicBezTo>
                    <a:pt x="1425034" y="209882"/>
                    <a:pt x="1277731" y="285564"/>
                    <a:pt x="1396578" y="226142"/>
                  </a:cubicBezTo>
                  <a:cubicBezTo>
                    <a:pt x="1406410" y="216310"/>
                    <a:pt x="1414284" y="204015"/>
                    <a:pt x="1426075" y="196645"/>
                  </a:cubicBezTo>
                  <a:cubicBezTo>
                    <a:pt x="1441042" y="187291"/>
                    <a:pt x="1459450" y="184874"/>
                    <a:pt x="1475236" y="176981"/>
                  </a:cubicBezTo>
                  <a:cubicBezTo>
                    <a:pt x="1485805" y="171696"/>
                    <a:pt x="1494473" y="163179"/>
                    <a:pt x="1504733" y="157316"/>
                  </a:cubicBezTo>
                  <a:cubicBezTo>
                    <a:pt x="1517459" y="150044"/>
                    <a:pt x="1531494" y="145193"/>
                    <a:pt x="1544062" y="137652"/>
                  </a:cubicBezTo>
                  <a:cubicBezTo>
                    <a:pt x="1564328" y="125493"/>
                    <a:pt x="1584149" y="112503"/>
                    <a:pt x="1603056" y="98323"/>
                  </a:cubicBezTo>
                  <a:cubicBezTo>
                    <a:pt x="1616166" y="88491"/>
                    <a:pt x="1628489" y="77511"/>
                    <a:pt x="1642385" y="68826"/>
                  </a:cubicBezTo>
                  <a:cubicBezTo>
                    <a:pt x="1654814" y="61058"/>
                    <a:pt x="1668242" y="54935"/>
                    <a:pt x="1681714" y="49161"/>
                  </a:cubicBezTo>
                  <a:cubicBezTo>
                    <a:pt x="1732807" y="27264"/>
                    <a:pt x="1822751" y="23382"/>
                    <a:pt x="1858694" y="19664"/>
                  </a:cubicBezTo>
                  <a:cubicBezTo>
                    <a:pt x="1979562" y="7160"/>
                    <a:pt x="2166715" y="3748"/>
                    <a:pt x="2271649" y="0"/>
                  </a:cubicBezTo>
                  <a:lnTo>
                    <a:pt x="2930410" y="9832"/>
                  </a:lnTo>
                  <a:cubicBezTo>
                    <a:pt x="3147624" y="15624"/>
                    <a:pt x="2916644" y="11096"/>
                    <a:pt x="3048397" y="39329"/>
                  </a:cubicBezTo>
                  <a:cubicBezTo>
                    <a:pt x="3080604" y="46230"/>
                    <a:pt x="3113866" y="46814"/>
                    <a:pt x="3146720" y="49161"/>
                  </a:cubicBezTo>
                  <a:cubicBezTo>
                    <a:pt x="3205654" y="53370"/>
                    <a:pt x="3264756" y="54928"/>
                    <a:pt x="3323701" y="58993"/>
                  </a:cubicBezTo>
                  <a:cubicBezTo>
                    <a:pt x="3359816" y="61484"/>
                    <a:pt x="3395682" y="67435"/>
                    <a:pt x="3431856" y="68826"/>
                  </a:cubicBezTo>
                  <a:cubicBezTo>
                    <a:pt x="3566171" y="73992"/>
                    <a:pt x="3700604" y="75381"/>
                    <a:pt x="3834978" y="78658"/>
                  </a:cubicBezTo>
                  <a:cubicBezTo>
                    <a:pt x="3902265" y="95479"/>
                    <a:pt x="3851540" y="84232"/>
                    <a:pt x="3943133" y="98323"/>
                  </a:cubicBezTo>
                  <a:cubicBezTo>
                    <a:pt x="3962837" y="101354"/>
                    <a:pt x="3982366" y="105520"/>
                    <a:pt x="4002127" y="108155"/>
                  </a:cubicBezTo>
                  <a:cubicBezTo>
                    <a:pt x="4031545" y="112077"/>
                    <a:pt x="4061237" y="113790"/>
                    <a:pt x="4090617" y="117987"/>
                  </a:cubicBezTo>
                  <a:cubicBezTo>
                    <a:pt x="4107161" y="120350"/>
                    <a:pt x="4123294" y="125072"/>
                    <a:pt x="4139778" y="127819"/>
                  </a:cubicBezTo>
                  <a:cubicBezTo>
                    <a:pt x="4162638" y="131629"/>
                    <a:pt x="4185699" y="134128"/>
                    <a:pt x="4208604" y="137652"/>
                  </a:cubicBezTo>
                  <a:cubicBezTo>
                    <a:pt x="4228308" y="140683"/>
                    <a:pt x="4247933" y="144207"/>
                    <a:pt x="4267597" y="147484"/>
                  </a:cubicBezTo>
                  <a:cubicBezTo>
                    <a:pt x="4333967" y="191729"/>
                    <a:pt x="4251365" y="140991"/>
                    <a:pt x="4365920" y="186813"/>
                  </a:cubicBezTo>
                  <a:cubicBezTo>
                    <a:pt x="4376892" y="191202"/>
                    <a:pt x="4382308" y="211394"/>
                    <a:pt x="4385585" y="216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Picture 2" descr="Novo Mercado de Gás - Ministério de Minas e Energia">
              <a:extLst>
                <a:ext uri="{FF2B5EF4-FFF2-40B4-BE49-F238E27FC236}">
                  <a16:creationId xmlns:a16="http://schemas.microsoft.com/office/drawing/2014/main" xmlns="" id="{E1F0F906-B55C-40F7-88F7-EDFDB94E032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632" y="668594"/>
              <a:ext cx="4483510" cy="502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845299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xmlns="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1B45FA9D-22EA-4A08-A74A-327C566A0185}"/>
              </a:ext>
            </a:extLst>
          </p:cNvPr>
          <p:cNvGrpSpPr/>
          <p:nvPr userDrawn="1"/>
        </p:nvGrpSpPr>
        <p:grpSpPr>
          <a:xfrm>
            <a:off x="11177014" y="13290"/>
            <a:ext cx="1000125" cy="847725"/>
            <a:chOff x="11177014" y="13290"/>
            <a:chExt cx="1000125" cy="847725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xmlns="" id="{9297393A-70B3-446D-9750-109452CFB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23131" y="128454"/>
              <a:ext cx="580635" cy="580635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7F4DAED9-B434-4DC5-9445-C6C217A35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1177014" y="13290"/>
              <a:ext cx="1000125" cy="847725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778427E0-31B3-4C86-9008-5E152A692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124" y="95534"/>
              <a:ext cx="628647" cy="734056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D13AEE2-F55E-44BE-8843-36B39B5D5B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38916" y="52754"/>
            <a:ext cx="1009650" cy="857250"/>
          </a:xfrm>
          <a:prstGeom prst="rect">
            <a:avLst/>
          </a:prstGeom>
        </p:spPr>
      </p:pic>
      <p:pic>
        <p:nvPicPr>
          <p:cNvPr id="2" name="Picture 2" descr="Novo Mercado de Gás - Ministério de Minas e Energia">
            <a:extLst>
              <a:ext uri="{FF2B5EF4-FFF2-40B4-BE49-F238E27FC236}">
                <a16:creationId xmlns:a16="http://schemas.microsoft.com/office/drawing/2014/main" xmlns="" id="{19C7AE65-5F46-412D-A45F-771D390407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8471" y="87923"/>
            <a:ext cx="573029" cy="6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3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0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0460CDC-58C0-4666-B642-734AD02677D5}"/>
              </a:ext>
            </a:extLst>
          </p:cNvPr>
          <p:cNvGrpSpPr/>
          <p:nvPr userDrawn="1"/>
        </p:nvGrpSpPr>
        <p:grpSpPr>
          <a:xfrm>
            <a:off x="2490663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AE4DF11E-7A61-40C5-82A9-E78234F7DF8E}"/>
              </a:ext>
            </a:extLst>
          </p:cNvPr>
          <p:cNvGrpSpPr/>
          <p:nvPr userDrawn="1"/>
        </p:nvGrpSpPr>
        <p:grpSpPr>
          <a:xfrm>
            <a:off x="4035373" y="3057525"/>
            <a:ext cx="1193415" cy="3076574"/>
            <a:chOff x="1057011" y="2608977"/>
            <a:chExt cx="1367408" cy="352512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xmlns="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xmlns="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xmlns="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195653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166FEFD3-AA3C-478E-9F80-D7EAEE20B292}"/>
              </a:ext>
            </a:extLst>
          </p:cNvPr>
          <p:cNvGrpSpPr/>
          <p:nvPr userDrawn="1"/>
        </p:nvGrpSpPr>
        <p:grpSpPr>
          <a:xfrm>
            <a:off x="-20062" y="668594"/>
            <a:ext cx="5844540" cy="5053780"/>
            <a:chOff x="-20062" y="668594"/>
            <a:chExt cx="5844540" cy="505378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7FA1B37A-A595-472C-8344-D9C8B01598B7}"/>
                </a:ext>
              </a:extLst>
            </p:cNvPr>
            <p:cNvSpPr/>
            <p:nvPr userDrawn="1"/>
          </p:nvSpPr>
          <p:spPr>
            <a:xfrm>
              <a:off x="-20062" y="835742"/>
              <a:ext cx="5844540" cy="4886632"/>
            </a:xfrm>
            <a:custGeom>
              <a:avLst/>
              <a:gdLst>
                <a:gd name="connsiteX0" fmla="*/ 4385585 w 5844540"/>
                <a:gd name="connsiteY0" fmla="*/ 216310 h 4886632"/>
                <a:gd name="connsiteX1" fmla="*/ 4385585 w 5844540"/>
                <a:gd name="connsiteY1" fmla="*/ 216310 h 4886632"/>
                <a:gd name="connsiteX2" fmla="*/ 4542901 w 5844540"/>
                <a:gd name="connsiteY2" fmla="*/ 265471 h 4886632"/>
                <a:gd name="connsiteX3" fmla="*/ 4592062 w 5844540"/>
                <a:gd name="connsiteY3" fmla="*/ 314632 h 4886632"/>
                <a:gd name="connsiteX4" fmla="*/ 4621559 w 5844540"/>
                <a:gd name="connsiteY4" fmla="*/ 383458 h 4886632"/>
                <a:gd name="connsiteX5" fmla="*/ 4641223 w 5844540"/>
                <a:gd name="connsiteY5" fmla="*/ 442452 h 4886632"/>
                <a:gd name="connsiteX6" fmla="*/ 4690385 w 5844540"/>
                <a:gd name="connsiteY6" fmla="*/ 530942 h 4886632"/>
                <a:gd name="connsiteX7" fmla="*/ 4710049 w 5844540"/>
                <a:gd name="connsiteY7" fmla="*/ 560439 h 4886632"/>
                <a:gd name="connsiteX8" fmla="*/ 4719881 w 5844540"/>
                <a:gd name="connsiteY8" fmla="*/ 589935 h 4886632"/>
                <a:gd name="connsiteX9" fmla="*/ 4759210 w 5844540"/>
                <a:gd name="connsiteY9" fmla="*/ 619432 h 4886632"/>
                <a:gd name="connsiteX10" fmla="*/ 4788707 w 5844540"/>
                <a:gd name="connsiteY10" fmla="*/ 658761 h 4886632"/>
                <a:gd name="connsiteX11" fmla="*/ 4808372 w 5844540"/>
                <a:gd name="connsiteY11" fmla="*/ 717755 h 4886632"/>
                <a:gd name="connsiteX12" fmla="*/ 4818204 w 5844540"/>
                <a:gd name="connsiteY12" fmla="*/ 747252 h 4886632"/>
                <a:gd name="connsiteX13" fmla="*/ 4837868 w 5844540"/>
                <a:gd name="connsiteY13" fmla="*/ 825910 h 4886632"/>
                <a:gd name="connsiteX14" fmla="*/ 4847701 w 5844540"/>
                <a:gd name="connsiteY14" fmla="*/ 884903 h 4886632"/>
                <a:gd name="connsiteX15" fmla="*/ 4867365 w 5844540"/>
                <a:gd name="connsiteY15" fmla="*/ 943897 h 4886632"/>
                <a:gd name="connsiteX16" fmla="*/ 4877197 w 5844540"/>
                <a:gd name="connsiteY16" fmla="*/ 1071716 h 4886632"/>
                <a:gd name="connsiteX17" fmla="*/ 4887030 w 5844540"/>
                <a:gd name="connsiteY17" fmla="*/ 1140542 h 4886632"/>
                <a:gd name="connsiteX18" fmla="*/ 4896862 w 5844540"/>
                <a:gd name="connsiteY18" fmla="*/ 1317523 h 4886632"/>
                <a:gd name="connsiteX19" fmla="*/ 4916527 w 5844540"/>
                <a:gd name="connsiteY19" fmla="*/ 1406013 h 4886632"/>
                <a:gd name="connsiteX20" fmla="*/ 4946023 w 5844540"/>
                <a:gd name="connsiteY20" fmla="*/ 1563329 h 4886632"/>
                <a:gd name="connsiteX21" fmla="*/ 4965688 w 5844540"/>
                <a:gd name="connsiteY21" fmla="*/ 1602658 h 4886632"/>
                <a:gd name="connsiteX22" fmla="*/ 4975520 w 5844540"/>
                <a:gd name="connsiteY22" fmla="*/ 1691148 h 4886632"/>
                <a:gd name="connsiteX23" fmla="*/ 4985352 w 5844540"/>
                <a:gd name="connsiteY23" fmla="*/ 1750142 h 4886632"/>
                <a:gd name="connsiteX24" fmla="*/ 4995185 w 5844540"/>
                <a:gd name="connsiteY24" fmla="*/ 1986116 h 4886632"/>
                <a:gd name="connsiteX25" fmla="*/ 5005017 w 5844540"/>
                <a:gd name="connsiteY25" fmla="*/ 2015613 h 4886632"/>
                <a:gd name="connsiteX26" fmla="*/ 5014849 w 5844540"/>
                <a:gd name="connsiteY26" fmla="*/ 2054942 h 4886632"/>
                <a:gd name="connsiteX27" fmla="*/ 5024681 w 5844540"/>
                <a:gd name="connsiteY27" fmla="*/ 2084439 h 4886632"/>
                <a:gd name="connsiteX28" fmla="*/ 5044346 w 5844540"/>
                <a:gd name="connsiteY28" fmla="*/ 2153264 h 4886632"/>
                <a:gd name="connsiteX29" fmla="*/ 5064010 w 5844540"/>
                <a:gd name="connsiteY29" fmla="*/ 2320413 h 4886632"/>
                <a:gd name="connsiteX30" fmla="*/ 5083675 w 5844540"/>
                <a:gd name="connsiteY30" fmla="*/ 2477729 h 4886632"/>
                <a:gd name="connsiteX31" fmla="*/ 5113172 w 5844540"/>
                <a:gd name="connsiteY31" fmla="*/ 2566219 h 4886632"/>
                <a:gd name="connsiteX32" fmla="*/ 5132836 w 5844540"/>
                <a:gd name="connsiteY32" fmla="*/ 2595716 h 4886632"/>
                <a:gd name="connsiteX33" fmla="*/ 5142668 w 5844540"/>
                <a:gd name="connsiteY33" fmla="*/ 2664542 h 4886632"/>
                <a:gd name="connsiteX34" fmla="*/ 5152501 w 5844540"/>
                <a:gd name="connsiteY34" fmla="*/ 2772697 h 4886632"/>
                <a:gd name="connsiteX35" fmla="*/ 5191830 w 5844540"/>
                <a:gd name="connsiteY35" fmla="*/ 2792361 h 4886632"/>
                <a:gd name="connsiteX36" fmla="*/ 5231159 w 5844540"/>
                <a:gd name="connsiteY36" fmla="*/ 2871019 h 4886632"/>
                <a:gd name="connsiteX37" fmla="*/ 5240991 w 5844540"/>
                <a:gd name="connsiteY37" fmla="*/ 2939845 h 4886632"/>
                <a:gd name="connsiteX38" fmla="*/ 5250823 w 5844540"/>
                <a:gd name="connsiteY38" fmla="*/ 2979174 h 4886632"/>
                <a:gd name="connsiteX39" fmla="*/ 5280320 w 5844540"/>
                <a:gd name="connsiteY39" fmla="*/ 3146323 h 4886632"/>
                <a:gd name="connsiteX40" fmla="*/ 5299985 w 5844540"/>
                <a:gd name="connsiteY40" fmla="*/ 3254477 h 4886632"/>
                <a:gd name="connsiteX41" fmla="*/ 5319649 w 5844540"/>
                <a:gd name="connsiteY41" fmla="*/ 3293806 h 4886632"/>
                <a:gd name="connsiteX42" fmla="*/ 5358978 w 5844540"/>
                <a:gd name="connsiteY42" fmla="*/ 3382297 h 4886632"/>
                <a:gd name="connsiteX43" fmla="*/ 5388475 w 5844540"/>
                <a:gd name="connsiteY43" fmla="*/ 3401961 h 4886632"/>
                <a:gd name="connsiteX44" fmla="*/ 5408139 w 5844540"/>
                <a:gd name="connsiteY44" fmla="*/ 3470787 h 4886632"/>
                <a:gd name="connsiteX45" fmla="*/ 5427804 w 5844540"/>
                <a:gd name="connsiteY45" fmla="*/ 3500284 h 4886632"/>
                <a:gd name="connsiteX46" fmla="*/ 5486797 w 5844540"/>
                <a:gd name="connsiteY46" fmla="*/ 3578942 h 4886632"/>
                <a:gd name="connsiteX47" fmla="*/ 5506462 w 5844540"/>
                <a:gd name="connsiteY47" fmla="*/ 3618271 h 4886632"/>
                <a:gd name="connsiteX48" fmla="*/ 5516294 w 5844540"/>
                <a:gd name="connsiteY48" fmla="*/ 3657600 h 4886632"/>
                <a:gd name="connsiteX49" fmla="*/ 5575288 w 5844540"/>
                <a:gd name="connsiteY49" fmla="*/ 3726426 h 4886632"/>
                <a:gd name="connsiteX50" fmla="*/ 5634281 w 5844540"/>
                <a:gd name="connsiteY50" fmla="*/ 3854245 h 4886632"/>
                <a:gd name="connsiteX51" fmla="*/ 5644114 w 5844540"/>
                <a:gd name="connsiteY51" fmla="*/ 3883742 h 4886632"/>
                <a:gd name="connsiteX52" fmla="*/ 5683443 w 5844540"/>
                <a:gd name="connsiteY52" fmla="*/ 3923071 h 4886632"/>
                <a:gd name="connsiteX53" fmla="*/ 5712939 w 5844540"/>
                <a:gd name="connsiteY53" fmla="*/ 4041058 h 4886632"/>
                <a:gd name="connsiteX54" fmla="*/ 5752268 w 5844540"/>
                <a:gd name="connsiteY54" fmla="*/ 4070555 h 4886632"/>
                <a:gd name="connsiteX55" fmla="*/ 5811262 w 5844540"/>
                <a:gd name="connsiteY55" fmla="*/ 4159045 h 4886632"/>
                <a:gd name="connsiteX56" fmla="*/ 5821094 w 5844540"/>
                <a:gd name="connsiteY56" fmla="*/ 4188542 h 4886632"/>
                <a:gd name="connsiteX57" fmla="*/ 5821094 w 5844540"/>
                <a:gd name="connsiteY57" fmla="*/ 4680155 h 4886632"/>
                <a:gd name="connsiteX58" fmla="*/ 5801430 w 5844540"/>
                <a:gd name="connsiteY58" fmla="*/ 4729316 h 4886632"/>
                <a:gd name="connsiteX59" fmla="*/ 5732604 w 5844540"/>
                <a:gd name="connsiteY59" fmla="*/ 4739148 h 4886632"/>
                <a:gd name="connsiteX60" fmla="*/ 5703107 w 5844540"/>
                <a:gd name="connsiteY60" fmla="*/ 4778477 h 4886632"/>
                <a:gd name="connsiteX61" fmla="*/ 5634281 w 5844540"/>
                <a:gd name="connsiteY61" fmla="*/ 4817806 h 4886632"/>
                <a:gd name="connsiteX62" fmla="*/ 5437636 w 5844540"/>
                <a:gd name="connsiteY62" fmla="*/ 4847303 h 4886632"/>
                <a:gd name="connsiteX63" fmla="*/ 5270488 w 5844540"/>
                <a:gd name="connsiteY63" fmla="*/ 4866968 h 4886632"/>
                <a:gd name="connsiteX64" fmla="*/ 5083675 w 5844540"/>
                <a:gd name="connsiteY64" fmla="*/ 4876800 h 4886632"/>
                <a:gd name="connsiteX65" fmla="*/ 4896862 w 5844540"/>
                <a:gd name="connsiteY65" fmla="*/ 4866968 h 4886632"/>
                <a:gd name="connsiteX66" fmla="*/ 4700217 w 5844540"/>
                <a:gd name="connsiteY66" fmla="*/ 4876800 h 4886632"/>
                <a:gd name="connsiteX67" fmla="*/ 4257765 w 5844540"/>
                <a:gd name="connsiteY67" fmla="*/ 4886632 h 4886632"/>
                <a:gd name="connsiteX68" fmla="*/ 3048397 w 5844540"/>
                <a:gd name="connsiteY68" fmla="*/ 4866968 h 4886632"/>
                <a:gd name="connsiteX69" fmla="*/ 2989404 w 5844540"/>
                <a:gd name="connsiteY69" fmla="*/ 4857135 h 4886632"/>
                <a:gd name="connsiteX70" fmla="*/ 2812423 w 5844540"/>
                <a:gd name="connsiteY70" fmla="*/ 4837471 h 4886632"/>
                <a:gd name="connsiteX71" fmla="*/ 2733765 w 5844540"/>
                <a:gd name="connsiteY71" fmla="*/ 4827639 h 4886632"/>
                <a:gd name="connsiteX72" fmla="*/ 2104501 w 5844540"/>
                <a:gd name="connsiteY72" fmla="*/ 4807974 h 4886632"/>
                <a:gd name="connsiteX73" fmla="*/ 1898023 w 5844540"/>
                <a:gd name="connsiteY73" fmla="*/ 4837471 h 4886632"/>
                <a:gd name="connsiteX74" fmla="*/ 1239262 w 5844540"/>
                <a:gd name="connsiteY74" fmla="*/ 4798142 h 4886632"/>
                <a:gd name="connsiteX75" fmla="*/ 993456 w 5844540"/>
                <a:gd name="connsiteY75" fmla="*/ 4807974 h 4886632"/>
                <a:gd name="connsiteX76" fmla="*/ 865636 w 5844540"/>
                <a:gd name="connsiteY76" fmla="*/ 4817806 h 4886632"/>
                <a:gd name="connsiteX77" fmla="*/ 551004 w 5844540"/>
                <a:gd name="connsiteY77" fmla="*/ 4807974 h 4886632"/>
                <a:gd name="connsiteX78" fmla="*/ 334694 w 5844540"/>
                <a:gd name="connsiteY78" fmla="*/ 4748981 h 4886632"/>
                <a:gd name="connsiteX79" fmla="*/ 265868 w 5844540"/>
                <a:gd name="connsiteY79" fmla="*/ 4680155 h 4886632"/>
                <a:gd name="connsiteX80" fmla="*/ 206875 w 5844540"/>
                <a:gd name="connsiteY80" fmla="*/ 4650658 h 4886632"/>
                <a:gd name="connsiteX81" fmla="*/ 128217 w 5844540"/>
                <a:gd name="connsiteY81" fmla="*/ 4621161 h 4886632"/>
                <a:gd name="connsiteX82" fmla="*/ 98720 w 5844540"/>
                <a:gd name="connsiteY82" fmla="*/ 4611329 h 4886632"/>
                <a:gd name="connsiteX83" fmla="*/ 39727 w 5844540"/>
                <a:gd name="connsiteY83" fmla="*/ 4601497 h 4886632"/>
                <a:gd name="connsiteX84" fmla="*/ 98720 w 5844540"/>
                <a:gd name="connsiteY84" fmla="*/ 4562168 h 4886632"/>
                <a:gd name="connsiteX85" fmla="*/ 79056 w 5844540"/>
                <a:gd name="connsiteY85" fmla="*/ 3392129 h 4886632"/>
                <a:gd name="connsiteX86" fmla="*/ 69223 w 5844540"/>
                <a:gd name="connsiteY86" fmla="*/ 3215148 h 4886632"/>
                <a:gd name="connsiteX87" fmla="*/ 59391 w 5844540"/>
                <a:gd name="connsiteY87" fmla="*/ 3165987 h 4886632"/>
                <a:gd name="connsiteX88" fmla="*/ 29894 w 5844540"/>
                <a:gd name="connsiteY88" fmla="*/ 2585884 h 4886632"/>
                <a:gd name="connsiteX89" fmla="*/ 10230 w 5844540"/>
                <a:gd name="connsiteY89" fmla="*/ 2546555 h 4886632"/>
                <a:gd name="connsiteX90" fmla="*/ 10230 w 5844540"/>
                <a:gd name="connsiteY90" fmla="*/ 2359742 h 4886632"/>
                <a:gd name="connsiteX91" fmla="*/ 29894 w 5844540"/>
                <a:gd name="connsiteY91" fmla="*/ 2310581 h 4886632"/>
                <a:gd name="connsiteX92" fmla="*/ 49559 w 5844540"/>
                <a:gd name="connsiteY92" fmla="*/ 2182761 h 4886632"/>
                <a:gd name="connsiteX93" fmla="*/ 69223 w 5844540"/>
                <a:gd name="connsiteY93" fmla="*/ 2143432 h 4886632"/>
                <a:gd name="connsiteX94" fmla="*/ 79056 w 5844540"/>
                <a:gd name="connsiteY94" fmla="*/ 2104103 h 4886632"/>
                <a:gd name="connsiteX95" fmla="*/ 88888 w 5844540"/>
                <a:gd name="connsiteY95" fmla="*/ 2074606 h 4886632"/>
                <a:gd name="connsiteX96" fmla="*/ 98720 w 5844540"/>
                <a:gd name="connsiteY96" fmla="*/ 2015613 h 4886632"/>
                <a:gd name="connsiteX97" fmla="*/ 118385 w 5844540"/>
                <a:gd name="connsiteY97" fmla="*/ 1946787 h 4886632"/>
                <a:gd name="connsiteX98" fmla="*/ 128217 w 5844540"/>
                <a:gd name="connsiteY98" fmla="*/ 1897626 h 4886632"/>
                <a:gd name="connsiteX99" fmla="*/ 147881 w 5844540"/>
                <a:gd name="connsiteY99" fmla="*/ 1779639 h 4886632"/>
                <a:gd name="connsiteX100" fmla="*/ 167546 w 5844540"/>
                <a:gd name="connsiteY100" fmla="*/ 1720645 h 4886632"/>
                <a:gd name="connsiteX101" fmla="*/ 187210 w 5844540"/>
                <a:gd name="connsiteY101" fmla="*/ 1612490 h 4886632"/>
                <a:gd name="connsiteX102" fmla="*/ 216707 w 5844540"/>
                <a:gd name="connsiteY102" fmla="*/ 1514168 h 4886632"/>
                <a:gd name="connsiteX103" fmla="*/ 246204 w 5844540"/>
                <a:gd name="connsiteY103" fmla="*/ 1435510 h 4886632"/>
                <a:gd name="connsiteX104" fmla="*/ 275701 w 5844540"/>
                <a:gd name="connsiteY104" fmla="*/ 1406013 h 4886632"/>
                <a:gd name="connsiteX105" fmla="*/ 295365 w 5844540"/>
                <a:gd name="connsiteY105" fmla="*/ 1347019 h 4886632"/>
                <a:gd name="connsiteX106" fmla="*/ 305197 w 5844540"/>
                <a:gd name="connsiteY106" fmla="*/ 1288026 h 4886632"/>
                <a:gd name="connsiteX107" fmla="*/ 364191 w 5844540"/>
                <a:gd name="connsiteY107" fmla="*/ 1229032 h 4886632"/>
                <a:gd name="connsiteX108" fmla="*/ 393688 w 5844540"/>
                <a:gd name="connsiteY108" fmla="*/ 1189703 h 4886632"/>
                <a:gd name="connsiteX109" fmla="*/ 403520 w 5844540"/>
                <a:gd name="connsiteY109" fmla="*/ 1140542 h 4886632"/>
                <a:gd name="connsiteX110" fmla="*/ 452681 w 5844540"/>
                <a:gd name="connsiteY110" fmla="*/ 1101213 h 4886632"/>
                <a:gd name="connsiteX111" fmla="*/ 472346 w 5844540"/>
                <a:gd name="connsiteY111" fmla="*/ 1071716 h 4886632"/>
                <a:gd name="connsiteX112" fmla="*/ 560836 w 5844540"/>
                <a:gd name="connsiteY112" fmla="*/ 993058 h 4886632"/>
                <a:gd name="connsiteX113" fmla="*/ 639494 w 5844540"/>
                <a:gd name="connsiteY113" fmla="*/ 904568 h 4886632"/>
                <a:gd name="connsiteX114" fmla="*/ 649327 w 5844540"/>
                <a:gd name="connsiteY114" fmla="*/ 865239 h 4886632"/>
                <a:gd name="connsiteX115" fmla="*/ 708320 w 5844540"/>
                <a:gd name="connsiteY115" fmla="*/ 825910 h 4886632"/>
                <a:gd name="connsiteX116" fmla="*/ 767314 w 5844540"/>
                <a:gd name="connsiteY116" fmla="*/ 757084 h 4886632"/>
                <a:gd name="connsiteX117" fmla="*/ 855804 w 5844540"/>
                <a:gd name="connsiteY117" fmla="*/ 668593 h 4886632"/>
                <a:gd name="connsiteX118" fmla="*/ 983623 w 5844540"/>
                <a:gd name="connsiteY118" fmla="*/ 540774 h 4886632"/>
                <a:gd name="connsiteX119" fmla="*/ 1072114 w 5844540"/>
                <a:gd name="connsiteY119" fmla="*/ 452284 h 4886632"/>
                <a:gd name="connsiteX120" fmla="*/ 1150772 w 5844540"/>
                <a:gd name="connsiteY120" fmla="*/ 393290 h 4886632"/>
                <a:gd name="connsiteX121" fmla="*/ 1268759 w 5844540"/>
                <a:gd name="connsiteY121" fmla="*/ 314632 h 4886632"/>
                <a:gd name="connsiteX122" fmla="*/ 1288423 w 5844540"/>
                <a:gd name="connsiteY122" fmla="*/ 285135 h 4886632"/>
                <a:gd name="connsiteX123" fmla="*/ 1327752 w 5844540"/>
                <a:gd name="connsiteY123" fmla="*/ 265471 h 4886632"/>
                <a:gd name="connsiteX124" fmla="*/ 1396578 w 5844540"/>
                <a:gd name="connsiteY124" fmla="*/ 226142 h 4886632"/>
                <a:gd name="connsiteX125" fmla="*/ 1426075 w 5844540"/>
                <a:gd name="connsiteY125" fmla="*/ 196645 h 4886632"/>
                <a:gd name="connsiteX126" fmla="*/ 1475236 w 5844540"/>
                <a:gd name="connsiteY126" fmla="*/ 176981 h 4886632"/>
                <a:gd name="connsiteX127" fmla="*/ 1504733 w 5844540"/>
                <a:gd name="connsiteY127" fmla="*/ 157316 h 4886632"/>
                <a:gd name="connsiteX128" fmla="*/ 1544062 w 5844540"/>
                <a:gd name="connsiteY128" fmla="*/ 137652 h 4886632"/>
                <a:gd name="connsiteX129" fmla="*/ 1603056 w 5844540"/>
                <a:gd name="connsiteY129" fmla="*/ 98323 h 4886632"/>
                <a:gd name="connsiteX130" fmla="*/ 1642385 w 5844540"/>
                <a:gd name="connsiteY130" fmla="*/ 68826 h 4886632"/>
                <a:gd name="connsiteX131" fmla="*/ 1681714 w 5844540"/>
                <a:gd name="connsiteY131" fmla="*/ 49161 h 4886632"/>
                <a:gd name="connsiteX132" fmla="*/ 1858694 w 5844540"/>
                <a:gd name="connsiteY132" fmla="*/ 19664 h 4886632"/>
                <a:gd name="connsiteX133" fmla="*/ 2271649 w 5844540"/>
                <a:gd name="connsiteY133" fmla="*/ 0 h 4886632"/>
                <a:gd name="connsiteX134" fmla="*/ 2930410 w 5844540"/>
                <a:gd name="connsiteY134" fmla="*/ 9832 h 4886632"/>
                <a:gd name="connsiteX135" fmla="*/ 3048397 w 5844540"/>
                <a:gd name="connsiteY135" fmla="*/ 39329 h 4886632"/>
                <a:gd name="connsiteX136" fmla="*/ 3146720 w 5844540"/>
                <a:gd name="connsiteY136" fmla="*/ 49161 h 4886632"/>
                <a:gd name="connsiteX137" fmla="*/ 3323701 w 5844540"/>
                <a:gd name="connsiteY137" fmla="*/ 58993 h 4886632"/>
                <a:gd name="connsiteX138" fmla="*/ 3431856 w 5844540"/>
                <a:gd name="connsiteY138" fmla="*/ 68826 h 4886632"/>
                <a:gd name="connsiteX139" fmla="*/ 3834978 w 5844540"/>
                <a:gd name="connsiteY139" fmla="*/ 78658 h 4886632"/>
                <a:gd name="connsiteX140" fmla="*/ 3943133 w 5844540"/>
                <a:gd name="connsiteY140" fmla="*/ 98323 h 4886632"/>
                <a:gd name="connsiteX141" fmla="*/ 4002127 w 5844540"/>
                <a:gd name="connsiteY141" fmla="*/ 108155 h 4886632"/>
                <a:gd name="connsiteX142" fmla="*/ 4090617 w 5844540"/>
                <a:gd name="connsiteY142" fmla="*/ 117987 h 4886632"/>
                <a:gd name="connsiteX143" fmla="*/ 4139778 w 5844540"/>
                <a:gd name="connsiteY143" fmla="*/ 127819 h 4886632"/>
                <a:gd name="connsiteX144" fmla="*/ 4208604 w 5844540"/>
                <a:gd name="connsiteY144" fmla="*/ 137652 h 4886632"/>
                <a:gd name="connsiteX145" fmla="*/ 4267597 w 5844540"/>
                <a:gd name="connsiteY145" fmla="*/ 147484 h 4886632"/>
                <a:gd name="connsiteX146" fmla="*/ 4365920 w 5844540"/>
                <a:gd name="connsiteY146" fmla="*/ 186813 h 4886632"/>
                <a:gd name="connsiteX147" fmla="*/ 4385585 w 5844540"/>
                <a:gd name="connsiteY147" fmla="*/ 216310 h 488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844540" h="4886632">
                  <a:moveTo>
                    <a:pt x="4385585" y="216310"/>
                  </a:moveTo>
                  <a:lnTo>
                    <a:pt x="4385585" y="216310"/>
                  </a:lnTo>
                  <a:cubicBezTo>
                    <a:pt x="4446092" y="230273"/>
                    <a:pt x="4498325" y="226467"/>
                    <a:pt x="4542901" y="265471"/>
                  </a:cubicBezTo>
                  <a:cubicBezTo>
                    <a:pt x="4560342" y="280732"/>
                    <a:pt x="4575675" y="298245"/>
                    <a:pt x="4592062" y="314632"/>
                  </a:cubicBezTo>
                  <a:cubicBezTo>
                    <a:pt x="4601894" y="337574"/>
                    <a:pt x="4612599" y="360162"/>
                    <a:pt x="4621559" y="383458"/>
                  </a:cubicBezTo>
                  <a:cubicBezTo>
                    <a:pt x="4629000" y="402805"/>
                    <a:pt x="4632457" y="423668"/>
                    <a:pt x="4641223" y="442452"/>
                  </a:cubicBezTo>
                  <a:cubicBezTo>
                    <a:pt x="4655492" y="473029"/>
                    <a:pt x="4673383" y="501795"/>
                    <a:pt x="4690385" y="530942"/>
                  </a:cubicBezTo>
                  <a:cubicBezTo>
                    <a:pt x="4696339" y="541149"/>
                    <a:pt x="4704764" y="549870"/>
                    <a:pt x="4710049" y="560439"/>
                  </a:cubicBezTo>
                  <a:cubicBezTo>
                    <a:pt x="4714684" y="569709"/>
                    <a:pt x="4713246" y="581973"/>
                    <a:pt x="4719881" y="589935"/>
                  </a:cubicBezTo>
                  <a:cubicBezTo>
                    <a:pt x="4730372" y="602524"/>
                    <a:pt x="4747623" y="607845"/>
                    <a:pt x="4759210" y="619432"/>
                  </a:cubicBezTo>
                  <a:cubicBezTo>
                    <a:pt x="4770797" y="631019"/>
                    <a:pt x="4778875" y="645651"/>
                    <a:pt x="4788707" y="658761"/>
                  </a:cubicBezTo>
                  <a:lnTo>
                    <a:pt x="4808372" y="717755"/>
                  </a:lnTo>
                  <a:cubicBezTo>
                    <a:pt x="4811649" y="727587"/>
                    <a:pt x="4815690" y="737197"/>
                    <a:pt x="4818204" y="747252"/>
                  </a:cubicBezTo>
                  <a:cubicBezTo>
                    <a:pt x="4824759" y="773471"/>
                    <a:pt x="4832205" y="799484"/>
                    <a:pt x="4837868" y="825910"/>
                  </a:cubicBezTo>
                  <a:cubicBezTo>
                    <a:pt x="4842045" y="845403"/>
                    <a:pt x="4842866" y="865563"/>
                    <a:pt x="4847701" y="884903"/>
                  </a:cubicBezTo>
                  <a:cubicBezTo>
                    <a:pt x="4852728" y="905012"/>
                    <a:pt x="4867365" y="943897"/>
                    <a:pt x="4867365" y="943897"/>
                  </a:cubicBezTo>
                  <a:cubicBezTo>
                    <a:pt x="4870642" y="986503"/>
                    <a:pt x="4872945" y="1029196"/>
                    <a:pt x="4877197" y="1071716"/>
                  </a:cubicBezTo>
                  <a:cubicBezTo>
                    <a:pt x="4879503" y="1094776"/>
                    <a:pt x="4885182" y="1117441"/>
                    <a:pt x="4887030" y="1140542"/>
                  </a:cubicBezTo>
                  <a:cubicBezTo>
                    <a:pt x="4891742" y="1199438"/>
                    <a:pt x="4890337" y="1258800"/>
                    <a:pt x="4896862" y="1317523"/>
                  </a:cubicBezTo>
                  <a:cubicBezTo>
                    <a:pt x="4900199" y="1347554"/>
                    <a:pt x="4910958" y="1376314"/>
                    <a:pt x="4916527" y="1406013"/>
                  </a:cubicBezTo>
                  <a:cubicBezTo>
                    <a:pt x="4930554" y="1480825"/>
                    <a:pt x="4921433" y="1483412"/>
                    <a:pt x="4946023" y="1563329"/>
                  </a:cubicBezTo>
                  <a:cubicBezTo>
                    <a:pt x="4950333" y="1577338"/>
                    <a:pt x="4959133" y="1589548"/>
                    <a:pt x="4965688" y="1602658"/>
                  </a:cubicBezTo>
                  <a:cubicBezTo>
                    <a:pt x="4968965" y="1632155"/>
                    <a:pt x="4971598" y="1661730"/>
                    <a:pt x="4975520" y="1691148"/>
                  </a:cubicBezTo>
                  <a:cubicBezTo>
                    <a:pt x="4978155" y="1710909"/>
                    <a:pt x="4984026" y="1730250"/>
                    <a:pt x="4985352" y="1750142"/>
                  </a:cubicBezTo>
                  <a:cubicBezTo>
                    <a:pt x="4990589" y="1828694"/>
                    <a:pt x="4989369" y="1907605"/>
                    <a:pt x="4995185" y="1986116"/>
                  </a:cubicBezTo>
                  <a:cubicBezTo>
                    <a:pt x="4995951" y="1996452"/>
                    <a:pt x="5002170" y="2005648"/>
                    <a:pt x="5005017" y="2015613"/>
                  </a:cubicBezTo>
                  <a:cubicBezTo>
                    <a:pt x="5008729" y="2028606"/>
                    <a:pt x="5011137" y="2041949"/>
                    <a:pt x="5014849" y="2054942"/>
                  </a:cubicBezTo>
                  <a:cubicBezTo>
                    <a:pt x="5017696" y="2064907"/>
                    <a:pt x="5021834" y="2074474"/>
                    <a:pt x="5024681" y="2084439"/>
                  </a:cubicBezTo>
                  <a:cubicBezTo>
                    <a:pt x="5049371" y="2170851"/>
                    <a:pt x="5020774" y="2082549"/>
                    <a:pt x="5044346" y="2153264"/>
                  </a:cubicBezTo>
                  <a:cubicBezTo>
                    <a:pt x="5066774" y="2377553"/>
                    <a:pt x="5042280" y="2146576"/>
                    <a:pt x="5064010" y="2320413"/>
                  </a:cubicBezTo>
                  <a:cubicBezTo>
                    <a:pt x="5066023" y="2336518"/>
                    <a:pt x="5077751" y="2454032"/>
                    <a:pt x="5083675" y="2477729"/>
                  </a:cubicBezTo>
                  <a:cubicBezTo>
                    <a:pt x="5091216" y="2507893"/>
                    <a:pt x="5095926" y="2540348"/>
                    <a:pt x="5113172" y="2566219"/>
                  </a:cubicBezTo>
                  <a:lnTo>
                    <a:pt x="5132836" y="2595716"/>
                  </a:lnTo>
                  <a:cubicBezTo>
                    <a:pt x="5136113" y="2618658"/>
                    <a:pt x="5140109" y="2641509"/>
                    <a:pt x="5142668" y="2664542"/>
                  </a:cubicBezTo>
                  <a:cubicBezTo>
                    <a:pt x="5146666" y="2700521"/>
                    <a:pt x="5139506" y="2738910"/>
                    <a:pt x="5152501" y="2772697"/>
                  </a:cubicBezTo>
                  <a:cubicBezTo>
                    <a:pt x="5157763" y="2786377"/>
                    <a:pt x="5178720" y="2785806"/>
                    <a:pt x="5191830" y="2792361"/>
                  </a:cubicBezTo>
                  <a:cubicBezTo>
                    <a:pt x="5204940" y="2818580"/>
                    <a:pt x="5221889" y="2843209"/>
                    <a:pt x="5231159" y="2871019"/>
                  </a:cubicBezTo>
                  <a:cubicBezTo>
                    <a:pt x="5238488" y="2893005"/>
                    <a:pt x="5236845" y="2917044"/>
                    <a:pt x="5240991" y="2939845"/>
                  </a:cubicBezTo>
                  <a:cubicBezTo>
                    <a:pt x="5243408" y="2953140"/>
                    <a:pt x="5247546" y="2966064"/>
                    <a:pt x="5250823" y="2979174"/>
                  </a:cubicBezTo>
                  <a:cubicBezTo>
                    <a:pt x="5271702" y="3187950"/>
                    <a:pt x="5245326" y="2983013"/>
                    <a:pt x="5280320" y="3146323"/>
                  </a:cubicBezTo>
                  <a:cubicBezTo>
                    <a:pt x="5288098" y="3182623"/>
                    <a:pt x="5286843" y="3219431"/>
                    <a:pt x="5299985" y="3254477"/>
                  </a:cubicBezTo>
                  <a:cubicBezTo>
                    <a:pt x="5305131" y="3268201"/>
                    <a:pt x="5313875" y="3280334"/>
                    <a:pt x="5319649" y="3293806"/>
                  </a:cubicBezTo>
                  <a:cubicBezTo>
                    <a:pt x="5336897" y="3334051"/>
                    <a:pt x="5323863" y="3335478"/>
                    <a:pt x="5358978" y="3382297"/>
                  </a:cubicBezTo>
                  <a:cubicBezTo>
                    <a:pt x="5366068" y="3391750"/>
                    <a:pt x="5378643" y="3395406"/>
                    <a:pt x="5388475" y="3401961"/>
                  </a:cubicBezTo>
                  <a:cubicBezTo>
                    <a:pt x="5395030" y="3424903"/>
                    <a:pt x="5399278" y="3448634"/>
                    <a:pt x="5408139" y="3470787"/>
                  </a:cubicBezTo>
                  <a:cubicBezTo>
                    <a:pt x="5412528" y="3481759"/>
                    <a:pt x="5420854" y="3490727"/>
                    <a:pt x="5427804" y="3500284"/>
                  </a:cubicBezTo>
                  <a:cubicBezTo>
                    <a:pt x="5447081" y="3526790"/>
                    <a:pt x="5468617" y="3551672"/>
                    <a:pt x="5486797" y="3578942"/>
                  </a:cubicBezTo>
                  <a:cubicBezTo>
                    <a:pt x="5494927" y="3591137"/>
                    <a:pt x="5499907" y="3605161"/>
                    <a:pt x="5506462" y="3618271"/>
                  </a:cubicBezTo>
                  <a:cubicBezTo>
                    <a:pt x="5509739" y="3631381"/>
                    <a:pt x="5510251" y="3645514"/>
                    <a:pt x="5516294" y="3657600"/>
                  </a:cubicBezTo>
                  <a:cubicBezTo>
                    <a:pt x="5528907" y="3682826"/>
                    <a:pt x="5555610" y="3706748"/>
                    <a:pt x="5575288" y="3726426"/>
                  </a:cubicBezTo>
                  <a:cubicBezTo>
                    <a:pt x="5640420" y="3921819"/>
                    <a:pt x="5570080" y="3741893"/>
                    <a:pt x="5634281" y="3854245"/>
                  </a:cubicBezTo>
                  <a:cubicBezTo>
                    <a:pt x="5639423" y="3863244"/>
                    <a:pt x="5638090" y="3875308"/>
                    <a:pt x="5644114" y="3883742"/>
                  </a:cubicBezTo>
                  <a:cubicBezTo>
                    <a:pt x="5654890" y="3898828"/>
                    <a:pt x="5670333" y="3909961"/>
                    <a:pt x="5683443" y="3923071"/>
                  </a:cubicBezTo>
                  <a:cubicBezTo>
                    <a:pt x="5688128" y="3955868"/>
                    <a:pt x="5690489" y="4011124"/>
                    <a:pt x="5712939" y="4041058"/>
                  </a:cubicBezTo>
                  <a:cubicBezTo>
                    <a:pt x="5722771" y="4054168"/>
                    <a:pt x="5741777" y="4057966"/>
                    <a:pt x="5752268" y="4070555"/>
                  </a:cubicBezTo>
                  <a:cubicBezTo>
                    <a:pt x="5774963" y="4097789"/>
                    <a:pt x="5811262" y="4159045"/>
                    <a:pt x="5811262" y="4159045"/>
                  </a:cubicBezTo>
                  <a:cubicBezTo>
                    <a:pt x="5814539" y="4168877"/>
                    <a:pt x="5818247" y="4178577"/>
                    <a:pt x="5821094" y="4188542"/>
                  </a:cubicBezTo>
                  <a:cubicBezTo>
                    <a:pt x="5867351" y="4350438"/>
                    <a:pt x="5832919" y="4479132"/>
                    <a:pt x="5821094" y="4680155"/>
                  </a:cubicBezTo>
                  <a:cubicBezTo>
                    <a:pt x="5820058" y="4697774"/>
                    <a:pt x="5816115" y="4719526"/>
                    <a:pt x="5801430" y="4729316"/>
                  </a:cubicBezTo>
                  <a:cubicBezTo>
                    <a:pt x="5782147" y="4742171"/>
                    <a:pt x="5755546" y="4735871"/>
                    <a:pt x="5732604" y="4739148"/>
                  </a:cubicBezTo>
                  <a:cubicBezTo>
                    <a:pt x="5722772" y="4752258"/>
                    <a:pt x="5714694" y="4766890"/>
                    <a:pt x="5703107" y="4778477"/>
                  </a:cubicBezTo>
                  <a:cubicBezTo>
                    <a:pt x="5669785" y="4811799"/>
                    <a:pt x="5670281" y="4804306"/>
                    <a:pt x="5634281" y="4817806"/>
                  </a:cubicBezTo>
                  <a:cubicBezTo>
                    <a:pt x="5531676" y="4856283"/>
                    <a:pt x="5624220" y="4834864"/>
                    <a:pt x="5437636" y="4847303"/>
                  </a:cubicBezTo>
                  <a:cubicBezTo>
                    <a:pt x="5360289" y="4866639"/>
                    <a:pt x="5400908" y="4858817"/>
                    <a:pt x="5270488" y="4866968"/>
                  </a:cubicBezTo>
                  <a:lnTo>
                    <a:pt x="5083675" y="4876800"/>
                  </a:lnTo>
                  <a:cubicBezTo>
                    <a:pt x="5021404" y="4873523"/>
                    <a:pt x="4959219" y="4866968"/>
                    <a:pt x="4896862" y="4866968"/>
                  </a:cubicBezTo>
                  <a:cubicBezTo>
                    <a:pt x="4831232" y="4866968"/>
                    <a:pt x="4765816" y="4874782"/>
                    <a:pt x="4700217" y="4876800"/>
                  </a:cubicBezTo>
                  <a:lnTo>
                    <a:pt x="4257765" y="4886632"/>
                  </a:lnTo>
                  <a:lnTo>
                    <a:pt x="3048397" y="4866968"/>
                  </a:lnTo>
                  <a:cubicBezTo>
                    <a:pt x="3028474" y="4866256"/>
                    <a:pt x="3009139" y="4859954"/>
                    <a:pt x="2989404" y="4857135"/>
                  </a:cubicBezTo>
                  <a:cubicBezTo>
                    <a:pt x="2905723" y="4845180"/>
                    <a:pt x="2902559" y="4847486"/>
                    <a:pt x="2812423" y="4837471"/>
                  </a:cubicBezTo>
                  <a:cubicBezTo>
                    <a:pt x="2786161" y="4834553"/>
                    <a:pt x="2760140" y="4829238"/>
                    <a:pt x="2733765" y="4827639"/>
                  </a:cubicBezTo>
                  <a:cubicBezTo>
                    <a:pt x="2580324" y="4818339"/>
                    <a:pt x="2226700" y="4811107"/>
                    <a:pt x="2104501" y="4807974"/>
                  </a:cubicBezTo>
                  <a:cubicBezTo>
                    <a:pt x="2018320" y="4832598"/>
                    <a:pt x="2007659" y="4840744"/>
                    <a:pt x="1898023" y="4837471"/>
                  </a:cubicBezTo>
                  <a:cubicBezTo>
                    <a:pt x="1695865" y="4831436"/>
                    <a:pt x="1453979" y="4813478"/>
                    <a:pt x="1239262" y="4798142"/>
                  </a:cubicBezTo>
                  <a:lnTo>
                    <a:pt x="993456" y="4807974"/>
                  </a:lnTo>
                  <a:cubicBezTo>
                    <a:pt x="950783" y="4810220"/>
                    <a:pt x="908369" y="4817806"/>
                    <a:pt x="865636" y="4817806"/>
                  </a:cubicBezTo>
                  <a:cubicBezTo>
                    <a:pt x="760707" y="4817806"/>
                    <a:pt x="655881" y="4811251"/>
                    <a:pt x="551004" y="4807974"/>
                  </a:cubicBezTo>
                  <a:cubicBezTo>
                    <a:pt x="456665" y="4798540"/>
                    <a:pt x="423092" y="4804811"/>
                    <a:pt x="334694" y="4748981"/>
                  </a:cubicBezTo>
                  <a:cubicBezTo>
                    <a:pt x="307262" y="4731656"/>
                    <a:pt x="291585" y="4699937"/>
                    <a:pt x="265868" y="4680155"/>
                  </a:cubicBezTo>
                  <a:cubicBezTo>
                    <a:pt x="248442" y="4666750"/>
                    <a:pt x="227083" y="4659319"/>
                    <a:pt x="206875" y="4650658"/>
                  </a:cubicBezTo>
                  <a:cubicBezTo>
                    <a:pt x="181137" y="4639627"/>
                    <a:pt x="154533" y="4630731"/>
                    <a:pt x="128217" y="4621161"/>
                  </a:cubicBezTo>
                  <a:cubicBezTo>
                    <a:pt x="118477" y="4617619"/>
                    <a:pt x="108837" y="4613577"/>
                    <a:pt x="98720" y="4611329"/>
                  </a:cubicBezTo>
                  <a:cubicBezTo>
                    <a:pt x="79259" y="4607004"/>
                    <a:pt x="59391" y="4604774"/>
                    <a:pt x="39727" y="4601497"/>
                  </a:cubicBezTo>
                  <a:cubicBezTo>
                    <a:pt x="59391" y="4588387"/>
                    <a:pt x="98924" y="4585801"/>
                    <a:pt x="98720" y="4562168"/>
                  </a:cubicBezTo>
                  <a:cubicBezTo>
                    <a:pt x="88799" y="3411262"/>
                    <a:pt x="209112" y="3782312"/>
                    <a:pt x="79056" y="3392129"/>
                  </a:cubicBezTo>
                  <a:cubicBezTo>
                    <a:pt x="75778" y="3333135"/>
                    <a:pt x="74342" y="3274011"/>
                    <a:pt x="69223" y="3215148"/>
                  </a:cubicBezTo>
                  <a:cubicBezTo>
                    <a:pt x="67775" y="3198499"/>
                    <a:pt x="59967" y="3182689"/>
                    <a:pt x="59391" y="3165987"/>
                  </a:cubicBezTo>
                  <a:cubicBezTo>
                    <a:pt x="51705" y="2943100"/>
                    <a:pt x="104198" y="2771642"/>
                    <a:pt x="29894" y="2585884"/>
                  </a:cubicBezTo>
                  <a:cubicBezTo>
                    <a:pt x="24451" y="2572275"/>
                    <a:pt x="16785" y="2559665"/>
                    <a:pt x="10230" y="2546555"/>
                  </a:cubicBezTo>
                  <a:cubicBezTo>
                    <a:pt x="874" y="2462354"/>
                    <a:pt x="-7122" y="2446503"/>
                    <a:pt x="10230" y="2359742"/>
                  </a:cubicBezTo>
                  <a:cubicBezTo>
                    <a:pt x="13691" y="2342435"/>
                    <a:pt x="23339" y="2326968"/>
                    <a:pt x="29894" y="2310581"/>
                  </a:cubicBezTo>
                  <a:cubicBezTo>
                    <a:pt x="31011" y="2302763"/>
                    <a:pt x="45841" y="2195156"/>
                    <a:pt x="49559" y="2182761"/>
                  </a:cubicBezTo>
                  <a:cubicBezTo>
                    <a:pt x="53771" y="2168722"/>
                    <a:pt x="64077" y="2157156"/>
                    <a:pt x="69223" y="2143432"/>
                  </a:cubicBezTo>
                  <a:cubicBezTo>
                    <a:pt x="73968" y="2130779"/>
                    <a:pt x="75344" y="2117096"/>
                    <a:pt x="79056" y="2104103"/>
                  </a:cubicBezTo>
                  <a:cubicBezTo>
                    <a:pt x="81903" y="2094138"/>
                    <a:pt x="86640" y="2084723"/>
                    <a:pt x="88888" y="2074606"/>
                  </a:cubicBezTo>
                  <a:cubicBezTo>
                    <a:pt x="93213" y="2055145"/>
                    <a:pt x="94810" y="2035161"/>
                    <a:pt x="98720" y="2015613"/>
                  </a:cubicBezTo>
                  <a:cubicBezTo>
                    <a:pt x="117113" y="1923646"/>
                    <a:pt x="99640" y="2021764"/>
                    <a:pt x="118385" y="1946787"/>
                  </a:cubicBezTo>
                  <a:cubicBezTo>
                    <a:pt x="122438" y="1930574"/>
                    <a:pt x="125313" y="1914083"/>
                    <a:pt x="128217" y="1897626"/>
                  </a:cubicBezTo>
                  <a:cubicBezTo>
                    <a:pt x="135146" y="1858361"/>
                    <a:pt x="139232" y="1818561"/>
                    <a:pt x="147881" y="1779639"/>
                  </a:cubicBezTo>
                  <a:cubicBezTo>
                    <a:pt x="152378" y="1759404"/>
                    <a:pt x="164138" y="1741091"/>
                    <a:pt x="167546" y="1720645"/>
                  </a:cubicBezTo>
                  <a:cubicBezTo>
                    <a:pt x="171017" y="1699816"/>
                    <a:pt x="181104" y="1635389"/>
                    <a:pt x="187210" y="1612490"/>
                  </a:cubicBezTo>
                  <a:cubicBezTo>
                    <a:pt x="196026" y="1579428"/>
                    <a:pt x="207307" y="1547069"/>
                    <a:pt x="216707" y="1514168"/>
                  </a:cubicBezTo>
                  <a:cubicBezTo>
                    <a:pt x="226510" y="1479857"/>
                    <a:pt x="224382" y="1466060"/>
                    <a:pt x="246204" y="1435510"/>
                  </a:cubicBezTo>
                  <a:cubicBezTo>
                    <a:pt x="254286" y="1424195"/>
                    <a:pt x="265869" y="1415845"/>
                    <a:pt x="275701" y="1406013"/>
                  </a:cubicBezTo>
                  <a:cubicBezTo>
                    <a:pt x="282256" y="1386348"/>
                    <a:pt x="290338" y="1367128"/>
                    <a:pt x="295365" y="1347019"/>
                  </a:cubicBezTo>
                  <a:cubicBezTo>
                    <a:pt x="300200" y="1327679"/>
                    <a:pt x="298893" y="1306939"/>
                    <a:pt x="305197" y="1288026"/>
                  </a:cubicBezTo>
                  <a:cubicBezTo>
                    <a:pt x="316783" y="1253269"/>
                    <a:pt x="339218" y="1254005"/>
                    <a:pt x="364191" y="1229032"/>
                  </a:cubicBezTo>
                  <a:cubicBezTo>
                    <a:pt x="375778" y="1217445"/>
                    <a:pt x="383856" y="1202813"/>
                    <a:pt x="393688" y="1189703"/>
                  </a:cubicBezTo>
                  <a:cubicBezTo>
                    <a:pt x="396965" y="1173316"/>
                    <a:pt x="394250" y="1154447"/>
                    <a:pt x="403520" y="1140542"/>
                  </a:cubicBezTo>
                  <a:cubicBezTo>
                    <a:pt x="415161" y="1123081"/>
                    <a:pt x="437842" y="1116052"/>
                    <a:pt x="452681" y="1101213"/>
                  </a:cubicBezTo>
                  <a:cubicBezTo>
                    <a:pt x="461037" y="1092857"/>
                    <a:pt x="464564" y="1080609"/>
                    <a:pt x="472346" y="1071716"/>
                  </a:cubicBezTo>
                  <a:cubicBezTo>
                    <a:pt x="511004" y="1027535"/>
                    <a:pt x="518588" y="1024745"/>
                    <a:pt x="560836" y="993058"/>
                  </a:cubicBezTo>
                  <a:cubicBezTo>
                    <a:pt x="617427" y="879879"/>
                    <a:pt x="524746" y="1052100"/>
                    <a:pt x="639494" y="904568"/>
                  </a:cubicBezTo>
                  <a:cubicBezTo>
                    <a:pt x="647790" y="893901"/>
                    <a:pt x="640428" y="875409"/>
                    <a:pt x="649327" y="865239"/>
                  </a:cubicBezTo>
                  <a:cubicBezTo>
                    <a:pt x="664890" y="847453"/>
                    <a:pt x="688656" y="839020"/>
                    <a:pt x="708320" y="825910"/>
                  </a:cubicBezTo>
                  <a:cubicBezTo>
                    <a:pt x="726301" y="753982"/>
                    <a:pt x="701594" y="813416"/>
                    <a:pt x="767314" y="757084"/>
                  </a:cubicBezTo>
                  <a:cubicBezTo>
                    <a:pt x="798986" y="729936"/>
                    <a:pt x="826307" y="698090"/>
                    <a:pt x="855804" y="668593"/>
                  </a:cubicBezTo>
                  <a:lnTo>
                    <a:pt x="983623" y="540774"/>
                  </a:lnTo>
                  <a:lnTo>
                    <a:pt x="1072114" y="452284"/>
                  </a:lnTo>
                  <a:cubicBezTo>
                    <a:pt x="1098333" y="432619"/>
                    <a:pt x="1125594" y="414272"/>
                    <a:pt x="1150772" y="393290"/>
                  </a:cubicBezTo>
                  <a:cubicBezTo>
                    <a:pt x="1226655" y="330054"/>
                    <a:pt x="1186870" y="355576"/>
                    <a:pt x="1268759" y="314632"/>
                  </a:cubicBezTo>
                  <a:cubicBezTo>
                    <a:pt x="1275314" y="304800"/>
                    <a:pt x="1279345" y="292700"/>
                    <a:pt x="1288423" y="285135"/>
                  </a:cubicBezTo>
                  <a:cubicBezTo>
                    <a:pt x="1299683" y="275752"/>
                    <a:pt x="1315026" y="272743"/>
                    <a:pt x="1327752" y="265471"/>
                  </a:cubicBezTo>
                  <a:cubicBezTo>
                    <a:pt x="1425034" y="209882"/>
                    <a:pt x="1277731" y="285564"/>
                    <a:pt x="1396578" y="226142"/>
                  </a:cubicBezTo>
                  <a:cubicBezTo>
                    <a:pt x="1406410" y="216310"/>
                    <a:pt x="1414284" y="204015"/>
                    <a:pt x="1426075" y="196645"/>
                  </a:cubicBezTo>
                  <a:cubicBezTo>
                    <a:pt x="1441042" y="187291"/>
                    <a:pt x="1459450" y="184874"/>
                    <a:pt x="1475236" y="176981"/>
                  </a:cubicBezTo>
                  <a:cubicBezTo>
                    <a:pt x="1485805" y="171696"/>
                    <a:pt x="1494473" y="163179"/>
                    <a:pt x="1504733" y="157316"/>
                  </a:cubicBezTo>
                  <a:cubicBezTo>
                    <a:pt x="1517459" y="150044"/>
                    <a:pt x="1531494" y="145193"/>
                    <a:pt x="1544062" y="137652"/>
                  </a:cubicBezTo>
                  <a:cubicBezTo>
                    <a:pt x="1564328" y="125493"/>
                    <a:pt x="1584149" y="112503"/>
                    <a:pt x="1603056" y="98323"/>
                  </a:cubicBezTo>
                  <a:cubicBezTo>
                    <a:pt x="1616166" y="88491"/>
                    <a:pt x="1628489" y="77511"/>
                    <a:pt x="1642385" y="68826"/>
                  </a:cubicBezTo>
                  <a:cubicBezTo>
                    <a:pt x="1654814" y="61058"/>
                    <a:pt x="1668242" y="54935"/>
                    <a:pt x="1681714" y="49161"/>
                  </a:cubicBezTo>
                  <a:cubicBezTo>
                    <a:pt x="1732807" y="27264"/>
                    <a:pt x="1822751" y="23382"/>
                    <a:pt x="1858694" y="19664"/>
                  </a:cubicBezTo>
                  <a:cubicBezTo>
                    <a:pt x="1979562" y="7160"/>
                    <a:pt x="2166715" y="3748"/>
                    <a:pt x="2271649" y="0"/>
                  </a:cubicBezTo>
                  <a:lnTo>
                    <a:pt x="2930410" y="9832"/>
                  </a:lnTo>
                  <a:cubicBezTo>
                    <a:pt x="3147624" y="15624"/>
                    <a:pt x="2916644" y="11096"/>
                    <a:pt x="3048397" y="39329"/>
                  </a:cubicBezTo>
                  <a:cubicBezTo>
                    <a:pt x="3080604" y="46230"/>
                    <a:pt x="3113866" y="46814"/>
                    <a:pt x="3146720" y="49161"/>
                  </a:cubicBezTo>
                  <a:cubicBezTo>
                    <a:pt x="3205654" y="53370"/>
                    <a:pt x="3264756" y="54928"/>
                    <a:pt x="3323701" y="58993"/>
                  </a:cubicBezTo>
                  <a:cubicBezTo>
                    <a:pt x="3359816" y="61484"/>
                    <a:pt x="3395682" y="67435"/>
                    <a:pt x="3431856" y="68826"/>
                  </a:cubicBezTo>
                  <a:cubicBezTo>
                    <a:pt x="3566171" y="73992"/>
                    <a:pt x="3700604" y="75381"/>
                    <a:pt x="3834978" y="78658"/>
                  </a:cubicBezTo>
                  <a:cubicBezTo>
                    <a:pt x="3902265" y="95479"/>
                    <a:pt x="3851540" y="84232"/>
                    <a:pt x="3943133" y="98323"/>
                  </a:cubicBezTo>
                  <a:cubicBezTo>
                    <a:pt x="3962837" y="101354"/>
                    <a:pt x="3982366" y="105520"/>
                    <a:pt x="4002127" y="108155"/>
                  </a:cubicBezTo>
                  <a:cubicBezTo>
                    <a:pt x="4031545" y="112077"/>
                    <a:pt x="4061237" y="113790"/>
                    <a:pt x="4090617" y="117987"/>
                  </a:cubicBezTo>
                  <a:cubicBezTo>
                    <a:pt x="4107161" y="120350"/>
                    <a:pt x="4123294" y="125072"/>
                    <a:pt x="4139778" y="127819"/>
                  </a:cubicBezTo>
                  <a:cubicBezTo>
                    <a:pt x="4162638" y="131629"/>
                    <a:pt x="4185699" y="134128"/>
                    <a:pt x="4208604" y="137652"/>
                  </a:cubicBezTo>
                  <a:cubicBezTo>
                    <a:pt x="4228308" y="140683"/>
                    <a:pt x="4247933" y="144207"/>
                    <a:pt x="4267597" y="147484"/>
                  </a:cubicBezTo>
                  <a:cubicBezTo>
                    <a:pt x="4333967" y="191729"/>
                    <a:pt x="4251365" y="140991"/>
                    <a:pt x="4365920" y="186813"/>
                  </a:cubicBezTo>
                  <a:cubicBezTo>
                    <a:pt x="4376892" y="191202"/>
                    <a:pt x="4382308" y="211394"/>
                    <a:pt x="4385585" y="216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Picture 2" descr="Novo Mercado de Gás - Ministério de Minas e Energia">
              <a:extLst>
                <a:ext uri="{FF2B5EF4-FFF2-40B4-BE49-F238E27FC236}">
                  <a16:creationId xmlns:a16="http://schemas.microsoft.com/office/drawing/2014/main" xmlns="" id="{22A5DF12-E692-40E6-A7F3-820BC61A7C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632" y="668594"/>
              <a:ext cx="4483510" cy="502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0460CDC-58C0-4666-B642-734AD02677D5}"/>
              </a:ext>
            </a:extLst>
          </p:cNvPr>
          <p:cNvGrpSpPr/>
          <p:nvPr userDrawn="1"/>
        </p:nvGrpSpPr>
        <p:grpSpPr>
          <a:xfrm>
            <a:off x="1356844" y="1872905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7C674F80-104B-4271-A789-5448FC57A126}"/>
              </a:ext>
            </a:extLst>
          </p:cNvPr>
          <p:cNvGrpSpPr/>
          <p:nvPr userDrawn="1"/>
        </p:nvGrpSpPr>
        <p:grpSpPr>
          <a:xfrm>
            <a:off x="84687" y="3066318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AE4DF11E-7A61-40C5-82A9-E78234F7DF8E}"/>
              </a:ext>
            </a:extLst>
          </p:cNvPr>
          <p:cNvGrpSpPr/>
          <p:nvPr userDrawn="1"/>
        </p:nvGrpSpPr>
        <p:grpSpPr>
          <a:xfrm>
            <a:off x="2628604" y="3066318"/>
            <a:ext cx="1193415" cy="3076574"/>
            <a:chOff x="1057011" y="2608977"/>
            <a:chExt cx="1367408" cy="352512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9F5C792D-6349-42CF-80A7-2807590DC5E5}"/>
              </a:ext>
            </a:extLst>
          </p:cNvPr>
          <p:cNvGrpSpPr/>
          <p:nvPr userDrawn="1"/>
        </p:nvGrpSpPr>
        <p:grpSpPr>
          <a:xfrm>
            <a:off x="3900363" y="1872905"/>
            <a:ext cx="1193415" cy="4269988"/>
            <a:chOff x="1057011" y="1241571"/>
            <a:chExt cx="1367408" cy="4892529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B18779B1-9D52-4A96-AB2C-D3C1F8F696B2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3AEF81C1-BB34-4AFE-98CB-81F9AF41E9F6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3B6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F418DB2-949E-4779-8543-29E8D234E818}"/>
              </a:ext>
            </a:extLst>
          </p:cNvPr>
          <p:cNvSpPr/>
          <p:nvPr userDrawn="1"/>
        </p:nvSpPr>
        <p:spPr>
          <a:xfrm>
            <a:off x="11342077" y="114300"/>
            <a:ext cx="659423" cy="64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2" descr="Novo Mercado de Gás - Ministério de Minas e Energia">
            <a:extLst>
              <a:ext uri="{FF2B5EF4-FFF2-40B4-BE49-F238E27FC236}">
                <a16:creationId xmlns:a16="http://schemas.microsoft.com/office/drawing/2014/main" xmlns="" id="{F94EB0BF-FE50-4FBB-9ADE-DB4854E322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8471" y="87923"/>
            <a:ext cx="573029" cy="6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5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6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7AEDDCC2-B484-4A4F-8675-D397E8BC2BC6}"/>
              </a:ext>
            </a:extLst>
          </p:cNvPr>
          <p:cNvGrpSpPr/>
          <p:nvPr userDrawn="1"/>
        </p:nvGrpSpPr>
        <p:grpSpPr>
          <a:xfrm>
            <a:off x="8792" y="764672"/>
            <a:ext cx="5829300" cy="5178928"/>
            <a:chOff x="8792" y="764672"/>
            <a:chExt cx="5829300" cy="5178928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5D15E5F9-48D0-4DEA-8A95-B57096D78A62}"/>
                </a:ext>
              </a:extLst>
            </p:cNvPr>
            <p:cNvSpPr/>
            <p:nvPr userDrawn="1"/>
          </p:nvSpPr>
          <p:spPr>
            <a:xfrm>
              <a:off x="8792" y="1134208"/>
              <a:ext cx="5829300" cy="4809392"/>
            </a:xfrm>
            <a:custGeom>
              <a:avLst/>
              <a:gdLst>
                <a:gd name="connsiteX0" fmla="*/ 5117123 w 5829300"/>
                <a:gd name="connsiteY0" fmla="*/ 1011115 h 4809392"/>
                <a:gd name="connsiteX1" fmla="*/ 4536831 w 5829300"/>
                <a:gd name="connsiteY1" fmla="*/ 0 h 4809392"/>
                <a:gd name="connsiteX2" fmla="*/ 184639 w 5829300"/>
                <a:gd name="connsiteY2" fmla="*/ 307730 h 4809392"/>
                <a:gd name="connsiteX3" fmla="*/ 8793 w 5829300"/>
                <a:gd name="connsiteY3" fmla="*/ 2004646 h 4809392"/>
                <a:gd name="connsiteX4" fmla="*/ 0 w 5829300"/>
                <a:gd name="connsiteY4" fmla="*/ 4229100 h 4809392"/>
                <a:gd name="connsiteX5" fmla="*/ 0 w 5829300"/>
                <a:gd name="connsiteY5" fmla="*/ 4466492 h 4809392"/>
                <a:gd name="connsiteX6" fmla="*/ 1890346 w 5829300"/>
                <a:gd name="connsiteY6" fmla="*/ 4809392 h 4809392"/>
                <a:gd name="connsiteX7" fmla="*/ 5002823 w 5829300"/>
                <a:gd name="connsiteY7" fmla="*/ 4774223 h 4809392"/>
                <a:gd name="connsiteX8" fmla="*/ 5829300 w 5829300"/>
                <a:gd name="connsiteY8" fmla="*/ 4396154 h 4809392"/>
                <a:gd name="connsiteX9" fmla="*/ 5635870 w 5829300"/>
                <a:gd name="connsiteY9" fmla="*/ 3912577 h 4809392"/>
                <a:gd name="connsiteX10" fmla="*/ 5117123 w 5829300"/>
                <a:gd name="connsiteY10" fmla="*/ 1011115 h 480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9300" h="4809392">
                  <a:moveTo>
                    <a:pt x="5117123" y="1011115"/>
                  </a:moveTo>
                  <a:lnTo>
                    <a:pt x="4536831" y="0"/>
                  </a:lnTo>
                  <a:lnTo>
                    <a:pt x="184639" y="307730"/>
                  </a:lnTo>
                  <a:lnTo>
                    <a:pt x="8793" y="2004646"/>
                  </a:lnTo>
                  <a:lnTo>
                    <a:pt x="0" y="4229100"/>
                  </a:lnTo>
                  <a:lnTo>
                    <a:pt x="0" y="4466492"/>
                  </a:lnTo>
                  <a:lnTo>
                    <a:pt x="1890346" y="4809392"/>
                  </a:lnTo>
                  <a:lnTo>
                    <a:pt x="5002823" y="4774223"/>
                  </a:lnTo>
                  <a:lnTo>
                    <a:pt x="5829300" y="4396154"/>
                  </a:lnTo>
                  <a:lnTo>
                    <a:pt x="5635870" y="3912577"/>
                  </a:lnTo>
                  <a:lnTo>
                    <a:pt x="5117123" y="1011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D3C3103E-F99F-4E59-8867-7B76B9BDF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23" y="764672"/>
              <a:ext cx="4126524" cy="4818443"/>
            </a:xfrm>
            <a:prstGeom prst="rect">
              <a:avLst/>
            </a:prstGeom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3B67AE"/>
          </a:solidFill>
          <a:ln w="31750">
            <a:solidFill>
              <a:srgbClr val="3B6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4E14D4BE-271B-4E84-AF8E-6AE095B21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6FA6C66-3F0F-4466-8DED-E62488DFBD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201400" y="13290"/>
            <a:ext cx="975740" cy="8477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0952D62-0346-4247-BAE7-47B3E01CE3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24" y="95534"/>
            <a:ext cx="628647" cy="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6A386346-E61F-48BB-BD8A-76FE75C16687}"/>
              </a:ext>
            </a:extLst>
          </p:cNvPr>
          <p:cNvGrpSpPr/>
          <p:nvPr userDrawn="1"/>
        </p:nvGrpSpPr>
        <p:grpSpPr>
          <a:xfrm>
            <a:off x="8792" y="764672"/>
            <a:ext cx="5829300" cy="5178928"/>
            <a:chOff x="8792" y="764672"/>
            <a:chExt cx="5829300" cy="5178928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xmlns="" id="{2DA80787-6E21-46D6-9E9C-2935FE4CF4D1}"/>
                </a:ext>
              </a:extLst>
            </p:cNvPr>
            <p:cNvSpPr/>
            <p:nvPr userDrawn="1"/>
          </p:nvSpPr>
          <p:spPr>
            <a:xfrm>
              <a:off x="8792" y="1134208"/>
              <a:ext cx="5829300" cy="4809392"/>
            </a:xfrm>
            <a:custGeom>
              <a:avLst/>
              <a:gdLst>
                <a:gd name="connsiteX0" fmla="*/ 5117123 w 5829300"/>
                <a:gd name="connsiteY0" fmla="*/ 1011115 h 4809392"/>
                <a:gd name="connsiteX1" fmla="*/ 4536831 w 5829300"/>
                <a:gd name="connsiteY1" fmla="*/ 0 h 4809392"/>
                <a:gd name="connsiteX2" fmla="*/ 184639 w 5829300"/>
                <a:gd name="connsiteY2" fmla="*/ 307730 h 4809392"/>
                <a:gd name="connsiteX3" fmla="*/ 8793 w 5829300"/>
                <a:gd name="connsiteY3" fmla="*/ 2004646 h 4809392"/>
                <a:gd name="connsiteX4" fmla="*/ 0 w 5829300"/>
                <a:gd name="connsiteY4" fmla="*/ 4229100 h 4809392"/>
                <a:gd name="connsiteX5" fmla="*/ 0 w 5829300"/>
                <a:gd name="connsiteY5" fmla="*/ 4466492 h 4809392"/>
                <a:gd name="connsiteX6" fmla="*/ 1890346 w 5829300"/>
                <a:gd name="connsiteY6" fmla="*/ 4809392 h 4809392"/>
                <a:gd name="connsiteX7" fmla="*/ 5002823 w 5829300"/>
                <a:gd name="connsiteY7" fmla="*/ 4774223 h 4809392"/>
                <a:gd name="connsiteX8" fmla="*/ 5829300 w 5829300"/>
                <a:gd name="connsiteY8" fmla="*/ 4396154 h 4809392"/>
                <a:gd name="connsiteX9" fmla="*/ 5635870 w 5829300"/>
                <a:gd name="connsiteY9" fmla="*/ 3912577 h 4809392"/>
                <a:gd name="connsiteX10" fmla="*/ 5117123 w 5829300"/>
                <a:gd name="connsiteY10" fmla="*/ 1011115 h 480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9300" h="4809392">
                  <a:moveTo>
                    <a:pt x="5117123" y="1011115"/>
                  </a:moveTo>
                  <a:lnTo>
                    <a:pt x="4536831" y="0"/>
                  </a:lnTo>
                  <a:lnTo>
                    <a:pt x="184639" y="307730"/>
                  </a:lnTo>
                  <a:lnTo>
                    <a:pt x="8793" y="2004646"/>
                  </a:lnTo>
                  <a:lnTo>
                    <a:pt x="0" y="4229100"/>
                  </a:lnTo>
                  <a:lnTo>
                    <a:pt x="0" y="4466492"/>
                  </a:lnTo>
                  <a:lnTo>
                    <a:pt x="1890346" y="4809392"/>
                  </a:lnTo>
                  <a:lnTo>
                    <a:pt x="5002823" y="4774223"/>
                  </a:lnTo>
                  <a:lnTo>
                    <a:pt x="5829300" y="4396154"/>
                  </a:lnTo>
                  <a:lnTo>
                    <a:pt x="5635870" y="3912577"/>
                  </a:lnTo>
                  <a:lnTo>
                    <a:pt x="5117123" y="1011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FC9A247A-C89F-4117-B540-C278C442C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23" y="764672"/>
              <a:ext cx="4126524" cy="4818443"/>
            </a:xfrm>
            <a:prstGeom prst="rect">
              <a:avLst/>
            </a:prstGeom>
          </p:spPr>
        </p:pic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155C7A3F-7251-436E-996B-10C31FB851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E8E9C9B-0B46-4B18-8A31-FC01E90E1D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201400" y="13290"/>
            <a:ext cx="975740" cy="8477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70ED0EA-F5C6-4050-AFAF-8D9E9CC887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24" y="95534"/>
            <a:ext cx="628647" cy="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1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7AEDDCC2-B484-4A4F-8675-D397E8BC2BC6}"/>
              </a:ext>
            </a:extLst>
          </p:cNvPr>
          <p:cNvGrpSpPr/>
          <p:nvPr userDrawn="1"/>
        </p:nvGrpSpPr>
        <p:grpSpPr>
          <a:xfrm>
            <a:off x="8792" y="764672"/>
            <a:ext cx="5829300" cy="5178928"/>
            <a:chOff x="8792" y="764672"/>
            <a:chExt cx="5829300" cy="5178928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5D15E5F9-48D0-4DEA-8A95-B57096D78A62}"/>
                </a:ext>
              </a:extLst>
            </p:cNvPr>
            <p:cNvSpPr/>
            <p:nvPr userDrawn="1"/>
          </p:nvSpPr>
          <p:spPr>
            <a:xfrm>
              <a:off x="8792" y="1134208"/>
              <a:ext cx="5829300" cy="4809392"/>
            </a:xfrm>
            <a:custGeom>
              <a:avLst/>
              <a:gdLst>
                <a:gd name="connsiteX0" fmla="*/ 5117123 w 5829300"/>
                <a:gd name="connsiteY0" fmla="*/ 1011115 h 4809392"/>
                <a:gd name="connsiteX1" fmla="*/ 4536831 w 5829300"/>
                <a:gd name="connsiteY1" fmla="*/ 0 h 4809392"/>
                <a:gd name="connsiteX2" fmla="*/ 184639 w 5829300"/>
                <a:gd name="connsiteY2" fmla="*/ 307730 h 4809392"/>
                <a:gd name="connsiteX3" fmla="*/ 8793 w 5829300"/>
                <a:gd name="connsiteY3" fmla="*/ 2004646 h 4809392"/>
                <a:gd name="connsiteX4" fmla="*/ 0 w 5829300"/>
                <a:gd name="connsiteY4" fmla="*/ 4229100 h 4809392"/>
                <a:gd name="connsiteX5" fmla="*/ 0 w 5829300"/>
                <a:gd name="connsiteY5" fmla="*/ 4466492 h 4809392"/>
                <a:gd name="connsiteX6" fmla="*/ 1890346 w 5829300"/>
                <a:gd name="connsiteY6" fmla="*/ 4809392 h 4809392"/>
                <a:gd name="connsiteX7" fmla="*/ 5002823 w 5829300"/>
                <a:gd name="connsiteY7" fmla="*/ 4774223 h 4809392"/>
                <a:gd name="connsiteX8" fmla="*/ 5829300 w 5829300"/>
                <a:gd name="connsiteY8" fmla="*/ 4396154 h 4809392"/>
                <a:gd name="connsiteX9" fmla="*/ 5635870 w 5829300"/>
                <a:gd name="connsiteY9" fmla="*/ 3912577 h 4809392"/>
                <a:gd name="connsiteX10" fmla="*/ 5117123 w 5829300"/>
                <a:gd name="connsiteY10" fmla="*/ 1011115 h 480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9300" h="4809392">
                  <a:moveTo>
                    <a:pt x="5117123" y="1011115"/>
                  </a:moveTo>
                  <a:lnTo>
                    <a:pt x="4536831" y="0"/>
                  </a:lnTo>
                  <a:lnTo>
                    <a:pt x="184639" y="307730"/>
                  </a:lnTo>
                  <a:lnTo>
                    <a:pt x="8793" y="2004646"/>
                  </a:lnTo>
                  <a:lnTo>
                    <a:pt x="0" y="4229100"/>
                  </a:lnTo>
                  <a:lnTo>
                    <a:pt x="0" y="4466492"/>
                  </a:lnTo>
                  <a:lnTo>
                    <a:pt x="1890346" y="4809392"/>
                  </a:lnTo>
                  <a:lnTo>
                    <a:pt x="5002823" y="4774223"/>
                  </a:lnTo>
                  <a:lnTo>
                    <a:pt x="5829300" y="4396154"/>
                  </a:lnTo>
                  <a:lnTo>
                    <a:pt x="5635870" y="3912577"/>
                  </a:lnTo>
                  <a:lnTo>
                    <a:pt x="5117123" y="1011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D3C3103E-F99F-4E59-8867-7B76B9BDF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23" y="764672"/>
              <a:ext cx="4126524" cy="4818443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AF8FF401-DD0C-4937-B620-6E272C040525}"/>
              </a:ext>
            </a:extLst>
          </p:cNvPr>
          <p:cNvGrpSpPr/>
          <p:nvPr userDrawn="1"/>
        </p:nvGrpSpPr>
        <p:grpSpPr>
          <a:xfrm>
            <a:off x="288101" y="1023575"/>
            <a:ext cx="5549991" cy="4920025"/>
            <a:chOff x="2256225" y="1023575"/>
            <a:chExt cx="3581867" cy="492002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72481C7D-E6EB-489D-B109-F89B33D91744}"/>
                </a:ext>
              </a:extLst>
            </p:cNvPr>
            <p:cNvSpPr/>
            <p:nvPr userDrawn="1"/>
          </p:nvSpPr>
          <p:spPr>
            <a:xfrm>
              <a:off x="2256225" y="1066708"/>
              <a:ext cx="3581867" cy="48768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1750">
              <a:solidFill>
                <a:srgbClr val="3B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A06C4DC1-EB73-4D56-AD9A-9BB5106E1424}"/>
                </a:ext>
              </a:extLst>
            </p:cNvPr>
            <p:cNvSpPr/>
            <p:nvPr userDrawn="1"/>
          </p:nvSpPr>
          <p:spPr>
            <a:xfrm>
              <a:off x="2256225" y="1023575"/>
              <a:ext cx="3581867" cy="675066"/>
            </a:xfrm>
            <a:prstGeom prst="rect">
              <a:avLst/>
            </a:prstGeom>
            <a:solidFill>
              <a:srgbClr val="3B67AE"/>
            </a:solidFill>
            <a:ln w="31750">
              <a:solidFill>
                <a:srgbClr val="3B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8777BC31-B247-449C-B2C3-79685DDA57EA}"/>
              </a:ext>
            </a:extLst>
          </p:cNvPr>
          <p:cNvGrpSpPr/>
          <p:nvPr userDrawn="1"/>
        </p:nvGrpSpPr>
        <p:grpSpPr>
          <a:xfrm>
            <a:off x="6284455" y="1023575"/>
            <a:ext cx="5549991" cy="4920025"/>
            <a:chOff x="6284455" y="1023575"/>
            <a:chExt cx="3581867" cy="492002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F7C4D0E2-D484-48C6-AB40-0640F25DE000}"/>
                </a:ext>
              </a:extLst>
            </p:cNvPr>
            <p:cNvSpPr/>
            <p:nvPr userDrawn="1"/>
          </p:nvSpPr>
          <p:spPr>
            <a:xfrm>
              <a:off x="6284455" y="1066708"/>
              <a:ext cx="3581867" cy="48768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31750">
              <a:solidFill>
                <a:srgbClr val="3B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63539344-AB4D-4D8C-B320-324A78AA00E2}"/>
                </a:ext>
              </a:extLst>
            </p:cNvPr>
            <p:cNvSpPr/>
            <p:nvPr userDrawn="1"/>
          </p:nvSpPr>
          <p:spPr>
            <a:xfrm>
              <a:off x="6284455" y="1023575"/>
              <a:ext cx="3581867" cy="675066"/>
            </a:xfrm>
            <a:prstGeom prst="rect">
              <a:avLst/>
            </a:prstGeom>
            <a:solidFill>
              <a:srgbClr val="3B67AE"/>
            </a:solidFill>
            <a:ln w="31750">
              <a:solidFill>
                <a:srgbClr val="3B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4E14D4BE-271B-4E84-AF8E-6AE095B21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6FA6C66-3F0F-4466-8DED-E62488DFBD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1201400" y="13290"/>
            <a:ext cx="975740" cy="8477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0952D62-0346-4247-BAE7-47B3E01CE3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124" y="95534"/>
            <a:ext cx="628647" cy="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9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xmlns="" id="{B81E0812-56A8-4EB3-9F05-062B1F685B0C}"/>
              </a:ext>
            </a:extLst>
          </p:cNvPr>
          <p:cNvGrpSpPr/>
          <p:nvPr/>
        </p:nvGrpSpPr>
        <p:grpSpPr>
          <a:xfrm>
            <a:off x="733425" y="896758"/>
            <a:ext cx="10725150" cy="5064483"/>
            <a:chOff x="733425" y="896758"/>
            <a:chExt cx="10725150" cy="5064483"/>
          </a:xfrm>
        </p:grpSpPr>
        <p:grpSp>
          <p:nvGrpSpPr>
            <p:cNvPr id="4" name="Gráfico 2">
              <a:extLst>
                <a:ext uri="{FF2B5EF4-FFF2-40B4-BE49-F238E27FC236}">
                  <a16:creationId xmlns:a16="http://schemas.microsoft.com/office/drawing/2014/main" xmlns="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975509" cy="5060699"/>
              <a:chOff x="733425" y="896758"/>
              <a:chExt cx="975509" cy="5060699"/>
            </a:xfrm>
            <a:solidFill>
              <a:srgbClr val="3B67AE"/>
            </a:solidFill>
          </p:grpSpPr>
          <p:sp>
            <p:nvSpPr>
              <p:cNvPr id="5" name="Forma Livre: Forma 4">
                <a:extLst>
                  <a:ext uri="{FF2B5EF4-FFF2-40B4-BE49-F238E27FC236}">
                    <a16:creationId xmlns:a16="http://schemas.microsoft.com/office/drawing/2014/main" xmlns="" id="{1708E1F4-8443-4993-8228-45D1851A5E9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xmlns="" id="{ED39D7F9-A4B8-46B0-9608-170B553BB62F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xmlns="" id="{FC12732B-09CC-4180-8D7A-22B22FEB96F6}"/>
                  </a:ext>
                </a:extLst>
              </p:cNvPr>
              <p:cNvSpPr/>
              <p:nvPr/>
            </p:nvSpPr>
            <p:spPr>
              <a:xfrm>
                <a:off x="972999" y="5779382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20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94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xmlns="" id="{E5D92CCA-C21A-46E0-A2B2-7EEA9A1CB0F8}"/>
                  </a:ext>
                </a:extLst>
              </p:cNvPr>
              <p:cNvSpPr/>
              <p:nvPr/>
            </p:nvSpPr>
            <p:spPr>
              <a:xfrm>
                <a:off x="1553442" y="5132389"/>
                <a:ext cx="155491" cy="612697"/>
              </a:xfrm>
              <a:custGeom>
                <a:avLst/>
                <a:gdLst>
                  <a:gd name="connsiteX0" fmla="*/ 54589 w 155491"/>
                  <a:gd name="connsiteY0" fmla="*/ 610107 h 612697"/>
                  <a:gd name="connsiteX1" fmla="*/ 50963 w 155491"/>
                  <a:gd name="connsiteY1" fmla="*/ 590931 h 612697"/>
                  <a:gd name="connsiteX2" fmla="*/ 120784 w 155491"/>
                  <a:gd name="connsiteY2" fmla="*/ 259035 h 612697"/>
                  <a:gd name="connsiteX3" fmla="*/ 3760 w 155491"/>
                  <a:gd name="connsiteY3" fmla="*/ 23451 h 612697"/>
                  <a:gd name="connsiteX4" fmla="*/ 4128 w 155491"/>
                  <a:gd name="connsiteY4" fmla="*/ 4029 h 612697"/>
                  <a:gd name="connsiteX5" fmla="*/ 4128 w 155491"/>
                  <a:gd name="connsiteY5" fmla="*/ 4029 h 612697"/>
                  <a:gd name="connsiteX6" fmla="*/ 24165 w 155491"/>
                  <a:gd name="connsiteY6" fmla="*/ 4459 h 612697"/>
                  <a:gd name="connsiteX7" fmla="*/ 93126 w 155491"/>
                  <a:gd name="connsiteY7" fmla="*/ 98558 h 612697"/>
                  <a:gd name="connsiteX8" fmla="*/ 148257 w 155491"/>
                  <a:gd name="connsiteY8" fmla="*/ 254303 h 612697"/>
                  <a:gd name="connsiteX9" fmla="*/ 74441 w 155491"/>
                  <a:gd name="connsiteY9" fmla="*/ 606358 h 612697"/>
                  <a:gd name="connsiteX10" fmla="*/ 54589 w 155491"/>
                  <a:gd name="connsiteY10" fmla="*/ 610107 h 612697"/>
                  <a:gd name="connsiteX11" fmla="*/ 54589 w 155491"/>
                  <a:gd name="connsiteY11" fmla="*/ 610107 h 6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97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4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3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96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xmlns="" id="{3C494162-038D-418B-B3F8-EA95AD8BC200}"/>
                  </a:ext>
                </a:extLst>
              </p:cNvPr>
              <p:cNvSpPr/>
              <p:nvPr/>
            </p:nvSpPr>
            <p:spPr>
              <a:xfrm>
                <a:off x="819260" y="4981802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3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3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xmlns="" id="{C4FA2AD5-633B-4876-A967-1487379AEC87}"/>
                  </a:ext>
                </a:extLst>
              </p:cNvPr>
              <p:cNvSpPr/>
              <p:nvPr/>
            </p:nvSpPr>
            <p:spPr>
              <a:xfrm>
                <a:off x="733527" y="5252640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6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1"/>
                      <a:pt x="199465" y="575166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xmlns="" id="{118C1803-32BF-4D6B-8441-CBB3C94FDE6B}"/>
                  </a:ext>
                </a:extLst>
              </p:cNvPr>
              <p:cNvSpPr/>
              <p:nvPr/>
            </p:nvSpPr>
            <p:spPr>
              <a:xfrm>
                <a:off x="821474" y="5069952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3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xmlns="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463335" cy="4039751"/>
              <a:chOff x="733425" y="896758"/>
              <a:chExt cx="1463335" cy="4039751"/>
            </a:xfrm>
            <a:solidFill>
              <a:srgbClr val="3B67AE"/>
            </a:solidFill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xmlns="" id="{2EF9E546-7A85-4C9B-8B7B-08B0F195D63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xmlns="" id="{CA99DEC6-C125-4A60-9A50-C17729B8D09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xmlns="" id="{35F0EE80-809F-434D-9EDE-D7A0A8066EC7}"/>
                  </a:ext>
                </a:extLst>
              </p:cNvPr>
              <p:cNvSpPr/>
              <p:nvPr/>
            </p:nvSpPr>
            <p:spPr>
              <a:xfrm>
                <a:off x="1460763" y="4758434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1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xmlns="" id="{ECFDA290-802A-4CC1-985F-58D04B99B0CB}"/>
                  </a:ext>
                </a:extLst>
              </p:cNvPr>
              <p:cNvSpPr/>
              <p:nvPr/>
            </p:nvSpPr>
            <p:spPr>
              <a:xfrm>
                <a:off x="2041268" y="4111441"/>
                <a:ext cx="155492" cy="612681"/>
              </a:xfrm>
              <a:custGeom>
                <a:avLst/>
                <a:gdLst>
                  <a:gd name="connsiteX0" fmla="*/ 54527 w 155492"/>
                  <a:gd name="connsiteY0" fmla="*/ 610107 h 612681"/>
                  <a:gd name="connsiteX1" fmla="*/ 50901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8 w 155492"/>
                  <a:gd name="connsiteY4" fmla="*/ 4029 h 612681"/>
                  <a:gd name="connsiteX5" fmla="*/ 4128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27 w 155492"/>
                  <a:gd name="connsiteY10" fmla="*/ 610107 h 612681"/>
                  <a:gd name="connsiteX11" fmla="*/ 54527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2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xmlns="" id="{33C0A316-962B-4D2B-8B25-5E546819FEAE}"/>
                  </a:ext>
                </a:extLst>
              </p:cNvPr>
              <p:cNvSpPr/>
              <p:nvPr/>
            </p:nvSpPr>
            <p:spPr>
              <a:xfrm>
                <a:off x="1307024" y="3960853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1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6"/>
                      <a:pt x="2547" y="208211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BFBBCA45-6479-4B55-B449-BB7DB1482716}"/>
                  </a:ext>
                </a:extLst>
              </p:cNvPr>
              <p:cNvSpPr/>
              <p:nvPr/>
            </p:nvSpPr>
            <p:spPr>
              <a:xfrm>
                <a:off x="1221291" y="4231691"/>
                <a:ext cx="204687" cy="599984"/>
              </a:xfrm>
              <a:custGeom>
                <a:avLst/>
                <a:gdLst>
                  <a:gd name="connsiteX0" fmla="*/ 66338 w 204687"/>
                  <a:gd name="connsiteY0" fmla="*/ 1540 h 599984"/>
                  <a:gd name="connsiteX1" fmla="*/ 72668 w 204687"/>
                  <a:gd name="connsiteY1" fmla="*/ 20040 h 599984"/>
                  <a:gd name="connsiteX2" fmla="*/ 50357 w 204687"/>
                  <a:gd name="connsiteY2" fmla="*/ 358451 h 599984"/>
                  <a:gd name="connsiteX3" fmla="*/ 199465 w 204687"/>
                  <a:gd name="connsiteY3" fmla="*/ 575167 h 599984"/>
                  <a:gd name="connsiteX4" fmla="*/ 201862 w 204687"/>
                  <a:gd name="connsiteY4" fmla="*/ 594466 h 599984"/>
                  <a:gd name="connsiteX5" fmla="*/ 201862 w 204687"/>
                  <a:gd name="connsiteY5" fmla="*/ 594466 h 599984"/>
                  <a:gd name="connsiteX6" fmla="*/ 181948 w 204687"/>
                  <a:gd name="connsiteY6" fmla="*/ 596863 h 599984"/>
                  <a:gd name="connsiteX7" fmla="*/ 100449 w 204687"/>
                  <a:gd name="connsiteY7" fmla="*/ 513459 h 599984"/>
                  <a:gd name="connsiteX8" fmla="*/ 23867 w 204687"/>
                  <a:gd name="connsiteY8" fmla="*/ 367056 h 599984"/>
                  <a:gd name="connsiteX9" fmla="*/ 47284 w 204687"/>
                  <a:gd name="connsiteY9" fmla="*/ 8116 h 599984"/>
                  <a:gd name="connsiteX10" fmla="*/ 66338 w 204687"/>
                  <a:gd name="connsiteY10" fmla="*/ 1540 h 599984"/>
                  <a:gd name="connsiteX11" fmla="*/ 66338 w 204687"/>
                  <a:gd name="connsiteY11" fmla="*/ 1540 h 5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4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7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7"/>
                      <a:pt x="-6311" y="120900"/>
                      <a:pt x="47284" y="8116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xmlns="" id="{59BD9EB1-95A6-45B0-9103-D043A5484771}"/>
                  </a:ext>
                </a:extLst>
              </p:cNvPr>
              <p:cNvSpPr/>
              <p:nvPr/>
            </p:nvSpPr>
            <p:spPr>
              <a:xfrm>
                <a:off x="1309238" y="4049003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5 h 799464"/>
                  <a:gd name="connsiteX13" fmla="*/ 274086 w 799405"/>
                  <a:gd name="connsiteY13" fmla="*/ 754905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5"/>
                    </a:cubicBezTo>
                    <a:cubicBezTo>
                      <a:pt x="-24559" y="469843"/>
                      <a:pt x="78267" y="685513"/>
                      <a:pt x="274086" y="754905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xmlns="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438801" cy="1997854"/>
              <a:chOff x="733425" y="896758"/>
              <a:chExt cx="2438801" cy="1997854"/>
            </a:xfrm>
            <a:solidFill>
              <a:srgbClr val="3B67AE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xmlns="" id="{BD19FC5F-B9AF-4B5A-BF1F-C4ED310F59D1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xmlns="" id="{F10E95EC-B4FF-40CC-81A2-378BA298D99E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xmlns="" id="{BE0C284A-6F3E-4E55-A92E-D751F08B44CF}"/>
                  </a:ext>
                </a:extLst>
              </p:cNvPr>
              <p:cNvSpPr/>
              <p:nvPr/>
            </p:nvSpPr>
            <p:spPr>
              <a:xfrm>
                <a:off x="2436291" y="2716538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2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2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32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xmlns="" id="{D193794D-6B6D-409A-B970-28E5A86B7CAC}"/>
                  </a:ext>
                </a:extLst>
              </p:cNvPr>
              <p:cNvSpPr/>
              <p:nvPr/>
            </p:nvSpPr>
            <p:spPr>
              <a:xfrm>
                <a:off x="3016734" y="2069545"/>
                <a:ext cx="155492" cy="612681"/>
              </a:xfrm>
              <a:custGeom>
                <a:avLst/>
                <a:gdLst>
                  <a:gd name="connsiteX0" fmla="*/ 54589 w 155492"/>
                  <a:gd name="connsiteY0" fmla="*/ 610107 h 612681"/>
                  <a:gd name="connsiteX1" fmla="*/ 50963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9 w 155492"/>
                  <a:gd name="connsiteY4" fmla="*/ 4029 h 612681"/>
                  <a:gd name="connsiteX5" fmla="*/ 4129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89 w 155492"/>
                  <a:gd name="connsiteY10" fmla="*/ 610107 h 612681"/>
                  <a:gd name="connsiteX11" fmla="*/ 54589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9" y="4029"/>
                    </a:cubicBezTo>
                    <a:lnTo>
                      <a:pt x="4129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xmlns="" id="{3FCFD92C-5515-4FDC-BB53-17DA4800E63E}"/>
                  </a:ext>
                </a:extLst>
              </p:cNvPr>
              <p:cNvSpPr/>
              <p:nvPr/>
            </p:nvSpPr>
            <p:spPr>
              <a:xfrm>
                <a:off x="2282552" y="1918957"/>
                <a:ext cx="589851" cy="230220"/>
              </a:xfrm>
              <a:custGeom>
                <a:avLst/>
                <a:gdLst>
                  <a:gd name="connsiteX0" fmla="*/ 588711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1 w 589851"/>
                  <a:gd name="connsiteY10" fmla="*/ 52958 h 230220"/>
                  <a:gd name="connsiteX11" fmla="*/ 588711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1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1" y="52958"/>
                    </a:cubicBezTo>
                    <a:lnTo>
                      <a:pt x="588711" y="52958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xmlns="" id="{F708C04B-F26A-4E0B-90ED-6FB275FBDCEE}"/>
                  </a:ext>
                </a:extLst>
              </p:cNvPr>
              <p:cNvSpPr/>
              <p:nvPr/>
            </p:nvSpPr>
            <p:spPr>
              <a:xfrm>
                <a:off x="2196819" y="2189795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xmlns="" id="{8DDC6C1B-5D59-4E71-A21B-E63EA0892546}"/>
                  </a:ext>
                </a:extLst>
              </p:cNvPr>
              <p:cNvSpPr/>
              <p:nvPr/>
            </p:nvSpPr>
            <p:spPr>
              <a:xfrm>
                <a:off x="2284765" y="2007107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0" y="403095"/>
                      <a:pt x="776662" y="398116"/>
                      <a:pt x="776539" y="391909"/>
                    </a:cubicBezTo>
                    <a:cubicBezTo>
                      <a:pt x="773282" y="235795"/>
                      <a:pt x="673652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8" name="Gráfico 2">
              <a:extLst>
                <a:ext uri="{FF2B5EF4-FFF2-40B4-BE49-F238E27FC236}">
                  <a16:creationId xmlns:a16="http://schemas.microsoft.com/office/drawing/2014/main" xmlns="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926565" cy="976906"/>
              <a:chOff x="733425" y="896758"/>
              <a:chExt cx="2926565" cy="976906"/>
            </a:xfrm>
            <a:solidFill>
              <a:srgbClr val="3B67AE"/>
            </a:solidFill>
          </p:grpSpPr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xmlns="" id="{3590005D-AF84-4F1A-B0E9-F84A5E5531D7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xmlns="" id="{9A7E5739-A9C0-44BD-AB6D-A59EFA9802CC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xmlns="" id="{9DCEFD61-AF0C-4667-BFEC-D16B0371F483}"/>
                  </a:ext>
                </a:extLst>
              </p:cNvPr>
              <p:cNvSpPr/>
              <p:nvPr/>
            </p:nvSpPr>
            <p:spPr>
              <a:xfrm>
                <a:off x="2924075" y="1695590"/>
                <a:ext cx="608198" cy="178074"/>
              </a:xfrm>
              <a:custGeom>
                <a:avLst/>
                <a:gdLst>
                  <a:gd name="connsiteX0" fmla="*/ 2074 w 608198"/>
                  <a:gd name="connsiteY0" fmla="*/ 94521 h 178074"/>
                  <a:gd name="connsiteX1" fmla="*/ 21004 w 608198"/>
                  <a:gd name="connsiteY1" fmla="*/ 89604 h 178074"/>
                  <a:gd name="connsiteX2" fmla="*/ 356834 w 608198"/>
                  <a:gd name="connsiteY2" fmla="*/ 136991 h 178074"/>
                  <a:gd name="connsiteX3" fmla="*/ 584059 w 608198"/>
                  <a:gd name="connsiteY3" fmla="*/ 4417 h 178074"/>
                  <a:gd name="connsiteX4" fmla="*/ 603481 w 608198"/>
                  <a:gd name="connsiteY4" fmla="*/ 3495 h 178074"/>
                  <a:gd name="connsiteX5" fmla="*/ 603481 w 608198"/>
                  <a:gd name="connsiteY5" fmla="*/ 3495 h 178074"/>
                  <a:gd name="connsiteX6" fmla="*/ 604403 w 608198"/>
                  <a:gd name="connsiteY6" fmla="*/ 23532 h 178074"/>
                  <a:gd name="connsiteX7" fmla="*/ 515160 w 608198"/>
                  <a:gd name="connsiteY7" fmla="*/ 98639 h 178074"/>
                  <a:gd name="connsiteX8" fmla="*/ 363472 w 608198"/>
                  <a:gd name="connsiteY8" fmla="*/ 164096 h 178074"/>
                  <a:gd name="connsiteX9" fmla="*/ 7298 w 608198"/>
                  <a:gd name="connsiteY9" fmla="*/ 114066 h 178074"/>
                  <a:gd name="connsiteX10" fmla="*/ 2074 w 608198"/>
                  <a:gd name="connsiteY10" fmla="*/ 94521 h 178074"/>
                  <a:gd name="connsiteX11" fmla="*/ 2074 w 608198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98" h="178074">
                    <a:moveTo>
                      <a:pt x="2074" y="94521"/>
                    </a:moveTo>
                    <a:cubicBezTo>
                      <a:pt x="6008" y="88067"/>
                      <a:pt x="14428" y="85855"/>
                      <a:pt x="21004" y="89604"/>
                    </a:cubicBezTo>
                    <a:cubicBezTo>
                      <a:pt x="119344" y="145657"/>
                      <a:pt x="238396" y="165755"/>
                      <a:pt x="356834" y="136991"/>
                    </a:cubicBezTo>
                    <a:cubicBezTo>
                      <a:pt x="444602" y="115664"/>
                      <a:pt x="522843" y="69936"/>
                      <a:pt x="584059" y="4417"/>
                    </a:cubicBezTo>
                    <a:cubicBezTo>
                      <a:pt x="589222" y="-1115"/>
                      <a:pt x="597827" y="-1483"/>
                      <a:pt x="603481" y="3495"/>
                    </a:cubicBezTo>
                    <a:lnTo>
                      <a:pt x="603481" y="3495"/>
                    </a:lnTo>
                    <a:cubicBezTo>
                      <a:pt x="609382" y="8719"/>
                      <a:pt x="609812" y="17754"/>
                      <a:pt x="604403" y="23532"/>
                    </a:cubicBezTo>
                    <a:cubicBezTo>
                      <a:pt x="577544" y="52296"/>
                      <a:pt x="547612" y="77434"/>
                      <a:pt x="515160" y="98639"/>
                    </a:cubicBezTo>
                    <a:cubicBezTo>
                      <a:pt x="469125" y="128694"/>
                      <a:pt x="418050" y="150882"/>
                      <a:pt x="363472" y="164096"/>
                    </a:cubicBezTo>
                    <a:cubicBezTo>
                      <a:pt x="241653" y="193721"/>
                      <a:pt x="115718" y="175897"/>
                      <a:pt x="7298" y="114066"/>
                    </a:cubicBezTo>
                    <a:cubicBezTo>
                      <a:pt x="230" y="110132"/>
                      <a:pt x="-2106" y="101343"/>
                      <a:pt x="2074" y="94521"/>
                    </a:cubicBezTo>
                    <a:lnTo>
                      <a:pt x="2074" y="9452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xmlns="" id="{2E3DA464-62F7-4295-A8D7-5DEAE51408CD}"/>
                  </a:ext>
                </a:extLst>
              </p:cNvPr>
              <p:cNvSpPr/>
              <p:nvPr/>
            </p:nvSpPr>
            <p:spPr>
              <a:xfrm>
                <a:off x="3504498" y="1048597"/>
                <a:ext cx="155492" cy="612654"/>
              </a:xfrm>
              <a:custGeom>
                <a:avLst/>
                <a:gdLst>
                  <a:gd name="connsiteX0" fmla="*/ 54589 w 155492"/>
                  <a:gd name="connsiteY0" fmla="*/ 610107 h 612654"/>
                  <a:gd name="connsiteX1" fmla="*/ 50963 w 155492"/>
                  <a:gd name="connsiteY1" fmla="*/ 590931 h 612654"/>
                  <a:gd name="connsiteX2" fmla="*/ 120784 w 155492"/>
                  <a:gd name="connsiteY2" fmla="*/ 259035 h 612654"/>
                  <a:gd name="connsiteX3" fmla="*/ 3760 w 155492"/>
                  <a:gd name="connsiteY3" fmla="*/ 23451 h 612654"/>
                  <a:gd name="connsiteX4" fmla="*/ 4128 w 155492"/>
                  <a:gd name="connsiteY4" fmla="*/ 4029 h 612654"/>
                  <a:gd name="connsiteX5" fmla="*/ 4128 w 155492"/>
                  <a:gd name="connsiteY5" fmla="*/ 4029 h 612654"/>
                  <a:gd name="connsiteX6" fmla="*/ 24165 w 155492"/>
                  <a:gd name="connsiteY6" fmla="*/ 4459 h 612654"/>
                  <a:gd name="connsiteX7" fmla="*/ 93126 w 155492"/>
                  <a:gd name="connsiteY7" fmla="*/ 98558 h 612654"/>
                  <a:gd name="connsiteX8" fmla="*/ 148257 w 155492"/>
                  <a:gd name="connsiteY8" fmla="*/ 254303 h 612654"/>
                  <a:gd name="connsiteX9" fmla="*/ 74441 w 155492"/>
                  <a:gd name="connsiteY9" fmla="*/ 606358 h 612654"/>
                  <a:gd name="connsiteX10" fmla="*/ 54589 w 155492"/>
                  <a:gd name="connsiteY10" fmla="*/ 610107 h 612654"/>
                  <a:gd name="connsiteX11" fmla="*/ 54589 w 155492"/>
                  <a:gd name="connsiteY11" fmla="*/ 610107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54">
                    <a:moveTo>
                      <a:pt x="54589" y="610107"/>
                    </a:moveTo>
                    <a:cubicBezTo>
                      <a:pt x="48381" y="605744"/>
                      <a:pt x="46783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656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xmlns="" id="{DEEC4369-22FD-4361-81F8-EFED2FCF3813}"/>
                  </a:ext>
                </a:extLst>
              </p:cNvPr>
              <p:cNvSpPr/>
              <p:nvPr/>
            </p:nvSpPr>
            <p:spPr>
              <a:xfrm>
                <a:off x="2770316" y="898009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9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xmlns="" id="{C94BE4BA-9DDD-4B87-9DC3-152E02C741E4}"/>
                  </a:ext>
                </a:extLst>
              </p:cNvPr>
              <p:cNvSpPr/>
              <p:nvPr/>
            </p:nvSpPr>
            <p:spPr>
              <a:xfrm>
                <a:off x="2684583" y="1168836"/>
                <a:ext cx="204687" cy="599994"/>
              </a:xfrm>
              <a:custGeom>
                <a:avLst/>
                <a:gdLst>
                  <a:gd name="connsiteX0" fmla="*/ 66338 w 204687"/>
                  <a:gd name="connsiteY0" fmla="*/ 1551 h 599994"/>
                  <a:gd name="connsiteX1" fmla="*/ 72668 w 204687"/>
                  <a:gd name="connsiteY1" fmla="*/ 20051 h 599994"/>
                  <a:gd name="connsiteX2" fmla="*/ 50357 w 204687"/>
                  <a:gd name="connsiteY2" fmla="*/ 358462 h 599994"/>
                  <a:gd name="connsiteX3" fmla="*/ 199465 w 204687"/>
                  <a:gd name="connsiteY3" fmla="*/ 575178 h 599994"/>
                  <a:gd name="connsiteX4" fmla="*/ 201862 w 204687"/>
                  <a:gd name="connsiteY4" fmla="*/ 594477 h 599994"/>
                  <a:gd name="connsiteX5" fmla="*/ 201862 w 204687"/>
                  <a:gd name="connsiteY5" fmla="*/ 594477 h 599994"/>
                  <a:gd name="connsiteX6" fmla="*/ 181948 w 204687"/>
                  <a:gd name="connsiteY6" fmla="*/ 596874 h 599994"/>
                  <a:gd name="connsiteX7" fmla="*/ 100449 w 204687"/>
                  <a:gd name="connsiteY7" fmla="*/ 513470 h 599994"/>
                  <a:gd name="connsiteX8" fmla="*/ 23867 w 204687"/>
                  <a:gd name="connsiteY8" fmla="*/ 367067 h 599994"/>
                  <a:gd name="connsiteX9" fmla="*/ 47284 w 204687"/>
                  <a:gd name="connsiteY9" fmla="*/ 8128 h 599994"/>
                  <a:gd name="connsiteX10" fmla="*/ 66338 w 204687"/>
                  <a:gd name="connsiteY10" fmla="*/ 1551 h 599994"/>
                  <a:gd name="connsiteX11" fmla="*/ 66338 w 204687"/>
                  <a:gd name="connsiteY11" fmla="*/ 1551 h 5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94">
                    <a:moveTo>
                      <a:pt x="66338" y="1551"/>
                    </a:moveTo>
                    <a:cubicBezTo>
                      <a:pt x="73099" y="4993"/>
                      <a:pt x="75926" y="13167"/>
                      <a:pt x="72668" y="20051"/>
                    </a:cubicBezTo>
                    <a:cubicBezTo>
                      <a:pt x="24113" y="122324"/>
                      <a:pt x="12865" y="242483"/>
                      <a:pt x="50357" y="358462"/>
                    </a:cubicBezTo>
                    <a:cubicBezTo>
                      <a:pt x="78138" y="444386"/>
                      <a:pt x="129521" y="519063"/>
                      <a:pt x="199465" y="575178"/>
                    </a:cubicBezTo>
                    <a:cubicBezTo>
                      <a:pt x="205365" y="579910"/>
                      <a:pt x="206410" y="588453"/>
                      <a:pt x="201862" y="594477"/>
                    </a:cubicBezTo>
                    <a:lnTo>
                      <a:pt x="201862" y="594477"/>
                    </a:lnTo>
                    <a:cubicBezTo>
                      <a:pt x="197129" y="600746"/>
                      <a:pt x="188094" y="601852"/>
                      <a:pt x="181948" y="596874"/>
                    </a:cubicBezTo>
                    <a:cubicBezTo>
                      <a:pt x="151278" y="572227"/>
                      <a:pt x="123989" y="544262"/>
                      <a:pt x="100449" y="513470"/>
                    </a:cubicBezTo>
                    <a:cubicBezTo>
                      <a:pt x="67014" y="469770"/>
                      <a:pt x="41138" y="420477"/>
                      <a:pt x="23867" y="367067"/>
                    </a:cubicBezTo>
                    <a:cubicBezTo>
                      <a:pt x="-14669" y="247769"/>
                      <a:pt x="-6311" y="120911"/>
                      <a:pt x="47284" y="8128"/>
                    </a:cubicBezTo>
                    <a:cubicBezTo>
                      <a:pt x="50603" y="875"/>
                      <a:pt x="59270" y="-2075"/>
                      <a:pt x="66338" y="1551"/>
                    </a:cubicBezTo>
                    <a:lnTo>
                      <a:pt x="66338" y="155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xmlns="" id="{7F8B6776-E071-4CD3-93A1-39CBAD715437}"/>
                  </a:ext>
                </a:extLst>
              </p:cNvPr>
              <p:cNvSpPr/>
              <p:nvPr/>
            </p:nvSpPr>
            <p:spPr>
              <a:xfrm>
                <a:off x="2772529" y="986098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6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2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654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xmlns="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951099" cy="3018802"/>
              <a:chOff x="733425" y="896758"/>
              <a:chExt cx="1951099" cy="3018802"/>
            </a:xfrm>
            <a:solidFill>
              <a:srgbClr val="3B67AE"/>
            </a:solidFill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xmlns="" id="{6A845FCA-4A97-482D-8632-DDEC4D2FE4E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xmlns="" id="{90BBA868-A981-461E-9A6C-7082A1B52E7C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xmlns="" id="{4DD0DDF9-14EB-4806-9FF8-B7E0A928AFA0}"/>
                  </a:ext>
                </a:extLst>
              </p:cNvPr>
              <p:cNvSpPr/>
              <p:nvPr/>
            </p:nvSpPr>
            <p:spPr>
              <a:xfrm>
                <a:off x="1948527" y="3737486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0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xmlns="" id="{0C70E960-3958-44D6-B0C3-4ACDDB49330C}"/>
                  </a:ext>
                </a:extLst>
              </p:cNvPr>
              <p:cNvSpPr/>
              <p:nvPr/>
            </p:nvSpPr>
            <p:spPr>
              <a:xfrm>
                <a:off x="2529032" y="3090493"/>
                <a:ext cx="155491" cy="612681"/>
              </a:xfrm>
              <a:custGeom>
                <a:avLst/>
                <a:gdLst>
                  <a:gd name="connsiteX0" fmla="*/ 54527 w 155491"/>
                  <a:gd name="connsiteY0" fmla="*/ 610107 h 612681"/>
                  <a:gd name="connsiteX1" fmla="*/ 50901 w 155491"/>
                  <a:gd name="connsiteY1" fmla="*/ 590931 h 612681"/>
                  <a:gd name="connsiteX2" fmla="*/ 120783 w 155491"/>
                  <a:gd name="connsiteY2" fmla="*/ 259036 h 612681"/>
                  <a:gd name="connsiteX3" fmla="*/ 3760 w 155491"/>
                  <a:gd name="connsiteY3" fmla="*/ 23451 h 612681"/>
                  <a:gd name="connsiteX4" fmla="*/ 4128 w 155491"/>
                  <a:gd name="connsiteY4" fmla="*/ 4029 h 612681"/>
                  <a:gd name="connsiteX5" fmla="*/ 4128 w 155491"/>
                  <a:gd name="connsiteY5" fmla="*/ 4029 h 612681"/>
                  <a:gd name="connsiteX6" fmla="*/ 24165 w 155491"/>
                  <a:gd name="connsiteY6" fmla="*/ 4459 h 612681"/>
                  <a:gd name="connsiteX7" fmla="*/ 93125 w 155491"/>
                  <a:gd name="connsiteY7" fmla="*/ 98558 h 612681"/>
                  <a:gd name="connsiteX8" fmla="*/ 148257 w 155491"/>
                  <a:gd name="connsiteY8" fmla="*/ 254303 h 612681"/>
                  <a:gd name="connsiteX9" fmla="*/ 74441 w 155491"/>
                  <a:gd name="connsiteY9" fmla="*/ 606358 h 612681"/>
                  <a:gd name="connsiteX10" fmla="*/ 54527 w 155491"/>
                  <a:gd name="connsiteY10" fmla="*/ 610107 h 612681"/>
                  <a:gd name="connsiteX11" fmla="*/ 54527 w 155491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3"/>
                      <a:pt x="120783" y="259036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5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4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xmlns="" id="{B4B03FE0-489D-4213-88CC-598981DEABDB}"/>
                  </a:ext>
                </a:extLst>
              </p:cNvPr>
              <p:cNvSpPr/>
              <p:nvPr/>
            </p:nvSpPr>
            <p:spPr>
              <a:xfrm>
                <a:off x="1794788" y="2939905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4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xmlns="" id="{9E1F31A5-FA3A-40C9-ACF3-34FDCBF135F6}"/>
                  </a:ext>
                </a:extLst>
              </p:cNvPr>
              <p:cNvSpPr/>
              <p:nvPr/>
            </p:nvSpPr>
            <p:spPr>
              <a:xfrm>
                <a:off x="1709055" y="3210743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7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xmlns="" id="{E88C926E-E47C-4A66-BE72-4FA4924DAC64}"/>
                  </a:ext>
                </a:extLst>
              </p:cNvPr>
              <p:cNvSpPr/>
              <p:nvPr/>
            </p:nvSpPr>
            <p:spPr>
              <a:xfrm>
                <a:off x="1797001" y="3028055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3B67AE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xmlns="" id="{17D162C9-2154-4BEB-AC43-6395B5BF690D}"/>
                </a:ext>
              </a:extLst>
            </p:cNvPr>
            <p:cNvSpPr/>
            <p:nvPr/>
          </p:nvSpPr>
          <p:spPr>
            <a:xfrm>
              <a:off x="3417978" y="896758"/>
              <a:ext cx="8042747" cy="976879"/>
            </a:xfrm>
            <a:custGeom>
              <a:avLst/>
              <a:gdLst>
                <a:gd name="connsiteX0" fmla="*/ 7918779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7 w 8042747"/>
                <a:gd name="connsiteY8" fmla="*/ 852849 h 976879"/>
                <a:gd name="connsiteX9" fmla="*/ 8042747 w 8042747"/>
                <a:gd name="connsiteY9" fmla="*/ 124031 h 976879"/>
                <a:gd name="connsiteX10" fmla="*/ 7918779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9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7" y="921072"/>
                    <a:pt x="8042747" y="852849"/>
                  </a:cubicBezTo>
                  <a:lnTo>
                    <a:pt x="8042747" y="124031"/>
                  </a:lnTo>
                  <a:cubicBezTo>
                    <a:pt x="8042747" y="55808"/>
                    <a:pt x="7986940" y="0"/>
                    <a:pt x="7918779" y="0"/>
                  </a:cubicBezTo>
                  <a:close/>
                </a:path>
              </a:pathLst>
            </a:custGeom>
            <a:solidFill>
              <a:srgbClr val="3B67AE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816045C6-B29E-4C05-8979-1A5E4CF5FEE8}"/>
                </a:ext>
              </a:extLst>
            </p:cNvPr>
            <p:cNvSpPr/>
            <p:nvPr/>
          </p:nvSpPr>
          <p:spPr>
            <a:xfrm>
              <a:off x="2924068" y="1918382"/>
              <a:ext cx="8042747" cy="976879"/>
            </a:xfrm>
            <a:custGeom>
              <a:avLst/>
              <a:gdLst>
                <a:gd name="connsiteX0" fmla="*/ 7918778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3969 h 976879"/>
                <a:gd name="connsiteX10" fmla="*/ 7918778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8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3969"/>
                  </a:lnTo>
                  <a:cubicBezTo>
                    <a:pt x="8042748" y="55808"/>
                    <a:pt x="7986940" y="0"/>
                    <a:pt x="7918778" y="0"/>
                  </a:cubicBezTo>
                  <a:close/>
                </a:path>
              </a:pathLst>
            </a:custGeom>
            <a:solidFill>
              <a:srgbClr val="3B67AE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xmlns="" id="{B576942C-C0AE-44FE-99EF-EA7657209759}"/>
                </a:ext>
              </a:extLst>
            </p:cNvPr>
            <p:cNvSpPr/>
            <p:nvPr/>
          </p:nvSpPr>
          <p:spPr>
            <a:xfrm>
              <a:off x="2436304" y="2939944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3B67AE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xmlns="" id="{43B7EFFF-8ACA-4393-8A95-96C74C5EB46B}"/>
                </a:ext>
              </a:extLst>
            </p:cNvPr>
            <p:cNvSpPr/>
            <p:nvPr/>
          </p:nvSpPr>
          <p:spPr>
            <a:xfrm>
              <a:off x="1948541" y="396218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3B67AE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C2F1DD11-1BD3-4312-B27E-8E5D16DED879}"/>
                </a:ext>
              </a:extLst>
            </p:cNvPr>
            <p:cNvSpPr/>
            <p:nvPr/>
          </p:nvSpPr>
          <p:spPr>
            <a:xfrm>
              <a:off x="1460777" y="498571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79 h 976879"/>
                <a:gd name="connsiteX6" fmla="*/ 6813 w 8042747"/>
                <a:gd name="connsiteY6" fmla="*/ 976879 h 976879"/>
                <a:gd name="connsiteX7" fmla="*/ 7918717 w 8042747"/>
                <a:gd name="connsiteY7" fmla="*/ 976879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79"/>
                    <a:pt x="6568" y="976879"/>
                  </a:cubicBezTo>
                  <a:cubicBezTo>
                    <a:pt x="6629" y="976879"/>
                    <a:pt x="6752" y="976879"/>
                    <a:pt x="6813" y="976879"/>
                  </a:cubicBezTo>
                  <a:lnTo>
                    <a:pt x="7918717" y="976879"/>
                  </a:lnTo>
                  <a:cubicBezTo>
                    <a:pt x="7986940" y="976879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7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3B67AE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9172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96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Abrir mão com planta">
            <a:extLst>
              <a:ext uri="{FF2B5EF4-FFF2-40B4-BE49-F238E27FC236}">
                <a16:creationId xmlns:a16="http://schemas.microsoft.com/office/drawing/2014/main" xmlns="" id="{8766C45E-21A0-458C-927F-D63BFFB9F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14" y="1400799"/>
            <a:ext cx="4191221" cy="4191221"/>
          </a:xfrm>
          <a:prstGeom prst="rect">
            <a:avLst/>
          </a:prstGeom>
        </p:spPr>
      </p:pic>
      <p:grpSp>
        <p:nvGrpSpPr>
          <p:cNvPr id="20" name="Gráfico 3">
            <a:extLst>
              <a:ext uri="{FF2B5EF4-FFF2-40B4-BE49-F238E27FC236}">
                <a16:creationId xmlns:a16="http://schemas.microsoft.com/office/drawing/2014/main" xmlns="" id="{AA49C134-766B-461B-A064-8DAFAF68A135}"/>
              </a:ext>
            </a:extLst>
          </p:cNvPr>
          <p:cNvGrpSpPr/>
          <p:nvPr userDrawn="1"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C7674DED-76EF-4D81-8336-51D777D0A3A2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xmlns="" id="{83C87B2E-C9F2-4AA4-8465-B07A68638C2C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3BC81E93-C1BB-43D2-B4EC-4A20E20926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21600AFE-3B68-4AEC-B25E-895BE36ED4E0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CDB73B93-6B52-4651-AC79-242A8E1B47E8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071633B4-162A-4700-92DF-9434B7B20F7E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EEB76C1C-8DC2-486F-B832-D6A2183D991C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982DAA9-FB05-43D8-A47D-FAAB32303B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290" y="0"/>
            <a:ext cx="848524" cy="822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3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Abrir mão com planta">
            <a:extLst>
              <a:ext uri="{FF2B5EF4-FFF2-40B4-BE49-F238E27FC236}">
                <a16:creationId xmlns:a16="http://schemas.microsoft.com/office/drawing/2014/main" xmlns="" id="{8766C45E-21A0-458C-927F-D63BFFB9F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614" y="1400799"/>
            <a:ext cx="4191221" cy="41912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2CE341C-C0E2-404D-935A-17BACEC927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290" y="0"/>
            <a:ext cx="848524" cy="822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7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xmlns="" id="{3A96860B-5A6B-47E6-A3D2-29F2FC917A04}"/>
              </a:ext>
            </a:extLst>
          </p:cNvPr>
          <p:cNvGrpSpPr/>
          <p:nvPr userDrawn="1"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6A3F2E37-ED1E-4059-832B-5963480698EC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xmlns="" id="{52BD82EB-93B2-468E-AEF3-4A0AD4BC9930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xmlns="" id="{B8931B06-B679-4658-8201-29519DCAA6AE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D06BBCC4-2F62-45DF-9B65-FAA89A40F06C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5FD71626-A68E-4A97-A53B-9770876B3894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8670A5E3-3402-40FD-985D-BB292E9EB090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C210D211-6698-4A1B-91AA-A0FCFDE63B3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15348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3C89B81-BBC8-4EEE-AAFA-16E1D37F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50" y="2911210"/>
            <a:ext cx="10222299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1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230187"/>
            <a:ext cx="11851551" cy="8810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875"/>
            <a:ext cx="10515600" cy="4701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49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5">
  <p:cSld name="top 5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b="39965"/>
          <a:stretch/>
        </p:blipFill>
        <p:spPr>
          <a:xfrm>
            <a:off x="561289" y="2096235"/>
            <a:ext cx="10639106" cy="304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59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44D1FF72-DD13-4B08-B076-39FC44486B17}"/>
              </a:ext>
            </a:extLst>
          </p:cNvPr>
          <p:cNvGrpSpPr/>
          <p:nvPr userDrawn="1"/>
        </p:nvGrpSpPr>
        <p:grpSpPr>
          <a:xfrm>
            <a:off x="-20062" y="668594"/>
            <a:ext cx="5844540" cy="5053780"/>
            <a:chOff x="-20062" y="668594"/>
            <a:chExt cx="5844540" cy="5053780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293F4579-D628-4968-9AAF-EC9D21B27BB6}"/>
                </a:ext>
              </a:extLst>
            </p:cNvPr>
            <p:cNvSpPr/>
            <p:nvPr userDrawn="1"/>
          </p:nvSpPr>
          <p:spPr>
            <a:xfrm>
              <a:off x="-20062" y="835742"/>
              <a:ext cx="5844540" cy="4886632"/>
            </a:xfrm>
            <a:custGeom>
              <a:avLst/>
              <a:gdLst>
                <a:gd name="connsiteX0" fmla="*/ 4385585 w 5844540"/>
                <a:gd name="connsiteY0" fmla="*/ 216310 h 4886632"/>
                <a:gd name="connsiteX1" fmla="*/ 4385585 w 5844540"/>
                <a:gd name="connsiteY1" fmla="*/ 216310 h 4886632"/>
                <a:gd name="connsiteX2" fmla="*/ 4542901 w 5844540"/>
                <a:gd name="connsiteY2" fmla="*/ 265471 h 4886632"/>
                <a:gd name="connsiteX3" fmla="*/ 4592062 w 5844540"/>
                <a:gd name="connsiteY3" fmla="*/ 314632 h 4886632"/>
                <a:gd name="connsiteX4" fmla="*/ 4621559 w 5844540"/>
                <a:gd name="connsiteY4" fmla="*/ 383458 h 4886632"/>
                <a:gd name="connsiteX5" fmla="*/ 4641223 w 5844540"/>
                <a:gd name="connsiteY5" fmla="*/ 442452 h 4886632"/>
                <a:gd name="connsiteX6" fmla="*/ 4690385 w 5844540"/>
                <a:gd name="connsiteY6" fmla="*/ 530942 h 4886632"/>
                <a:gd name="connsiteX7" fmla="*/ 4710049 w 5844540"/>
                <a:gd name="connsiteY7" fmla="*/ 560439 h 4886632"/>
                <a:gd name="connsiteX8" fmla="*/ 4719881 w 5844540"/>
                <a:gd name="connsiteY8" fmla="*/ 589935 h 4886632"/>
                <a:gd name="connsiteX9" fmla="*/ 4759210 w 5844540"/>
                <a:gd name="connsiteY9" fmla="*/ 619432 h 4886632"/>
                <a:gd name="connsiteX10" fmla="*/ 4788707 w 5844540"/>
                <a:gd name="connsiteY10" fmla="*/ 658761 h 4886632"/>
                <a:gd name="connsiteX11" fmla="*/ 4808372 w 5844540"/>
                <a:gd name="connsiteY11" fmla="*/ 717755 h 4886632"/>
                <a:gd name="connsiteX12" fmla="*/ 4818204 w 5844540"/>
                <a:gd name="connsiteY12" fmla="*/ 747252 h 4886632"/>
                <a:gd name="connsiteX13" fmla="*/ 4837868 w 5844540"/>
                <a:gd name="connsiteY13" fmla="*/ 825910 h 4886632"/>
                <a:gd name="connsiteX14" fmla="*/ 4847701 w 5844540"/>
                <a:gd name="connsiteY14" fmla="*/ 884903 h 4886632"/>
                <a:gd name="connsiteX15" fmla="*/ 4867365 w 5844540"/>
                <a:gd name="connsiteY15" fmla="*/ 943897 h 4886632"/>
                <a:gd name="connsiteX16" fmla="*/ 4877197 w 5844540"/>
                <a:gd name="connsiteY16" fmla="*/ 1071716 h 4886632"/>
                <a:gd name="connsiteX17" fmla="*/ 4887030 w 5844540"/>
                <a:gd name="connsiteY17" fmla="*/ 1140542 h 4886632"/>
                <a:gd name="connsiteX18" fmla="*/ 4896862 w 5844540"/>
                <a:gd name="connsiteY18" fmla="*/ 1317523 h 4886632"/>
                <a:gd name="connsiteX19" fmla="*/ 4916527 w 5844540"/>
                <a:gd name="connsiteY19" fmla="*/ 1406013 h 4886632"/>
                <a:gd name="connsiteX20" fmla="*/ 4946023 w 5844540"/>
                <a:gd name="connsiteY20" fmla="*/ 1563329 h 4886632"/>
                <a:gd name="connsiteX21" fmla="*/ 4965688 w 5844540"/>
                <a:gd name="connsiteY21" fmla="*/ 1602658 h 4886632"/>
                <a:gd name="connsiteX22" fmla="*/ 4975520 w 5844540"/>
                <a:gd name="connsiteY22" fmla="*/ 1691148 h 4886632"/>
                <a:gd name="connsiteX23" fmla="*/ 4985352 w 5844540"/>
                <a:gd name="connsiteY23" fmla="*/ 1750142 h 4886632"/>
                <a:gd name="connsiteX24" fmla="*/ 4995185 w 5844540"/>
                <a:gd name="connsiteY24" fmla="*/ 1986116 h 4886632"/>
                <a:gd name="connsiteX25" fmla="*/ 5005017 w 5844540"/>
                <a:gd name="connsiteY25" fmla="*/ 2015613 h 4886632"/>
                <a:gd name="connsiteX26" fmla="*/ 5014849 w 5844540"/>
                <a:gd name="connsiteY26" fmla="*/ 2054942 h 4886632"/>
                <a:gd name="connsiteX27" fmla="*/ 5024681 w 5844540"/>
                <a:gd name="connsiteY27" fmla="*/ 2084439 h 4886632"/>
                <a:gd name="connsiteX28" fmla="*/ 5044346 w 5844540"/>
                <a:gd name="connsiteY28" fmla="*/ 2153264 h 4886632"/>
                <a:gd name="connsiteX29" fmla="*/ 5064010 w 5844540"/>
                <a:gd name="connsiteY29" fmla="*/ 2320413 h 4886632"/>
                <a:gd name="connsiteX30" fmla="*/ 5083675 w 5844540"/>
                <a:gd name="connsiteY30" fmla="*/ 2477729 h 4886632"/>
                <a:gd name="connsiteX31" fmla="*/ 5113172 w 5844540"/>
                <a:gd name="connsiteY31" fmla="*/ 2566219 h 4886632"/>
                <a:gd name="connsiteX32" fmla="*/ 5132836 w 5844540"/>
                <a:gd name="connsiteY32" fmla="*/ 2595716 h 4886632"/>
                <a:gd name="connsiteX33" fmla="*/ 5142668 w 5844540"/>
                <a:gd name="connsiteY33" fmla="*/ 2664542 h 4886632"/>
                <a:gd name="connsiteX34" fmla="*/ 5152501 w 5844540"/>
                <a:gd name="connsiteY34" fmla="*/ 2772697 h 4886632"/>
                <a:gd name="connsiteX35" fmla="*/ 5191830 w 5844540"/>
                <a:gd name="connsiteY35" fmla="*/ 2792361 h 4886632"/>
                <a:gd name="connsiteX36" fmla="*/ 5231159 w 5844540"/>
                <a:gd name="connsiteY36" fmla="*/ 2871019 h 4886632"/>
                <a:gd name="connsiteX37" fmla="*/ 5240991 w 5844540"/>
                <a:gd name="connsiteY37" fmla="*/ 2939845 h 4886632"/>
                <a:gd name="connsiteX38" fmla="*/ 5250823 w 5844540"/>
                <a:gd name="connsiteY38" fmla="*/ 2979174 h 4886632"/>
                <a:gd name="connsiteX39" fmla="*/ 5280320 w 5844540"/>
                <a:gd name="connsiteY39" fmla="*/ 3146323 h 4886632"/>
                <a:gd name="connsiteX40" fmla="*/ 5299985 w 5844540"/>
                <a:gd name="connsiteY40" fmla="*/ 3254477 h 4886632"/>
                <a:gd name="connsiteX41" fmla="*/ 5319649 w 5844540"/>
                <a:gd name="connsiteY41" fmla="*/ 3293806 h 4886632"/>
                <a:gd name="connsiteX42" fmla="*/ 5358978 w 5844540"/>
                <a:gd name="connsiteY42" fmla="*/ 3382297 h 4886632"/>
                <a:gd name="connsiteX43" fmla="*/ 5388475 w 5844540"/>
                <a:gd name="connsiteY43" fmla="*/ 3401961 h 4886632"/>
                <a:gd name="connsiteX44" fmla="*/ 5408139 w 5844540"/>
                <a:gd name="connsiteY44" fmla="*/ 3470787 h 4886632"/>
                <a:gd name="connsiteX45" fmla="*/ 5427804 w 5844540"/>
                <a:gd name="connsiteY45" fmla="*/ 3500284 h 4886632"/>
                <a:gd name="connsiteX46" fmla="*/ 5486797 w 5844540"/>
                <a:gd name="connsiteY46" fmla="*/ 3578942 h 4886632"/>
                <a:gd name="connsiteX47" fmla="*/ 5506462 w 5844540"/>
                <a:gd name="connsiteY47" fmla="*/ 3618271 h 4886632"/>
                <a:gd name="connsiteX48" fmla="*/ 5516294 w 5844540"/>
                <a:gd name="connsiteY48" fmla="*/ 3657600 h 4886632"/>
                <a:gd name="connsiteX49" fmla="*/ 5575288 w 5844540"/>
                <a:gd name="connsiteY49" fmla="*/ 3726426 h 4886632"/>
                <a:gd name="connsiteX50" fmla="*/ 5634281 w 5844540"/>
                <a:gd name="connsiteY50" fmla="*/ 3854245 h 4886632"/>
                <a:gd name="connsiteX51" fmla="*/ 5644114 w 5844540"/>
                <a:gd name="connsiteY51" fmla="*/ 3883742 h 4886632"/>
                <a:gd name="connsiteX52" fmla="*/ 5683443 w 5844540"/>
                <a:gd name="connsiteY52" fmla="*/ 3923071 h 4886632"/>
                <a:gd name="connsiteX53" fmla="*/ 5712939 w 5844540"/>
                <a:gd name="connsiteY53" fmla="*/ 4041058 h 4886632"/>
                <a:gd name="connsiteX54" fmla="*/ 5752268 w 5844540"/>
                <a:gd name="connsiteY54" fmla="*/ 4070555 h 4886632"/>
                <a:gd name="connsiteX55" fmla="*/ 5811262 w 5844540"/>
                <a:gd name="connsiteY55" fmla="*/ 4159045 h 4886632"/>
                <a:gd name="connsiteX56" fmla="*/ 5821094 w 5844540"/>
                <a:gd name="connsiteY56" fmla="*/ 4188542 h 4886632"/>
                <a:gd name="connsiteX57" fmla="*/ 5821094 w 5844540"/>
                <a:gd name="connsiteY57" fmla="*/ 4680155 h 4886632"/>
                <a:gd name="connsiteX58" fmla="*/ 5801430 w 5844540"/>
                <a:gd name="connsiteY58" fmla="*/ 4729316 h 4886632"/>
                <a:gd name="connsiteX59" fmla="*/ 5732604 w 5844540"/>
                <a:gd name="connsiteY59" fmla="*/ 4739148 h 4886632"/>
                <a:gd name="connsiteX60" fmla="*/ 5703107 w 5844540"/>
                <a:gd name="connsiteY60" fmla="*/ 4778477 h 4886632"/>
                <a:gd name="connsiteX61" fmla="*/ 5634281 w 5844540"/>
                <a:gd name="connsiteY61" fmla="*/ 4817806 h 4886632"/>
                <a:gd name="connsiteX62" fmla="*/ 5437636 w 5844540"/>
                <a:gd name="connsiteY62" fmla="*/ 4847303 h 4886632"/>
                <a:gd name="connsiteX63" fmla="*/ 5270488 w 5844540"/>
                <a:gd name="connsiteY63" fmla="*/ 4866968 h 4886632"/>
                <a:gd name="connsiteX64" fmla="*/ 5083675 w 5844540"/>
                <a:gd name="connsiteY64" fmla="*/ 4876800 h 4886632"/>
                <a:gd name="connsiteX65" fmla="*/ 4896862 w 5844540"/>
                <a:gd name="connsiteY65" fmla="*/ 4866968 h 4886632"/>
                <a:gd name="connsiteX66" fmla="*/ 4700217 w 5844540"/>
                <a:gd name="connsiteY66" fmla="*/ 4876800 h 4886632"/>
                <a:gd name="connsiteX67" fmla="*/ 4257765 w 5844540"/>
                <a:gd name="connsiteY67" fmla="*/ 4886632 h 4886632"/>
                <a:gd name="connsiteX68" fmla="*/ 3048397 w 5844540"/>
                <a:gd name="connsiteY68" fmla="*/ 4866968 h 4886632"/>
                <a:gd name="connsiteX69" fmla="*/ 2989404 w 5844540"/>
                <a:gd name="connsiteY69" fmla="*/ 4857135 h 4886632"/>
                <a:gd name="connsiteX70" fmla="*/ 2812423 w 5844540"/>
                <a:gd name="connsiteY70" fmla="*/ 4837471 h 4886632"/>
                <a:gd name="connsiteX71" fmla="*/ 2733765 w 5844540"/>
                <a:gd name="connsiteY71" fmla="*/ 4827639 h 4886632"/>
                <a:gd name="connsiteX72" fmla="*/ 2104501 w 5844540"/>
                <a:gd name="connsiteY72" fmla="*/ 4807974 h 4886632"/>
                <a:gd name="connsiteX73" fmla="*/ 1898023 w 5844540"/>
                <a:gd name="connsiteY73" fmla="*/ 4837471 h 4886632"/>
                <a:gd name="connsiteX74" fmla="*/ 1239262 w 5844540"/>
                <a:gd name="connsiteY74" fmla="*/ 4798142 h 4886632"/>
                <a:gd name="connsiteX75" fmla="*/ 993456 w 5844540"/>
                <a:gd name="connsiteY75" fmla="*/ 4807974 h 4886632"/>
                <a:gd name="connsiteX76" fmla="*/ 865636 w 5844540"/>
                <a:gd name="connsiteY76" fmla="*/ 4817806 h 4886632"/>
                <a:gd name="connsiteX77" fmla="*/ 551004 w 5844540"/>
                <a:gd name="connsiteY77" fmla="*/ 4807974 h 4886632"/>
                <a:gd name="connsiteX78" fmla="*/ 334694 w 5844540"/>
                <a:gd name="connsiteY78" fmla="*/ 4748981 h 4886632"/>
                <a:gd name="connsiteX79" fmla="*/ 265868 w 5844540"/>
                <a:gd name="connsiteY79" fmla="*/ 4680155 h 4886632"/>
                <a:gd name="connsiteX80" fmla="*/ 206875 w 5844540"/>
                <a:gd name="connsiteY80" fmla="*/ 4650658 h 4886632"/>
                <a:gd name="connsiteX81" fmla="*/ 128217 w 5844540"/>
                <a:gd name="connsiteY81" fmla="*/ 4621161 h 4886632"/>
                <a:gd name="connsiteX82" fmla="*/ 98720 w 5844540"/>
                <a:gd name="connsiteY82" fmla="*/ 4611329 h 4886632"/>
                <a:gd name="connsiteX83" fmla="*/ 39727 w 5844540"/>
                <a:gd name="connsiteY83" fmla="*/ 4601497 h 4886632"/>
                <a:gd name="connsiteX84" fmla="*/ 98720 w 5844540"/>
                <a:gd name="connsiteY84" fmla="*/ 4562168 h 4886632"/>
                <a:gd name="connsiteX85" fmla="*/ 79056 w 5844540"/>
                <a:gd name="connsiteY85" fmla="*/ 3392129 h 4886632"/>
                <a:gd name="connsiteX86" fmla="*/ 69223 w 5844540"/>
                <a:gd name="connsiteY86" fmla="*/ 3215148 h 4886632"/>
                <a:gd name="connsiteX87" fmla="*/ 59391 w 5844540"/>
                <a:gd name="connsiteY87" fmla="*/ 3165987 h 4886632"/>
                <a:gd name="connsiteX88" fmla="*/ 29894 w 5844540"/>
                <a:gd name="connsiteY88" fmla="*/ 2585884 h 4886632"/>
                <a:gd name="connsiteX89" fmla="*/ 10230 w 5844540"/>
                <a:gd name="connsiteY89" fmla="*/ 2546555 h 4886632"/>
                <a:gd name="connsiteX90" fmla="*/ 10230 w 5844540"/>
                <a:gd name="connsiteY90" fmla="*/ 2359742 h 4886632"/>
                <a:gd name="connsiteX91" fmla="*/ 29894 w 5844540"/>
                <a:gd name="connsiteY91" fmla="*/ 2310581 h 4886632"/>
                <a:gd name="connsiteX92" fmla="*/ 49559 w 5844540"/>
                <a:gd name="connsiteY92" fmla="*/ 2182761 h 4886632"/>
                <a:gd name="connsiteX93" fmla="*/ 69223 w 5844540"/>
                <a:gd name="connsiteY93" fmla="*/ 2143432 h 4886632"/>
                <a:gd name="connsiteX94" fmla="*/ 79056 w 5844540"/>
                <a:gd name="connsiteY94" fmla="*/ 2104103 h 4886632"/>
                <a:gd name="connsiteX95" fmla="*/ 88888 w 5844540"/>
                <a:gd name="connsiteY95" fmla="*/ 2074606 h 4886632"/>
                <a:gd name="connsiteX96" fmla="*/ 98720 w 5844540"/>
                <a:gd name="connsiteY96" fmla="*/ 2015613 h 4886632"/>
                <a:gd name="connsiteX97" fmla="*/ 118385 w 5844540"/>
                <a:gd name="connsiteY97" fmla="*/ 1946787 h 4886632"/>
                <a:gd name="connsiteX98" fmla="*/ 128217 w 5844540"/>
                <a:gd name="connsiteY98" fmla="*/ 1897626 h 4886632"/>
                <a:gd name="connsiteX99" fmla="*/ 147881 w 5844540"/>
                <a:gd name="connsiteY99" fmla="*/ 1779639 h 4886632"/>
                <a:gd name="connsiteX100" fmla="*/ 167546 w 5844540"/>
                <a:gd name="connsiteY100" fmla="*/ 1720645 h 4886632"/>
                <a:gd name="connsiteX101" fmla="*/ 187210 w 5844540"/>
                <a:gd name="connsiteY101" fmla="*/ 1612490 h 4886632"/>
                <a:gd name="connsiteX102" fmla="*/ 216707 w 5844540"/>
                <a:gd name="connsiteY102" fmla="*/ 1514168 h 4886632"/>
                <a:gd name="connsiteX103" fmla="*/ 246204 w 5844540"/>
                <a:gd name="connsiteY103" fmla="*/ 1435510 h 4886632"/>
                <a:gd name="connsiteX104" fmla="*/ 275701 w 5844540"/>
                <a:gd name="connsiteY104" fmla="*/ 1406013 h 4886632"/>
                <a:gd name="connsiteX105" fmla="*/ 295365 w 5844540"/>
                <a:gd name="connsiteY105" fmla="*/ 1347019 h 4886632"/>
                <a:gd name="connsiteX106" fmla="*/ 305197 w 5844540"/>
                <a:gd name="connsiteY106" fmla="*/ 1288026 h 4886632"/>
                <a:gd name="connsiteX107" fmla="*/ 364191 w 5844540"/>
                <a:gd name="connsiteY107" fmla="*/ 1229032 h 4886632"/>
                <a:gd name="connsiteX108" fmla="*/ 393688 w 5844540"/>
                <a:gd name="connsiteY108" fmla="*/ 1189703 h 4886632"/>
                <a:gd name="connsiteX109" fmla="*/ 403520 w 5844540"/>
                <a:gd name="connsiteY109" fmla="*/ 1140542 h 4886632"/>
                <a:gd name="connsiteX110" fmla="*/ 452681 w 5844540"/>
                <a:gd name="connsiteY110" fmla="*/ 1101213 h 4886632"/>
                <a:gd name="connsiteX111" fmla="*/ 472346 w 5844540"/>
                <a:gd name="connsiteY111" fmla="*/ 1071716 h 4886632"/>
                <a:gd name="connsiteX112" fmla="*/ 560836 w 5844540"/>
                <a:gd name="connsiteY112" fmla="*/ 993058 h 4886632"/>
                <a:gd name="connsiteX113" fmla="*/ 639494 w 5844540"/>
                <a:gd name="connsiteY113" fmla="*/ 904568 h 4886632"/>
                <a:gd name="connsiteX114" fmla="*/ 649327 w 5844540"/>
                <a:gd name="connsiteY114" fmla="*/ 865239 h 4886632"/>
                <a:gd name="connsiteX115" fmla="*/ 708320 w 5844540"/>
                <a:gd name="connsiteY115" fmla="*/ 825910 h 4886632"/>
                <a:gd name="connsiteX116" fmla="*/ 767314 w 5844540"/>
                <a:gd name="connsiteY116" fmla="*/ 757084 h 4886632"/>
                <a:gd name="connsiteX117" fmla="*/ 855804 w 5844540"/>
                <a:gd name="connsiteY117" fmla="*/ 668593 h 4886632"/>
                <a:gd name="connsiteX118" fmla="*/ 983623 w 5844540"/>
                <a:gd name="connsiteY118" fmla="*/ 540774 h 4886632"/>
                <a:gd name="connsiteX119" fmla="*/ 1072114 w 5844540"/>
                <a:gd name="connsiteY119" fmla="*/ 452284 h 4886632"/>
                <a:gd name="connsiteX120" fmla="*/ 1150772 w 5844540"/>
                <a:gd name="connsiteY120" fmla="*/ 393290 h 4886632"/>
                <a:gd name="connsiteX121" fmla="*/ 1268759 w 5844540"/>
                <a:gd name="connsiteY121" fmla="*/ 314632 h 4886632"/>
                <a:gd name="connsiteX122" fmla="*/ 1288423 w 5844540"/>
                <a:gd name="connsiteY122" fmla="*/ 285135 h 4886632"/>
                <a:gd name="connsiteX123" fmla="*/ 1327752 w 5844540"/>
                <a:gd name="connsiteY123" fmla="*/ 265471 h 4886632"/>
                <a:gd name="connsiteX124" fmla="*/ 1396578 w 5844540"/>
                <a:gd name="connsiteY124" fmla="*/ 226142 h 4886632"/>
                <a:gd name="connsiteX125" fmla="*/ 1426075 w 5844540"/>
                <a:gd name="connsiteY125" fmla="*/ 196645 h 4886632"/>
                <a:gd name="connsiteX126" fmla="*/ 1475236 w 5844540"/>
                <a:gd name="connsiteY126" fmla="*/ 176981 h 4886632"/>
                <a:gd name="connsiteX127" fmla="*/ 1504733 w 5844540"/>
                <a:gd name="connsiteY127" fmla="*/ 157316 h 4886632"/>
                <a:gd name="connsiteX128" fmla="*/ 1544062 w 5844540"/>
                <a:gd name="connsiteY128" fmla="*/ 137652 h 4886632"/>
                <a:gd name="connsiteX129" fmla="*/ 1603056 w 5844540"/>
                <a:gd name="connsiteY129" fmla="*/ 98323 h 4886632"/>
                <a:gd name="connsiteX130" fmla="*/ 1642385 w 5844540"/>
                <a:gd name="connsiteY130" fmla="*/ 68826 h 4886632"/>
                <a:gd name="connsiteX131" fmla="*/ 1681714 w 5844540"/>
                <a:gd name="connsiteY131" fmla="*/ 49161 h 4886632"/>
                <a:gd name="connsiteX132" fmla="*/ 1858694 w 5844540"/>
                <a:gd name="connsiteY132" fmla="*/ 19664 h 4886632"/>
                <a:gd name="connsiteX133" fmla="*/ 2271649 w 5844540"/>
                <a:gd name="connsiteY133" fmla="*/ 0 h 4886632"/>
                <a:gd name="connsiteX134" fmla="*/ 2930410 w 5844540"/>
                <a:gd name="connsiteY134" fmla="*/ 9832 h 4886632"/>
                <a:gd name="connsiteX135" fmla="*/ 3048397 w 5844540"/>
                <a:gd name="connsiteY135" fmla="*/ 39329 h 4886632"/>
                <a:gd name="connsiteX136" fmla="*/ 3146720 w 5844540"/>
                <a:gd name="connsiteY136" fmla="*/ 49161 h 4886632"/>
                <a:gd name="connsiteX137" fmla="*/ 3323701 w 5844540"/>
                <a:gd name="connsiteY137" fmla="*/ 58993 h 4886632"/>
                <a:gd name="connsiteX138" fmla="*/ 3431856 w 5844540"/>
                <a:gd name="connsiteY138" fmla="*/ 68826 h 4886632"/>
                <a:gd name="connsiteX139" fmla="*/ 3834978 w 5844540"/>
                <a:gd name="connsiteY139" fmla="*/ 78658 h 4886632"/>
                <a:gd name="connsiteX140" fmla="*/ 3943133 w 5844540"/>
                <a:gd name="connsiteY140" fmla="*/ 98323 h 4886632"/>
                <a:gd name="connsiteX141" fmla="*/ 4002127 w 5844540"/>
                <a:gd name="connsiteY141" fmla="*/ 108155 h 4886632"/>
                <a:gd name="connsiteX142" fmla="*/ 4090617 w 5844540"/>
                <a:gd name="connsiteY142" fmla="*/ 117987 h 4886632"/>
                <a:gd name="connsiteX143" fmla="*/ 4139778 w 5844540"/>
                <a:gd name="connsiteY143" fmla="*/ 127819 h 4886632"/>
                <a:gd name="connsiteX144" fmla="*/ 4208604 w 5844540"/>
                <a:gd name="connsiteY144" fmla="*/ 137652 h 4886632"/>
                <a:gd name="connsiteX145" fmla="*/ 4267597 w 5844540"/>
                <a:gd name="connsiteY145" fmla="*/ 147484 h 4886632"/>
                <a:gd name="connsiteX146" fmla="*/ 4365920 w 5844540"/>
                <a:gd name="connsiteY146" fmla="*/ 186813 h 4886632"/>
                <a:gd name="connsiteX147" fmla="*/ 4385585 w 5844540"/>
                <a:gd name="connsiteY147" fmla="*/ 216310 h 488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844540" h="4886632">
                  <a:moveTo>
                    <a:pt x="4385585" y="216310"/>
                  </a:moveTo>
                  <a:lnTo>
                    <a:pt x="4385585" y="216310"/>
                  </a:lnTo>
                  <a:cubicBezTo>
                    <a:pt x="4446092" y="230273"/>
                    <a:pt x="4498325" y="226467"/>
                    <a:pt x="4542901" y="265471"/>
                  </a:cubicBezTo>
                  <a:cubicBezTo>
                    <a:pt x="4560342" y="280732"/>
                    <a:pt x="4575675" y="298245"/>
                    <a:pt x="4592062" y="314632"/>
                  </a:cubicBezTo>
                  <a:cubicBezTo>
                    <a:pt x="4601894" y="337574"/>
                    <a:pt x="4612599" y="360162"/>
                    <a:pt x="4621559" y="383458"/>
                  </a:cubicBezTo>
                  <a:cubicBezTo>
                    <a:pt x="4629000" y="402805"/>
                    <a:pt x="4632457" y="423668"/>
                    <a:pt x="4641223" y="442452"/>
                  </a:cubicBezTo>
                  <a:cubicBezTo>
                    <a:pt x="4655492" y="473029"/>
                    <a:pt x="4673383" y="501795"/>
                    <a:pt x="4690385" y="530942"/>
                  </a:cubicBezTo>
                  <a:cubicBezTo>
                    <a:pt x="4696339" y="541149"/>
                    <a:pt x="4704764" y="549870"/>
                    <a:pt x="4710049" y="560439"/>
                  </a:cubicBezTo>
                  <a:cubicBezTo>
                    <a:pt x="4714684" y="569709"/>
                    <a:pt x="4713246" y="581973"/>
                    <a:pt x="4719881" y="589935"/>
                  </a:cubicBezTo>
                  <a:cubicBezTo>
                    <a:pt x="4730372" y="602524"/>
                    <a:pt x="4747623" y="607845"/>
                    <a:pt x="4759210" y="619432"/>
                  </a:cubicBezTo>
                  <a:cubicBezTo>
                    <a:pt x="4770797" y="631019"/>
                    <a:pt x="4778875" y="645651"/>
                    <a:pt x="4788707" y="658761"/>
                  </a:cubicBezTo>
                  <a:lnTo>
                    <a:pt x="4808372" y="717755"/>
                  </a:lnTo>
                  <a:cubicBezTo>
                    <a:pt x="4811649" y="727587"/>
                    <a:pt x="4815690" y="737197"/>
                    <a:pt x="4818204" y="747252"/>
                  </a:cubicBezTo>
                  <a:cubicBezTo>
                    <a:pt x="4824759" y="773471"/>
                    <a:pt x="4832205" y="799484"/>
                    <a:pt x="4837868" y="825910"/>
                  </a:cubicBezTo>
                  <a:cubicBezTo>
                    <a:pt x="4842045" y="845403"/>
                    <a:pt x="4842866" y="865563"/>
                    <a:pt x="4847701" y="884903"/>
                  </a:cubicBezTo>
                  <a:cubicBezTo>
                    <a:pt x="4852728" y="905012"/>
                    <a:pt x="4867365" y="943897"/>
                    <a:pt x="4867365" y="943897"/>
                  </a:cubicBezTo>
                  <a:cubicBezTo>
                    <a:pt x="4870642" y="986503"/>
                    <a:pt x="4872945" y="1029196"/>
                    <a:pt x="4877197" y="1071716"/>
                  </a:cubicBezTo>
                  <a:cubicBezTo>
                    <a:pt x="4879503" y="1094776"/>
                    <a:pt x="4885182" y="1117441"/>
                    <a:pt x="4887030" y="1140542"/>
                  </a:cubicBezTo>
                  <a:cubicBezTo>
                    <a:pt x="4891742" y="1199438"/>
                    <a:pt x="4890337" y="1258800"/>
                    <a:pt x="4896862" y="1317523"/>
                  </a:cubicBezTo>
                  <a:cubicBezTo>
                    <a:pt x="4900199" y="1347554"/>
                    <a:pt x="4910958" y="1376314"/>
                    <a:pt x="4916527" y="1406013"/>
                  </a:cubicBezTo>
                  <a:cubicBezTo>
                    <a:pt x="4930554" y="1480825"/>
                    <a:pt x="4921433" y="1483412"/>
                    <a:pt x="4946023" y="1563329"/>
                  </a:cubicBezTo>
                  <a:cubicBezTo>
                    <a:pt x="4950333" y="1577338"/>
                    <a:pt x="4959133" y="1589548"/>
                    <a:pt x="4965688" y="1602658"/>
                  </a:cubicBezTo>
                  <a:cubicBezTo>
                    <a:pt x="4968965" y="1632155"/>
                    <a:pt x="4971598" y="1661730"/>
                    <a:pt x="4975520" y="1691148"/>
                  </a:cubicBezTo>
                  <a:cubicBezTo>
                    <a:pt x="4978155" y="1710909"/>
                    <a:pt x="4984026" y="1730250"/>
                    <a:pt x="4985352" y="1750142"/>
                  </a:cubicBezTo>
                  <a:cubicBezTo>
                    <a:pt x="4990589" y="1828694"/>
                    <a:pt x="4989369" y="1907605"/>
                    <a:pt x="4995185" y="1986116"/>
                  </a:cubicBezTo>
                  <a:cubicBezTo>
                    <a:pt x="4995951" y="1996452"/>
                    <a:pt x="5002170" y="2005648"/>
                    <a:pt x="5005017" y="2015613"/>
                  </a:cubicBezTo>
                  <a:cubicBezTo>
                    <a:pt x="5008729" y="2028606"/>
                    <a:pt x="5011137" y="2041949"/>
                    <a:pt x="5014849" y="2054942"/>
                  </a:cubicBezTo>
                  <a:cubicBezTo>
                    <a:pt x="5017696" y="2064907"/>
                    <a:pt x="5021834" y="2074474"/>
                    <a:pt x="5024681" y="2084439"/>
                  </a:cubicBezTo>
                  <a:cubicBezTo>
                    <a:pt x="5049371" y="2170851"/>
                    <a:pt x="5020774" y="2082549"/>
                    <a:pt x="5044346" y="2153264"/>
                  </a:cubicBezTo>
                  <a:cubicBezTo>
                    <a:pt x="5066774" y="2377553"/>
                    <a:pt x="5042280" y="2146576"/>
                    <a:pt x="5064010" y="2320413"/>
                  </a:cubicBezTo>
                  <a:cubicBezTo>
                    <a:pt x="5066023" y="2336518"/>
                    <a:pt x="5077751" y="2454032"/>
                    <a:pt x="5083675" y="2477729"/>
                  </a:cubicBezTo>
                  <a:cubicBezTo>
                    <a:pt x="5091216" y="2507893"/>
                    <a:pt x="5095926" y="2540348"/>
                    <a:pt x="5113172" y="2566219"/>
                  </a:cubicBezTo>
                  <a:lnTo>
                    <a:pt x="5132836" y="2595716"/>
                  </a:lnTo>
                  <a:cubicBezTo>
                    <a:pt x="5136113" y="2618658"/>
                    <a:pt x="5140109" y="2641509"/>
                    <a:pt x="5142668" y="2664542"/>
                  </a:cubicBezTo>
                  <a:cubicBezTo>
                    <a:pt x="5146666" y="2700521"/>
                    <a:pt x="5139506" y="2738910"/>
                    <a:pt x="5152501" y="2772697"/>
                  </a:cubicBezTo>
                  <a:cubicBezTo>
                    <a:pt x="5157763" y="2786377"/>
                    <a:pt x="5178720" y="2785806"/>
                    <a:pt x="5191830" y="2792361"/>
                  </a:cubicBezTo>
                  <a:cubicBezTo>
                    <a:pt x="5204940" y="2818580"/>
                    <a:pt x="5221889" y="2843209"/>
                    <a:pt x="5231159" y="2871019"/>
                  </a:cubicBezTo>
                  <a:cubicBezTo>
                    <a:pt x="5238488" y="2893005"/>
                    <a:pt x="5236845" y="2917044"/>
                    <a:pt x="5240991" y="2939845"/>
                  </a:cubicBezTo>
                  <a:cubicBezTo>
                    <a:pt x="5243408" y="2953140"/>
                    <a:pt x="5247546" y="2966064"/>
                    <a:pt x="5250823" y="2979174"/>
                  </a:cubicBezTo>
                  <a:cubicBezTo>
                    <a:pt x="5271702" y="3187950"/>
                    <a:pt x="5245326" y="2983013"/>
                    <a:pt x="5280320" y="3146323"/>
                  </a:cubicBezTo>
                  <a:cubicBezTo>
                    <a:pt x="5288098" y="3182623"/>
                    <a:pt x="5286843" y="3219431"/>
                    <a:pt x="5299985" y="3254477"/>
                  </a:cubicBezTo>
                  <a:cubicBezTo>
                    <a:pt x="5305131" y="3268201"/>
                    <a:pt x="5313875" y="3280334"/>
                    <a:pt x="5319649" y="3293806"/>
                  </a:cubicBezTo>
                  <a:cubicBezTo>
                    <a:pt x="5336897" y="3334051"/>
                    <a:pt x="5323863" y="3335478"/>
                    <a:pt x="5358978" y="3382297"/>
                  </a:cubicBezTo>
                  <a:cubicBezTo>
                    <a:pt x="5366068" y="3391750"/>
                    <a:pt x="5378643" y="3395406"/>
                    <a:pt x="5388475" y="3401961"/>
                  </a:cubicBezTo>
                  <a:cubicBezTo>
                    <a:pt x="5395030" y="3424903"/>
                    <a:pt x="5399278" y="3448634"/>
                    <a:pt x="5408139" y="3470787"/>
                  </a:cubicBezTo>
                  <a:cubicBezTo>
                    <a:pt x="5412528" y="3481759"/>
                    <a:pt x="5420854" y="3490727"/>
                    <a:pt x="5427804" y="3500284"/>
                  </a:cubicBezTo>
                  <a:cubicBezTo>
                    <a:pt x="5447081" y="3526790"/>
                    <a:pt x="5468617" y="3551672"/>
                    <a:pt x="5486797" y="3578942"/>
                  </a:cubicBezTo>
                  <a:cubicBezTo>
                    <a:pt x="5494927" y="3591137"/>
                    <a:pt x="5499907" y="3605161"/>
                    <a:pt x="5506462" y="3618271"/>
                  </a:cubicBezTo>
                  <a:cubicBezTo>
                    <a:pt x="5509739" y="3631381"/>
                    <a:pt x="5510251" y="3645514"/>
                    <a:pt x="5516294" y="3657600"/>
                  </a:cubicBezTo>
                  <a:cubicBezTo>
                    <a:pt x="5528907" y="3682826"/>
                    <a:pt x="5555610" y="3706748"/>
                    <a:pt x="5575288" y="3726426"/>
                  </a:cubicBezTo>
                  <a:cubicBezTo>
                    <a:pt x="5640420" y="3921819"/>
                    <a:pt x="5570080" y="3741893"/>
                    <a:pt x="5634281" y="3854245"/>
                  </a:cubicBezTo>
                  <a:cubicBezTo>
                    <a:pt x="5639423" y="3863244"/>
                    <a:pt x="5638090" y="3875308"/>
                    <a:pt x="5644114" y="3883742"/>
                  </a:cubicBezTo>
                  <a:cubicBezTo>
                    <a:pt x="5654890" y="3898828"/>
                    <a:pt x="5670333" y="3909961"/>
                    <a:pt x="5683443" y="3923071"/>
                  </a:cubicBezTo>
                  <a:cubicBezTo>
                    <a:pt x="5688128" y="3955868"/>
                    <a:pt x="5690489" y="4011124"/>
                    <a:pt x="5712939" y="4041058"/>
                  </a:cubicBezTo>
                  <a:cubicBezTo>
                    <a:pt x="5722771" y="4054168"/>
                    <a:pt x="5741777" y="4057966"/>
                    <a:pt x="5752268" y="4070555"/>
                  </a:cubicBezTo>
                  <a:cubicBezTo>
                    <a:pt x="5774963" y="4097789"/>
                    <a:pt x="5811262" y="4159045"/>
                    <a:pt x="5811262" y="4159045"/>
                  </a:cubicBezTo>
                  <a:cubicBezTo>
                    <a:pt x="5814539" y="4168877"/>
                    <a:pt x="5818247" y="4178577"/>
                    <a:pt x="5821094" y="4188542"/>
                  </a:cubicBezTo>
                  <a:cubicBezTo>
                    <a:pt x="5867351" y="4350438"/>
                    <a:pt x="5832919" y="4479132"/>
                    <a:pt x="5821094" y="4680155"/>
                  </a:cubicBezTo>
                  <a:cubicBezTo>
                    <a:pt x="5820058" y="4697774"/>
                    <a:pt x="5816115" y="4719526"/>
                    <a:pt x="5801430" y="4729316"/>
                  </a:cubicBezTo>
                  <a:cubicBezTo>
                    <a:pt x="5782147" y="4742171"/>
                    <a:pt x="5755546" y="4735871"/>
                    <a:pt x="5732604" y="4739148"/>
                  </a:cubicBezTo>
                  <a:cubicBezTo>
                    <a:pt x="5722772" y="4752258"/>
                    <a:pt x="5714694" y="4766890"/>
                    <a:pt x="5703107" y="4778477"/>
                  </a:cubicBezTo>
                  <a:cubicBezTo>
                    <a:pt x="5669785" y="4811799"/>
                    <a:pt x="5670281" y="4804306"/>
                    <a:pt x="5634281" y="4817806"/>
                  </a:cubicBezTo>
                  <a:cubicBezTo>
                    <a:pt x="5531676" y="4856283"/>
                    <a:pt x="5624220" y="4834864"/>
                    <a:pt x="5437636" y="4847303"/>
                  </a:cubicBezTo>
                  <a:cubicBezTo>
                    <a:pt x="5360289" y="4866639"/>
                    <a:pt x="5400908" y="4858817"/>
                    <a:pt x="5270488" y="4866968"/>
                  </a:cubicBezTo>
                  <a:lnTo>
                    <a:pt x="5083675" y="4876800"/>
                  </a:lnTo>
                  <a:cubicBezTo>
                    <a:pt x="5021404" y="4873523"/>
                    <a:pt x="4959219" y="4866968"/>
                    <a:pt x="4896862" y="4866968"/>
                  </a:cubicBezTo>
                  <a:cubicBezTo>
                    <a:pt x="4831232" y="4866968"/>
                    <a:pt x="4765816" y="4874782"/>
                    <a:pt x="4700217" y="4876800"/>
                  </a:cubicBezTo>
                  <a:lnTo>
                    <a:pt x="4257765" y="4886632"/>
                  </a:lnTo>
                  <a:lnTo>
                    <a:pt x="3048397" y="4866968"/>
                  </a:lnTo>
                  <a:cubicBezTo>
                    <a:pt x="3028474" y="4866256"/>
                    <a:pt x="3009139" y="4859954"/>
                    <a:pt x="2989404" y="4857135"/>
                  </a:cubicBezTo>
                  <a:cubicBezTo>
                    <a:pt x="2905723" y="4845180"/>
                    <a:pt x="2902559" y="4847486"/>
                    <a:pt x="2812423" y="4837471"/>
                  </a:cubicBezTo>
                  <a:cubicBezTo>
                    <a:pt x="2786161" y="4834553"/>
                    <a:pt x="2760140" y="4829238"/>
                    <a:pt x="2733765" y="4827639"/>
                  </a:cubicBezTo>
                  <a:cubicBezTo>
                    <a:pt x="2580324" y="4818339"/>
                    <a:pt x="2226700" y="4811107"/>
                    <a:pt x="2104501" y="4807974"/>
                  </a:cubicBezTo>
                  <a:cubicBezTo>
                    <a:pt x="2018320" y="4832598"/>
                    <a:pt x="2007659" y="4840744"/>
                    <a:pt x="1898023" y="4837471"/>
                  </a:cubicBezTo>
                  <a:cubicBezTo>
                    <a:pt x="1695865" y="4831436"/>
                    <a:pt x="1453979" y="4813478"/>
                    <a:pt x="1239262" y="4798142"/>
                  </a:cubicBezTo>
                  <a:lnTo>
                    <a:pt x="993456" y="4807974"/>
                  </a:lnTo>
                  <a:cubicBezTo>
                    <a:pt x="950783" y="4810220"/>
                    <a:pt x="908369" y="4817806"/>
                    <a:pt x="865636" y="4817806"/>
                  </a:cubicBezTo>
                  <a:cubicBezTo>
                    <a:pt x="760707" y="4817806"/>
                    <a:pt x="655881" y="4811251"/>
                    <a:pt x="551004" y="4807974"/>
                  </a:cubicBezTo>
                  <a:cubicBezTo>
                    <a:pt x="456665" y="4798540"/>
                    <a:pt x="423092" y="4804811"/>
                    <a:pt x="334694" y="4748981"/>
                  </a:cubicBezTo>
                  <a:cubicBezTo>
                    <a:pt x="307262" y="4731656"/>
                    <a:pt x="291585" y="4699937"/>
                    <a:pt x="265868" y="4680155"/>
                  </a:cubicBezTo>
                  <a:cubicBezTo>
                    <a:pt x="248442" y="4666750"/>
                    <a:pt x="227083" y="4659319"/>
                    <a:pt x="206875" y="4650658"/>
                  </a:cubicBezTo>
                  <a:cubicBezTo>
                    <a:pt x="181137" y="4639627"/>
                    <a:pt x="154533" y="4630731"/>
                    <a:pt x="128217" y="4621161"/>
                  </a:cubicBezTo>
                  <a:cubicBezTo>
                    <a:pt x="118477" y="4617619"/>
                    <a:pt x="108837" y="4613577"/>
                    <a:pt x="98720" y="4611329"/>
                  </a:cubicBezTo>
                  <a:cubicBezTo>
                    <a:pt x="79259" y="4607004"/>
                    <a:pt x="59391" y="4604774"/>
                    <a:pt x="39727" y="4601497"/>
                  </a:cubicBezTo>
                  <a:cubicBezTo>
                    <a:pt x="59391" y="4588387"/>
                    <a:pt x="98924" y="4585801"/>
                    <a:pt x="98720" y="4562168"/>
                  </a:cubicBezTo>
                  <a:cubicBezTo>
                    <a:pt x="88799" y="3411262"/>
                    <a:pt x="209112" y="3782312"/>
                    <a:pt x="79056" y="3392129"/>
                  </a:cubicBezTo>
                  <a:cubicBezTo>
                    <a:pt x="75778" y="3333135"/>
                    <a:pt x="74342" y="3274011"/>
                    <a:pt x="69223" y="3215148"/>
                  </a:cubicBezTo>
                  <a:cubicBezTo>
                    <a:pt x="67775" y="3198499"/>
                    <a:pt x="59967" y="3182689"/>
                    <a:pt x="59391" y="3165987"/>
                  </a:cubicBezTo>
                  <a:cubicBezTo>
                    <a:pt x="51705" y="2943100"/>
                    <a:pt x="104198" y="2771642"/>
                    <a:pt x="29894" y="2585884"/>
                  </a:cubicBezTo>
                  <a:cubicBezTo>
                    <a:pt x="24451" y="2572275"/>
                    <a:pt x="16785" y="2559665"/>
                    <a:pt x="10230" y="2546555"/>
                  </a:cubicBezTo>
                  <a:cubicBezTo>
                    <a:pt x="874" y="2462354"/>
                    <a:pt x="-7122" y="2446503"/>
                    <a:pt x="10230" y="2359742"/>
                  </a:cubicBezTo>
                  <a:cubicBezTo>
                    <a:pt x="13691" y="2342435"/>
                    <a:pt x="23339" y="2326968"/>
                    <a:pt x="29894" y="2310581"/>
                  </a:cubicBezTo>
                  <a:cubicBezTo>
                    <a:pt x="31011" y="2302763"/>
                    <a:pt x="45841" y="2195156"/>
                    <a:pt x="49559" y="2182761"/>
                  </a:cubicBezTo>
                  <a:cubicBezTo>
                    <a:pt x="53771" y="2168722"/>
                    <a:pt x="64077" y="2157156"/>
                    <a:pt x="69223" y="2143432"/>
                  </a:cubicBezTo>
                  <a:cubicBezTo>
                    <a:pt x="73968" y="2130779"/>
                    <a:pt x="75344" y="2117096"/>
                    <a:pt x="79056" y="2104103"/>
                  </a:cubicBezTo>
                  <a:cubicBezTo>
                    <a:pt x="81903" y="2094138"/>
                    <a:pt x="86640" y="2084723"/>
                    <a:pt x="88888" y="2074606"/>
                  </a:cubicBezTo>
                  <a:cubicBezTo>
                    <a:pt x="93213" y="2055145"/>
                    <a:pt x="94810" y="2035161"/>
                    <a:pt x="98720" y="2015613"/>
                  </a:cubicBezTo>
                  <a:cubicBezTo>
                    <a:pt x="117113" y="1923646"/>
                    <a:pt x="99640" y="2021764"/>
                    <a:pt x="118385" y="1946787"/>
                  </a:cubicBezTo>
                  <a:cubicBezTo>
                    <a:pt x="122438" y="1930574"/>
                    <a:pt x="125313" y="1914083"/>
                    <a:pt x="128217" y="1897626"/>
                  </a:cubicBezTo>
                  <a:cubicBezTo>
                    <a:pt x="135146" y="1858361"/>
                    <a:pt x="139232" y="1818561"/>
                    <a:pt x="147881" y="1779639"/>
                  </a:cubicBezTo>
                  <a:cubicBezTo>
                    <a:pt x="152378" y="1759404"/>
                    <a:pt x="164138" y="1741091"/>
                    <a:pt x="167546" y="1720645"/>
                  </a:cubicBezTo>
                  <a:cubicBezTo>
                    <a:pt x="171017" y="1699816"/>
                    <a:pt x="181104" y="1635389"/>
                    <a:pt x="187210" y="1612490"/>
                  </a:cubicBezTo>
                  <a:cubicBezTo>
                    <a:pt x="196026" y="1579428"/>
                    <a:pt x="207307" y="1547069"/>
                    <a:pt x="216707" y="1514168"/>
                  </a:cubicBezTo>
                  <a:cubicBezTo>
                    <a:pt x="226510" y="1479857"/>
                    <a:pt x="224382" y="1466060"/>
                    <a:pt x="246204" y="1435510"/>
                  </a:cubicBezTo>
                  <a:cubicBezTo>
                    <a:pt x="254286" y="1424195"/>
                    <a:pt x="265869" y="1415845"/>
                    <a:pt x="275701" y="1406013"/>
                  </a:cubicBezTo>
                  <a:cubicBezTo>
                    <a:pt x="282256" y="1386348"/>
                    <a:pt x="290338" y="1367128"/>
                    <a:pt x="295365" y="1347019"/>
                  </a:cubicBezTo>
                  <a:cubicBezTo>
                    <a:pt x="300200" y="1327679"/>
                    <a:pt x="298893" y="1306939"/>
                    <a:pt x="305197" y="1288026"/>
                  </a:cubicBezTo>
                  <a:cubicBezTo>
                    <a:pt x="316783" y="1253269"/>
                    <a:pt x="339218" y="1254005"/>
                    <a:pt x="364191" y="1229032"/>
                  </a:cubicBezTo>
                  <a:cubicBezTo>
                    <a:pt x="375778" y="1217445"/>
                    <a:pt x="383856" y="1202813"/>
                    <a:pt x="393688" y="1189703"/>
                  </a:cubicBezTo>
                  <a:cubicBezTo>
                    <a:pt x="396965" y="1173316"/>
                    <a:pt x="394250" y="1154447"/>
                    <a:pt x="403520" y="1140542"/>
                  </a:cubicBezTo>
                  <a:cubicBezTo>
                    <a:pt x="415161" y="1123081"/>
                    <a:pt x="437842" y="1116052"/>
                    <a:pt x="452681" y="1101213"/>
                  </a:cubicBezTo>
                  <a:cubicBezTo>
                    <a:pt x="461037" y="1092857"/>
                    <a:pt x="464564" y="1080609"/>
                    <a:pt x="472346" y="1071716"/>
                  </a:cubicBezTo>
                  <a:cubicBezTo>
                    <a:pt x="511004" y="1027535"/>
                    <a:pt x="518588" y="1024745"/>
                    <a:pt x="560836" y="993058"/>
                  </a:cubicBezTo>
                  <a:cubicBezTo>
                    <a:pt x="617427" y="879879"/>
                    <a:pt x="524746" y="1052100"/>
                    <a:pt x="639494" y="904568"/>
                  </a:cubicBezTo>
                  <a:cubicBezTo>
                    <a:pt x="647790" y="893901"/>
                    <a:pt x="640428" y="875409"/>
                    <a:pt x="649327" y="865239"/>
                  </a:cubicBezTo>
                  <a:cubicBezTo>
                    <a:pt x="664890" y="847453"/>
                    <a:pt x="688656" y="839020"/>
                    <a:pt x="708320" y="825910"/>
                  </a:cubicBezTo>
                  <a:cubicBezTo>
                    <a:pt x="726301" y="753982"/>
                    <a:pt x="701594" y="813416"/>
                    <a:pt x="767314" y="757084"/>
                  </a:cubicBezTo>
                  <a:cubicBezTo>
                    <a:pt x="798986" y="729936"/>
                    <a:pt x="826307" y="698090"/>
                    <a:pt x="855804" y="668593"/>
                  </a:cubicBezTo>
                  <a:lnTo>
                    <a:pt x="983623" y="540774"/>
                  </a:lnTo>
                  <a:lnTo>
                    <a:pt x="1072114" y="452284"/>
                  </a:lnTo>
                  <a:cubicBezTo>
                    <a:pt x="1098333" y="432619"/>
                    <a:pt x="1125594" y="414272"/>
                    <a:pt x="1150772" y="393290"/>
                  </a:cubicBezTo>
                  <a:cubicBezTo>
                    <a:pt x="1226655" y="330054"/>
                    <a:pt x="1186870" y="355576"/>
                    <a:pt x="1268759" y="314632"/>
                  </a:cubicBezTo>
                  <a:cubicBezTo>
                    <a:pt x="1275314" y="304800"/>
                    <a:pt x="1279345" y="292700"/>
                    <a:pt x="1288423" y="285135"/>
                  </a:cubicBezTo>
                  <a:cubicBezTo>
                    <a:pt x="1299683" y="275752"/>
                    <a:pt x="1315026" y="272743"/>
                    <a:pt x="1327752" y="265471"/>
                  </a:cubicBezTo>
                  <a:cubicBezTo>
                    <a:pt x="1425034" y="209882"/>
                    <a:pt x="1277731" y="285564"/>
                    <a:pt x="1396578" y="226142"/>
                  </a:cubicBezTo>
                  <a:cubicBezTo>
                    <a:pt x="1406410" y="216310"/>
                    <a:pt x="1414284" y="204015"/>
                    <a:pt x="1426075" y="196645"/>
                  </a:cubicBezTo>
                  <a:cubicBezTo>
                    <a:pt x="1441042" y="187291"/>
                    <a:pt x="1459450" y="184874"/>
                    <a:pt x="1475236" y="176981"/>
                  </a:cubicBezTo>
                  <a:cubicBezTo>
                    <a:pt x="1485805" y="171696"/>
                    <a:pt x="1494473" y="163179"/>
                    <a:pt x="1504733" y="157316"/>
                  </a:cubicBezTo>
                  <a:cubicBezTo>
                    <a:pt x="1517459" y="150044"/>
                    <a:pt x="1531494" y="145193"/>
                    <a:pt x="1544062" y="137652"/>
                  </a:cubicBezTo>
                  <a:cubicBezTo>
                    <a:pt x="1564328" y="125493"/>
                    <a:pt x="1584149" y="112503"/>
                    <a:pt x="1603056" y="98323"/>
                  </a:cubicBezTo>
                  <a:cubicBezTo>
                    <a:pt x="1616166" y="88491"/>
                    <a:pt x="1628489" y="77511"/>
                    <a:pt x="1642385" y="68826"/>
                  </a:cubicBezTo>
                  <a:cubicBezTo>
                    <a:pt x="1654814" y="61058"/>
                    <a:pt x="1668242" y="54935"/>
                    <a:pt x="1681714" y="49161"/>
                  </a:cubicBezTo>
                  <a:cubicBezTo>
                    <a:pt x="1732807" y="27264"/>
                    <a:pt x="1822751" y="23382"/>
                    <a:pt x="1858694" y="19664"/>
                  </a:cubicBezTo>
                  <a:cubicBezTo>
                    <a:pt x="1979562" y="7160"/>
                    <a:pt x="2166715" y="3748"/>
                    <a:pt x="2271649" y="0"/>
                  </a:cubicBezTo>
                  <a:lnTo>
                    <a:pt x="2930410" y="9832"/>
                  </a:lnTo>
                  <a:cubicBezTo>
                    <a:pt x="3147624" y="15624"/>
                    <a:pt x="2916644" y="11096"/>
                    <a:pt x="3048397" y="39329"/>
                  </a:cubicBezTo>
                  <a:cubicBezTo>
                    <a:pt x="3080604" y="46230"/>
                    <a:pt x="3113866" y="46814"/>
                    <a:pt x="3146720" y="49161"/>
                  </a:cubicBezTo>
                  <a:cubicBezTo>
                    <a:pt x="3205654" y="53370"/>
                    <a:pt x="3264756" y="54928"/>
                    <a:pt x="3323701" y="58993"/>
                  </a:cubicBezTo>
                  <a:cubicBezTo>
                    <a:pt x="3359816" y="61484"/>
                    <a:pt x="3395682" y="67435"/>
                    <a:pt x="3431856" y="68826"/>
                  </a:cubicBezTo>
                  <a:cubicBezTo>
                    <a:pt x="3566171" y="73992"/>
                    <a:pt x="3700604" y="75381"/>
                    <a:pt x="3834978" y="78658"/>
                  </a:cubicBezTo>
                  <a:cubicBezTo>
                    <a:pt x="3902265" y="95479"/>
                    <a:pt x="3851540" y="84232"/>
                    <a:pt x="3943133" y="98323"/>
                  </a:cubicBezTo>
                  <a:cubicBezTo>
                    <a:pt x="3962837" y="101354"/>
                    <a:pt x="3982366" y="105520"/>
                    <a:pt x="4002127" y="108155"/>
                  </a:cubicBezTo>
                  <a:cubicBezTo>
                    <a:pt x="4031545" y="112077"/>
                    <a:pt x="4061237" y="113790"/>
                    <a:pt x="4090617" y="117987"/>
                  </a:cubicBezTo>
                  <a:cubicBezTo>
                    <a:pt x="4107161" y="120350"/>
                    <a:pt x="4123294" y="125072"/>
                    <a:pt x="4139778" y="127819"/>
                  </a:cubicBezTo>
                  <a:cubicBezTo>
                    <a:pt x="4162638" y="131629"/>
                    <a:pt x="4185699" y="134128"/>
                    <a:pt x="4208604" y="137652"/>
                  </a:cubicBezTo>
                  <a:cubicBezTo>
                    <a:pt x="4228308" y="140683"/>
                    <a:pt x="4247933" y="144207"/>
                    <a:pt x="4267597" y="147484"/>
                  </a:cubicBezTo>
                  <a:cubicBezTo>
                    <a:pt x="4333967" y="191729"/>
                    <a:pt x="4251365" y="140991"/>
                    <a:pt x="4365920" y="186813"/>
                  </a:cubicBezTo>
                  <a:cubicBezTo>
                    <a:pt x="4376892" y="191202"/>
                    <a:pt x="4382308" y="211394"/>
                    <a:pt x="4385585" y="216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0" name="Picture 2" descr="Novo Mercado de Gás - Ministério de Minas e Energia">
              <a:extLst>
                <a:ext uri="{FF2B5EF4-FFF2-40B4-BE49-F238E27FC236}">
                  <a16:creationId xmlns:a16="http://schemas.microsoft.com/office/drawing/2014/main" xmlns="" id="{F0930B71-A208-4FA7-BDA8-A9CDDF05B0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632" y="668594"/>
              <a:ext cx="4483510" cy="502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BA1939D-E671-4451-82ED-F5ABEFA0446E}"/>
              </a:ext>
            </a:extLst>
          </p:cNvPr>
          <p:cNvSpPr/>
          <p:nvPr userDrawn="1"/>
        </p:nvSpPr>
        <p:spPr>
          <a:xfrm>
            <a:off x="11342077" y="114300"/>
            <a:ext cx="659423" cy="64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Novo Mercado de Gás - Ministério de Minas e Energia">
            <a:extLst>
              <a:ext uri="{FF2B5EF4-FFF2-40B4-BE49-F238E27FC236}">
                <a16:creationId xmlns:a16="http://schemas.microsoft.com/office/drawing/2014/main" xmlns="" id="{5CFFF7D8-6B7F-460F-9ADA-378E9053F8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8471" y="87923"/>
            <a:ext cx="573029" cy="6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8908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611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752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316096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08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44D1FF72-DD13-4B08-B076-39FC44486B17}"/>
              </a:ext>
            </a:extLst>
          </p:cNvPr>
          <p:cNvGrpSpPr/>
          <p:nvPr userDrawn="1"/>
        </p:nvGrpSpPr>
        <p:grpSpPr>
          <a:xfrm>
            <a:off x="-20062" y="668594"/>
            <a:ext cx="5844540" cy="5053780"/>
            <a:chOff x="-20062" y="668594"/>
            <a:chExt cx="5844540" cy="5053780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293F4579-D628-4968-9AAF-EC9D21B27BB6}"/>
                </a:ext>
              </a:extLst>
            </p:cNvPr>
            <p:cNvSpPr/>
            <p:nvPr userDrawn="1"/>
          </p:nvSpPr>
          <p:spPr>
            <a:xfrm>
              <a:off x="-20062" y="835742"/>
              <a:ext cx="5844540" cy="4886632"/>
            </a:xfrm>
            <a:custGeom>
              <a:avLst/>
              <a:gdLst>
                <a:gd name="connsiteX0" fmla="*/ 4385585 w 5844540"/>
                <a:gd name="connsiteY0" fmla="*/ 216310 h 4886632"/>
                <a:gd name="connsiteX1" fmla="*/ 4385585 w 5844540"/>
                <a:gd name="connsiteY1" fmla="*/ 216310 h 4886632"/>
                <a:gd name="connsiteX2" fmla="*/ 4542901 w 5844540"/>
                <a:gd name="connsiteY2" fmla="*/ 265471 h 4886632"/>
                <a:gd name="connsiteX3" fmla="*/ 4592062 w 5844540"/>
                <a:gd name="connsiteY3" fmla="*/ 314632 h 4886632"/>
                <a:gd name="connsiteX4" fmla="*/ 4621559 w 5844540"/>
                <a:gd name="connsiteY4" fmla="*/ 383458 h 4886632"/>
                <a:gd name="connsiteX5" fmla="*/ 4641223 w 5844540"/>
                <a:gd name="connsiteY5" fmla="*/ 442452 h 4886632"/>
                <a:gd name="connsiteX6" fmla="*/ 4690385 w 5844540"/>
                <a:gd name="connsiteY6" fmla="*/ 530942 h 4886632"/>
                <a:gd name="connsiteX7" fmla="*/ 4710049 w 5844540"/>
                <a:gd name="connsiteY7" fmla="*/ 560439 h 4886632"/>
                <a:gd name="connsiteX8" fmla="*/ 4719881 w 5844540"/>
                <a:gd name="connsiteY8" fmla="*/ 589935 h 4886632"/>
                <a:gd name="connsiteX9" fmla="*/ 4759210 w 5844540"/>
                <a:gd name="connsiteY9" fmla="*/ 619432 h 4886632"/>
                <a:gd name="connsiteX10" fmla="*/ 4788707 w 5844540"/>
                <a:gd name="connsiteY10" fmla="*/ 658761 h 4886632"/>
                <a:gd name="connsiteX11" fmla="*/ 4808372 w 5844540"/>
                <a:gd name="connsiteY11" fmla="*/ 717755 h 4886632"/>
                <a:gd name="connsiteX12" fmla="*/ 4818204 w 5844540"/>
                <a:gd name="connsiteY12" fmla="*/ 747252 h 4886632"/>
                <a:gd name="connsiteX13" fmla="*/ 4837868 w 5844540"/>
                <a:gd name="connsiteY13" fmla="*/ 825910 h 4886632"/>
                <a:gd name="connsiteX14" fmla="*/ 4847701 w 5844540"/>
                <a:gd name="connsiteY14" fmla="*/ 884903 h 4886632"/>
                <a:gd name="connsiteX15" fmla="*/ 4867365 w 5844540"/>
                <a:gd name="connsiteY15" fmla="*/ 943897 h 4886632"/>
                <a:gd name="connsiteX16" fmla="*/ 4877197 w 5844540"/>
                <a:gd name="connsiteY16" fmla="*/ 1071716 h 4886632"/>
                <a:gd name="connsiteX17" fmla="*/ 4887030 w 5844540"/>
                <a:gd name="connsiteY17" fmla="*/ 1140542 h 4886632"/>
                <a:gd name="connsiteX18" fmla="*/ 4896862 w 5844540"/>
                <a:gd name="connsiteY18" fmla="*/ 1317523 h 4886632"/>
                <a:gd name="connsiteX19" fmla="*/ 4916527 w 5844540"/>
                <a:gd name="connsiteY19" fmla="*/ 1406013 h 4886632"/>
                <a:gd name="connsiteX20" fmla="*/ 4946023 w 5844540"/>
                <a:gd name="connsiteY20" fmla="*/ 1563329 h 4886632"/>
                <a:gd name="connsiteX21" fmla="*/ 4965688 w 5844540"/>
                <a:gd name="connsiteY21" fmla="*/ 1602658 h 4886632"/>
                <a:gd name="connsiteX22" fmla="*/ 4975520 w 5844540"/>
                <a:gd name="connsiteY22" fmla="*/ 1691148 h 4886632"/>
                <a:gd name="connsiteX23" fmla="*/ 4985352 w 5844540"/>
                <a:gd name="connsiteY23" fmla="*/ 1750142 h 4886632"/>
                <a:gd name="connsiteX24" fmla="*/ 4995185 w 5844540"/>
                <a:gd name="connsiteY24" fmla="*/ 1986116 h 4886632"/>
                <a:gd name="connsiteX25" fmla="*/ 5005017 w 5844540"/>
                <a:gd name="connsiteY25" fmla="*/ 2015613 h 4886632"/>
                <a:gd name="connsiteX26" fmla="*/ 5014849 w 5844540"/>
                <a:gd name="connsiteY26" fmla="*/ 2054942 h 4886632"/>
                <a:gd name="connsiteX27" fmla="*/ 5024681 w 5844540"/>
                <a:gd name="connsiteY27" fmla="*/ 2084439 h 4886632"/>
                <a:gd name="connsiteX28" fmla="*/ 5044346 w 5844540"/>
                <a:gd name="connsiteY28" fmla="*/ 2153264 h 4886632"/>
                <a:gd name="connsiteX29" fmla="*/ 5064010 w 5844540"/>
                <a:gd name="connsiteY29" fmla="*/ 2320413 h 4886632"/>
                <a:gd name="connsiteX30" fmla="*/ 5083675 w 5844540"/>
                <a:gd name="connsiteY30" fmla="*/ 2477729 h 4886632"/>
                <a:gd name="connsiteX31" fmla="*/ 5113172 w 5844540"/>
                <a:gd name="connsiteY31" fmla="*/ 2566219 h 4886632"/>
                <a:gd name="connsiteX32" fmla="*/ 5132836 w 5844540"/>
                <a:gd name="connsiteY32" fmla="*/ 2595716 h 4886632"/>
                <a:gd name="connsiteX33" fmla="*/ 5142668 w 5844540"/>
                <a:gd name="connsiteY33" fmla="*/ 2664542 h 4886632"/>
                <a:gd name="connsiteX34" fmla="*/ 5152501 w 5844540"/>
                <a:gd name="connsiteY34" fmla="*/ 2772697 h 4886632"/>
                <a:gd name="connsiteX35" fmla="*/ 5191830 w 5844540"/>
                <a:gd name="connsiteY35" fmla="*/ 2792361 h 4886632"/>
                <a:gd name="connsiteX36" fmla="*/ 5231159 w 5844540"/>
                <a:gd name="connsiteY36" fmla="*/ 2871019 h 4886632"/>
                <a:gd name="connsiteX37" fmla="*/ 5240991 w 5844540"/>
                <a:gd name="connsiteY37" fmla="*/ 2939845 h 4886632"/>
                <a:gd name="connsiteX38" fmla="*/ 5250823 w 5844540"/>
                <a:gd name="connsiteY38" fmla="*/ 2979174 h 4886632"/>
                <a:gd name="connsiteX39" fmla="*/ 5280320 w 5844540"/>
                <a:gd name="connsiteY39" fmla="*/ 3146323 h 4886632"/>
                <a:gd name="connsiteX40" fmla="*/ 5299985 w 5844540"/>
                <a:gd name="connsiteY40" fmla="*/ 3254477 h 4886632"/>
                <a:gd name="connsiteX41" fmla="*/ 5319649 w 5844540"/>
                <a:gd name="connsiteY41" fmla="*/ 3293806 h 4886632"/>
                <a:gd name="connsiteX42" fmla="*/ 5358978 w 5844540"/>
                <a:gd name="connsiteY42" fmla="*/ 3382297 h 4886632"/>
                <a:gd name="connsiteX43" fmla="*/ 5388475 w 5844540"/>
                <a:gd name="connsiteY43" fmla="*/ 3401961 h 4886632"/>
                <a:gd name="connsiteX44" fmla="*/ 5408139 w 5844540"/>
                <a:gd name="connsiteY44" fmla="*/ 3470787 h 4886632"/>
                <a:gd name="connsiteX45" fmla="*/ 5427804 w 5844540"/>
                <a:gd name="connsiteY45" fmla="*/ 3500284 h 4886632"/>
                <a:gd name="connsiteX46" fmla="*/ 5486797 w 5844540"/>
                <a:gd name="connsiteY46" fmla="*/ 3578942 h 4886632"/>
                <a:gd name="connsiteX47" fmla="*/ 5506462 w 5844540"/>
                <a:gd name="connsiteY47" fmla="*/ 3618271 h 4886632"/>
                <a:gd name="connsiteX48" fmla="*/ 5516294 w 5844540"/>
                <a:gd name="connsiteY48" fmla="*/ 3657600 h 4886632"/>
                <a:gd name="connsiteX49" fmla="*/ 5575288 w 5844540"/>
                <a:gd name="connsiteY49" fmla="*/ 3726426 h 4886632"/>
                <a:gd name="connsiteX50" fmla="*/ 5634281 w 5844540"/>
                <a:gd name="connsiteY50" fmla="*/ 3854245 h 4886632"/>
                <a:gd name="connsiteX51" fmla="*/ 5644114 w 5844540"/>
                <a:gd name="connsiteY51" fmla="*/ 3883742 h 4886632"/>
                <a:gd name="connsiteX52" fmla="*/ 5683443 w 5844540"/>
                <a:gd name="connsiteY52" fmla="*/ 3923071 h 4886632"/>
                <a:gd name="connsiteX53" fmla="*/ 5712939 w 5844540"/>
                <a:gd name="connsiteY53" fmla="*/ 4041058 h 4886632"/>
                <a:gd name="connsiteX54" fmla="*/ 5752268 w 5844540"/>
                <a:gd name="connsiteY54" fmla="*/ 4070555 h 4886632"/>
                <a:gd name="connsiteX55" fmla="*/ 5811262 w 5844540"/>
                <a:gd name="connsiteY55" fmla="*/ 4159045 h 4886632"/>
                <a:gd name="connsiteX56" fmla="*/ 5821094 w 5844540"/>
                <a:gd name="connsiteY56" fmla="*/ 4188542 h 4886632"/>
                <a:gd name="connsiteX57" fmla="*/ 5821094 w 5844540"/>
                <a:gd name="connsiteY57" fmla="*/ 4680155 h 4886632"/>
                <a:gd name="connsiteX58" fmla="*/ 5801430 w 5844540"/>
                <a:gd name="connsiteY58" fmla="*/ 4729316 h 4886632"/>
                <a:gd name="connsiteX59" fmla="*/ 5732604 w 5844540"/>
                <a:gd name="connsiteY59" fmla="*/ 4739148 h 4886632"/>
                <a:gd name="connsiteX60" fmla="*/ 5703107 w 5844540"/>
                <a:gd name="connsiteY60" fmla="*/ 4778477 h 4886632"/>
                <a:gd name="connsiteX61" fmla="*/ 5634281 w 5844540"/>
                <a:gd name="connsiteY61" fmla="*/ 4817806 h 4886632"/>
                <a:gd name="connsiteX62" fmla="*/ 5437636 w 5844540"/>
                <a:gd name="connsiteY62" fmla="*/ 4847303 h 4886632"/>
                <a:gd name="connsiteX63" fmla="*/ 5270488 w 5844540"/>
                <a:gd name="connsiteY63" fmla="*/ 4866968 h 4886632"/>
                <a:gd name="connsiteX64" fmla="*/ 5083675 w 5844540"/>
                <a:gd name="connsiteY64" fmla="*/ 4876800 h 4886632"/>
                <a:gd name="connsiteX65" fmla="*/ 4896862 w 5844540"/>
                <a:gd name="connsiteY65" fmla="*/ 4866968 h 4886632"/>
                <a:gd name="connsiteX66" fmla="*/ 4700217 w 5844540"/>
                <a:gd name="connsiteY66" fmla="*/ 4876800 h 4886632"/>
                <a:gd name="connsiteX67" fmla="*/ 4257765 w 5844540"/>
                <a:gd name="connsiteY67" fmla="*/ 4886632 h 4886632"/>
                <a:gd name="connsiteX68" fmla="*/ 3048397 w 5844540"/>
                <a:gd name="connsiteY68" fmla="*/ 4866968 h 4886632"/>
                <a:gd name="connsiteX69" fmla="*/ 2989404 w 5844540"/>
                <a:gd name="connsiteY69" fmla="*/ 4857135 h 4886632"/>
                <a:gd name="connsiteX70" fmla="*/ 2812423 w 5844540"/>
                <a:gd name="connsiteY70" fmla="*/ 4837471 h 4886632"/>
                <a:gd name="connsiteX71" fmla="*/ 2733765 w 5844540"/>
                <a:gd name="connsiteY71" fmla="*/ 4827639 h 4886632"/>
                <a:gd name="connsiteX72" fmla="*/ 2104501 w 5844540"/>
                <a:gd name="connsiteY72" fmla="*/ 4807974 h 4886632"/>
                <a:gd name="connsiteX73" fmla="*/ 1898023 w 5844540"/>
                <a:gd name="connsiteY73" fmla="*/ 4837471 h 4886632"/>
                <a:gd name="connsiteX74" fmla="*/ 1239262 w 5844540"/>
                <a:gd name="connsiteY74" fmla="*/ 4798142 h 4886632"/>
                <a:gd name="connsiteX75" fmla="*/ 993456 w 5844540"/>
                <a:gd name="connsiteY75" fmla="*/ 4807974 h 4886632"/>
                <a:gd name="connsiteX76" fmla="*/ 865636 w 5844540"/>
                <a:gd name="connsiteY76" fmla="*/ 4817806 h 4886632"/>
                <a:gd name="connsiteX77" fmla="*/ 551004 w 5844540"/>
                <a:gd name="connsiteY77" fmla="*/ 4807974 h 4886632"/>
                <a:gd name="connsiteX78" fmla="*/ 334694 w 5844540"/>
                <a:gd name="connsiteY78" fmla="*/ 4748981 h 4886632"/>
                <a:gd name="connsiteX79" fmla="*/ 265868 w 5844540"/>
                <a:gd name="connsiteY79" fmla="*/ 4680155 h 4886632"/>
                <a:gd name="connsiteX80" fmla="*/ 206875 w 5844540"/>
                <a:gd name="connsiteY80" fmla="*/ 4650658 h 4886632"/>
                <a:gd name="connsiteX81" fmla="*/ 128217 w 5844540"/>
                <a:gd name="connsiteY81" fmla="*/ 4621161 h 4886632"/>
                <a:gd name="connsiteX82" fmla="*/ 98720 w 5844540"/>
                <a:gd name="connsiteY82" fmla="*/ 4611329 h 4886632"/>
                <a:gd name="connsiteX83" fmla="*/ 39727 w 5844540"/>
                <a:gd name="connsiteY83" fmla="*/ 4601497 h 4886632"/>
                <a:gd name="connsiteX84" fmla="*/ 98720 w 5844540"/>
                <a:gd name="connsiteY84" fmla="*/ 4562168 h 4886632"/>
                <a:gd name="connsiteX85" fmla="*/ 79056 w 5844540"/>
                <a:gd name="connsiteY85" fmla="*/ 3392129 h 4886632"/>
                <a:gd name="connsiteX86" fmla="*/ 69223 w 5844540"/>
                <a:gd name="connsiteY86" fmla="*/ 3215148 h 4886632"/>
                <a:gd name="connsiteX87" fmla="*/ 59391 w 5844540"/>
                <a:gd name="connsiteY87" fmla="*/ 3165987 h 4886632"/>
                <a:gd name="connsiteX88" fmla="*/ 29894 w 5844540"/>
                <a:gd name="connsiteY88" fmla="*/ 2585884 h 4886632"/>
                <a:gd name="connsiteX89" fmla="*/ 10230 w 5844540"/>
                <a:gd name="connsiteY89" fmla="*/ 2546555 h 4886632"/>
                <a:gd name="connsiteX90" fmla="*/ 10230 w 5844540"/>
                <a:gd name="connsiteY90" fmla="*/ 2359742 h 4886632"/>
                <a:gd name="connsiteX91" fmla="*/ 29894 w 5844540"/>
                <a:gd name="connsiteY91" fmla="*/ 2310581 h 4886632"/>
                <a:gd name="connsiteX92" fmla="*/ 49559 w 5844540"/>
                <a:gd name="connsiteY92" fmla="*/ 2182761 h 4886632"/>
                <a:gd name="connsiteX93" fmla="*/ 69223 w 5844540"/>
                <a:gd name="connsiteY93" fmla="*/ 2143432 h 4886632"/>
                <a:gd name="connsiteX94" fmla="*/ 79056 w 5844540"/>
                <a:gd name="connsiteY94" fmla="*/ 2104103 h 4886632"/>
                <a:gd name="connsiteX95" fmla="*/ 88888 w 5844540"/>
                <a:gd name="connsiteY95" fmla="*/ 2074606 h 4886632"/>
                <a:gd name="connsiteX96" fmla="*/ 98720 w 5844540"/>
                <a:gd name="connsiteY96" fmla="*/ 2015613 h 4886632"/>
                <a:gd name="connsiteX97" fmla="*/ 118385 w 5844540"/>
                <a:gd name="connsiteY97" fmla="*/ 1946787 h 4886632"/>
                <a:gd name="connsiteX98" fmla="*/ 128217 w 5844540"/>
                <a:gd name="connsiteY98" fmla="*/ 1897626 h 4886632"/>
                <a:gd name="connsiteX99" fmla="*/ 147881 w 5844540"/>
                <a:gd name="connsiteY99" fmla="*/ 1779639 h 4886632"/>
                <a:gd name="connsiteX100" fmla="*/ 167546 w 5844540"/>
                <a:gd name="connsiteY100" fmla="*/ 1720645 h 4886632"/>
                <a:gd name="connsiteX101" fmla="*/ 187210 w 5844540"/>
                <a:gd name="connsiteY101" fmla="*/ 1612490 h 4886632"/>
                <a:gd name="connsiteX102" fmla="*/ 216707 w 5844540"/>
                <a:gd name="connsiteY102" fmla="*/ 1514168 h 4886632"/>
                <a:gd name="connsiteX103" fmla="*/ 246204 w 5844540"/>
                <a:gd name="connsiteY103" fmla="*/ 1435510 h 4886632"/>
                <a:gd name="connsiteX104" fmla="*/ 275701 w 5844540"/>
                <a:gd name="connsiteY104" fmla="*/ 1406013 h 4886632"/>
                <a:gd name="connsiteX105" fmla="*/ 295365 w 5844540"/>
                <a:gd name="connsiteY105" fmla="*/ 1347019 h 4886632"/>
                <a:gd name="connsiteX106" fmla="*/ 305197 w 5844540"/>
                <a:gd name="connsiteY106" fmla="*/ 1288026 h 4886632"/>
                <a:gd name="connsiteX107" fmla="*/ 364191 w 5844540"/>
                <a:gd name="connsiteY107" fmla="*/ 1229032 h 4886632"/>
                <a:gd name="connsiteX108" fmla="*/ 393688 w 5844540"/>
                <a:gd name="connsiteY108" fmla="*/ 1189703 h 4886632"/>
                <a:gd name="connsiteX109" fmla="*/ 403520 w 5844540"/>
                <a:gd name="connsiteY109" fmla="*/ 1140542 h 4886632"/>
                <a:gd name="connsiteX110" fmla="*/ 452681 w 5844540"/>
                <a:gd name="connsiteY110" fmla="*/ 1101213 h 4886632"/>
                <a:gd name="connsiteX111" fmla="*/ 472346 w 5844540"/>
                <a:gd name="connsiteY111" fmla="*/ 1071716 h 4886632"/>
                <a:gd name="connsiteX112" fmla="*/ 560836 w 5844540"/>
                <a:gd name="connsiteY112" fmla="*/ 993058 h 4886632"/>
                <a:gd name="connsiteX113" fmla="*/ 639494 w 5844540"/>
                <a:gd name="connsiteY113" fmla="*/ 904568 h 4886632"/>
                <a:gd name="connsiteX114" fmla="*/ 649327 w 5844540"/>
                <a:gd name="connsiteY114" fmla="*/ 865239 h 4886632"/>
                <a:gd name="connsiteX115" fmla="*/ 708320 w 5844540"/>
                <a:gd name="connsiteY115" fmla="*/ 825910 h 4886632"/>
                <a:gd name="connsiteX116" fmla="*/ 767314 w 5844540"/>
                <a:gd name="connsiteY116" fmla="*/ 757084 h 4886632"/>
                <a:gd name="connsiteX117" fmla="*/ 855804 w 5844540"/>
                <a:gd name="connsiteY117" fmla="*/ 668593 h 4886632"/>
                <a:gd name="connsiteX118" fmla="*/ 983623 w 5844540"/>
                <a:gd name="connsiteY118" fmla="*/ 540774 h 4886632"/>
                <a:gd name="connsiteX119" fmla="*/ 1072114 w 5844540"/>
                <a:gd name="connsiteY119" fmla="*/ 452284 h 4886632"/>
                <a:gd name="connsiteX120" fmla="*/ 1150772 w 5844540"/>
                <a:gd name="connsiteY120" fmla="*/ 393290 h 4886632"/>
                <a:gd name="connsiteX121" fmla="*/ 1268759 w 5844540"/>
                <a:gd name="connsiteY121" fmla="*/ 314632 h 4886632"/>
                <a:gd name="connsiteX122" fmla="*/ 1288423 w 5844540"/>
                <a:gd name="connsiteY122" fmla="*/ 285135 h 4886632"/>
                <a:gd name="connsiteX123" fmla="*/ 1327752 w 5844540"/>
                <a:gd name="connsiteY123" fmla="*/ 265471 h 4886632"/>
                <a:gd name="connsiteX124" fmla="*/ 1396578 w 5844540"/>
                <a:gd name="connsiteY124" fmla="*/ 226142 h 4886632"/>
                <a:gd name="connsiteX125" fmla="*/ 1426075 w 5844540"/>
                <a:gd name="connsiteY125" fmla="*/ 196645 h 4886632"/>
                <a:gd name="connsiteX126" fmla="*/ 1475236 w 5844540"/>
                <a:gd name="connsiteY126" fmla="*/ 176981 h 4886632"/>
                <a:gd name="connsiteX127" fmla="*/ 1504733 w 5844540"/>
                <a:gd name="connsiteY127" fmla="*/ 157316 h 4886632"/>
                <a:gd name="connsiteX128" fmla="*/ 1544062 w 5844540"/>
                <a:gd name="connsiteY128" fmla="*/ 137652 h 4886632"/>
                <a:gd name="connsiteX129" fmla="*/ 1603056 w 5844540"/>
                <a:gd name="connsiteY129" fmla="*/ 98323 h 4886632"/>
                <a:gd name="connsiteX130" fmla="*/ 1642385 w 5844540"/>
                <a:gd name="connsiteY130" fmla="*/ 68826 h 4886632"/>
                <a:gd name="connsiteX131" fmla="*/ 1681714 w 5844540"/>
                <a:gd name="connsiteY131" fmla="*/ 49161 h 4886632"/>
                <a:gd name="connsiteX132" fmla="*/ 1858694 w 5844540"/>
                <a:gd name="connsiteY132" fmla="*/ 19664 h 4886632"/>
                <a:gd name="connsiteX133" fmla="*/ 2271649 w 5844540"/>
                <a:gd name="connsiteY133" fmla="*/ 0 h 4886632"/>
                <a:gd name="connsiteX134" fmla="*/ 2930410 w 5844540"/>
                <a:gd name="connsiteY134" fmla="*/ 9832 h 4886632"/>
                <a:gd name="connsiteX135" fmla="*/ 3048397 w 5844540"/>
                <a:gd name="connsiteY135" fmla="*/ 39329 h 4886632"/>
                <a:gd name="connsiteX136" fmla="*/ 3146720 w 5844540"/>
                <a:gd name="connsiteY136" fmla="*/ 49161 h 4886632"/>
                <a:gd name="connsiteX137" fmla="*/ 3323701 w 5844540"/>
                <a:gd name="connsiteY137" fmla="*/ 58993 h 4886632"/>
                <a:gd name="connsiteX138" fmla="*/ 3431856 w 5844540"/>
                <a:gd name="connsiteY138" fmla="*/ 68826 h 4886632"/>
                <a:gd name="connsiteX139" fmla="*/ 3834978 w 5844540"/>
                <a:gd name="connsiteY139" fmla="*/ 78658 h 4886632"/>
                <a:gd name="connsiteX140" fmla="*/ 3943133 w 5844540"/>
                <a:gd name="connsiteY140" fmla="*/ 98323 h 4886632"/>
                <a:gd name="connsiteX141" fmla="*/ 4002127 w 5844540"/>
                <a:gd name="connsiteY141" fmla="*/ 108155 h 4886632"/>
                <a:gd name="connsiteX142" fmla="*/ 4090617 w 5844540"/>
                <a:gd name="connsiteY142" fmla="*/ 117987 h 4886632"/>
                <a:gd name="connsiteX143" fmla="*/ 4139778 w 5844540"/>
                <a:gd name="connsiteY143" fmla="*/ 127819 h 4886632"/>
                <a:gd name="connsiteX144" fmla="*/ 4208604 w 5844540"/>
                <a:gd name="connsiteY144" fmla="*/ 137652 h 4886632"/>
                <a:gd name="connsiteX145" fmla="*/ 4267597 w 5844540"/>
                <a:gd name="connsiteY145" fmla="*/ 147484 h 4886632"/>
                <a:gd name="connsiteX146" fmla="*/ 4365920 w 5844540"/>
                <a:gd name="connsiteY146" fmla="*/ 186813 h 4886632"/>
                <a:gd name="connsiteX147" fmla="*/ 4385585 w 5844540"/>
                <a:gd name="connsiteY147" fmla="*/ 216310 h 488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844540" h="4886632">
                  <a:moveTo>
                    <a:pt x="4385585" y="216310"/>
                  </a:moveTo>
                  <a:lnTo>
                    <a:pt x="4385585" y="216310"/>
                  </a:lnTo>
                  <a:cubicBezTo>
                    <a:pt x="4446092" y="230273"/>
                    <a:pt x="4498325" y="226467"/>
                    <a:pt x="4542901" y="265471"/>
                  </a:cubicBezTo>
                  <a:cubicBezTo>
                    <a:pt x="4560342" y="280732"/>
                    <a:pt x="4575675" y="298245"/>
                    <a:pt x="4592062" y="314632"/>
                  </a:cubicBezTo>
                  <a:cubicBezTo>
                    <a:pt x="4601894" y="337574"/>
                    <a:pt x="4612599" y="360162"/>
                    <a:pt x="4621559" y="383458"/>
                  </a:cubicBezTo>
                  <a:cubicBezTo>
                    <a:pt x="4629000" y="402805"/>
                    <a:pt x="4632457" y="423668"/>
                    <a:pt x="4641223" y="442452"/>
                  </a:cubicBezTo>
                  <a:cubicBezTo>
                    <a:pt x="4655492" y="473029"/>
                    <a:pt x="4673383" y="501795"/>
                    <a:pt x="4690385" y="530942"/>
                  </a:cubicBezTo>
                  <a:cubicBezTo>
                    <a:pt x="4696339" y="541149"/>
                    <a:pt x="4704764" y="549870"/>
                    <a:pt x="4710049" y="560439"/>
                  </a:cubicBezTo>
                  <a:cubicBezTo>
                    <a:pt x="4714684" y="569709"/>
                    <a:pt x="4713246" y="581973"/>
                    <a:pt x="4719881" y="589935"/>
                  </a:cubicBezTo>
                  <a:cubicBezTo>
                    <a:pt x="4730372" y="602524"/>
                    <a:pt x="4747623" y="607845"/>
                    <a:pt x="4759210" y="619432"/>
                  </a:cubicBezTo>
                  <a:cubicBezTo>
                    <a:pt x="4770797" y="631019"/>
                    <a:pt x="4778875" y="645651"/>
                    <a:pt x="4788707" y="658761"/>
                  </a:cubicBezTo>
                  <a:lnTo>
                    <a:pt x="4808372" y="717755"/>
                  </a:lnTo>
                  <a:cubicBezTo>
                    <a:pt x="4811649" y="727587"/>
                    <a:pt x="4815690" y="737197"/>
                    <a:pt x="4818204" y="747252"/>
                  </a:cubicBezTo>
                  <a:cubicBezTo>
                    <a:pt x="4824759" y="773471"/>
                    <a:pt x="4832205" y="799484"/>
                    <a:pt x="4837868" y="825910"/>
                  </a:cubicBezTo>
                  <a:cubicBezTo>
                    <a:pt x="4842045" y="845403"/>
                    <a:pt x="4842866" y="865563"/>
                    <a:pt x="4847701" y="884903"/>
                  </a:cubicBezTo>
                  <a:cubicBezTo>
                    <a:pt x="4852728" y="905012"/>
                    <a:pt x="4867365" y="943897"/>
                    <a:pt x="4867365" y="943897"/>
                  </a:cubicBezTo>
                  <a:cubicBezTo>
                    <a:pt x="4870642" y="986503"/>
                    <a:pt x="4872945" y="1029196"/>
                    <a:pt x="4877197" y="1071716"/>
                  </a:cubicBezTo>
                  <a:cubicBezTo>
                    <a:pt x="4879503" y="1094776"/>
                    <a:pt x="4885182" y="1117441"/>
                    <a:pt x="4887030" y="1140542"/>
                  </a:cubicBezTo>
                  <a:cubicBezTo>
                    <a:pt x="4891742" y="1199438"/>
                    <a:pt x="4890337" y="1258800"/>
                    <a:pt x="4896862" y="1317523"/>
                  </a:cubicBezTo>
                  <a:cubicBezTo>
                    <a:pt x="4900199" y="1347554"/>
                    <a:pt x="4910958" y="1376314"/>
                    <a:pt x="4916527" y="1406013"/>
                  </a:cubicBezTo>
                  <a:cubicBezTo>
                    <a:pt x="4930554" y="1480825"/>
                    <a:pt x="4921433" y="1483412"/>
                    <a:pt x="4946023" y="1563329"/>
                  </a:cubicBezTo>
                  <a:cubicBezTo>
                    <a:pt x="4950333" y="1577338"/>
                    <a:pt x="4959133" y="1589548"/>
                    <a:pt x="4965688" y="1602658"/>
                  </a:cubicBezTo>
                  <a:cubicBezTo>
                    <a:pt x="4968965" y="1632155"/>
                    <a:pt x="4971598" y="1661730"/>
                    <a:pt x="4975520" y="1691148"/>
                  </a:cubicBezTo>
                  <a:cubicBezTo>
                    <a:pt x="4978155" y="1710909"/>
                    <a:pt x="4984026" y="1730250"/>
                    <a:pt x="4985352" y="1750142"/>
                  </a:cubicBezTo>
                  <a:cubicBezTo>
                    <a:pt x="4990589" y="1828694"/>
                    <a:pt x="4989369" y="1907605"/>
                    <a:pt x="4995185" y="1986116"/>
                  </a:cubicBezTo>
                  <a:cubicBezTo>
                    <a:pt x="4995951" y="1996452"/>
                    <a:pt x="5002170" y="2005648"/>
                    <a:pt x="5005017" y="2015613"/>
                  </a:cubicBezTo>
                  <a:cubicBezTo>
                    <a:pt x="5008729" y="2028606"/>
                    <a:pt x="5011137" y="2041949"/>
                    <a:pt x="5014849" y="2054942"/>
                  </a:cubicBezTo>
                  <a:cubicBezTo>
                    <a:pt x="5017696" y="2064907"/>
                    <a:pt x="5021834" y="2074474"/>
                    <a:pt x="5024681" y="2084439"/>
                  </a:cubicBezTo>
                  <a:cubicBezTo>
                    <a:pt x="5049371" y="2170851"/>
                    <a:pt x="5020774" y="2082549"/>
                    <a:pt x="5044346" y="2153264"/>
                  </a:cubicBezTo>
                  <a:cubicBezTo>
                    <a:pt x="5066774" y="2377553"/>
                    <a:pt x="5042280" y="2146576"/>
                    <a:pt x="5064010" y="2320413"/>
                  </a:cubicBezTo>
                  <a:cubicBezTo>
                    <a:pt x="5066023" y="2336518"/>
                    <a:pt x="5077751" y="2454032"/>
                    <a:pt x="5083675" y="2477729"/>
                  </a:cubicBezTo>
                  <a:cubicBezTo>
                    <a:pt x="5091216" y="2507893"/>
                    <a:pt x="5095926" y="2540348"/>
                    <a:pt x="5113172" y="2566219"/>
                  </a:cubicBezTo>
                  <a:lnTo>
                    <a:pt x="5132836" y="2595716"/>
                  </a:lnTo>
                  <a:cubicBezTo>
                    <a:pt x="5136113" y="2618658"/>
                    <a:pt x="5140109" y="2641509"/>
                    <a:pt x="5142668" y="2664542"/>
                  </a:cubicBezTo>
                  <a:cubicBezTo>
                    <a:pt x="5146666" y="2700521"/>
                    <a:pt x="5139506" y="2738910"/>
                    <a:pt x="5152501" y="2772697"/>
                  </a:cubicBezTo>
                  <a:cubicBezTo>
                    <a:pt x="5157763" y="2786377"/>
                    <a:pt x="5178720" y="2785806"/>
                    <a:pt x="5191830" y="2792361"/>
                  </a:cubicBezTo>
                  <a:cubicBezTo>
                    <a:pt x="5204940" y="2818580"/>
                    <a:pt x="5221889" y="2843209"/>
                    <a:pt x="5231159" y="2871019"/>
                  </a:cubicBezTo>
                  <a:cubicBezTo>
                    <a:pt x="5238488" y="2893005"/>
                    <a:pt x="5236845" y="2917044"/>
                    <a:pt x="5240991" y="2939845"/>
                  </a:cubicBezTo>
                  <a:cubicBezTo>
                    <a:pt x="5243408" y="2953140"/>
                    <a:pt x="5247546" y="2966064"/>
                    <a:pt x="5250823" y="2979174"/>
                  </a:cubicBezTo>
                  <a:cubicBezTo>
                    <a:pt x="5271702" y="3187950"/>
                    <a:pt x="5245326" y="2983013"/>
                    <a:pt x="5280320" y="3146323"/>
                  </a:cubicBezTo>
                  <a:cubicBezTo>
                    <a:pt x="5288098" y="3182623"/>
                    <a:pt x="5286843" y="3219431"/>
                    <a:pt x="5299985" y="3254477"/>
                  </a:cubicBezTo>
                  <a:cubicBezTo>
                    <a:pt x="5305131" y="3268201"/>
                    <a:pt x="5313875" y="3280334"/>
                    <a:pt x="5319649" y="3293806"/>
                  </a:cubicBezTo>
                  <a:cubicBezTo>
                    <a:pt x="5336897" y="3334051"/>
                    <a:pt x="5323863" y="3335478"/>
                    <a:pt x="5358978" y="3382297"/>
                  </a:cubicBezTo>
                  <a:cubicBezTo>
                    <a:pt x="5366068" y="3391750"/>
                    <a:pt x="5378643" y="3395406"/>
                    <a:pt x="5388475" y="3401961"/>
                  </a:cubicBezTo>
                  <a:cubicBezTo>
                    <a:pt x="5395030" y="3424903"/>
                    <a:pt x="5399278" y="3448634"/>
                    <a:pt x="5408139" y="3470787"/>
                  </a:cubicBezTo>
                  <a:cubicBezTo>
                    <a:pt x="5412528" y="3481759"/>
                    <a:pt x="5420854" y="3490727"/>
                    <a:pt x="5427804" y="3500284"/>
                  </a:cubicBezTo>
                  <a:cubicBezTo>
                    <a:pt x="5447081" y="3526790"/>
                    <a:pt x="5468617" y="3551672"/>
                    <a:pt x="5486797" y="3578942"/>
                  </a:cubicBezTo>
                  <a:cubicBezTo>
                    <a:pt x="5494927" y="3591137"/>
                    <a:pt x="5499907" y="3605161"/>
                    <a:pt x="5506462" y="3618271"/>
                  </a:cubicBezTo>
                  <a:cubicBezTo>
                    <a:pt x="5509739" y="3631381"/>
                    <a:pt x="5510251" y="3645514"/>
                    <a:pt x="5516294" y="3657600"/>
                  </a:cubicBezTo>
                  <a:cubicBezTo>
                    <a:pt x="5528907" y="3682826"/>
                    <a:pt x="5555610" y="3706748"/>
                    <a:pt x="5575288" y="3726426"/>
                  </a:cubicBezTo>
                  <a:cubicBezTo>
                    <a:pt x="5640420" y="3921819"/>
                    <a:pt x="5570080" y="3741893"/>
                    <a:pt x="5634281" y="3854245"/>
                  </a:cubicBezTo>
                  <a:cubicBezTo>
                    <a:pt x="5639423" y="3863244"/>
                    <a:pt x="5638090" y="3875308"/>
                    <a:pt x="5644114" y="3883742"/>
                  </a:cubicBezTo>
                  <a:cubicBezTo>
                    <a:pt x="5654890" y="3898828"/>
                    <a:pt x="5670333" y="3909961"/>
                    <a:pt x="5683443" y="3923071"/>
                  </a:cubicBezTo>
                  <a:cubicBezTo>
                    <a:pt x="5688128" y="3955868"/>
                    <a:pt x="5690489" y="4011124"/>
                    <a:pt x="5712939" y="4041058"/>
                  </a:cubicBezTo>
                  <a:cubicBezTo>
                    <a:pt x="5722771" y="4054168"/>
                    <a:pt x="5741777" y="4057966"/>
                    <a:pt x="5752268" y="4070555"/>
                  </a:cubicBezTo>
                  <a:cubicBezTo>
                    <a:pt x="5774963" y="4097789"/>
                    <a:pt x="5811262" y="4159045"/>
                    <a:pt x="5811262" y="4159045"/>
                  </a:cubicBezTo>
                  <a:cubicBezTo>
                    <a:pt x="5814539" y="4168877"/>
                    <a:pt x="5818247" y="4178577"/>
                    <a:pt x="5821094" y="4188542"/>
                  </a:cubicBezTo>
                  <a:cubicBezTo>
                    <a:pt x="5867351" y="4350438"/>
                    <a:pt x="5832919" y="4479132"/>
                    <a:pt x="5821094" y="4680155"/>
                  </a:cubicBezTo>
                  <a:cubicBezTo>
                    <a:pt x="5820058" y="4697774"/>
                    <a:pt x="5816115" y="4719526"/>
                    <a:pt x="5801430" y="4729316"/>
                  </a:cubicBezTo>
                  <a:cubicBezTo>
                    <a:pt x="5782147" y="4742171"/>
                    <a:pt x="5755546" y="4735871"/>
                    <a:pt x="5732604" y="4739148"/>
                  </a:cubicBezTo>
                  <a:cubicBezTo>
                    <a:pt x="5722772" y="4752258"/>
                    <a:pt x="5714694" y="4766890"/>
                    <a:pt x="5703107" y="4778477"/>
                  </a:cubicBezTo>
                  <a:cubicBezTo>
                    <a:pt x="5669785" y="4811799"/>
                    <a:pt x="5670281" y="4804306"/>
                    <a:pt x="5634281" y="4817806"/>
                  </a:cubicBezTo>
                  <a:cubicBezTo>
                    <a:pt x="5531676" y="4856283"/>
                    <a:pt x="5624220" y="4834864"/>
                    <a:pt x="5437636" y="4847303"/>
                  </a:cubicBezTo>
                  <a:cubicBezTo>
                    <a:pt x="5360289" y="4866639"/>
                    <a:pt x="5400908" y="4858817"/>
                    <a:pt x="5270488" y="4866968"/>
                  </a:cubicBezTo>
                  <a:lnTo>
                    <a:pt x="5083675" y="4876800"/>
                  </a:lnTo>
                  <a:cubicBezTo>
                    <a:pt x="5021404" y="4873523"/>
                    <a:pt x="4959219" y="4866968"/>
                    <a:pt x="4896862" y="4866968"/>
                  </a:cubicBezTo>
                  <a:cubicBezTo>
                    <a:pt x="4831232" y="4866968"/>
                    <a:pt x="4765816" y="4874782"/>
                    <a:pt x="4700217" y="4876800"/>
                  </a:cubicBezTo>
                  <a:lnTo>
                    <a:pt x="4257765" y="4886632"/>
                  </a:lnTo>
                  <a:lnTo>
                    <a:pt x="3048397" y="4866968"/>
                  </a:lnTo>
                  <a:cubicBezTo>
                    <a:pt x="3028474" y="4866256"/>
                    <a:pt x="3009139" y="4859954"/>
                    <a:pt x="2989404" y="4857135"/>
                  </a:cubicBezTo>
                  <a:cubicBezTo>
                    <a:pt x="2905723" y="4845180"/>
                    <a:pt x="2902559" y="4847486"/>
                    <a:pt x="2812423" y="4837471"/>
                  </a:cubicBezTo>
                  <a:cubicBezTo>
                    <a:pt x="2786161" y="4834553"/>
                    <a:pt x="2760140" y="4829238"/>
                    <a:pt x="2733765" y="4827639"/>
                  </a:cubicBezTo>
                  <a:cubicBezTo>
                    <a:pt x="2580324" y="4818339"/>
                    <a:pt x="2226700" y="4811107"/>
                    <a:pt x="2104501" y="4807974"/>
                  </a:cubicBezTo>
                  <a:cubicBezTo>
                    <a:pt x="2018320" y="4832598"/>
                    <a:pt x="2007659" y="4840744"/>
                    <a:pt x="1898023" y="4837471"/>
                  </a:cubicBezTo>
                  <a:cubicBezTo>
                    <a:pt x="1695865" y="4831436"/>
                    <a:pt x="1453979" y="4813478"/>
                    <a:pt x="1239262" y="4798142"/>
                  </a:cubicBezTo>
                  <a:lnTo>
                    <a:pt x="993456" y="4807974"/>
                  </a:lnTo>
                  <a:cubicBezTo>
                    <a:pt x="950783" y="4810220"/>
                    <a:pt x="908369" y="4817806"/>
                    <a:pt x="865636" y="4817806"/>
                  </a:cubicBezTo>
                  <a:cubicBezTo>
                    <a:pt x="760707" y="4817806"/>
                    <a:pt x="655881" y="4811251"/>
                    <a:pt x="551004" y="4807974"/>
                  </a:cubicBezTo>
                  <a:cubicBezTo>
                    <a:pt x="456665" y="4798540"/>
                    <a:pt x="423092" y="4804811"/>
                    <a:pt x="334694" y="4748981"/>
                  </a:cubicBezTo>
                  <a:cubicBezTo>
                    <a:pt x="307262" y="4731656"/>
                    <a:pt x="291585" y="4699937"/>
                    <a:pt x="265868" y="4680155"/>
                  </a:cubicBezTo>
                  <a:cubicBezTo>
                    <a:pt x="248442" y="4666750"/>
                    <a:pt x="227083" y="4659319"/>
                    <a:pt x="206875" y="4650658"/>
                  </a:cubicBezTo>
                  <a:cubicBezTo>
                    <a:pt x="181137" y="4639627"/>
                    <a:pt x="154533" y="4630731"/>
                    <a:pt x="128217" y="4621161"/>
                  </a:cubicBezTo>
                  <a:cubicBezTo>
                    <a:pt x="118477" y="4617619"/>
                    <a:pt x="108837" y="4613577"/>
                    <a:pt x="98720" y="4611329"/>
                  </a:cubicBezTo>
                  <a:cubicBezTo>
                    <a:pt x="79259" y="4607004"/>
                    <a:pt x="59391" y="4604774"/>
                    <a:pt x="39727" y="4601497"/>
                  </a:cubicBezTo>
                  <a:cubicBezTo>
                    <a:pt x="59391" y="4588387"/>
                    <a:pt x="98924" y="4585801"/>
                    <a:pt x="98720" y="4562168"/>
                  </a:cubicBezTo>
                  <a:cubicBezTo>
                    <a:pt x="88799" y="3411262"/>
                    <a:pt x="209112" y="3782312"/>
                    <a:pt x="79056" y="3392129"/>
                  </a:cubicBezTo>
                  <a:cubicBezTo>
                    <a:pt x="75778" y="3333135"/>
                    <a:pt x="74342" y="3274011"/>
                    <a:pt x="69223" y="3215148"/>
                  </a:cubicBezTo>
                  <a:cubicBezTo>
                    <a:pt x="67775" y="3198499"/>
                    <a:pt x="59967" y="3182689"/>
                    <a:pt x="59391" y="3165987"/>
                  </a:cubicBezTo>
                  <a:cubicBezTo>
                    <a:pt x="51705" y="2943100"/>
                    <a:pt x="104198" y="2771642"/>
                    <a:pt x="29894" y="2585884"/>
                  </a:cubicBezTo>
                  <a:cubicBezTo>
                    <a:pt x="24451" y="2572275"/>
                    <a:pt x="16785" y="2559665"/>
                    <a:pt x="10230" y="2546555"/>
                  </a:cubicBezTo>
                  <a:cubicBezTo>
                    <a:pt x="874" y="2462354"/>
                    <a:pt x="-7122" y="2446503"/>
                    <a:pt x="10230" y="2359742"/>
                  </a:cubicBezTo>
                  <a:cubicBezTo>
                    <a:pt x="13691" y="2342435"/>
                    <a:pt x="23339" y="2326968"/>
                    <a:pt x="29894" y="2310581"/>
                  </a:cubicBezTo>
                  <a:cubicBezTo>
                    <a:pt x="31011" y="2302763"/>
                    <a:pt x="45841" y="2195156"/>
                    <a:pt x="49559" y="2182761"/>
                  </a:cubicBezTo>
                  <a:cubicBezTo>
                    <a:pt x="53771" y="2168722"/>
                    <a:pt x="64077" y="2157156"/>
                    <a:pt x="69223" y="2143432"/>
                  </a:cubicBezTo>
                  <a:cubicBezTo>
                    <a:pt x="73968" y="2130779"/>
                    <a:pt x="75344" y="2117096"/>
                    <a:pt x="79056" y="2104103"/>
                  </a:cubicBezTo>
                  <a:cubicBezTo>
                    <a:pt x="81903" y="2094138"/>
                    <a:pt x="86640" y="2084723"/>
                    <a:pt x="88888" y="2074606"/>
                  </a:cubicBezTo>
                  <a:cubicBezTo>
                    <a:pt x="93213" y="2055145"/>
                    <a:pt x="94810" y="2035161"/>
                    <a:pt x="98720" y="2015613"/>
                  </a:cubicBezTo>
                  <a:cubicBezTo>
                    <a:pt x="117113" y="1923646"/>
                    <a:pt x="99640" y="2021764"/>
                    <a:pt x="118385" y="1946787"/>
                  </a:cubicBezTo>
                  <a:cubicBezTo>
                    <a:pt x="122438" y="1930574"/>
                    <a:pt x="125313" y="1914083"/>
                    <a:pt x="128217" y="1897626"/>
                  </a:cubicBezTo>
                  <a:cubicBezTo>
                    <a:pt x="135146" y="1858361"/>
                    <a:pt x="139232" y="1818561"/>
                    <a:pt x="147881" y="1779639"/>
                  </a:cubicBezTo>
                  <a:cubicBezTo>
                    <a:pt x="152378" y="1759404"/>
                    <a:pt x="164138" y="1741091"/>
                    <a:pt x="167546" y="1720645"/>
                  </a:cubicBezTo>
                  <a:cubicBezTo>
                    <a:pt x="171017" y="1699816"/>
                    <a:pt x="181104" y="1635389"/>
                    <a:pt x="187210" y="1612490"/>
                  </a:cubicBezTo>
                  <a:cubicBezTo>
                    <a:pt x="196026" y="1579428"/>
                    <a:pt x="207307" y="1547069"/>
                    <a:pt x="216707" y="1514168"/>
                  </a:cubicBezTo>
                  <a:cubicBezTo>
                    <a:pt x="226510" y="1479857"/>
                    <a:pt x="224382" y="1466060"/>
                    <a:pt x="246204" y="1435510"/>
                  </a:cubicBezTo>
                  <a:cubicBezTo>
                    <a:pt x="254286" y="1424195"/>
                    <a:pt x="265869" y="1415845"/>
                    <a:pt x="275701" y="1406013"/>
                  </a:cubicBezTo>
                  <a:cubicBezTo>
                    <a:pt x="282256" y="1386348"/>
                    <a:pt x="290338" y="1367128"/>
                    <a:pt x="295365" y="1347019"/>
                  </a:cubicBezTo>
                  <a:cubicBezTo>
                    <a:pt x="300200" y="1327679"/>
                    <a:pt x="298893" y="1306939"/>
                    <a:pt x="305197" y="1288026"/>
                  </a:cubicBezTo>
                  <a:cubicBezTo>
                    <a:pt x="316783" y="1253269"/>
                    <a:pt x="339218" y="1254005"/>
                    <a:pt x="364191" y="1229032"/>
                  </a:cubicBezTo>
                  <a:cubicBezTo>
                    <a:pt x="375778" y="1217445"/>
                    <a:pt x="383856" y="1202813"/>
                    <a:pt x="393688" y="1189703"/>
                  </a:cubicBezTo>
                  <a:cubicBezTo>
                    <a:pt x="396965" y="1173316"/>
                    <a:pt x="394250" y="1154447"/>
                    <a:pt x="403520" y="1140542"/>
                  </a:cubicBezTo>
                  <a:cubicBezTo>
                    <a:pt x="415161" y="1123081"/>
                    <a:pt x="437842" y="1116052"/>
                    <a:pt x="452681" y="1101213"/>
                  </a:cubicBezTo>
                  <a:cubicBezTo>
                    <a:pt x="461037" y="1092857"/>
                    <a:pt x="464564" y="1080609"/>
                    <a:pt x="472346" y="1071716"/>
                  </a:cubicBezTo>
                  <a:cubicBezTo>
                    <a:pt x="511004" y="1027535"/>
                    <a:pt x="518588" y="1024745"/>
                    <a:pt x="560836" y="993058"/>
                  </a:cubicBezTo>
                  <a:cubicBezTo>
                    <a:pt x="617427" y="879879"/>
                    <a:pt x="524746" y="1052100"/>
                    <a:pt x="639494" y="904568"/>
                  </a:cubicBezTo>
                  <a:cubicBezTo>
                    <a:pt x="647790" y="893901"/>
                    <a:pt x="640428" y="875409"/>
                    <a:pt x="649327" y="865239"/>
                  </a:cubicBezTo>
                  <a:cubicBezTo>
                    <a:pt x="664890" y="847453"/>
                    <a:pt x="688656" y="839020"/>
                    <a:pt x="708320" y="825910"/>
                  </a:cubicBezTo>
                  <a:cubicBezTo>
                    <a:pt x="726301" y="753982"/>
                    <a:pt x="701594" y="813416"/>
                    <a:pt x="767314" y="757084"/>
                  </a:cubicBezTo>
                  <a:cubicBezTo>
                    <a:pt x="798986" y="729936"/>
                    <a:pt x="826307" y="698090"/>
                    <a:pt x="855804" y="668593"/>
                  </a:cubicBezTo>
                  <a:lnTo>
                    <a:pt x="983623" y="540774"/>
                  </a:lnTo>
                  <a:lnTo>
                    <a:pt x="1072114" y="452284"/>
                  </a:lnTo>
                  <a:cubicBezTo>
                    <a:pt x="1098333" y="432619"/>
                    <a:pt x="1125594" y="414272"/>
                    <a:pt x="1150772" y="393290"/>
                  </a:cubicBezTo>
                  <a:cubicBezTo>
                    <a:pt x="1226655" y="330054"/>
                    <a:pt x="1186870" y="355576"/>
                    <a:pt x="1268759" y="314632"/>
                  </a:cubicBezTo>
                  <a:cubicBezTo>
                    <a:pt x="1275314" y="304800"/>
                    <a:pt x="1279345" y="292700"/>
                    <a:pt x="1288423" y="285135"/>
                  </a:cubicBezTo>
                  <a:cubicBezTo>
                    <a:pt x="1299683" y="275752"/>
                    <a:pt x="1315026" y="272743"/>
                    <a:pt x="1327752" y="265471"/>
                  </a:cubicBezTo>
                  <a:cubicBezTo>
                    <a:pt x="1425034" y="209882"/>
                    <a:pt x="1277731" y="285564"/>
                    <a:pt x="1396578" y="226142"/>
                  </a:cubicBezTo>
                  <a:cubicBezTo>
                    <a:pt x="1406410" y="216310"/>
                    <a:pt x="1414284" y="204015"/>
                    <a:pt x="1426075" y="196645"/>
                  </a:cubicBezTo>
                  <a:cubicBezTo>
                    <a:pt x="1441042" y="187291"/>
                    <a:pt x="1459450" y="184874"/>
                    <a:pt x="1475236" y="176981"/>
                  </a:cubicBezTo>
                  <a:cubicBezTo>
                    <a:pt x="1485805" y="171696"/>
                    <a:pt x="1494473" y="163179"/>
                    <a:pt x="1504733" y="157316"/>
                  </a:cubicBezTo>
                  <a:cubicBezTo>
                    <a:pt x="1517459" y="150044"/>
                    <a:pt x="1531494" y="145193"/>
                    <a:pt x="1544062" y="137652"/>
                  </a:cubicBezTo>
                  <a:cubicBezTo>
                    <a:pt x="1564328" y="125493"/>
                    <a:pt x="1584149" y="112503"/>
                    <a:pt x="1603056" y="98323"/>
                  </a:cubicBezTo>
                  <a:cubicBezTo>
                    <a:pt x="1616166" y="88491"/>
                    <a:pt x="1628489" y="77511"/>
                    <a:pt x="1642385" y="68826"/>
                  </a:cubicBezTo>
                  <a:cubicBezTo>
                    <a:pt x="1654814" y="61058"/>
                    <a:pt x="1668242" y="54935"/>
                    <a:pt x="1681714" y="49161"/>
                  </a:cubicBezTo>
                  <a:cubicBezTo>
                    <a:pt x="1732807" y="27264"/>
                    <a:pt x="1822751" y="23382"/>
                    <a:pt x="1858694" y="19664"/>
                  </a:cubicBezTo>
                  <a:cubicBezTo>
                    <a:pt x="1979562" y="7160"/>
                    <a:pt x="2166715" y="3748"/>
                    <a:pt x="2271649" y="0"/>
                  </a:cubicBezTo>
                  <a:lnTo>
                    <a:pt x="2930410" y="9832"/>
                  </a:lnTo>
                  <a:cubicBezTo>
                    <a:pt x="3147624" y="15624"/>
                    <a:pt x="2916644" y="11096"/>
                    <a:pt x="3048397" y="39329"/>
                  </a:cubicBezTo>
                  <a:cubicBezTo>
                    <a:pt x="3080604" y="46230"/>
                    <a:pt x="3113866" y="46814"/>
                    <a:pt x="3146720" y="49161"/>
                  </a:cubicBezTo>
                  <a:cubicBezTo>
                    <a:pt x="3205654" y="53370"/>
                    <a:pt x="3264756" y="54928"/>
                    <a:pt x="3323701" y="58993"/>
                  </a:cubicBezTo>
                  <a:cubicBezTo>
                    <a:pt x="3359816" y="61484"/>
                    <a:pt x="3395682" y="67435"/>
                    <a:pt x="3431856" y="68826"/>
                  </a:cubicBezTo>
                  <a:cubicBezTo>
                    <a:pt x="3566171" y="73992"/>
                    <a:pt x="3700604" y="75381"/>
                    <a:pt x="3834978" y="78658"/>
                  </a:cubicBezTo>
                  <a:cubicBezTo>
                    <a:pt x="3902265" y="95479"/>
                    <a:pt x="3851540" y="84232"/>
                    <a:pt x="3943133" y="98323"/>
                  </a:cubicBezTo>
                  <a:cubicBezTo>
                    <a:pt x="3962837" y="101354"/>
                    <a:pt x="3982366" y="105520"/>
                    <a:pt x="4002127" y="108155"/>
                  </a:cubicBezTo>
                  <a:cubicBezTo>
                    <a:pt x="4031545" y="112077"/>
                    <a:pt x="4061237" y="113790"/>
                    <a:pt x="4090617" y="117987"/>
                  </a:cubicBezTo>
                  <a:cubicBezTo>
                    <a:pt x="4107161" y="120350"/>
                    <a:pt x="4123294" y="125072"/>
                    <a:pt x="4139778" y="127819"/>
                  </a:cubicBezTo>
                  <a:cubicBezTo>
                    <a:pt x="4162638" y="131629"/>
                    <a:pt x="4185699" y="134128"/>
                    <a:pt x="4208604" y="137652"/>
                  </a:cubicBezTo>
                  <a:cubicBezTo>
                    <a:pt x="4228308" y="140683"/>
                    <a:pt x="4247933" y="144207"/>
                    <a:pt x="4267597" y="147484"/>
                  </a:cubicBezTo>
                  <a:cubicBezTo>
                    <a:pt x="4333967" y="191729"/>
                    <a:pt x="4251365" y="140991"/>
                    <a:pt x="4365920" y="186813"/>
                  </a:cubicBezTo>
                  <a:cubicBezTo>
                    <a:pt x="4376892" y="191202"/>
                    <a:pt x="4382308" y="211394"/>
                    <a:pt x="4385585" y="216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50" name="Picture 2" descr="Novo Mercado de Gás - Ministério de Minas e Energia">
              <a:extLst>
                <a:ext uri="{FF2B5EF4-FFF2-40B4-BE49-F238E27FC236}">
                  <a16:creationId xmlns:a16="http://schemas.microsoft.com/office/drawing/2014/main" xmlns="" id="{F0930B71-A208-4FA7-BDA8-A9CDDF05B0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632" y="668594"/>
              <a:ext cx="4483510" cy="502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BA1939D-E671-4451-82ED-F5ABEFA0446E}"/>
              </a:ext>
            </a:extLst>
          </p:cNvPr>
          <p:cNvSpPr/>
          <p:nvPr userDrawn="1"/>
        </p:nvSpPr>
        <p:spPr>
          <a:xfrm>
            <a:off x="11342077" y="114300"/>
            <a:ext cx="659423" cy="64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Novo Mercado de Gás - Ministério de Minas e Energia">
            <a:extLst>
              <a:ext uri="{FF2B5EF4-FFF2-40B4-BE49-F238E27FC236}">
                <a16:creationId xmlns:a16="http://schemas.microsoft.com/office/drawing/2014/main" xmlns="" id="{5CFFF7D8-6B7F-460F-9ADA-378E9053F8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28471" y="87923"/>
            <a:ext cx="573029" cy="6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áfico 3">
            <a:extLst>
              <a:ext uri="{FF2B5EF4-FFF2-40B4-BE49-F238E27FC236}">
                <a16:creationId xmlns:a16="http://schemas.microsoft.com/office/drawing/2014/main" xmlns="" id="{6FFE235B-780E-4FD1-8269-31BA1A7C5666}"/>
              </a:ext>
            </a:extLst>
          </p:cNvPr>
          <p:cNvGrpSpPr/>
          <p:nvPr userDrawn="1"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BE621AF9-C15D-42B9-B8A1-1F1CC3CCDEB3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3D50E309-9956-410E-9590-7360520E28B7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13A8DBC0-F19C-4A66-BD13-84EA5546BA29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F8E1999F-D8E0-492D-B97F-B235648EC984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E7020D57-8FEB-41B4-95A7-6E98CA9C37F8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44AE7E13-A6EC-461C-B5E1-0F3B3D406523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FBD30C51-F6A1-4E61-B03B-8AD61D20D395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899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xmlns="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B67AE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xmlns="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xmlns="" id="{CFE0983D-C625-48B2-B49F-B4E9D63B32EE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xmlns="" id="{1D453A11-93CD-49B1-97CA-BB738AD813FC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705A7C1E-B5DF-4492-83EA-53DC594D3C8C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4D34E6F4-7EF0-40FC-A610-DFDB03DCCA9E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049F9720-E46B-41C6-9EB7-4C3B9E27B72F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08580173-CC73-4578-BCD2-7A075DAD1FFC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6FCB0653-BF1D-4AA4-9D5F-3E9716CDB2B2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8597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xmlns="" id="{D532A44D-DCE1-4BA0-9EF0-AC29287CBC14}"/>
              </a:ext>
            </a:extLst>
          </p:cNvPr>
          <p:cNvGrpSpPr/>
          <p:nvPr userDrawn="1"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5CB9F061-C7D2-4172-98E4-2AAAA48A6B3C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xmlns="" id="{CD795B9E-EFC4-4E85-92C9-AEDAC5B484E0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7779C97F-6E64-4DD2-AF4F-8A12BE3A1B3E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1CDF5FA2-B798-4AD2-A6E2-BA9A567AB2B1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A36EC1B2-2277-43C4-9736-2E99C853D62A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CA98FB08-9E0F-42AF-BFD6-C3A20CC282BB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C8B29F04-0551-4306-8DC8-B016E2D21840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3B67AE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4">
            <a:extLst>
              <a:ext uri="{FF2B5EF4-FFF2-40B4-BE49-F238E27FC236}">
                <a16:creationId xmlns:a16="http://schemas.microsoft.com/office/drawing/2014/main" xmlns="" id="{A88D68F9-C771-4389-A064-310A2971EF0C}"/>
              </a:ext>
            </a:extLst>
          </p:cNvPr>
          <p:cNvGrpSpPr/>
          <p:nvPr/>
        </p:nvGrpSpPr>
        <p:grpSpPr>
          <a:xfrm>
            <a:off x="7396068" y="-3079139"/>
            <a:ext cx="4123460" cy="4123460"/>
            <a:chOff x="7396068" y="-3079139"/>
            <a:chExt cx="4123460" cy="4123460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C98F9D7E-C165-4C3C-B510-E9DDD59B52DE}"/>
                </a:ext>
              </a:extLst>
            </p:cNvPr>
            <p:cNvSpPr/>
            <p:nvPr/>
          </p:nvSpPr>
          <p:spPr>
            <a:xfrm>
              <a:off x="7396068" y="-3079139"/>
              <a:ext cx="5687" cy="5687"/>
            </a:xfrm>
            <a:custGeom>
              <a:avLst/>
              <a:gdLst/>
              <a:ahLst/>
              <a:cxnLst/>
              <a:rect l="l" t="t" r="r" b="b"/>
              <a:pathLst>
                <a:path w="5687" h="5687"/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9D7C4396-8354-4ABB-BA84-9B1F9899C30C}"/>
                </a:ext>
              </a:extLst>
            </p:cNvPr>
            <p:cNvSpPr/>
            <p:nvPr/>
          </p:nvSpPr>
          <p:spPr>
            <a:xfrm>
              <a:off x="7396068" y="-3079139"/>
              <a:ext cx="5687" cy="5687"/>
            </a:xfrm>
            <a:custGeom>
              <a:avLst/>
              <a:gdLst/>
              <a:ahLst/>
              <a:cxnLst/>
              <a:rect l="l" t="t" r="r" b="b"/>
              <a:pathLst>
                <a:path w="5687" h="5687"/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D25DEF75-806D-42B4-BA9D-9DD358A5E140}"/>
                </a:ext>
              </a:extLst>
            </p:cNvPr>
            <p:cNvSpPr/>
            <p:nvPr/>
          </p:nvSpPr>
          <p:spPr>
            <a:xfrm>
              <a:off x="8408850" y="292497"/>
              <a:ext cx="2570766" cy="752868"/>
            </a:xfrm>
            <a:custGeom>
              <a:avLst/>
              <a:gdLst>
                <a:gd name="connsiteX0" fmla="*/ 8641 w 2570766"/>
                <a:gd name="connsiteY0" fmla="*/ 399652 h 752868"/>
                <a:gd name="connsiteX1" fmla="*/ 88608 w 2570766"/>
                <a:gd name="connsiteY1" fmla="*/ 378778 h 752868"/>
                <a:gd name="connsiteX2" fmla="*/ 1508273 w 2570766"/>
                <a:gd name="connsiteY2" fmla="*/ 579150 h 752868"/>
                <a:gd name="connsiteX3" fmla="*/ 2468783 w 2570766"/>
                <a:gd name="connsiteY3" fmla="*/ 18644 h 752868"/>
                <a:gd name="connsiteX4" fmla="*/ 2550797 w 2570766"/>
                <a:gd name="connsiteY4" fmla="*/ 14720 h 752868"/>
                <a:gd name="connsiteX5" fmla="*/ 2550797 w 2570766"/>
                <a:gd name="connsiteY5" fmla="*/ 14720 h 752868"/>
                <a:gd name="connsiteX6" fmla="*/ 2554778 w 2570766"/>
                <a:gd name="connsiteY6" fmla="*/ 99464 h 752868"/>
                <a:gd name="connsiteX7" fmla="*/ 2177468 w 2570766"/>
                <a:gd name="connsiteY7" fmla="*/ 416999 h 752868"/>
                <a:gd name="connsiteX8" fmla="*/ 1536142 w 2570766"/>
                <a:gd name="connsiteY8" fmla="*/ 693811 h 752868"/>
                <a:gd name="connsiteX9" fmla="*/ 30254 w 2570766"/>
                <a:gd name="connsiteY9" fmla="*/ 482405 h 752868"/>
                <a:gd name="connsiteX10" fmla="*/ 8641 w 2570766"/>
                <a:gd name="connsiteY10" fmla="*/ 399652 h 752868"/>
                <a:gd name="connsiteX11" fmla="*/ 8641 w 2570766"/>
                <a:gd name="connsiteY11" fmla="*/ 399652 h 75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0766" h="752868">
                  <a:moveTo>
                    <a:pt x="8641" y="399652"/>
                  </a:moveTo>
                  <a:cubicBezTo>
                    <a:pt x="25306" y="372295"/>
                    <a:pt x="60739" y="362910"/>
                    <a:pt x="88608" y="378778"/>
                  </a:cubicBezTo>
                  <a:cubicBezTo>
                    <a:pt x="504423" y="615664"/>
                    <a:pt x="1007713" y="700750"/>
                    <a:pt x="1508273" y="579150"/>
                  </a:cubicBezTo>
                  <a:cubicBezTo>
                    <a:pt x="1879213" y="489060"/>
                    <a:pt x="2210114" y="295740"/>
                    <a:pt x="2468783" y="18644"/>
                  </a:cubicBezTo>
                  <a:cubicBezTo>
                    <a:pt x="2490509" y="-4618"/>
                    <a:pt x="2526853" y="-6324"/>
                    <a:pt x="2550797" y="14720"/>
                  </a:cubicBezTo>
                  <a:lnTo>
                    <a:pt x="2550797" y="14720"/>
                  </a:lnTo>
                  <a:cubicBezTo>
                    <a:pt x="2575822" y="36730"/>
                    <a:pt x="2577529" y="75064"/>
                    <a:pt x="2554778" y="99464"/>
                  </a:cubicBezTo>
                  <a:cubicBezTo>
                    <a:pt x="2441312" y="221006"/>
                    <a:pt x="2314708" y="327306"/>
                    <a:pt x="2177468" y="416999"/>
                  </a:cubicBezTo>
                  <a:cubicBezTo>
                    <a:pt x="1982840" y="544172"/>
                    <a:pt x="1766828" y="637789"/>
                    <a:pt x="1536142" y="693811"/>
                  </a:cubicBezTo>
                  <a:cubicBezTo>
                    <a:pt x="1021079" y="818936"/>
                    <a:pt x="488783" y="743747"/>
                    <a:pt x="30254" y="482405"/>
                  </a:cubicBezTo>
                  <a:cubicBezTo>
                    <a:pt x="1077" y="465741"/>
                    <a:pt x="-8819" y="428374"/>
                    <a:pt x="8641" y="399652"/>
                  </a:cubicBezTo>
                  <a:lnTo>
                    <a:pt x="8641" y="399652"/>
                  </a:lnTo>
                  <a:close/>
                </a:path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B250D4B8-8388-4951-A811-53DDCD8F4CD9}"/>
                </a:ext>
              </a:extLst>
            </p:cNvPr>
            <p:cNvSpPr/>
            <p:nvPr/>
          </p:nvSpPr>
          <p:spPr>
            <a:xfrm>
              <a:off x="10862784" y="-2442738"/>
              <a:ext cx="657485" cy="2590174"/>
            </a:xfrm>
            <a:custGeom>
              <a:avLst/>
              <a:gdLst>
                <a:gd name="connsiteX0" fmla="*/ 230691 w 657485"/>
                <a:gd name="connsiteY0" fmla="*/ 2579330 h 2590174"/>
                <a:gd name="connsiteX1" fmla="*/ 215277 w 657485"/>
                <a:gd name="connsiteY1" fmla="*/ 2498169 h 2590174"/>
                <a:gd name="connsiteX2" fmla="*/ 510574 w 657485"/>
                <a:gd name="connsiteY2" fmla="*/ 1095168 h 2590174"/>
                <a:gd name="connsiteX3" fmla="*/ 15873 w 657485"/>
                <a:gd name="connsiteY3" fmla="*/ 99168 h 2590174"/>
                <a:gd name="connsiteX4" fmla="*/ 17465 w 657485"/>
                <a:gd name="connsiteY4" fmla="*/ 17097 h 2590174"/>
                <a:gd name="connsiteX5" fmla="*/ 17465 w 657485"/>
                <a:gd name="connsiteY5" fmla="*/ 17097 h 2590174"/>
                <a:gd name="connsiteX6" fmla="*/ 102266 w 657485"/>
                <a:gd name="connsiteY6" fmla="*/ 18803 h 2590174"/>
                <a:gd name="connsiteX7" fmla="*/ 393752 w 657485"/>
                <a:gd name="connsiteY7" fmla="*/ 416589 h 2590174"/>
                <a:gd name="connsiteX8" fmla="*/ 626884 w 657485"/>
                <a:gd name="connsiteY8" fmla="*/ 1075091 h 2590174"/>
                <a:gd name="connsiteX9" fmla="*/ 314809 w 657485"/>
                <a:gd name="connsiteY9" fmla="*/ 2563348 h 2590174"/>
                <a:gd name="connsiteX10" fmla="*/ 230691 w 657485"/>
                <a:gd name="connsiteY10" fmla="*/ 2579330 h 2590174"/>
                <a:gd name="connsiteX11" fmla="*/ 230691 w 657485"/>
                <a:gd name="connsiteY11" fmla="*/ 2579330 h 25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485" h="2590174">
                  <a:moveTo>
                    <a:pt x="230691" y="2579330"/>
                  </a:moveTo>
                  <a:cubicBezTo>
                    <a:pt x="204528" y="2560845"/>
                    <a:pt x="197589" y="2524900"/>
                    <a:pt x="215277" y="2498169"/>
                  </a:cubicBezTo>
                  <a:cubicBezTo>
                    <a:pt x="479520" y="2099245"/>
                    <a:pt x="598276" y="1602781"/>
                    <a:pt x="510574" y="1095168"/>
                  </a:cubicBezTo>
                  <a:cubicBezTo>
                    <a:pt x="445623" y="718995"/>
                    <a:pt x="274940" y="375866"/>
                    <a:pt x="15873" y="99168"/>
                  </a:cubicBezTo>
                  <a:cubicBezTo>
                    <a:pt x="-5911" y="75906"/>
                    <a:pt x="-5171" y="39506"/>
                    <a:pt x="17465" y="17097"/>
                  </a:cubicBezTo>
                  <a:lnTo>
                    <a:pt x="17465" y="17097"/>
                  </a:lnTo>
                  <a:cubicBezTo>
                    <a:pt x="41125" y="-6393"/>
                    <a:pt x="79459" y="-5540"/>
                    <a:pt x="102266" y="18803"/>
                  </a:cubicBezTo>
                  <a:cubicBezTo>
                    <a:pt x="215903" y="140175"/>
                    <a:pt x="313501" y="273604"/>
                    <a:pt x="393752" y="416589"/>
                  </a:cubicBezTo>
                  <a:cubicBezTo>
                    <a:pt x="507560" y="619293"/>
                    <a:pt x="586446" y="841163"/>
                    <a:pt x="626884" y="1075091"/>
                  </a:cubicBezTo>
                  <a:cubicBezTo>
                    <a:pt x="717088" y="1597377"/>
                    <a:pt x="606352" y="2123417"/>
                    <a:pt x="314809" y="2563348"/>
                  </a:cubicBezTo>
                  <a:cubicBezTo>
                    <a:pt x="296154" y="2591330"/>
                    <a:pt x="258161" y="2598724"/>
                    <a:pt x="230691" y="2579330"/>
                  </a:cubicBezTo>
                  <a:lnTo>
                    <a:pt x="230691" y="2579330"/>
                  </a:lnTo>
                  <a:close/>
                </a:path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74A8C01A-6546-41BA-AE2F-15819632AC7E}"/>
                </a:ext>
              </a:extLst>
            </p:cNvPr>
            <p:cNvSpPr/>
            <p:nvPr/>
          </p:nvSpPr>
          <p:spPr>
            <a:xfrm>
              <a:off x="7758727" y="-3079128"/>
              <a:ext cx="2493829" cy="973175"/>
            </a:xfrm>
            <a:custGeom>
              <a:avLst/>
              <a:gdLst>
                <a:gd name="connsiteX0" fmla="*/ 2489012 w 2493829"/>
                <a:gd name="connsiteY0" fmla="*/ 223737 h 973175"/>
                <a:gd name="connsiteX1" fmla="*/ 2412799 w 2493829"/>
                <a:gd name="connsiteY1" fmla="*/ 255644 h 973175"/>
                <a:gd name="connsiteX2" fmla="*/ 979029 w 2493829"/>
                <a:gd name="connsiteY2" fmla="*/ 257635 h 973175"/>
                <a:gd name="connsiteX3" fmla="*/ 107244 w 2493829"/>
                <a:gd name="connsiteY3" fmla="*/ 948044 h 973175"/>
                <a:gd name="connsiteX4" fmla="*/ 26595 w 2493829"/>
                <a:gd name="connsiteY4" fmla="*/ 963514 h 973175"/>
                <a:gd name="connsiteX5" fmla="*/ 26595 w 2493829"/>
                <a:gd name="connsiteY5" fmla="*/ 963514 h 973175"/>
                <a:gd name="connsiteX6" fmla="*/ 10727 w 2493829"/>
                <a:gd name="connsiteY6" fmla="*/ 880192 h 973175"/>
                <a:gd name="connsiteX7" fmla="*/ 339409 w 2493829"/>
                <a:gd name="connsiteY7" fmla="*/ 512607 h 973175"/>
                <a:gd name="connsiteX8" fmla="*/ 935292 w 2493829"/>
                <a:gd name="connsiteY8" fmla="*/ 148036 h 973175"/>
                <a:gd name="connsiteX9" fmla="*/ 2455910 w 2493829"/>
                <a:gd name="connsiteY9" fmla="*/ 144851 h 973175"/>
                <a:gd name="connsiteX10" fmla="*/ 2489012 w 2493829"/>
                <a:gd name="connsiteY10" fmla="*/ 223737 h 973175"/>
                <a:gd name="connsiteX11" fmla="*/ 2489012 w 2493829"/>
                <a:gd name="connsiteY11" fmla="*/ 223737 h 9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3829" h="973175">
                  <a:moveTo>
                    <a:pt x="2489012" y="223737"/>
                  </a:moveTo>
                  <a:cubicBezTo>
                    <a:pt x="2476386" y="253198"/>
                    <a:pt x="2442602" y="267417"/>
                    <a:pt x="2412799" y="255644"/>
                  </a:cubicBezTo>
                  <a:cubicBezTo>
                    <a:pt x="1967749" y="79842"/>
                    <a:pt x="1457464" y="66590"/>
                    <a:pt x="979029" y="257635"/>
                  </a:cubicBezTo>
                  <a:cubicBezTo>
                    <a:pt x="624525" y="399140"/>
                    <a:pt x="324167" y="637220"/>
                    <a:pt x="107244" y="948044"/>
                  </a:cubicBezTo>
                  <a:cubicBezTo>
                    <a:pt x="88987" y="974150"/>
                    <a:pt x="53270" y="980975"/>
                    <a:pt x="26595" y="963514"/>
                  </a:cubicBezTo>
                  <a:lnTo>
                    <a:pt x="26595" y="963514"/>
                  </a:lnTo>
                  <a:cubicBezTo>
                    <a:pt x="-1274" y="945257"/>
                    <a:pt x="-8383" y="907549"/>
                    <a:pt x="10727" y="880192"/>
                  </a:cubicBezTo>
                  <a:cubicBezTo>
                    <a:pt x="105936" y="743862"/>
                    <a:pt x="216217" y="620727"/>
                    <a:pt x="339409" y="512607"/>
                  </a:cubicBezTo>
                  <a:cubicBezTo>
                    <a:pt x="514130" y="359271"/>
                    <a:pt x="714786" y="236079"/>
                    <a:pt x="935292" y="148036"/>
                  </a:cubicBezTo>
                  <a:cubicBezTo>
                    <a:pt x="1427548" y="-48468"/>
                    <a:pt x="1965133" y="-49151"/>
                    <a:pt x="2455910" y="144851"/>
                  </a:cubicBezTo>
                  <a:cubicBezTo>
                    <a:pt x="2487192" y="157250"/>
                    <a:pt x="2502264" y="192854"/>
                    <a:pt x="2489012" y="223737"/>
                  </a:cubicBezTo>
                  <a:lnTo>
                    <a:pt x="2489012" y="223737"/>
                  </a:lnTo>
                  <a:close/>
                </a:path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xmlns="" id="{88D0F2A8-2CB6-4095-9C16-0D8EAA365EA8}"/>
                </a:ext>
              </a:extLst>
            </p:cNvPr>
            <p:cNvSpPr/>
            <p:nvPr/>
          </p:nvSpPr>
          <p:spPr>
            <a:xfrm>
              <a:off x="7396083" y="-1934351"/>
              <a:ext cx="865418" cy="2536470"/>
            </a:xfrm>
            <a:custGeom>
              <a:avLst/>
              <a:gdLst>
                <a:gd name="connsiteX0" fmla="*/ 280835 w 865418"/>
                <a:gd name="connsiteY0" fmla="*/ 6539 h 2536470"/>
                <a:gd name="connsiteX1" fmla="*/ 307566 w 865418"/>
                <a:gd name="connsiteY1" fmla="*/ 84743 h 2536470"/>
                <a:gd name="connsiteX2" fmla="*/ 213153 w 865418"/>
                <a:gd name="connsiteY2" fmla="*/ 1515385 h 2536470"/>
                <a:gd name="connsiteX3" fmla="*/ 843445 w 865418"/>
                <a:gd name="connsiteY3" fmla="*/ 2431589 h 2536470"/>
                <a:gd name="connsiteX4" fmla="*/ 853455 w 865418"/>
                <a:gd name="connsiteY4" fmla="*/ 2513092 h 2536470"/>
                <a:gd name="connsiteX5" fmla="*/ 853455 w 865418"/>
                <a:gd name="connsiteY5" fmla="*/ 2513092 h 2536470"/>
                <a:gd name="connsiteX6" fmla="*/ 769280 w 865418"/>
                <a:gd name="connsiteY6" fmla="*/ 2523329 h 2536470"/>
                <a:gd name="connsiteX7" fmla="*/ 424615 w 865418"/>
                <a:gd name="connsiteY7" fmla="*/ 2170645 h 2536470"/>
                <a:gd name="connsiteX8" fmla="*/ 100938 w 865418"/>
                <a:gd name="connsiteY8" fmla="*/ 1551614 h 2536470"/>
                <a:gd name="connsiteX9" fmla="*/ 199901 w 865418"/>
                <a:gd name="connsiteY9" fmla="*/ 34181 h 2536470"/>
                <a:gd name="connsiteX10" fmla="*/ 280835 w 865418"/>
                <a:gd name="connsiteY10" fmla="*/ 6539 h 2536470"/>
                <a:gd name="connsiteX11" fmla="*/ 280835 w 865418"/>
                <a:gd name="connsiteY11" fmla="*/ 6539 h 253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418" h="2536470">
                  <a:moveTo>
                    <a:pt x="280835" y="6539"/>
                  </a:moveTo>
                  <a:cubicBezTo>
                    <a:pt x="309386" y="21156"/>
                    <a:pt x="321330" y="55794"/>
                    <a:pt x="307566" y="84743"/>
                  </a:cubicBezTo>
                  <a:cubicBezTo>
                    <a:pt x="102246" y="516995"/>
                    <a:pt x="54755" y="1025176"/>
                    <a:pt x="213153" y="1515385"/>
                  </a:cubicBezTo>
                  <a:cubicBezTo>
                    <a:pt x="330544" y="1878591"/>
                    <a:pt x="547921" y="2194249"/>
                    <a:pt x="843445" y="2431589"/>
                  </a:cubicBezTo>
                  <a:cubicBezTo>
                    <a:pt x="868300" y="2451552"/>
                    <a:pt x="872679" y="2487668"/>
                    <a:pt x="853455" y="2513092"/>
                  </a:cubicBezTo>
                  <a:lnTo>
                    <a:pt x="853455" y="2513092"/>
                  </a:lnTo>
                  <a:cubicBezTo>
                    <a:pt x="833321" y="2539709"/>
                    <a:pt x="795272" y="2544259"/>
                    <a:pt x="769280" y="2523329"/>
                  </a:cubicBezTo>
                  <a:cubicBezTo>
                    <a:pt x="639661" y="2419190"/>
                    <a:pt x="524204" y="2300833"/>
                    <a:pt x="424615" y="2170645"/>
                  </a:cubicBezTo>
                  <a:cubicBezTo>
                    <a:pt x="283337" y="1986028"/>
                    <a:pt x="173909" y="1777523"/>
                    <a:pt x="100938" y="1551614"/>
                  </a:cubicBezTo>
                  <a:cubicBezTo>
                    <a:pt x="-62067" y="1047244"/>
                    <a:pt x="-26633" y="510853"/>
                    <a:pt x="199901" y="34181"/>
                  </a:cubicBezTo>
                  <a:cubicBezTo>
                    <a:pt x="214347" y="3866"/>
                    <a:pt x="250918" y="-8817"/>
                    <a:pt x="280835" y="6539"/>
                  </a:cubicBezTo>
                  <a:lnTo>
                    <a:pt x="280835" y="6539"/>
                  </a:lnTo>
                  <a:close/>
                </a:path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17AEEA56-BB5C-435C-A4B3-21D389926559}"/>
                </a:ext>
              </a:extLst>
            </p:cNvPr>
            <p:cNvSpPr/>
            <p:nvPr/>
          </p:nvSpPr>
          <p:spPr>
            <a:xfrm>
              <a:off x="7768291" y="-2706802"/>
              <a:ext cx="3379396" cy="3379840"/>
            </a:xfrm>
            <a:custGeom>
              <a:avLst/>
              <a:gdLst>
                <a:gd name="connsiteX0" fmla="*/ 1690132 w 3379396"/>
                <a:gd name="connsiteY0" fmla="*/ 3379841 h 3379840"/>
                <a:gd name="connsiteX1" fmla="*/ 1126043 w 3379396"/>
                <a:gd name="connsiteY1" fmla="*/ 3282300 h 3379840"/>
                <a:gd name="connsiteX2" fmla="*/ 165362 w 3379396"/>
                <a:gd name="connsiteY2" fmla="*/ 2417113 h 3379840"/>
                <a:gd name="connsiteX3" fmla="*/ 97851 w 3379396"/>
                <a:gd name="connsiteY3" fmla="*/ 1126043 h 3379840"/>
                <a:gd name="connsiteX4" fmla="*/ 963039 w 3379396"/>
                <a:gd name="connsiteY4" fmla="*/ 165362 h 3379840"/>
                <a:gd name="connsiteX5" fmla="*/ 2254108 w 3379396"/>
                <a:gd name="connsiteY5" fmla="*/ 97851 h 3379840"/>
                <a:gd name="connsiteX6" fmla="*/ 3379386 w 3379396"/>
                <a:gd name="connsiteY6" fmla="*/ 1655325 h 3379840"/>
                <a:gd name="connsiteX7" fmla="*/ 3330587 w 3379396"/>
                <a:gd name="connsiteY7" fmla="*/ 1704408 h 3379840"/>
                <a:gd name="connsiteX8" fmla="*/ 3330587 w 3379396"/>
                <a:gd name="connsiteY8" fmla="*/ 1704408 h 3379840"/>
                <a:gd name="connsiteX9" fmla="*/ 3282698 w 3379396"/>
                <a:gd name="connsiteY9" fmla="*/ 1656804 h 3379840"/>
                <a:gd name="connsiteX10" fmla="*/ 2221860 w 3379396"/>
                <a:gd name="connsiteY10" fmla="*/ 189022 h 3379840"/>
                <a:gd name="connsiteX11" fmla="*/ 1004671 w 3379396"/>
                <a:gd name="connsiteY11" fmla="*/ 252666 h 3379840"/>
                <a:gd name="connsiteX12" fmla="*/ 189022 w 3379396"/>
                <a:gd name="connsiteY12" fmla="*/ 1158348 h 3379840"/>
                <a:gd name="connsiteX13" fmla="*/ 1158348 w 3379396"/>
                <a:gd name="connsiteY13" fmla="*/ 3191186 h 3379840"/>
                <a:gd name="connsiteX14" fmla="*/ 2068126 w 3379396"/>
                <a:gd name="connsiteY14" fmla="*/ 3237255 h 3379840"/>
                <a:gd name="connsiteX15" fmla="*/ 2126537 w 3379396"/>
                <a:gd name="connsiteY15" fmla="*/ 3271209 h 3379840"/>
                <a:gd name="connsiteX16" fmla="*/ 2126537 w 3379396"/>
                <a:gd name="connsiteY16" fmla="*/ 3271209 h 3379840"/>
                <a:gd name="connsiteX17" fmla="*/ 2091786 w 3379396"/>
                <a:gd name="connsiteY17" fmla="*/ 3330985 h 3379840"/>
                <a:gd name="connsiteX18" fmla="*/ 1690132 w 3379396"/>
                <a:gd name="connsiteY18" fmla="*/ 3379841 h 337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79396" h="3379840">
                  <a:moveTo>
                    <a:pt x="1690132" y="3379841"/>
                  </a:moveTo>
                  <a:cubicBezTo>
                    <a:pt x="1499600" y="3379841"/>
                    <a:pt x="1309409" y="3347252"/>
                    <a:pt x="1126043" y="3282300"/>
                  </a:cubicBezTo>
                  <a:cubicBezTo>
                    <a:pt x="700730" y="3131637"/>
                    <a:pt x="359591" y="2824397"/>
                    <a:pt x="165362" y="2417113"/>
                  </a:cubicBezTo>
                  <a:cubicBezTo>
                    <a:pt x="-28867" y="2009829"/>
                    <a:pt x="-52811" y="1551300"/>
                    <a:pt x="97851" y="1126043"/>
                  </a:cubicBezTo>
                  <a:cubicBezTo>
                    <a:pt x="248514" y="700730"/>
                    <a:pt x="555754" y="359535"/>
                    <a:pt x="963039" y="165362"/>
                  </a:cubicBezTo>
                  <a:cubicBezTo>
                    <a:pt x="1370323" y="-28867"/>
                    <a:pt x="1828851" y="-52811"/>
                    <a:pt x="2254108" y="97851"/>
                  </a:cubicBezTo>
                  <a:cubicBezTo>
                    <a:pt x="2918071" y="333031"/>
                    <a:pt x="3365053" y="954905"/>
                    <a:pt x="3379386" y="1655325"/>
                  </a:cubicBezTo>
                  <a:cubicBezTo>
                    <a:pt x="3379955" y="1682454"/>
                    <a:pt x="3357717" y="1704636"/>
                    <a:pt x="3330587" y="1704408"/>
                  </a:cubicBezTo>
                  <a:lnTo>
                    <a:pt x="3330587" y="1704408"/>
                  </a:lnTo>
                  <a:cubicBezTo>
                    <a:pt x="3304311" y="1704181"/>
                    <a:pt x="3283267" y="1683023"/>
                    <a:pt x="3282698" y="1656804"/>
                  </a:cubicBezTo>
                  <a:cubicBezTo>
                    <a:pt x="3268991" y="996709"/>
                    <a:pt x="2847602" y="410722"/>
                    <a:pt x="2221860" y="189022"/>
                  </a:cubicBezTo>
                  <a:cubicBezTo>
                    <a:pt x="1820889" y="47005"/>
                    <a:pt x="1388637" y="69584"/>
                    <a:pt x="1004671" y="252666"/>
                  </a:cubicBezTo>
                  <a:cubicBezTo>
                    <a:pt x="620706" y="435748"/>
                    <a:pt x="331040" y="757377"/>
                    <a:pt x="189022" y="1158348"/>
                  </a:cubicBezTo>
                  <a:cubicBezTo>
                    <a:pt x="-104170" y="1986055"/>
                    <a:pt x="330642" y="2897994"/>
                    <a:pt x="1158348" y="3191186"/>
                  </a:cubicBezTo>
                  <a:cubicBezTo>
                    <a:pt x="1453076" y="3295609"/>
                    <a:pt x="1766573" y="3311306"/>
                    <a:pt x="2068126" y="3237255"/>
                  </a:cubicBezTo>
                  <a:cubicBezTo>
                    <a:pt x="2093663" y="3230998"/>
                    <a:pt x="2119541" y="3245900"/>
                    <a:pt x="2126537" y="3271209"/>
                  </a:cubicBezTo>
                  <a:lnTo>
                    <a:pt x="2126537" y="3271209"/>
                  </a:lnTo>
                  <a:cubicBezTo>
                    <a:pt x="2133760" y="3297372"/>
                    <a:pt x="2118119" y="3324501"/>
                    <a:pt x="2091786" y="3330985"/>
                  </a:cubicBezTo>
                  <a:cubicBezTo>
                    <a:pt x="1959323" y="3363575"/>
                    <a:pt x="1824643" y="3379841"/>
                    <a:pt x="1690132" y="3379841"/>
                  </a:cubicBezTo>
                  <a:close/>
                </a:path>
              </a:pathLst>
            </a:custGeom>
            <a:solidFill>
              <a:srgbClr val="3B67AE"/>
            </a:solidFill>
            <a:ln w="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2" name="Gráfico 3">
            <a:extLst>
              <a:ext uri="{FF2B5EF4-FFF2-40B4-BE49-F238E27FC236}">
                <a16:creationId xmlns:a16="http://schemas.microsoft.com/office/drawing/2014/main" xmlns="" id="{07E794A4-4A4E-4648-9395-D2C3702CFE1A}"/>
              </a:ext>
            </a:extLst>
          </p:cNvPr>
          <p:cNvGrpSpPr/>
          <p:nvPr/>
        </p:nvGrpSpPr>
        <p:grpSpPr>
          <a:xfrm>
            <a:off x="6993814" y="3600526"/>
            <a:ext cx="6858000" cy="6858000"/>
            <a:chOff x="6993814" y="3600526"/>
            <a:chExt cx="6858000" cy="6858000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C8150035-A67B-4453-9796-8CB1387BABE9}"/>
                </a:ext>
              </a:extLst>
            </p:cNvPr>
            <p:cNvSpPr/>
            <p:nvPr/>
          </p:nvSpPr>
          <p:spPr>
            <a:xfrm>
              <a:off x="6993814" y="3600526"/>
              <a:ext cx="9459" cy="9459"/>
            </a:xfrm>
            <a:custGeom>
              <a:avLst/>
              <a:gdLst/>
              <a:ahLst/>
              <a:cxnLst/>
              <a:rect l="l" t="t" r="r" b="b"/>
              <a:pathLst>
                <a:path w="9459" h="9459"/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85AC2DE9-114F-48CD-866B-2C179431610C}"/>
                </a:ext>
              </a:extLst>
            </p:cNvPr>
            <p:cNvSpPr/>
            <p:nvPr/>
          </p:nvSpPr>
          <p:spPr>
            <a:xfrm>
              <a:off x="6993814" y="3600526"/>
              <a:ext cx="9459" cy="9459"/>
            </a:xfrm>
            <a:custGeom>
              <a:avLst/>
              <a:gdLst/>
              <a:ahLst/>
              <a:cxnLst/>
              <a:rect l="l" t="t" r="r" b="b"/>
              <a:pathLst>
                <a:path w="9459" h="9459"/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7FAE5869-39F4-4575-BF38-122F433ACE05}"/>
                </a:ext>
              </a:extLst>
            </p:cNvPr>
            <p:cNvSpPr/>
            <p:nvPr/>
          </p:nvSpPr>
          <p:spPr>
            <a:xfrm>
              <a:off x="8678239" y="9208118"/>
              <a:ext cx="4275613" cy="1252146"/>
            </a:xfrm>
            <a:custGeom>
              <a:avLst/>
              <a:gdLst>
                <a:gd name="connsiteX0" fmla="*/ 14372 w 4275613"/>
                <a:gd name="connsiteY0" fmla="*/ 664687 h 1252146"/>
                <a:gd name="connsiteX1" fmla="*/ 147370 w 4275613"/>
                <a:gd name="connsiteY1" fmla="*/ 629971 h 1252146"/>
                <a:gd name="connsiteX2" fmla="*/ 2508508 w 4275613"/>
                <a:gd name="connsiteY2" fmla="*/ 963223 h 1252146"/>
                <a:gd name="connsiteX3" fmla="*/ 4105997 w 4275613"/>
                <a:gd name="connsiteY3" fmla="*/ 31008 h 1252146"/>
                <a:gd name="connsiteX4" fmla="*/ 4242400 w 4275613"/>
                <a:gd name="connsiteY4" fmla="*/ 24481 h 1252146"/>
                <a:gd name="connsiteX5" fmla="*/ 4242400 w 4275613"/>
                <a:gd name="connsiteY5" fmla="*/ 24481 h 1252146"/>
                <a:gd name="connsiteX6" fmla="*/ 4249022 w 4275613"/>
                <a:gd name="connsiteY6" fmla="*/ 165425 h 1252146"/>
                <a:gd name="connsiteX7" fmla="*/ 3621491 w 4275613"/>
                <a:gd name="connsiteY7" fmla="*/ 693538 h 1252146"/>
                <a:gd name="connsiteX8" fmla="*/ 2554859 w 4275613"/>
                <a:gd name="connsiteY8" fmla="*/ 1153923 h 1252146"/>
                <a:gd name="connsiteX9" fmla="*/ 50317 w 4275613"/>
                <a:gd name="connsiteY9" fmla="*/ 802320 h 1252146"/>
                <a:gd name="connsiteX10" fmla="*/ 14372 w 4275613"/>
                <a:gd name="connsiteY10" fmla="*/ 664687 h 1252146"/>
                <a:gd name="connsiteX11" fmla="*/ 14372 w 4275613"/>
                <a:gd name="connsiteY11" fmla="*/ 664687 h 1252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5613" h="1252146">
                  <a:moveTo>
                    <a:pt x="14372" y="664687"/>
                  </a:moveTo>
                  <a:cubicBezTo>
                    <a:pt x="42088" y="619188"/>
                    <a:pt x="101019" y="603580"/>
                    <a:pt x="147370" y="629971"/>
                  </a:cubicBezTo>
                  <a:cubicBezTo>
                    <a:pt x="838940" y="1023952"/>
                    <a:pt x="1675994" y="1165463"/>
                    <a:pt x="2508508" y="963223"/>
                  </a:cubicBezTo>
                  <a:cubicBezTo>
                    <a:pt x="3125445" y="813387"/>
                    <a:pt x="3675787" y="491865"/>
                    <a:pt x="4105997" y="31008"/>
                  </a:cubicBezTo>
                  <a:cubicBezTo>
                    <a:pt x="4142131" y="-7681"/>
                    <a:pt x="4202576" y="-10518"/>
                    <a:pt x="4242400" y="24481"/>
                  </a:cubicBezTo>
                  <a:lnTo>
                    <a:pt x="4242400" y="24481"/>
                  </a:lnTo>
                  <a:cubicBezTo>
                    <a:pt x="4284021" y="61089"/>
                    <a:pt x="4286859" y="124844"/>
                    <a:pt x="4249022" y="165425"/>
                  </a:cubicBezTo>
                  <a:cubicBezTo>
                    <a:pt x="4060308" y="367570"/>
                    <a:pt x="3849744" y="544365"/>
                    <a:pt x="3621491" y="693538"/>
                  </a:cubicBezTo>
                  <a:cubicBezTo>
                    <a:pt x="3297793" y="905048"/>
                    <a:pt x="2938529" y="1060749"/>
                    <a:pt x="2554859" y="1153923"/>
                  </a:cubicBezTo>
                  <a:cubicBezTo>
                    <a:pt x="1698224" y="1362027"/>
                    <a:pt x="812927" y="1236976"/>
                    <a:pt x="50317" y="802320"/>
                  </a:cubicBezTo>
                  <a:cubicBezTo>
                    <a:pt x="1791" y="774604"/>
                    <a:pt x="-14668" y="712457"/>
                    <a:pt x="14372" y="664687"/>
                  </a:cubicBezTo>
                  <a:lnTo>
                    <a:pt x="14372" y="664687"/>
                  </a:lnTo>
                  <a:close/>
                </a:path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0B0E6F84-7E24-483B-95A7-2F271A696E3E}"/>
                </a:ext>
              </a:extLst>
            </p:cNvPr>
            <p:cNvSpPr/>
            <p:nvPr/>
          </p:nvSpPr>
          <p:spPr>
            <a:xfrm>
              <a:off x="12759540" y="4658965"/>
              <a:ext cx="1093508" cy="4307891"/>
            </a:xfrm>
            <a:custGeom>
              <a:avLst/>
              <a:gdLst>
                <a:gd name="connsiteX0" fmla="*/ 383677 w 1093508"/>
                <a:gd name="connsiteY0" fmla="*/ 4289855 h 4307891"/>
                <a:gd name="connsiteX1" fmla="*/ 358042 w 1093508"/>
                <a:gd name="connsiteY1" fmla="*/ 4154870 h 4307891"/>
                <a:gd name="connsiteX2" fmla="*/ 849170 w 1093508"/>
                <a:gd name="connsiteY2" fmla="*/ 1821447 h 4307891"/>
                <a:gd name="connsiteX3" fmla="*/ 26399 w 1093508"/>
                <a:gd name="connsiteY3" fmla="*/ 164933 h 4307891"/>
                <a:gd name="connsiteX4" fmla="*/ 29047 w 1093508"/>
                <a:gd name="connsiteY4" fmla="*/ 28435 h 4307891"/>
                <a:gd name="connsiteX5" fmla="*/ 29047 w 1093508"/>
                <a:gd name="connsiteY5" fmla="*/ 28435 h 4307891"/>
                <a:gd name="connsiteX6" fmla="*/ 170086 w 1093508"/>
                <a:gd name="connsiteY6" fmla="*/ 31273 h 4307891"/>
                <a:gd name="connsiteX7" fmla="*/ 654876 w 1093508"/>
                <a:gd name="connsiteY7" fmla="*/ 692857 h 4307891"/>
                <a:gd name="connsiteX8" fmla="*/ 1042613 w 1093508"/>
                <a:gd name="connsiteY8" fmla="*/ 1788056 h 4307891"/>
                <a:gd name="connsiteX9" fmla="*/ 523580 w 1093508"/>
                <a:gd name="connsiteY9" fmla="*/ 4263274 h 4307891"/>
                <a:gd name="connsiteX10" fmla="*/ 383677 w 1093508"/>
                <a:gd name="connsiteY10" fmla="*/ 4289855 h 4307891"/>
                <a:gd name="connsiteX11" fmla="*/ 383677 w 1093508"/>
                <a:gd name="connsiteY11" fmla="*/ 4289855 h 430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3508" h="4307891">
                  <a:moveTo>
                    <a:pt x="383677" y="4289855"/>
                  </a:moveTo>
                  <a:cubicBezTo>
                    <a:pt x="340164" y="4259112"/>
                    <a:pt x="328624" y="4199329"/>
                    <a:pt x="358042" y="4154870"/>
                  </a:cubicBezTo>
                  <a:cubicBezTo>
                    <a:pt x="797522" y="3491394"/>
                    <a:pt x="995032" y="2665691"/>
                    <a:pt x="849170" y="1821447"/>
                  </a:cubicBezTo>
                  <a:cubicBezTo>
                    <a:pt x="741144" y="1195808"/>
                    <a:pt x="457270" y="625128"/>
                    <a:pt x="26399" y="164933"/>
                  </a:cubicBezTo>
                  <a:cubicBezTo>
                    <a:pt x="-9830" y="126244"/>
                    <a:pt x="-8601" y="65704"/>
                    <a:pt x="29047" y="28435"/>
                  </a:cubicBezTo>
                  <a:lnTo>
                    <a:pt x="29047" y="28435"/>
                  </a:lnTo>
                  <a:cubicBezTo>
                    <a:pt x="68398" y="-10632"/>
                    <a:pt x="132154" y="-9213"/>
                    <a:pt x="170086" y="31273"/>
                  </a:cubicBezTo>
                  <a:cubicBezTo>
                    <a:pt x="359083" y="233134"/>
                    <a:pt x="521405" y="455050"/>
                    <a:pt x="654876" y="692857"/>
                  </a:cubicBezTo>
                  <a:cubicBezTo>
                    <a:pt x="844156" y="1029987"/>
                    <a:pt x="975357" y="1398994"/>
                    <a:pt x="1042613" y="1788056"/>
                  </a:cubicBezTo>
                  <a:cubicBezTo>
                    <a:pt x="1192637" y="2656704"/>
                    <a:pt x="1008465" y="3531596"/>
                    <a:pt x="523580" y="4263274"/>
                  </a:cubicBezTo>
                  <a:cubicBezTo>
                    <a:pt x="492553" y="4309814"/>
                    <a:pt x="429365" y="4322111"/>
                    <a:pt x="383677" y="4289855"/>
                  </a:cubicBezTo>
                  <a:lnTo>
                    <a:pt x="383677" y="4289855"/>
                  </a:lnTo>
                  <a:close/>
                </a:path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57E9B7D2-4D48-4537-A970-F6719B82B9D6}"/>
                </a:ext>
              </a:extLst>
            </p:cNvPr>
            <p:cNvSpPr/>
            <p:nvPr/>
          </p:nvSpPr>
          <p:spPr>
            <a:xfrm>
              <a:off x="7596977" y="3600543"/>
              <a:ext cx="4147653" cy="1618553"/>
            </a:xfrm>
            <a:custGeom>
              <a:avLst/>
              <a:gdLst>
                <a:gd name="connsiteX0" fmla="*/ 4139641 w 4147653"/>
                <a:gd name="connsiteY0" fmla="*/ 372112 h 1618553"/>
                <a:gd name="connsiteX1" fmla="*/ 4012886 w 4147653"/>
                <a:gd name="connsiteY1" fmla="*/ 425178 h 1618553"/>
                <a:gd name="connsiteX2" fmla="*/ 1628288 w 4147653"/>
                <a:gd name="connsiteY2" fmla="*/ 428489 h 1618553"/>
                <a:gd name="connsiteX3" fmla="*/ 178365 w 4147653"/>
                <a:gd name="connsiteY3" fmla="*/ 1576755 h 1618553"/>
                <a:gd name="connsiteX4" fmla="*/ 44232 w 4147653"/>
                <a:gd name="connsiteY4" fmla="*/ 1602484 h 1618553"/>
                <a:gd name="connsiteX5" fmla="*/ 44232 w 4147653"/>
                <a:gd name="connsiteY5" fmla="*/ 1602484 h 1618553"/>
                <a:gd name="connsiteX6" fmla="*/ 17841 w 4147653"/>
                <a:gd name="connsiteY6" fmla="*/ 1463905 h 1618553"/>
                <a:gd name="connsiteX7" fmla="*/ 564494 w 4147653"/>
                <a:gd name="connsiteY7" fmla="*/ 852550 h 1618553"/>
                <a:gd name="connsiteX8" fmla="*/ 1555546 w 4147653"/>
                <a:gd name="connsiteY8" fmla="*/ 246208 h 1618553"/>
                <a:gd name="connsiteX9" fmla="*/ 4084587 w 4147653"/>
                <a:gd name="connsiteY9" fmla="*/ 240911 h 1618553"/>
                <a:gd name="connsiteX10" fmla="*/ 4139641 w 4147653"/>
                <a:gd name="connsiteY10" fmla="*/ 372112 h 1618553"/>
                <a:gd name="connsiteX11" fmla="*/ 4139641 w 4147653"/>
                <a:gd name="connsiteY11" fmla="*/ 372112 h 161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7653" h="1618553">
                  <a:moveTo>
                    <a:pt x="4139641" y="372112"/>
                  </a:moveTo>
                  <a:cubicBezTo>
                    <a:pt x="4118641" y="421111"/>
                    <a:pt x="4062453" y="444759"/>
                    <a:pt x="4012886" y="425178"/>
                  </a:cubicBezTo>
                  <a:cubicBezTo>
                    <a:pt x="3272695" y="132791"/>
                    <a:pt x="2424005" y="110751"/>
                    <a:pt x="1628288" y="428489"/>
                  </a:cubicBezTo>
                  <a:cubicBezTo>
                    <a:pt x="1038689" y="663837"/>
                    <a:pt x="539143" y="1059804"/>
                    <a:pt x="178365" y="1576755"/>
                  </a:cubicBezTo>
                  <a:cubicBezTo>
                    <a:pt x="148001" y="1620173"/>
                    <a:pt x="88596" y="1631524"/>
                    <a:pt x="44232" y="1602484"/>
                  </a:cubicBezTo>
                  <a:lnTo>
                    <a:pt x="44232" y="1602484"/>
                  </a:lnTo>
                  <a:cubicBezTo>
                    <a:pt x="-2119" y="1572120"/>
                    <a:pt x="-13943" y="1509405"/>
                    <a:pt x="17841" y="1463905"/>
                  </a:cubicBezTo>
                  <a:cubicBezTo>
                    <a:pt x="176189" y="1237166"/>
                    <a:pt x="359605" y="1032371"/>
                    <a:pt x="564494" y="852550"/>
                  </a:cubicBezTo>
                  <a:cubicBezTo>
                    <a:pt x="855084" y="597527"/>
                    <a:pt x="1188809" y="392638"/>
                    <a:pt x="1555546" y="246208"/>
                  </a:cubicBezTo>
                  <a:cubicBezTo>
                    <a:pt x="2374250" y="-80611"/>
                    <a:pt x="3268343" y="-81746"/>
                    <a:pt x="4084587" y="240911"/>
                  </a:cubicBezTo>
                  <a:cubicBezTo>
                    <a:pt x="4136614" y="261532"/>
                    <a:pt x="4161681" y="320748"/>
                    <a:pt x="4139641" y="372112"/>
                  </a:cubicBezTo>
                  <a:lnTo>
                    <a:pt x="4139641" y="372112"/>
                  </a:lnTo>
                  <a:close/>
                </a:path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xmlns="" id="{62C62C86-6EE0-449A-96B4-5F9731A3388A}"/>
                </a:ext>
              </a:extLst>
            </p:cNvPr>
            <p:cNvSpPr/>
            <p:nvPr/>
          </p:nvSpPr>
          <p:spPr>
            <a:xfrm>
              <a:off x="6993840" y="5504497"/>
              <a:ext cx="1439334" cy="4218571"/>
            </a:xfrm>
            <a:custGeom>
              <a:avLst/>
              <a:gdLst>
                <a:gd name="connsiteX0" fmla="*/ 467075 w 1439334"/>
                <a:gd name="connsiteY0" fmla="*/ 10876 h 4218571"/>
                <a:gd name="connsiteX1" fmla="*/ 511533 w 1439334"/>
                <a:gd name="connsiteY1" fmla="*/ 140942 h 4218571"/>
                <a:gd name="connsiteX2" fmla="*/ 354509 w 1439334"/>
                <a:gd name="connsiteY2" fmla="*/ 2520337 h 4218571"/>
                <a:gd name="connsiteX3" fmla="*/ 1402790 w 1439334"/>
                <a:gd name="connsiteY3" fmla="*/ 4044137 h 4218571"/>
                <a:gd name="connsiteX4" fmla="*/ 1419438 w 1439334"/>
                <a:gd name="connsiteY4" fmla="*/ 4179689 h 4218571"/>
                <a:gd name="connsiteX5" fmla="*/ 1419438 w 1439334"/>
                <a:gd name="connsiteY5" fmla="*/ 4179689 h 4218571"/>
                <a:gd name="connsiteX6" fmla="*/ 1279440 w 1439334"/>
                <a:gd name="connsiteY6" fmla="*/ 4196716 h 4218571"/>
                <a:gd name="connsiteX7" fmla="*/ 706206 w 1439334"/>
                <a:gd name="connsiteY7" fmla="*/ 3610144 h 4218571"/>
                <a:gd name="connsiteX8" fmla="*/ 167877 w 1439334"/>
                <a:gd name="connsiteY8" fmla="*/ 2580593 h 4218571"/>
                <a:gd name="connsiteX9" fmla="*/ 332469 w 1439334"/>
                <a:gd name="connsiteY9" fmla="*/ 56849 h 4218571"/>
                <a:gd name="connsiteX10" fmla="*/ 467075 w 1439334"/>
                <a:gd name="connsiteY10" fmla="*/ 10876 h 4218571"/>
                <a:gd name="connsiteX11" fmla="*/ 467075 w 1439334"/>
                <a:gd name="connsiteY11" fmla="*/ 10876 h 421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334" h="4218571">
                  <a:moveTo>
                    <a:pt x="467075" y="10876"/>
                  </a:moveTo>
                  <a:cubicBezTo>
                    <a:pt x="514560" y="35187"/>
                    <a:pt x="534425" y="92794"/>
                    <a:pt x="511533" y="140942"/>
                  </a:cubicBezTo>
                  <a:cubicBezTo>
                    <a:pt x="170052" y="859849"/>
                    <a:pt x="91067" y="1705039"/>
                    <a:pt x="354509" y="2520337"/>
                  </a:cubicBezTo>
                  <a:cubicBezTo>
                    <a:pt x="549749" y="3124409"/>
                    <a:pt x="911284" y="3649400"/>
                    <a:pt x="1402790" y="4044137"/>
                  </a:cubicBezTo>
                  <a:cubicBezTo>
                    <a:pt x="1444127" y="4077339"/>
                    <a:pt x="1451411" y="4137406"/>
                    <a:pt x="1419438" y="4179689"/>
                  </a:cubicBezTo>
                  <a:lnTo>
                    <a:pt x="1419438" y="4179689"/>
                  </a:lnTo>
                  <a:cubicBezTo>
                    <a:pt x="1385952" y="4223959"/>
                    <a:pt x="1322669" y="4231526"/>
                    <a:pt x="1279440" y="4196716"/>
                  </a:cubicBezTo>
                  <a:cubicBezTo>
                    <a:pt x="1063863" y="4023516"/>
                    <a:pt x="871839" y="3826668"/>
                    <a:pt x="706206" y="3610144"/>
                  </a:cubicBezTo>
                  <a:cubicBezTo>
                    <a:pt x="471237" y="3303095"/>
                    <a:pt x="289240" y="2956316"/>
                    <a:pt x="167877" y="2580593"/>
                  </a:cubicBezTo>
                  <a:cubicBezTo>
                    <a:pt x="-103227" y="1741741"/>
                    <a:pt x="-44296" y="849633"/>
                    <a:pt x="332469" y="56849"/>
                  </a:cubicBezTo>
                  <a:cubicBezTo>
                    <a:pt x="356495" y="6431"/>
                    <a:pt x="417319" y="-14664"/>
                    <a:pt x="467075" y="10876"/>
                  </a:cubicBezTo>
                  <a:lnTo>
                    <a:pt x="467075" y="10876"/>
                  </a:lnTo>
                  <a:close/>
                </a:path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xmlns="" id="{E5F8B4F6-8707-412A-BA09-20852E0FD6AD}"/>
                </a:ext>
              </a:extLst>
            </p:cNvPr>
            <p:cNvSpPr/>
            <p:nvPr/>
          </p:nvSpPr>
          <p:spPr>
            <a:xfrm>
              <a:off x="7612883" y="4219784"/>
              <a:ext cx="5620498" cy="5621237"/>
            </a:xfrm>
            <a:custGeom>
              <a:avLst/>
              <a:gdLst>
                <a:gd name="connsiteX0" fmla="*/ 2810971 w 5620498"/>
                <a:gd name="connsiteY0" fmla="*/ 5621238 h 5621237"/>
                <a:gd name="connsiteX1" fmla="*/ 1872797 w 5620498"/>
                <a:gd name="connsiteY1" fmla="*/ 5459011 h 5621237"/>
                <a:gd name="connsiteX2" fmla="*/ 275025 w 5620498"/>
                <a:gd name="connsiteY2" fmla="*/ 4020061 h 5621237"/>
                <a:gd name="connsiteX3" fmla="*/ 162743 w 5620498"/>
                <a:gd name="connsiteY3" fmla="*/ 1872797 h 5621237"/>
                <a:gd name="connsiteX4" fmla="*/ 1601693 w 5620498"/>
                <a:gd name="connsiteY4" fmla="*/ 275025 h 5621237"/>
                <a:gd name="connsiteX5" fmla="*/ 3748957 w 5620498"/>
                <a:gd name="connsiteY5" fmla="*/ 162743 h 5621237"/>
                <a:gd name="connsiteX6" fmla="*/ 5620481 w 5620498"/>
                <a:gd name="connsiteY6" fmla="*/ 2753081 h 5621237"/>
                <a:gd name="connsiteX7" fmla="*/ 5539320 w 5620498"/>
                <a:gd name="connsiteY7" fmla="*/ 2834715 h 5621237"/>
                <a:gd name="connsiteX8" fmla="*/ 5539320 w 5620498"/>
                <a:gd name="connsiteY8" fmla="*/ 2834715 h 5621237"/>
                <a:gd name="connsiteX9" fmla="*/ 5459673 w 5620498"/>
                <a:gd name="connsiteY9" fmla="*/ 2755540 h 5621237"/>
                <a:gd name="connsiteX10" fmla="*/ 3695323 w 5620498"/>
                <a:gd name="connsiteY10" fmla="*/ 314376 h 5621237"/>
                <a:gd name="connsiteX11" fmla="*/ 1670935 w 5620498"/>
                <a:gd name="connsiteY11" fmla="*/ 420225 h 5621237"/>
                <a:gd name="connsiteX12" fmla="*/ 314376 w 5620498"/>
                <a:gd name="connsiteY12" fmla="*/ 1926526 h 5621237"/>
                <a:gd name="connsiteX13" fmla="*/ 1926526 w 5620498"/>
                <a:gd name="connsiteY13" fmla="*/ 5307473 h 5621237"/>
                <a:gd name="connsiteX14" fmla="*/ 3439637 w 5620498"/>
                <a:gd name="connsiteY14" fmla="*/ 5384094 h 5621237"/>
                <a:gd name="connsiteX15" fmla="*/ 3536784 w 5620498"/>
                <a:gd name="connsiteY15" fmla="*/ 5440565 h 5621237"/>
                <a:gd name="connsiteX16" fmla="*/ 3536784 w 5620498"/>
                <a:gd name="connsiteY16" fmla="*/ 5440565 h 5621237"/>
                <a:gd name="connsiteX17" fmla="*/ 3478988 w 5620498"/>
                <a:gd name="connsiteY17" fmla="*/ 5539983 h 5621237"/>
                <a:gd name="connsiteX18" fmla="*/ 2810971 w 5620498"/>
                <a:gd name="connsiteY18" fmla="*/ 5621238 h 56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0498" h="5621237">
                  <a:moveTo>
                    <a:pt x="2810971" y="5621238"/>
                  </a:moveTo>
                  <a:cubicBezTo>
                    <a:pt x="2494085" y="5621238"/>
                    <a:pt x="2177765" y="5567036"/>
                    <a:pt x="1872797" y="5459011"/>
                  </a:cubicBezTo>
                  <a:cubicBezTo>
                    <a:pt x="1165430" y="5208434"/>
                    <a:pt x="598060" y="4697442"/>
                    <a:pt x="275025" y="4020061"/>
                  </a:cubicBezTo>
                  <a:cubicBezTo>
                    <a:pt x="-48011" y="3342679"/>
                    <a:pt x="-87834" y="2580070"/>
                    <a:pt x="162743" y="1872797"/>
                  </a:cubicBezTo>
                  <a:cubicBezTo>
                    <a:pt x="413320" y="1165430"/>
                    <a:pt x="924312" y="597966"/>
                    <a:pt x="1601693" y="275025"/>
                  </a:cubicBezTo>
                  <a:cubicBezTo>
                    <a:pt x="2279075" y="-48010"/>
                    <a:pt x="3041684" y="-87834"/>
                    <a:pt x="3748957" y="162743"/>
                  </a:cubicBezTo>
                  <a:cubicBezTo>
                    <a:pt x="4853237" y="553885"/>
                    <a:pt x="5596644" y="1588166"/>
                    <a:pt x="5620481" y="2753081"/>
                  </a:cubicBezTo>
                  <a:cubicBezTo>
                    <a:pt x="5621427" y="2798202"/>
                    <a:pt x="5584441" y="2835093"/>
                    <a:pt x="5539320" y="2834715"/>
                  </a:cubicBezTo>
                  <a:lnTo>
                    <a:pt x="5539320" y="2834715"/>
                  </a:lnTo>
                  <a:cubicBezTo>
                    <a:pt x="5495618" y="2834336"/>
                    <a:pt x="5460619" y="2799148"/>
                    <a:pt x="5459673" y="2755540"/>
                  </a:cubicBezTo>
                  <a:cubicBezTo>
                    <a:pt x="5436876" y="1657692"/>
                    <a:pt x="4736036" y="683100"/>
                    <a:pt x="3695323" y="314376"/>
                  </a:cubicBezTo>
                  <a:cubicBezTo>
                    <a:pt x="3028441" y="78177"/>
                    <a:pt x="2309534" y="115730"/>
                    <a:pt x="1670935" y="420225"/>
                  </a:cubicBezTo>
                  <a:cubicBezTo>
                    <a:pt x="1032337" y="724721"/>
                    <a:pt x="550575" y="1259645"/>
                    <a:pt x="314376" y="1926526"/>
                  </a:cubicBezTo>
                  <a:cubicBezTo>
                    <a:pt x="-173252" y="3303140"/>
                    <a:pt x="549913" y="4819845"/>
                    <a:pt x="1926526" y="5307473"/>
                  </a:cubicBezTo>
                  <a:cubicBezTo>
                    <a:pt x="2416707" y="5481146"/>
                    <a:pt x="2938105" y="5507253"/>
                    <a:pt x="3439637" y="5384094"/>
                  </a:cubicBezTo>
                  <a:cubicBezTo>
                    <a:pt x="3482110" y="5373688"/>
                    <a:pt x="3525149" y="5398471"/>
                    <a:pt x="3536784" y="5440565"/>
                  </a:cubicBezTo>
                  <a:lnTo>
                    <a:pt x="3536784" y="5440565"/>
                  </a:lnTo>
                  <a:cubicBezTo>
                    <a:pt x="3548798" y="5484078"/>
                    <a:pt x="3522785" y="5529199"/>
                    <a:pt x="3478988" y="5539983"/>
                  </a:cubicBezTo>
                  <a:cubicBezTo>
                    <a:pt x="3258681" y="5594184"/>
                    <a:pt x="3034684" y="5621238"/>
                    <a:pt x="2810971" y="5621238"/>
                  </a:cubicBezTo>
                  <a:close/>
                </a:path>
              </a:pathLst>
            </a:custGeom>
            <a:solidFill>
              <a:srgbClr val="3B67AE"/>
            </a:solidFill>
            <a:ln w="94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Gráfico 2">
            <a:extLst>
              <a:ext uri="{FF2B5EF4-FFF2-40B4-BE49-F238E27FC236}">
                <a16:creationId xmlns:a16="http://schemas.microsoft.com/office/drawing/2014/main" xmlns="" id="{38306F7E-4573-4412-8E11-F15CEF207240}"/>
              </a:ext>
            </a:extLst>
          </p:cNvPr>
          <p:cNvGrpSpPr/>
          <p:nvPr/>
        </p:nvGrpSpPr>
        <p:grpSpPr>
          <a:xfrm rot="3238838">
            <a:off x="-1514549" y="2792183"/>
            <a:ext cx="8131634" cy="8131634"/>
            <a:chOff x="-1514549" y="2792183"/>
            <a:chExt cx="8131634" cy="8131634"/>
          </a:xfrm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xmlns="" id="{13E1C771-8232-49A9-AD17-5825C49C9E0A}"/>
                </a:ext>
              </a:extLst>
            </p:cNvPr>
            <p:cNvSpPr/>
            <p:nvPr/>
          </p:nvSpPr>
          <p:spPr>
            <a:xfrm>
              <a:off x="-1514549" y="2792183"/>
              <a:ext cx="11216" cy="11216"/>
            </a:xfrm>
            <a:custGeom>
              <a:avLst/>
              <a:gdLst/>
              <a:ahLst/>
              <a:cxnLst/>
              <a:rect l="l" t="t" r="r" b="b"/>
              <a:pathLst>
                <a:path w="11216" h="11216"/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xmlns="" id="{9BEEDD7D-CE23-4337-B4A1-D25F67DD7CF7}"/>
                </a:ext>
              </a:extLst>
            </p:cNvPr>
            <p:cNvSpPr/>
            <p:nvPr/>
          </p:nvSpPr>
          <p:spPr>
            <a:xfrm>
              <a:off x="-1514549" y="2792183"/>
              <a:ext cx="11216" cy="11216"/>
            </a:xfrm>
            <a:custGeom>
              <a:avLst/>
              <a:gdLst/>
              <a:ahLst/>
              <a:cxnLst/>
              <a:rect l="l" t="t" r="r" b="b"/>
              <a:pathLst>
                <a:path w="11216" h="11216"/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xmlns="" id="{1877C3D8-5242-40A0-904D-7DC5C6C0D5C4}"/>
                </a:ext>
              </a:extLst>
            </p:cNvPr>
            <p:cNvSpPr/>
            <p:nvPr/>
          </p:nvSpPr>
          <p:spPr>
            <a:xfrm>
              <a:off x="482699" y="9441189"/>
              <a:ext cx="5069658" cy="1484688"/>
            </a:xfrm>
            <a:custGeom>
              <a:avLst/>
              <a:gdLst>
                <a:gd name="connsiteX0" fmla="*/ 17041 w 5069658"/>
                <a:gd name="connsiteY0" fmla="*/ 788130 h 1484688"/>
                <a:gd name="connsiteX1" fmla="*/ 174739 w 5069658"/>
                <a:gd name="connsiteY1" fmla="*/ 746966 h 1484688"/>
                <a:gd name="connsiteX2" fmla="*/ 2974376 w 5069658"/>
                <a:gd name="connsiteY2" fmla="*/ 1142108 h 1484688"/>
                <a:gd name="connsiteX3" fmla="*/ 4868542 w 5069658"/>
                <a:gd name="connsiteY3" fmla="*/ 36767 h 1484688"/>
                <a:gd name="connsiteX4" fmla="*/ 5030278 w 5069658"/>
                <a:gd name="connsiteY4" fmla="*/ 29028 h 1484688"/>
                <a:gd name="connsiteX5" fmla="*/ 5030278 w 5069658"/>
                <a:gd name="connsiteY5" fmla="*/ 29028 h 1484688"/>
                <a:gd name="connsiteX6" fmla="*/ 5038129 w 5069658"/>
                <a:gd name="connsiteY6" fmla="*/ 196146 h 1484688"/>
                <a:gd name="connsiteX7" fmla="*/ 4294056 w 5069658"/>
                <a:gd name="connsiteY7" fmla="*/ 822339 h 1484688"/>
                <a:gd name="connsiteX8" fmla="*/ 3029335 w 5069658"/>
                <a:gd name="connsiteY8" fmla="*/ 1368223 h 1484688"/>
                <a:gd name="connsiteX9" fmla="*/ 59662 w 5069658"/>
                <a:gd name="connsiteY9" fmla="*/ 951323 h 1484688"/>
                <a:gd name="connsiteX10" fmla="*/ 17041 w 5069658"/>
                <a:gd name="connsiteY10" fmla="*/ 788130 h 1484688"/>
                <a:gd name="connsiteX11" fmla="*/ 17041 w 5069658"/>
                <a:gd name="connsiteY11" fmla="*/ 788130 h 148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9658" h="1484688">
                  <a:moveTo>
                    <a:pt x="17041" y="788130"/>
                  </a:moveTo>
                  <a:cubicBezTo>
                    <a:pt x="49904" y="734181"/>
                    <a:pt x="119780" y="715674"/>
                    <a:pt x="174739" y="746966"/>
                  </a:cubicBezTo>
                  <a:cubicBezTo>
                    <a:pt x="994744" y="1214115"/>
                    <a:pt x="1987252" y="1381907"/>
                    <a:pt x="2974376" y="1142108"/>
                  </a:cubicBezTo>
                  <a:cubicBezTo>
                    <a:pt x="3705887" y="964446"/>
                    <a:pt x="4358436" y="583212"/>
                    <a:pt x="4868542" y="36767"/>
                  </a:cubicBezTo>
                  <a:cubicBezTo>
                    <a:pt x="4911388" y="-9107"/>
                    <a:pt x="4983058" y="-12472"/>
                    <a:pt x="5030278" y="29028"/>
                  </a:cubicBezTo>
                  <a:lnTo>
                    <a:pt x="5030278" y="29028"/>
                  </a:lnTo>
                  <a:cubicBezTo>
                    <a:pt x="5079629" y="72434"/>
                    <a:pt x="5082993" y="148030"/>
                    <a:pt x="5038129" y="196146"/>
                  </a:cubicBezTo>
                  <a:cubicBezTo>
                    <a:pt x="4814369" y="435833"/>
                    <a:pt x="4564699" y="645461"/>
                    <a:pt x="4294056" y="822339"/>
                  </a:cubicBezTo>
                  <a:cubicBezTo>
                    <a:pt x="3910243" y="1073129"/>
                    <a:pt x="3484258" y="1257746"/>
                    <a:pt x="3029335" y="1368223"/>
                  </a:cubicBezTo>
                  <a:cubicBezTo>
                    <a:pt x="2013610" y="1614976"/>
                    <a:pt x="963900" y="1466701"/>
                    <a:pt x="59662" y="951323"/>
                  </a:cubicBezTo>
                  <a:cubicBezTo>
                    <a:pt x="2124" y="918460"/>
                    <a:pt x="-17392" y="844771"/>
                    <a:pt x="17041" y="788130"/>
                  </a:cubicBezTo>
                  <a:lnTo>
                    <a:pt x="17041" y="788130"/>
                  </a:lnTo>
                  <a:close/>
                </a:path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xmlns="" id="{8678F97F-D852-485C-A0DC-12D84C558625}"/>
                </a:ext>
              </a:extLst>
            </p:cNvPr>
            <p:cNvSpPr/>
            <p:nvPr/>
          </p:nvSpPr>
          <p:spPr>
            <a:xfrm>
              <a:off x="5321959" y="4047191"/>
              <a:ext cx="1296589" cy="5107932"/>
            </a:xfrm>
            <a:custGeom>
              <a:avLst/>
              <a:gdLst>
                <a:gd name="connsiteX0" fmla="*/ 454932 w 1296589"/>
                <a:gd name="connsiteY0" fmla="*/ 5086545 h 5107932"/>
                <a:gd name="connsiteX1" fmla="*/ 424536 w 1296589"/>
                <a:gd name="connsiteY1" fmla="*/ 4926492 h 5107932"/>
                <a:gd name="connsiteX2" fmla="*/ 1006873 w 1296589"/>
                <a:gd name="connsiteY2" fmla="*/ 2159717 h 5107932"/>
                <a:gd name="connsiteX3" fmla="*/ 31302 w 1296589"/>
                <a:gd name="connsiteY3" fmla="*/ 195563 h 5107932"/>
                <a:gd name="connsiteX4" fmla="*/ 34442 w 1296589"/>
                <a:gd name="connsiteY4" fmla="*/ 33716 h 5107932"/>
                <a:gd name="connsiteX5" fmla="*/ 34442 w 1296589"/>
                <a:gd name="connsiteY5" fmla="*/ 33716 h 5107932"/>
                <a:gd name="connsiteX6" fmla="*/ 201673 w 1296589"/>
                <a:gd name="connsiteY6" fmla="*/ 37080 h 5107932"/>
                <a:gd name="connsiteX7" fmla="*/ 776496 w 1296589"/>
                <a:gd name="connsiteY7" fmla="*/ 821531 h 5107932"/>
                <a:gd name="connsiteX8" fmla="*/ 1236241 w 1296589"/>
                <a:gd name="connsiteY8" fmla="*/ 2120125 h 5107932"/>
                <a:gd name="connsiteX9" fmla="*/ 620817 w 1296589"/>
                <a:gd name="connsiteY9" fmla="*/ 5055028 h 5107932"/>
                <a:gd name="connsiteX10" fmla="*/ 454932 w 1296589"/>
                <a:gd name="connsiteY10" fmla="*/ 5086545 h 5107932"/>
                <a:gd name="connsiteX11" fmla="*/ 454932 w 1296589"/>
                <a:gd name="connsiteY11" fmla="*/ 5086545 h 51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6589" h="5107932">
                  <a:moveTo>
                    <a:pt x="454932" y="5086545"/>
                  </a:moveTo>
                  <a:cubicBezTo>
                    <a:pt x="403338" y="5050093"/>
                    <a:pt x="389654" y="4979208"/>
                    <a:pt x="424536" y="4926492"/>
                  </a:cubicBezTo>
                  <a:cubicBezTo>
                    <a:pt x="945634" y="4139798"/>
                    <a:pt x="1179824" y="3160750"/>
                    <a:pt x="1006873" y="2159717"/>
                  </a:cubicBezTo>
                  <a:cubicBezTo>
                    <a:pt x="878786" y="1417888"/>
                    <a:pt x="542192" y="741224"/>
                    <a:pt x="31302" y="195563"/>
                  </a:cubicBezTo>
                  <a:cubicBezTo>
                    <a:pt x="-11656" y="149689"/>
                    <a:pt x="-10198" y="77907"/>
                    <a:pt x="34442" y="33716"/>
                  </a:cubicBezTo>
                  <a:lnTo>
                    <a:pt x="34442" y="33716"/>
                  </a:lnTo>
                  <a:cubicBezTo>
                    <a:pt x="81101" y="-12607"/>
                    <a:pt x="156697" y="-10924"/>
                    <a:pt x="201673" y="37080"/>
                  </a:cubicBezTo>
                  <a:cubicBezTo>
                    <a:pt x="425770" y="276431"/>
                    <a:pt x="618238" y="539559"/>
                    <a:pt x="776496" y="821531"/>
                  </a:cubicBezTo>
                  <a:cubicBezTo>
                    <a:pt x="1000929" y="1221271"/>
                    <a:pt x="1156496" y="1658809"/>
                    <a:pt x="1236241" y="2120125"/>
                  </a:cubicBezTo>
                  <a:cubicBezTo>
                    <a:pt x="1414128" y="3150094"/>
                    <a:pt x="1195752" y="4187466"/>
                    <a:pt x="620817" y="5055028"/>
                  </a:cubicBezTo>
                  <a:cubicBezTo>
                    <a:pt x="584028" y="5110211"/>
                    <a:pt x="509105" y="5124792"/>
                    <a:pt x="454932" y="5086545"/>
                  </a:cubicBezTo>
                  <a:lnTo>
                    <a:pt x="454932" y="5086545"/>
                  </a:lnTo>
                  <a:close/>
                </a:path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xmlns="" id="{57AD8B48-3A59-4AEC-819C-124FCCA39867}"/>
                </a:ext>
              </a:extLst>
            </p:cNvPr>
            <p:cNvSpPr/>
            <p:nvPr/>
          </p:nvSpPr>
          <p:spPr>
            <a:xfrm>
              <a:off x="-799369" y="2792203"/>
              <a:ext cx="4917935" cy="1919142"/>
            </a:xfrm>
            <a:custGeom>
              <a:avLst/>
              <a:gdLst>
                <a:gd name="connsiteX0" fmla="*/ 4908434 w 4917935"/>
                <a:gd name="connsiteY0" fmla="*/ 441218 h 1919142"/>
                <a:gd name="connsiteX1" fmla="*/ 4758139 w 4917935"/>
                <a:gd name="connsiteY1" fmla="*/ 504140 h 1919142"/>
                <a:gd name="connsiteX2" fmla="*/ 1930686 w 4917935"/>
                <a:gd name="connsiteY2" fmla="*/ 508066 h 1919142"/>
                <a:gd name="connsiteX3" fmla="*/ 211490 w 4917935"/>
                <a:gd name="connsiteY3" fmla="*/ 1869582 h 1919142"/>
                <a:gd name="connsiteX4" fmla="*/ 52447 w 4917935"/>
                <a:gd name="connsiteY4" fmla="*/ 1900090 h 1919142"/>
                <a:gd name="connsiteX5" fmla="*/ 52447 w 4917935"/>
                <a:gd name="connsiteY5" fmla="*/ 1900090 h 1919142"/>
                <a:gd name="connsiteX6" fmla="*/ 21154 w 4917935"/>
                <a:gd name="connsiteY6" fmla="*/ 1735774 h 1919142"/>
                <a:gd name="connsiteX7" fmla="*/ 669329 w 4917935"/>
                <a:gd name="connsiteY7" fmla="*/ 1010881 h 1919142"/>
                <a:gd name="connsiteX8" fmla="*/ 1844435 w 4917935"/>
                <a:gd name="connsiteY8" fmla="*/ 291933 h 1919142"/>
                <a:gd name="connsiteX9" fmla="*/ 4843157 w 4917935"/>
                <a:gd name="connsiteY9" fmla="*/ 285652 h 1919142"/>
                <a:gd name="connsiteX10" fmla="*/ 4908434 w 4917935"/>
                <a:gd name="connsiteY10" fmla="*/ 441218 h 1919142"/>
                <a:gd name="connsiteX11" fmla="*/ 4908434 w 4917935"/>
                <a:gd name="connsiteY11" fmla="*/ 441218 h 19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17935" h="1919142">
                  <a:moveTo>
                    <a:pt x="4908434" y="441218"/>
                  </a:moveTo>
                  <a:cubicBezTo>
                    <a:pt x="4883535" y="499317"/>
                    <a:pt x="4816911" y="527358"/>
                    <a:pt x="4758139" y="504140"/>
                  </a:cubicBezTo>
                  <a:cubicBezTo>
                    <a:pt x="3880483" y="157452"/>
                    <a:pt x="2874180" y="131319"/>
                    <a:pt x="1930686" y="508066"/>
                  </a:cubicBezTo>
                  <a:cubicBezTo>
                    <a:pt x="1231590" y="787121"/>
                    <a:pt x="639270" y="1256625"/>
                    <a:pt x="211490" y="1869582"/>
                  </a:cubicBezTo>
                  <a:cubicBezTo>
                    <a:pt x="175487" y="1921064"/>
                    <a:pt x="105050" y="1934523"/>
                    <a:pt x="52447" y="1900090"/>
                  </a:cubicBezTo>
                  <a:lnTo>
                    <a:pt x="52447" y="1900090"/>
                  </a:lnTo>
                  <a:cubicBezTo>
                    <a:pt x="-2512" y="1864086"/>
                    <a:pt x="-16532" y="1789724"/>
                    <a:pt x="21154" y="1735774"/>
                  </a:cubicBezTo>
                  <a:cubicBezTo>
                    <a:pt x="208910" y="1466926"/>
                    <a:pt x="426390" y="1224098"/>
                    <a:pt x="669329" y="1010881"/>
                  </a:cubicBezTo>
                  <a:cubicBezTo>
                    <a:pt x="1013886" y="708497"/>
                    <a:pt x="1409588" y="465557"/>
                    <a:pt x="1844435" y="291933"/>
                  </a:cubicBezTo>
                  <a:cubicBezTo>
                    <a:pt x="2815183" y="-95582"/>
                    <a:pt x="3875324" y="-96928"/>
                    <a:pt x="4843157" y="285652"/>
                  </a:cubicBezTo>
                  <a:cubicBezTo>
                    <a:pt x="4904845" y="310103"/>
                    <a:pt x="4934568" y="380315"/>
                    <a:pt x="4908434" y="441218"/>
                  </a:cubicBezTo>
                  <a:lnTo>
                    <a:pt x="4908434" y="441218"/>
                  </a:lnTo>
                  <a:close/>
                </a:path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xmlns="" id="{CBEE6459-D845-4F07-AE5F-E2FB23CFA9A5}"/>
                </a:ext>
              </a:extLst>
            </p:cNvPr>
            <p:cNvSpPr/>
            <p:nvPr/>
          </p:nvSpPr>
          <p:spPr>
            <a:xfrm>
              <a:off x="-1514518" y="5049751"/>
              <a:ext cx="1706640" cy="5002024"/>
            </a:xfrm>
            <a:custGeom>
              <a:avLst/>
              <a:gdLst>
                <a:gd name="connsiteX0" fmla="*/ 553817 w 1706640"/>
                <a:gd name="connsiteY0" fmla="*/ 12896 h 5002024"/>
                <a:gd name="connsiteX1" fmla="*/ 606533 w 1706640"/>
                <a:gd name="connsiteY1" fmla="*/ 167117 h 5002024"/>
                <a:gd name="connsiteX2" fmla="*/ 420346 w 1706640"/>
                <a:gd name="connsiteY2" fmla="*/ 2988401 h 5002024"/>
                <a:gd name="connsiteX3" fmla="*/ 1663309 w 1706640"/>
                <a:gd name="connsiteY3" fmla="*/ 4795195 h 5002024"/>
                <a:gd name="connsiteX4" fmla="*/ 1683049 w 1706640"/>
                <a:gd name="connsiteY4" fmla="*/ 4955921 h 5002024"/>
                <a:gd name="connsiteX5" fmla="*/ 1683049 w 1706640"/>
                <a:gd name="connsiteY5" fmla="*/ 4955921 h 5002024"/>
                <a:gd name="connsiteX6" fmla="*/ 1517052 w 1706640"/>
                <a:gd name="connsiteY6" fmla="*/ 4976109 h 5002024"/>
                <a:gd name="connsiteX7" fmla="*/ 837359 w 1706640"/>
                <a:gd name="connsiteY7" fmla="*/ 4280602 h 5002024"/>
                <a:gd name="connsiteX8" fmla="*/ 199054 w 1706640"/>
                <a:gd name="connsiteY8" fmla="*/ 3059848 h 5002024"/>
                <a:gd name="connsiteX9" fmla="*/ 394213 w 1706640"/>
                <a:gd name="connsiteY9" fmla="*/ 67406 h 5002024"/>
                <a:gd name="connsiteX10" fmla="*/ 553817 w 1706640"/>
                <a:gd name="connsiteY10" fmla="*/ 12896 h 5002024"/>
                <a:gd name="connsiteX11" fmla="*/ 553817 w 1706640"/>
                <a:gd name="connsiteY11" fmla="*/ 12896 h 50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6640" h="5002024">
                  <a:moveTo>
                    <a:pt x="553817" y="12896"/>
                  </a:moveTo>
                  <a:cubicBezTo>
                    <a:pt x="610122" y="41721"/>
                    <a:pt x="633676" y="110027"/>
                    <a:pt x="606533" y="167117"/>
                  </a:cubicBezTo>
                  <a:cubicBezTo>
                    <a:pt x="201634" y="1019536"/>
                    <a:pt x="107980" y="2021690"/>
                    <a:pt x="420346" y="2988401"/>
                  </a:cubicBezTo>
                  <a:cubicBezTo>
                    <a:pt x="651846" y="3704658"/>
                    <a:pt x="1080523" y="4327149"/>
                    <a:pt x="1663309" y="4795195"/>
                  </a:cubicBezTo>
                  <a:cubicBezTo>
                    <a:pt x="1712323" y="4834563"/>
                    <a:pt x="1720959" y="4905785"/>
                    <a:pt x="1683049" y="4955921"/>
                  </a:cubicBezTo>
                  <a:lnTo>
                    <a:pt x="1683049" y="4955921"/>
                  </a:lnTo>
                  <a:cubicBezTo>
                    <a:pt x="1643344" y="5008412"/>
                    <a:pt x="1568309" y="5017384"/>
                    <a:pt x="1517052" y="4976109"/>
                  </a:cubicBezTo>
                  <a:cubicBezTo>
                    <a:pt x="1261438" y="4770744"/>
                    <a:pt x="1033752" y="4537338"/>
                    <a:pt x="837359" y="4280602"/>
                  </a:cubicBezTo>
                  <a:cubicBezTo>
                    <a:pt x="558753" y="3916529"/>
                    <a:pt x="342956" y="3505349"/>
                    <a:pt x="199054" y="3059848"/>
                  </a:cubicBezTo>
                  <a:cubicBezTo>
                    <a:pt x="-122398" y="2065209"/>
                    <a:pt x="-52522" y="1007423"/>
                    <a:pt x="394213" y="67406"/>
                  </a:cubicBezTo>
                  <a:cubicBezTo>
                    <a:pt x="422702" y="7625"/>
                    <a:pt x="494821" y="-17387"/>
                    <a:pt x="553817" y="12896"/>
                  </a:cubicBezTo>
                  <a:lnTo>
                    <a:pt x="553817" y="12896"/>
                  </a:lnTo>
                  <a:close/>
                </a:path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xmlns="" id="{BFE659B5-2C2B-4D4C-9CA8-EEBD8A70CD08}"/>
                </a:ext>
              </a:extLst>
            </p:cNvPr>
            <p:cNvSpPr/>
            <p:nvPr/>
          </p:nvSpPr>
          <p:spPr>
            <a:xfrm>
              <a:off x="-780509" y="3526446"/>
              <a:ext cx="6664310" cy="6665186"/>
            </a:xfrm>
            <a:custGeom>
              <a:avLst/>
              <a:gdLst>
                <a:gd name="connsiteX0" fmla="*/ 3333011 w 6664310"/>
                <a:gd name="connsiteY0" fmla="*/ 6665187 h 6665186"/>
                <a:gd name="connsiteX1" fmla="*/ 2220604 w 6664310"/>
                <a:gd name="connsiteY1" fmla="*/ 6472832 h 6665186"/>
                <a:gd name="connsiteX2" fmla="*/ 326101 w 6664310"/>
                <a:gd name="connsiteY2" fmla="*/ 4766647 h 6665186"/>
                <a:gd name="connsiteX3" fmla="*/ 192967 w 6664310"/>
                <a:gd name="connsiteY3" fmla="*/ 2220604 h 6665186"/>
                <a:gd name="connsiteX4" fmla="*/ 1899152 w 6664310"/>
                <a:gd name="connsiteY4" fmla="*/ 326101 h 6665186"/>
                <a:gd name="connsiteX5" fmla="*/ 4445195 w 6664310"/>
                <a:gd name="connsiteY5" fmla="*/ 192967 h 6665186"/>
                <a:gd name="connsiteX6" fmla="*/ 6664290 w 6664310"/>
                <a:gd name="connsiteY6" fmla="*/ 3264369 h 6665186"/>
                <a:gd name="connsiteX7" fmla="*/ 6568056 w 6664310"/>
                <a:gd name="connsiteY7" fmla="*/ 3361164 h 6665186"/>
                <a:gd name="connsiteX8" fmla="*/ 6568056 w 6664310"/>
                <a:gd name="connsiteY8" fmla="*/ 3361164 h 6665186"/>
                <a:gd name="connsiteX9" fmla="*/ 6473617 w 6664310"/>
                <a:gd name="connsiteY9" fmla="*/ 3267285 h 6665186"/>
                <a:gd name="connsiteX10" fmla="*/ 4381600 w 6664310"/>
                <a:gd name="connsiteY10" fmla="*/ 372760 h 6665186"/>
                <a:gd name="connsiteX11" fmla="*/ 1981253 w 6664310"/>
                <a:gd name="connsiteY11" fmla="*/ 498268 h 6665186"/>
                <a:gd name="connsiteX12" fmla="*/ 372760 w 6664310"/>
                <a:gd name="connsiteY12" fmla="*/ 2284311 h 6665186"/>
                <a:gd name="connsiteX13" fmla="*/ 2284311 w 6664310"/>
                <a:gd name="connsiteY13" fmla="*/ 6293150 h 6665186"/>
                <a:gd name="connsiteX14" fmla="*/ 4078430 w 6664310"/>
                <a:gd name="connsiteY14" fmla="*/ 6384001 h 6665186"/>
                <a:gd name="connsiteX15" fmla="*/ 4193619 w 6664310"/>
                <a:gd name="connsiteY15" fmla="*/ 6450960 h 6665186"/>
                <a:gd name="connsiteX16" fmla="*/ 4193619 w 6664310"/>
                <a:gd name="connsiteY16" fmla="*/ 6450960 h 6665186"/>
                <a:gd name="connsiteX17" fmla="*/ 4125089 w 6664310"/>
                <a:gd name="connsiteY17" fmla="*/ 6568841 h 6665186"/>
                <a:gd name="connsiteX18" fmla="*/ 3333011 w 6664310"/>
                <a:gd name="connsiteY18" fmla="*/ 6665187 h 666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4310" h="6665186">
                  <a:moveTo>
                    <a:pt x="3333011" y="6665187"/>
                  </a:moveTo>
                  <a:cubicBezTo>
                    <a:pt x="2957274" y="6665187"/>
                    <a:pt x="2582209" y="6600919"/>
                    <a:pt x="2220604" y="6472832"/>
                  </a:cubicBezTo>
                  <a:cubicBezTo>
                    <a:pt x="1381868" y="6175719"/>
                    <a:pt x="709129" y="5569828"/>
                    <a:pt x="326101" y="4766647"/>
                  </a:cubicBezTo>
                  <a:cubicBezTo>
                    <a:pt x="-56927" y="3963465"/>
                    <a:pt x="-104146" y="3059228"/>
                    <a:pt x="192967" y="2220604"/>
                  </a:cubicBezTo>
                  <a:cubicBezTo>
                    <a:pt x="490080" y="1381868"/>
                    <a:pt x="1095971" y="709017"/>
                    <a:pt x="1899152" y="326101"/>
                  </a:cubicBezTo>
                  <a:cubicBezTo>
                    <a:pt x="2702333" y="-56927"/>
                    <a:pt x="3606571" y="-104146"/>
                    <a:pt x="4445195" y="192967"/>
                  </a:cubicBezTo>
                  <a:cubicBezTo>
                    <a:pt x="5754556" y="656750"/>
                    <a:pt x="6636025" y="1883113"/>
                    <a:pt x="6664290" y="3264369"/>
                  </a:cubicBezTo>
                  <a:cubicBezTo>
                    <a:pt x="6665411" y="3317870"/>
                    <a:pt x="6621556" y="3361612"/>
                    <a:pt x="6568056" y="3361164"/>
                  </a:cubicBezTo>
                  <a:lnTo>
                    <a:pt x="6568056" y="3361164"/>
                  </a:lnTo>
                  <a:cubicBezTo>
                    <a:pt x="6516238" y="3360715"/>
                    <a:pt x="6474738" y="3318991"/>
                    <a:pt x="6473617" y="3267285"/>
                  </a:cubicBezTo>
                  <a:cubicBezTo>
                    <a:pt x="6446586" y="1965551"/>
                    <a:pt x="5615589" y="809961"/>
                    <a:pt x="4381600" y="372760"/>
                  </a:cubicBezTo>
                  <a:cubicBezTo>
                    <a:pt x="3590868" y="92695"/>
                    <a:pt x="2738449" y="137223"/>
                    <a:pt x="1981253" y="498268"/>
                  </a:cubicBezTo>
                  <a:cubicBezTo>
                    <a:pt x="1224058" y="859312"/>
                    <a:pt x="652825" y="1493580"/>
                    <a:pt x="372760" y="2284311"/>
                  </a:cubicBezTo>
                  <a:cubicBezTo>
                    <a:pt x="-205427" y="3916582"/>
                    <a:pt x="652040" y="5714963"/>
                    <a:pt x="2284311" y="6293150"/>
                  </a:cubicBezTo>
                  <a:cubicBezTo>
                    <a:pt x="2865526" y="6499077"/>
                    <a:pt x="3483755" y="6530033"/>
                    <a:pt x="4078430" y="6384001"/>
                  </a:cubicBezTo>
                  <a:cubicBezTo>
                    <a:pt x="4128790" y="6371663"/>
                    <a:pt x="4179823" y="6401049"/>
                    <a:pt x="4193619" y="6450960"/>
                  </a:cubicBezTo>
                  <a:lnTo>
                    <a:pt x="4193619" y="6450960"/>
                  </a:lnTo>
                  <a:cubicBezTo>
                    <a:pt x="4207863" y="6502554"/>
                    <a:pt x="4177019" y="6556055"/>
                    <a:pt x="4125089" y="6568841"/>
                  </a:cubicBezTo>
                  <a:cubicBezTo>
                    <a:pt x="3863867" y="6633109"/>
                    <a:pt x="3598271" y="6665187"/>
                    <a:pt x="3333011" y="6665187"/>
                  </a:cubicBezTo>
                  <a:close/>
                </a:path>
              </a:pathLst>
            </a:custGeom>
            <a:solidFill>
              <a:srgbClr val="3B67AE"/>
            </a:solidFill>
            <a:ln w="11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9E0B523-BCB0-47E4-9D83-970590976121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xmlns="" id="{C7CF8523-5650-4301-9A4A-D9056E1DF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96454649-B4E5-40F3-8BDB-1317E4E21FE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4045E6-ED15-437C-B60A-179D1B8D3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293248"/>
            <a:ext cx="696659" cy="51811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066CC7A-D1E4-49E1-BFE3-3AD291B9CCDE}"/>
              </a:ext>
            </a:extLst>
          </p:cNvPr>
          <p:cNvSpPr/>
          <p:nvPr userDrawn="1"/>
        </p:nvSpPr>
        <p:spPr>
          <a:xfrm>
            <a:off x="696658" y="6177348"/>
            <a:ext cx="254811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800" b="1" dirty="0">
                <a:solidFill>
                  <a:srgbClr val="3B67A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SECRETARIA DE PETRÓLEO,</a:t>
            </a:r>
          </a:p>
          <a:p>
            <a:pPr algn="l"/>
            <a:r>
              <a:rPr lang="pt-BR" sz="800" b="1" dirty="0">
                <a:solidFill>
                  <a:srgbClr val="3B67A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GÁS NATURAL E BIOCOMBUSTÍVEIS</a:t>
            </a:r>
          </a:p>
        </p:txBody>
      </p:sp>
    </p:spTree>
    <p:extLst>
      <p:ext uri="{BB962C8B-B14F-4D97-AF65-F5344CB8AC3E}">
        <p14:creationId xmlns:p14="http://schemas.microsoft.com/office/powerpoint/2010/main" val="408647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961C58A-E461-4101-9AE4-85DEBA6A3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100E256D-9AE4-41F3-90C4-B51F2D396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3131" y="128454"/>
            <a:ext cx="580635" cy="5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BB70CCA-2B97-4A11-A41E-1E32FB13F2C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xmlns="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B472A25-FB70-42AE-AFA1-324F8C938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308814"/>
            <a:ext cx="696659" cy="502550"/>
          </a:xfrm>
          <a:prstGeom prst="rect">
            <a:avLst/>
          </a:prstGeom>
        </p:spPr>
      </p:pic>
      <p:grpSp>
        <p:nvGrpSpPr>
          <p:cNvPr id="3" name="Gráfico 1">
            <a:extLst>
              <a:ext uri="{FF2B5EF4-FFF2-40B4-BE49-F238E27FC236}">
                <a16:creationId xmlns:a16="http://schemas.microsoft.com/office/drawing/2014/main" xmlns="" id="{9FE6379F-03BC-4463-9099-D2FE47CA40B1}"/>
              </a:ext>
            </a:extLst>
          </p:cNvPr>
          <p:cNvGrpSpPr/>
          <p:nvPr/>
        </p:nvGrpSpPr>
        <p:grpSpPr>
          <a:xfrm>
            <a:off x="-133350" y="1211794"/>
            <a:ext cx="5810250" cy="4429125"/>
            <a:chOff x="-133350" y="1211794"/>
            <a:chExt cx="5810250" cy="4429125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xmlns="" id="{3571CCAE-C6B5-41BA-BF06-62710710DC13}"/>
                </a:ext>
              </a:extLst>
            </p:cNvPr>
            <p:cNvSpPr/>
            <p:nvPr/>
          </p:nvSpPr>
          <p:spPr>
            <a:xfrm>
              <a:off x="1387220" y="2203632"/>
              <a:ext cx="97154" cy="110585"/>
            </a:xfrm>
            <a:custGeom>
              <a:avLst/>
              <a:gdLst>
                <a:gd name="connsiteX0" fmla="*/ 0 w 97154"/>
                <a:gd name="connsiteY0" fmla="*/ 17431 h 110585"/>
                <a:gd name="connsiteX1" fmla="*/ 55150 w 97154"/>
                <a:gd name="connsiteY1" fmla="*/ 110585 h 110585"/>
                <a:gd name="connsiteX2" fmla="*/ 97155 w 97154"/>
                <a:gd name="connsiteY2" fmla="*/ 0 h 1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4" h="110585">
                  <a:moveTo>
                    <a:pt x="0" y="17431"/>
                  </a:moveTo>
                  <a:lnTo>
                    <a:pt x="55150" y="110585"/>
                  </a:lnTo>
                  <a:lnTo>
                    <a:pt x="97155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xmlns="" id="{B0F61F8E-F571-4DEF-9F6E-C425B150D311}"/>
                </a:ext>
              </a:extLst>
            </p:cNvPr>
            <p:cNvSpPr/>
            <p:nvPr/>
          </p:nvSpPr>
          <p:spPr>
            <a:xfrm>
              <a:off x="1142809" y="1784246"/>
              <a:ext cx="112776" cy="130968"/>
            </a:xfrm>
            <a:custGeom>
              <a:avLst/>
              <a:gdLst>
                <a:gd name="connsiteX0" fmla="*/ 0 w 112776"/>
                <a:gd name="connsiteY0" fmla="*/ 24575 h 130968"/>
                <a:gd name="connsiteX1" fmla="*/ 63056 w 112776"/>
                <a:gd name="connsiteY1" fmla="*/ 130969 h 130968"/>
                <a:gd name="connsiteX2" fmla="*/ 112776 w 112776"/>
                <a:gd name="connsiteY2" fmla="*/ 0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76" h="130968">
                  <a:moveTo>
                    <a:pt x="0" y="24575"/>
                  </a:moveTo>
                  <a:lnTo>
                    <a:pt x="63056" y="130969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84A199CF-CD23-4250-A306-CC6AA4BDCAE0}"/>
                </a:ext>
              </a:extLst>
            </p:cNvPr>
            <p:cNvSpPr/>
            <p:nvPr/>
          </p:nvSpPr>
          <p:spPr>
            <a:xfrm>
              <a:off x="1212056" y="1892450"/>
              <a:ext cx="98298" cy="120681"/>
            </a:xfrm>
            <a:custGeom>
              <a:avLst/>
              <a:gdLst>
                <a:gd name="connsiteX0" fmla="*/ 98298 w 98298"/>
                <a:gd name="connsiteY0" fmla="*/ 0 h 120681"/>
                <a:gd name="connsiteX1" fmla="*/ 762 w 98298"/>
                <a:gd name="connsiteY1" fmla="*/ 31337 h 120681"/>
                <a:gd name="connsiteX2" fmla="*/ 0 w 98298"/>
                <a:gd name="connsiteY2" fmla="*/ 33242 h 120681"/>
                <a:gd name="connsiteX3" fmla="*/ 51816 w 98298"/>
                <a:gd name="connsiteY3" fmla="*/ 120682 h 120681"/>
                <a:gd name="connsiteX4" fmla="*/ 52483 w 98298"/>
                <a:gd name="connsiteY4" fmla="*/ 120491 h 1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98" h="120681">
                  <a:moveTo>
                    <a:pt x="98298" y="0"/>
                  </a:moveTo>
                  <a:lnTo>
                    <a:pt x="762" y="31337"/>
                  </a:lnTo>
                  <a:lnTo>
                    <a:pt x="0" y="33242"/>
                  </a:lnTo>
                  <a:lnTo>
                    <a:pt x="51816" y="120682"/>
                  </a:lnTo>
                  <a:lnTo>
                    <a:pt x="52483" y="12049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E207A0BD-E921-4D7F-BE30-6DEF1B341A87}"/>
                </a:ext>
              </a:extLst>
            </p:cNvPr>
            <p:cNvSpPr/>
            <p:nvPr/>
          </p:nvSpPr>
          <p:spPr>
            <a:xfrm>
              <a:off x="1136713" y="1660707"/>
              <a:ext cx="117252" cy="139445"/>
            </a:xfrm>
            <a:custGeom>
              <a:avLst/>
              <a:gdLst>
                <a:gd name="connsiteX0" fmla="*/ 953 w 117252"/>
                <a:gd name="connsiteY0" fmla="*/ 139446 h 139445"/>
                <a:gd name="connsiteX1" fmla="*/ 117253 w 117252"/>
                <a:gd name="connsiteY1" fmla="*/ 114109 h 139445"/>
                <a:gd name="connsiteX2" fmla="*/ 52292 w 117252"/>
                <a:gd name="connsiteY2" fmla="*/ 0 h 139445"/>
                <a:gd name="connsiteX3" fmla="*/ 0 w 117252"/>
                <a:gd name="connsiteY3" fmla="*/ 137827 h 1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2" h="139445">
                  <a:moveTo>
                    <a:pt x="953" y="139446"/>
                  </a:moveTo>
                  <a:lnTo>
                    <a:pt x="117253" y="114109"/>
                  </a:lnTo>
                  <a:lnTo>
                    <a:pt x="52292" y="0"/>
                  </a:lnTo>
                  <a:lnTo>
                    <a:pt x="0" y="137827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823B8CA5-EB43-42FE-82D5-CDBDAF902D8E}"/>
                </a:ext>
              </a:extLst>
            </p:cNvPr>
            <p:cNvSpPr/>
            <p:nvPr/>
          </p:nvSpPr>
          <p:spPr>
            <a:xfrm>
              <a:off x="1331404" y="2097714"/>
              <a:ext cx="91630" cy="112109"/>
            </a:xfrm>
            <a:custGeom>
              <a:avLst/>
              <a:gdLst>
                <a:gd name="connsiteX0" fmla="*/ 1238 w 91630"/>
                <a:gd name="connsiteY0" fmla="*/ 25908 h 112109"/>
                <a:gd name="connsiteX1" fmla="*/ 0 w 91630"/>
                <a:gd name="connsiteY1" fmla="*/ 29242 h 112109"/>
                <a:gd name="connsiteX2" fmla="*/ 49054 w 91630"/>
                <a:gd name="connsiteY2" fmla="*/ 112109 h 112109"/>
                <a:gd name="connsiteX3" fmla="*/ 91630 w 91630"/>
                <a:gd name="connsiteY3" fmla="*/ 0 h 11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30" h="112109">
                  <a:moveTo>
                    <a:pt x="1238" y="25908"/>
                  </a:moveTo>
                  <a:lnTo>
                    <a:pt x="0" y="29242"/>
                  </a:lnTo>
                  <a:lnTo>
                    <a:pt x="49054" y="112109"/>
                  </a:lnTo>
                  <a:lnTo>
                    <a:pt x="91630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8FD4BA97-26F9-45BC-BB05-87985465F5DF}"/>
                </a:ext>
              </a:extLst>
            </p:cNvPr>
            <p:cNvSpPr/>
            <p:nvPr/>
          </p:nvSpPr>
          <p:spPr>
            <a:xfrm>
              <a:off x="1270444" y="1995034"/>
              <a:ext cx="100774" cy="120967"/>
            </a:xfrm>
            <a:custGeom>
              <a:avLst/>
              <a:gdLst>
                <a:gd name="connsiteX0" fmla="*/ 100775 w 100774"/>
                <a:gd name="connsiteY0" fmla="*/ 0 h 120967"/>
                <a:gd name="connsiteX1" fmla="*/ 1333 w 100774"/>
                <a:gd name="connsiteY1" fmla="*/ 25813 h 120967"/>
                <a:gd name="connsiteX2" fmla="*/ 0 w 100774"/>
                <a:gd name="connsiteY2" fmla="*/ 29146 h 120967"/>
                <a:gd name="connsiteX3" fmla="*/ 54388 w 100774"/>
                <a:gd name="connsiteY3" fmla="*/ 120967 h 120967"/>
                <a:gd name="connsiteX4" fmla="*/ 54959 w 100774"/>
                <a:gd name="connsiteY4" fmla="*/ 120777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74" h="120967">
                  <a:moveTo>
                    <a:pt x="100775" y="0"/>
                  </a:moveTo>
                  <a:lnTo>
                    <a:pt x="1333" y="25813"/>
                  </a:lnTo>
                  <a:lnTo>
                    <a:pt x="0" y="29146"/>
                  </a:lnTo>
                  <a:lnTo>
                    <a:pt x="54388" y="120967"/>
                  </a:lnTo>
                  <a:lnTo>
                    <a:pt x="54959" y="120777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xmlns="" id="{24441318-C1E3-4889-8695-B23A6D99D0E9}"/>
                </a:ext>
              </a:extLst>
            </p:cNvPr>
            <p:cNvSpPr/>
            <p:nvPr/>
          </p:nvSpPr>
          <p:spPr>
            <a:xfrm>
              <a:off x="1050131" y="1634513"/>
              <a:ext cx="131063" cy="1278445"/>
            </a:xfrm>
            <a:custGeom>
              <a:avLst/>
              <a:gdLst>
                <a:gd name="connsiteX0" fmla="*/ 10763 w 131063"/>
                <a:gd name="connsiteY0" fmla="*/ 1278446 h 1278445"/>
                <a:gd name="connsiteX1" fmla="*/ 21527 w 131063"/>
                <a:gd name="connsiteY1" fmla="*/ 1267682 h 1278445"/>
                <a:gd name="connsiteX2" fmla="*/ 21527 w 131063"/>
                <a:gd name="connsiteY2" fmla="*/ 54293 h 1278445"/>
                <a:gd name="connsiteX3" fmla="*/ 80391 w 131063"/>
                <a:gd name="connsiteY3" fmla="*/ 153543 h 1278445"/>
                <a:gd name="connsiteX4" fmla="*/ 131064 w 131063"/>
                <a:gd name="connsiteY4" fmla="*/ 20002 h 1278445"/>
                <a:gd name="connsiteX5" fmla="*/ 13906 w 131063"/>
                <a:gd name="connsiteY5" fmla="*/ 0 h 1278445"/>
                <a:gd name="connsiteX6" fmla="*/ 0 w 131063"/>
                <a:gd name="connsiteY6" fmla="*/ 18002 h 1278445"/>
                <a:gd name="connsiteX7" fmla="*/ 0 w 131063"/>
                <a:gd name="connsiteY7" fmla="*/ 1267778 h 1278445"/>
                <a:gd name="connsiteX8" fmla="*/ 10763 w 131063"/>
                <a:gd name="connsiteY8" fmla="*/ 1278446 h 12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63" h="1278445">
                  <a:moveTo>
                    <a:pt x="10763" y="1278446"/>
                  </a:moveTo>
                  <a:cubicBezTo>
                    <a:pt x="16669" y="1278446"/>
                    <a:pt x="21527" y="1273588"/>
                    <a:pt x="21527" y="1267682"/>
                  </a:cubicBezTo>
                  <a:lnTo>
                    <a:pt x="21527" y="54293"/>
                  </a:lnTo>
                  <a:lnTo>
                    <a:pt x="80391" y="153543"/>
                  </a:lnTo>
                  <a:lnTo>
                    <a:pt x="131064" y="20002"/>
                  </a:lnTo>
                  <a:lnTo>
                    <a:pt x="13906" y="0"/>
                  </a:lnTo>
                  <a:lnTo>
                    <a:pt x="0" y="18002"/>
                  </a:lnTo>
                  <a:lnTo>
                    <a:pt x="0" y="1267778"/>
                  </a:lnTo>
                  <a:cubicBezTo>
                    <a:pt x="0" y="1273683"/>
                    <a:pt x="4763" y="1278446"/>
                    <a:pt x="10763" y="1278446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22A56BE0-F5B6-42F0-9A14-8DEE90500978}"/>
                </a:ext>
              </a:extLst>
            </p:cNvPr>
            <p:cNvSpPr/>
            <p:nvPr/>
          </p:nvSpPr>
          <p:spPr>
            <a:xfrm>
              <a:off x="1275873" y="1892069"/>
              <a:ext cx="97440" cy="117919"/>
            </a:xfrm>
            <a:custGeom>
              <a:avLst/>
              <a:gdLst>
                <a:gd name="connsiteX0" fmla="*/ 44767 w 97440"/>
                <a:gd name="connsiteY0" fmla="*/ 0 h 117919"/>
                <a:gd name="connsiteX1" fmla="*/ 0 w 97440"/>
                <a:gd name="connsiteY1" fmla="*/ 117920 h 117919"/>
                <a:gd name="connsiteX2" fmla="*/ 97441 w 97440"/>
                <a:gd name="connsiteY2" fmla="*/ 92583 h 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40" h="117919">
                  <a:moveTo>
                    <a:pt x="44767" y="0"/>
                  </a:moveTo>
                  <a:lnTo>
                    <a:pt x="0" y="117920"/>
                  </a:lnTo>
                  <a:lnTo>
                    <a:pt x="97441" y="92583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513780F8-ABAB-4CDE-96BE-04C37E4C5C71}"/>
                </a:ext>
              </a:extLst>
            </p:cNvPr>
            <p:cNvSpPr/>
            <p:nvPr/>
          </p:nvSpPr>
          <p:spPr>
            <a:xfrm>
              <a:off x="1390269" y="2094189"/>
              <a:ext cx="99726" cy="116681"/>
            </a:xfrm>
            <a:custGeom>
              <a:avLst/>
              <a:gdLst>
                <a:gd name="connsiteX0" fmla="*/ 99727 w 99726"/>
                <a:gd name="connsiteY0" fmla="*/ 94774 h 116681"/>
                <a:gd name="connsiteX1" fmla="*/ 99155 w 99726"/>
                <a:gd name="connsiteY1" fmla="*/ 94583 h 116681"/>
                <a:gd name="connsiteX2" fmla="*/ 45339 w 99726"/>
                <a:gd name="connsiteY2" fmla="*/ 0 h 116681"/>
                <a:gd name="connsiteX3" fmla="*/ 44196 w 99726"/>
                <a:gd name="connsiteY3" fmla="*/ 286 h 116681"/>
                <a:gd name="connsiteX4" fmla="*/ 0 w 99726"/>
                <a:gd name="connsiteY4" fmla="*/ 116681 h 116681"/>
                <a:gd name="connsiteX5" fmla="*/ 98107 w 99726"/>
                <a:gd name="connsiteY5" fmla="*/ 98965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26" h="116681">
                  <a:moveTo>
                    <a:pt x="99727" y="94774"/>
                  </a:moveTo>
                  <a:lnTo>
                    <a:pt x="99155" y="94583"/>
                  </a:lnTo>
                  <a:lnTo>
                    <a:pt x="45339" y="0"/>
                  </a:lnTo>
                  <a:lnTo>
                    <a:pt x="44196" y="286"/>
                  </a:lnTo>
                  <a:lnTo>
                    <a:pt x="0" y="116681"/>
                  </a:lnTo>
                  <a:lnTo>
                    <a:pt x="98107" y="9896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8B2DCDB9-313F-4965-94DB-E1BD6F432373}"/>
                </a:ext>
              </a:extLst>
            </p:cNvPr>
            <p:cNvSpPr/>
            <p:nvPr/>
          </p:nvSpPr>
          <p:spPr>
            <a:xfrm>
              <a:off x="1336833" y="1997416"/>
              <a:ext cx="92106" cy="115157"/>
            </a:xfrm>
            <a:custGeom>
              <a:avLst/>
              <a:gdLst>
                <a:gd name="connsiteX0" fmla="*/ 92107 w 92106"/>
                <a:gd name="connsiteY0" fmla="*/ 84963 h 115157"/>
                <a:gd name="connsiteX1" fmla="*/ 43720 w 92106"/>
                <a:gd name="connsiteY1" fmla="*/ 0 h 115157"/>
                <a:gd name="connsiteX2" fmla="*/ 0 w 92106"/>
                <a:gd name="connsiteY2" fmla="*/ 115157 h 115157"/>
                <a:gd name="connsiteX3" fmla="*/ 90488 w 92106"/>
                <a:gd name="connsiteY3" fmla="*/ 89249 h 11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06" h="115157">
                  <a:moveTo>
                    <a:pt x="92107" y="84963"/>
                  </a:moveTo>
                  <a:lnTo>
                    <a:pt x="43720" y="0"/>
                  </a:lnTo>
                  <a:lnTo>
                    <a:pt x="0" y="115157"/>
                  </a:lnTo>
                  <a:lnTo>
                    <a:pt x="90488" y="89249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xmlns="" id="{143AFC0C-F594-4260-BFF6-4D13156CA58B}"/>
                </a:ext>
              </a:extLst>
            </p:cNvPr>
            <p:cNvSpPr/>
            <p:nvPr/>
          </p:nvSpPr>
          <p:spPr>
            <a:xfrm>
              <a:off x="1217104" y="1791104"/>
              <a:ext cx="97345" cy="121253"/>
            </a:xfrm>
            <a:custGeom>
              <a:avLst/>
              <a:gdLst>
                <a:gd name="connsiteX0" fmla="*/ 97346 w 97345"/>
                <a:gd name="connsiteY0" fmla="*/ 90011 h 121253"/>
                <a:gd name="connsiteX1" fmla="*/ 46101 w 97345"/>
                <a:gd name="connsiteY1" fmla="*/ 0 h 121253"/>
                <a:gd name="connsiteX2" fmla="*/ 0 w 97345"/>
                <a:gd name="connsiteY2" fmla="*/ 121253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45" h="121253">
                  <a:moveTo>
                    <a:pt x="97346" y="90011"/>
                  </a:moveTo>
                  <a:lnTo>
                    <a:pt x="46101" y="0"/>
                  </a:lnTo>
                  <a:lnTo>
                    <a:pt x="0" y="121253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3C0716B8-6DFE-4C4C-B2F1-F308743B2F73}"/>
                </a:ext>
              </a:extLst>
            </p:cNvPr>
            <p:cNvSpPr/>
            <p:nvPr/>
          </p:nvSpPr>
          <p:spPr>
            <a:xfrm>
              <a:off x="4246626" y="1211794"/>
              <a:ext cx="135540" cy="148875"/>
            </a:xfrm>
            <a:custGeom>
              <a:avLst/>
              <a:gdLst>
                <a:gd name="connsiteX0" fmla="*/ 0 w 135540"/>
                <a:gd name="connsiteY0" fmla="*/ 0 h 148875"/>
                <a:gd name="connsiteX1" fmla="*/ 135541 w 135540"/>
                <a:gd name="connsiteY1" fmla="*/ 0 h 148875"/>
                <a:gd name="connsiteX2" fmla="*/ 135541 w 135540"/>
                <a:gd name="connsiteY2" fmla="*/ 148876 h 148875"/>
                <a:gd name="connsiteX3" fmla="*/ 0 w 135540"/>
                <a:gd name="connsiteY3" fmla="*/ 148876 h 1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40" h="148875">
                  <a:moveTo>
                    <a:pt x="0" y="0"/>
                  </a:moveTo>
                  <a:lnTo>
                    <a:pt x="135541" y="0"/>
                  </a:lnTo>
                  <a:lnTo>
                    <a:pt x="135541" y="148876"/>
                  </a:lnTo>
                  <a:lnTo>
                    <a:pt x="0" y="148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xmlns="" id="{CFE8936C-8217-4F35-B041-65F35C0E68C9}"/>
                </a:ext>
              </a:extLst>
            </p:cNvPr>
            <p:cNvSpPr/>
            <p:nvPr/>
          </p:nvSpPr>
          <p:spPr>
            <a:xfrm>
              <a:off x="3108579" y="2124098"/>
              <a:ext cx="217836" cy="238601"/>
            </a:xfrm>
            <a:custGeom>
              <a:avLst/>
              <a:gdLst>
                <a:gd name="connsiteX0" fmla="*/ 0 w 217836"/>
                <a:gd name="connsiteY0" fmla="*/ 0 h 238601"/>
                <a:gd name="connsiteX1" fmla="*/ 217837 w 217836"/>
                <a:gd name="connsiteY1" fmla="*/ 0 h 238601"/>
                <a:gd name="connsiteX2" fmla="*/ 217837 w 217836"/>
                <a:gd name="connsiteY2" fmla="*/ 238601 h 238601"/>
                <a:gd name="connsiteX3" fmla="*/ 0 w 217836"/>
                <a:gd name="connsiteY3" fmla="*/ 238601 h 2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6" h="238601">
                  <a:moveTo>
                    <a:pt x="0" y="0"/>
                  </a:moveTo>
                  <a:lnTo>
                    <a:pt x="217837" y="0"/>
                  </a:lnTo>
                  <a:lnTo>
                    <a:pt x="217837" y="238601"/>
                  </a:lnTo>
                  <a:lnTo>
                    <a:pt x="0" y="23860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8F0EEDBD-B734-419E-A2BE-E4D3DF36C48B}"/>
                </a:ext>
              </a:extLst>
            </p:cNvPr>
            <p:cNvSpPr/>
            <p:nvPr/>
          </p:nvSpPr>
          <p:spPr>
            <a:xfrm>
              <a:off x="2989897" y="2374796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ACC3F538-CFDF-4EEF-9104-DF53B800AE35}"/>
                </a:ext>
              </a:extLst>
            </p:cNvPr>
            <p:cNvSpPr/>
            <p:nvPr/>
          </p:nvSpPr>
          <p:spPr>
            <a:xfrm>
              <a:off x="4039361" y="2055137"/>
              <a:ext cx="549211" cy="309752"/>
            </a:xfrm>
            <a:custGeom>
              <a:avLst/>
              <a:gdLst>
                <a:gd name="connsiteX0" fmla="*/ 549212 w 549211"/>
                <a:gd name="connsiteY0" fmla="*/ 253079 h 309752"/>
                <a:gd name="connsiteX1" fmla="*/ 549212 w 549211"/>
                <a:gd name="connsiteY1" fmla="*/ 56674 h 309752"/>
                <a:gd name="connsiteX2" fmla="*/ 492538 w 549211"/>
                <a:gd name="connsiteY2" fmla="*/ 0 h 309752"/>
                <a:gd name="connsiteX3" fmla="*/ 56674 w 549211"/>
                <a:gd name="connsiteY3" fmla="*/ 0 h 309752"/>
                <a:gd name="connsiteX4" fmla="*/ 0 w 549211"/>
                <a:gd name="connsiteY4" fmla="*/ 56674 h 309752"/>
                <a:gd name="connsiteX5" fmla="*/ 0 w 549211"/>
                <a:gd name="connsiteY5" fmla="*/ 253079 h 309752"/>
                <a:gd name="connsiteX6" fmla="*/ 56674 w 549211"/>
                <a:gd name="connsiteY6" fmla="*/ 309753 h 309752"/>
                <a:gd name="connsiteX7" fmla="*/ 492538 w 549211"/>
                <a:gd name="connsiteY7" fmla="*/ 309753 h 309752"/>
                <a:gd name="connsiteX8" fmla="*/ 549212 w 549211"/>
                <a:gd name="connsiteY8" fmla="*/ 253079 h 30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211" h="309752">
                  <a:moveTo>
                    <a:pt x="549212" y="253079"/>
                  </a:moveTo>
                  <a:lnTo>
                    <a:pt x="549212" y="56674"/>
                  </a:lnTo>
                  <a:cubicBezTo>
                    <a:pt x="549212" y="25432"/>
                    <a:pt x="523780" y="0"/>
                    <a:pt x="492538" y="0"/>
                  </a:cubicBezTo>
                  <a:lnTo>
                    <a:pt x="56674" y="0"/>
                  </a:lnTo>
                  <a:cubicBezTo>
                    <a:pt x="25432" y="0"/>
                    <a:pt x="0" y="25432"/>
                    <a:pt x="0" y="56674"/>
                  </a:cubicBezTo>
                  <a:lnTo>
                    <a:pt x="0" y="253079"/>
                  </a:lnTo>
                  <a:cubicBezTo>
                    <a:pt x="0" y="284321"/>
                    <a:pt x="25432" y="309753"/>
                    <a:pt x="56674" y="309753"/>
                  </a:cubicBezTo>
                  <a:lnTo>
                    <a:pt x="492538" y="309753"/>
                  </a:lnTo>
                  <a:cubicBezTo>
                    <a:pt x="523780" y="309753"/>
                    <a:pt x="549212" y="284321"/>
                    <a:pt x="549212" y="253079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5" name="Gráfico 1">
              <a:extLst>
                <a:ext uri="{FF2B5EF4-FFF2-40B4-BE49-F238E27FC236}">
                  <a16:creationId xmlns:a16="http://schemas.microsoft.com/office/drawing/2014/main" xmlns="" id="{9FE6379F-03BC-4463-9099-D2FE47CA40B1}"/>
                </a:ext>
              </a:extLst>
            </p:cNvPr>
            <p:cNvGrpSpPr/>
            <p:nvPr/>
          </p:nvGrpSpPr>
          <p:grpSpPr>
            <a:xfrm>
              <a:off x="3121835" y="1448966"/>
              <a:ext cx="196108" cy="462152"/>
              <a:chOff x="3121835" y="1448966"/>
              <a:chExt cx="196108" cy="462152"/>
            </a:xfrm>
            <a:solidFill>
              <a:srgbClr val="3B67AE">
                <a:alpha val="15000"/>
              </a:srgbClr>
            </a:solidFill>
          </p:grpSpPr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xmlns="" id="{46544846-63D7-45DD-9912-2A2DBCC2D9FA}"/>
                  </a:ext>
                </a:extLst>
              </p:cNvPr>
              <p:cNvSpPr/>
              <p:nvPr/>
            </p:nvSpPr>
            <p:spPr>
              <a:xfrm>
                <a:off x="3121835" y="1531643"/>
                <a:ext cx="109375" cy="379285"/>
              </a:xfrm>
              <a:custGeom>
                <a:avLst/>
                <a:gdLst>
                  <a:gd name="connsiteX0" fmla="*/ 20462 w 109375"/>
                  <a:gd name="connsiteY0" fmla="*/ 299942 h 379285"/>
                  <a:gd name="connsiteX1" fmla="*/ 14461 w 109375"/>
                  <a:gd name="connsiteY1" fmla="*/ 248412 h 379285"/>
                  <a:gd name="connsiteX2" fmla="*/ 21129 w 109375"/>
                  <a:gd name="connsiteY2" fmla="*/ 222980 h 379285"/>
                  <a:gd name="connsiteX3" fmla="*/ 32845 w 109375"/>
                  <a:gd name="connsiteY3" fmla="*/ 198406 h 379285"/>
                  <a:gd name="connsiteX4" fmla="*/ 94471 w 109375"/>
                  <a:gd name="connsiteY4" fmla="*/ 105442 h 379285"/>
                  <a:gd name="connsiteX5" fmla="*/ 108664 w 109375"/>
                  <a:gd name="connsiteY5" fmla="*/ 49339 h 379285"/>
                  <a:gd name="connsiteX6" fmla="*/ 81041 w 109375"/>
                  <a:gd name="connsiteY6" fmla="*/ 0 h 379285"/>
                  <a:gd name="connsiteX7" fmla="*/ 101615 w 109375"/>
                  <a:gd name="connsiteY7" fmla="*/ 50101 h 379285"/>
                  <a:gd name="connsiteX8" fmla="*/ 84946 w 109375"/>
                  <a:gd name="connsiteY8" fmla="*/ 99441 h 379285"/>
                  <a:gd name="connsiteX9" fmla="*/ 19986 w 109375"/>
                  <a:gd name="connsiteY9" fmla="*/ 191548 h 379285"/>
                  <a:gd name="connsiteX10" fmla="*/ 7889 w 109375"/>
                  <a:gd name="connsiteY10" fmla="*/ 217741 h 379285"/>
                  <a:gd name="connsiteX11" fmla="*/ 3603 w 109375"/>
                  <a:gd name="connsiteY11" fmla="*/ 231934 h 379285"/>
                  <a:gd name="connsiteX12" fmla="*/ 841 w 109375"/>
                  <a:gd name="connsiteY12" fmla="*/ 246507 h 379285"/>
                  <a:gd name="connsiteX13" fmla="*/ 10270 w 109375"/>
                  <a:gd name="connsiteY13" fmla="*/ 304514 h 379285"/>
                  <a:gd name="connsiteX14" fmla="*/ 94281 w 109375"/>
                  <a:gd name="connsiteY14" fmla="*/ 379286 h 379285"/>
                  <a:gd name="connsiteX15" fmla="*/ 51037 w 109375"/>
                  <a:gd name="connsiteY15" fmla="*/ 344424 h 379285"/>
                  <a:gd name="connsiteX16" fmla="*/ 20462 w 109375"/>
                  <a:gd name="connsiteY16" fmla="*/ 299942 h 37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375" h="379285">
                    <a:moveTo>
                      <a:pt x="20462" y="299942"/>
                    </a:moveTo>
                    <a:cubicBezTo>
                      <a:pt x="13795" y="283464"/>
                      <a:pt x="11509" y="265557"/>
                      <a:pt x="14461" y="248412"/>
                    </a:cubicBezTo>
                    <a:cubicBezTo>
                      <a:pt x="15033" y="239649"/>
                      <a:pt x="18748" y="231458"/>
                      <a:pt x="21129" y="222980"/>
                    </a:cubicBezTo>
                    <a:cubicBezTo>
                      <a:pt x="24939" y="214693"/>
                      <a:pt x="28177" y="206312"/>
                      <a:pt x="32845" y="198406"/>
                    </a:cubicBezTo>
                    <a:cubicBezTo>
                      <a:pt x="49228" y="165735"/>
                      <a:pt x="74659" y="138398"/>
                      <a:pt x="94471" y="105442"/>
                    </a:cubicBezTo>
                    <a:cubicBezTo>
                      <a:pt x="104092" y="89059"/>
                      <a:pt x="111807" y="69247"/>
                      <a:pt x="108664" y="49339"/>
                    </a:cubicBezTo>
                    <a:cubicBezTo>
                      <a:pt x="105330" y="29623"/>
                      <a:pt x="93805" y="13525"/>
                      <a:pt x="81041" y="0"/>
                    </a:cubicBezTo>
                    <a:cubicBezTo>
                      <a:pt x="91328" y="15526"/>
                      <a:pt x="100948" y="32194"/>
                      <a:pt x="101615" y="50101"/>
                    </a:cubicBezTo>
                    <a:cubicBezTo>
                      <a:pt x="102949" y="67818"/>
                      <a:pt x="95233" y="84582"/>
                      <a:pt x="84946" y="99441"/>
                    </a:cubicBezTo>
                    <a:cubicBezTo>
                      <a:pt x="64182" y="129254"/>
                      <a:pt x="37702" y="157163"/>
                      <a:pt x="19986" y="191548"/>
                    </a:cubicBezTo>
                    <a:cubicBezTo>
                      <a:pt x="15223" y="199930"/>
                      <a:pt x="11794" y="208978"/>
                      <a:pt x="7889" y="217741"/>
                    </a:cubicBezTo>
                    <a:cubicBezTo>
                      <a:pt x="6270" y="222313"/>
                      <a:pt x="5032" y="227171"/>
                      <a:pt x="3603" y="231934"/>
                    </a:cubicBezTo>
                    <a:cubicBezTo>
                      <a:pt x="1984" y="236601"/>
                      <a:pt x="1222" y="241554"/>
                      <a:pt x="841" y="246507"/>
                    </a:cubicBezTo>
                    <a:cubicBezTo>
                      <a:pt x="-1636" y="266129"/>
                      <a:pt x="1317" y="286893"/>
                      <a:pt x="10270" y="304514"/>
                    </a:cubicBezTo>
                    <a:cubicBezTo>
                      <a:pt x="28082" y="339947"/>
                      <a:pt x="60086" y="364331"/>
                      <a:pt x="94281" y="379286"/>
                    </a:cubicBezTo>
                    <a:cubicBezTo>
                      <a:pt x="78469" y="369189"/>
                      <a:pt x="63610" y="357854"/>
                      <a:pt x="51037" y="344424"/>
                    </a:cubicBezTo>
                    <a:cubicBezTo>
                      <a:pt x="38179" y="331375"/>
                      <a:pt x="27225" y="316421"/>
                      <a:pt x="20462" y="299942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xmlns="" id="{A3D9FCA5-B119-45D3-A846-9313DC955E07}"/>
                  </a:ext>
                </a:extLst>
              </p:cNvPr>
              <p:cNvSpPr/>
              <p:nvPr/>
            </p:nvSpPr>
            <p:spPr>
              <a:xfrm>
                <a:off x="3162784" y="1448966"/>
                <a:ext cx="155158" cy="462152"/>
              </a:xfrm>
              <a:custGeom>
                <a:avLst/>
                <a:gdLst>
                  <a:gd name="connsiteX0" fmla="*/ 155154 w 155158"/>
                  <a:gd name="connsiteY0" fmla="*/ 330708 h 462152"/>
                  <a:gd name="connsiteX1" fmla="*/ 149725 w 155158"/>
                  <a:gd name="connsiteY1" fmla="*/ 307753 h 462152"/>
                  <a:gd name="connsiteX2" fmla="*/ 138295 w 155158"/>
                  <a:gd name="connsiteY2" fmla="*/ 289179 h 462152"/>
                  <a:gd name="connsiteX3" fmla="*/ 115435 w 155158"/>
                  <a:gd name="connsiteY3" fmla="*/ 254889 h 462152"/>
                  <a:gd name="connsiteX4" fmla="*/ 98671 w 155158"/>
                  <a:gd name="connsiteY4" fmla="*/ 218885 h 462152"/>
                  <a:gd name="connsiteX5" fmla="*/ 96766 w 155158"/>
                  <a:gd name="connsiteY5" fmla="*/ 207550 h 462152"/>
                  <a:gd name="connsiteX6" fmla="*/ 104100 w 155158"/>
                  <a:gd name="connsiteY6" fmla="*/ 178213 h 462152"/>
                  <a:gd name="connsiteX7" fmla="*/ 100195 w 155158"/>
                  <a:gd name="connsiteY7" fmla="*/ 111442 h 462152"/>
                  <a:gd name="connsiteX8" fmla="*/ 32662 w 155158"/>
                  <a:gd name="connsiteY8" fmla="*/ 0 h 462152"/>
                  <a:gd name="connsiteX9" fmla="*/ 67143 w 155158"/>
                  <a:gd name="connsiteY9" fmla="*/ 54673 h 462152"/>
                  <a:gd name="connsiteX10" fmla="*/ 89241 w 155158"/>
                  <a:gd name="connsiteY10" fmla="*/ 114014 h 462152"/>
                  <a:gd name="connsiteX11" fmla="*/ 90479 w 155158"/>
                  <a:gd name="connsiteY11" fmla="*/ 176022 h 462152"/>
                  <a:gd name="connsiteX12" fmla="*/ 69143 w 155158"/>
                  <a:gd name="connsiteY12" fmla="*/ 234410 h 462152"/>
                  <a:gd name="connsiteX13" fmla="*/ 61237 w 155158"/>
                  <a:gd name="connsiteY13" fmla="*/ 248031 h 462152"/>
                  <a:gd name="connsiteX14" fmla="*/ 52189 w 155158"/>
                  <a:gd name="connsiteY14" fmla="*/ 260985 h 462152"/>
                  <a:gd name="connsiteX15" fmla="*/ 32377 w 155158"/>
                  <a:gd name="connsiteY15" fmla="*/ 285750 h 462152"/>
                  <a:gd name="connsiteX16" fmla="*/ 21994 w 155158"/>
                  <a:gd name="connsiteY16" fmla="*/ 298704 h 462152"/>
                  <a:gd name="connsiteX17" fmla="*/ 12374 w 155158"/>
                  <a:gd name="connsiteY17" fmla="*/ 312896 h 462152"/>
                  <a:gd name="connsiteX18" fmla="*/ 5135 w 155158"/>
                  <a:gd name="connsiteY18" fmla="*/ 328517 h 462152"/>
                  <a:gd name="connsiteX19" fmla="*/ 1039 w 155158"/>
                  <a:gd name="connsiteY19" fmla="*/ 345281 h 462152"/>
                  <a:gd name="connsiteX20" fmla="*/ 12946 w 155158"/>
                  <a:gd name="connsiteY20" fmla="*/ 410909 h 462152"/>
                  <a:gd name="connsiteX21" fmla="*/ 53617 w 155158"/>
                  <a:gd name="connsiteY21" fmla="*/ 462058 h 462152"/>
                  <a:gd name="connsiteX22" fmla="*/ 19423 w 155158"/>
                  <a:gd name="connsiteY22" fmla="*/ 407956 h 462152"/>
                  <a:gd name="connsiteX23" fmla="*/ 12088 w 155158"/>
                  <a:gd name="connsiteY23" fmla="*/ 347282 h 462152"/>
                  <a:gd name="connsiteX24" fmla="*/ 16660 w 155158"/>
                  <a:gd name="connsiteY24" fmla="*/ 332899 h 462152"/>
                  <a:gd name="connsiteX25" fmla="*/ 23518 w 155158"/>
                  <a:gd name="connsiteY25" fmla="*/ 319373 h 462152"/>
                  <a:gd name="connsiteX26" fmla="*/ 32472 w 155158"/>
                  <a:gd name="connsiteY26" fmla="*/ 306991 h 462152"/>
                  <a:gd name="connsiteX27" fmla="*/ 42759 w 155158"/>
                  <a:gd name="connsiteY27" fmla="*/ 294989 h 462152"/>
                  <a:gd name="connsiteX28" fmla="*/ 63904 w 155158"/>
                  <a:gd name="connsiteY28" fmla="*/ 269462 h 462152"/>
                  <a:gd name="connsiteX29" fmla="*/ 73620 w 155158"/>
                  <a:gd name="connsiteY29" fmla="*/ 255937 h 462152"/>
                  <a:gd name="connsiteX30" fmla="*/ 73906 w 155158"/>
                  <a:gd name="connsiteY30" fmla="*/ 255365 h 462152"/>
                  <a:gd name="connsiteX31" fmla="*/ 81240 w 155158"/>
                  <a:gd name="connsiteY31" fmla="*/ 291179 h 462152"/>
                  <a:gd name="connsiteX32" fmla="*/ 98671 w 155158"/>
                  <a:gd name="connsiteY32" fmla="*/ 323660 h 462152"/>
                  <a:gd name="connsiteX33" fmla="*/ 117054 w 155158"/>
                  <a:gd name="connsiteY33" fmla="*/ 353187 h 462152"/>
                  <a:gd name="connsiteX34" fmla="*/ 116197 w 155158"/>
                  <a:gd name="connsiteY34" fmla="*/ 394907 h 462152"/>
                  <a:gd name="connsiteX35" fmla="*/ 110958 w 155158"/>
                  <a:gd name="connsiteY35" fmla="*/ 402241 h 462152"/>
                  <a:gd name="connsiteX36" fmla="*/ 53713 w 155158"/>
                  <a:gd name="connsiteY36" fmla="*/ 462153 h 462152"/>
                  <a:gd name="connsiteX37" fmla="*/ 112958 w 155158"/>
                  <a:gd name="connsiteY37" fmla="*/ 420053 h 462152"/>
                  <a:gd name="connsiteX38" fmla="*/ 129246 w 155158"/>
                  <a:gd name="connsiteY38" fmla="*/ 395002 h 462152"/>
                  <a:gd name="connsiteX39" fmla="*/ 143533 w 155158"/>
                  <a:gd name="connsiteY39" fmla="*/ 373856 h 462152"/>
                  <a:gd name="connsiteX40" fmla="*/ 155154 w 155158"/>
                  <a:gd name="connsiteY40" fmla="*/ 330708 h 462152"/>
                  <a:gd name="connsiteX41" fmla="*/ 133913 w 155158"/>
                  <a:gd name="connsiteY41" fmla="*/ 364522 h 462152"/>
                  <a:gd name="connsiteX42" fmla="*/ 129722 w 155158"/>
                  <a:gd name="connsiteY42" fmla="*/ 347377 h 462152"/>
                  <a:gd name="connsiteX43" fmla="*/ 110577 w 155158"/>
                  <a:gd name="connsiteY43" fmla="*/ 315659 h 462152"/>
                  <a:gd name="connsiteX44" fmla="*/ 92479 w 155158"/>
                  <a:gd name="connsiteY44" fmla="*/ 285655 h 462152"/>
                  <a:gd name="connsiteX45" fmla="*/ 81335 w 155158"/>
                  <a:gd name="connsiteY45" fmla="*/ 242221 h 462152"/>
                  <a:gd name="connsiteX46" fmla="*/ 81907 w 155158"/>
                  <a:gd name="connsiteY46" fmla="*/ 241364 h 462152"/>
                  <a:gd name="connsiteX47" fmla="*/ 90574 w 155158"/>
                  <a:gd name="connsiteY47" fmla="*/ 223361 h 462152"/>
                  <a:gd name="connsiteX48" fmla="*/ 104100 w 155158"/>
                  <a:gd name="connsiteY48" fmla="*/ 261366 h 462152"/>
                  <a:gd name="connsiteX49" fmla="*/ 126388 w 155158"/>
                  <a:gd name="connsiteY49" fmla="*/ 297180 h 462152"/>
                  <a:gd name="connsiteX50" fmla="*/ 137152 w 155158"/>
                  <a:gd name="connsiteY50" fmla="*/ 313849 h 462152"/>
                  <a:gd name="connsiteX51" fmla="*/ 141629 w 155158"/>
                  <a:gd name="connsiteY51" fmla="*/ 331089 h 462152"/>
                  <a:gd name="connsiteX52" fmla="*/ 133913 w 155158"/>
                  <a:gd name="connsiteY52" fmla="*/ 364522 h 4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5158" h="462152">
                    <a:moveTo>
                      <a:pt x="155154" y="330708"/>
                    </a:moveTo>
                    <a:cubicBezTo>
                      <a:pt x="154963" y="322898"/>
                      <a:pt x="152963" y="314992"/>
                      <a:pt x="149725" y="307753"/>
                    </a:cubicBezTo>
                    <a:cubicBezTo>
                      <a:pt x="145915" y="300419"/>
                      <a:pt x="142105" y="295085"/>
                      <a:pt x="138295" y="289179"/>
                    </a:cubicBezTo>
                    <a:cubicBezTo>
                      <a:pt x="130389" y="277654"/>
                      <a:pt x="122674" y="266319"/>
                      <a:pt x="115435" y="254889"/>
                    </a:cubicBezTo>
                    <a:cubicBezTo>
                      <a:pt x="108291" y="243364"/>
                      <a:pt x="102100" y="231553"/>
                      <a:pt x="98671" y="218885"/>
                    </a:cubicBezTo>
                    <a:cubicBezTo>
                      <a:pt x="97718" y="215170"/>
                      <a:pt x="97147" y="211360"/>
                      <a:pt x="96766" y="207550"/>
                    </a:cubicBezTo>
                    <a:cubicBezTo>
                      <a:pt x="100099" y="198025"/>
                      <a:pt x="102766" y="188309"/>
                      <a:pt x="104100" y="178213"/>
                    </a:cubicBezTo>
                    <a:cubicBezTo>
                      <a:pt x="107148" y="155924"/>
                      <a:pt x="106100" y="132969"/>
                      <a:pt x="100195" y="111442"/>
                    </a:cubicBezTo>
                    <a:cubicBezTo>
                      <a:pt x="88955" y="67913"/>
                      <a:pt x="62285" y="31337"/>
                      <a:pt x="32662" y="0"/>
                    </a:cubicBezTo>
                    <a:cubicBezTo>
                      <a:pt x="45235" y="17717"/>
                      <a:pt x="57427" y="35528"/>
                      <a:pt x="67143" y="54673"/>
                    </a:cubicBezTo>
                    <a:cubicBezTo>
                      <a:pt x="77335" y="73438"/>
                      <a:pt x="85240" y="93440"/>
                      <a:pt x="89241" y="114014"/>
                    </a:cubicBezTo>
                    <a:cubicBezTo>
                      <a:pt x="93241" y="134588"/>
                      <a:pt x="94099" y="155543"/>
                      <a:pt x="90479" y="176022"/>
                    </a:cubicBezTo>
                    <a:cubicBezTo>
                      <a:pt x="87336" y="196596"/>
                      <a:pt x="78954" y="216027"/>
                      <a:pt x="69143" y="234410"/>
                    </a:cubicBezTo>
                    <a:lnTo>
                      <a:pt x="61237" y="248031"/>
                    </a:lnTo>
                    <a:cubicBezTo>
                      <a:pt x="58475" y="252508"/>
                      <a:pt x="55141" y="256604"/>
                      <a:pt x="52189" y="260985"/>
                    </a:cubicBezTo>
                    <a:cubicBezTo>
                      <a:pt x="46379" y="269843"/>
                      <a:pt x="39044" y="277559"/>
                      <a:pt x="32377" y="285750"/>
                    </a:cubicBezTo>
                    <a:cubicBezTo>
                      <a:pt x="29043" y="289655"/>
                      <a:pt x="25519" y="294132"/>
                      <a:pt x="21994" y="298704"/>
                    </a:cubicBezTo>
                    <a:cubicBezTo>
                      <a:pt x="18470" y="303181"/>
                      <a:pt x="14850" y="307658"/>
                      <a:pt x="12374" y="312896"/>
                    </a:cubicBezTo>
                    <a:cubicBezTo>
                      <a:pt x="9707" y="317945"/>
                      <a:pt x="6564" y="322802"/>
                      <a:pt x="5135" y="328517"/>
                    </a:cubicBezTo>
                    <a:cubicBezTo>
                      <a:pt x="3325" y="334042"/>
                      <a:pt x="1420" y="339471"/>
                      <a:pt x="1039" y="345281"/>
                    </a:cubicBezTo>
                    <a:cubicBezTo>
                      <a:pt x="-2390" y="368141"/>
                      <a:pt x="2944" y="391192"/>
                      <a:pt x="12946" y="410909"/>
                    </a:cubicBezTo>
                    <a:cubicBezTo>
                      <a:pt x="23518" y="430340"/>
                      <a:pt x="37044" y="447961"/>
                      <a:pt x="53617" y="462058"/>
                    </a:cubicBezTo>
                    <a:cubicBezTo>
                      <a:pt x="39425" y="445675"/>
                      <a:pt x="27424" y="427577"/>
                      <a:pt x="19423" y="407956"/>
                    </a:cubicBezTo>
                    <a:cubicBezTo>
                      <a:pt x="11231" y="388525"/>
                      <a:pt x="7707" y="367189"/>
                      <a:pt x="12088" y="347282"/>
                    </a:cubicBezTo>
                    <a:cubicBezTo>
                      <a:pt x="12660" y="342233"/>
                      <a:pt x="14755" y="337566"/>
                      <a:pt x="16660" y="332899"/>
                    </a:cubicBezTo>
                    <a:cubicBezTo>
                      <a:pt x="18089" y="328041"/>
                      <a:pt x="21042" y="323755"/>
                      <a:pt x="23518" y="319373"/>
                    </a:cubicBezTo>
                    <a:cubicBezTo>
                      <a:pt x="25804" y="314801"/>
                      <a:pt x="29138" y="310896"/>
                      <a:pt x="32472" y="306991"/>
                    </a:cubicBezTo>
                    <a:cubicBezTo>
                      <a:pt x="35710" y="303086"/>
                      <a:pt x="38949" y="299180"/>
                      <a:pt x="42759" y="294989"/>
                    </a:cubicBezTo>
                    <a:cubicBezTo>
                      <a:pt x="50093" y="286703"/>
                      <a:pt x="57618" y="278606"/>
                      <a:pt x="63904" y="269462"/>
                    </a:cubicBezTo>
                    <a:cubicBezTo>
                      <a:pt x="67143" y="264986"/>
                      <a:pt x="70667" y="260604"/>
                      <a:pt x="73620" y="255937"/>
                    </a:cubicBezTo>
                    <a:lnTo>
                      <a:pt x="73906" y="255365"/>
                    </a:lnTo>
                    <a:cubicBezTo>
                      <a:pt x="73525" y="267748"/>
                      <a:pt x="76573" y="280035"/>
                      <a:pt x="81240" y="291179"/>
                    </a:cubicBezTo>
                    <a:cubicBezTo>
                      <a:pt x="86098" y="302705"/>
                      <a:pt x="92194" y="313373"/>
                      <a:pt x="98671" y="323660"/>
                    </a:cubicBezTo>
                    <a:cubicBezTo>
                      <a:pt x="104576" y="333947"/>
                      <a:pt x="112958" y="343948"/>
                      <a:pt x="117054" y="353187"/>
                    </a:cubicBezTo>
                    <a:cubicBezTo>
                      <a:pt x="123436" y="366236"/>
                      <a:pt x="122007" y="381095"/>
                      <a:pt x="116197" y="394907"/>
                    </a:cubicBezTo>
                    <a:cubicBezTo>
                      <a:pt x="114387" y="397383"/>
                      <a:pt x="112768" y="399859"/>
                      <a:pt x="110958" y="402241"/>
                    </a:cubicBezTo>
                    <a:cubicBezTo>
                      <a:pt x="94099" y="423767"/>
                      <a:pt x="74572" y="443675"/>
                      <a:pt x="53713" y="462153"/>
                    </a:cubicBezTo>
                    <a:cubicBezTo>
                      <a:pt x="75620" y="452152"/>
                      <a:pt x="96194" y="438531"/>
                      <a:pt x="112958" y="420053"/>
                    </a:cubicBezTo>
                    <a:cubicBezTo>
                      <a:pt x="119340" y="412623"/>
                      <a:pt x="125150" y="404432"/>
                      <a:pt x="129246" y="395002"/>
                    </a:cubicBezTo>
                    <a:cubicBezTo>
                      <a:pt x="134389" y="388334"/>
                      <a:pt x="139342" y="381381"/>
                      <a:pt x="143533" y="373856"/>
                    </a:cubicBezTo>
                    <a:cubicBezTo>
                      <a:pt x="150010" y="360902"/>
                      <a:pt x="155344" y="346424"/>
                      <a:pt x="155154" y="330708"/>
                    </a:cubicBezTo>
                    <a:close/>
                    <a:moveTo>
                      <a:pt x="133913" y="364522"/>
                    </a:moveTo>
                    <a:cubicBezTo>
                      <a:pt x="133342" y="358616"/>
                      <a:pt x="132104" y="352806"/>
                      <a:pt x="129722" y="347377"/>
                    </a:cubicBezTo>
                    <a:cubicBezTo>
                      <a:pt x="123817" y="334804"/>
                      <a:pt x="117054" y="325850"/>
                      <a:pt x="110577" y="315659"/>
                    </a:cubicBezTo>
                    <a:cubicBezTo>
                      <a:pt x="104195" y="305657"/>
                      <a:pt x="97813" y="295847"/>
                      <a:pt x="92479" y="285655"/>
                    </a:cubicBezTo>
                    <a:cubicBezTo>
                      <a:pt x="85145" y="272320"/>
                      <a:pt x="81049" y="257556"/>
                      <a:pt x="81335" y="242221"/>
                    </a:cubicBezTo>
                    <a:lnTo>
                      <a:pt x="81907" y="241364"/>
                    </a:lnTo>
                    <a:cubicBezTo>
                      <a:pt x="84955" y="235553"/>
                      <a:pt x="87812" y="229457"/>
                      <a:pt x="90574" y="223361"/>
                    </a:cubicBezTo>
                    <a:cubicBezTo>
                      <a:pt x="92670" y="236887"/>
                      <a:pt x="97813" y="249746"/>
                      <a:pt x="104100" y="261366"/>
                    </a:cubicBezTo>
                    <a:cubicBezTo>
                      <a:pt x="110767" y="274034"/>
                      <a:pt x="118768" y="285560"/>
                      <a:pt x="126388" y="297180"/>
                    </a:cubicBezTo>
                    <a:cubicBezTo>
                      <a:pt x="130198" y="302800"/>
                      <a:pt x="134580" y="308896"/>
                      <a:pt x="137152" y="313849"/>
                    </a:cubicBezTo>
                    <a:cubicBezTo>
                      <a:pt x="139723" y="319278"/>
                      <a:pt x="141152" y="325088"/>
                      <a:pt x="141629" y="331089"/>
                    </a:cubicBezTo>
                    <a:cubicBezTo>
                      <a:pt x="142009" y="342233"/>
                      <a:pt x="138771" y="353663"/>
                      <a:pt x="133913" y="364522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xmlns="" id="{0EAEE9BD-2B11-471E-B7BB-BCE0A8D85FD1}"/>
                  </a:ext>
                </a:extLst>
              </p:cNvPr>
              <p:cNvSpPr/>
              <p:nvPr/>
            </p:nvSpPr>
            <p:spPr>
              <a:xfrm>
                <a:off x="3198018" y="1756242"/>
                <a:ext cx="38862" cy="109728"/>
              </a:xfrm>
              <a:custGeom>
                <a:avLst/>
                <a:gdLst>
                  <a:gd name="connsiteX0" fmla="*/ 19431 w 38862"/>
                  <a:gd name="connsiteY0" fmla="*/ 109728 h 109728"/>
                  <a:gd name="connsiteX1" fmla="*/ 0 w 38862"/>
                  <a:gd name="connsiteY1" fmla="*/ 56198 h 109728"/>
                  <a:gd name="connsiteX2" fmla="*/ 16478 w 38862"/>
                  <a:gd name="connsiteY2" fmla="*/ 4191 h 109728"/>
                  <a:gd name="connsiteX3" fmla="*/ 19431 w 38862"/>
                  <a:gd name="connsiteY3" fmla="*/ 0 h 109728"/>
                  <a:gd name="connsiteX4" fmla="*/ 22384 w 38862"/>
                  <a:gd name="connsiteY4" fmla="*/ 4191 h 109728"/>
                  <a:gd name="connsiteX5" fmla="*/ 38862 w 38862"/>
                  <a:gd name="connsiteY5" fmla="*/ 56198 h 109728"/>
                  <a:gd name="connsiteX6" fmla="*/ 19431 w 38862"/>
                  <a:gd name="connsiteY6" fmla="*/ 109728 h 10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62" h="109728">
                    <a:moveTo>
                      <a:pt x="19431" y="109728"/>
                    </a:moveTo>
                    <a:cubicBezTo>
                      <a:pt x="6668" y="109728"/>
                      <a:pt x="0" y="82772"/>
                      <a:pt x="0" y="56198"/>
                    </a:cubicBezTo>
                    <a:cubicBezTo>
                      <a:pt x="0" y="27813"/>
                      <a:pt x="15812" y="5144"/>
                      <a:pt x="16478" y="4191"/>
                    </a:cubicBezTo>
                    <a:lnTo>
                      <a:pt x="19431" y="0"/>
                    </a:lnTo>
                    <a:lnTo>
                      <a:pt x="22384" y="4191"/>
                    </a:lnTo>
                    <a:cubicBezTo>
                      <a:pt x="23051" y="5144"/>
                      <a:pt x="38862" y="27813"/>
                      <a:pt x="38862" y="56198"/>
                    </a:cubicBezTo>
                    <a:cubicBezTo>
                      <a:pt x="38957" y="82772"/>
                      <a:pt x="32195" y="109728"/>
                      <a:pt x="19431" y="109728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xmlns="" id="{B5AA2022-FFFD-4901-A604-B3B69021CA4A}"/>
                </a:ext>
              </a:extLst>
            </p:cNvPr>
            <p:cNvSpPr/>
            <p:nvPr/>
          </p:nvSpPr>
          <p:spPr>
            <a:xfrm>
              <a:off x="1759362" y="5290777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134" y="69821"/>
                    <a:pt x="155067" y="60676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xmlns="" id="{8BC668D4-0B29-4BA8-AB8C-EBC659B6353E}"/>
                </a:ext>
              </a:extLst>
            </p:cNvPr>
            <p:cNvSpPr/>
            <p:nvPr/>
          </p:nvSpPr>
          <p:spPr>
            <a:xfrm>
              <a:off x="-133350" y="5376979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8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2"/>
                    <a:pt x="930402" y="85727"/>
                  </a:cubicBezTo>
                  <a:cubicBezTo>
                    <a:pt x="775335" y="85632"/>
                    <a:pt x="620268" y="82775"/>
                    <a:pt x="465201" y="76488"/>
                  </a:cubicBezTo>
                  <a:cubicBezTo>
                    <a:pt x="310134" y="69820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xmlns="" id="{FC11783A-A02E-478D-A486-233F3F90A4E0}"/>
                </a:ext>
              </a:extLst>
            </p:cNvPr>
            <p:cNvSpPr/>
            <p:nvPr/>
          </p:nvSpPr>
          <p:spPr>
            <a:xfrm>
              <a:off x="3815810" y="5376979"/>
              <a:ext cx="1860803" cy="85729"/>
            </a:xfrm>
            <a:custGeom>
              <a:avLst/>
              <a:gdLst>
                <a:gd name="connsiteX0" fmla="*/ 0 w 1860803"/>
                <a:gd name="connsiteY0" fmla="*/ 42865 h 85729"/>
                <a:gd name="connsiteX1" fmla="*/ 465201 w 1860803"/>
                <a:gd name="connsiteY1" fmla="*/ 9241 h 85729"/>
                <a:gd name="connsiteX2" fmla="*/ 930402 w 1860803"/>
                <a:gd name="connsiteY2" fmla="*/ 2 h 85729"/>
                <a:gd name="connsiteX3" fmla="*/ 1395603 w 1860803"/>
                <a:gd name="connsiteY3" fmla="*/ 9146 h 85729"/>
                <a:gd name="connsiteX4" fmla="*/ 1860804 w 1860803"/>
                <a:gd name="connsiteY4" fmla="*/ 42865 h 85729"/>
                <a:gd name="connsiteX5" fmla="*/ 1395603 w 1860803"/>
                <a:gd name="connsiteY5" fmla="*/ 76583 h 85729"/>
                <a:gd name="connsiteX6" fmla="*/ 930402 w 1860803"/>
                <a:gd name="connsiteY6" fmla="*/ 85727 h 85729"/>
                <a:gd name="connsiteX7" fmla="*/ 465201 w 1860803"/>
                <a:gd name="connsiteY7" fmla="*/ 76488 h 85729"/>
                <a:gd name="connsiteX8" fmla="*/ 0 w 1860803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3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8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2"/>
                    <a:pt x="930402" y="85727"/>
                  </a:cubicBezTo>
                  <a:cubicBezTo>
                    <a:pt x="775335" y="85632"/>
                    <a:pt x="620268" y="82775"/>
                    <a:pt x="465201" y="76488"/>
                  </a:cubicBezTo>
                  <a:cubicBezTo>
                    <a:pt x="310134" y="69820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xmlns="" id="{1385FD86-B5C1-4D0F-A8A6-EDB06292E816}"/>
                </a:ext>
              </a:extLst>
            </p:cNvPr>
            <p:cNvSpPr/>
            <p:nvPr/>
          </p:nvSpPr>
          <p:spPr>
            <a:xfrm>
              <a:off x="696658" y="5553286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229" y="69821"/>
                    <a:pt x="155162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xmlns="" id="{65EA2EA5-9D43-4661-89F4-81E2D7DCB2CC}"/>
                </a:ext>
              </a:extLst>
            </p:cNvPr>
            <p:cNvSpPr/>
            <p:nvPr/>
          </p:nvSpPr>
          <p:spPr>
            <a:xfrm>
              <a:off x="2985134" y="5553286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229" y="69821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xmlns="" id="{AE18BC74-EBCD-4637-A42D-87CD76B651AC}"/>
                </a:ext>
              </a:extLst>
            </p:cNvPr>
            <p:cNvSpPr/>
            <p:nvPr/>
          </p:nvSpPr>
          <p:spPr>
            <a:xfrm>
              <a:off x="1699831" y="4979405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134" y="69821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xmlns="" id="{935FAF10-F583-47B8-A22C-A78BC77C7F1C}"/>
                </a:ext>
              </a:extLst>
            </p:cNvPr>
            <p:cNvSpPr/>
            <p:nvPr/>
          </p:nvSpPr>
          <p:spPr>
            <a:xfrm>
              <a:off x="2989897" y="2531197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xmlns="" id="{0F445076-FE16-4EB5-8D93-09DB828066A6}"/>
                </a:ext>
              </a:extLst>
            </p:cNvPr>
            <p:cNvSpPr/>
            <p:nvPr/>
          </p:nvSpPr>
          <p:spPr>
            <a:xfrm>
              <a:off x="2989897" y="2687692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xmlns="" id="{2BDACF68-F9C6-4F29-B4C1-06890DD9346D}"/>
                </a:ext>
              </a:extLst>
            </p:cNvPr>
            <p:cNvSpPr/>
            <p:nvPr/>
          </p:nvSpPr>
          <p:spPr>
            <a:xfrm>
              <a:off x="2989897" y="2844093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xmlns="" id="{136D8A38-4A2D-4140-904E-8A6746B14AA8}"/>
                </a:ext>
              </a:extLst>
            </p:cNvPr>
            <p:cNvSpPr/>
            <p:nvPr/>
          </p:nvSpPr>
          <p:spPr>
            <a:xfrm>
              <a:off x="2989897" y="3000493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xmlns="" id="{6F64FBF7-9DC9-4C1D-A8D2-469184787AFB}"/>
                </a:ext>
              </a:extLst>
            </p:cNvPr>
            <p:cNvSpPr/>
            <p:nvPr/>
          </p:nvSpPr>
          <p:spPr>
            <a:xfrm>
              <a:off x="2989897" y="3156894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xmlns="" id="{910058D6-82FF-4DBB-AE0B-FC84AC00C4AF}"/>
                </a:ext>
              </a:extLst>
            </p:cNvPr>
            <p:cNvSpPr/>
            <p:nvPr/>
          </p:nvSpPr>
          <p:spPr>
            <a:xfrm>
              <a:off x="3149631" y="1963126"/>
              <a:ext cx="135540" cy="148875"/>
            </a:xfrm>
            <a:custGeom>
              <a:avLst/>
              <a:gdLst>
                <a:gd name="connsiteX0" fmla="*/ 0 w 135540"/>
                <a:gd name="connsiteY0" fmla="*/ 0 h 148875"/>
                <a:gd name="connsiteX1" fmla="*/ 135541 w 135540"/>
                <a:gd name="connsiteY1" fmla="*/ 0 h 148875"/>
                <a:gd name="connsiteX2" fmla="*/ 135541 w 135540"/>
                <a:gd name="connsiteY2" fmla="*/ 148876 h 148875"/>
                <a:gd name="connsiteX3" fmla="*/ 0 w 135540"/>
                <a:gd name="connsiteY3" fmla="*/ 148876 h 1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40" h="148875">
                  <a:moveTo>
                    <a:pt x="0" y="0"/>
                  </a:moveTo>
                  <a:lnTo>
                    <a:pt x="135541" y="0"/>
                  </a:lnTo>
                  <a:lnTo>
                    <a:pt x="135541" y="148876"/>
                  </a:lnTo>
                  <a:lnTo>
                    <a:pt x="0" y="148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xmlns="" id="{A6A0EFD3-EA3D-4B74-91A5-AA753AC56162}"/>
                </a:ext>
              </a:extLst>
            </p:cNvPr>
            <p:cNvSpPr/>
            <p:nvPr/>
          </p:nvSpPr>
          <p:spPr>
            <a:xfrm>
              <a:off x="4084319" y="2374415"/>
              <a:ext cx="455009" cy="146875"/>
            </a:xfrm>
            <a:custGeom>
              <a:avLst/>
              <a:gdLst>
                <a:gd name="connsiteX0" fmla="*/ 447580 w 455009"/>
                <a:gd name="connsiteY0" fmla="*/ 0 h 146875"/>
                <a:gd name="connsiteX1" fmla="*/ 11716 w 455009"/>
                <a:gd name="connsiteY1" fmla="*/ 0 h 146875"/>
                <a:gd name="connsiteX2" fmla="*/ 0 w 455009"/>
                <a:gd name="connsiteY2" fmla="*/ 0 h 146875"/>
                <a:gd name="connsiteX3" fmla="*/ 0 w 455009"/>
                <a:gd name="connsiteY3" fmla="*/ 146875 h 146875"/>
                <a:gd name="connsiteX4" fmla="*/ 455009 w 455009"/>
                <a:gd name="connsiteY4" fmla="*/ 146875 h 146875"/>
                <a:gd name="connsiteX5" fmla="*/ 455009 w 455009"/>
                <a:gd name="connsiteY5" fmla="*/ 0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009" h="146875">
                  <a:moveTo>
                    <a:pt x="447580" y="0"/>
                  </a:moveTo>
                  <a:lnTo>
                    <a:pt x="11716" y="0"/>
                  </a:lnTo>
                  <a:lnTo>
                    <a:pt x="0" y="0"/>
                  </a:lnTo>
                  <a:lnTo>
                    <a:pt x="0" y="146875"/>
                  </a:lnTo>
                  <a:lnTo>
                    <a:pt x="455009" y="146875"/>
                  </a:lnTo>
                  <a:lnTo>
                    <a:pt x="455009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xmlns="" id="{CAFBE455-BC94-4BC6-B35F-B44FF036DAAC}"/>
                </a:ext>
              </a:extLst>
            </p:cNvPr>
            <p:cNvSpPr/>
            <p:nvPr/>
          </p:nvSpPr>
          <p:spPr>
            <a:xfrm>
              <a:off x="4084320" y="2531006"/>
              <a:ext cx="455009" cy="143541"/>
            </a:xfrm>
            <a:custGeom>
              <a:avLst/>
              <a:gdLst>
                <a:gd name="connsiteX0" fmla="*/ 0 w 455009"/>
                <a:gd name="connsiteY0" fmla="*/ 0 h 143541"/>
                <a:gd name="connsiteX1" fmla="*/ 455009 w 455009"/>
                <a:gd name="connsiteY1" fmla="*/ 0 h 143541"/>
                <a:gd name="connsiteX2" fmla="*/ 455009 w 455009"/>
                <a:gd name="connsiteY2" fmla="*/ 143542 h 143541"/>
                <a:gd name="connsiteX3" fmla="*/ 0 w 455009"/>
                <a:gd name="connsiteY3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3541">
                  <a:moveTo>
                    <a:pt x="0" y="0"/>
                  </a:moveTo>
                  <a:lnTo>
                    <a:pt x="455009" y="0"/>
                  </a:lnTo>
                  <a:lnTo>
                    <a:pt x="455009" y="143542"/>
                  </a:lnTo>
                  <a:lnTo>
                    <a:pt x="0" y="143542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xmlns="" id="{042B86DC-E28C-4530-97D4-75147481AEF4}"/>
                </a:ext>
              </a:extLst>
            </p:cNvPr>
            <p:cNvSpPr/>
            <p:nvPr/>
          </p:nvSpPr>
          <p:spPr>
            <a:xfrm>
              <a:off x="4084320" y="2687502"/>
              <a:ext cx="455009" cy="142589"/>
            </a:xfrm>
            <a:custGeom>
              <a:avLst/>
              <a:gdLst>
                <a:gd name="connsiteX0" fmla="*/ 0 w 455009"/>
                <a:gd name="connsiteY0" fmla="*/ 0 h 142589"/>
                <a:gd name="connsiteX1" fmla="*/ 455009 w 455009"/>
                <a:gd name="connsiteY1" fmla="*/ 0 h 142589"/>
                <a:gd name="connsiteX2" fmla="*/ 455009 w 455009"/>
                <a:gd name="connsiteY2" fmla="*/ 142589 h 142589"/>
                <a:gd name="connsiteX3" fmla="*/ 0 w 455009"/>
                <a:gd name="connsiteY3" fmla="*/ 142589 h 1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2589">
                  <a:moveTo>
                    <a:pt x="0" y="0"/>
                  </a:moveTo>
                  <a:lnTo>
                    <a:pt x="455009" y="0"/>
                  </a:lnTo>
                  <a:lnTo>
                    <a:pt x="455009" y="142589"/>
                  </a:lnTo>
                  <a:lnTo>
                    <a:pt x="0" y="142589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xmlns="" id="{A225C282-2247-441B-ACE8-64D7B2CB560D}"/>
                </a:ext>
              </a:extLst>
            </p:cNvPr>
            <p:cNvSpPr/>
            <p:nvPr/>
          </p:nvSpPr>
          <p:spPr>
            <a:xfrm>
              <a:off x="4084320" y="2840569"/>
              <a:ext cx="455009" cy="143732"/>
            </a:xfrm>
            <a:custGeom>
              <a:avLst/>
              <a:gdLst>
                <a:gd name="connsiteX0" fmla="*/ 0 w 455009"/>
                <a:gd name="connsiteY0" fmla="*/ 0 h 143732"/>
                <a:gd name="connsiteX1" fmla="*/ 455009 w 455009"/>
                <a:gd name="connsiteY1" fmla="*/ 0 h 143732"/>
                <a:gd name="connsiteX2" fmla="*/ 455009 w 455009"/>
                <a:gd name="connsiteY2" fmla="*/ 143732 h 143732"/>
                <a:gd name="connsiteX3" fmla="*/ 0 w 455009"/>
                <a:gd name="connsiteY3" fmla="*/ 143732 h 14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3732">
                  <a:moveTo>
                    <a:pt x="0" y="0"/>
                  </a:moveTo>
                  <a:lnTo>
                    <a:pt x="455009" y="0"/>
                  </a:lnTo>
                  <a:lnTo>
                    <a:pt x="455009" y="143732"/>
                  </a:lnTo>
                  <a:lnTo>
                    <a:pt x="0" y="143732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FAB41061-5391-4D41-BCB1-FDAFB90A25AD}"/>
                </a:ext>
              </a:extLst>
            </p:cNvPr>
            <p:cNvSpPr/>
            <p:nvPr/>
          </p:nvSpPr>
          <p:spPr>
            <a:xfrm>
              <a:off x="4084320" y="2995921"/>
              <a:ext cx="455009" cy="144779"/>
            </a:xfrm>
            <a:custGeom>
              <a:avLst/>
              <a:gdLst>
                <a:gd name="connsiteX0" fmla="*/ 0 w 455009"/>
                <a:gd name="connsiteY0" fmla="*/ 0 h 144779"/>
                <a:gd name="connsiteX1" fmla="*/ 455009 w 455009"/>
                <a:gd name="connsiteY1" fmla="*/ 0 h 144779"/>
                <a:gd name="connsiteX2" fmla="*/ 455009 w 455009"/>
                <a:gd name="connsiteY2" fmla="*/ 144780 h 144779"/>
                <a:gd name="connsiteX3" fmla="*/ 0 w 455009"/>
                <a:gd name="connsiteY3" fmla="*/ 144780 h 14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4779">
                  <a:moveTo>
                    <a:pt x="0" y="0"/>
                  </a:moveTo>
                  <a:lnTo>
                    <a:pt x="455009" y="0"/>
                  </a:lnTo>
                  <a:lnTo>
                    <a:pt x="455009" y="144780"/>
                  </a:lnTo>
                  <a:lnTo>
                    <a:pt x="0" y="14478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xmlns="" id="{1B853F76-07B7-49CE-8A37-E013AD4E8E3D}"/>
                </a:ext>
              </a:extLst>
            </p:cNvPr>
            <p:cNvSpPr/>
            <p:nvPr/>
          </p:nvSpPr>
          <p:spPr>
            <a:xfrm>
              <a:off x="4089844" y="1915691"/>
              <a:ext cx="448246" cy="129920"/>
            </a:xfrm>
            <a:custGeom>
              <a:avLst/>
              <a:gdLst>
                <a:gd name="connsiteX0" fmla="*/ 418529 w 448246"/>
                <a:gd name="connsiteY0" fmla="*/ 0 h 129920"/>
                <a:gd name="connsiteX1" fmla="*/ 29718 w 448246"/>
                <a:gd name="connsiteY1" fmla="*/ 0 h 129920"/>
                <a:gd name="connsiteX2" fmla="*/ 0 w 448246"/>
                <a:gd name="connsiteY2" fmla="*/ 129921 h 129920"/>
                <a:gd name="connsiteX3" fmla="*/ 448246 w 448246"/>
                <a:gd name="connsiteY3" fmla="*/ 129921 h 12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246" h="129920">
                  <a:moveTo>
                    <a:pt x="418529" y="0"/>
                  </a:moveTo>
                  <a:lnTo>
                    <a:pt x="29718" y="0"/>
                  </a:lnTo>
                  <a:lnTo>
                    <a:pt x="0" y="129921"/>
                  </a:lnTo>
                  <a:lnTo>
                    <a:pt x="448246" y="12992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xmlns="" id="{C18E2C2D-DD6E-4633-BB38-3F15D2327B90}"/>
                </a:ext>
              </a:extLst>
            </p:cNvPr>
            <p:cNvSpPr/>
            <p:nvPr/>
          </p:nvSpPr>
          <p:spPr>
            <a:xfrm>
              <a:off x="4121753" y="1747670"/>
              <a:ext cx="384428" cy="158496"/>
            </a:xfrm>
            <a:custGeom>
              <a:avLst/>
              <a:gdLst>
                <a:gd name="connsiteX0" fmla="*/ 384429 w 384428"/>
                <a:gd name="connsiteY0" fmla="*/ 158496 h 158496"/>
                <a:gd name="connsiteX1" fmla="*/ 348139 w 384428"/>
                <a:gd name="connsiteY1" fmla="*/ 0 h 158496"/>
                <a:gd name="connsiteX2" fmla="*/ 36290 w 384428"/>
                <a:gd name="connsiteY2" fmla="*/ 0 h 158496"/>
                <a:gd name="connsiteX3" fmla="*/ 0 w 384428"/>
                <a:gd name="connsiteY3" fmla="*/ 158496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428" h="158496">
                  <a:moveTo>
                    <a:pt x="384429" y="158496"/>
                  </a:moveTo>
                  <a:lnTo>
                    <a:pt x="348139" y="0"/>
                  </a:lnTo>
                  <a:lnTo>
                    <a:pt x="36290" y="0"/>
                  </a:lnTo>
                  <a:lnTo>
                    <a:pt x="0" y="15849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8C097AF3-9AC4-4886-A2DC-190EF00E3461}"/>
                </a:ext>
              </a:extLst>
            </p:cNvPr>
            <p:cNvSpPr/>
            <p:nvPr/>
          </p:nvSpPr>
          <p:spPr>
            <a:xfrm>
              <a:off x="4160234" y="1599271"/>
              <a:ext cx="307466" cy="138874"/>
            </a:xfrm>
            <a:custGeom>
              <a:avLst/>
              <a:gdLst>
                <a:gd name="connsiteX0" fmla="*/ 31813 w 307466"/>
                <a:gd name="connsiteY0" fmla="*/ 0 h 138874"/>
                <a:gd name="connsiteX1" fmla="*/ 0 w 307466"/>
                <a:gd name="connsiteY1" fmla="*/ 138874 h 138874"/>
                <a:gd name="connsiteX2" fmla="*/ 307467 w 307466"/>
                <a:gd name="connsiteY2" fmla="*/ 138874 h 138874"/>
                <a:gd name="connsiteX3" fmla="*/ 278702 w 307466"/>
                <a:gd name="connsiteY3" fmla="*/ 13525 h 138874"/>
                <a:gd name="connsiteX4" fmla="*/ 275654 w 307466"/>
                <a:gd name="connsiteY4" fmla="*/ 0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6" h="138874">
                  <a:moveTo>
                    <a:pt x="31813" y="0"/>
                  </a:moveTo>
                  <a:lnTo>
                    <a:pt x="0" y="138874"/>
                  </a:lnTo>
                  <a:lnTo>
                    <a:pt x="307467" y="138874"/>
                  </a:lnTo>
                  <a:lnTo>
                    <a:pt x="278702" y="13525"/>
                  </a:lnTo>
                  <a:lnTo>
                    <a:pt x="275654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xmlns="" id="{25AAB497-C60B-40C7-A0BA-81AFCD40B9B3}"/>
                </a:ext>
              </a:extLst>
            </p:cNvPr>
            <p:cNvSpPr/>
            <p:nvPr/>
          </p:nvSpPr>
          <p:spPr>
            <a:xfrm>
              <a:off x="4194238" y="1465921"/>
              <a:ext cx="239458" cy="123825"/>
            </a:xfrm>
            <a:custGeom>
              <a:avLst/>
              <a:gdLst>
                <a:gd name="connsiteX0" fmla="*/ 239459 w 239458"/>
                <a:gd name="connsiteY0" fmla="*/ 123825 h 123825"/>
                <a:gd name="connsiteX1" fmla="*/ 227171 w 239458"/>
                <a:gd name="connsiteY1" fmla="*/ 70295 h 123825"/>
                <a:gd name="connsiteX2" fmla="*/ 214027 w 239458"/>
                <a:gd name="connsiteY2" fmla="*/ 12668 h 123825"/>
                <a:gd name="connsiteX3" fmla="*/ 211074 w 239458"/>
                <a:gd name="connsiteY3" fmla="*/ 0 h 123825"/>
                <a:gd name="connsiteX4" fmla="*/ 28385 w 239458"/>
                <a:gd name="connsiteY4" fmla="*/ 0 h 123825"/>
                <a:gd name="connsiteX5" fmla="*/ 26861 w 239458"/>
                <a:gd name="connsiteY5" fmla="*/ 6763 h 123825"/>
                <a:gd name="connsiteX6" fmla="*/ 0 w 239458"/>
                <a:gd name="connsiteY6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458" h="123825">
                  <a:moveTo>
                    <a:pt x="239459" y="123825"/>
                  </a:moveTo>
                  <a:lnTo>
                    <a:pt x="227171" y="70295"/>
                  </a:lnTo>
                  <a:lnTo>
                    <a:pt x="214027" y="12668"/>
                  </a:lnTo>
                  <a:lnTo>
                    <a:pt x="211074" y="0"/>
                  </a:lnTo>
                  <a:lnTo>
                    <a:pt x="28385" y="0"/>
                  </a:lnTo>
                  <a:lnTo>
                    <a:pt x="26861" y="6763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xmlns="" id="{BBEFE633-971F-4BEE-85FF-77AE4349B581}"/>
                </a:ext>
              </a:extLst>
            </p:cNvPr>
            <p:cNvSpPr/>
            <p:nvPr/>
          </p:nvSpPr>
          <p:spPr>
            <a:xfrm>
              <a:off x="4224813" y="1370194"/>
              <a:ext cx="178308" cy="86201"/>
            </a:xfrm>
            <a:custGeom>
              <a:avLst/>
              <a:gdLst>
                <a:gd name="connsiteX0" fmla="*/ 178308 w 178308"/>
                <a:gd name="connsiteY0" fmla="*/ 86201 h 86201"/>
                <a:gd name="connsiteX1" fmla="*/ 158591 w 178308"/>
                <a:gd name="connsiteY1" fmla="*/ 0 h 86201"/>
                <a:gd name="connsiteX2" fmla="*/ 19717 w 178308"/>
                <a:gd name="connsiteY2" fmla="*/ 0 h 86201"/>
                <a:gd name="connsiteX3" fmla="*/ 0 w 178308"/>
                <a:gd name="connsiteY3" fmla="*/ 86201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" h="86201">
                  <a:moveTo>
                    <a:pt x="178308" y="86201"/>
                  </a:moveTo>
                  <a:lnTo>
                    <a:pt x="158591" y="0"/>
                  </a:lnTo>
                  <a:lnTo>
                    <a:pt x="19717" y="0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51" name="Gráfico 1">
              <a:extLst>
                <a:ext uri="{FF2B5EF4-FFF2-40B4-BE49-F238E27FC236}">
                  <a16:creationId xmlns:a16="http://schemas.microsoft.com/office/drawing/2014/main" xmlns="" id="{9FE6379F-03BC-4463-9099-D2FE47CA40B1}"/>
                </a:ext>
              </a:extLst>
            </p:cNvPr>
            <p:cNvGrpSpPr/>
            <p:nvPr/>
          </p:nvGrpSpPr>
          <p:grpSpPr>
            <a:xfrm>
              <a:off x="37147" y="2201346"/>
              <a:ext cx="5055965" cy="3042668"/>
              <a:chOff x="37147" y="2201346"/>
              <a:chExt cx="5055965" cy="3042668"/>
            </a:xfrm>
            <a:solidFill>
              <a:srgbClr val="3B67AE">
                <a:alpha val="15000"/>
              </a:srgbClr>
            </a:solidFill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xmlns="" id="{E0593CC3-7B1B-428B-8B20-DCA84019D0C7}"/>
                  </a:ext>
                </a:extLst>
              </p:cNvPr>
              <p:cNvSpPr/>
              <p:nvPr/>
            </p:nvSpPr>
            <p:spPr>
              <a:xfrm>
                <a:off x="1611249" y="2490239"/>
                <a:ext cx="174688" cy="190309"/>
              </a:xfrm>
              <a:custGeom>
                <a:avLst/>
                <a:gdLst>
                  <a:gd name="connsiteX0" fmla="*/ 3048 w 174688"/>
                  <a:gd name="connsiteY0" fmla="*/ 190309 h 190309"/>
                  <a:gd name="connsiteX1" fmla="*/ 174688 w 174688"/>
                  <a:gd name="connsiteY1" fmla="*/ 127349 h 190309"/>
                  <a:gd name="connsiteX2" fmla="*/ 101155 w 174688"/>
                  <a:gd name="connsiteY2" fmla="*/ 0 h 190309"/>
                  <a:gd name="connsiteX3" fmla="*/ 0 w 174688"/>
                  <a:gd name="connsiteY3" fmla="*/ 185166 h 19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688" h="190309">
                    <a:moveTo>
                      <a:pt x="3048" y="190309"/>
                    </a:moveTo>
                    <a:lnTo>
                      <a:pt x="174688" y="127349"/>
                    </a:lnTo>
                    <a:lnTo>
                      <a:pt x="101155" y="0"/>
                    </a:lnTo>
                    <a:lnTo>
                      <a:pt x="0" y="185166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xmlns="" id="{85C750F7-507B-42E9-AE22-4E5B9ED45395}"/>
                  </a:ext>
                </a:extLst>
              </p:cNvPr>
              <p:cNvSpPr/>
              <p:nvPr/>
            </p:nvSpPr>
            <p:spPr>
              <a:xfrm>
                <a:off x="1451514" y="2330886"/>
                <a:ext cx="151257" cy="169544"/>
              </a:xfrm>
              <a:custGeom>
                <a:avLst/>
                <a:gdLst>
                  <a:gd name="connsiteX0" fmla="*/ 8287 w 151257"/>
                  <a:gd name="connsiteY0" fmla="*/ 82201 h 169544"/>
                  <a:gd name="connsiteX1" fmla="*/ 58674 w 151257"/>
                  <a:gd name="connsiteY1" fmla="*/ 169545 h 169544"/>
                  <a:gd name="connsiteX2" fmla="*/ 151257 w 151257"/>
                  <a:gd name="connsiteY2" fmla="*/ 0 h 169544"/>
                  <a:gd name="connsiteX3" fmla="*/ 0 w 151257"/>
                  <a:gd name="connsiteY3" fmla="*/ 62960 h 169544"/>
                  <a:gd name="connsiteX4" fmla="*/ 8287 w 151257"/>
                  <a:gd name="connsiteY4" fmla="*/ 82201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57" h="169544">
                    <a:moveTo>
                      <a:pt x="8287" y="82201"/>
                    </a:moveTo>
                    <a:lnTo>
                      <a:pt x="58674" y="169545"/>
                    </a:lnTo>
                    <a:lnTo>
                      <a:pt x="151257" y="0"/>
                    </a:lnTo>
                    <a:lnTo>
                      <a:pt x="0" y="62960"/>
                    </a:lnTo>
                    <a:cubicBezTo>
                      <a:pt x="2096" y="69628"/>
                      <a:pt x="4763" y="76010"/>
                      <a:pt x="8287" y="82201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xmlns="" id="{80225003-4B61-4296-9B95-28C47013A1DE}"/>
                  </a:ext>
                </a:extLst>
              </p:cNvPr>
              <p:cNvSpPr/>
              <p:nvPr/>
            </p:nvSpPr>
            <p:spPr>
              <a:xfrm>
                <a:off x="1515808" y="2324980"/>
                <a:ext cx="189357" cy="186023"/>
              </a:xfrm>
              <a:custGeom>
                <a:avLst/>
                <a:gdLst>
                  <a:gd name="connsiteX0" fmla="*/ 571 w 189357"/>
                  <a:gd name="connsiteY0" fmla="*/ 186023 h 186023"/>
                  <a:gd name="connsiteX1" fmla="*/ 189357 w 189357"/>
                  <a:gd name="connsiteY1" fmla="*/ 152686 h 186023"/>
                  <a:gd name="connsiteX2" fmla="*/ 101155 w 189357"/>
                  <a:gd name="connsiteY2" fmla="*/ 0 h 186023"/>
                  <a:gd name="connsiteX3" fmla="*/ 101060 w 189357"/>
                  <a:gd name="connsiteY3" fmla="*/ 0 h 186023"/>
                  <a:gd name="connsiteX4" fmla="*/ 0 w 189357"/>
                  <a:gd name="connsiteY4" fmla="*/ 185071 h 18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57" h="186023">
                    <a:moveTo>
                      <a:pt x="571" y="186023"/>
                    </a:moveTo>
                    <a:lnTo>
                      <a:pt x="189357" y="152686"/>
                    </a:lnTo>
                    <a:lnTo>
                      <a:pt x="101155" y="0"/>
                    </a:lnTo>
                    <a:lnTo>
                      <a:pt x="101060" y="0"/>
                    </a:lnTo>
                    <a:lnTo>
                      <a:pt x="0" y="185071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xmlns="" id="{1EBF110A-A052-41F0-B224-5EC1E5D9EE35}"/>
                  </a:ext>
                </a:extLst>
              </p:cNvPr>
              <p:cNvSpPr/>
              <p:nvPr/>
            </p:nvSpPr>
            <p:spPr>
              <a:xfrm>
                <a:off x="1724215" y="2782466"/>
                <a:ext cx="155162" cy="338328"/>
              </a:xfrm>
              <a:custGeom>
                <a:avLst/>
                <a:gdLst>
                  <a:gd name="connsiteX0" fmla="*/ 0 w 155162"/>
                  <a:gd name="connsiteY0" fmla="*/ 88487 h 338328"/>
                  <a:gd name="connsiteX1" fmla="*/ 144209 w 155162"/>
                  <a:gd name="connsiteY1" fmla="*/ 338328 h 338328"/>
                  <a:gd name="connsiteX2" fmla="*/ 155162 w 155162"/>
                  <a:gd name="connsiteY2" fmla="*/ 0 h 3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162" h="338328">
                    <a:moveTo>
                      <a:pt x="0" y="88487"/>
                    </a:moveTo>
                    <a:lnTo>
                      <a:pt x="144209" y="338328"/>
                    </a:lnTo>
                    <a:lnTo>
                      <a:pt x="155162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xmlns="" id="{31B296F0-5772-41ED-AC3E-3E64B19A9D68}"/>
                  </a:ext>
                </a:extLst>
              </p:cNvPr>
              <p:cNvSpPr/>
              <p:nvPr/>
            </p:nvSpPr>
            <p:spPr>
              <a:xfrm>
                <a:off x="1521523" y="2487667"/>
                <a:ext cx="181451" cy="178022"/>
              </a:xfrm>
              <a:custGeom>
                <a:avLst/>
                <a:gdLst>
                  <a:gd name="connsiteX0" fmla="*/ 0 w 181451"/>
                  <a:gd name="connsiteY0" fmla="*/ 32195 h 178022"/>
                  <a:gd name="connsiteX1" fmla="*/ 84201 w 181451"/>
                  <a:gd name="connsiteY1" fmla="*/ 178022 h 178022"/>
                  <a:gd name="connsiteX2" fmla="*/ 181451 w 181451"/>
                  <a:gd name="connsiteY2" fmla="*/ 0 h 17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451" h="178022">
                    <a:moveTo>
                      <a:pt x="0" y="32195"/>
                    </a:moveTo>
                    <a:lnTo>
                      <a:pt x="84201" y="178022"/>
                    </a:lnTo>
                    <a:lnTo>
                      <a:pt x="181451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xmlns="" id="{E9600F04-7621-46AA-A970-D47D9225C4A2}"/>
                  </a:ext>
                </a:extLst>
              </p:cNvPr>
              <p:cNvSpPr/>
              <p:nvPr/>
            </p:nvSpPr>
            <p:spPr>
              <a:xfrm>
                <a:off x="1619154" y="2627113"/>
                <a:ext cx="168401" cy="225552"/>
              </a:xfrm>
              <a:custGeom>
                <a:avLst/>
                <a:gdLst>
                  <a:gd name="connsiteX0" fmla="*/ 168402 w 168401"/>
                  <a:gd name="connsiteY0" fmla="*/ 0 h 225552"/>
                  <a:gd name="connsiteX1" fmla="*/ 0 w 168401"/>
                  <a:gd name="connsiteY1" fmla="*/ 61817 h 225552"/>
                  <a:gd name="connsiteX2" fmla="*/ 94488 w 168401"/>
                  <a:gd name="connsiteY2" fmla="*/ 225552 h 22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01" h="225552">
                    <a:moveTo>
                      <a:pt x="168402" y="0"/>
                    </a:moveTo>
                    <a:lnTo>
                      <a:pt x="0" y="61817"/>
                    </a:lnTo>
                    <a:lnTo>
                      <a:pt x="94488" y="225552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xmlns="" id="{4238B0C5-6777-4B9E-89C5-013B3E4B3D3E}"/>
                  </a:ext>
                </a:extLst>
              </p:cNvPr>
              <p:cNvSpPr/>
              <p:nvPr/>
            </p:nvSpPr>
            <p:spPr>
              <a:xfrm>
                <a:off x="37147" y="2699313"/>
                <a:ext cx="5055965" cy="2544701"/>
              </a:xfrm>
              <a:custGeom>
                <a:avLst/>
                <a:gdLst>
                  <a:gd name="connsiteX0" fmla="*/ 4590764 w 5055965"/>
                  <a:gd name="connsiteY0" fmla="*/ 2468118 h 2544701"/>
                  <a:gd name="connsiteX1" fmla="*/ 4505325 w 5055965"/>
                  <a:gd name="connsiteY1" fmla="*/ 2465070 h 2544701"/>
                  <a:gd name="connsiteX2" fmla="*/ 4505325 w 5055965"/>
                  <a:gd name="connsiteY2" fmla="*/ 1353788 h 2544701"/>
                  <a:gd name="connsiteX3" fmla="*/ 4506945 w 5055965"/>
                  <a:gd name="connsiteY3" fmla="*/ 1353788 h 2544701"/>
                  <a:gd name="connsiteX4" fmla="*/ 4506945 w 5055965"/>
                  <a:gd name="connsiteY4" fmla="*/ 994124 h 2544701"/>
                  <a:gd name="connsiteX5" fmla="*/ 4506945 w 5055965"/>
                  <a:gd name="connsiteY5" fmla="*/ 861441 h 2544701"/>
                  <a:gd name="connsiteX6" fmla="*/ 4506945 w 5055965"/>
                  <a:gd name="connsiteY6" fmla="*/ 450913 h 2544701"/>
                  <a:gd name="connsiteX7" fmla="*/ 4037648 w 5055965"/>
                  <a:gd name="connsiteY7" fmla="*/ 450913 h 2544701"/>
                  <a:gd name="connsiteX8" fmla="*/ 4037648 w 5055965"/>
                  <a:gd name="connsiteY8" fmla="*/ 446151 h 2544701"/>
                  <a:gd name="connsiteX9" fmla="*/ 3577876 w 5055965"/>
                  <a:gd name="connsiteY9" fmla="*/ 446151 h 2544701"/>
                  <a:gd name="connsiteX10" fmla="*/ 3577876 w 5055965"/>
                  <a:gd name="connsiteY10" fmla="*/ 608838 h 2544701"/>
                  <a:gd name="connsiteX11" fmla="*/ 3417285 w 5055965"/>
                  <a:gd name="connsiteY11" fmla="*/ 608838 h 2544701"/>
                  <a:gd name="connsiteX12" fmla="*/ 3417285 w 5055965"/>
                  <a:gd name="connsiteY12" fmla="*/ 613982 h 2544701"/>
                  <a:gd name="connsiteX13" fmla="*/ 2943225 w 5055965"/>
                  <a:gd name="connsiteY13" fmla="*/ 613982 h 2544701"/>
                  <a:gd name="connsiteX14" fmla="*/ 2943225 w 5055965"/>
                  <a:gd name="connsiteY14" fmla="*/ 608838 h 2544701"/>
                  <a:gd name="connsiteX15" fmla="*/ 2648807 w 5055965"/>
                  <a:gd name="connsiteY15" fmla="*/ 608838 h 2544701"/>
                  <a:gd name="connsiteX16" fmla="*/ 2648807 w 5055965"/>
                  <a:gd name="connsiteY16" fmla="*/ 745808 h 2544701"/>
                  <a:gd name="connsiteX17" fmla="*/ 2370487 w 5055965"/>
                  <a:gd name="connsiteY17" fmla="*/ 745808 h 2544701"/>
                  <a:gd name="connsiteX18" fmla="*/ 2370487 w 5055965"/>
                  <a:gd name="connsiteY18" fmla="*/ 515779 h 2544701"/>
                  <a:gd name="connsiteX19" fmla="*/ 2370487 w 5055965"/>
                  <a:gd name="connsiteY19" fmla="*/ 515779 h 2544701"/>
                  <a:gd name="connsiteX20" fmla="*/ 2370487 w 5055965"/>
                  <a:gd name="connsiteY20" fmla="*/ 277463 h 2544701"/>
                  <a:gd name="connsiteX21" fmla="*/ 2370487 w 5055965"/>
                  <a:gd name="connsiteY21" fmla="*/ 2381 h 2544701"/>
                  <a:gd name="connsiteX22" fmla="*/ 2370487 w 5055965"/>
                  <a:gd name="connsiteY22" fmla="*/ 0 h 2544701"/>
                  <a:gd name="connsiteX23" fmla="*/ 2368106 w 5055965"/>
                  <a:gd name="connsiteY23" fmla="*/ 2381 h 2544701"/>
                  <a:gd name="connsiteX24" fmla="*/ 2095405 w 5055965"/>
                  <a:gd name="connsiteY24" fmla="*/ 2381 h 2544701"/>
                  <a:gd name="connsiteX25" fmla="*/ 2095405 w 5055965"/>
                  <a:gd name="connsiteY25" fmla="*/ 275082 h 2544701"/>
                  <a:gd name="connsiteX26" fmla="*/ 2004346 w 5055965"/>
                  <a:gd name="connsiteY26" fmla="*/ 366141 h 2544701"/>
                  <a:gd name="connsiteX27" fmla="*/ 1995964 w 5055965"/>
                  <a:gd name="connsiteY27" fmla="*/ 346138 h 2544701"/>
                  <a:gd name="connsiteX28" fmla="*/ 1851470 w 5055965"/>
                  <a:gd name="connsiteY28" fmla="*/ 95821 h 2544701"/>
                  <a:gd name="connsiteX29" fmla="*/ 1840421 w 5055965"/>
                  <a:gd name="connsiteY29" fmla="*/ 436817 h 2544701"/>
                  <a:gd name="connsiteX30" fmla="*/ 1846612 w 5055965"/>
                  <a:gd name="connsiteY30" fmla="*/ 446056 h 2544701"/>
                  <a:gd name="connsiteX31" fmla="*/ 1441609 w 5055965"/>
                  <a:gd name="connsiteY31" fmla="*/ 446056 h 2544701"/>
                  <a:gd name="connsiteX32" fmla="*/ 1441609 w 5055965"/>
                  <a:gd name="connsiteY32" fmla="*/ 861346 h 2544701"/>
                  <a:gd name="connsiteX33" fmla="*/ 1107567 w 5055965"/>
                  <a:gd name="connsiteY33" fmla="*/ 861346 h 2544701"/>
                  <a:gd name="connsiteX34" fmla="*/ 1107567 w 5055965"/>
                  <a:gd name="connsiteY34" fmla="*/ 608743 h 2544701"/>
                  <a:gd name="connsiteX35" fmla="*/ 1107567 w 5055965"/>
                  <a:gd name="connsiteY35" fmla="*/ 397288 h 2544701"/>
                  <a:gd name="connsiteX36" fmla="*/ 760000 w 5055965"/>
                  <a:gd name="connsiteY36" fmla="*/ 397288 h 2544701"/>
                  <a:gd name="connsiteX37" fmla="*/ 104966 w 5055965"/>
                  <a:gd name="connsiteY37" fmla="*/ 397288 h 2544701"/>
                  <a:gd name="connsiteX38" fmla="*/ 0 w 5055965"/>
                  <a:gd name="connsiteY38" fmla="*/ 502349 h 2544701"/>
                  <a:gd name="connsiteX39" fmla="*/ 0 w 5055965"/>
                  <a:gd name="connsiteY39" fmla="*/ 503777 h 2544701"/>
                  <a:gd name="connsiteX40" fmla="*/ 104966 w 5055965"/>
                  <a:gd name="connsiteY40" fmla="*/ 608838 h 2544701"/>
                  <a:gd name="connsiteX41" fmla="*/ 760000 w 5055965"/>
                  <a:gd name="connsiteY41" fmla="*/ 608838 h 2544701"/>
                  <a:gd name="connsiteX42" fmla="*/ 760000 w 5055965"/>
                  <a:gd name="connsiteY42" fmla="*/ 861441 h 2544701"/>
                  <a:gd name="connsiteX43" fmla="*/ 760000 w 5055965"/>
                  <a:gd name="connsiteY43" fmla="*/ 909066 h 2544701"/>
                  <a:gd name="connsiteX44" fmla="*/ 760000 w 5055965"/>
                  <a:gd name="connsiteY44" fmla="*/ 1353788 h 2544701"/>
                  <a:gd name="connsiteX45" fmla="*/ 760000 w 5055965"/>
                  <a:gd name="connsiteY45" fmla="*/ 2465165 h 2544701"/>
                  <a:gd name="connsiteX46" fmla="*/ 674561 w 5055965"/>
                  <a:gd name="connsiteY46" fmla="*/ 2468213 h 2544701"/>
                  <a:gd name="connsiteX47" fmla="*/ 209360 w 5055965"/>
                  <a:gd name="connsiteY47" fmla="*/ 2501837 h 2544701"/>
                  <a:gd name="connsiteX48" fmla="*/ 674561 w 5055965"/>
                  <a:gd name="connsiteY48" fmla="*/ 2535460 h 2544701"/>
                  <a:gd name="connsiteX49" fmla="*/ 1139762 w 5055965"/>
                  <a:gd name="connsiteY49" fmla="*/ 2544699 h 2544701"/>
                  <a:gd name="connsiteX50" fmla="*/ 1604963 w 5055965"/>
                  <a:gd name="connsiteY50" fmla="*/ 2535555 h 2544701"/>
                  <a:gd name="connsiteX51" fmla="*/ 2070164 w 5055965"/>
                  <a:gd name="connsiteY51" fmla="*/ 2501837 h 2544701"/>
                  <a:gd name="connsiteX52" fmla="*/ 1604963 w 5055965"/>
                  <a:gd name="connsiteY52" fmla="*/ 2468118 h 2544701"/>
                  <a:gd name="connsiteX53" fmla="*/ 1519523 w 5055965"/>
                  <a:gd name="connsiteY53" fmla="*/ 2465070 h 2544701"/>
                  <a:gd name="connsiteX54" fmla="*/ 1519523 w 5055965"/>
                  <a:gd name="connsiteY54" fmla="*/ 1353788 h 2544701"/>
                  <a:gd name="connsiteX55" fmla="*/ 3745802 w 5055965"/>
                  <a:gd name="connsiteY55" fmla="*/ 1353788 h 2544701"/>
                  <a:gd name="connsiteX56" fmla="*/ 3745802 w 5055965"/>
                  <a:gd name="connsiteY56" fmla="*/ 2465165 h 2544701"/>
                  <a:gd name="connsiteX57" fmla="*/ 3660362 w 5055965"/>
                  <a:gd name="connsiteY57" fmla="*/ 2468213 h 2544701"/>
                  <a:gd name="connsiteX58" fmla="*/ 3195161 w 5055965"/>
                  <a:gd name="connsiteY58" fmla="*/ 2501837 h 2544701"/>
                  <a:gd name="connsiteX59" fmla="*/ 3660362 w 5055965"/>
                  <a:gd name="connsiteY59" fmla="*/ 2535460 h 2544701"/>
                  <a:gd name="connsiteX60" fmla="*/ 4125563 w 5055965"/>
                  <a:gd name="connsiteY60" fmla="*/ 2544699 h 2544701"/>
                  <a:gd name="connsiteX61" fmla="*/ 4590764 w 5055965"/>
                  <a:gd name="connsiteY61" fmla="*/ 2535555 h 2544701"/>
                  <a:gd name="connsiteX62" fmla="*/ 5055966 w 5055965"/>
                  <a:gd name="connsiteY62" fmla="*/ 2501837 h 2544701"/>
                  <a:gd name="connsiteX63" fmla="*/ 4590764 w 5055965"/>
                  <a:gd name="connsiteY63" fmla="*/ 2468118 h 254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55965" h="2544701">
                    <a:moveTo>
                      <a:pt x="4590764" y="2468118"/>
                    </a:moveTo>
                    <a:cubicBezTo>
                      <a:pt x="4562285" y="2466975"/>
                      <a:pt x="4533805" y="2466023"/>
                      <a:pt x="4505325" y="2465070"/>
                    </a:cubicBezTo>
                    <a:lnTo>
                      <a:pt x="4505325" y="1353788"/>
                    </a:lnTo>
                    <a:lnTo>
                      <a:pt x="4506945" y="1353788"/>
                    </a:lnTo>
                    <a:lnTo>
                      <a:pt x="4506945" y="994124"/>
                    </a:lnTo>
                    <a:lnTo>
                      <a:pt x="4506945" y="861441"/>
                    </a:lnTo>
                    <a:lnTo>
                      <a:pt x="4506945" y="450913"/>
                    </a:lnTo>
                    <a:lnTo>
                      <a:pt x="4037648" y="450913"/>
                    </a:lnTo>
                    <a:lnTo>
                      <a:pt x="4037648" y="446151"/>
                    </a:lnTo>
                    <a:lnTo>
                      <a:pt x="3577876" y="446151"/>
                    </a:lnTo>
                    <a:lnTo>
                      <a:pt x="3577876" y="608838"/>
                    </a:lnTo>
                    <a:lnTo>
                      <a:pt x="3417285" y="608838"/>
                    </a:lnTo>
                    <a:lnTo>
                      <a:pt x="3417285" y="613982"/>
                    </a:lnTo>
                    <a:lnTo>
                      <a:pt x="2943225" y="613982"/>
                    </a:lnTo>
                    <a:lnTo>
                      <a:pt x="2943225" y="608838"/>
                    </a:lnTo>
                    <a:lnTo>
                      <a:pt x="2648807" y="608838"/>
                    </a:lnTo>
                    <a:lnTo>
                      <a:pt x="2648807" y="745808"/>
                    </a:lnTo>
                    <a:lnTo>
                      <a:pt x="2370487" y="745808"/>
                    </a:lnTo>
                    <a:lnTo>
                      <a:pt x="2370487" y="515779"/>
                    </a:lnTo>
                    <a:lnTo>
                      <a:pt x="2370487" y="515779"/>
                    </a:lnTo>
                    <a:lnTo>
                      <a:pt x="2370487" y="277463"/>
                    </a:lnTo>
                    <a:lnTo>
                      <a:pt x="2370487" y="2381"/>
                    </a:lnTo>
                    <a:lnTo>
                      <a:pt x="2370487" y="0"/>
                    </a:lnTo>
                    <a:lnTo>
                      <a:pt x="2368106" y="2381"/>
                    </a:lnTo>
                    <a:lnTo>
                      <a:pt x="2095405" y="2381"/>
                    </a:lnTo>
                    <a:lnTo>
                      <a:pt x="2095405" y="275082"/>
                    </a:lnTo>
                    <a:lnTo>
                      <a:pt x="2004346" y="366141"/>
                    </a:lnTo>
                    <a:cubicBezTo>
                      <a:pt x="2002346" y="359283"/>
                      <a:pt x="1999679" y="352616"/>
                      <a:pt x="1995964" y="346138"/>
                    </a:cubicBezTo>
                    <a:lnTo>
                      <a:pt x="1851470" y="95821"/>
                    </a:lnTo>
                    <a:lnTo>
                      <a:pt x="1840421" y="436817"/>
                    </a:lnTo>
                    <a:cubicBezTo>
                      <a:pt x="1842326" y="440055"/>
                      <a:pt x="1844421" y="443103"/>
                      <a:pt x="1846612" y="446056"/>
                    </a:cubicBezTo>
                    <a:lnTo>
                      <a:pt x="1441609" y="446056"/>
                    </a:lnTo>
                    <a:lnTo>
                      <a:pt x="1441609" y="861346"/>
                    </a:lnTo>
                    <a:lnTo>
                      <a:pt x="1107567" y="861346"/>
                    </a:lnTo>
                    <a:lnTo>
                      <a:pt x="1107567" y="608743"/>
                    </a:lnTo>
                    <a:lnTo>
                      <a:pt x="1107567" y="397288"/>
                    </a:lnTo>
                    <a:lnTo>
                      <a:pt x="760000" y="397288"/>
                    </a:lnTo>
                    <a:lnTo>
                      <a:pt x="104966" y="397288"/>
                    </a:lnTo>
                    <a:cubicBezTo>
                      <a:pt x="46958" y="397288"/>
                      <a:pt x="0" y="444341"/>
                      <a:pt x="0" y="502349"/>
                    </a:cubicBezTo>
                    <a:lnTo>
                      <a:pt x="0" y="503777"/>
                    </a:lnTo>
                    <a:cubicBezTo>
                      <a:pt x="0" y="561784"/>
                      <a:pt x="47054" y="608838"/>
                      <a:pt x="104966" y="608838"/>
                    </a:cubicBezTo>
                    <a:lnTo>
                      <a:pt x="760000" y="608838"/>
                    </a:lnTo>
                    <a:lnTo>
                      <a:pt x="760000" y="861441"/>
                    </a:lnTo>
                    <a:lnTo>
                      <a:pt x="760000" y="909066"/>
                    </a:lnTo>
                    <a:lnTo>
                      <a:pt x="760000" y="1353788"/>
                    </a:lnTo>
                    <a:lnTo>
                      <a:pt x="760000" y="2465165"/>
                    </a:lnTo>
                    <a:cubicBezTo>
                      <a:pt x="731520" y="2466118"/>
                      <a:pt x="703040" y="2466975"/>
                      <a:pt x="674561" y="2468213"/>
                    </a:cubicBezTo>
                    <a:cubicBezTo>
                      <a:pt x="519494" y="2474881"/>
                      <a:pt x="364427" y="2484025"/>
                      <a:pt x="209360" y="2501837"/>
                    </a:cubicBezTo>
                    <a:cubicBezTo>
                      <a:pt x="364427" y="2519553"/>
                      <a:pt x="519494" y="2528792"/>
                      <a:pt x="674561" y="2535460"/>
                    </a:cubicBezTo>
                    <a:cubicBezTo>
                      <a:pt x="829628" y="2541746"/>
                      <a:pt x="984695" y="2544699"/>
                      <a:pt x="1139762" y="2544699"/>
                    </a:cubicBezTo>
                    <a:cubicBezTo>
                      <a:pt x="1294829" y="2544794"/>
                      <a:pt x="1449896" y="2541842"/>
                      <a:pt x="1604963" y="2535555"/>
                    </a:cubicBezTo>
                    <a:cubicBezTo>
                      <a:pt x="1760029" y="2528983"/>
                      <a:pt x="1915097" y="2519744"/>
                      <a:pt x="2070164" y="2501837"/>
                    </a:cubicBezTo>
                    <a:cubicBezTo>
                      <a:pt x="1915097" y="2484025"/>
                      <a:pt x="1760029" y="2474786"/>
                      <a:pt x="1604963" y="2468118"/>
                    </a:cubicBezTo>
                    <a:cubicBezTo>
                      <a:pt x="1576483" y="2466975"/>
                      <a:pt x="1548003" y="2466023"/>
                      <a:pt x="1519523" y="2465070"/>
                    </a:cubicBezTo>
                    <a:lnTo>
                      <a:pt x="1519523" y="1353788"/>
                    </a:lnTo>
                    <a:lnTo>
                      <a:pt x="3745802" y="1353788"/>
                    </a:lnTo>
                    <a:lnTo>
                      <a:pt x="3745802" y="2465165"/>
                    </a:lnTo>
                    <a:cubicBezTo>
                      <a:pt x="3717322" y="2466118"/>
                      <a:pt x="3688842" y="2466975"/>
                      <a:pt x="3660362" y="2468213"/>
                    </a:cubicBezTo>
                    <a:cubicBezTo>
                      <a:pt x="3505295" y="2474881"/>
                      <a:pt x="3350228" y="2484025"/>
                      <a:pt x="3195161" y="2501837"/>
                    </a:cubicBezTo>
                    <a:cubicBezTo>
                      <a:pt x="3350228" y="2519553"/>
                      <a:pt x="3505295" y="2528792"/>
                      <a:pt x="3660362" y="2535460"/>
                    </a:cubicBezTo>
                    <a:cubicBezTo>
                      <a:pt x="3815429" y="2541746"/>
                      <a:pt x="3970496" y="2544699"/>
                      <a:pt x="4125563" y="2544699"/>
                    </a:cubicBezTo>
                    <a:cubicBezTo>
                      <a:pt x="4280630" y="2544794"/>
                      <a:pt x="4435697" y="2541842"/>
                      <a:pt x="4590764" y="2535555"/>
                    </a:cubicBezTo>
                    <a:cubicBezTo>
                      <a:pt x="4745832" y="2528983"/>
                      <a:pt x="4900898" y="2519744"/>
                      <a:pt x="5055966" y="2501837"/>
                    </a:cubicBezTo>
                    <a:cubicBezTo>
                      <a:pt x="4900994" y="2483930"/>
                      <a:pt x="4745926" y="2474690"/>
                      <a:pt x="4590764" y="2468118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xmlns="" id="{44D1F02B-BD7F-4AB9-AF9A-2B4131EE7D2B}"/>
                  </a:ext>
                </a:extLst>
              </p:cNvPr>
              <p:cNvSpPr/>
              <p:nvPr/>
            </p:nvSpPr>
            <p:spPr>
              <a:xfrm>
                <a:off x="1447837" y="2201346"/>
                <a:ext cx="163220" cy="183070"/>
              </a:xfrm>
              <a:custGeom>
                <a:avLst/>
                <a:gdLst>
                  <a:gd name="connsiteX0" fmla="*/ 1486 w 163220"/>
                  <a:gd name="connsiteY0" fmla="*/ 183071 h 183070"/>
                  <a:gd name="connsiteX1" fmla="*/ 162268 w 163220"/>
                  <a:gd name="connsiteY1" fmla="*/ 116110 h 183070"/>
                  <a:gd name="connsiteX2" fmla="*/ 163221 w 163220"/>
                  <a:gd name="connsiteY2" fmla="*/ 114395 h 183070"/>
                  <a:gd name="connsiteX3" fmla="*/ 135408 w 163220"/>
                  <a:gd name="connsiteY3" fmla="*/ 88868 h 183070"/>
                  <a:gd name="connsiteX4" fmla="*/ 135408 w 163220"/>
                  <a:gd name="connsiteY4" fmla="*/ 88868 h 183070"/>
                  <a:gd name="connsiteX5" fmla="*/ 135408 w 163220"/>
                  <a:gd name="connsiteY5" fmla="*/ 88868 h 183070"/>
                  <a:gd name="connsiteX6" fmla="*/ 92450 w 163220"/>
                  <a:gd name="connsiteY6" fmla="*/ 76581 h 183070"/>
                  <a:gd name="connsiteX7" fmla="*/ 48921 w 163220"/>
                  <a:gd name="connsiteY7" fmla="*/ 0 h 183070"/>
                  <a:gd name="connsiteX8" fmla="*/ 47587 w 163220"/>
                  <a:gd name="connsiteY8" fmla="*/ 191 h 183070"/>
                  <a:gd name="connsiteX9" fmla="*/ 820 w 163220"/>
                  <a:gd name="connsiteY9" fmla="*/ 123254 h 183070"/>
                  <a:gd name="connsiteX10" fmla="*/ 6535 w 163220"/>
                  <a:gd name="connsiteY10" fmla="*/ 132969 h 183070"/>
                  <a:gd name="connsiteX11" fmla="*/ 1486 w 163220"/>
                  <a:gd name="connsiteY11" fmla="*/ 183071 h 18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220" h="183070">
                    <a:moveTo>
                      <a:pt x="1486" y="183071"/>
                    </a:moveTo>
                    <a:lnTo>
                      <a:pt x="162268" y="116110"/>
                    </a:lnTo>
                    <a:lnTo>
                      <a:pt x="163221" y="114395"/>
                    </a:lnTo>
                    <a:cubicBezTo>
                      <a:pt x="155696" y="103918"/>
                      <a:pt x="146266" y="95155"/>
                      <a:pt x="135408" y="88868"/>
                    </a:cubicBezTo>
                    <a:lnTo>
                      <a:pt x="135408" y="88868"/>
                    </a:lnTo>
                    <a:lnTo>
                      <a:pt x="135408" y="88868"/>
                    </a:lnTo>
                    <a:cubicBezTo>
                      <a:pt x="122549" y="81344"/>
                      <a:pt x="107785" y="77057"/>
                      <a:pt x="92450" y="76581"/>
                    </a:cubicBezTo>
                    <a:lnTo>
                      <a:pt x="48921" y="0"/>
                    </a:lnTo>
                    <a:lnTo>
                      <a:pt x="47587" y="191"/>
                    </a:lnTo>
                    <a:lnTo>
                      <a:pt x="820" y="123254"/>
                    </a:lnTo>
                    <a:lnTo>
                      <a:pt x="6535" y="132969"/>
                    </a:lnTo>
                    <a:cubicBezTo>
                      <a:pt x="58" y="149066"/>
                      <a:pt x="-1562" y="166497"/>
                      <a:pt x="1486" y="183071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xmlns="" id="{0D7A6EFA-B8BD-4889-8AE6-1500306EC09F}"/>
                  </a:ext>
                </a:extLst>
              </p:cNvPr>
              <p:cNvSpPr/>
              <p:nvPr/>
            </p:nvSpPr>
            <p:spPr>
              <a:xfrm>
                <a:off x="1720595" y="2633876"/>
                <a:ext cx="155352" cy="228123"/>
              </a:xfrm>
              <a:custGeom>
                <a:avLst/>
                <a:gdLst>
                  <a:gd name="connsiteX0" fmla="*/ 0 w 155352"/>
                  <a:gd name="connsiteY0" fmla="*/ 228124 h 228123"/>
                  <a:gd name="connsiteX1" fmla="*/ 155353 w 155352"/>
                  <a:gd name="connsiteY1" fmla="*/ 139637 h 228123"/>
                  <a:gd name="connsiteX2" fmla="*/ 74771 w 155352"/>
                  <a:gd name="connsiteY2" fmla="*/ 0 h 22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352" h="228123">
                    <a:moveTo>
                      <a:pt x="0" y="228124"/>
                    </a:moveTo>
                    <a:lnTo>
                      <a:pt x="155353" y="139637"/>
                    </a:lnTo>
                    <a:lnTo>
                      <a:pt x="74771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61" name="Gráfico 9">
            <a:extLst>
              <a:ext uri="{FF2B5EF4-FFF2-40B4-BE49-F238E27FC236}">
                <a16:creationId xmlns:a16="http://schemas.microsoft.com/office/drawing/2014/main" xmlns="" id="{66EC291C-DC19-41B3-A651-BF1580E89CF3}"/>
              </a:ext>
            </a:extLst>
          </p:cNvPr>
          <p:cNvGrpSpPr/>
          <p:nvPr/>
        </p:nvGrpSpPr>
        <p:grpSpPr>
          <a:xfrm>
            <a:off x="11423131" y="128454"/>
            <a:ext cx="580635" cy="580635"/>
            <a:chOff x="11423131" y="128454"/>
            <a:chExt cx="580635" cy="580635"/>
          </a:xfrm>
        </p:grpSpPr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xmlns="" id="{B189BC76-5F0A-4DCE-B119-AA1FEF4229E1}"/>
                </a:ext>
              </a:extLst>
            </p:cNvPr>
            <p:cNvSpPr/>
            <p:nvPr/>
          </p:nvSpPr>
          <p:spPr>
            <a:xfrm>
              <a:off x="11423131" y="128454"/>
              <a:ext cx="580498" cy="580498"/>
            </a:xfrm>
            <a:custGeom>
              <a:avLst/>
              <a:gdLst>
                <a:gd name="connsiteX0" fmla="*/ 290249 w 580498"/>
                <a:gd name="connsiteY0" fmla="*/ 20493 h 580498"/>
                <a:gd name="connsiteX1" fmla="*/ 560005 w 580498"/>
                <a:gd name="connsiteY1" fmla="*/ 290249 h 580498"/>
                <a:gd name="connsiteX2" fmla="*/ 290249 w 580498"/>
                <a:gd name="connsiteY2" fmla="*/ 560005 h 580498"/>
                <a:gd name="connsiteX3" fmla="*/ 20493 w 580498"/>
                <a:gd name="connsiteY3" fmla="*/ 290249 h 580498"/>
                <a:gd name="connsiteX4" fmla="*/ 290249 w 580498"/>
                <a:gd name="connsiteY4" fmla="*/ 20493 h 580498"/>
                <a:gd name="connsiteX5" fmla="*/ 290249 w 580498"/>
                <a:gd name="connsiteY5" fmla="*/ 0 h 580498"/>
                <a:gd name="connsiteX6" fmla="*/ 0 w 580498"/>
                <a:gd name="connsiteY6" fmla="*/ 290249 h 580498"/>
                <a:gd name="connsiteX7" fmla="*/ 290249 w 580498"/>
                <a:gd name="connsiteY7" fmla="*/ 580498 h 580498"/>
                <a:gd name="connsiteX8" fmla="*/ 580498 w 580498"/>
                <a:gd name="connsiteY8" fmla="*/ 290249 h 580498"/>
                <a:gd name="connsiteX9" fmla="*/ 290249 w 580498"/>
                <a:gd name="connsiteY9" fmla="*/ 0 h 580498"/>
                <a:gd name="connsiteX10" fmla="*/ 290249 w 580498"/>
                <a:gd name="connsiteY10" fmla="*/ 0 h 58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498" h="580498">
                  <a:moveTo>
                    <a:pt x="290249" y="20493"/>
                  </a:moveTo>
                  <a:cubicBezTo>
                    <a:pt x="439028" y="20493"/>
                    <a:pt x="560005" y="141538"/>
                    <a:pt x="560005" y="290249"/>
                  </a:cubicBezTo>
                  <a:cubicBezTo>
                    <a:pt x="560005" y="439028"/>
                    <a:pt x="438960" y="560005"/>
                    <a:pt x="290249" y="560005"/>
                  </a:cubicBezTo>
                  <a:cubicBezTo>
                    <a:pt x="141538" y="560005"/>
                    <a:pt x="20493" y="439028"/>
                    <a:pt x="20493" y="290249"/>
                  </a:cubicBezTo>
                  <a:cubicBezTo>
                    <a:pt x="20493" y="141538"/>
                    <a:pt x="141538" y="20493"/>
                    <a:pt x="290249" y="20493"/>
                  </a:cubicBezTo>
                  <a:moveTo>
                    <a:pt x="290249" y="0"/>
                  </a:moveTo>
                  <a:cubicBezTo>
                    <a:pt x="129994" y="0"/>
                    <a:pt x="0" y="129994"/>
                    <a:pt x="0" y="290249"/>
                  </a:cubicBezTo>
                  <a:cubicBezTo>
                    <a:pt x="0" y="450573"/>
                    <a:pt x="129994" y="580498"/>
                    <a:pt x="290249" y="580498"/>
                  </a:cubicBezTo>
                  <a:cubicBezTo>
                    <a:pt x="450504" y="580498"/>
                    <a:pt x="580498" y="450504"/>
                    <a:pt x="580498" y="290249"/>
                  </a:cubicBezTo>
                  <a:cubicBezTo>
                    <a:pt x="580567" y="129994"/>
                    <a:pt x="450573" y="0"/>
                    <a:pt x="290249" y="0"/>
                  </a:cubicBezTo>
                  <a:lnTo>
                    <a:pt x="290249" y="0"/>
                  </a:lnTo>
                  <a:close/>
                </a:path>
              </a:pathLst>
            </a:custGeom>
            <a:solidFill>
              <a:srgbClr val="3B67AE"/>
            </a:solidFill>
            <a:ln w="6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63" name="Gráfico 9">
              <a:extLst>
                <a:ext uri="{FF2B5EF4-FFF2-40B4-BE49-F238E27FC236}">
                  <a16:creationId xmlns:a16="http://schemas.microsoft.com/office/drawing/2014/main" xmlns="" id="{66EC291C-DC19-41B3-A651-BF1580E89CF3}"/>
                </a:ext>
              </a:extLst>
            </p:cNvPr>
            <p:cNvGrpSpPr/>
            <p:nvPr/>
          </p:nvGrpSpPr>
          <p:grpSpPr>
            <a:xfrm>
              <a:off x="11491645" y="232216"/>
              <a:ext cx="443536" cy="337997"/>
              <a:chOff x="11491645" y="232216"/>
              <a:chExt cx="443536" cy="337997"/>
            </a:xfrm>
            <a:solidFill>
              <a:srgbClr val="3B67AE"/>
            </a:solidFill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xmlns="" id="{DF6D5E27-B10F-40D7-BD36-109908D56D1F}"/>
                  </a:ext>
                </a:extLst>
              </p:cNvPr>
              <p:cNvSpPr/>
              <p:nvPr/>
            </p:nvSpPr>
            <p:spPr>
              <a:xfrm>
                <a:off x="11607704" y="307972"/>
                <a:ext cx="7445" cy="8402"/>
              </a:xfrm>
              <a:custGeom>
                <a:avLst/>
                <a:gdLst>
                  <a:gd name="connsiteX0" fmla="*/ 0 w 7445"/>
                  <a:gd name="connsiteY0" fmla="*/ 1298 h 8402"/>
                  <a:gd name="connsiteX1" fmla="*/ 4235 w 7445"/>
                  <a:gd name="connsiteY1" fmla="*/ 8402 h 8402"/>
                  <a:gd name="connsiteX2" fmla="*/ 7446 w 7445"/>
                  <a:gd name="connsiteY2" fmla="*/ 0 h 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45" h="8402">
                    <a:moveTo>
                      <a:pt x="0" y="1298"/>
                    </a:moveTo>
                    <a:lnTo>
                      <a:pt x="4235" y="8402"/>
                    </a:lnTo>
                    <a:lnTo>
                      <a:pt x="7446" y="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xmlns="" id="{22B34BF3-1016-4AEB-AF9E-0B7928547173}"/>
                  </a:ext>
                </a:extLst>
              </p:cNvPr>
              <p:cNvSpPr/>
              <p:nvPr/>
            </p:nvSpPr>
            <p:spPr>
              <a:xfrm>
                <a:off x="11589055" y="275935"/>
                <a:ext cx="8607" cy="9973"/>
              </a:xfrm>
              <a:custGeom>
                <a:avLst/>
                <a:gdLst>
                  <a:gd name="connsiteX0" fmla="*/ 0 w 8607"/>
                  <a:gd name="connsiteY0" fmla="*/ 1844 h 9973"/>
                  <a:gd name="connsiteX1" fmla="*/ 4850 w 8607"/>
                  <a:gd name="connsiteY1" fmla="*/ 9973 h 9973"/>
                  <a:gd name="connsiteX2" fmla="*/ 8607 w 8607"/>
                  <a:gd name="connsiteY2" fmla="*/ 0 h 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07" h="9973">
                    <a:moveTo>
                      <a:pt x="0" y="1844"/>
                    </a:moveTo>
                    <a:lnTo>
                      <a:pt x="4850" y="9973"/>
                    </a:lnTo>
                    <a:lnTo>
                      <a:pt x="8607" y="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xmlns="" id="{87255CE5-ECAA-47A4-8296-4117F0D02ABA}"/>
                  </a:ext>
                </a:extLst>
              </p:cNvPr>
              <p:cNvSpPr/>
              <p:nvPr/>
            </p:nvSpPr>
            <p:spPr>
              <a:xfrm>
                <a:off x="11594384" y="284200"/>
                <a:ext cx="7445" cy="9221"/>
              </a:xfrm>
              <a:custGeom>
                <a:avLst/>
                <a:gdLst>
                  <a:gd name="connsiteX0" fmla="*/ 7446 w 7445"/>
                  <a:gd name="connsiteY0" fmla="*/ 0 h 9221"/>
                  <a:gd name="connsiteX1" fmla="*/ 0 w 7445"/>
                  <a:gd name="connsiteY1" fmla="*/ 2391 h 9221"/>
                  <a:gd name="connsiteX2" fmla="*/ 0 w 7445"/>
                  <a:gd name="connsiteY2" fmla="*/ 2527 h 9221"/>
                  <a:gd name="connsiteX3" fmla="*/ 3894 w 7445"/>
                  <a:gd name="connsiteY3" fmla="*/ 9222 h 9221"/>
                  <a:gd name="connsiteX4" fmla="*/ 3962 w 7445"/>
                  <a:gd name="connsiteY4" fmla="*/ 9154 h 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5" h="9221">
                    <a:moveTo>
                      <a:pt x="7446" y="0"/>
                    </a:moveTo>
                    <a:lnTo>
                      <a:pt x="0" y="2391"/>
                    </a:lnTo>
                    <a:lnTo>
                      <a:pt x="0" y="2527"/>
                    </a:lnTo>
                    <a:lnTo>
                      <a:pt x="3894" y="9222"/>
                    </a:lnTo>
                    <a:lnTo>
                      <a:pt x="3962" y="9154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xmlns="" id="{DA5515C1-41DC-430B-8492-9BC2E9469176}"/>
                  </a:ext>
                </a:extLst>
              </p:cNvPr>
              <p:cNvSpPr/>
              <p:nvPr/>
            </p:nvSpPr>
            <p:spPr>
              <a:xfrm>
                <a:off x="11588577" y="266508"/>
                <a:ext cx="8948" cy="10656"/>
              </a:xfrm>
              <a:custGeom>
                <a:avLst/>
                <a:gdLst>
                  <a:gd name="connsiteX0" fmla="*/ 68 w 8948"/>
                  <a:gd name="connsiteY0" fmla="*/ 10656 h 10656"/>
                  <a:gd name="connsiteX1" fmla="*/ 8949 w 8948"/>
                  <a:gd name="connsiteY1" fmla="*/ 8675 h 10656"/>
                  <a:gd name="connsiteX2" fmla="*/ 4030 w 8948"/>
                  <a:gd name="connsiteY2" fmla="*/ 0 h 10656"/>
                  <a:gd name="connsiteX3" fmla="*/ 0 w 8948"/>
                  <a:gd name="connsiteY3" fmla="*/ 10520 h 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8" h="10656">
                    <a:moveTo>
                      <a:pt x="68" y="10656"/>
                    </a:moveTo>
                    <a:lnTo>
                      <a:pt x="8949" y="8675"/>
                    </a:lnTo>
                    <a:lnTo>
                      <a:pt x="4030" y="0"/>
                    </a:lnTo>
                    <a:lnTo>
                      <a:pt x="0" y="1052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xmlns="" id="{E541F5B4-C0E5-4325-B103-E21314309079}"/>
                  </a:ext>
                </a:extLst>
              </p:cNvPr>
              <p:cNvSpPr/>
              <p:nvPr/>
            </p:nvSpPr>
            <p:spPr>
              <a:xfrm>
                <a:off x="11603469" y="299843"/>
                <a:ext cx="6967" cy="8538"/>
              </a:xfrm>
              <a:custGeom>
                <a:avLst/>
                <a:gdLst>
                  <a:gd name="connsiteX0" fmla="*/ 68 w 6967"/>
                  <a:gd name="connsiteY0" fmla="*/ 1981 h 8538"/>
                  <a:gd name="connsiteX1" fmla="*/ 0 w 6967"/>
                  <a:gd name="connsiteY1" fmla="*/ 2254 h 8538"/>
                  <a:gd name="connsiteX2" fmla="*/ 3757 w 6967"/>
                  <a:gd name="connsiteY2" fmla="*/ 8539 h 8538"/>
                  <a:gd name="connsiteX3" fmla="*/ 6968 w 6967"/>
                  <a:gd name="connsiteY3" fmla="*/ 0 h 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67" h="8538">
                    <a:moveTo>
                      <a:pt x="68" y="1981"/>
                    </a:moveTo>
                    <a:lnTo>
                      <a:pt x="0" y="2254"/>
                    </a:lnTo>
                    <a:lnTo>
                      <a:pt x="3757" y="8539"/>
                    </a:lnTo>
                    <a:lnTo>
                      <a:pt x="6968" y="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xmlns="" id="{08BF84FF-AF4F-4911-B58F-D89D570B7762}"/>
                  </a:ext>
                </a:extLst>
              </p:cNvPr>
              <p:cNvSpPr/>
              <p:nvPr/>
            </p:nvSpPr>
            <p:spPr>
              <a:xfrm>
                <a:off x="11598824" y="291988"/>
                <a:ext cx="7650" cy="9290"/>
              </a:xfrm>
              <a:custGeom>
                <a:avLst/>
                <a:gdLst>
                  <a:gd name="connsiteX0" fmla="*/ 7651 w 7650"/>
                  <a:gd name="connsiteY0" fmla="*/ 0 h 9290"/>
                  <a:gd name="connsiteX1" fmla="*/ 68 w 7650"/>
                  <a:gd name="connsiteY1" fmla="*/ 1981 h 9290"/>
                  <a:gd name="connsiteX2" fmla="*/ 0 w 7650"/>
                  <a:gd name="connsiteY2" fmla="*/ 2254 h 9290"/>
                  <a:gd name="connsiteX3" fmla="*/ 4167 w 7650"/>
                  <a:gd name="connsiteY3" fmla="*/ 9290 h 9290"/>
                  <a:gd name="connsiteX4" fmla="*/ 4167 w 7650"/>
                  <a:gd name="connsiteY4" fmla="*/ 9222 h 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0" h="9290">
                    <a:moveTo>
                      <a:pt x="7651" y="0"/>
                    </a:moveTo>
                    <a:lnTo>
                      <a:pt x="68" y="1981"/>
                    </a:lnTo>
                    <a:lnTo>
                      <a:pt x="0" y="2254"/>
                    </a:lnTo>
                    <a:lnTo>
                      <a:pt x="4167" y="9290"/>
                    </a:lnTo>
                    <a:lnTo>
                      <a:pt x="4167" y="9222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xmlns="" id="{E39E9D64-C6A9-4CFA-921F-6B21CBB5E2BA}"/>
                  </a:ext>
                </a:extLst>
              </p:cNvPr>
              <p:cNvSpPr/>
              <p:nvPr/>
            </p:nvSpPr>
            <p:spPr>
              <a:xfrm>
                <a:off x="11582012" y="264527"/>
                <a:ext cx="10049" cy="97546"/>
              </a:xfrm>
              <a:custGeom>
                <a:avLst/>
                <a:gdLst>
                  <a:gd name="connsiteX0" fmla="*/ 827 w 10049"/>
                  <a:gd name="connsiteY0" fmla="*/ 97547 h 97546"/>
                  <a:gd name="connsiteX1" fmla="*/ 1647 w 10049"/>
                  <a:gd name="connsiteY1" fmla="*/ 96727 h 97546"/>
                  <a:gd name="connsiteX2" fmla="*/ 1647 w 10049"/>
                  <a:gd name="connsiteY2" fmla="*/ 4099 h 97546"/>
                  <a:gd name="connsiteX3" fmla="*/ 6155 w 10049"/>
                  <a:gd name="connsiteY3" fmla="*/ 11681 h 97546"/>
                  <a:gd name="connsiteX4" fmla="*/ 10049 w 10049"/>
                  <a:gd name="connsiteY4" fmla="*/ 1503 h 97546"/>
                  <a:gd name="connsiteX5" fmla="*/ 1100 w 10049"/>
                  <a:gd name="connsiteY5" fmla="*/ 0 h 97546"/>
                  <a:gd name="connsiteX6" fmla="*/ 7 w 10049"/>
                  <a:gd name="connsiteY6" fmla="*/ 1366 h 97546"/>
                  <a:gd name="connsiteX7" fmla="*/ 7 w 10049"/>
                  <a:gd name="connsiteY7" fmla="*/ 96795 h 97546"/>
                  <a:gd name="connsiteX8" fmla="*/ 827 w 10049"/>
                  <a:gd name="connsiteY8" fmla="*/ 97547 h 9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49" h="97546">
                    <a:moveTo>
                      <a:pt x="827" y="97547"/>
                    </a:moveTo>
                    <a:cubicBezTo>
                      <a:pt x="1305" y="97547"/>
                      <a:pt x="1647" y="97205"/>
                      <a:pt x="1647" y="96727"/>
                    </a:cubicBezTo>
                    <a:lnTo>
                      <a:pt x="1647" y="4099"/>
                    </a:lnTo>
                    <a:lnTo>
                      <a:pt x="6155" y="11681"/>
                    </a:lnTo>
                    <a:lnTo>
                      <a:pt x="10049" y="1503"/>
                    </a:lnTo>
                    <a:lnTo>
                      <a:pt x="1100" y="0"/>
                    </a:lnTo>
                    <a:lnTo>
                      <a:pt x="7" y="1366"/>
                    </a:lnTo>
                    <a:lnTo>
                      <a:pt x="7" y="96795"/>
                    </a:lnTo>
                    <a:cubicBezTo>
                      <a:pt x="-61" y="97205"/>
                      <a:pt x="349" y="97547"/>
                      <a:pt x="827" y="97547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xmlns="" id="{F06700E5-FBB7-4C35-89A5-44221F405D88}"/>
                  </a:ext>
                </a:extLst>
              </p:cNvPr>
              <p:cNvSpPr/>
              <p:nvPr/>
            </p:nvSpPr>
            <p:spPr>
              <a:xfrm>
                <a:off x="11599234" y="284132"/>
                <a:ext cx="7445" cy="9016"/>
              </a:xfrm>
              <a:custGeom>
                <a:avLst/>
                <a:gdLst>
                  <a:gd name="connsiteX0" fmla="*/ 3416 w 7445"/>
                  <a:gd name="connsiteY0" fmla="*/ 0 h 9016"/>
                  <a:gd name="connsiteX1" fmla="*/ 0 w 7445"/>
                  <a:gd name="connsiteY1" fmla="*/ 9017 h 9016"/>
                  <a:gd name="connsiteX2" fmla="*/ 7446 w 7445"/>
                  <a:gd name="connsiteY2" fmla="*/ 7104 h 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45" h="9016">
                    <a:moveTo>
                      <a:pt x="3416" y="0"/>
                    </a:moveTo>
                    <a:lnTo>
                      <a:pt x="0" y="9017"/>
                    </a:lnTo>
                    <a:lnTo>
                      <a:pt x="7446" y="7104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xmlns="" id="{63C60D54-E206-4475-842B-3631E2F2AB2C}"/>
                  </a:ext>
                </a:extLst>
              </p:cNvPr>
              <p:cNvSpPr/>
              <p:nvPr/>
            </p:nvSpPr>
            <p:spPr>
              <a:xfrm>
                <a:off x="11607977" y="299570"/>
                <a:ext cx="7582" cy="8948"/>
              </a:xfrm>
              <a:custGeom>
                <a:avLst/>
                <a:gdLst>
                  <a:gd name="connsiteX0" fmla="*/ 7582 w 7582"/>
                  <a:gd name="connsiteY0" fmla="*/ 7241 h 8948"/>
                  <a:gd name="connsiteX1" fmla="*/ 7514 w 7582"/>
                  <a:gd name="connsiteY1" fmla="*/ 7241 h 8948"/>
                  <a:gd name="connsiteX2" fmla="*/ 3416 w 7582"/>
                  <a:gd name="connsiteY2" fmla="*/ 0 h 8948"/>
                  <a:gd name="connsiteX3" fmla="*/ 3347 w 7582"/>
                  <a:gd name="connsiteY3" fmla="*/ 68 h 8948"/>
                  <a:gd name="connsiteX4" fmla="*/ 0 w 7582"/>
                  <a:gd name="connsiteY4" fmla="*/ 8949 h 8948"/>
                  <a:gd name="connsiteX5" fmla="*/ 7446 w 7582"/>
                  <a:gd name="connsiteY5" fmla="*/ 7582 h 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2" h="8948">
                    <a:moveTo>
                      <a:pt x="7582" y="7241"/>
                    </a:moveTo>
                    <a:lnTo>
                      <a:pt x="7514" y="7241"/>
                    </a:lnTo>
                    <a:lnTo>
                      <a:pt x="3416" y="0"/>
                    </a:lnTo>
                    <a:lnTo>
                      <a:pt x="3347" y="68"/>
                    </a:lnTo>
                    <a:lnTo>
                      <a:pt x="0" y="8949"/>
                    </a:lnTo>
                    <a:lnTo>
                      <a:pt x="7446" y="7582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xmlns="" id="{FEEE5D10-02DC-4EA6-8F39-A3FCA1573D7E}"/>
                  </a:ext>
                </a:extLst>
              </p:cNvPr>
              <p:cNvSpPr/>
              <p:nvPr/>
            </p:nvSpPr>
            <p:spPr>
              <a:xfrm>
                <a:off x="11603879" y="292193"/>
                <a:ext cx="7035" cy="8811"/>
              </a:xfrm>
              <a:custGeom>
                <a:avLst/>
                <a:gdLst>
                  <a:gd name="connsiteX0" fmla="*/ 7036 w 7035"/>
                  <a:gd name="connsiteY0" fmla="*/ 6489 h 8811"/>
                  <a:gd name="connsiteX1" fmla="*/ 3347 w 7035"/>
                  <a:gd name="connsiteY1" fmla="*/ 0 h 8811"/>
                  <a:gd name="connsiteX2" fmla="*/ 0 w 7035"/>
                  <a:gd name="connsiteY2" fmla="*/ 8812 h 8811"/>
                  <a:gd name="connsiteX3" fmla="*/ 6899 w 7035"/>
                  <a:gd name="connsiteY3" fmla="*/ 6831 h 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35" h="8811">
                    <a:moveTo>
                      <a:pt x="7036" y="6489"/>
                    </a:moveTo>
                    <a:lnTo>
                      <a:pt x="3347" y="0"/>
                    </a:lnTo>
                    <a:lnTo>
                      <a:pt x="0" y="8812"/>
                    </a:lnTo>
                    <a:lnTo>
                      <a:pt x="6899" y="6831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xmlns="" id="{1F5259EF-25FD-497D-916F-599D066CFD6C}"/>
                  </a:ext>
                </a:extLst>
              </p:cNvPr>
              <p:cNvSpPr/>
              <p:nvPr/>
            </p:nvSpPr>
            <p:spPr>
              <a:xfrm>
                <a:off x="11594725" y="276481"/>
                <a:ext cx="7445" cy="9221"/>
              </a:xfrm>
              <a:custGeom>
                <a:avLst/>
                <a:gdLst>
                  <a:gd name="connsiteX0" fmla="*/ 7446 w 7445"/>
                  <a:gd name="connsiteY0" fmla="*/ 6831 h 9221"/>
                  <a:gd name="connsiteX1" fmla="*/ 3552 w 7445"/>
                  <a:gd name="connsiteY1" fmla="*/ 0 h 9221"/>
                  <a:gd name="connsiteX2" fmla="*/ 0 w 7445"/>
                  <a:gd name="connsiteY2" fmla="*/ 9222 h 9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45" h="9221">
                    <a:moveTo>
                      <a:pt x="7446" y="6831"/>
                    </a:moveTo>
                    <a:lnTo>
                      <a:pt x="3552" y="0"/>
                    </a:lnTo>
                    <a:lnTo>
                      <a:pt x="0" y="9222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xmlns="" id="{2B8A1E22-90C1-4F54-87FE-79CC3558C89A}"/>
                  </a:ext>
                </a:extLst>
              </p:cNvPr>
              <p:cNvSpPr/>
              <p:nvPr/>
            </p:nvSpPr>
            <p:spPr>
              <a:xfrm>
                <a:off x="11826023" y="232216"/>
                <a:ext cx="10314" cy="11339"/>
              </a:xfrm>
              <a:custGeom>
                <a:avLst/>
                <a:gdLst>
                  <a:gd name="connsiteX0" fmla="*/ 0 w 10314"/>
                  <a:gd name="connsiteY0" fmla="*/ 0 h 11339"/>
                  <a:gd name="connsiteX1" fmla="*/ 10315 w 10314"/>
                  <a:gd name="connsiteY1" fmla="*/ 0 h 11339"/>
                  <a:gd name="connsiteX2" fmla="*/ 10315 w 10314"/>
                  <a:gd name="connsiteY2" fmla="*/ 11339 h 11339"/>
                  <a:gd name="connsiteX3" fmla="*/ 0 w 10314"/>
                  <a:gd name="connsiteY3" fmla="*/ 11339 h 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4" h="11339">
                    <a:moveTo>
                      <a:pt x="0" y="0"/>
                    </a:moveTo>
                    <a:lnTo>
                      <a:pt x="10315" y="0"/>
                    </a:lnTo>
                    <a:lnTo>
                      <a:pt x="10315" y="11339"/>
                    </a:lnTo>
                    <a:lnTo>
                      <a:pt x="0" y="11339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xmlns="" id="{BA2BCE9D-BD84-45A2-AD39-355C1A2947BD}"/>
                  </a:ext>
                </a:extLst>
              </p:cNvPr>
              <p:cNvSpPr/>
              <p:nvPr/>
            </p:nvSpPr>
            <p:spPr>
              <a:xfrm>
                <a:off x="11739133" y="301893"/>
                <a:ext cx="16599" cy="18238"/>
              </a:xfrm>
              <a:custGeom>
                <a:avLst/>
                <a:gdLst>
                  <a:gd name="connsiteX0" fmla="*/ 0 w 16599"/>
                  <a:gd name="connsiteY0" fmla="*/ 0 h 18238"/>
                  <a:gd name="connsiteX1" fmla="*/ 16599 w 16599"/>
                  <a:gd name="connsiteY1" fmla="*/ 0 h 18238"/>
                  <a:gd name="connsiteX2" fmla="*/ 16599 w 16599"/>
                  <a:gd name="connsiteY2" fmla="*/ 18239 h 18238"/>
                  <a:gd name="connsiteX3" fmla="*/ 0 w 16599"/>
                  <a:gd name="connsiteY3" fmla="*/ 18239 h 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99" h="18238">
                    <a:moveTo>
                      <a:pt x="0" y="0"/>
                    </a:moveTo>
                    <a:lnTo>
                      <a:pt x="16599" y="0"/>
                    </a:lnTo>
                    <a:lnTo>
                      <a:pt x="16599" y="18239"/>
                    </a:lnTo>
                    <a:lnTo>
                      <a:pt x="0" y="18239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xmlns="" id="{9C36F377-D151-4894-A9AB-9CBBDC98CDB1}"/>
                  </a:ext>
                </a:extLst>
              </p:cNvPr>
              <p:cNvSpPr/>
              <p:nvPr/>
            </p:nvSpPr>
            <p:spPr>
              <a:xfrm>
                <a:off x="11730047" y="321019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xmlns="" id="{CC8B84FF-A8D8-44BE-A053-8B3CA1A2003E}"/>
                  </a:ext>
                </a:extLst>
              </p:cNvPr>
              <p:cNvSpPr/>
              <p:nvPr/>
            </p:nvSpPr>
            <p:spPr>
              <a:xfrm>
                <a:off x="11810243" y="296564"/>
                <a:ext cx="41874" cy="23636"/>
              </a:xfrm>
              <a:custGeom>
                <a:avLst/>
                <a:gdLst>
                  <a:gd name="connsiteX0" fmla="*/ 41874 w 41874"/>
                  <a:gd name="connsiteY0" fmla="*/ 19332 h 23636"/>
                  <a:gd name="connsiteX1" fmla="*/ 41874 w 41874"/>
                  <a:gd name="connsiteY1" fmla="*/ 4304 h 23636"/>
                  <a:gd name="connsiteX2" fmla="*/ 37571 w 41874"/>
                  <a:gd name="connsiteY2" fmla="*/ 0 h 23636"/>
                  <a:gd name="connsiteX3" fmla="*/ 4304 w 41874"/>
                  <a:gd name="connsiteY3" fmla="*/ 0 h 23636"/>
                  <a:gd name="connsiteX4" fmla="*/ 0 w 41874"/>
                  <a:gd name="connsiteY4" fmla="*/ 4304 h 23636"/>
                  <a:gd name="connsiteX5" fmla="*/ 0 w 41874"/>
                  <a:gd name="connsiteY5" fmla="*/ 19332 h 23636"/>
                  <a:gd name="connsiteX6" fmla="*/ 4304 w 41874"/>
                  <a:gd name="connsiteY6" fmla="*/ 23635 h 23636"/>
                  <a:gd name="connsiteX7" fmla="*/ 37571 w 41874"/>
                  <a:gd name="connsiteY7" fmla="*/ 23635 h 23636"/>
                  <a:gd name="connsiteX8" fmla="*/ 41874 w 41874"/>
                  <a:gd name="connsiteY8" fmla="*/ 19332 h 2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74" h="23636">
                    <a:moveTo>
                      <a:pt x="41874" y="19332"/>
                    </a:moveTo>
                    <a:lnTo>
                      <a:pt x="41874" y="4304"/>
                    </a:lnTo>
                    <a:cubicBezTo>
                      <a:pt x="41874" y="1913"/>
                      <a:pt x="39961" y="0"/>
                      <a:pt x="37571" y="0"/>
                    </a:cubicBezTo>
                    <a:lnTo>
                      <a:pt x="4304" y="0"/>
                    </a:lnTo>
                    <a:cubicBezTo>
                      <a:pt x="1913" y="0"/>
                      <a:pt x="0" y="1913"/>
                      <a:pt x="0" y="4304"/>
                    </a:cubicBezTo>
                    <a:lnTo>
                      <a:pt x="0" y="19332"/>
                    </a:lnTo>
                    <a:cubicBezTo>
                      <a:pt x="0" y="21723"/>
                      <a:pt x="1913" y="23635"/>
                      <a:pt x="4304" y="23635"/>
                    </a:cubicBezTo>
                    <a:lnTo>
                      <a:pt x="37571" y="23635"/>
                    </a:lnTo>
                    <a:cubicBezTo>
                      <a:pt x="39893" y="23704"/>
                      <a:pt x="41874" y="21723"/>
                      <a:pt x="41874" y="19332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79" name="Gráfico 9">
                <a:extLst>
                  <a:ext uri="{FF2B5EF4-FFF2-40B4-BE49-F238E27FC236}">
                    <a16:creationId xmlns:a16="http://schemas.microsoft.com/office/drawing/2014/main" xmlns="" id="{66EC291C-DC19-41B3-A651-BF1580E89CF3}"/>
                  </a:ext>
                </a:extLst>
              </p:cNvPr>
              <p:cNvGrpSpPr/>
              <p:nvPr/>
            </p:nvGrpSpPr>
            <p:grpSpPr>
              <a:xfrm>
                <a:off x="11740151" y="250250"/>
                <a:ext cx="14966" cy="35384"/>
                <a:chOff x="11740151" y="250250"/>
                <a:chExt cx="14966" cy="35384"/>
              </a:xfrm>
              <a:solidFill>
                <a:srgbClr val="3B67AE"/>
              </a:solidFill>
            </p:grpSpPr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xmlns="" id="{7261B56C-50BC-4B4B-A613-654E1793F4A7}"/>
                    </a:ext>
                  </a:extLst>
                </p:cNvPr>
                <p:cNvSpPr/>
                <p:nvPr/>
              </p:nvSpPr>
              <p:spPr>
                <a:xfrm>
                  <a:off x="11740151" y="256671"/>
                  <a:ext cx="8315" cy="28963"/>
                </a:xfrm>
                <a:custGeom>
                  <a:avLst/>
                  <a:gdLst>
                    <a:gd name="connsiteX0" fmla="*/ 1578 w 8315"/>
                    <a:gd name="connsiteY0" fmla="*/ 22884 h 28963"/>
                    <a:gd name="connsiteX1" fmla="*/ 1099 w 8315"/>
                    <a:gd name="connsiteY1" fmla="*/ 18922 h 28963"/>
                    <a:gd name="connsiteX2" fmla="*/ 1578 w 8315"/>
                    <a:gd name="connsiteY2" fmla="*/ 17009 h 28963"/>
                    <a:gd name="connsiteX3" fmla="*/ 2466 w 8315"/>
                    <a:gd name="connsiteY3" fmla="*/ 15165 h 28963"/>
                    <a:gd name="connsiteX4" fmla="*/ 7179 w 8315"/>
                    <a:gd name="connsiteY4" fmla="*/ 8061 h 28963"/>
                    <a:gd name="connsiteX5" fmla="*/ 8272 w 8315"/>
                    <a:gd name="connsiteY5" fmla="*/ 3757 h 28963"/>
                    <a:gd name="connsiteX6" fmla="*/ 6154 w 8315"/>
                    <a:gd name="connsiteY6" fmla="*/ 0 h 28963"/>
                    <a:gd name="connsiteX7" fmla="*/ 7726 w 8315"/>
                    <a:gd name="connsiteY7" fmla="*/ 3825 h 28963"/>
                    <a:gd name="connsiteX8" fmla="*/ 6428 w 8315"/>
                    <a:gd name="connsiteY8" fmla="*/ 7582 h 28963"/>
                    <a:gd name="connsiteX9" fmla="*/ 1441 w 8315"/>
                    <a:gd name="connsiteY9" fmla="*/ 14618 h 28963"/>
                    <a:gd name="connsiteX10" fmla="*/ 621 w 8315"/>
                    <a:gd name="connsiteY10" fmla="*/ 16599 h 28963"/>
                    <a:gd name="connsiteX11" fmla="*/ 280 w 8315"/>
                    <a:gd name="connsiteY11" fmla="*/ 17692 h 28963"/>
                    <a:gd name="connsiteX12" fmla="*/ 75 w 8315"/>
                    <a:gd name="connsiteY12" fmla="*/ 18785 h 28963"/>
                    <a:gd name="connsiteX13" fmla="*/ 826 w 8315"/>
                    <a:gd name="connsiteY13" fmla="*/ 23225 h 28963"/>
                    <a:gd name="connsiteX14" fmla="*/ 7247 w 8315"/>
                    <a:gd name="connsiteY14" fmla="*/ 28963 h 28963"/>
                    <a:gd name="connsiteX15" fmla="*/ 3969 w 8315"/>
                    <a:gd name="connsiteY15" fmla="*/ 26299 h 28963"/>
                    <a:gd name="connsiteX16" fmla="*/ 1578 w 8315"/>
                    <a:gd name="connsiteY16" fmla="*/ 22884 h 2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315" h="28963">
                      <a:moveTo>
                        <a:pt x="1578" y="22884"/>
                      </a:moveTo>
                      <a:cubicBezTo>
                        <a:pt x="1099" y="21654"/>
                        <a:pt x="895" y="20288"/>
                        <a:pt x="1099" y="18922"/>
                      </a:cubicBezTo>
                      <a:cubicBezTo>
                        <a:pt x="1168" y="18239"/>
                        <a:pt x="1441" y="17624"/>
                        <a:pt x="1578" y="17009"/>
                      </a:cubicBezTo>
                      <a:cubicBezTo>
                        <a:pt x="1851" y="16394"/>
                        <a:pt x="2124" y="15711"/>
                        <a:pt x="2466" y="15165"/>
                      </a:cubicBezTo>
                      <a:cubicBezTo>
                        <a:pt x="3695" y="12706"/>
                        <a:pt x="5676" y="10588"/>
                        <a:pt x="7179" y="8061"/>
                      </a:cubicBezTo>
                      <a:cubicBezTo>
                        <a:pt x="7930" y="6831"/>
                        <a:pt x="8477" y="5328"/>
                        <a:pt x="8272" y="3757"/>
                      </a:cubicBezTo>
                      <a:cubicBezTo>
                        <a:pt x="7999" y="2254"/>
                        <a:pt x="7111" y="1025"/>
                        <a:pt x="6154" y="0"/>
                      </a:cubicBezTo>
                      <a:cubicBezTo>
                        <a:pt x="6974" y="1161"/>
                        <a:pt x="7657" y="2459"/>
                        <a:pt x="7726" y="3825"/>
                      </a:cubicBezTo>
                      <a:cubicBezTo>
                        <a:pt x="7794" y="5192"/>
                        <a:pt x="7247" y="6489"/>
                        <a:pt x="6428" y="7582"/>
                      </a:cubicBezTo>
                      <a:cubicBezTo>
                        <a:pt x="4857" y="9837"/>
                        <a:pt x="2807" y="12023"/>
                        <a:pt x="1441" y="14618"/>
                      </a:cubicBezTo>
                      <a:cubicBezTo>
                        <a:pt x="1168" y="15233"/>
                        <a:pt x="895" y="15916"/>
                        <a:pt x="621" y="16599"/>
                      </a:cubicBezTo>
                      <a:cubicBezTo>
                        <a:pt x="485" y="16941"/>
                        <a:pt x="416" y="17351"/>
                        <a:pt x="280" y="17692"/>
                      </a:cubicBezTo>
                      <a:cubicBezTo>
                        <a:pt x="143" y="18034"/>
                        <a:pt x="75" y="18444"/>
                        <a:pt x="75" y="18785"/>
                      </a:cubicBezTo>
                      <a:cubicBezTo>
                        <a:pt x="-130" y="20288"/>
                        <a:pt x="75" y="21859"/>
                        <a:pt x="826" y="23225"/>
                      </a:cubicBezTo>
                      <a:cubicBezTo>
                        <a:pt x="2192" y="25958"/>
                        <a:pt x="4652" y="27802"/>
                        <a:pt x="7247" y="28963"/>
                      </a:cubicBezTo>
                      <a:cubicBezTo>
                        <a:pt x="6018" y="28212"/>
                        <a:pt x="4925" y="27324"/>
                        <a:pt x="3969" y="26299"/>
                      </a:cubicBezTo>
                      <a:cubicBezTo>
                        <a:pt x="2876" y="25275"/>
                        <a:pt x="2056" y="24113"/>
                        <a:pt x="1578" y="22884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xmlns="" id="{88455770-97C9-45CE-BEBE-46197AFD61F6}"/>
                    </a:ext>
                  </a:extLst>
                </p:cNvPr>
                <p:cNvSpPr/>
                <p:nvPr/>
              </p:nvSpPr>
              <p:spPr>
                <a:xfrm>
                  <a:off x="11743146" y="250250"/>
                  <a:ext cx="11970" cy="35111"/>
                </a:xfrm>
                <a:custGeom>
                  <a:avLst/>
                  <a:gdLst>
                    <a:gd name="connsiteX0" fmla="*/ 11971 w 11970"/>
                    <a:gd name="connsiteY0" fmla="*/ 25343 h 35111"/>
                    <a:gd name="connsiteX1" fmla="*/ 11561 w 11970"/>
                    <a:gd name="connsiteY1" fmla="*/ 23567 h 35111"/>
                    <a:gd name="connsiteX2" fmla="*/ 10673 w 11970"/>
                    <a:gd name="connsiteY2" fmla="*/ 22132 h 35111"/>
                    <a:gd name="connsiteX3" fmla="*/ 8897 w 11970"/>
                    <a:gd name="connsiteY3" fmla="*/ 19537 h 35111"/>
                    <a:gd name="connsiteX4" fmla="*/ 7599 w 11970"/>
                    <a:gd name="connsiteY4" fmla="*/ 16804 h 35111"/>
                    <a:gd name="connsiteX5" fmla="*/ 7462 w 11970"/>
                    <a:gd name="connsiteY5" fmla="*/ 15916 h 35111"/>
                    <a:gd name="connsiteX6" fmla="*/ 8009 w 11970"/>
                    <a:gd name="connsiteY6" fmla="*/ 13662 h 35111"/>
                    <a:gd name="connsiteX7" fmla="*/ 7736 w 11970"/>
                    <a:gd name="connsiteY7" fmla="*/ 8539 h 35111"/>
                    <a:gd name="connsiteX8" fmla="*/ 2612 w 11970"/>
                    <a:gd name="connsiteY8" fmla="*/ 0 h 35111"/>
                    <a:gd name="connsiteX9" fmla="*/ 5208 w 11970"/>
                    <a:gd name="connsiteY9" fmla="*/ 4167 h 35111"/>
                    <a:gd name="connsiteX10" fmla="*/ 6916 w 11970"/>
                    <a:gd name="connsiteY10" fmla="*/ 8675 h 35111"/>
                    <a:gd name="connsiteX11" fmla="*/ 6984 w 11970"/>
                    <a:gd name="connsiteY11" fmla="*/ 13389 h 35111"/>
                    <a:gd name="connsiteX12" fmla="*/ 5345 w 11970"/>
                    <a:gd name="connsiteY12" fmla="*/ 17829 h 35111"/>
                    <a:gd name="connsiteX13" fmla="*/ 4730 w 11970"/>
                    <a:gd name="connsiteY13" fmla="*/ 18854 h 35111"/>
                    <a:gd name="connsiteX14" fmla="*/ 4047 w 11970"/>
                    <a:gd name="connsiteY14" fmla="*/ 19810 h 35111"/>
                    <a:gd name="connsiteX15" fmla="*/ 2544 w 11970"/>
                    <a:gd name="connsiteY15" fmla="*/ 21723 h 35111"/>
                    <a:gd name="connsiteX16" fmla="*/ 1724 w 11970"/>
                    <a:gd name="connsiteY16" fmla="*/ 22679 h 35111"/>
                    <a:gd name="connsiteX17" fmla="*/ 973 w 11970"/>
                    <a:gd name="connsiteY17" fmla="*/ 23772 h 35111"/>
                    <a:gd name="connsiteX18" fmla="*/ 426 w 11970"/>
                    <a:gd name="connsiteY18" fmla="*/ 24933 h 35111"/>
                    <a:gd name="connsiteX19" fmla="*/ 85 w 11970"/>
                    <a:gd name="connsiteY19" fmla="*/ 26231 h 35111"/>
                    <a:gd name="connsiteX20" fmla="*/ 973 w 11970"/>
                    <a:gd name="connsiteY20" fmla="*/ 31218 h 35111"/>
                    <a:gd name="connsiteX21" fmla="*/ 4047 w 11970"/>
                    <a:gd name="connsiteY21" fmla="*/ 35111 h 35111"/>
                    <a:gd name="connsiteX22" fmla="*/ 1451 w 11970"/>
                    <a:gd name="connsiteY22" fmla="*/ 31013 h 35111"/>
                    <a:gd name="connsiteX23" fmla="*/ 905 w 11970"/>
                    <a:gd name="connsiteY23" fmla="*/ 26368 h 35111"/>
                    <a:gd name="connsiteX24" fmla="*/ 1246 w 11970"/>
                    <a:gd name="connsiteY24" fmla="*/ 25275 h 35111"/>
                    <a:gd name="connsiteX25" fmla="*/ 1793 w 11970"/>
                    <a:gd name="connsiteY25" fmla="*/ 24250 h 35111"/>
                    <a:gd name="connsiteX26" fmla="*/ 2476 w 11970"/>
                    <a:gd name="connsiteY26" fmla="*/ 23294 h 35111"/>
                    <a:gd name="connsiteX27" fmla="*/ 3227 w 11970"/>
                    <a:gd name="connsiteY27" fmla="*/ 22406 h 35111"/>
                    <a:gd name="connsiteX28" fmla="*/ 4867 w 11970"/>
                    <a:gd name="connsiteY28" fmla="*/ 20425 h 35111"/>
                    <a:gd name="connsiteX29" fmla="*/ 5618 w 11970"/>
                    <a:gd name="connsiteY29" fmla="*/ 19400 h 35111"/>
                    <a:gd name="connsiteX30" fmla="*/ 5618 w 11970"/>
                    <a:gd name="connsiteY30" fmla="*/ 19332 h 35111"/>
                    <a:gd name="connsiteX31" fmla="*/ 6165 w 11970"/>
                    <a:gd name="connsiteY31" fmla="*/ 22064 h 35111"/>
                    <a:gd name="connsiteX32" fmla="*/ 7531 w 11970"/>
                    <a:gd name="connsiteY32" fmla="*/ 24523 h 35111"/>
                    <a:gd name="connsiteX33" fmla="*/ 8965 w 11970"/>
                    <a:gd name="connsiteY33" fmla="*/ 26778 h 35111"/>
                    <a:gd name="connsiteX34" fmla="*/ 8897 w 11970"/>
                    <a:gd name="connsiteY34" fmla="*/ 29988 h 35111"/>
                    <a:gd name="connsiteX35" fmla="*/ 8487 w 11970"/>
                    <a:gd name="connsiteY35" fmla="*/ 30535 h 35111"/>
                    <a:gd name="connsiteX36" fmla="*/ 4115 w 11970"/>
                    <a:gd name="connsiteY36" fmla="*/ 35111 h 35111"/>
                    <a:gd name="connsiteX37" fmla="*/ 8624 w 11970"/>
                    <a:gd name="connsiteY37" fmla="*/ 31901 h 35111"/>
                    <a:gd name="connsiteX38" fmla="*/ 9853 w 11970"/>
                    <a:gd name="connsiteY38" fmla="*/ 29988 h 35111"/>
                    <a:gd name="connsiteX39" fmla="*/ 10946 w 11970"/>
                    <a:gd name="connsiteY39" fmla="*/ 28349 h 35111"/>
                    <a:gd name="connsiteX40" fmla="*/ 11971 w 11970"/>
                    <a:gd name="connsiteY40" fmla="*/ 25343 h 35111"/>
                    <a:gd name="connsiteX41" fmla="*/ 10331 w 11970"/>
                    <a:gd name="connsiteY41" fmla="*/ 27939 h 35111"/>
                    <a:gd name="connsiteX42" fmla="*/ 9990 w 11970"/>
                    <a:gd name="connsiteY42" fmla="*/ 26641 h 35111"/>
                    <a:gd name="connsiteX43" fmla="*/ 8555 w 11970"/>
                    <a:gd name="connsiteY43" fmla="*/ 24250 h 35111"/>
                    <a:gd name="connsiteX44" fmla="*/ 7189 w 11970"/>
                    <a:gd name="connsiteY44" fmla="*/ 21928 h 35111"/>
                    <a:gd name="connsiteX45" fmla="*/ 6369 w 11970"/>
                    <a:gd name="connsiteY45" fmla="*/ 18649 h 35111"/>
                    <a:gd name="connsiteX46" fmla="*/ 6438 w 11970"/>
                    <a:gd name="connsiteY46" fmla="*/ 18580 h 35111"/>
                    <a:gd name="connsiteX47" fmla="*/ 7121 w 11970"/>
                    <a:gd name="connsiteY47" fmla="*/ 17214 h 35111"/>
                    <a:gd name="connsiteX48" fmla="*/ 8146 w 11970"/>
                    <a:gd name="connsiteY48" fmla="*/ 20083 h 35111"/>
                    <a:gd name="connsiteX49" fmla="*/ 9853 w 11970"/>
                    <a:gd name="connsiteY49" fmla="*/ 22816 h 35111"/>
                    <a:gd name="connsiteX50" fmla="*/ 10673 w 11970"/>
                    <a:gd name="connsiteY50" fmla="*/ 24113 h 35111"/>
                    <a:gd name="connsiteX51" fmla="*/ 11015 w 11970"/>
                    <a:gd name="connsiteY51" fmla="*/ 25411 h 35111"/>
                    <a:gd name="connsiteX52" fmla="*/ 10331 w 11970"/>
                    <a:gd name="connsiteY52" fmla="*/ 27939 h 35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1970" h="35111">
                      <a:moveTo>
                        <a:pt x="11971" y="25343"/>
                      </a:moveTo>
                      <a:cubicBezTo>
                        <a:pt x="11971" y="24728"/>
                        <a:pt x="11834" y="24113"/>
                        <a:pt x="11561" y="23567"/>
                      </a:cubicBezTo>
                      <a:cubicBezTo>
                        <a:pt x="11288" y="23020"/>
                        <a:pt x="10946" y="22611"/>
                        <a:pt x="10673" y="22132"/>
                      </a:cubicBezTo>
                      <a:cubicBezTo>
                        <a:pt x="10058" y="21244"/>
                        <a:pt x="9512" y="20356"/>
                        <a:pt x="8897" y="19537"/>
                      </a:cubicBezTo>
                      <a:cubicBezTo>
                        <a:pt x="8350" y="18649"/>
                        <a:pt x="7872" y="17761"/>
                        <a:pt x="7599" y="16804"/>
                      </a:cubicBezTo>
                      <a:cubicBezTo>
                        <a:pt x="7531" y="16531"/>
                        <a:pt x="7462" y="16258"/>
                        <a:pt x="7462" y="15916"/>
                      </a:cubicBezTo>
                      <a:cubicBezTo>
                        <a:pt x="7736" y="15165"/>
                        <a:pt x="7941" y="14413"/>
                        <a:pt x="8009" y="13662"/>
                      </a:cubicBezTo>
                      <a:cubicBezTo>
                        <a:pt x="8214" y="11954"/>
                        <a:pt x="8146" y="10178"/>
                        <a:pt x="7736" y="8539"/>
                      </a:cubicBezTo>
                      <a:cubicBezTo>
                        <a:pt x="6848" y="5192"/>
                        <a:pt x="4867" y="2391"/>
                        <a:pt x="2612" y="0"/>
                      </a:cubicBezTo>
                      <a:cubicBezTo>
                        <a:pt x="3569" y="1366"/>
                        <a:pt x="4525" y="2732"/>
                        <a:pt x="5208" y="4167"/>
                      </a:cubicBezTo>
                      <a:cubicBezTo>
                        <a:pt x="5960" y="5601"/>
                        <a:pt x="6574" y="7104"/>
                        <a:pt x="6916" y="8675"/>
                      </a:cubicBezTo>
                      <a:cubicBezTo>
                        <a:pt x="7189" y="10247"/>
                        <a:pt x="7257" y="11818"/>
                        <a:pt x="6984" y="13389"/>
                      </a:cubicBezTo>
                      <a:cubicBezTo>
                        <a:pt x="6711" y="14960"/>
                        <a:pt x="6096" y="16463"/>
                        <a:pt x="5345" y="17829"/>
                      </a:cubicBezTo>
                      <a:lnTo>
                        <a:pt x="4730" y="18854"/>
                      </a:lnTo>
                      <a:cubicBezTo>
                        <a:pt x="4525" y="19195"/>
                        <a:pt x="4252" y="19537"/>
                        <a:pt x="4047" y="19810"/>
                      </a:cubicBezTo>
                      <a:cubicBezTo>
                        <a:pt x="3637" y="20493"/>
                        <a:pt x="3022" y="21108"/>
                        <a:pt x="2544" y="21723"/>
                      </a:cubicBezTo>
                      <a:cubicBezTo>
                        <a:pt x="2271" y="21996"/>
                        <a:pt x="1998" y="22337"/>
                        <a:pt x="1724" y="22679"/>
                      </a:cubicBezTo>
                      <a:cubicBezTo>
                        <a:pt x="1451" y="23020"/>
                        <a:pt x="1178" y="23362"/>
                        <a:pt x="973" y="23772"/>
                      </a:cubicBezTo>
                      <a:cubicBezTo>
                        <a:pt x="768" y="24182"/>
                        <a:pt x="495" y="24523"/>
                        <a:pt x="426" y="24933"/>
                      </a:cubicBezTo>
                      <a:cubicBezTo>
                        <a:pt x="290" y="25343"/>
                        <a:pt x="153" y="25753"/>
                        <a:pt x="85" y="26231"/>
                      </a:cubicBezTo>
                      <a:cubicBezTo>
                        <a:pt x="-188" y="28007"/>
                        <a:pt x="222" y="29715"/>
                        <a:pt x="973" y="31218"/>
                      </a:cubicBezTo>
                      <a:cubicBezTo>
                        <a:pt x="1793" y="32720"/>
                        <a:pt x="2817" y="34018"/>
                        <a:pt x="4047" y="35111"/>
                      </a:cubicBezTo>
                      <a:cubicBezTo>
                        <a:pt x="2954" y="33882"/>
                        <a:pt x="2066" y="32447"/>
                        <a:pt x="1451" y="31013"/>
                      </a:cubicBezTo>
                      <a:cubicBezTo>
                        <a:pt x="836" y="29510"/>
                        <a:pt x="563" y="27870"/>
                        <a:pt x="905" y="26368"/>
                      </a:cubicBezTo>
                      <a:cubicBezTo>
                        <a:pt x="973" y="25958"/>
                        <a:pt x="1110" y="25616"/>
                        <a:pt x="1246" y="25275"/>
                      </a:cubicBezTo>
                      <a:cubicBezTo>
                        <a:pt x="1383" y="24933"/>
                        <a:pt x="1588" y="24592"/>
                        <a:pt x="1793" y="24250"/>
                      </a:cubicBezTo>
                      <a:cubicBezTo>
                        <a:pt x="1998" y="23909"/>
                        <a:pt x="2203" y="23635"/>
                        <a:pt x="2476" y="23294"/>
                      </a:cubicBezTo>
                      <a:cubicBezTo>
                        <a:pt x="2749" y="23020"/>
                        <a:pt x="2954" y="22679"/>
                        <a:pt x="3227" y="22406"/>
                      </a:cubicBezTo>
                      <a:cubicBezTo>
                        <a:pt x="3774" y="21791"/>
                        <a:pt x="4388" y="21176"/>
                        <a:pt x="4867" y="20425"/>
                      </a:cubicBezTo>
                      <a:cubicBezTo>
                        <a:pt x="5140" y="20083"/>
                        <a:pt x="5413" y="19742"/>
                        <a:pt x="5618" y="19400"/>
                      </a:cubicBezTo>
                      <a:lnTo>
                        <a:pt x="5618" y="19332"/>
                      </a:lnTo>
                      <a:cubicBezTo>
                        <a:pt x="5618" y="20288"/>
                        <a:pt x="5823" y="21244"/>
                        <a:pt x="6165" y="22064"/>
                      </a:cubicBezTo>
                      <a:cubicBezTo>
                        <a:pt x="6506" y="22952"/>
                        <a:pt x="6984" y="23772"/>
                        <a:pt x="7531" y="24523"/>
                      </a:cubicBezTo>
                      <a:cubicBezTo>
                        <a:pt x="8009" y="25275"/>
                        <a:pt x="8624" y="26094"/>
                        <a:pt x="8965" y="26778"/>
                      </a:cubicBezTo>
                      <a:cubicBezTo>
                        <a:pt x="9443" y="27802"/>
                        <a:pt x="9375" y="28895"/>
                        <a:pt x="8897" y="29988"/>
                      </a:cubicBezTo>
                      <a:cubicBezTo>
                        <a:pt x="8760" y="30193"/>
                        <a:pt x="8624" y="30398"/>
                        <a:pt x="8487" y="30535"/>
                      </a:cubicBezTo>
                      <a:cubicBezTo>
                        <a:pt x="7189" y="32174"/>
                        <a:pt x="5686" y="33677"/>
                        <a:pt x="4115" y="35111"/>
                      </a:cubicBezTo>
                      <a:cubicBezTo>
                        <a:pt x="5755" y="34360"/>
                        <a:pt x="7326" y="33335"/>
                        <a:pt x="8624" y="31901"/>
                      </a:cubicBezTo>
                      <a:cubicBezTo>
                        <a:pt x="9102" y="31354"/>
                        <a:pt x="9580" y="30671"/>
                        <a:pt x="9853" y="29988"/>
                      </a:cubicBezTo>
                      <a:cubicBezTo>
                        <a:pt x="10263" y="29510"/>
                        <a:pt x="10605" y="28963"/>
                        <a:pt x="10946" y="28349"/>
                      </a:cubicBezTo>
                      <a:cubicBezTo>
                        <a:pt x="11561" y="27666"/>
                        <a:pt x="11971" y="26504"/>
                        <a:pt x="11971" y="25343"/>
                      </a:cubicBezTo>
                      <a:close/>
                      <a:moveTo>
                        <a:pt x="10331" y="27939"/>
                      </a:moveTo>
                      <a:cubicBezTo>
                        <a:pt x="10263" y="27461"/>
                        <a:pt x="10195" y="27051"/>
                        <a:pt x="9990" y="26641"/>
                      </a:cubicBezTo>
                      <a:cubicBezTo>
                        <a:pt x="9512" y="25685"/>
                        <a:pt x="9034" y="25001"/>
                        <a:pt x="8555" y="24250"/>
                      </a:cubicBezTo>
                      <a:cubicBezTo>
                        <a:pt x="8077" y="23499"/>
                        <a:pt x="7599" y="22747"/>
                        <a:pt x="7189" y="21928"/>
                      </a:cubicBezTo>
                      <a:cubicBezTo>
                        <a:pt x="6643" y="20903"/>
                        <a:pt x="6301" y="19810"/>
                        <a:pt x="6369" y="18649"/>
                      </a:cubicBezTo>
                      <a:lnTo>
                        <a:pt x="6438" y="18580"/>
                      </a:lnTo>
                      <a:cubicBezTo>
                        <a:pt x="6643" y="18102"/>
                        <a:pt x="6916" y="17692"/>
                        <a:pt x="7121" y="17214"/>
                      </a:cubicBezTo>
                      <a:cubicBezTo>
                        <a:pt x="7257" y="18239"/>
                        <a:pt x="7667" y="19195"/>
                        <a:pt x="8146" y="20083"/>
                      </a:cubicBezTo>
                      <a:cubicBezTo>
                        <a:pt x="8624" y="21039"/>
                        <a:pt x="9238" y="21928"/>
                        <a:pt x="9853" y="22816"/>
                      </a:cubicBezTo>
                      <a:cubicBezTo>
                        <a:pt x="10127" y="23225"/>
                        <a:pt x="10468" y="23704"/>
                        <a:pt x="10673" y="24113"/>
                      </a:cubicBezTo>
                      <a:cubicBezTo>
                        <a:pt x="10878" y="24523"/>
                        <a:pt x="10946" y="25001"/>
                        <a:pt x="11015" y="25411"/>
                      </a:cubicBezTo>
                      <a:cubicBezTo>
                        <a:pt x="10946" y="26231"/>
                        <a:pt x="10741" y="27051"/>
                        <a:pt x="10331" y="27939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xmlns="" id="{FF0C708A-BE64-4915-9817-18D5E73B16D6}"/>
                    </a:ext>
                  </a:extLst>
                </p:cNvPr>
                <p:cNvSpPr/>
                <p:nvPr/>
              </p:nvSpPr>
              <p:spPr>
                <a:xfrm>
                  <a:off x="11745964" y="273749"/>
                  <a:ext cx="2875" cy="8402"/>
                </a:xfrm>
                <a:custGeom>
                  <a:avLst/>
                  <a:gdLst>
                    <a:gd name="connsiteX0" fmla="*/ 1503 w 2875"/>
                    <a:gd name="connsiteY0" fmla="*/ 8402 h 8402"/>
                    <a:gd name="connsiteX1" fmla="*/ 0 w 2875"/>
                    <a:gd name="connsiteY1" fmla="*/ 4304 h 8402"/>
                    <a:gd name="connsiteX2" fmla="*/ 1230 w 2875"/>
                    <a:gd name="connsiteY2" fmla="*/ 342 h 8402"/>
                    <a:gd name="connsiteX3" fmla="*/ 1435 w 2875"/>
                    <a:gd name="connsiteY3" fmla="*/ 0 h 8402"/>
                    <a:gd name="connsiteX4" fmla="*/ 1639 w 2875"/>
                    <a:gd name="connsiteY4" fmla="*/ 342 h 8402"/>
                    <a:gd name="connsiteX5" fmla="*/ 2869 w 2875"/>
                    <a:gd name="connsiteY5" fmla="*/ 4304 h 8402"/>
                    <a:gd name="connsiteX6" fmla="*/ 1503 w 2875"/>
                    <a:gd name="connsiteY6" fmla="*/ 8402 h 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75" h="8402">
                      <a:moveTo>
                        <a:pt x="1503" y="8402"/>
                      </a:moveTo>
                      <a:cubicBezTo>
                        <a:pt x="546" y="8402"/>
                        <a:pt x="0" y="6353"/>
                        <a:pt x="0" y="4304"/>
                      </a:cubicBezTo>
                      <a:cubicBezTo>
                        <a:pt x="0" y="2118"/>
                        <a:pt x="1230" y="410"/>
                        <a:pt x="1230" y="342"/>
                      </a:cubicBezTo>
                      <a:lnTo>
                        <a:pt x="1435" y="0"/>
                      </a:lnTo>
                      <a:lnTo>
                        <a:pt x="1639" y="342"/>
                      </a:lnTo>
                      <a:cubicBezTo>
                        <a:pt x="1708" y="410"/>
                        <a:pt x="2869" y="2118"/>
                        <a:pt x="2869" y="4304"/>
                      </a:cubicBezTo>
                      <a:cubicBezTo>
                        <a:pt x="2937" y="6353"/>
                        <a:pt x="2459" y="8402"/>
                        <a:pt x="1503" y="8402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xmlns="" id="{784C7827-4933-4042-8C16-4A4137E6E4CD}"/>
                  </a:ext>
                </a:extLst>
              </p:cNvPr>
              <p:cNvSpPr/>
              <p:nvPr/>
            </p:nvSpPr>
            <p:spPr>
              <a:xfrm>
                <a:off x="11636121" y="543642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704" y="5328"/>
                      <a:pt x="11818" y="4577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xmlns="" id="{67B361EE-CE0D-4931-8309-DC7F68704B30}"/>
                  </a:ext>
                </a:extLst>
              </p:cNvPr>
              <p:cNvSpPr/>
              <p:nvPr/>
            </p:nvSpPr>
            <p:spPr>
              <a:xfrm>
                <a:off x="11491645" y="550199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704" y="5328"/>
                      <a:pt x="11818" y="4645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xmlns="" id="{CB9664E3-6E17-4A28-AF53-4C6C692E4CCE}"/>
                  </a:ext>
                </a:extLst>
              </p:cNvPr>
              <p:cNvSpPr/>
              <p:nvPr/>
            </p:nvSpPr>
            <p:spPr>
              <a:xfrm>
                <a:off x="11793097" y="550199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704" y="5328"/>
                      <a:pt x="11886" y="4645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xmlns="" id="{BD3F9161-ABD6-43F9-BE11-939E30FC8D67}"/>
                  </a:ext>
                </a:extLst>
              </p:cNvPr>
              <p:cNvSpPr/>
              <p:nvPr/>
            </p:nvSpPr>
            <p:spPr>
              <a:xfrm>
                <a:off x="11555037" y="563657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635" y="5328"/>
                      <a:pt x="11818" y="4645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xmlns="" id="{13048A9A-1556-4AF5-97C1-6A350657D99D}"/>
                  </a:ext>
                </a:extLst>
              </p:cNvPr>
              <p:cNvSpPr/>
              <p:nvPr/>
            </p:nvSpPr>
            <p:spPr>
              <a:xfrm>
                <a:off x="11729706" y="563657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704" y="5328"/>
                      <a:pt x="11818" y="4645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xmlns="" id="{5B5CB9E5-5E0D-4EDD-8709-1A903E3EA6C4}"/>
                  </a:ext>
                </a:extLst>
              </p:cNvPr>
              <p:cNvSpPr/>
              <p:nvPr/>
            </p:nvSpPr>
            <p:spPr>
              <a:xfrm>
                <a:off x="11631613" y="519801"/>
                <a:ext cx="142084" cy="6557"/>
              </a:xfrm>
              <a:custGeom>
                <a:avLst/>
                <a:gdLst>
                  <a:gd name="connsiteX0" fmla="*/ 0 w 142084"/>
                  <a:gd name="connsiteY0" fmla="*/ 3279 h 6557"/>
                  <a:gd name="connsiteX1" fmla="*/ 35521 w 142084"/>
                  <a:gd name="connsiteY1" fmla="*/ 683 h 6557"/>
                  <a:gd name="connsiteX2" fmla="*/ 71042 w 142084"/>
                  <a:gd name="connsiteY2" fmla="*/ 0 h 6557"/>
                  <a:gd name="connsiteX3" fmla="*/ 106564 w 142084"/>
                  <a:gd name="connsiteY3" fmla="*/ 683 h 6557"/>
                  <a:gd name="connsiteX4" fmla="*/ 142085 w 142084"/>
                  <a:gd name="connsiteY4" fmla="*/ 3279 h 6557"/>
                  <a:gd name="connsiteX5" fmla="*/ 106564 w 142084"/>
                  <a:gd name="connsiteY5" fmla="*/ 5875 h 6557"/>
                  <a:gd name="connsiteX6" fmla="*/ 71042 w 142084"/>
                  <a:gd name="connsiteY6" fmla="*/ 6558 h 6557"/>
                  <a:gd name="connsiteX7" fmla="*/ 35521 w 142084"/>
                  <a:gd name="connsiteY7" fmla="*/ 5875 h 6557"/>
                  <a:gd name="connsiteX8" fmla="*/ 0 w 142084"/>
                  <a:gd name="connsiteY8" fmla="*/ 3279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084" h="6557">
                    <a:moveTo>
                      <a:pt x="0" y="3279"/>
                    </a:moveTo>
                    <a:cubicBezTo>
                      <a:pt x="11818" y="1913"/>
                      <a:pt x="23704" y="1230"/>
                      <a:pt x="35521" y="683"/>
                    </a:cubicBezTo>
                    <a:cubicBezTo>
                      <a:pt x="47339" y="205"/>
                      <a:pt x="59225" y="0"/>
                      <a:pt x="71042" y="0"/>
                    </a:cubicBezTo>
                    <a:cubicBezTo>
                      <a:pt x="82860" y="0"/>
                      <a:pt x="94746" y="205"/>
                      <a:pt x="106564" y="683"/>
                    </a:cubicBezTo>
                    <a:cubicBezTo>
                      <a:pt x="118381" y="1161"/>
                      <a:pt x="130267" y="1913"/>
                      <a:pt x="142085" y="3279"/>
                    </a:cubicBezTo>
                    <a:cubicBezTo>
                      <a:pt x="130267" y="4645"/>
                      <a:pt x="118381" y="5328"/>
                      <a:pt x="106564" y="5875"/>
                    </a:cubicBezTo>
                    <a:cubicBezTo>
                      <a:pt x="94746" y="6353"/>
                      <a:pt x="82860" y="6558"/>
                      <a:pt x="71042" y="6558"/>
                    </a:cubicBezTo>
                    <a:cubicBezTo>
                      <a:pt x="59225" y="6558"/>
                      <a:pt x="47339" y="6353"/>
                      <a:pt x="35521" y="5875"/>
                    </a:cubicBezTo>
                    <a:cubicBezTo>
                      <a:pt x="23635" y="5396"/>
                      <a:pt x="11818" y="4645"/>
                      <a:pt x="0" y="3279"/>
                    </a:cubicBez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xmlns="" id="{513DE6B6-0903-47F4-A21E-74DA92FB2F48}"/>
                  </a:ext>
                </a:extLst>
              </p:cNvPr>
              <p:cNvSpPr/>
              <p:nvPr/>
            </p:nvSpPr>
            <p:spPr>
              <a:xfrm>
                <a:off x="11730047" y="332974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xmlns="" id="{25D6FC1D-D853-4693-ABB4-4167FEE236BF}"/>
                  </a:ext>
                </a:extLst>
              </p:cNvPr>
              <p:cNvSpPr/>
              <p:nvPr/>
            </p:nvSpPr>
            <p:spPr>
              <a:xfrm>
                <a:off x="11730047" y="344860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xmlns="" id="{5C74B899-169F-4446-9D0C-909805C9D26D}"/>
                  </a:ext>
                </a:extLst>
              </p:cNvPr>
              <p:cNvSpPr/>
              <p:nvPr/>
            </p:nvSpPr>
            <p:spPr>
              <a:xfrm>
                <a:off x="11730047" y="356814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xmlns="" id="{D59879AE-846D-42B7-A03D-68731DAF5C59}"/>
                  </a:ext>
                </a:extLst>
              </p:cNvPr>
              <p:cNvSpPr/>
              <p:nvPr/>
            </p:nvSpPr>
            <p:spPr>
              <a:xfrm>
                <a:off x="11730047" y="368768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xmlns="" id="{086985B5-4053-41E8-8A62-BA24E9F6BAF9}"/>
                  </a:ext>
                </a:extLst>
              </p:cNvPr>
              <p:cNvSpPr/>
              <p:nvPr/>
            </p:nvSpPr>
            <p:spPr>
              <a:xfrm>
                <a:off x="11730047" y="380722"/>
                <a:ext cx="34701" cy="11202"/>
              </a:xfrm>
              <a:custGeom>
                <a:avLst/>
                <a:gdLst>
                  <a:gd name="connsiteX0" fmla="*/ 0 w 34701"/>
                  <a:gd name="connsiteY0" fmla="*/ 0 h 11202"/>
                  <a:gd name="connsiteX1" fmla="*/ 34701 w 34701"/>
                  <a:gd name="connsiteY1" fmla="*/ 0 h 11202"/>
                  <a:gd name="connsiteX2" fmla="*/ 34701 w 34701"/>
                  <a:gd name="connsiteY2" fmla="*/ 11203 h 11202"/>
                  <a:gd name="connsiteX3" fmla="*/ 0 w 34701"/>
                  <a:gd name="connsiteY3" fmla="*/ 11203 h 1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202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203"/>
                    </a:lnTo>
                    <a:lnTo>
                      <a:pt x="0" y="11203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xmlns="" id="{69F29FF3-0D39-4303-A1BD-B9B161A51E5D}"/>
                  </a:ext>
                </a:extLst>
              </p:cNvPr>
              <p:cNvSpPr/>
              <p:nvPr/>
            </p:nvSpPr>
            <p:spPr>
              <a:xfrm>
                <a:off x="11742275" y="289597"/>
                <a:ext cx="10314" cy="11339"/>
              </a:xfrm>
              <a:custGeom>
                <a:avLst/>
                <a:gdLst>
                  <a:gd name="connsiteX0" fmla="*/ 0 w 10314"/>
                  <a:gd name="connsiteY0" fmla="*/ 0 h 11339"/>
                  <a:gd name="connsiteX1" fmla="*/ 10315 w 10314"/>
                  <a:gd name="connsiteY1" fmla="*/ 0 h 11339"/>
                  <a:gd name="connsiteX2" fmla="*/ 10315 w 10314"/>
                  <a:gd name="connsiteY2" fmla="*/ 11339 h 11339"/>
                  <a:gd name="connsiteX3" fmla="*/ 0 w 10314"/>
                  <a:gd name="connsiteY3" fmla="*/ 11339 h 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4" h="11339">
                    <a:moveTo>
                      <a:pt x="0" y="0"/>
                    </a:moveTo>
                    <a:lnTo>
                      <a:pt x="10315" y="0"/>
                    </a:lnTo>
                    <a:lnTo>
                      <a:pt x="10315" y="11339"/>
                    </a:lnTo>
                    <a:lnTo>
                      <a:pt x="0" y="11339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xmlns="" id="{61BE4E82-EB2C-4CAB-9626-D77A32827328}"/>
                  </a:ext>
                </a:extLst>
              </p:cNvPr>
              <p:cNvSpPr/>
              <p:nvPr/>
            </p:nvSpPr>
            <p:spPr>
              <a:xfrm>
                <a:off x="11813590" y="320951"/>
                <a:ext cx="34769" cy="11271"/>
              </a:xfrm>
              <a:custGeom>
                <a:avLst/>
                <a:gdLst>
                  <a:gd name="connsiteX0" fmla="*/ 34223 w 34769"/>
                  <a:gd name="connsiteY0" fmla="*/ 0 h 11271"/>
                  <a:gd name="connsiteX1" fmla="*/ 888 w 34769"/>
                  <a:gd name="connsiteY1" fmla="*/ 0 h 11271"/>
                  <a:gd name="connsiteX2" fmla="*/ 0 w 34769"/>
                  <a:gd name="connsiteY2" fmla="*/ 0 h 11271"/>
                  <a:gd name="connsiteX3" fmla="*/ 0 w 34769"/>
                  <a:gd name="connsiteY3" fmla="*/ 11271 h 11271"/>
                  <a:gd name="connsiteX4" fmla="*/ 34770 w 34769"/>
                  <a:gd name="connsiteY4" fmla="*/ 11271 h 11271"/>
                  <a:gd name="connsiteX5" fmla="*/ 34770 w 34769"/>
                  <a:gd name="connsiteY5" fmla="*/ 0 h 1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69" h="11271">
                    <a:moveTo>
                      <a:pt x="34223" y="0"/>
                    </a:moveTo>
                    <a:lnTo>
                      <a:pt x="888" y="0"/>
                    </a:lnTo>
                    <a:lnTo>
                      <a:pt x="0" y="0"/>
                    </a:lnTo>
                    <a:lnTo>
                      <a:pt x="0" y="11271"/>
                    </a:lnTo>
                    <a:lnTo>
                      <a:pt x="34770" y="11271"/>
                    </a:lnTo>
                    <a:lnTo>
                      <a:pt x="34770" y="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xmlns="" id="{3D186E04-AFC9-4AB9-8309-82C5FB8C59BA}"/>
                  </a:ext>
                </a:extLst>
              </p:cNvPr>
              <p:cNvSpPr/>
              <p:nvPr/>
            </p:nvSpPr>
            <p:spPr>
              <a:xfrm>
                <a:off x="11813590" y="332905"/>
                <a:ext cx="34701" cy="10929"/>
              </a:xfrm>
              <a:custGeom>
                <a:avLst/>
                <a:gdLst>
                  <a:gd name="connsiteX0" fmla="*/ 0 w 34701"/>
                  <a:gd name="connsiteY0" fmla="*/ 0 h 10929"/>
                  <a:gd name="connsiteX1" fmla="*/ 34701 w 34701"/>
                  <a:gd name="connsiteY1" fmla="*/ 0 h 10929"/>
                  <a:gd name="connsiteX2" fmla="*/ 34701 w 34701"/>
                  <a:gd name="connsiteY2" fmla="*/ 10930 h 10929"/>
                  <a:gd name="connsiteX3" fmla="*/ 0 w 34701"/>
                  <a:gd name="connsiteY3" fmla="*/ 10930 h 1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0929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0930"/>
                    </a:lnTo>
                    <a:lnTo>
                      <a:pt x="0" y="1093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xmlns="" id="{B315FB46-BEF5-4594-A501-FC70D6316942}"/>
                  </a:ext>
                </a:extLst>
              </p:cNvPr>
              <p:cNvSpPr/>
              <p:nvPr/>
            </p:nvSpPr>
            <p:spPr>
              <a:xfrm>
                <a:off x="11813590" y="344860"/>
                <a:ext cx="34701" cy="10861"/>
              </a:xfrm>
              <a:custGeom>
                <a:avLst/>
                <a:gdLst>
                  <a:gd name="connsiteX0" fmla="*/ 0 w 34701"/>
                  <a:gd name="connsiteY0" fmla="*/ 0 h 10861"/>
                  <a:gd name="connsiteX1" fmla="*/ 34701 w 34701"/>
                  <a:gd name="connsiteY1" fmla="*/ 0 h 10861"/>
                  <a:gd name="connsiteX2" fmla="*/ 34701 w 34701"/>
                  <a:gd name="connsiteY2" fmla="*/ 10861 h 10861"/>
                  <a:gd name="connsiteX3" fmla="*/ 0 w 34701"/>
                  <a:gd name="connsiteY3" fmla="*/ 10861 h 1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0861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0861"/>
                    </a:lnTo>
                    <a:lnTo>
                      <a:pt x="0" y="10861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xmlns="" id="{F1CFA054-BC61-47B7-BE25-DE217B26C38F}"/>
                  </a:ext>
                </a:extLst>
              </p:cNvPr>
              <p:cNvSpPr/>
              <p:nvPr/>
            </p:nvSpPr>
            <p:spPr>
              <a:xfrm>
                <a:off x="11813590" y="356541"/>
                <a:ext cx="34701" cy="10997"/>
              </a:xfrm>
              <a:custGeom>
                <a:avLst/>
                <a:gdLst>
                  <a:gd name="connsiteX0" fmla="*/ 0 w 34701"/>
                  <a:gd name="connsiteY0" fmla="*/ 0 h 10997"/>
                  <a:gd name="connsiteX1" fmla="*/ 34701 w 34701"/>
                  <a:gd name="connsiteY1" fmla="*/ 0 h 10997"/>
                  <a:gd name="connsiteX2" fmla="*/ 34701 w 34701"/>
                  <a:gd name="connsiteY2" fmla="*/ 10998 h 10997"/>
                  <a:gd name="connsiteX3" fmla="*/ 0 w 34701"/>
                  <a:gd name="connsiteY3" fmla="*/ 10998 h 1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0997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0998"/>
                    </a:lnTo>
                    <a:lnTo>
                      <a:pt x="0" y="10998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xmlns="" id="{733B348B-94AD-47A4-81EC-86CE64ABA95F}"/>
                  </a:ext>
                </a:extLst>
              </p:cNvPr>
              <p:cNvSpPr/>
              <p:nvPr/>
            </p:nvSpPr>
            <p:spPr>
              <a:xfrm>
                <a:off x="11813590" y="368427"/>
                <a:ext cx="34701" cy="11066"/>
              </a:xfrm>
              <a:custGeom>
                <a:avLst/>
                <a:gdLst>
                  <a:gd name="connsiteX0" fmla="*/ 0 w 34701"/>
                  <a:gd name="connsiteY0" fmla="*/ 0 h 11066"/>
                  <a:gd name="connsiteX1" fmla="*/ 34701 w 34701"/>
                  <a:gd name="connsiteY1" fmla="*/ 0 h 11066"/>
                  <a:gd name="connsiteX2" fmla="*/ 34701 w 34701"/>
                  <a:gd name="connsiteY2" fmla="*/ 11066 h 11066"/>
                  <a:gd name="connsiteX3" fmla="*/ 0 w 34701"/>
                  <a:gd name="connsiteY3" fmla="*/ 11066 h 1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" h="11066">
                    <a:moveTo>
                      <a:pt x="0" y="0"/>
                    </a:moveTo>
                    <a:lnTo>
                      <a:pt x="34701" y="0"/>
                    </a:lnTo>
                    <a:lnTo>
                      <a:pt x="34701" y="11066"/>
                    </a:lnTo>
                    <a:lnTo>
                      <a:pt x="0" y="11066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xmlns="" id="{B8CC0A1D-F484-4E05-BA9F-79691D172130}"/>
                  </a:ext>
                </a:extLst>
              </p:cNvPr>
              <p:cNvSpPr/>
              <p:nvPr/>
            </p:nvSpPr>
            <p:spPr>
              <a:xfrm>
                <a:off x="11814069" y="285976"/>
                <a:ext cx="34223" cy="9904"/>
              </a:xfrm>
              <a:custGeom>
                <a:avLst/>
                <a:gdLst>
                  <a:gd name="connsiteX0" fmla="*/ 31901 w 34223"/>
                  <a:gd name="connsiteY0" fmla="*/ 0 h 9904"/>
                  <a:gd name="connsiteX1" fmla="*/ 2254 w 34223"/>
                  <a:gd name="connsiteY1" fmla="*/ 0 h 9904"/>
                  <a:gd name="connsiteX2" fmla="*/ 0 w 34223"/>
                  <a:gd name="connsiteY2" fmla="*/ 9905 h 9904"/>
                  <a:gd name="connsiteX3" fmla="*/ 34223 w 34223"/>
                  <a:gd name="connsiteY3" fmla="*/ 9905 h 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23" h="9904">
                    <a:moveTo>
                      <a:pt x="31901" y="0"/>
                    </a:moveTo>
                    <a:lnTo>
                      <a:pt x="2254" y="0"/>
                    </a:lnTo>
                    <a:lnTo>
                      <a:pt x="0" y="9905"/>
                    </a:lnTo>
                    <a:lnTo>
                      <a:pt x="34223" y="9905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xmlns="" id="{FB865008-752A-4D00-AAF4-D5530DEE0E5A}"/>
                  </a:ext>
                </a:extLst>
              </p:cNvPr>
              <p:cNvSpPr/>
              <p:nvPr/>
            </p:nvSpPr>
            <p:spPr>
              <a:xfrm>
                <a:off x="11816459" y="273134"/>
                <a:ext cx="29373" cy="12090"/>
              </a:xfrm>
              <a:custGeom>
                <a:avLst/>
                <a:gdLst>
                  <a:gd name="connsiteX0" fmla="*/ 29373 w 29373"/>
                  <a:gd name="connsiteY0" fmla="*/ 12091 h 12090"/>
                  <a:gd name="connsiteX1" fmla="*/ 26573 w 29373"/>
                  <a:gd name="connsiteY1" fmla="*/ 0 h 12090"/>
                  <a:gd name="connsiteX2" fmla="*/ 2801 w 29373"/>
                  <a:gd name="connsiteY2" fmla="*/ 0 h 12090"/>
                  <a:gd name="connsiteX3" fmla="*/ 0 w 29373"/>
                  <a:gd name="connsiteY3" fmla="*/ 12091 h 1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73" h="12090">
                    <a:moveTo>
                      <a:pt x="29373" y="12091"/>
                    </a:moveTo>
                    <a:lnTo>
                      <a:pt x="26573" y="0"/>
                    </a:lnTo>
                    <a:lnTo>
                      <a:pt x="2801" y="0"/>
                    </a:lnTo>
                    <a:lnTo>
                      <a:pt x="0" y="12091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xmlns="" id="{5F85369B-C00D-4B20-AAFD-F242D35860F7}"/>
                  </a:ext>
                </a:extLst>
              </p:cNvPr>
              <p:cNvSpPr/>
              <p:nvPr/>
            </p:nvSpPr>
            <p:spPr>
              <a:xfrm>
                <a:off x="11819397" y="261795"/>
                <a:ext cx="23498" cy="10588"/>
              </a:xfrm>
              <a:custGeom>
                <a:avLst/>
                <a:gdLst>
                  <a:gd name="connsiteX0" fmla="*/ 2459 w 23498"/>
                  <a:gd name="connsiteY0" fmla="*/ 0 h 10588"/>
                  <a:gd name="connsiteX1" fmla="*/ 0 w 23498"/>
                  <a:gd name="connsiteY1" fmla="*/ 10588 h 10588"/>
                  <a:gd name="connsiteX2" fmla="*/ 23499 w 23498"/>
                  <a:gd name="connsiteY2" fmla="*/ 10588 h 10588"/>
                  <a:gd name="connsiteX3" fmla="*/ 21313 w 23498"/>
                  <a:gd name="connsiteY3" fmla="*/ 1025 h 10588"/>
                  <a:gd name="connsiteX4" fmla="*/ 21039 w 23498"/>
                  <a:gd name="connsiteY4" fmla="*/ 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98" h="10588">
                    <a:moveTo>
                      <a:pt x="2459" y="0"/>
                    </a:moveTo>
                    <a:lnTo>
                      <a:pt x="0" y="10588"/>
                    </a:lnTo>
                    <a:lnTo>
                      <a:pt x="23499" y="10588"/>
                    </a:lnTo>
                    <a:lnTo>
                      <a:pt x="21313" y="1025"/>
                    </a:lnTo>
                    <a:lnTo>
                      <a:pt x="21039" y="0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xmlns="" id="{69ADC4B9-3BBE-4A59-A2E1-2F4CA3394E63}"/>
                  </a:ext>
                </a:extLst>
              </p:cNvPr>
              <p:cNvSpPr/>
              <p:nvPr/>
            </p:nvSpPr>
            <p:spPr>
              <a:xfrm>
                <a:off x="11821993" y="251616"/>
                <a:ext cx="18307" cy="9426"/>
              </a:xfrm>
              <a:custGeom>
                <a:avLst/>
                <a:gdLst>
                  <a:gd name="connsiteX0" fmla="*/ 18307 w 18307"/>
                  <a:gd name="connsiteY0" fmla="*/ 9427 h 9426"/>
                  <a:gd name="connsiteX1" fmla="*/ 17351 w 18307"/>
                  <a:gd name="connsiteY1" fmla="*/ 5396 h 9426"/>
                  <a:gd name="connsiteX2" fmla="*/ 16326 w 18307"/>
                  <a:gd name="connsiteY2" fmla="*/ 956 h 9426"/>
                  <a:gd name="connsiteX3" fmla="*/ 16121 w 18307"/>
                  <a:gd name="connsiteY3" fmla="*/ 0 h 9426"/>
                  <a:gd name="connsiteX4" fmla="*/ 2186 w 18307"/>
                  <a:gd name="connsiteY4" fmla="*/ 0 h 9426"/>
                  <a:gd name="connsiteX5" fmla="*/ 2049 w 18307"/>
                  <a:gd name="connsiteY5" fmla="*/ 546 h 9426"/>
                  <a:gd name="connsiteX6" fmla="*/ 0 w 18307"/>
                  <a:gd name="connsiteY6" fmla="*/ 9427 h 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07" h="9426">
                    <a:moveTo>
                      <a:pt x="18307" y="9427"/>
                    </a:moveTo>
                    <a:lnTo>
                      <a:pt x="17351" y="5396"/>
                    </a:lnTo>
                    <a:lnTo>
                      <a:pt x="16326" y="956"/>
                    </a:lnTo>
                    <a:lnTo>
                      <a:pt x="16121" y="0"/>
                    </a:lnTo>
                    <a:lnTo>
                      <a:pt x="2186" y="0"/>
                    </a:lnTo>
                    <a:lnTo>
                      <a:pt x="2049" y="546"/>
                    </a:lnTo>
                    <a:lnTo>
                      <a:pt x="0" y="9427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xmlns="" id="{56C179E1-FB91-4482-B063-E26AB37BD4FD}"/>
                  </a:ext>
                </a:extLst>
              </p:cNvPr>
              <p:cNvSpPr/>
              <p:nvPr/>
            </p:nvSpPr>
            <p:spPr>
              <a:xfrm>
                <a:off x="11824315" y="244307"/>
                <a:ext cx="13662" cy="6557"/>
              </a:xfrm>
              <a:custGeom>
                <a:avLst/>
                <a:gdLst>
                  <a:gd name="connsiteX0" fmla="*/ 13662 w 13662"/>
                  <a:gd name="connsiteY0" fmla="*/ 6558 h 6557"/>
                  <a:gd name="connsiteX1" fmla="*/ 12159 w 13662"/>
                  <a:gd name="connsiteY1" fmla="*/ 0 h 6557"/>
                  <a:gd name="connsiteX2" fmla="*/ 1503 w 13662"/>
                  <a:gd name="connsiteY2" fmla="*/ 0 h 6557"/>
                  <a:gd name="connsiteX3" fmla="*/ 0 w 13662"/>
                  <a:gd name="connsiteY3" fmla="*/ 6558 h 6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2" h="6557">
                    <a:moveTo>
                      <a:pt x="13662" y="6558"/>
                    </a:moveTo>
                    <a:lnTo>
                      <a:pt x="12159" y="0"/>
                    </a:lnTo>
                    <a:lnTo>
                      <a:pt x="1503" y="0"/>
                    </a:lnTo>
                    <a:lnTo>
                      <a:pt x="0" y="6558"/>
                    </a:lnTo>
                    <a:close/>
                  </a:path>
                </a:pathLst>
              </a:custGeom>
              <a:solidFill>
                <a:srgbClr val="3B67AE"/>
              </a:solidFill>
              <a:ln w="67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05" name="Gráfico 9">
                <a:extLst>
                  <a:ext uri="{FF2B5EF4-FFF2-40B4-BE49-F238E27FC236}">
                    <a16:creationId xmlns:a16="http://schemas.microsoft.com/office/drawing/2014/main" xmlns="" id="{66EC291C-DC19-41B3-A651-BF1580E89CF3}"/>
                  </a:ext>
                </a:extLst>
              </p:cNvPr>
              <p:cNvGrpSpPr/>
              <p:nvPr/>
            </p:nvGrpSpPr>
            <p:grpSpPr>
              <a:xfrm>
                <a:off x="11504693" y="307699"/>
                <a:ext cx="385951" cy="232322"/>
                <a:chOff x="11504693" y="307699"/>
                <a:chExt cx="385951" cy="232322"/>
              </a:xfrm>
              <a:solidFill>
                <a:srgbClr val="3B67AE"/>
              </a:solidFill>
            </p:grpSpPr>
            <p:sp>
              <p:nvSpPr>
                <p:cNvPr id="106" name="Forma Livre: Forma 105">
                  <a:extLst>
                    <a:ext uri="{FF2B5EF4-FFF2-40B4-BE49-F238E27FC236}">
                      <a16:creationId xmlns:a16="http://schemas.microsoft.com/office/drawing/2014/main" xmlns="" id="{353F437E-7AB2-4792-A6E3-668D62B31881}"/>
                    </a:ext>
                  </a:extLst>
                </p:cNvPr>
                <p:cNvSpPr/>
                <p:nvPr/>
              </p:nvSpPr>
              <p:spPr>
                <a:xfrm>
                  <a:off x="11624850" y="329831"/>
                  <a:ext cx="13320" cy="14550"/>
                </a:xfrm>
                <a:custGeom>
                  <a:avLst/>
                  <a:gdLst>
                    <a:gd name="connsiteX0" fmla="*/ 205 w 13320"/>
                    <a:gd name="connsiteY0" fmla="*/ 14550 h 14550"/>
                    <a:gd name="connsiteX1" fmla="*/ 13320 w 13320"/>
                    <a:gd name="connsiteY1" fmla="*/ 9700 h 14550"/>
                    <a:gd name="connsiteX2" fmla="*/ 7719 w 13320"/>
                    <a:gd name="connsiteY2" fmla="*/ 0 h 14550"/>
                    <a:gd name="connsiteX3" fmla="*/ 0 w 13320"/>
                    <a:gd name="connsiteY3" fmla="*/ 14140 h 14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20" h="14550">
                      <a:moveTo>
                        <a:pt x="205" y="14550"/>
                      </a:moveTo>
                      <a:lnTo>
                        <a:pt x="13320" y="9700"/>
                      </a:lnTo>
                      <a:lnTo>
                        <a:pt x="7719" y="0"/>
                      </a:lnTo>
                      <a:lnTo>
                        <a:pt x="0" y="14140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7" name="Forma Livre: Forma 106">
                  <a:extLst>
                    <a:ext uri="{FF2B5EF4-FFF2-40B4-BE49-F238E27FC236}">
                      <a16:creationId xmlns:a16="http://schemas.microsoft.com/office/drawing/2014/main" xmlns="" id="{79689530-A54A-4DC4-8605-E39738E1ABF3}"/>
                    </a:ext>
                  </a:extLst>
                </p:cNvPr>
                <p:cNvSpPr/>
                <p:nvPr/>
              </p:nvSpPr>
              <p:spPr>
                <a:xfrm>
                  <a:off x="11612554" y="317741"/>
                  <a:ext cx="11544" cy="12910"/>
                </a:xfrm>
                <a:custGeom>
                  <a:avLst/>
                  <a:gdLst>
                    <a:gd name="connsiteX0" fmla="*/ 683 w 11544"/>
                    <a:gd name="connsiteY0" fmla="*/ 6216 h 12910"/>
                    <a:gd name="connsiteX1" fmla="*/ 4508 w 11544"/>
                    <a:gd name="connsiteY1" fmla="*/ 12911 h 12910"/>
                    <a:gd name="connsiteX2" fmla="*/ 11544 w 11544"/>
                    <a:gd name="connsiteY2" fmla="*/ 0 h 12910"/>
                    <a:gd name="connsiteX3" fmla="*/ 0 w 11544"/>
                    <a:gd name="connsiteY3" fmla="*/ 4782 h 12910"/>
                    <a:gd name="connsiteX4" fmla="*/ 683 w 11544"/>
                    <a:gd name="connsiteY4" fmla="*/ 6216 h 1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44" h="12910">
                      <a:moveTo>
                        <a:pt x="683" y="6216"/>
                      </a:moveTo>
                      <a:lnTo>
                        <a:pt x="4508" y="12911"/>
                      </a:lnTo>
                      <a:lnTo>
                        <a:pt x="11544" y="0"/>
                      </a:lnTo>
                      <a:lnTo>
                        <a:pt x="0" y="4782"/>
                      </a:lnTo>
                      <a:cubicBezTo>
                        <a:pt x="205" y="5260"/>
                        <a:pt x="410" y="5738"/>
                        <a:pt x="683" y="6216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8" name="Forma Livre: Forma 107">
                  <a:extLst>
                    <a:ext uri="{FF2B5EF4-FFF2-40B4-BE49-F238E27FC236}">
                      <a16:creationId xmlns:a16="http://schemas.microsoft.com/office/drawing/2014/main" xmlns="" id="{12FB8112-6522-4035-8988-664AB6DEB56D}"/>
                    </a:ext>
                  </a:extLst>
                </p:cNvPr>
                <p:cNvSpPr/>
                <p:nvPr/>
              </p:nvSpPr>
              <p:spPr>
                <a:xfrm>
                  <a:off x="11617541" y="317194"/>
                  <a:ext cx="14481" cy="14208"/>
                </a:xfrm>
                <a:custGeom>
                  <a:avLst/>
                  <a:gdLst>
                    <a:gd name="connsiteX0" fmla="*/ 68 w 14481"/>
                    <a:gd name="connsiteY0" fmla="*/ 14208 h 14208"/>
                    <a:gd name="connsiteX1" fmla="*/ 14482 w 14481"/>
                    <a:gd name="connsiteY1" fmla="*/ 11681 h 14208"/>
                    <a:gd name="connsiteX2" fmla="*/ 7719 w 14481"/>
                    <a:gd name="connsiteY2" fmla="*/ 0 h 14208"/>
                    <a:gd name="connsiteX3" fmla="*/ 7719 w 14481"/>
                    <a:gd name="connsiteY3" fmla="*/ 0 h 14208"/>
                    <a:gd name="connsiteX4" fmla="*/ 0 w 14481"/>
                    <a:gd name="connsiteY4" fmla="*/ 14140 h 1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81" h="14208">
                      <a:moveTo>
                        <a:pt x="68" y="14208"/>
                      </a:moveTo>
                      <a:lnTo>
                        <a:pt x="14482" y="11681"/>
                      </a:lnTo>
                      <a:lnTo>
                        <a:pt x="7719" y="0"/>
                      </a:lnTo>
                      <a:lnTo>
                        <a:pt x="7719" y="0"/>
                      </a:lnTo>
                      <a:lnTo>
                        <a:pt x="0" y="14140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9" name="Forma Livre: Forma 108">
                  <a:extLst>
                    <a:ext uri="{FF2B5EF4-FFF2-40B4-BE49-F238E27FC236}">
                      <a16:creationId xmlns:a16="http://schemas.microsoft.com/office/drawing/2014/main" xmlns="" id="{B7D08242-0782-4B0B-A591-7DC21747C9BA}"/>
                    </a:ext>
                  </a:extLst>
                </p:cNvPr>
                <p:cNvSpPr/>
                <p:nvPr/>
              </p:nvSpPr>
              <p:spPr>
                <a:xfrm>
                  <a:off x="11633457" y="352100"/>
                  <a:ext cx="11817" cy="25821"/>
                </a:xfrm>
                <a:custGeom>
                  <a:avLst/>
                  <a:gdLst>
                    <a:gd name="connsiteX0" fmla="*/ 0 w 11817"/>
                    <a:gd name="connsiteY0" fmla="*/ 6763 h 25821"/>
                    <a:gd name="connsiteX1" fmla="*/ 10998 w 11817"/>
                    <a:gd name="connsiteY1" fmla="*/ 25821 h 25821"/>
                    <a:gd name="connsiteX2" fmla="*/ 11818 w 11817"/>
                    <a:gd name="connsiteY2" fmla="*/ 0 h 2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817" h="25821">
                      <a:moveTo>
                        <a:pt x="0" y="6763"/>
                      </a:moveTo>
                      <a:lnTo>
                        <a:pt x="10998" y="25821"/>
                      </a:lnTo>
                      <a:lnTo>
                        <a:pt x="11818" y="0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0" name="Forma Livre: Forma 109">
                  <a:extLst>
                    <a:ext uri="{FF2B5EF4-FFF2-40B4-BE49-F238E27FC236}">
                      <a16:creationId xmlns:a16="http://schemas.microsoft.com/office/drawing/2014/main" xmlns="" id="{9B07F75F-671A-4EEA-A36C-78F2B0C6B258}"/>
                    </a:ext>
                  </a:extLst>
                </p:cNvPr>
                <p:cNvSpPr/>
                <p:nvPr/>
              </p:nvSpPr>
              <p:spPr>
                <a:xfrm>
                  <a:off x="11617951" y="329626"/>
                  <a:ext cx="13866" cy="13593"/>
                </a:xfrm>
                <a:custGeom>
                  <a:avLst/>
                  <a:gdLst>
                    <a:gd name="connsiteX0" fmla="*/ 0 w 13866"/>
                    <a:gd name="connsiteY0" fmla="*/ 2459 h 13593"/>
                    <a:gd name="connsiteX1" fmla="*/ 6421 w 13866"/>
                    <a:gd name="connsiteY1" fmla="*/ 13594 h 13593"/>
                    <a:gd name="connsiteX2" fmla="*/ 13867 w 13866"/>
                    <a:gd name="connsiteY2" fmla="*/ 0 h 1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66" h="13593">
                      <a:moveTo>
                        <a:pt x="0" y="2459"/>
                      </a:moveTo>
                      <a:lnTo>
                        <a:pt x="6421" y="13594"/>
                      </a:lnTo>
                      <a:lnTo>
                        <a:pt x="13867" y="0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1" name="Forma Livre: Forma 110">
                  <a:extLst>
                    <a:ext uri="{FF2B5EF4-FFF2-40B4-BE49-F238E27FC236}">
                      <a16:creationId xmlns:a16="http://schemas.microsoft.com/office/drawing/2014/main" xmlns="" id="{FF6C77FA-AC42-4F22-9F3C-B82DE94CED5C}"/>
                    </a:ext>
                  </a:extLst>
                </p:cNvPr>
                <p:cNvSpPr/>
                <p:nvPr/>
              </p:nvSpPr>
              <p:spPr>
                <a:xfrm>
                  <a:off x="11625396" y="340283"/>
                  <a:ext cx="12910" cy="17214"/>
                </a:xfrm>
                <a:custGeom>
                  <a:avLst/>
                  <a:gdLst>
                    <a:gd name="connsiteX0" fmla="*/ 12911 w 12910"/>
                    <a:gd name="connsiteY0" fmla="*/ 0 h 17214"/>
                    <a:gd name="connsiteX1" fmla="*/ 0 w 12910"/>
                    <a:gd name="connsiteY1" fmla="*/ 4713 h 17214"/>
                    <a:gd name="connsiteX2" fmla="*/ 7241 w 12910"/>
                    <a:gd name="connsiteY2" fmla="*/ 17214 h 1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910" h="17214">
                      <a:moveTo>
                        <a:pt x="12911" y="0"/>
                      </a:moveTo>
                      <a:lnTo>
                        <a:pt x="0" y="4713"/>
                      </a:lnTo>
                      <a:lnTo>
                        <a:pt x="7241" y="17214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2" name="Forma Livre: Forma 111">
                  <a:extLst>
                    <a:ext uri="{FF2B5EF4-FFF2-40B4-BE49-F238E27FC236}">
                      <a16:creationId xmlns:a16="http://schemas.microsoft.com/office/drawing/2014/main" xmlns="" id="{0C5D4F7C-9195-420F-A527-487BB9BA4F3E}"/>
                    </a:ext>
                  </a:extLst>
                </p:cNvPr>
                <p:cNvSpPr/>
                <p:nvPr/>
              </p:nvSpPr>
              <p:spPr>
                <a:xfrm>
                  <a:off x="11504693" y="345816"/>
                  <a:ext cx="385951" cy="194205"/>
                </a:xfrm>
                <a:custGeom>
                  <a:avLst/>
                  <a:gdLst>
                    <a:gd name="connsiteX0" fmla="*/ 350430 w 385951"/>
                    <a:gd name="connsiteY0" fmla="*/ 188399 h 194205"/>
                    <a:gd name="connsiteX1" fmla="*/ 343873 w 385951"/>
                    <a:gd name="connsiteY1" fmla="*/ 188194 h 194205"/>
                    <a:gd name="connsiteX2" fmla="*/ 343873 w 385951"/>
                    <a:gd name="connsiteY2" fmla="*/ 103285 h 194205"/>
                    <a:gd name="connsiteX3" fmla="*/ 344009 w 385951"/>
                    <a:gd name="connsiteY3" fmla="*/ 103285 h 194205"/>
                    <a:gd name="connsiteX4" fmla="*/ 344009 w 385951"/>
                    <a:gd name="connsiteY4" fmla="*/ 75824 h 194205"/>
                    <a:gd name="connsiteX5" fmla="*/ 344009 w 385951"/>
                    <a:gd name="connsiteY5" fmla="*/ 65714 h 194205"/>
                    <a:gd name="connsiteX6" fmla="*/ 344009 w 385951"/>
                    <a:gd name="connsiteY6" fmla="*/ 34360 h 194205"/>
                    <a:gd name="connsiteX7" fmla="*/ 308215 w 385951"/>
                    <a:gd name="connsiteY7" fmla="*/ 34360 h 194205"/>
                    <a:gd name="connsiteX8" fmla="*/ 308215 w 385951"/>
                    <a:gd name="connsiteY8" fmla="*/ 34018 h 194205"/>
                    <a:gd name="connsiteX9" fmla="*/ 273103 w 385951"/>
                    <a:gd name="connsiteY9" fmla="*/ 34018 h 194205"/>
                    <a:gd name="connsiteX10" fmla="*/ 273103 w 385951"/>
                    <a:gd name="connsiteY10" fmla="*/ 46451 h 194205"/>
                    <a:gd name="connsiteX11" fmla="*/ 260876 w 385951"/>
                    <a:gd name="connsiteY11" fmla="*/ 46451 h 194205"/>
                    <a:gd name="connsiteX12" fmla="*/ 260876 w 385951"/>
                    <a:gd name="connsiteY12" fmla="*/ 46861 h 194205"/>
                    <a:gd name="connsiteX13" fmla="*/ 224672 w 385951"/>
                    <a:gd name="connsiteY13" fmla="*/ 46861 h 194205"/>
                    <a:gd name="connsiteX14" fmla="*/ 224672 w 385951"/>
                    <a:gd name="connsiteY14" fmla="*/ 46451 h 194205"/>
                    <a:gd name="connsiteX15" fmla="*/ 202198 w 385951"/>
                    <a:gd name="connsiteY15" fmla="*/ 46451 h 194205"/>
                    <a:gd name="connsiteX16" fmla="*/ 202198 w 385951"/>
                    <a:gd name="connsiteY16" fmla="*/ 56902 h 194205"/>
                    <a:gd name="connsiteX17" fmla="*/ 180953 w 385951"/>
                    <a:gd name="connsiteY17" fmla="*/ 56902 h 194205"/>
                    <a:gd name="connsiteX18" fmla="*/ 180953 w 385951"/>
                    <a:gd name="connsiteY18" fmla="*/ 39347 h 194205"/>
                    <a:gd name="connsiteX19" fmla="*/ 180953 w 385951"/>
                    <a:gd name="connsiteY19" fmla="*/ 39347 h 194205"/>
                    <a:gd name="connsiteX20" fmla="*/ 180953 w 385951"/>
                    <a:gd name="connsiteY20" fmla="*/ 21176 h 194205"/>
                    <a:gd name="connsiteX21" fmla="*/ 180953 w 385951"/>
                    <a:gd name="connsiteY21" fmla="*/ 205 h 194205"/>
                    <a:gd name="connsiteX22" fmla="*/ 180953 w 385951"/>
                    <a:gd name="connsiteY22" fmla="*/ 0 h 194205"/>
                    <a:gd name="connsiteX23" fmla="*/ 180748 w 385951"/>
                    <a:gd name="connsiteY23" fmla="*/ 205 h 194205"/>
                    <a:gd name="connsiteX24" fmla="*/ 159914 w 385951"/>
                    <a:gd name="connsiteY24" fmla="*/ 205 h 194205"/>
                    <a:gd name="connsiteX25" fmla="*/ 159914 w 385951"/>
                    <a:gd name="connsiteY25" fmla="*/ 21039 h 194205"/>
                    <a:gd name="connsiteX26" fmla="*/ 152946 w 385951"/>
                    <a:gd name="connsiteY26" fmla="*/ 28007 h 194205"/>
                    <a:gd name="connsiteX27" fmla="*/ 152331 w 385951"/>
                    <a:gd name="connsiteY27" fmla="*/ 26504 h 194205"/>
                    <a:gd name="connsiteX28" fmla="*/ 141265 w 385951"/>
                    <a:gd name="connsiteY28" fmla="*/ 7377 h 194205"/>
                    <a:gd name="connsiteX29" fmla="*/ 140445 w 385951"/>
                    <a:gd name="connsiteY29" fmla="*/ 33335 h 194205"/>
                    <a:gd name="connsiteX30" fmla="*/ 140924 w 385951"/>
                    <a:gd name="connsiteY30" fmla="*/ 34018 h 194205"/>
                    <a:gd name="connsiteX31" fmla="*/ 109979 w 385951"/>
                    <a:gd name="connsiteY31" fmla="*/ 34018 h 194205"/>
                    <a:gd name="connsiteX32" fmla="*/ 109979 w 385951"/>
                    <a:gd name="connsiteY32" fmla="*/ 65714 h 194205"/>
                    <a:gd name="connsiteX33" fmla="*/ 84499 w 385951"/>
                    <a:gd name="connsiteY33" fmla="*/ 65714 h 194205"/>
                    <a:gd name="connsiteX34" fmla="*/ 84499 w 385951"/>
                    <a:gd name="connsiteY34" fmla="*/ 46451 h 194205"/>
                    <a:gd name="connsiteX35" fmla="*/ 84499 w 385951"/>
                    <a:gd name="connsiteY35" fmla="*/ 30330 h 194205"/>
                    <a:gd name="connsiteX36" fmla="*/ 57995 w 385951"/>
                    <a:gd name="connsiteY36" fmla="*/ 30330 h 194205"/>
                    <a:gd name="connsiteX37" fmla="*/ 7992 w 385951"/>
                    <a:gd name="connsiteY37" fmla="*/ 30330 h 194205"/>
                    <a:gd name="connsiteX38" fmla="*/ 0 w 385951"/>
                    <a:gd name="connsiteY38" fmla="*/ 38322 h 194205"/>
                    <a:gd name="connsiteX39" fmla="*/ 0 w 385951"/>
                    <a:gd name="connsiteY39" fmla="*/ 38459 h 194205"/>
                    <a:gd name="connsiteX40" fmla="*/ 7992 w 385951"/>
                    <a:gd name="connsiteY40" fmla="*/ 46451 h 194205"/>
                    <a:gd name="connsiteX41" fmla="*/ 57995 w 385951"/>
                    <a:gd name="connsiteY41" fmla="*/ 46451 h 194205"/>
                    <a:gd name="connsiteX42" fmla="*/ 57995 w 385951"/>
                    <a:gd name="connsiteY42" fmla="*/ 65714 h 194205"/>
                    <a:gd name="connsiteX43" fmla="*/ 57995 w 385951"/>
                    <a:gd name="connsiteY43" fmla="*/ 69335 h 194205"/>
                    <a:gd name="connsiteX44" fmla="*/ 57995 w 385951"/>
                    <a:gd name="connsiteY44" fmla="*/ 103285 h 194205"/>
                    <a:gd name="connsiteX45" fmla="*/ 57995 w 385951"/>
                    <a:gd name="connsiteY45" fmla="*/ 188126 h 194205"/>
                    <a:gd name="connsiteX46" fmla="*/ 51437 w 385951"/>
                    <a:gd name="connsiteY46" fmla="*/ 188331 h 194205"/>
                    <a:gd name="connsiteX47" fmla="*/ 15916 w 385951"/>
                    <a:gd name="connsiteY47" fmla="*/ 190926 h 194205"/>
                    <a:gd name="connsiteX48" fmla="*/ 51437 w 385951"/>
                    <a:gd name="connsiteY48" fmla="*/ 193522 h 194205"/>
                    <a:gd name="connsiteX49" fmla="*/ 86959 w 385951"/>
                    <a:gd name="connsiteY49" fmla="*/ 194205 h 194205"/>
                    <a:gd name="connsiteX50" fmla="*/ 122480 w 385951"/>
                    <a:gd name="connsiteY50" fmla="*/ 193522 h 194205"/>
                    <a:gd name="connsiteX51" fmla="*/ 158001 w 385951"/>
                    <a:gd name="connsiteY51" fmla="*/ 190926 h 194205"/>
                    <a:gd name="connsiteX52" fmla="*/ 122480 w 385951"/>
                    <a:gd name="connsiteY52" fmla="*/ 188331 h 194205"/>
                    <a:gd name="connsiteX53" fmla="*/ 115922 w 385951"/>
                    <a:gd name="connsiteY53" fmla="*/ 188126 h 194205"/>
                    <a:gd name="connsiteX54" fmla="*/ 115922 w 385951"/>
                    <a:gd name="connsiteY54" fmla="*/ 103285 h 194205"/>
                    <a:gd name="connsiteX55" fmla="*/ 285946 w 385951"/>
                    <a:gd name="connsiteY55" fmla="*/ 103285 h 194205"/>
                    <a:gd name="connsiteX56" fmla="*/ 285946 w 385951"/>
                    <a:gd name="connsiteY56" fmla="*/ 188126 h 194205"/>
                    <a:gd name="connsiteX57" fmla="*/ 279388 w 385951"/>
                    <a:gd name="connsiteY57" fmla="*/ 188331 h 194205"/>
                    <a:gd name="connsiteX58" fmla="*/ 243867 w 385951"/>
                    <a:gd name="connsiteY58" fmla="*/ 190926 h 194205"/>
                    <a:gd name="connsiteX59" fmla="*/ 279388 w 385951"/>
                    <a:gd name="connsiteY59" fmla="*/ 193522 h 194205"/>
                    <a:gd name="connsiteX60" fmla="*/ 314909 w 385951"/>
                    <a:gd name="connsiteY60" fmla="*/ 194205 h 194205"/>
                    <a:gd name="connsiteX61" fmla="*/ 350430 w 385951"/>
                    <a:gd name="connsiteY61" fmla="*/ 193522 h 194205"/>
                    <a:gd name="connsiteX62" fmla="*/ 385952 w 385951"/>
                    <a:gd name="connsiteY62" fmla="*/ 190926 h 194205"/>
                    <a:gd name="connsiteX63" fmla="*/ 350430 w 385951"/>
                    <a:gd name="connsiteY63" fmla="*/ 188399 h 19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85951" h="194205">
                      <a:moveTo>
                        <a:pt x="350430" y="188399"/>
                      </a:moveTo>
                      <a:cubicBezTo>
                        <a:pt x="348244" y="188331"/>
                        <a:pt x="346058" y="188262"/>
                        <a:pt x="343873" y="188194"/>
                      </a:cubicBezTo>
                      <a:lnTo>
                        <a:pt x="343873" y="103285"/>
                      </a:lnTo>
                      <a:lnTo>
                        <a:pt x="344009" y="103285"/>
                      </a:lnTo>
                      <a:lnTo>
                        <a:pt x="344009" y="75824"/>
                      </a:lnTo>
                      <a:lnTo>
                        <a:pt x="344009" y="65714"/>
                      </a:lnTo>
                      <a:lnTo>
                        <a:pt x="344009" y="34360"/>
                      </a:lnTo>
                      <a:lnTo>
                        <a:pt x="308215" y="34360"/>
                      </a:lnTo>
                      <a:lnTo>
                        <a:pt x="308215" y="34018"/>
                      </a:lnTo>
                      <a:lnTo>
                        <a:pt x="273103" y="34018"/>
                      </a:lnTo>
                      <a:lnTo>
                        <a:pt x="273103" y="46451"/>
                      </a:lnTo>
                      <a:lnTo>
                        <a:pt x="260876" y="46451"/>
                      </a:lnTo>
                      <a:lnTo>
                        <a:pt x="260876" y="46861"/>
                      </a:lnTo>
                      <a:lnTo>
                        <a:pt x="224672" y="46861"/>
                      </a:lnTo>
                      <a:lnTo>
                        <a:pt x="224672" y="46451"/>
                      </a:lnTo>
                      <a:lnTo>
                        <a:pt x="202198" y="46451"/>
                      </a:lnTo>
                      <a:lnTo>
                        <a:pt x="202198" y="56902"/>
                      </a:lnTo>
                      <a:lnTo>
                        <a:pt x="180953" y="56902"/>
                      </a:lnTo>
                      <a:lnTo>
                        <a:pt x="180953" y="39347"/>
                      </a:lnTo>
                      <a:lnTo>
                        <a:pt x="180953" y="39347"/>
                      </a:lnTo>
                      <a:lnTo>
                        <a:pt x="180953" y="21176"/>
                      </a:lnTo>
                      <a:lnTo>
                        <a:pt x="180953" y="205"/>
                      </a:lnTo>
                      <a:lnTo>
                        <a:pt x="180953" y="0"/>
                      </a:lnTo>
                      <a:lnTo>
                        <a:pt x="180748" y="205"/>
                      </a:lnTo>
                      <a:lnTo>
                        <a:pt x="159914" y="205"/>
                      </a:lnTo>
                      <a:lnTo>
                        <a:pt x="159914" y="21039"/>
                      </a:lnTo>
                      <a:lnTo>
                        <a:pt x="152946" y="28007"/>
                      </a:lnTo>
                      <a:cubicBezTo>
                        <a:pt x="152809" y="27461"/>
                        <a:pt x="152605" y="26982"/>
                        <a:pt x="152331" y="26504"/>
                      </a:cubicBezTo>
                      <a:lnTo>
                        <a:pt x="141265" y="7377"/>
                      </a:lnTo>
                      <a:lnTo>
                        <a:pt x="140445" y="33335"/>
                      </a:lnTo>
                      <a:cubicBezTo>
                        <a:pt x="140582" y="33609"/>
                        <a:pt x="140719" y="33813"/>
                        <a:pt x="140924" y="34018"/>
                      </a:cubicBezTo>
                      <a:lnTo>
                        <a:pt x="109979" y="34018"/>
                      </a:lnTo>
                      <a:lnTo>
                        <a:pt x="109979" y="65714"/>
                      </a:lnTo>
                      <a:lnTo>
                        <a:pt x="84499" y="65714"/>
                      </a:lnTo>
                      <a:lnTo>
                        <a:pt x="84499" y="46451"/>
                      </a:lnTo>
                      <a:lnTo>
                        <a:pt x="84499" y="30330"/>
                      </a:lnTo>
                      <a:lnTo>
                        <a:pt x="57995" y="30330"/>
                      </a:lnTo>
                      <a:lnTo>
                        <a:pt x="7992" y="30330"/>
                      </a:lnTo>
                      <a:cubicBezTo>
                        <a:pt x="3552" y="30330"/>
                        <a:pt x="0" y="33950"/>
                        <a:pt x="0" y="38322"/>
                      </a:cubicBezTo>
                      <a:lnTo>
                        <a:pt x="0" y="38459"/>
                      </a:lnTo>
                      <a:cubicBezTo>
                        <a:pt x="0" y="42899"/>
                        <a:pt x="3620" y="46451"/>
                        <a:pt x="7992" y="46451"/>
                      </a:cubicBezTo>
                      <a:lnTo>
                        <a:pt x="57995" y="46451"/>
                      </a:lnTo>
                      <a:lnTo>
                        <a:pt x="57995" y="65714"/>
                      </a:lnTo>
                      <a:lnTo>
                        <a:pt x="57995" y="69335"/>
                      </a:lnTo>
                      <a:lnTo>
                        <a:pt x="57995" y="103285"/>
                      </a:lnTo>
                      <a:lnTo>
                        <a:pt x="57995" y="188126"/>
                      </a:lnTo>
                      <a:cubicBezTo>
                        <a:pt x="55809" y="188194"/>
                        <a:pt x="53623" y="188262"/>
                        <a:pt x="51437" y="188331"/>
                      </a:cubicBezTo>
                      <a:cubicBezTo>
                        <a:pt x="39620" y="188809"/>
                        <a:pt x="27734" y="189560"/>
                        <a:pt x="15916" y="190926"/>
                      </a:cubicBezTo>
                      <a:cubicBezTo>
                        <a:pt x="27734" y="192293"/>
                        <a:pt x="39620" y="192976"/>
                        <a:pt x="51437" y="193522"/>
                      </a:cubicBezTo>
                      <a:cubicBezTo>
                        <a:pt x="63255" y="194000"/>
                        <a:pt x="75141" y="194205"/>
                        <a:pt x="86959" y="194205"/>
                      </a:cubicBezTo>
                      <a:cubicBezTo>
                        <a:pt x="98776" y="194205"/>
                        <a:pt x="110662" y="194000"/>
                        <a:pt x="122480" y="193522"/>
                      </a:cubicBezTo>
                      <a:cubicBezTo>
                        <a:pt x="134297" y="193044"/>
                        <a:pt x="146183" y="192293"/>
                        <a:pt x="158001" y="190926"/>
                      </a:cubicBezTo>
                      <a:cubicBezTo>
                        <a:pt x="146183" y="189560"/>
                        <a:pt x="134297" y="188877"/>
                        <a:pt x="122480" y="188331"/>
                      </a:cubicBezTo>
                      <a:cubicBezTo>
                        <a:pt x="120294" y="188262"/>
                        <a:pt x="118108" y="188194"/>
                        <a:pt x="115922" y="188126"/>
                      </a:cubicBezTo>
                      <a:lnTo>
                        <a:pt x="115922" y="103285"/>
                      </a:lnTo>
                      <a:lnTo>
                        <a:pt x="285946" y="103285"/>
                      </a:lnTo>
                      <a:lnTo>
                        <a:pt x="285946" y="188126"/>
                      </a:lnTo>
                      <a:cubicBezTo>
                        <a:pt x="283760" y="188194"/>
                        <a:pt x="281574" y="188262"/>
                        <a:pt x="279388" y="188331"/>
                      </a:cubicBezTo>
                      <a:cubicBezTo>
                        <a:pt x="267570" y="188809"/>
                        <a:pt x="255684" y="189560"/>
                        <a:pt x="243867" y="190926"/>
                      </a:cubicBezTo>
                      <a:cubicBezTo>
                        <a:pt x="255684" y="192293"/>
                        <a:pt x="267570" y="192976"/>
                        <a:pt x="279388" y="193522"/>
                      </a:cubicBezTo>
                      <a:cubicBezTo>
                        <a:pt x="291206" y="194000"/>
                        <a:pt x="303091" y="194205"/>
                        <a:pt x="314909" y="194205"/>
                      </a:cubicBezTo>
                      <a:cubicBezTo>
                        <a:pt x="326727" y="194205"/>
                        <a:pt x="338613" y="194000"/>
                        <a:pt x="350430" y="193522"/>
                      </a:cubicBezTo>
                      <a:cubicBezTo>
                        <a:pt x="362248" y="193044"/>
                        <a:pt x="374134" y="192293"/>
                        <a:pt x="385952" y="190926"/>
                      </a:cubicBezTo>
                      <a:cubicBezTo>
                        <a:pt x="374134" y="189560"/>
                        <a:pt x="362248" y="188877"/>
                        <a:pt x="350430" y="188399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3" name="Forma Livre: Forma 112">
                  <a:extLst>
                    <a:ext uri="{FF2B5EF4-FFF2-40B4-BE49-F238E27FC236}">
                      <a16:creationId xmlns:a16="http://schemas.microsoft.com/office/drawing/2014/main" xmlns="" id="{5DD880EB-E4E1-4E42-AFC3-63FAA77F6B2B}"/>
                    </a:ext>
                  </a:extLst>
                </p:cNvPr>
                <p:cNvSpPr/>
                <p:nvPr/>
              </p:nvSpPr>
              <p:spPr>
                <a:xfrm>
                  <a:off x="11612349" y="307699"/>
                  <a:ext cx="12500" cy="14071"/>
                </a:xfrm>
                <a:custGeom>
                  <a:avLst/>
                  <a:gdLst>
                    <a:gd name="connsiteX0" fmla="*/ 137 w 12500"/>
                    <a:gd name="connsiteY0" fmla="*/ 14072 h 14071"/>
                    <a:gd name="connsiteX1" fmla="*/ 12432 w 12500"/>
                    <a:gd name="connsiteY1" fmla="*/ 8949 h 14071"/>
                    <a:gd name="connsiteX2" fmla="*/ 12501 w 12500"/>
                    <a:gd name="connsiteY2" fmla="*/ 8812 h 14071"/>
                    <a:gd name="connsiteX3" fmla="*/ 10383 w 12500"/>
                    <a:gd name="connsiteY3" fmla="*/ 6831 h 14071"/>
                    <a:gd name="connsiteX4" fmla="*/ 10383 w 12500"/>
                    <a:gd name="connsiteY4" fmla="*/ 6831 h 14071"/>
                    <a:gd name="connsiteX5" fmla="*/ 10383 w 12500"/>
                    <a:gd name="connsiteY5" fmla="*/ 6831 h 14071"/>
                    <a:gd name="connsiteX6" fmla="*/ 7104 w 12500"/>
                    <a:gd name="connsiteY6" fmla="*/ 5875 h 14071"/>
                    <a:gd name="connsiteX7" fmla="*/ 3757 w 12500"/>
                    <a:gd name="connsiteY7" fmla="*/ 0 h 14071"/>
                    <a:gd name="connsiteX8" fmla="*/ 3689 w 12500"/>
                    <a:gd name="connsiteY8" fmla="*/ 0 h 14071"/>
                    <a:gd name="connsiteX9" fmla="*/ 137 w 12500"/>
                    <a:gd name="connsiteY9" fmla="*/ 9427 h 14071"/>
                    <a:gd name="connsiteX10" fmla="*/ 546 w 12500"/>
                    <a:gd name="connsiteY10" fmla="*/ 10178 h 14071"/>
                    <a:gd name="connsiteX11" fmla="*/ 137 w 12500"/>
                    <a:gd name="connsiteY11" fmla="*/ 14072 h 14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00" h="14071">
                      <a:moveTo>
                        <a:pt x="137" y="14072"/>
                      </a:moveTo>
                      <a:lnTo>
                        <a:pt x="12432" y="8949"/>
                      </a:lnTo>
                      <a:lnTo>
                        <a:pt x="12501" y="8812"/>
                      </a:lnTo>
                      <a:cubicBezTo>
                        <a:pt x="11954" y="7992"/>
                        <a:pt x="11203" y="7377"/>
                        <a:pt x="10383" y="6831"/>
                      </a:cubicBezTo>
                      <a:lnTo>
                        <a:pt x="10383" y="6831"/>
                      </a:lnTo>
                      <a:lnTo>
                        <a:pt x="10383" y="6831"/>
                      </a:lnTo>
                      <a:cubicBezTo>
                        <a:pt x="9427" y="6285"/>
                        <a:pt x="8266" y="5943"/>
                        <a:pt x="7104" y="5875"/>
                      </a:cubicBezTo>
                      <a:lnTo>
                        <a:pt x="3757" y="0"/>
                      </a:lnTo>
                      <a:lnTo>
                        <a:pt x="3689" y="0"/>
                      </a:lnTo>
                      <a:lnTo>
                        <a:pt x="137" y="9427"/>
                      </a:lnTo>
                      <a:lnTo>
                        <a:pt x="546" y="10178"/>
                      </a:lnTo>
                      <a:cubicBezTo>
                        <a:pt x="0" y="11476"/>
                        <a:pt x="-137" y="12774"/>
                        <a:pt x="137" y="14072"/>
                      </a:cubicBez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4" name="Forma Livre: Forma 113">
                  <a:extLst>
                    <a:ext uri="{FF2B5EF4-FFF2-40B4-BE49-F238E27FC236}">
                      <a16:creationId xmlns:a16="http://schemas.microsoft.com/office/drawing/2014/main" xmlns="" id="{A7C605D1-7EF8-44EB-9CCF-457D473E0794}"/>
                    </a:ext>
                  </a:extLst>
                </p:cNvPr>
                <p:cNvSpPr/>
                <p:nvPr/>
              </p:nvSpPr>
              <p:spPr>
                <a:xfrm>
                  <a:off x="11633184" y="340761"/>
                  <a:ext cx="11817" cy="17419"/>
                </a:xfrm>
                <a:custGeom>
                  <a:avLst/>
                  <a:gdLst>
                    <a:gd name="connsiteX0" fmla="*/ 0 w 11817"/>
                    <a:gd name="connsiteY0" fmla="*/ 17419 h 17419"/>
                    <a:gd name="connsiteX1" fmla="*/ 11818 w 11817"/>
                    <a:gd name="connsiteY1" fmla="*/ 10656 h 17419"/>
                    <a:gd name="connsiteX2" fmla="*/ 5670 w 11817"/>
                    <a:gd name="connsiteY2" fmla="*/ 0 h 17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817" h="17419">
                      <a:moveTo>
                        <a:pt x="0" y="17419"/>
                      </a:moveTo>
                      <a:lnTo>
                        <a:pt x="11818" y="10656"/>
                      </a:lnTo>
                      <a:lnTo>
                        <a:pt x="5670" y="0"/>
                      </a:lnTo>
                      <a:close/>
                    </a:path>
                  </a:pathLst>
                </a:custGeom>
                <a:solidFill>
                  <a:srgbClr val="3B67AE"/>
                </a:solidFill>
                <a:ln w="67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50E81FD-A66F-42CA-B957-1190F8F0211E}"/>
              </a:ext>
            </a:extLst>
          </p:cNvPr>
          <p:cNvSpPr/>
          <p:nvPr userDrawn="1"/>
        </p:nvSpPr>
        <p:spPr>
          <a:xfrm>
            <a:off x="696658" y="6213208"/>
            <a:ext cx="254811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800" b="1" dirty="0">
                <a:solidFill>
                  <a:srgbClr val="3B67A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SECRETARIA DE PETRÓLEO,</a:t>
            </a:r>
          </a:p>
          <a:p>
            <a:pPr algn="l"/>
            <a:r>
              <a:rPr lang="pt-BR" sz="800" b="1" dirty="0">
                <a:solidFill>
                  <a:srgbClr val="3B67A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GÁS NATURAL E BIOCOMBUSTÍVEIS</a:t>
            </a:r>
          </a:p>
        </p:txBody>
      </p:sp>
    </p:spTree>
    <p:extLst>
      <p:ext uri="{BB962C8B-B14F-4D97-AF65-F5344CB8AC3E}">
        <p14:creationId xmlns:p14="http://schemas.microsoft.com/office/powerpoint/2010/main" val="241953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6" r:id="rId2"/>
    <p:sldLayoutId id="2147483694" r:id="rId3"/>
    <p:sldLayoutId id="2147483704" r:id="rId4"/>
    <p:sldLayoutId id="2147483703" r:id="rId5"/>
    <p:sldLayoutId id="2147483676" r:id="rId6"/>
    <p:sldLayoutId id="2147483677" r:id="rId7"/>
    <p:sldLayoutId id="2147483675" r:id="rId8"/>
    <p:sldLayoutId id="2147483679" r:id="rId9"/>
    <p:sldLayoutId id="2147483680" r:id="rId10"/>
    <p:sldLayoutId id="2147483681" r:id="rId11"/>
    <p:sldLayoutId id="2147483698" r:id="rId12"/>
    <p:sldLayoutId id="2147483695" r:id="rId13"/>
    <p:sldLayoutId id="2147483700" r:id="rId14"/>
    <p:sldLayoutId id="2147483683" r:id="rId15"/>
    <p:sldLayoutId id="2147483689" r:id="rId16"/>
    <p:sldLayoutId id="2147483693" r:id="rId17"/>
    <p:sldLayoutId id="2147483692" r:id="rId18"/>
    <p:sldLayoutId id="2147483697" r:id="rId19"/>
    <p:sldLayoutId id="2147483699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4C12B31-BB1B-4539-9A73-A4102CE4E2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9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706" r:id="rId3"/>
    <p:sldLayoutId id="2147483707" r:id="rId4"/>
    <p:sldLayoutId id="2147483705" r:id="rId5"/>
    <p:sldLayoutId id="2147483687" r:id="rId6"/>
    <p:sldLayoutId id="2147483701" r:id="rId7"/>
    <p:sldLayoutId id="2147483713" r:id="rId8"/>
    <p:sldLayoutId id="2147483715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png"/><Relationship Id="rId5" Type="http://schemas.openxmlformats.org/officeDocument/2006/relationships/image" Target="../media/image48.svg"/><Relationship Id="rId4" Type="http://schemas.openxmlformats.org/officeDocument/2006/relationships/image" Target="../media/image38.png"/><Relationship Id="rId9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6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xmlns="" id="{ECF0F459-872F-488C-8ED5-CB2CB6FA1BC0}"/>
              </a:ext>
            </a:extLst>
          </p:cNvPr>
          <p:cNvSpPr/>
          <p:nvPr/>
        </p:nvSpPr>
        <p:spPr>
          <a:xfrm>
            <a:off x="788843" y="6373394"/>
            <a:ext cx="331383" cy="331381"/>
          </a:xfrm>
          <a:custGeom>
            <a:avLst/>
            <a:gdLst>
              <a:gd name="connsiteX0" fmla="*/ 294721 w 331383"/>
              <a:gd name="connsiteY0" fmla="*/ 331381 h 331381"/>
              <a:gd name="connsiteX1" fmla="*/ 36900 w 331383"/>
              <a:gd name="connsiteY1" fmla="*/ 331381 h 331381"/>
              <a:gd name="connsiteX2" fmla="*/ 0 w 331383"/>
              <a:gd name="connsiteY2" fmla="*/ 294481 h 331381"/>
              <a:gd name="connsiteX3" fmla="*/ 0 w 331383"/>
              <a:gd name="connsiteY3" fmla="*/ 36900 h 331381"/>
              <a:gd name="connsiteX4" fmla="*/ 36900 w 331383"/>
              <a:gd name="connsiteY4" fmla="*/ 0 h 331381"/>
              <a:gd name="connsiteX5" fmla="*/ 294481 w 331383"/>
              <a:gd name="connsiteY5" fmla="*/ 0 h 331381"/>
              <a:gd name="connsiteX6" fmla="*/ 331381 w 331383"/>
              <a:gd name="connsiteY6" fmla="*/ 36900 h 331381"/>
              <a:gd name="connsiteX7" fmla="*/ 331381 w 331383"/>
              <a:gd name="connsiteY7" fmla="*/ 294481 h 331381"/>
              <a:gd name="connsiteX8" fmla="*/ 294721 w 331383"/>
              <a:gd name="connsiteY8" fmla="*/ 331381 h 3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3" h="331381">
                <a:moveTo>
                  <a:pt x="294721" y="331381"/>
                </a:moveTo>
                <a:lnTo>
                  <a:pt x="36900" y="331381"/>
                </a:lnTo>
                <a:cubicBezTo>
                  <a:pt x="16533" y="331381"/>
                  <a:pt x="0" y="314848"/>
                  <a:pt x="0" y="294481"/>
                </a:cubicBezTo>
                <a:lnTo>
                  <a:pt x="0" y="36900"/>
                </a:lnTo>
                <a:cubicBezTo>
                  <a:pt x="0" y="16533"/>
                  <a:pt x="16533" y="0"/>
                  <a:pt x="36900" y="0"/>
                </a:cubicBezTo>
                <a:lnTo>
                  <a:pt x="294481" y="0"/>
                </a:lnTo>
                <a:cubicBezTo>
                  <a:pt x="314848" y="0"/>
                  <a:pt x="331381" y="16533"/>
                  <a:pt x="331381" y="36900"/>
                </a:cubicBezTo>
                <a:lnTo>
                  <a:pt x="331381" y="294481"/>
                </a:lnTo>
                <a:cubicBezTo>
                  <a:pt x="331621" y="314848"/>
                  <a:pt x="315088" y="331381"/>
                  <a:pt x="294721" y="331381"/>
                </a:cubicBezTo>
                <a:close/>
              </a:path>
            </a:pathLst>
          </a:custGeom>
          <a:solidFill>
            <a:schemeClr val="accent5"/>
          </a:solidFill>
          <a:ln w="23921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xmlns="" id="{1F645374-7729-48B0-AEA1-B9915CAF8F7D}"/>
              </a:ext>
            </a:extLst>
          </p:cNvPr>
          <p:cNvSpPr/>
          <p:nvPr/>
        </p:nvSpPr>
        <p:spPr>
          <a:xfrm>
            <a:off x="457462" y="6041774"/>
            <a:ext cx="331381" cy="331620"/>
          </a:xfrm>
          <a:custGeom>
            <a:avLst/>
            <a:gdLst>
              <a:gd name="connsiteX0" fmla="*/ 294481 w 331381"/>
              <a:gd name="connsiteY0" fmla="*/ 331621 h 331620"/>
              <a:gd name="connsiteX1" fmla="*/ 36900 w 331381"/>
              <a:gd name="connsiteY1" fmla="*/ 331621 h 331620"/>
              <a:gd name="connsiteX2" fmla="*/ 0 w 331381"/>
              <a:gd name="connsiteY2" fmla="*/ 294721 h 331620"/>
              <a:gd name="connsiteX3" fmla="*/ 0 w 331381"/>
              <a:gd name="connsiteY3" fmla="*/ 36900 h 331620"/>
              <a:gd name="connsiteX4" fmla="*/ 36900 w 331381"/>
              <a:gd name="connsiteY4" fmla="*/ 0 h 331620"/>
              <a:gd name="connsiteX5" fmla="*/ 294481 w 331381"/>
              <a:gd name="connsiteY5" fmla="*/ 0 h 331620"/>
              <a:gd name="connsiteX6" fmla="*/ 331381 w 331381"/>
              <a:gd name="connsiteY6" fmla="*/ 36900 h 331620"/>
              <a:gd name="connsiteX7" fmla="*/ 331381 w 331381"/>
              <a:gd name="connsiteY7" fmla="*/ 294481 h 331620"/>
              <a:gd name="connsiteX8" fmla="*/ 294481 w 331381"/>
              <a:gd name="connsiteY8" fmla="*/ 331621 h 3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1" h="331620">
                <a:moveTo>
                  <a:pt x="294481" y="331621"/>
                </a:moveTo>
                <a:lnTo>
                  <a:pt x="36900" y="331621"/>
                </a:lnTo>
                <a:cubicBezTo>
                  <a:pt x="16533" y="331621"/>
                  <a:pt x="0" y="315088"/>
                  <a:pt x="0" y="294721"/>
                </a:cubicBezTo>
                <a:lnTo>
                  <a:pt x="0" y="36900"/>
                </a:lnTo>
                <a:cubicBezTo>
                  <a:pt x="0" y="16533"/>
                  <a:pt x="16533" y="0"/>
                  <a:pt x="36900" y="0"/>
                </a:cubicBezTo>
                <a:lnTo>
                  <a:pt x="294481" y="0"/>
                </a:lnTo>
                <a:cubicBezTo>
                  <a:pt x="314848" y="0"/>
                  <a:pt x="331381" y="16533"/>
                  <a:pt x="331381" y="36900"/>
                </a:cubicBezTo>
                <a:lnTo>
                  <a:pt x="331381" y="294481"/>
                </a:lnTo>
                <a:cubicBezTo>
                  <a:pt x="331381" y="315088"/>
                  <a:pt x="314848" y="331621"/>
                  <a:pt x="294481" y="331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3921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xmlns="" id="{120F7BA2-66FA-42FB-942A-0C77D72DC51B}"/>
              </a:ext>
            </a:extLst>
          </p:cNvPr>
          <p:cNvSpPr/>
          <p:nvPr/>
        </p:nvSpPr>
        <p:spPr>
          <a:xfrm>
            <a:off x="125842" y="6373394"/>
            <a:ext cx="331383" cy="331381"/>
          </a:xfrm>
          <a:custGeom>
            <a:avLst/>
            <a:gdLst>
              <a:gd name="connsiteX0" fmla="*/ 294481 w 331383"/>
              <a:gd name="connsiteY0" fmla="*/ 331381 h 331381"/>
              <a:gd name="connsiteX1" fmla="*/ 36900 w 331383"/>
              <a:gd name="connsiteY1" fmla="*/ 331381 h 331381"/>
              <a:gd name="connsiteX2" fmla="*/ 0 w 331383"/>
              <a:gd name="connsiteY2" fmla="*/ 294481 h 331381"/>
              <a:gd name="connsiteX3" fmla="*/ 0 w 331383"/>
              <a:gd name="connsiteY3" fmla="*/ 36900 h 331381"/>
              <a:gd name="connsiteX4" fmla="*/ 36900 w 331383"/>
              <a:gd name="connsiteY4" fmla="*/ 0 h 331381"/>
              <a:gd name="connsiteX5" fmla="*/ 294481 w 331383"/>
              <a:gd name="connsiteY5" fmla="*/ 0 h 331381"/>
              <a:gd name="connsiteX6" fmla="*/ 331381 w 331383"/>
              <a:gd name="connsiteY6" fmla="*/ 36900 h 331381"/>
              <a:gd name="connsiteX7" fmla="*/ 331381 w 331383"/>
              <a:gd name="connsiteY7" fmla="*/ 294481 h 331381"/>
              <a:gd name="connsiteX8" fmla="*/ 294481 w 331383"/>
              <a:gd name="connsiteY8" fmla="*/ 331381 h 3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383" h="331381">
                <a:moveTo>
                  <a:pt x="294481" y="331381"/>
                </a:moveTo>
                <a:lnTo>
                  <a:pt x="36900" y="331381"/>
                </a:lnTo>
                <a:cubicBezTo>
                  <a:pt x="16533" y="331381"/>
                  <a:pt x="0" y="314848"/>
                  <a:pt x="0" y="294481"/>
                </a:cubicBezTo>
                <a:lnTo>
                  <a:pt x="0" y="36900"/>
                </a:lnTo>
                <a:cubicBezTo>
                  <a:pt x="0" y="16533"/>
                  <a:pt x="16533" y="0"/>
                  <a:pt x="36900" y="0"/>
                </a:cubicBezTo>
                <a:lnTo>
                  <a:pt x="294481" y="0"/>
                </a:lnTo>
                <a:cubicBezTo>
                  <a:pt x="314848" y="0"/>
                  <a:pt x="331381" y="16533"/>
                  <a:pt x="331381" y="36900"/>
                </a:cubicBezTo>
                <a:lnTo>
                  <a:pt x="331381" y="294481"/>
                </a:lnTo>
                <a:cubicBezTo>
                  <a:pt x="331621" y="314848"/>
                  <a:pt x="315088" y="331381"/>
                  <a:pt x="294481" y="3313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3921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12" name="Gráfico 5">
            <a:extLst>
              <a:ext uri="{FF2B5EF4-FFF2-40B4-BE49-F238E27FC236}">
                <a16:creationId xmlns:a16="http://schemas.microsoft.com/office/drawing/2014/main" xmlns="" id="{9BED7AF1-D8E5-4FFE-BCC3-8028B417EBEA}"/>
              </a:ext>
            </a:extLst>
          </p:cNvPr>
          <p:cNvGrpSpPr/>
          <p:nvPr/>
        </p:nvGrpSpPr>
        <p:grpSpPr>
          <a:xfrm>
            <a:off x="1252969" y="6377468"/>
            <a:ext cx="980485" cy="323234"/>
            <a:chOff x="1252969" y="6377468"/>
            <a:chExt cx="980485" cy="323234"/>
          </a:xfrm>
          <a:solidFill>
            <a:schemeClr val="accent5"/>
          </a:solidFill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E8E6459B-D452-4BF0-85AB-D70376D049FA}"/>
                </a:ext>
              </a:extLst>
            </p:cNvPr>
            <p:cNvSpPr/>
            <p:nvPr/>
          </p:nvSpPr>
          <p:spPr>
            <a:xfrm>
              <a:off x="1252969" y="6377468"/>
              <a:ext cx="322994" cy="323234"/>
            </a:xfrm>
            <a:custGeom>
              <a:avLst/>
              <a:gdLst>
                <a:gd name="connsiteX0" fmla="*/ 0 w 322994"/>
                <a:gd name="connsiteY0" fmla="*/ 319880 h 323234"/>
                <a:gd name="connsiteX1" fmla="*/ 24680 w 322994"/>
                <a:gd name="connsiteY1" fmla="*/ 3355 h 323234"/>
                <a:gd name="connsiteX2" fmla="*/ 65893 w 322994"/>
                <a:gd name="connsiteY2" fmla="*/ 0 h 323234"/>
                <a:gd name="connsiteX3" fmla="*/ 106147 w 322994"/>
                <a:gd name="connsiteY3" fmla="*/ 3355 h 323234"/>
                <a:gd name="connsiteX4" fmla="*/ 142089 w 322994"/>
                <a:gd name="connsiteY4" fmla="*/ 132265 h 323234"/>
                <a:gd name="connsiteX5" fmla="*/ 159820 w 322994"/>
                <a:gd name="connsiteY5" fmla="*/ 211816 h 323234"/>
                <a:gd name="connsiteX6" fmla="*/ 163175 w 322994"/>
                <a:gd name="connsiteY6" fmla="*/ 211816 h 323234"/>
                <a:gd name="connsiteX7" fmla="*/ 180906 w 322994"/>
                <a:gd name="connsiteY7" fmla="*/ 132265 h 323234"/>
                <a:gd name="connsiteX8" fmla="*/ 216368 w 322994"/>
                <a:gd name="connsiteY8" fmla="*/ 3355 h 323234"/>
                <a:gd name="connsiteX9" fmla="*/ 257341 w 322994"/>
                <a:gd name="connsiteY9" fmla="*/ 0 h 323234"/>
                <a:gd name="connsiteX10" fmla="*/ 298315 w 322994"/>
                <a:gd name="connsiteY10" fmla="*/ 3355 h 323234"/>
                <a:gd name="connsiteX11" fmla="*/ 322995 w 322994"/>
                <a:gd name="connsiteY11" fmla="*/ 319880 h 323234"/>
                <a:gd name="connsiteX12" fmla="*/ 293043 w 322994"/>
                <a:gd name="connsiteY12" fmla="*/ 323234 h 323234"/>
                <a:gd name="connsiteX13" fmla="*/ 264051 w 322994"/>
                <a:gd name="connsiteY13" fmla="*/ 321318 h 323234"/>
                <a:gd name="connsiteX14" fmla="*/ 255185 w 322994"/>
                <a:gd name="connsiteY14" fmla="*/ 172040 h 323234"/>
                <a:gd name="connsiteX15" fmla="*/ 251351 w 322994"/>
                <a:gd name="connsiteY15" fmla="*/ 71164 h 323234"/>
                <a:gd name="connsiteX16" fmla="*/ 247997 w 322994"/>
                <a:gd name="connsiteY16" fmla="*/ 71164 h 323234"/>
                <a:gd name="connsiteX17" fmla="*/ 193605 w 322994"/>
                <a:gd name="connsiteY17" fmla="*/ 273635 h 323234"/>
                <a:gd name="connsiteX18" fmla="*/ 161737 w 322994"/>
                <a:gd name="connsiteY18" fmla="*/ 276031 h 323234"/>
                <a:gd name="connsiteX19" fmla="*/ 129869 w 322994"/>
                <a:gd name="connsiteY19" fmla="*/ 273635 h 323234"/>
                <a:gd name="connsiteX20" fmla="*/ 75477 w 322994"/>
                <a:gd name="connsiteY20" fmla="*/ 71164 h 323234"/>
                <a:gd name="connsiteX21" fmla="*/ 72123 w 322994"/>
                <a:gd name="connsiteY21" fmla="*/ 71164 h 323234"/>
                <a:gd name="connsiteX22" fmla="*/ 68289 w 322994"/>
                <a:gd name="connsiteY22" fmla="*/ 172040 h 323234"/>
                <a:gd name="connsiteX23" fmla="*/ 59423 w 322994"/>
                <a:gd name="connsiteY23" fmla="*/ 321318 h 323234"/>
                <a:gd name="connsiteX24" fmla="*/ 30431 w 322994"/>
                <a:gd name="connsiteY24" fmla="*/ 323234 h 323234"/>
                <a:gd name="connsiteX25" fmla="*/ 0 w 322994"/>
                <a:gd name="connsiteY25" fmla="*/ 319880 h 32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2994" h="323234">
                  <a:moveTo>
                    <a:pt x="0" y="319880"/>
                  </a:moveTo>
                  <a:lnTo>
                    <a:pt x="24680" y="3355"/>
                  </a:lnTo>
                  <a:cubicBezTo>
                    <a:pt x="37379" y="1198"/>
                    <a:pt x="51037" y="0"/>
                    <a:pt x="65893" y="0"/>
                  </a:cubicBezTo>
                  <a:cubicBezTo>
                    <a:pt x="80509" y="0"/>
                    <a:pt x="94167" y="1198"/>
                    <a:pt x="106147" y="3355"/>
                  </a:cubicBezTo>
                  <a:lnTo>
                    <a:pt x="142089" y="132265"/>
                  </a:lnTo>
                  <a:cubicBezTo>
                    <a:pt x="151673" y="170842"/>
                    <a:pt x="157664" y="197199"/>
                    <a:pt x="159820" y="211816"/>
                  </a:cubicBezTo>
                  <a:lnTo>
                    <a:pt x="163175" y="211816"/>
                  </a:lnTo>
                  <a:cubicBezTo>
                    <a:pt x="165331" y="197199"/>
                    <a:pt x="171321" y="170603"/>
                    <a:pt x="180906" y="132265"/>
                  </a:cubicBezTo>
                  <a:lnTo>
                    <a:pt x="216368" y="3355"/>
                  </a:lnTo>
                  <a:cubicBezTo>
                    <a:pt x="229307" y="1198"/>
                    <a:pt x="242965" y="0"/>
                    <a:pt x="257341" y="0"/>
                  </a:cubicBezTo>
                  <a:cubicBezTo>
                    <a:pt x="271718" y="0"/>
                    <a:pt x="285376" y="1198"/>
                    <a:pt x="298315" y="3355"/>
                  </a:cubicBezTo>
                  <a:lnTo>
                    <a:pt x="322995" y="319880"/>
                  </a:lnTo>
                  <a:cubicBezTo>
                    <a:pt x="314608" y="322036"/>
                    <a:pt x="304545" y="323234"/>
                    <a:pt x="293043" y="323234"/>
                  </a:cubicBezTo>
                  <a:cubicBezTo>
                    <a:pt x="281303" y="323234"/>
                    <a:pt x="271718" y="322516"/>
                    <a:pt x="264051" y="321318"/>
                  </a:cubicBezTo>
                  <a:lnTo>
                    <a:pt x="255185" y="172040"/>
                  </a:lnTo>
                  <a:cubicBezTo>
                    <a:pt x="252789" y="133463"/>
                    <a:pt x="251351" y="99918"/>
                    <a:pt x="251351" y="71164"/>
                  </a:cubicBezTo>
                  <a:lnTo>
                    <a:pt x="247997" y="71164"/>
                  </a:lnTo>
                  <a:lnTo>
                    <a:pt x="193605" y="273635"/>
                  </a:lnTo>
                  <a:cubicBezTo>
                    <a:pt x="183302" y="275073"/>
                    <a:pt x="172759" y="276031"/>
                    <a:pt x="161737" y="276031"/>
                  </a:cubicBezTo>
                  <a:cubicBezTo>
                    <a:pt x="150715" y="276031"/>
                    <a:pt x="140172" y="275312"/>
                    <a:pt x="129869" y="273635"/>
                  </a:cubicBezTo>
                  <a:lnTo>
                    <a:pt x="75477" y="71164"/>
                  </a:lnTo>
                  <a:lnTo>
                    <a:pt x="72123" y="71164"/>
                  </a:lnTo>
                  <a:cubicBezTo>
                    <a:pt x="71404" y="109262"/>
                    <a:pt x="70206" y="143047"/>
                    <a:pt x="68289" y="172040"/>
                  </a:cubicBezTo>
                  <a:lnTo>
                    <a:pt x="59423" y="321318"/>
                  </a:lnTo>
                  <a:cubicBezTo>
                    <a:pt x="51756" y="322516"/>
                    <a:pt x="41932" y="323234"/>
                    <a:pt x="30431" y="323234"/>
                  </a:cubicBezTo>
                  <a:cubicBezTo>
                    <a:pt x="18929" y="323234"/>
                    <a:pt x="8386" y="322036"/>
                    <a:pt x="0" y="319880"/>
                  </a:cubicBezTo>
                  <a:close/>
                </a:path>
              </a:pathLst>
            </a:custGeom>
            <a:grpFill/>
            <a:ln w="2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4F6B44"/>
                </a:solidFill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D433CF5B-E675-42AB-9067-22A2C6DB3D5E}"/>
                </a:ext>
              </a:extLst>
            </p:cNvPr>
            <p:cNvSpPr/>
            <p:nvPr/>
          </p:nvSpPr>
          <p:spPr>
            <a:xfrm>
              <a:off x="1634907" y="6377468"/>
              <a:ext cx="322755" cy="323234"/>
            </a:xfrm>
            <a:custGeom>
              <a:avLst/>
              <a:gdLst>
                <a:gd name="connsiteX0" fmla="*/ 0 w 322755"/>
                <a:gd name="connsiteY0" fmla="*/ 319880 h 323234"/>
                <a:gd name="connsiteX1" fmla="*/ 24680 w 322755"/>
                <a:gd name="connsiteY1" fmla="*/ 3355 h 323234"/>
                <a:gd name="connsiteX2" fmla="*/ 65893 w 322755"/>
                <a:gd name="connsiteY2" fmla="*/ 0 h 323234"/>
                <a:gd name="connsiteX3" fmla="*/ 106147 w 322755"/>
                <a:gd name="connsiteY3" fmla="*/ 3355 h 323234"/>
                <a:gd name="connsiteX4" fmla="*/ 142089 w 322755"/>
                <a:gd name="connsiteY4" fmla="*/ 132265 h 323234"/>
                <a:gd name="connsiteX5" fmla="*/ 159820 w 322755"/>
                <a:gd name="connsiteY5" fmla="*/ 211816 h 323234"/>
                <a:gd name="connsiteX6" fmla="*/ 163175 w 322755"/>
                <a:gd name="connsiteY6" fmla="*/ 211816 h 323234"/>
                <a:gd name="connsiteX7" fmla="*/ 180906 w 322755"/>
                <a:gd name="connsiteY7" fmla="*/ 132265 h 323234"/>
                <a:gd name="connsiteX8" fmla="*/ 216129 w 322755"/>
                <a:gd name="connsiteY8" fmla="*/ 3355 h 323234"/>
                <a:gd name="connsiteX9" fmla="*/ 257102 w 322755"/>
                <a:gd name="connsiteY9" fmla="*/ 0 h 323234"/>
                <a:gd name="connsiteX10" fmla="*/ 298075 w 322755"/>
                <a:gd name="connsiteY10" fmla="*/ 3355 h 323234"/>
                <a:gd name="connsiteX11" fmla="*/ 322755 w 322755"/>
                <a:gd name="connsiteY11" fmla="*/ 319880 h 323234"/>
                <a:gd name="connsiteX12" fmla="*/ 292804 w 322755"/>
                <a:gd name="connsiteY12" fmla="*/ 323234 h 323234"/>
                <a:gd name="connsiteX13" fmla="*/ 263811 w 322755"/>
                <a:gd name="connsiteY13" fmla="*/ 321318 h 323234"/>
                <a:gd name="connsiteX14" fmla="*/ 254945 w 322755"/>
                <a:gd name="connsiteY14" fmla="*/ 172040 h 323234"/>
                <a:gd name="connsiteX15" fmla="*/ 251112 w 322755"/>
                <a:gd name="connsiteY15" fmla="*/ 71164 h 323234"/>
                <a:gd name="connsiteX16" fmla="*/ 247757 w 322755"/>
                <a:gd name="connsiteY16" fmla="*/ 71164 h 323234"/>
                <a:gd name="connsiteX17" fmla="*/ 193366 w 322755"/>
                <a:gd name="connsiteY17" fmla="*/ 273635 h 323234"/>
                <a:gd name="connsiteX18" fmla="*/ 161497 w 322755"/>
                <a:gd name="connsiteY18" fmla="*/ 276031 h 323234"/>
                <a:gd name="connsiteX19" fmla="*/ 129629 w 322755"/>
                <a:gd name="connsiteY19" fmla="*/ 273635 h 323234"/>
                <a:gd name="connsiteX20" fmla="*/ 75238 w 322755"/>
                <a:gd name="connsiteY20" fmla="*/ 71164 h 323234"/>
                <a:gd name="connsiteX21" fmla="*/ 71883 w 322755"/>
                <a:gd name="connsiteY21" fmla="*/ 71164 h 323234"/>
                <a:gd name="connsiteX22" fmla="*/ 68049 w 322755"/>
                <a:gd name="connsiteY22" fmla="*/ 172040 h 323234"/>
                <a:gd name="connsiteX23" fmla="*/ 59184 w 322755"/>
                <a:gd name="connsiteY23" fmla="*/ 321318 h 323234"/>
                <a:gd name="connsiteX24" fmla="*/ 30191 w 322755"/>
                <a:gd name="connsiteY24" fmla="*/ 323234 h 323234"/>
                <a:gd name="connsiteX25" fmla="*/ 0 w 322755"/>
                <a:gd name="connsiteY25" fmla="*/ 319880 h 32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2755" h="323234">
                  <a:moveTo>
                    <a:pt x="0" y="319880"/>
                  </a:moveTo>
                  <a:lnTo>
                    <a:pt x="24680" y="3355"/>
                  </a:lnTo>
                  <a:cubicBezTo>
                    <a:pt x="37379" y="1198"/>
                    <a:pt x="51037" y="0"/>
                    <a:pt x="65893" y="0"/>
                  </a:cubicBezTo>
                  <a:cubicBezTo>
                    <a:pt x="80509" y="0"/>
                    <a:pt x="94167" y="1198"/>
                    <a:pt x="106147" y="3355"/>
                  </a:cubicBezTo>
                  <a:lnTo>
                    <a:pt x="142089" y="132265"/>
                  </a:lnTo>
                  <a:cubicBezTo>
                    <a:pt x="151673" y="170842"/>
                    <a:pt x="157664" y="197199"/>
                    <a:pt x="159820" y="211816"/>
                  </a:cubicBezTo>
                  <a:lnTo>
                    <a:pt x="163175" y="211816"/>
                  </a:lnTo>
                  <a:cubicBezTo>
                    <a:pt x="165331" y="197199"/>
                    <a:pt x="171321" y="170603"/>
                    <a:pt x="180906" y="132265"/>
                  </a:cubicBezTo>
                  <a:lnTo>
                    <a:pt x="216129" y="3355"/>
                  </a:lnTo>
                  <a:cubicBezTo>
                    <a:pt x="229068" y="1198"/>
                    <a:pt x="242725" y="0"/>
                    <a:pt x="257102" y="0"/>
                  </a:cubicBezTo>
                  <a:cubicBezTo>
                    <a:pt x="271478" y="0"/>
                    <a:pt x="285136" y="1198"/>
                    <a:pt x="298075" y="3355"/>
                  </a:cubicBezTo>
                  <a:lnTo>
                    <a:pt x="322755" y="319880"/>
                  </a:lnTo>
                  <a:cubicBezTo>
                    <a:pt x="314369" y="322036"/>
                    <a:pt x="304305" y="323234"/>
                    <a:pt x="292804" y="323234"/>
                  </a:cubicBezTo>
                  <a:cubicBezTo>
                    <a:pt x="281063" y="323234"/>
                    <a:pt x="271478" y="322516"/>
                    <a:pt x="263811" y="321318"/>
                  </a:cubicBezTo>
                  <a:lnTo>
                    <a:pt x="254945" y="172040"/>
                  </a:lnTo>
                  <a:cubicBezTo>
                    <a:pt x="252549" y="133463"/>
                    <a:pt x="251112" y="99918"/>
                    <a:pt x="251112" y="71164"/>
                  </a:cubicBezTo>
                  <a:lnTo>
                    <a:pt x="247757" y="71164"/>
                  </a:lnTo>
                  <a:lnTo>
                    <a:pt x="193366" y="273635"/>
                  </a:lnTo>
                  <a:cubicBezTo>
                    <a:pt x="183062" y="275073"/>
                    <a:pt x="172519" y="276031"/>
                    <a:pt x="161497" y="276031"/>
                  </a:cubicBezTo>
                  <a:cubicBezTo>
                    <a:pt x="150475" y="276031"/>
                    <a:pt x="139932" y="275312"/>
                    <a:pt x="129629" y="273635"/>
                  </a:cubicBezTo>
                  <a:lnTo>
                    <a:pt x="75238" y="71164"/>
                  </a:lnTo>
                  <a:lnTo>
                    <a:pt x="71883" y="71164"/>
                  </a:lnTo>
                  <a:cubicBezTo>
                    <a:pt x="71164" y="109262"/>
                    <a:pt x="69966" y="143047"/>
                    <a:pt x="68049" y="172040"/>
                  </a:cubicBezTo>
                  <a:lnTo>
                    <a:pt x="59184" y="321318"/>
                  </a:lnTo>
                  <a:cubicBezTo>
                    <a:pt x="51516" y="322516"/>
                    <a:pt x="41692" y="323234"/>
                    <a:pt x="30191" y="323234"/>
                  </a:cubicBezTo>
                  <a:cubicBezTo>
                    <a:pt x="18690" y="323234"/>
                    <a:pt x="8386" y="322036"/>
                    <a:pt x="0" y="319880"/>
                  </a:cubicBezTo>
                  <a:close/>
                </a:path>
              </a:pathLst>
            </a:custGeom>
            <a:grpFill/>
            <a:ln w="2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4F6B44"/>
                </a:solidFill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304315EF-96D3-4800-9871-B6C0A3E7765D}"/>
                </a:ext>
              </a:extLst>
            </p:cNvPr>
            <p:cNvSpPr/>
            <p:nvPr/>
          </p:nvSpPr>
          <p:spPr>
            <a:xfrm>
              <a:off x="2025233" y="6380343"/>
              <a:ext cx="208221" cy="318681"/>
            </a:xfrm>
            <a:custGeom>
              <a:avLst/>
              <a:gdLst>
                <a:gd name="connsiteX0" fmla="*/ 62059 w 208221"/>
                <a:gd name="connsiteY0" fmla="*/ 238412 h 318681"/>
                <a:gd name="connsiteX1" fmla="*/ 61580 w 208221"/>
                <a:gd name="connsiteY1" fmla="*/ 267166 h 318681"/>
                <a:gd name="connsiteX2" fmla="*/ 94167 w 208221"/>
                <a:gd name="connsiteY2" fmla="*/ 266207 h 318681"/>
                <a:gd name="connsiteX3" fmla="*/ 208221 w 208221"/>
                <a:gd name="connsiteY3" fmla="*/ 266207 h 318681"/>
                <a:gd name="connsiteX4" fmla="*/ 206784 w 208221"/>
                <a:gd name="connsiteY4" fmla="*/ 288970 h 318681"/>
                <a:gd name="connsiteX5" fmla="*/ 166769 w 208221"/>
                <a:gd name="connsiteY5" fmla="*/ 318682 h 318681"/>
                <a:gd name="connsiteX6" fmla="*/ 35942 w 208221"/>
                <a:gd name="connsiteY6" fmla="*/ 318682 h 318681"/>
                <a:gd name="connsiteX7" fmla="*/ 9584 w 208221"/>
                <a:gd name="connsiteY7" fmla="*/ 308618 h 318681"/>
                <a:gd name="connsiteX8" fmla="*/ 0 w 208221"/>
                <a:gd name="connsiteY8" fmla="*/ 281303 h 318681"/>
                <a:gd name="connsiteX9" fmla="*/ 0 w 208221"/>
                <a:gd name="connsiteY9" fmla="*/ 3355 h 318681"/>
                <a:gd name="connsiteX10" fmla="*/ 3355 w 208221"/>
                <a:gd name="connsiteY10" fmla="*/ 0 h 318681"/>
                <a:gd name="connsiteX11" fmla="*/ 197439 w 208221"/>
                <a:gd name="connsiteY11" fmla="*/ 0 h 318681"/>
                <a:gd name="connsiteX12" fmla="*/ 199835 w 208221"/>
                <a:gd name="connsiteY12" fmla="*/ 24919 h 318681"/>
                <a:gd name="connsiteX13" fmla="*/ 194803 w 208221"/>
                <a:gd name="connsiteY13" fmla="*/ 52714 h 318681"/>
                <a:gd name="connsiteX14" fmla="*/ 61820 w 208221"/>
                <a:gd name="connsiteY14" fmla="*/ 52714 h 318681"/>
                <a:gd name="connsiteX15" fmla="*/ 62299 w 208221"/>
                <a:gd name="connsiteY15" fmla="*/ 84822 h 318681"/>
                <a:gd name="connsiteX16" fmla="*/ 62299 w 208221"/>
                <a:gd name="connsiteY16" fmla="*/ 132744 h 318681"/>
                <a:gd name="connsiteX17" fmla="*/ 92490 w 208221"/>
                <a:gd name="connsiteY17" fmla="*/ 132265 h 318681"/>
                <a:gd name="connsiteX18" fmla="*/ 171082 w 208221"/>
                <a:gd name="connsiteY18" fmla="*/ 132265 h 318681"/>
                <a:gd name="connsiteX19" fmla="*/ 174916 w 208221"/>
                <a:gd name="connsiteY19" fmla="*/ 157903 h 318681"/>
                <a:gd name="connsiteX20" fmla="*/ 171082 w 208221"/>
                <a:gd name="connsiteY20" fmla="*/ 183542 h 318681"/>
                <a:gd name="connsiteX21" fmla="*/ 62299 w 208221"/>
                <a:gd name="connsiteY21" fmla="*/ 183542 h 318681"/>
                <a:gd name="connsiteX22" fmla="*/ 62299 w 208221"/>
                <a:gd name="connsiteY22" fmla="*/ 238412 h 31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8221" h="318681">
                  <a:moveTo>
                    <a:pt x="62059" y="238412"/>
                  </a:moveTo>
                  <a:lnTo>
                    <a:pt x="61580" y="267166"/>
                  </a:lnTo>
                  <a:lnTo>
                    <a:pt x="94167" y="266207"/>
                  </a:lnTo>
                  <a:lnTo>
                    <a:pt x="208221" y="266207"/>
                  </a:lnTo>
                  <a:cubicBezTo>
                    <a:pt x="208221" y="276031"/>
                    <a:pt x="207742" y="283699"/>
                    <a:pt x="206784" y="288970"/>
                  </a:cubicBezTo>
                  <a:cubicBezTo>
                    <a:pt x="203429" y="308858"/>
                    <a:pt x="190011" y="318682"/>
                    <a:pt x="166769" y="318682"/>
                  </a:cubicBezTo>
                  <a:lnTo>
                    <a:pt x="35942" y="318682"/>
                  </a:lnTo>
                  <a:cubicBezTo>
                    <a:pt x="24680" y="318682"/>
                    <a:pt x="16054" y="315327"/>
                    <a:pt x="9584" y="308618"/>
                  </a:cubicBezTo>
                  <a:cubicBezTo>
                    <a:pt x="3115" y="301909"/>
                    <a:pt x="0" y="292804"/>
                    <a:pt x="0" y="281303"/>
                  </a:cubicBezTo>
                  <a:lnTo>
                    <a:pt x="0" y="3355"/>
                  </a:lnTo>
                  <a:lnTo>
                    <a:pt x="3355" y="0"/>
                  </a:lnTo>
                  <a:lnTo>
                    <a:pt x="197439" y="0"/>
                  </a:lnTo>
                  <a:cubicBezTo>
                    <a:pt x="198877" y="7668"/>
                    <a:pt x="199835" y="16054"/>
                    <a:pt x="199835" y="24919"/>
                  </a:cubicBezTo>
                  <a:cubicBezTo>
                    <a:pt x="199835" y="33785"/>
                    <a:pt x="198158" y="42890"/>
                    <a:pt x="194803" y="52714"/>
                  </a:cubicBezTo>
                  <a:lnTo>
                    <a:pt x="61820" y="52714"/>
                  </a:lnTo>
                  <a:lnTo>
                    <a:pt x="62299" y="84822"/>
                  </a:lnTo>
                  <a:lnTo>
                    <a:pt x="62299" y="132744"/>
                  </a:lnTo>
                  <a:lnTo>
                    <a:pt x="92490" y="132265"/>
                  </a:lnTo>
                  <a:lnTo>
                    <a:pt x="171082" y="132265"/>
                  </a:lnTo>
                  <a:cubicBezTo>
                    <a:pt x="173478" y="139453"/>
                    <a:pt x="174916" y="147840"/>
                    <a:pt x="174916" y="157903"/>
                  </a:cubicBezTo>
                  <a:cubicBezTo>
                    <a:pt x="174916" y="167727"/>
                    <a:pt x="173718" y="176353"/>
                    <a:pt x="171082" y="183542"/>
                  </a:cubicBezTo>
                  <a:lnTo>
                    <a:pt x="62299" y="183542"/>
                  </a:lnTo>
                  <a:lnTo>
                    <a:pt x="62299" y="238412"/>
                  </a:lnTo>
                  <a:close/>
                </a:path>
              </a:pathLst>
            </a:custGeom>
            <a:grpFill/>
            <a:ln w="23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4F6B44"/>
                </a:solidFill>
              </a:endParaRP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5CFE55D-7590-4788-ABF3-83B3342D5D55}"/>
              </a:ext>
            </a:extLst>
          </p:cNvPr>
          <p:cNvSpPr txBox="1"/>
          <p:nvPr/>
        </p:nvSpPr>
        <p:spPr>
          <a:xfrm>
            <a:off x="-7498" y="4138372"/>
            <a:ext cx="12345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</a:rPr>
              <a:t>POLÍTICAS PÚBLICAS DE ABERTURA E CONCORRÊNCIA DE MERCADO</a:t>
            </a:r>
          </a:p>
          <a:p>
            <a:r>
              <a:rPr lang="pt-BR" sz="2100" dirty="0"/>
              <a:t>Comissão de Integração Nacional, Desenvolvimento Regional e da Amazônia</a:t>
            </a:r>
          </a:p>
          <a:p>
            <a:r>
              <a:rPr lang="pt-BR" sz="2100" dirty="0"/>
              <a:t>Câmara dos Deputados</a:t>
            </a:r>
          </a:p>
          <a:p>
            <a:endParaRPr lang="pt-BR" sz="1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0CF83CE-DC42-4C28-8CBF-10A64BCD7331}"/>
              </a:ext>
            </a:extLst>
          </p:cNvPr>
          <p:cNvSpPr txBox="1"/>
          <p:nvPr/>
        </p:nvSpPr>
        <p:spPr>
          <a:xfrm>
            <a:off x="-34923" y="5274414"/>
            <a:ext cx="535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F2D69"/>
                </a:solidFill>
              </a:rPr>
              <a:t>JOSÉ MAURO COELHO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A33B2E7-C2B3-47CB-8E7D-3731AE1D1842}"/>
              </a:ext>
            </a:extLst>
          </p:cNvPr>
          <p:cNvSpPr txBox="1"/>
          <p:nvPr/>
        </p:nvSpPr>
        <p:spPr>
          <a:xfrm>
            <a:off x="-34923" y="5674524"/>
            <a:ext cx="692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F2D69"/>
                </a:solidFill>
                <a:latin typeface="+mj-lt"/>
              </a:rPr>
              <a:t>SECRETÁRIO DE PETRÓLEO, GÁS NATURAL E BIOCOMBUSTÍVEIS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F2D8EFE-D1F1-44FA-AB78-08CE5A30EB3E}"/>
              </a:ext>
            </a:extLst>
          </p:cNvPr>
          <p:cNvSpPr txBox="1"/>
          <p:nvPr/>
        </p:nvSpPr>
        <p:spPr>
          <a:xfrm>
            <a:off x="11053542" y="6519446"/>
            <a:ext cx="12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F2D69"/>
                </a:solidFill>
              </a:rPr>
              <a:t>28/06/2021</a:t>
            </a:r>
          </a:p>
        </p:txBody>
      </p:sp>
    </p:spTree>
    <p:extLst>
      <p:ext uri="{BB962C8B-B14F-4D97-AF65-F5344CB8AC3E}">
        <p14:creationId xmlns:p14="http://schemas.microsoft.com/office/powerpoint/2010/main" val="21680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CD3F12E7-95AC-4BA6-9995-777CBAF82E7E}"/>
              </a:ext>
            </a:extLst>
          </p:cNvPr>
          <p:cNvSpPr/>
          <p:nvPr/>
        </p:nvSpPr>
        <p:spPr>
          <a:xfrm>
            <a:off x="177483" y="1044283"/>
            <a:ext cx="6173830" cy="557407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58D551-11A2-4116-9A56-18B6C9418991}"/>
              </a:ext>
            </a:extLst>
          </p:cNvPr>
          <p:cNvSpPr txBox="1">
            <a:spLocks/>
          </p:cNvSpPr>
          <p:nvPr/>
        </p:nvSpPr>
        <p:spPr>
          <a:xfrm>
            <a:off x="205229" y="239641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CASOS DE SUCESSO DO DESINVESTIMENTO DA PETROBRAS</a:t>
            </a:r>
            <a:endParaRPr lang="pt-BR" sz="3200" b="1" dirty="0">
              <a:solidFill>
                <a:srgbClr val="3B67A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BA067616-8BDD-4D18-A6F1-4FB9EBDF2603}"/>
              </a:ext>
            </a:extLst>
          </p:cNvPr>
          <p:cNvSpPr/>
          <p:nvPr/>
        </p:nvSpPr>
        <p:spPr>
          <a:xfrm>
            <a:off x="295403" y="973470"/>
            <a:ext cx="59379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</a:rPr>
              <a:t>Campo de Azulão</a:t>
            </a:r>
            <a:endParaRPr lang="pt-BR" sz="2400" b="1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b="1" dirty="0">
                <a:solidFill>
                  <a:schemeClr val="accent1"/>
                </a:solidFill>
              </a:rPr>
              <a:t>Localizado no Estado do Amazonas, </a:t>
            </a:r>
            <a:r>
              <a:rPr lang="pt-BR" sz="2100" dirty="0">
                <a:solidFill>
                  <a:schemeClr val="accent1"/>
                </a:solidFill>
              </a:rPr>
              <a:t>foi</a:t>
            </a:r>
            <a:r>
              <a:rPr lang="pt-BR" sz="2100" b="1" dirty="0">
                <a:solidFill>
                  <a:schemeClr val="accent1"/>
                </a:solidFill>
              </a:rPr>
              <a:t> descoberto pela Petrobras </a:t>
            </a:r>
            <a:r>
              <a:rPr lang="pt-BR" sz="2100" dirty="0">
                <a:solidFill>
                  <a:schemeClr val="accent1"/>
                </a:solidFill>
              </a:rPr>
              <a:t>em</a:t>
            </a:r>
            <a:r>
              <a:rPr lang="pt-BR" sz="2100" b="1" dirty="0">
                <a:solidFill>
                  <a:schemeClr val="accent1"/>
                </a:solidFill>
              </a:rPr>
              <a:t> 1999, </a:t>
            </a:r>
            <a:r>
              <a:rPr lang="pt-BR" sz="2100" dirty="0">
                <a:solidFill>
                  <a:schemeClr val="accent1"/>
                </a:solidFill>
              </a:rPr>
              <a:t>e </a:t>
            </a:r>
            <a:r>
              <a:rPr lang="pt-BR" sz="2100" dirty="0" smtClean="0">
                <a:solidFill>
                  <a:schemeClr val="accent1"/>
                </a:solidFill>
              </a:rPr>
              <a:t>não </a:t>
            </a:r>
            <a:r>
              <a:rPr lang="pt-BR" sz="2100" dirty="0">
                <a:solidFill>
                  <a:schemeClr val="accent1"/>
                </a:solidFill>
              </a:rPr>
              <a:t>havia sido </a:t>
            </a:r>
            <a:r>
              <a:rPr lang="pt-BR" sz="2100" dirty="0" smtClean="0">
                <a:solidFill>
                  <a:schemeClr val="accent1"/>
                </a:solidFill>
              </a:rPr>
              <a:t>desenvolvido.</a:t>
            </a:r>
            <a:endParaRPr lang="pt-BR" sz="2100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dirty="0">
                <a:solidFill>
                  <a:schemeClr val="accent1"/>
                </a:solidFill>
              </a:rPr>
              <a:t>O termo de cessão do campo ocorreu em </a:t>
            </a:r>
            <a:r>
              <a:rPr lang="pt-BR" sz="2100" b="1" dirty="0">
                <a:solidFill>
                  <a:schemeClr val="accent1"/>
                </a:solidFill>
              </a:rPr>
              <a:t>maio/2018 </a:t>
            </a:r>
            <a:r>
              <a:rPr lang="pt-BR" sz="2100" dirty="0">
                <a:solidFill>
                  <a:schemeClr val="accent1"/>
                </a:solidFill>
              </a:rPr>
              <a:t>para </a:t>
            </a:r>
            <a:r>
              <a:rPr lang="pt-BR" sz="2100" dirty="0" smtClean="0">
                <a:solidFill>
                  <a:schemeClr val="accent1"/>
                </a:solidFill>
              </a:rPr>
              <a:t>a empresa </a:t>
            </a:r>
            <a:r>
              <a:rPr lang="pt-BR" sz="2100" b="1" dirty="0">
                <a:solidFill>
                  <a:schemeClr val="accent1"/>
                </a:solidFill>
              </a:rPr>
              <a:t>Eneva.</a:t>
            </a: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dirty="0" smtClean="0">
                <a:solidFill>
                  <a:schemeClr val="accent1"/>
                </a:solidFill>
              </a:rPr>
              <a:t>Investimentos previstos: R</a:t>
            </a:r>
            <a:r>
              <a:rPr lang="pt-BR" sz="2100" dirty="0">
                <a:solidFill>
                  <a:schemeClr val="accent1"/>
                </a:solidFill>
              </a:rPr>
              <a:t>$ </a:t>
            </a:r>
            <a:r>
              <a:rPr lang="pt-BR" sz="2100" b="1" dirty="0">
                <a:solidFill>
                  <a:schemeClr val="accent1"/>
                </a:solidFill>
              </a:rPr>
              <a:t>1,8 </a:t>
            </a:r>
            <a:r>
              <a:rPr lang="pt-BR" sz="2100" b="1" dirty="0" smtClean="0">
                <a:solidFill>
                  <a:schemeClr val="accent1"/>
                </a:solidFill>
              </a:rPr>
              <a:t>bilhão. </a:t>
            </a:r>
            <a:endParaRPr lang="pt-BR" sz="2100" b="1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dirty="0" smtClean="0">
                <a:solidFill>
                  <a:schemeClr val="accent1"/>
                </a:solidFill>
              </a:rPr>
              <a:t>Boa </a:t>
            </a:r>
            <a:r>
              <a:rPr lang="pt-BR" sz="2100" dirty="0">
                <a:solidFill>
                  <a:schemeClr val="accent1"/>
                </a:solidFill>
              </a:rPr>
              <a:t>Vista é a única capital do país ainda atendida por </a:t>
            </a:r>
            <a:r>
              <a:rPr lang="pt-BR" sz="2100" b="1" dirty="0">
                <a:solidFill>
                  <a:schemeClr val="accent1"/>
                </a:solidFill>
              </a:rPr>
              <a:t>sistema isolado</a:t>
            </a:r>
            <a:r>
              <a:rPr lang="pt-BR" sz="2100" dirty="0">
                <a:solidFill>
                  <a:schemeClr val="accent1"/>
                </a:solidFill>
              </a:rPr>
              <a:t>, sendo diesel a principal fonte de </a:t>
            </a:r>
            <a:r>
              <a:rPr lang="pt-BR" sz="2100" dirty="0" smtClean="0">
                <a:solidFill>
                  <a:schemeClr val="accent1"/>
                </a:solidFill>
              </a:rPr>
              <a:t>geração.</a:t>
            </a:r>
            <a:endParaRPr lang="pt-BR" sz="2100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dirty="0" smtClean="0">
                <a:solidFill>
                  <a:schemeClr val="accent1"/>
                </a:solidFill>
              </a:rPr>
              <a:t>O gás do Campo de  </a:t>
            </a:r>
            <a:r>
              <a:rPr lang="pt-BR" sz="2100" dirty="0">
                <a:solidFill>
                  <a:schemeClr val="accent1"/>
                </a:solidFill>
              </a:rPr>
              <a:t>Azulão aumentará a </a:t>
            </a:r>
            <a:r>
              <a:rPr lang="pt-BR" sz="2100" b="1" dirty="0">
                <a:solidFill>
                  <a:schemeClr val="accent1"/>
                </a:solidFill>
              </a:rPr>
              <a:t>segurança energética de </a:t>
            </a:r>
            <a:r>
              <a:rPr lang="pt-BR" sz="2100" b="1" dirty="0" smtClean="0">
                <a:solidFill>
                  <a:schemeClr val="accent1"/>
                </a:solidFill>
              </a:rPr>
              <a:t>Roraima.</a:t>
            </a:r>
            <a:endParaRPr lang="pt-BR" sz="2100" b="1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100" b="1" dirty="0" smtClean="0">
                <a:solidFill>
                  <a:schemeClr val="accent1"/>
                </a:solidFill>
              </a:rPr>
              <a:t>Redução </a:t>
            </a:r>
            <a:r>
              <a:rPr lang="pt-BR" sz="2100" b="1" dirty="0">
                <a:solidFill>
                  <a:schemeClr val="accent1"/>
                </a:solidFill>
              </a:rPr>
              <a:t>de 36% nas emissões de CO2 </a:t>
            </a:r>
            <a:r>
              <a:rPr lang="pt-BR" sz="2100" dirty="0">
                <a:solidFill>
                  <a:schemeClr val="accent1"/>
                </a:solidFill>
              </a:rPr>
              <a:t>e de </a:t>
            </a:r>
            <a:r>
              <a:rPr lang="pt-BR" sz="2100" b="1" dirty="0">
                <a:solidFill>
                  <a:schemeClr val="accent1"/>
                </a:solidFill>
              </a:rPr>
              <a:t>38% no custo de geração </a:t>
            </a:r>
            <a:r>
              <a:rPr lang="pt-BR" sz="2100" dirty="0">
                <a:solidFill>
                  <a:schemeClr val="accent1"/>
                </a:solidFill>
              </a:rPr>
              <a:t>desse sistema </a:t>
            </a:r>
            <a:r>
              <a:rPr lang="pt-BR" sz="2100" dirty="0" smtClean="0">
                <a:solidFill>
                  <a:schemeClr val="accent1"/>
                </a:solidFill>
              </a:rPr>
              <a:t>isolado.</a:t>
            </a:r>
            <a:endParaRPr lang="pt-BR" sz="2100" dirty="0">
              <a:solidFill>
                <a:schemeClr val="accent1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pt-BR" sz="21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A46B581-18B4-4A48-A89B-EDCCB82EC956}"/>
              </a:ext>
            </a:extLst>
          </p:cNvPr>
          <p:cNvSpPr txBox="1"/>
          <p:nvPr/>
        </p:nvSpPr>
        <p:spPr>
          <a:xfrm>
            <a:off x="6814806" y="811454"/>
            <a:ext cx="5159864" cy="492394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tx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11295" indent="-305647" defTabSz="973784">
              <a:spcBef>
                <a:spcPts val="780"/>
              </a:spcBef>
              <a:buClr>
                <a:schemeClr val="accent4"/>
              </a:buClr>
              <a:buSzPct val="120000"/>
              <a:buFont typeface="Arial" pitchFamily="34" charset="0"/>
              <a:buNone/>
              <a:defRPr sz="1600"/>
            </a:lvl2pPr>
            <a:lvl3pPr marL="916942" indent="-305647" defTabSz="973784">
              <a:spcBef>
                <a:spcPts val="780"/>
              </a:spcBef>
              <a:buFont typeface="Arial" pitchFamily="34" charset="0"/>
              <a:buNone/>
              <a:defRPr sz="1600"/>
            </a:lvl3pPr>
            <a:lvl4pPr marL="1222589" indent="-305647" defTabSz="973784">
              <a:spcBef>
                <a:spcPts val="780"/>
              </a:spcBef>
              <a:buFont typeface="Arial" pitchFamily="34" charset="0"/>
              <a:buNone/>
              <a:defRPr sz="1600"/>
            </a:lvl4pPr>
            <a:lvl5pPr marL="1528237" indent="-305647" defTabSz="973784">
              <a:spcBef>
                <a:spcPts val="780"/>
              </a:spcBef>
              <a:buFont typeface="Arial" pitchFamily="34" charset="0"/>
              <a:buNone/>
              <a:defRPr sz="1600"/>
            </a:lvl5pPr>
            <a:lvl6pPr marL="2677905" indent="-243446" defTabSz="973784">
              <a:spcBef>
                <a:spcPct val="20000"/>
              </a:spcBef>
              <a:buFont typeface="Arial" pitchFamily="34" charset="0"/>
              <a:buChar char="•"/>
              <a:defRPr sz="2100"/>
            </a:lvl6pPr>
            <a:lvl7pPr marL="3164797" indent="-243446" defTabSz="973784">
              <a:spcBef>
                <a:spcPct val="20000"/>
              </a:spcBef>
              <a:buFont typeface="Arial" pitchFamily="34" charset="0"/>
              <a:buChar char="•"/>
              <a:defRPr sz="2100"/>
            </a:lvl7pPr>
            <a:lvl8pPr marL="3651689" indent="-243446" defTabSz="973784">
              <a:spcBef>
                <a:spcPct val="20000"/>
              </a:spcBef>
              <a:buFont typeface="Arial" pitchFamily="34" charset="0"/>
              <a:buChar char="•"/>
              <a:defRPr sz="2100"/>
            </a:lvl8pPr>
            <a:lvl9pPr marL="4138581" indent="-243446" defTabSz="973784">
              <a:spcBef>
                <a:spcPct val="20000"/>
              </a:spcBef>
              <a:buFont typeface="Arial" pitchFamily="34" charset="0"/>
              <a:buChar char="•"/>
              <a:defRPr sz="2100"/>
            </a:lvl9pPr>
          </a:lstStyle>
          <a:p>
            <a:pPr algn="ctr" defTabSz="609356">
              <a:defRPr/>
            </a:pPr>
            <a:r>
              <a:rPr lang="pt-BR" sz="2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Projeto </a:t>
            </a:r>
            <a:r>
              <a:rPr lang="pt-BR" sz="2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Azulão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B2A63C0E-E2F3-4DDB-90E8-F7917D2DD241}"/>
              </a:ext>
            </a:extLst>
          </p:cNvPr>
          <p:cNvGrpSpPr/>
          <p:nvPr/>
        </p:nvGrpSpPr>
        <p:grpSpPr>
          <a:xfrm>
            <a:off x="6710486" y="1342262"/>
            <a:ext cx="5428347" cy="4636752"/>
            <a:chOff x="5015355" y="1428850"/>
            <a:chExt cx="4071260" cy="348078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xmlns="" id="{6587F65E-9F31-484E-842A-B6FC7D86765F}"/>
                </a:ext>
              </a:extLst>
            </p:cNvPr>
            <p:cNvGrpSpPr/>
            <p:nvPr/>
          </p:nvGrpSpPr>
          <p:grpSpPr>
            <a:xfrm>
              <a:off x="5015355" y="1428850"/>
              <a:ext cx="4071260" cy="3480784"/>
              <a:chOff x="5015355" y="1428850"/>
              <a:chExt cx="4071260" cy="3480784"/>
            </a:xfrm>
          </p:grpSpPr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xmlns="" id="{5BC33117-CAC4-4639-AB5D-392A10D17F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83" t="1660" r="1362" b="1540"/>
              <a:stretch/>
            </p:blipFill>
            <p:spPr>
              <a:xfrm>
                <a:off x="5093595" y="1428850"/>
                <a:ext cx="3878974" cy="3480784"/>
              </a:xfrm>
              <a:prstGeom prst="flowChartAlternateProcess">
                <a:avLst/>
              </a:prstGeom>
            </p:spPr>
          </p:pic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xmlns="" id="{7629EC20-DFF8-4FF1-8777-8384FD78EAE2}"/>
                  </a:ext>
                </a:extLst>
              </p:cNvPr>
              <p:cNvSpPr txBox="1"/>
              <p:nvPr/>
            </p:nvSpPr>
            <p:spPr>
              <a:xfrm>
                <a:off x="5820488" y="1908897"/>
                <a:ext cx="1011256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Campo de Azulão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xmlns="" id="{60A6038A-F195-4A92-AD72-719056DFBCC2}"/>
                  </a:ext>
                </a:extLst>
              </p:cNvPr>
              <p:cNvSpPr txBox="1"/>
              <p:nvPr/>
            </p:nvSpPr>
            <p:spPr>
              <a:xfrm>
                <a:off x="5015355" y="3189628"/>
                <a:ext cx="1011256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Liquefação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xmlns="" id="{6DE0C4C3-DD26-4757-A8B8-14C4E9131716}"/>
                  </a:ext>
                </a:extLst>
              </p:cNvPr>
              <p:cNvSpPr txBox="1"/>
              <p:nvPr/>
            </p:nvSpPr>
            <p:spPr>
              <a:xfrm>
                <a:off x="7033865" y="1479635"/>
                <a:ext cx="1011256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Tancagem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xmlns="" id="{A2BCBA11-C482-468B-8CE4-0181ADB2BA1B}"/>
                  </a:ext>
                </a:extLst>
              </p:cNvPr>
              <p:cNvSpPr txBox="1"/>
              <p:nvPr/>
            </p:nvSpPr>
            <p:spPr>
              <a:xfrm>
                <a:off x="7837469" y="3420830"/>
                <a:ext cx="1011256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Tancagem</a:t>
                </a:r>
              </a:p>
            </p:txBody>
          </p:sp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xmlns="" id="{3E4D6EFC-1528-4C6B-A562-0DE82092AD68}"/>
                  </a:ext>
                </a:extLst>
              </p:cNvPr>
              <p:cNvSpPr txBox="1"/>
              <p:nvPr/>
            </p:nvSpPr>
            <p:spPr>
              <a:xfrm>
                <a:off x="7497589" y="4468295"/>
                <a:ext cx="1011256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Regaiseficação</a:t>
                </a:r>
              </a:p>
            </p:txBody>
          </p:sp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xmlns="" id="{E4C1E943-7F85-4021-B965-1E9D633FFAEE}"/>
                  </a:ext>
                </a:extLst>
              </p:cNvPr>
              <p:cNvSpPr txBox="1"/>
              <p:nvPr/>
            </p:nvSpPr>
            <p:spPr>
              <a:xfrm>
                <a:off x="5421492" y="4621771"/>
                <a:ext cx="1203241" cy="21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algn="ctr" defTabSz="609356">
                  <a:defRPr/>
                </a:pPr>
                <a:r>
                  <a:rPr lang="pt-BR" sz="1300" dirty="0">
                    <a:solidFill>
                      <a:srgbClr val="695E4A">
                        <a:lumMod val="40000"/>
                        <a:lumOff val="60000"/>
                      </a:srgbClr>
                    </a:solidFill>
                    <a:latin typeface="Calibri Light" panose="020F0302020204030204"/>
                  </a:rPr>
                  <a:t>Geração de Energia</a:t>
                </a: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xmlns="" id="{CCCDA8D3-207B-4538-8E8A-BF92319DAE0B}"/>
                  </a:ext>
                </a:extLst>
              </p:cNvPr>
              <p:cNvSpPr txBox="1"/>
              <p:nvPr/>
            </p:nvSpPr>
            <p:spPr>
              <a:xfrm>
                <a:off x="8159167" y="1492241"/>
                <a:ext cx="620072" cy="34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356">
                  <a:defRPr/>
                </a:pPr>
                <a:r>
                  <a:rPr lang="pt-BR" sz="2400" b="1" dirty="0">
                    <a:solidFill>
                      <a:srgbClr val="131313"/>
                    </a:solidFill>
                    <a:latin typeface="Calibri Light" panose="020F0302020204030204"/>
                    <a:ea typeface="Verdana" panose="020B0604030504040204" pitchFamily="34" charset="0"/>
                    <a:cs typeface="Verdana" panose="020B0604030504040204" pitchFamily="34" charset="0"/>
                  </a:rPr>
                  <a:t>AM</a:t>
                </a:r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xmlns="" id="{443260E2-C376-4053-94AD-4A8FF451B29F}"/>
                  </a:ext>
                </a:extLst>
              </p:cNvPr>
              <p:cNvSpPr txBox="1"/>
              <p:nvPr/>
            </p:nvSpPr>
            <p:spPr>
              <a:xfrm>
                <a:off x="8466543" y="1926946"/>
                <a:ext cx="620072" cy="346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356">
                  <a:defRPr/>
                </a:pPr>
                <a:r>
                  <a:rPr lang="pt-BR" sz="2400" b="1" dirty="0">
                    <a:solidFill>
                      <a:srgbClr val="131313"/>
                    </a:solidFill>
                    <a:latin typeface="Calibri Light" panose="020F0302020204030204"/>
                    <a:ea typeface="Verdana" panose="020B0604030504040204" pitchFamily="34" charset="0"/>
                    <a:cs typeface="Verdana" panose="020B0604030504040204" pitchFamily="34" charset="0"/>
                  </a:rPr>
                  <a:t>RR</a:t>
                </a:r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1885AE5B-5399-4725-BF66-3FE49BC4B5D5}"/>
                </a:ext>
              </a:extLst>
            </p:cNvPr>
            <p:cNvSpPr txBox="1"/>
            <p:nvPr/>
          </p:nvSpPr>
          <p:spPr>
            <a:xfrm>
              <a:off x="7854448" y="2722570"/>
              <a:ext cx="1011256" cy="36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algn="ctr" defTabSz="609356">
                <a:defRPr/>
              </a:pPr>
              <a:r>
                <a:rPr lang="pt-BR" sz="1300" dirty="0">
                  <a:solidFill>
                    <a:srgbClr val="695E4A">
                      <a:lumMod val="40000"/>
                      <a:lumOff val="60000"/>
                    </a:srgbClr>
                  </a:solidFill>
                  <a:latin typeface="Calibri Light" panose="020F0302020204030204"/>
                </a:rPr>
                <a:t>Transporte</a:t>
              </a:r>
              <a:br>
                <a:rPr lang="pt-BR" sz="1300" dirty="0">
                  <a:solidFill>
                    <a:srgbClr val="695E4A">
                      <a:lumMod val="40000"/>
                      <a:lumOff val="60000"/>
                    </a:srgbClr>
                  </a:solidFill>
                  <a:latin typeface="Calibri Light" panose="020F0302020204030204"/>
                </a:rPr>
              </a:br>
              <a:r>
                <a:rPr lang="pt-BR" sz="1300" dirty="0">
                  <a:solidFill>
                    <a:srgbClr val="695E4A">
                      <a:lumMod val="40000"/>
                      <a:lumOff val="60000"/>
                    </a:srgbClr>
                  </a:solidFill>
                  <a:latin typeface="Calibri Light" panose="020F0302020204030204"/>
                </a:rPr>
                <a:t>Rodoviário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E6D09A9F-5E8C-4F9F-BDE7-6B81ABAD7032}"/>
              </a:ext>
            </a:extLst>
          </p:cNvPr>
          <p:cNvSpPr txBox="1"/>
          <p:nvPr/>
        </p:nvSpPr>
        <p:spPr>
          <a:xfrm>
            <a:off x="8670140" y="6046665"/>
            <a:ext cx="1036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ENEVA</a:t>
            </a:r>
          </a:p>
        </p:txBody>
      </p:sp>
    </p:spTree>
    <p:extLst>
      <p:ext uri="{BB962C8B-B14F-4D97-AF65-F5344CB8AC3E}">
        <p14:creationId xmlns:p14="http://schemas.microsoft.com/office/powerpoint/2010/main" val="333661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EE7189-A166-465D-8F28-F501C4F0FAF3}"/>
              </a:ext>
            </a:extLst>
          </p:cNvPr>
          <p:cNvSpPr txBox="1"/>
          <p:nvPr/>
        </p:nvSpPr>
        <p:spPr>
          <a:xfrm>
            <a:off x="-99317" y="2767280"/>
            <a:ext cx="610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DESINVESTIMENTOS DA PETROBRAS NO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SETOR DE GÁS NATURAL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0258F3-E987-4C00-ACBE-1FAAA32B273D}"/>
              </a:ext>
            </a:extLst>
          </p:cNvPr>
          <p:cNvSpPr txBox="1"/>
          <p:nvPr/>
        </p:nvSpPr>
        <p:spPr>
          <a:xfrm>
            <a:off x="7947403" y="575359"/>
            <a:ext cx="1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>
                <a:solidFill>
                  <a:srgbClr val="3B67A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182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17940" y="220300"/>
            <a:ext cx="11956120" cy="533400"/>
          </a:xfrm>
        </p:spPr>
        <p:txBody>
          <a:bodyPr/>
          <a:lstStyle/>
          <a:p>
            <a:r>
              <a:rPr lang="pt-BR" sz="3600" dirty="0">
                <a:solidFill>
                  <a:srgbClr val="3B67A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GÁS NATURAL NO BRASIL– CENÁRIO 2018</a:t>
            </a:r>
          </a:p>
        </p:txBody>
      </p:sp>
      <p:pic>
        <p:nvPicPr>
          <p:cNvPr id="96" name="Imagem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0" y="1674595"/>
            <a:ext cx="11705335" cy="4858933"/>
          </a:xfrm>
          <a:prstGeom prst="rect">
            <a:avLst/>
          </a:prstGeom>
        </p:spPr>
      </p:pic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xmlns="" id="{819AD984-68B9-4C35-8EAF-5EEE4990D956}"/>
              </a:ext>
            </a:extLst>
          </p:cNvPr>
          <p:cNvSpPr txBox="1">
            <a:spLocks/>
          </p:cNvSpPr>
          <p:nvPr/>
        </p:nvSpPr>
        <p:spPr>
          <a:xfrm>
            <a:off x="1386719" y="947447"/>
            <a:ext cx="10360670" cy="53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905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94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00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89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u="sng" dirty="0" smtClean="0">
                <a:solidFill>
                  <a:srgbClr val="3B67A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MERCADO </a:t>
            </a:r>
            <a:r>
              <a:rPr lang="pt-BR" sz="2000" u="sng" dirty="0">
                <a:solidFill>
                  <a:srgbClr val="3B67A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CONCENTRADO E COM DOMÍNIO DA PETROBRAS EM TODOS OS ELOS DA CADEIA</a:t>
            </a:r>
          </a:p>
        </p:txBody>
      </p:sp>
    </p:spTree>
    <p:extLst>
      <p:ext uri="{BB962C8B-B14F-4D97-AF65-F5344CB8AC3E}">
        <p14:creationId xmlns:p14="http://schemas.microsoft.com/office/powerpoint/2010/main" val="12930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838977" y="2409755"/>
            <a:ext cx="8197851" cy="1509391"/>
            <a:chOff x="3361112" y="1406862"/>
            <a:chExt cx="6148388" cy="1132043"/>
          </a:xfrm>
        </p:grpSpPr>
        <p:sp>
          <p:nvSpPr>
            <p:cNvPr id="6" name="Retângulo 5"/>
            <p:cNvSpPr/>
            <p:nvPr/>
          </p:nvSpPr>
          <p:spPr>
            <a:xfrm>
              <a:off x="3911368" y="1406862"/>
              <a:ext cx="5598132" cy="11320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Pilares: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Promoção da concorrência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Integração do gás natural com os setores elétrico e industrial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Harmonização das regulações estaduais e federal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Remoção das barreiras tributárias</a:t>
              </a:r>
            </a:p>
          </p:txBody>
        </p:sp>
        <p:pic>
          <p:nvPicPr>
            <p:cNvPr id="7" name="Picture 4" descr="Resultado de imagem para pillar free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361112" y="1640034"/>
              <a:ext cx="350310" cy="6656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3754457" y="1547261"/>
            <a:ext cx="7680853" cy="590400"/>
            <a:chOff x="4514173" y="1702112"/>
            <a:chExt cx="5760640" cy="442800"/>
          </a:xfrm>
        </p:grpSpPr>
        <p:sp>
          <p:nvSpPr>
            <p:cNvPr id="10" name="Retângulo 9"/>
            <p:cNvSpPr/>
            <p:nvPr/>
          </p:nvSpPr>
          <p:spPr>
            <a:xfrm>
              <a:off x="5124610" y="1739592"/>
              <a:ext cx="5150203" cy="3754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Objetivo: </a:t>
              </a: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Formação de um mercado de gás natural aberto, dinâmico e competitivo.</a:t>
              </a:r>
            </a:p>
          </p:txBody>
        </p:sp>
        <p:pic>
          <p:nvPicPr>
            <p:cNvPr id="11" name="Picture 4" descr="Resultado de imagem para aim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173" y="1702112"/>
              <a:ext cx="441898" cy="442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3754457" y="4191238"/>
            <a:ext cx="8437542" cy="691200"/>
            <a:chOff x="4514173" y="3888324"/>
            <a:chExt cx="6235351" cy="518400"/>
          </a:xfrm>
        </p:grpSpPr>
        <p:sp>
          <p:nvSpPr>
            <p:cNvPr id="13" name="Retângulo 12"/>
            <p:cNvSpPr/>
            <p:nvPr/>
          </p:nvSpPr>
          <p:spPr>
            <a:xfrm>
              <a:off x="5127633" y="3949596"/>
              <a:ext cx="5621891" cy="3958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pPr algn="just"/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Participantes: </a:t>
              </a: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Ministério de Minas e Energia, Casa Civil da Presidência da República, Ministério da Economia, EPE, ANP, CADE e BNDES</a:t>
              </a:r>
            </a:p>
          </p:txBody>
        </p:sp>
        <p:pic>
          <p:nvPicPr>
            <p:cNvPr id="14" name="Picture 6" descr="Resultado de imagem para social environment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173" y="3888324"/>
              <a:ext cx="467257" cy="518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3794106" y="5154531"/>
            <a:ext cx="5720993" cy="1107996"/>
            <a:chOff x="3330594" y="4150585"/>
            <a:chExt cx="4290745" cy="830997"/>
          </a:xfrm>
        </p:grpSpPr>
        <p:sp>
          <p:nvSpPr>
            <p:cNvPr id="16" name="Retângulo 15"/>
            <p:cNvSpPr/>
            <p:nvPr/>
          </p:nvSpPr>
          <p:spPr>
            <a:xfrm>
              <a:off x="3902761" y="4150585"/>
              <a:ext cx="371857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Lançamento: </a:t>
              </a: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 de julho de 2019</a:t>
              </a:r>
            </a:p>
          </p:txBody>
        </p:sp>
        <p:pic>
          <p:nvPicPr>
            <p:cNvPr id="17" name="Picture 2" descr="Imagem relacionada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94" y="4368083"/>
              <a:ext cx="380437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" y="1223849"/>
            <a:ext cx="3749629" cy="18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24">
            <a:extLst>
              <a:ext uri="{FF2B5EF4-FFF2-40B4-BE49-F238E27FC236}">
                <a16:creationId xmlns:a16="http://schemas.microsoft.com/office/drawing/2014/main" xmlns="" id="{50F1A6E2-4138-4820-A234-5CC58EDE126A}"/>
              </a:ext>
            </a:extLst>
          </p:cNvPr>
          <p:cNvSpPr txBox="1"/>
          <p:nvPr/>
        </p:nvSpPr>
        <p:spPr>
          <a:xfrm>
            <a:off x="287460" y="299392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NOVO MERCADO DE GÁS</a:t>
            </a:r>
          </a:p>
        </p:txBody>
      </p:sp>
    </p:spTree>
    <p:extLst>
      <p:ext uri="{BB962C8B-B14F-4D97-AF65-F5344CB8AC3E}">
        <p14:creationId xmlns:p14="http://schemas.microsoft.com/office/powerpoint/2010/main" val="346876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C858B1A3-D591-4E86-A886-37F9390A291A}"/>
              </a:ext>
            </a:extLst>
          </p:cNvPr>
          <p:cNvGrpSpPr/>
          <p:nvPr/>
        </p:nvGrpSpPr>
        <p:grpSpPr>
          <a:xfrm>
            <a:off x="186145" y="1597981"/>
            <a:ext cx="7352839" cy="3147283"/>
            <a:chOff x="2434287" y="1318940"/>
            <a:chExt cx="9013567" cy="3190185"/>
          </a:xfrm>
        </p:grpSpPr>
        <p:sp>
          <p:nvSpPr>
            <p:cNvPr id="3" name="Retângulo de cantos arredondados 11">
              <a:extLst>
                <a:ext uri="{FF2B5EF4-FFF2-40B4-BE49-F238E27FC236}">
                  <a16:creationId xmlns:a16="http://schemas.microsoft.com/office/drawing/2014/main" xmlns="" id="{BCD8C304-E509-4C29-94B3-84FFC3131C8F}"/>
                </a:ext>
              </a:extLst>
            </p:cNvPr>
            <p:cNvSpPr/>
            <p:nvPr/>
          </p:nvSpPr>
          <p:spPr>
            <a:xfrm>
              <a:off x="4163681" y="1933957"/>
              <a:ext cx="1950838" cy="2575168"/>
            </a:xfrm>
            <a:prstGeom prst="roundRect">
              <a:avLst>
                <a:gd name="adj" fmla="val 828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TCC</a:t>
              </a:r>
            </a:p>
            <a:p>
              <a:pPr algn="ctr"/>
              <a:r>
                <a:rPr lang="pt-BR" sz="1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Cade/Petrobras</a:t>
              </a:r>
            </a:p>
            <a:p>
              <a:pPr algn="ctr"/>
              <a:endPara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Termo de Compromisso de Cessação (TCC) assinado entre Petrobras e CADE para pôr fim ao monopólio de fato da estatal</a:t>
              </a:r>
            </a:p>
          </p:txBody>
        </p:sp>
        <p:pic>
          <p:nvPicPr>
            <p:cNvPr id="4" name="Picture 4" descr="Resultado de imagem para document icon">
              <a:extLst>
                <a:ext uri="{FF2B5EF4-FFF2-40B4-BE49-F238E27FC236}">
                  <a16:creationId xmlns:a16="http://schemas.microsoft.com/office/drawing/2014/main" xmlns="" id="{1B8F6826-9E70-49CF-B3D8-329B59D00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860" y="1318940"/>
              <a:ext cx="884913" cy="8849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de cantos arredondados 13">
              <a:extLst>
                <a:ext uri="{FF2B5EF4-FFF2-40B4-BE49-F238E27FC236}">
                  <a16:creationId xmlns:a16="http://schemas.microsoft.com/office/drawing/2014/main" xmlns="" id="{10F202D3-C01C-442F-93B0-C72257A805EB}"/>
                </a:ext>
              </a:extLst>
            </p:cNvPr>
            <p:cNvSpPr/>
            <p:nvPr/>
          </p:nvSpPr>
          <p:spPr>
            <a:xfrm>
              <a:off x="9686356" y="1933957"/>
              <a:ext cx="1761498" cy="2575168"/>
            </a:xfrm>
            <a:prstGeom prst="roundRect">
              <a:avLst>
                <a:gd name="adj" fmla="val 828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Agenda Regulatória ANP:</a:t>
              </a: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2020-2023</a:t>
              </a:r>
            </a:p>
            <a:p>
              <a:pPr algn="ctr"/>
              <a:endPara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Divulgação da agenda regulatória no âmbito do Novo Mercado de Gás</a:t>
              </a:r>
            </a:p>
          </p:txBody>
        </p:sp>
        <p:pic>
          <p:nvPicPr>
            <p:cNvPr id="6" name="Picture 4" descr="Resultado de imagem para document icon">
              <a:extLst>
                <a:ext uri="{FF2B5EF4-FFF2-40B4-BE49-F238E27FC236}">
                  <a16:creationId xmlns:a16="http://schemas.microsoft.com/office/drawing/2014/main" xmlns="" id="{6668CB3E-DB90-48AB-8F1C-05D2D6ADC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5972" y="1318940"/>
              <a:ext cx="884913" cy="8849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ângulo de cantos arredondados 19">
              <a:extLst>
                <a:ext uri="{FF2B5EF4-FFF2-40B4-BE49-F238E27FC236}">
                  <a16:creationId xmlns:a16="http://schemas.microsoft.com/office/drawing/2014/main" xmlns="" id="{4146E2E1-E4F6-4165-A772-41B20394ECCF}"/>
                </a:ext>
              </a:extLst>
            </p:cNvPr>
            <p:cNvSpPr/>
            <p:nvPr/>
          </p:nvSpPr>
          <p:spPr>
            <a:xfrm>
              <a:off x="2434287" y="1933957"/>
              <a:ext cx="1673634" cy="2447484"/>
            </a:xfrm>
            <a:prstGeom prst="roundRect">
              <a:avLst>
                <a:gd name="adj" fmla="val 544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Resolução CNPE </a:t>
              </a: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n° 16/2019</a:t>
              </a:r>
            </a:p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Diretrizes para a promoção da livre concorrência no mercado de gás natural</a:t>
              </a:r>
            </a:p>
          </p:txBody>
        </p:sp>
        <p:pic>
          <p:nvPicPr>
            <p:cNvPr id="8" name="Picture 4" descr="Resultado de imagem para document icon">
              <a:extLst>
                <a:ext uri="{FF2B5EF4-FFF2-40B4-BE49-F238E27FC236}">
                  <a16:creationId xmlns:a16="http://schemas.microsoft.com/office/drawing/2014/main" xmlns="" id="{F9CB4BE6-1807-4902-A4A4-2C2BBD8B4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504" y="1318940"/>
              <a:ext cx="884913" cy="8849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de cantos arredondados 26">
              <a:extLst>
                <a:ext uri="{FF2B5EF4-FFF2-40B4-BE49-F238E27FC236}">
                  <a16:creationId xmlns:a16="http://schemas.microsoft.com/office/drawing/2014/main" xmlns="" id="{4D3EA68F-4F2F-4167-9868-EBC5B03ACFB2}"/>
                </a:ext>
              </a:extLst>
            </p:cNvPr>
            <p:cNvSpPr/>
            <p:nvPr/>
          </p:nvSpPr>
          <p:spPr>
            <a:xfrm>
              <a:off x="6191948" y="1933960"/>
              <a:ext cx="1545793" cy="1360812"/>
            </a:xfrm>
            <a:prstGeom prst="roundRect">
              <a:avLst>
                <a:gd name="adj" fmla="val 828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Tributário</a:t>
              </a:r>
            </a:p>
            <a:p>
              <a:pPr algn="ctr"/>
              <a:endPara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Ajuste </a:t>
              </a:r>
              <a:r>
                <a:rPr lang="pt-B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Sinief/Confaz</a:t>
              </a:r>
            </a:p>
            <a:p>
              <a:pPr algn="ctr"/>
              <a:endParaRPr lang="pt-B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4" descr="Resultado de imagem para document icon">
              <a:extLst>
                <a:ext uri="{FF2B5EF4-FFF2-40B4-BE49-F238E27FC236}">
                  <a16:creationId xmlns:a16="http://schemas.microsoft.com/office/drawing/2014/main" xmlns="" id="{89D4FB7A-4FD5-438D-BE5B-CDD836D43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63" y="1318940"/>
              <a:ext cx="884913" cy="8849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de cantos arredondados 29">
              <a:extLst>
                <a:ext uri="{FF2B5EF4-FFF2-40B4-BE49-F238E27FC236}">
                  <a16:creationId xmlns:a16="http://schemas.microsoft.com/office/drawing/2014/main" xmlns="" id="{CE1B2761-06E4-4B0E-9535-26EBDDADFE95}"/>
                </a:ext>
              </a:extLst>
            </p:cNvPr>
            <p:cNvSpPr/>
            <p:nvPr/>
          </p:nvSpPr>
          <p:spPr>
            <a:xfrm>
              <a:off x="7813015" y="1933955"/>
              <a:ext cx="1800000" cy="2447486"/>
            </a:xfrm>
            <a:prstGeom prst="roundRect">
              <a:avLst>
                <a:gd name="adj" fmla="val 828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Decreto</a:t>
              </a:r>
            </a:p>
            <a:p>
              <a:pPr algn="ctr"/>
              <a:r>
                <a:rPr lang="pt-B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n° 9.934/2019</a:t>
              </a:r>
            </a:p>
            <a:p>
              <a:pPr algn="ctr"/>
              <a:endPara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pt-B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Institui o Comitê de Monitoramento da Abertura do Mercado de Gás Natural</a:t>
              </a:r>
            </a:p>
          </p:txBody>
        </p:sp>
        <p:pic>
          <p:nvPicPr>
            <p:cNvPr id="14" name="Picture 4" descr="Resultado de imagem para document icon">
              <a:extLst>
                <a:ext uri="{FF2B5EF4-FFF2-40B4-BE49-F238E27FC236}">
                  <a16:creationId xmlns:a16="http://schemas.microsoft.com/office/drawing/2014/main" xmlns="" id="{E3BE60D3-8ACF-4FDF-A4E5-896DF7F13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578" y="1318940"/>
              <a:ext cx="884913" cy="8849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xmlns="" id="{6C590225-4A59-4026-B475-D36B604978D5}"/>
              </a:ext>
            </a:extLst>
          </p:cNvPr>
          <p:cNvSpPr txBox="1">
            <a:spLocks/>
          </p:cNvSpPr>
          <p:nvPr/>
        </p:nvSpPr>
        <p:spPr>
          <a:xfrm>
            <a:off x="79900" y="255811"/>
            <a:ext cx="121121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LEGISLAÇÃO E INSTRUMENTOS DO “NOVO MERCADO DE GÁS”</a:t>
            </a:r>
          </a:p>
        </p:txBody>
      </p:sp>
      <p:sp>
        <p:nvSpPr>
          <p:cNvPr id="17" name="Retângulo de cantos arredondados 13">
            <a:extLst>
              <a:ext uri="{FF2B5EF4-FFF2-40B4-BE49-F238E27FC236}">
                <a16:creationId xmlns:a16="http://schemas.microsoft.com/office/drawing/2014/main" xmlns="" id="{38334952-489F-46B2-9AC2-8E8075ABC26A}"/>
              </a:ext>
            </a:extLst>
          </p:cNvPr>
          <p:cNvSpPr/>
          <p:nvPr/>
        </p:nvSpPr>
        <p:spPr>
          <a:xfrm>
            <a:off x="7581767" y="2204728"/>
            <a:ext cx="1444600" cy="2714112"/>
          </a:xfrm>
          <a:prstGeom prst="roundRect">
            <a:avLst>
              <a:gd name="adj" fmla="val 828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de Boas Práticas Regulatórias </a:t>
            </a:r>
          </a:p>
          <a:p>
            <a:pPr algn="ctr"/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Proposições de diretrizes de boas práticas regulatórias, de adesão voluntária pelos estados</a:t>
            </a:r>
          </a:p>
        </p:txBody>
      </p:sp>
      <p:pic>
        <p:nvPicPr>
          <p:cNvPr id="20" name="Picture 4" descr="Resultado de imagem para document icon">
            <a:extLst>
              <a:ext uri="{FF2B5EF4-FFF2-40B4-BE49-F238E27FC236}">
                <a16:creationId xmlns:a16="http://schemas.microsoft.com/office/drawing/2014/main" xmlns="" id="{B4BC8F8D-CD45-4AF0-BFF9-4351625B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12" y="1597981"/>
            <a:ext cx="757655" cy="873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de cantos arredondados 13">
            <a:extLst>
              <a:ext uri="{FF2B5EF4-FFF2-40B4-BE49-F238E27FC236}">
                <a16:creationId xmlns:a16="http://schemas.microsoft.com/office/drawing/2014/main" xmlns="" id="{3AE57B69-CFA7-40B5-AEB0-55AD3A8E9A32}"/>
              </a:ext>
            </a:extLst>
          </p:cNvPr>
          <p:cNvSpPr/>
          <p:nvPr/>
        </p:nvSpPr>
        <p:spPr>
          <a:xfrm>
            <a:off x="9100683" y="2186920"/>
            <a:ext cx="1444600" cy="2054004"/>
          </a:xfrm>
          <a:prstGeom prst="roundRect">
            <a:avLst>
              <a:gd name="adj" fmla="val 828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 Lei do Gás - </a:t>
            </a:r>
          </a:p>
          <a:p>
            <a:pPr algn="ctr"/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nº 14.134/2021</a:t>
            </a:r>
          </a:p>
          <a:p>
            <a:pPr algn="ctr"/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 marco legal para o setor de gás natural</a:t>
            </a:r>
          </a:p>
          <a:p>
            <a:pPr algn="ctr"/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Resultado de imagem para document icon">
            <a:extLst>
              <a:ext uri="{FF2B5EF4-FFF2-40B4-BE49-F238E27FC236}">
                <a16:creationId xmlns:a16="http://schemas.microsoft.com/office/drawing/2014/main" xmlns="" id="{10FAAC2C-9C1B-4E2A-B85A-F509A4E8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250" y="1580173"/>
            <a:ext cx="757655" cy="873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de cantos arredondados 13">
            <a:extLst>
              <a:ext uri="{FF2B5EF4-FFF2-40B4-BE49-F238E27FC236}">
                <a16:creationId xmlns:a16="http://schemas.microsoft.com/office/drawing/2014/main" xmlns="" id="{6F057C40-6E28-43B8-85DD-857EDF4DDAC3}"/>
              </a:ext>
            </a:extLst>
          </p:cNvPr>
          <p:cNvSpPr/>
          <p:nvPr/>
        </p:nvSpPr>
        <p:spPr>
          <a:xfrm>
            <a:off x="10619599" y="2204727"/>
            <a:ext cx="1444600" cy="1862776"/>
          </a:xfrm>
          <a:prstGeom prst="roundRect">
            <a:avLst>
              <a:gd name="adj" fmla="val 828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Decreto nº 10.712/2021</a:t>
            </a:r>
          </a:p>
          <a:p>
            <a:pPr algn="ctr"/>
            <a:endParaRPr lang="pt-B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Regulamentação de pontos relevantes da Nova Lei do Gás</a:t>
            </a:r>
          </a:p>
          <a:p>
            <a:pPr algn="ctr"/>
            <a:endParaRPr lang="pt-B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4" descr="Resultado de imagem para document icon">
            <a:extLst>
              <a:ext uri="{FF2B5EF4-FFF2-40B4-BE49-F238E27FC236}">
                <a16:creationId xmlns:a16="http://schemas.microsoft.com/office/drawing/2014/main" xmlns="" id="{B2AFB64B-8D2B-444D-A63C-9B9AEAF4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63" y="1597980"/>
            <a:ext cx="757655" cy="873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5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xmlns="" id="{B1820634-7938-48AD-9734-B384FD23D1AB}"/>
              </a:ext>
            </a:extLst>
          </p:cNvPr>
          <p:cNvSpPr/>
          <p:nvPr/>
        </p:nvSpPr>
        <p:spPr>
          <a:xfrm>
            <a:off x="6100768" y="1587519"/>
            <a:ext cx="5773968" cy="445767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 de 4.500 km de gasodutos e contratos de capacidade firme de 74,67 milhões m³/dia</a:t>
            </a:r>
          </a:p>
        </p:txBody>
      </p:sp>
      <p:sp>
        <p:nvSpPr>
          <p:cNvPr id="17" name="CaixaDeTexto 24">
            <a:extLst>
              <a:ext uri="{FF2B5EF4-FFF2-40B4-BE49-F238E27FC236}">
                <a16:creationId xmlns:a16="http://schemas.microsoft.com/office/drawing/2014/main" xmlns="" id="{5F387669-8A45-4131-95EE-8D192764DF99}"/>
              </a:ext>
            </a:extLst>
          </p:cNvPr>
          <p:cNvSpPr txBox="1"/>
          <p:nvPr/>
        </p:nvSpPr>
        <p:spPr>
          <a:xfrm>
            <a:off x="258627" y="64320"/>
            <a:ext cx="1140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DESINVESTIMENTOS NAS REGIÕES NORTE E </a:t>
            </a:r>
            <a:r>
              <a:rPr lang="pt-BR" sz="3600" b="1" dirty="0" smtClean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NORDESTE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600" b="1" dirty="0">
              <a:solidFill>
                <a:srgbClr val="3B67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6410CBB6-FEBA-461F-87BF-CB25A0D9DE20}"/>
              </a:ext>
            </a:extLst>
          </p:cNvPr>
          <p:cNvSpPr/>
          <p:nvPr/>
        </p:nvSpPr>
        <p:spPr>
          <a:xfrm>
            <a:off x="154718" y="1587519"/>
            <a:ext cx="5773968" cy="448677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 de 4.500 km de gasodutos e contratos de capacidade firme de 74,67 milhões m³/dia</a:t>
            </a:r>
          </a:p>
        </p:txBody>
      </p:sp>
      <p:pic>
        <p:nvPicPr>
          <p:cNvPr id="1026" name="Picture 2" descr="Apresentação do PowerPoint">
            <a:extLst>
              <a:ext uri="{FF2B5EF4-FFF2-40B4-BE49-F238E27FC236}">
                <a16:creationId xmlns:a16="http://schemas.microsoft.com/office/drawing/2014/main" xmlns="" id="{9D3B7DF5-9E95-401A-B397-BAF2E13E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3" y="2233958"/>
            <a:ext cx="2455111" cy="23169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DA4A0743-FE4B-48A6-9745-9323AF43FFAA}"/>
              </a:ext>
            </a:extLst>
          </p:cNvPr>
          <p:cNvSpPr/>
          <p:nvPr/>
        </p:nvSpPr>
        <p:spPr>
          <a:xfrm rot="20171041">
            <a:off x="754815" y="2666749"/>
            <a:ext cx="516835" cy="208722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E59DB858-6999-458F-898B-73B9E030B699}"/>
              </a:ext>
            </a:extLst>
          </p:cNvPr>
          <p:cNvSpPr/>
          <p:nvPr/>
        </p:nvSpPr>
        <p:spPr>
          <a:xfrm rot="6544540">
            <a:off x="1607775" y="3031404"/>
            <a:ext cx="1339472" cy="545869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B26CAD84-9B1D-4CEB-8324-3A2E84C49DF1}"/>
              </a:ext>
            </a:extLst>
          </p:cNvPr>
          <p:cNvSpPr txBox="1"/>
          <p:nvPr/>
        </p:nvSpPr>
        <p:spPr>
          <a:xfrm>
            <a:off x="2813956" y="2382881"/>
            <a:ext cx="315011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- Em </a:t>
            </a:r>
            <a:r>
              <a:rPr lang="pt-BR" sz="2200" dirty="0">
                <a:solidFill>
                  <a:srgbClr val="2F5597"/>
                </a:solidFill>
                <a:latin typeface="Calibri" panose="020F0502020204030204" pitchFamily="34" charset="0"/>
              </a:rPr>
              <a:t>2019, alienação de 90%, por </a:t>
            </a:r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US$ 8,6 </a:t>
            </a:r>
            <a:r>
              <a:rPr lang="pt-BR" sz="3200" dirty="0" smtClean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bi</a:t>
            </a:r>
          </a:p>
          <a:p>
            <a:pPr algn="just"/>
            <a:endParaRPr lang="pt-BR" sz="2000" dirty="0">
              <a:solidFill>
                <a:srgbClr val="2F5597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2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- Em </a:t>
            </a:r>
            <a:r>
              <a:rPr lang="pt-BR" sz="2200" dirty="0">
                <a:solidFill>
                  <a:srgbClr val="2F5597"/>
                </a:solidFill>
                <a:latin typeface="Calibri" panose="020F0502020204030204" pitchFamily="34" charset="0"/>
              </a:rPr>
              <a:t>2020, venda da participação dos 10% restantes, por </a:t>
            </a:r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R$ 1,1 bi</a:t>
            </a:r>
            <a:r>
              <a:rPr lang="pt-BR" sz="2000" dirty="0">
                <a:solidFill>
                  <a:srgbClr val="2F5597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1DEB6A69-9CB7-4BAC-A9F7-971B87484BBC}"/>
              </a:ext>
            </a:extLst>
          </p:cNvPr>
          <p:cNvSpPr txBox="1"/>
          <p:nvPr/>
        </p:nvSpPr>
        <p:spPr>
          <a:xfrm>
            <a:off x="-614601" y="4475762"/>
            <a:ext cx="3818684" cy="578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2160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4,5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156CEF1-498A-4E04-82FC-9B70D8BB8745}"/>
              </a:ext>
            </a:extLst>
          </p:cNvPr>
          <p:cNvSpPr/>
          <p:nvPr/>
        </p:nvSpPr>
        <p:spPr>
          <a:xfrm>
            <a:off x="694668" y="1409936"/>
            <a:ext cx="4740377" cy="51225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66A4882A-6C8C-4E6F-AE60-31FD63B83546}"/>
              </a:ext>
            </a:extLst>
          </p:cNvPr>
          <p:cNvSpPr txBox="1"/>
          <p:nvPr/>
        </p:nvSpPr>
        <p:spPr>
          <a:xfrm>
            <a:off x="694668" y="1449524"/>
            <a:ext cx="4842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Transportadora Associada de </a:t>
            </a:r>
            <a:r>
              <a:rPr lang="pt-BR" sz="2000" b="1" dirty="0" smtClean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Gás</a:t>
            </a:r>
            <a:r>
              <a:rPr lang="pt-BR" sz="20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smtClean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(TAG</a:t>
            </a:r>
            <a:r>
              <a:rPr lang="pt-BR" sz="20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xmlns="" id="{EF3191D8-F876-49F7-B700-D13D41894C1E}"/>
              </a:ext>
            </a:extLst>
          </p:cNvPr>
          <p:cNvSpPr/>
          <p:nvPr/>
        </p:nvSpPr>
        <p:spPr>
          <a:xfrm>
            <a:off x="7420013" y="1396449"/>
            <a:ext cx="2960505" cy="51225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52086D41-D5A0-437D-8051-5E7B3B857758}"/>
              </a:ext>
            </a:extLst>
          </p:cNvPr>
          <p:cNvSpPr txBox="1"/>
          <p:nvPr/>
        </p:nvSpPr>
        <p:spPr>
          <a:xfrm>
            <a:off x="7614319" y="1455367"/>
            <a:ext cx="2746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Fábricas </a:t>
            </a:r>
            <a:r>
              <a:rPr lang="pt-BR" sz="20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Fertilizantes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703F534A-A941-4E15-87BE-315A82154070}"/>
              </a:ext>
            </a:extLst>
          </p:cNvPr>
          <p:cNvSpPr txBox="1"/>
          <p:nvPr/>
        </p:nvSpPr>
        <p:spPr>
          <a:xfrm>
            <a:off x="110492" y="4638301"/>
            <a:ext cx="281824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700" lvl="1"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2F5597"/>
                </a:solidFill>
                <a:latin typeface="Calibri" panose="020F0502020204030204" pitchFamily="34" charset="0"/>
              </a:rPr>
              <a:t>mil km de gasodutos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4C86788C-D0D7-4F9B-A39D-1F5E20F7BABD}"/>
              </a:ext>
            </a:extLst>
          </p:cNvPr>
          <p:cNvSpPr txBox="1"/>
          <p:nvPr/>
        </p:nvSpPr>
        <p:spPr>
          <a:xfrm>
            <a:off x="15594" y="5040947"/>
            <a:ext cx="281824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700" lvl="1" algn="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2F5597"/>
                </a:solidFill>
                <a:latin typeface="Calibri" panose="020F0502020204030204" pitchFamily="34" charset="0"/>
              </a:rPr>
              <a:t>milhões de m</a:t>
            </a:r>
            <a:r>
              <a:rPr lang="pt-BR" sz="1600" baseline="30000" dirty="0">
                <a:solidFill>
                  <a:srgbClr val="2F5597"/>
                </a:solidFill>
                <a:latin typeface="Calibri" panose="020F0502020204030204" pitchFamily="34" charset="0"/>
              </a:rPr>
              <a:t>3</a:t>
            </a:r>
            <a:r>
              <a:rPr lang="pt-BR" sz="1600" dirty="0">
                <a:solidFill>
                  <a:srgbClr val="2F5597"/>
                </a:solidFill>
                <a:latin typeface="Calibri" panose="020F0502020204030204" pitchFamily="34" charset="0"/>
              </a:rPr>
              <a:t>/dia de gás natural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D7414C5B-4DE2-4869-8D6A-D383D7792D76}"/>
              </a:ext>
            </a:extLst>
          </p:cNvPr>
          <p:cNvSpPr txBox="1"/>
          <p:nvPr/>
        </p:nvSpPr>
        <p:spPr>
          <a:xfrm>
            <a:off x="-629770" y="4910251"/>
            <a:ext cx="1650479" cy="59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2160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endParaRPr lang="pt-BR" sz="1600" dirty="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F2115BF-0F61-4A4D-A4C8-BB46D06E0670}"/>
              </a:ext>
            </a:extLst>
          </p:cNvPr>
          <p:cNvSpPr/>
          <p:nvPr/>
        </p:nvSpPr>
        <p:spPr>
          <a:xfrm>
            <a:off x="6212177" y="2920773"/>
            <a:ext cx="895218" cy="9144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AE71A6EC-D7C7-4095-8CF8-49CAA0E3E9FF}"/>
              </a:ext>
            </a:extLst>
          </p:cNvPr>
          <p:cNvSpPr txBox="1"/>
          <p:nvPr/>
        </p:nvSpPr>
        <p:spPr>
          <a:xfrm>
            <a:off x="7097016" y="2093581"/>
            <a:ext cx="47162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		2</a:t>
            </a:r>
            <a:r>
              <a:rPr lang="pt-BR" sz="20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2F5597"/>
                </a:solidFill>
                <a:latin typeface="Calibri" panose="020F0502020204030204" pitchFamily="34" charset="0"/>
              </a:rPr>
              <a:t>fábricas de fertilizantes nitrogenados (Bahia e Sergipe)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E9FD0A8C-5382-42C6-A654-590B4AA8664B}"/>
              </a:ext>
            </a:extLst>
          </p:cNvPr>
          <p:cNvSpPr txBox="1"/>
          <p:nvPr/>
        </p:nvSpPr>
        <p:spPr>
          <a:xfrm>
            <a:off x="7162201" y="3894952"/>
            <a:ext cx="44625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Geração de mais de </a:t>
            </a:r>
            <a:r>
              <a:rPr lang="pt-BR" sz="3200" dirty="0">
                <a:solidFill>
                  <a:srgbClr val="2F5597"/>
                </a:solidFill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empregos diretos e indiretos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26FB1572-186C-4A5B-82CC-D495A086BCF0}"/>
              </a:ext>
            </a:extLst>
          </p:cNvPr>
          <p:cNvSpPr txBox="1"/>
          <p:nvPr/>
        </p:nvSpPr>
        <p:spPr>
          <a:xfrm>
            <a:off x="7196737" y="5028036"/>
            <a:ext cx="4498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F5597"/>
                </a:solidFill>
                <a:latin typeface="Calibri" panose="020F0502020204030204" pitchFamily="34" charset="0"/>
              </a:rPr>
              <a:t>Redução da dependência externa por fertilizantes, item essencial à agricultura.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B3CAC7C3-9EA8-4FDD-841C-C79EDB992CAA}"/>
              </a:ext>
            </a:extLst>
          </p:cNvPr>
          <p:cNvSpPr/>
          <p:nvPr/>
        </p:nvSpPr>
        <p:spPr>
          <a:xfrm>
            <a:off x="6212177" y="3922776"/>
            <a:ext cx="895218" cy="9144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21C945A1-6FF6-4DA8-9EAF-E2F70852D35D}"/>
              </a:ext>
            </a:extLst>
          </p:cNvPr>
          <p:cNvSpPr/>
          <p:nvPr/>
        </p:nvSpPr>
        <p:spPr>
          <a:xfrm>
            <a:off x="6212177" y="4924779"/>
            <a:ext cx="895218" cy="9144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F1F87CD7-2CC7-41D9-848B-E6F04B92F140}"/>
              </a:ext>
            </a:extLst>
          </p:cNvPr>
          <p:cNvSpPr/>
          <p:nvPr/>
        </p:nvSpPr>
        <p:spPr>
          <a:xfrm>
            <a:off x="6212177" y="1918770"/>
            <a:ext cx="895218" cy="91440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xmlns="" id="{184F6C9F-A53F-4326-A01D-282ABF6EA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7698" y="3996428"/>
            <a:ext cx="634924" cy="588466"/>
          </a:xfrm>
          <a:prstGeom prst="rect">
            <a:avLst/>
          </a:prstGeom>
        </p:spPr>
      </p:pic>
      <p:sp>
        <p:nvSpPr>
          <p:cNvPr id="53" name="Rectangle 15">
            <a:extLst>
              <a:ext uri="{FF2B5EF4-FFF2-40B4-BE49-F238E27FC236}">
                <a16:creationId xmlns:a16="http://schemas.microsoft.com/office/drawing/2014/main" xmlns="" id="{C9258819-040D-46B1-8A10-F31B5E20FC27}"/>
              </a:ext>
            </a:extLst>
          </p:cNvPr>
          <p:cNvSpPr/>
          <p:nvPr/>
        </p:nvSpPr>
        <p:spPr>
          <a:xfrm rot="5400000">
            <a:off x="6426791" y="5041284"/>
            <a:ext cx="519282" cy="57238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Gráfico 2" descr="Aperto de mão com preenchimento sólido">
            <a:extLst>
              <a:ext uri="{FF2B5EF4-FFF2-40B4-BE49-F238E27FC236}">
                <a16:creationId xmlns:a16="http://schemas.microsoft.com/office/drawing/2014/main" xmlns="" id="{E779D1BE-5D65-4325-AD57-FB66C22B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9816" y="2991047"/>
            <a:ext cx="914400" cy="91440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FD7BA2C-7CD8-4B73-99DE-A5A7069AB7B1}"/>
              </a:ext>
            </a:extLst>
          </p:cNvPr>
          <p:cNvSpPr txBox="1"/>
          <p:nvPr/>
        </p:nvSpPr>
        <p:spPr>
          <a:xfrm>
            <a:off x="7103287" y="1942164"/>
            <a:ext cx="4592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pt-BR" sz="2000" dirty="0" err="1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2000" dirty="0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/2019, a </a:t>
            </a:r>
            <a:r>
              <a:rPr lang="pt-BR" sz="2000" b="1" dirty="0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Petrobras</a:t>
            </a:r>
            <a:r>
              <a:rPr lang="pt-BR" sz="2000" dirty="0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iniciou a </a:t>
            </a:r>
            <a:r>
              <a:rPr lang="pt-BR" sz="2000" b="1" dirty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hibernação</a:t>
            </a:r>
            <a:r>
              <a:rPr lang="pt-BR" sz="2000" dirty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 smtClean="0">
                <a:solidFill>
                  <a:srgbClr val="2F5597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endParaRPr lang="pt-BR" sz="2000" dirty="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xmlns="" id="{37E45439-7EA2-4A7B-A0D4-60E79FDCD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001" y="2035453"/>
            <a:ext cx="611122" cy="59812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BD596247-9ADE-4837-A90B-72CF42A1785F}"/>
              </a:ext>
            </a:extLst>
          </p:cNvPr>
          <p:cNvSpPr txBox="1"/>
          <p:nvPr/>
        </p:nvSpPr>
        <p:spPr>
          <a:xfrm>
            <a:off x="7112214" y="2946377"/>
            <a:ext cx="459202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Em </a:t>
            </a:r>
            <a:r>
              <a:rPr lang="pt-BR" sz="2100" dirty="0" err="1">
                <a:solidFill>
                  <a:srgbClr val="2F5597"/>
                </a:solidFill>
                <a:latin typeface="Calibri" panose="020F0502020204030204" pitchFamily="34" charset="0"/>
              </a:rPr>
              <a:t>ago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/2020, </a:t>
            </a:r>
            <a:r>
              <a:rPr lang="pt-BR" sz="21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transmissão 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de posse d</a:t>
            </a:r>
            <a:r>
              <a:rPr lang="pt-BR" sz="21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a 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Petrobras </a:t>
            </a:r>
            <a:r>
              <a:rPr lang="pt-BR" sz="21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para a </a:t>
            </a:r>
            <a:r>
              <a:rPr lang="pt-BR" sz="2100" b="1" dirty="0" err="1">
                <a:solidFill>
                  <a:srgbClr val="2F5597"/>
                </a:solidFill>
                <a:latin typeface="Calibri" panose="020F0502020204030204" pitchFamily="34" charset="0"/>
              </a:rPr>
              <a:t>Proquigel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 </a:t>
            </a:r>
            <a:r>
              <a:rPr lang="pt-BR" sz="2100" b="1" dirty="0" smtClean="0">
                <a:solidFill>
                  <a:srgbClr val="2F5597"/>
                </a:solidFill>
                <a:latin typeface="Calibri" panose="020F0502020204030204" pitchFamily="34" charset="0"/>
              </a:rPr>
              <a:t>Química</a:t>
            </a:r>
            <a:r>
              <a:rPr lang="pt-BR" sz="2100" dirty="0" smtClean="0">
                <a:solidFill>
                  <a:srgbClr val="2F5597"/>
                </a:solidFill>
                <a:latin typeface="Calibri" panose="020F0502020204030204" pitchFamily="34" charset="0"/>
              </a:rPr>
              <a:t> </a:t>
            </a:r>
            <a:r>
              <a:rPr lang="pt-BR" sz="2100" dirty="0">
                <a:solidFill>
                  <a:srgbClr val="2F5597"/>
                </a:solidFill>
                <a:latin typeface="Calibri" panose="020F0502020204030204" pitchFamily="34" charset="0"/>
              </a:rPr>
              <a:t>para o arrendamento das fábricas</a:t>
            </a:r>
          </a:p>
        </p:txBody>
      </p:sp>
    </p:spTree>
    <p:extLst>
      <p:ext uri="{BB962C8B-B14F-4D97-AF65-F5344CB8AC3E}">
        <p14:creationId xmlns:p14="http://schemas.microsoft.com/office/powerpoint/2010/main" val="148938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EE7189-A166-465D-8F28-F501C4F0FAF3}"/>
              </a:ext>
            </a:extLst>
          </p:cNvPr>
          <p:cNvSpPr txBox="1"/>
          <p:nvPr/>
        </p:nvSpPr>
        <p:spPr>
          <a:xfrm>
            <a:off x="-99317" y="2767280"/>
            <a:ext cx="6101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DESINVESTIMENTOS DA PETROBRAS NO SETOR 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ABASTECIMENTO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0258F3-E987-4C00-ACBE-1FAAA32B273D}"/>
              </a:ext>
            </a:extLst>
          </p:cNvPr>
          <p:cNvSpPr txBox="1"/>
          <p:nvPr/>
        </p:nvSpPr>
        <p:spPr>
          <a:xfrm>
            <a:off x="7947403" y="575359"/>
            <a:ext cx="1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>
                <a:solidFill>
                  <a:srgbClr val="3B67A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746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814319" y="2813627"/>
            <a:ext cx="6377681" cy="1509391"/>
            <a:chOff x="3561029" y="1406862"/>
            <a:chExt cx="6087582" cy="1132043"/>
          </a:xfrm>
        </p:grpSpPr>
        <p:sp>
          <p:nvSpPr>
            <p:cNvPr id="6" name="Retângulo 5"/>
            <p:cNvSpPr/>
            <p:nvPr/>
          </p:nvSpPr>
          <p:spPr>
            <a:xfrm>
              <a:off x="3911368" y="1406862"/>
              <a:ext cx="5737243" cy="11320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Pilares:</a:t>
              </a:r>
            </a:p>
            <a:p>
              <a:pPr marL="380990" indent="-380990" algn="just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Diálogo transparente com participação do setor</a:t>
              </a:r>
            </a:p>
            <a:p>
              <a:pPr marL="380990" indent="-380990" algn="just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Governança</a:t>
              </a:r>
            </a:p>
            <a:p>
              <a:pPr marL="380990" indent="-380990" algn="just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Estabilidade com segurança jurídica e regulatória</a:t>
              </a:r>
            </a:p>
            <a:p>
              <a:pPr marL="380990" indent="-380990" algn="just">
                <a:buFont typeface="Arial" panose="020B0604020202020204" pitchFamily="34" charset="0"/>
                <a:buChar char="•"/>
              </a:pP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Previsibilidade</a:t>
              </a:r>
            </a:p>
          </p:txBody>
        </p:sp>
        <p:pic>
          <p:nvPicPr>
            <p:cNvPr id="7" name="Picture 4" descr="Resultado de imagem para pillar free icon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561029" y="1632328"/>
              <a:ext cx="350310" cy="6656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9"/>
          <p:cNvSpPr/>
          <p:nvPr/>
        </p:nvSpPr>
        <p:spPr>
          <a:xfrm>
            <a:off x="6181323" y="2018368"/>
            <a:ext cx="5443005" cy="500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rIns="240000" rtlCol="0" anchor="ctr"/>
          <a:lstStyle/>
          <a:p>
            <a:pPr algn="just"/>
            <a:r>
              <a:rPr lang="pt-BR" sz="1867" b="1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  <a:r>
              <a:rPr lang="pt-BR" sz="1867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Promoção da concorrência, com diversificação de atores, e melhoria do ambiente de negócios.</a:t>
            </a:r>
          </a:p>
        </p:txBody>
      </p:sp>
      <p:pic>
        <p:nvPicPr>
          <p:cNvPr id="11" name="Picture 4" descr="Resultado de imagem para aim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77" y="1940854"/>
            <a:ext cx="551937" cy="59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207597" y="4851557"/>
            <a:ext cx="6441385" cy="458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rIns="240000" rtlCol="0" anchor="ctr"/>
          <a:lstStyle/>
          <a:p>
            <a:pPr algn="just"/>
            <a:r>
              <a:rPr lang="pt-BR" sz="1867" b="1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Desafios: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67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Atração de investimentos em infraestrutura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67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Retirada de barreiras de acesso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67" dirty="0">
                <a:solidFill>
                  <a:srgbClr val="0950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Combate à sonegação e à adulteração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765880" y="5579833"/>
            <a:ext cx="5491546" cy="1107996"/>
            <a:chOff x="3502679" y="4150585"/>
            <a:chExt cx="4118660" cy="830997"/>
          </a:xfrm>
        </p:grpSpPr>
        <p:sp>
          <p:nvSpPr>
            <p:cNvPr id="16" name="Retângulo 15"/>
            <p:cNvSpPr/>
            <p:nvPr/>
          </p:nvSpPr>
          <p:spPr>
            <a:xfrm>
              <a:off x="3902761" y="4150585"/>
              <a:ext cx="371857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40000" rIns="240000" rtlCol="0" anchor="ctr"/>
            <a:lstStyle/>
            <a:p>
              <a:r>
                <a:rPr lang="pt-BR" sz="1867" b="1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Lançamento: </a:t>
              </a:r>
              <a:r>
                <a:rPr lang="pt-BR" sz="1867" dirty="0">
                  <a:solidFill>
                    <a:srgbClr val="09509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 de abril de 2019</a:t>
              </a:r>
            </a:p>
          </p:txBody>
        </p:sp>
        <p:pic>
          <p:nvPicPr>
            <p:cNvPr id="17" name="Picture 2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679" y="4349343"/>
              <a:ext cx="380437" cy="39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aixaDeTexto 24">
            <a:extLst>
              <a:ext uri="{FF2B5EF4-FFF2-40B4-BE49-F238E27FC236}">
                <a16:creationId xmlns:a16="http://schemas.microsoft.com/office/drawing/2014/main" xmlns="" id="{50F1A6E2-4138-4820-A234-5CC58EDE126A}"/>
              </a:ext>
            </a:extLst>
          </p:cNvPr>
          <p:cNvSpPr txBox="1"/>
          <p:nvPr/>
        </p:nvSpPr>
        <p:spPr>
          <a:xfrm>
            <a:off x="113999" y="109991"/>
            <a:ext cx="114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rgbClr val="3B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ABERTURA DO MERCADO DE REFINO</a:t>
            </a:r>
          </a:p>
        </p:txBody>
      </p:sp>
      <p:grpSp>
        <p:nvGrpSpPr>
          <p:cNvPr id="19" name="Challenge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F2E4B0B7-CC8D-4DF7-8A5A-1E676290D463}"/>
              </a:ext>
            </a:extLst>
          </p:cNvPr>
          <p:cNvGrpSpPr>
            <a:grpSpLocks noChangeAspect="1"/>
          </p:cNvGrpSpPr>
          <p:nvPr/>
        </p:nvGrpSpPr>
        <p:grpSpPr>
          <a:xfrm>
            <a:off x="5592279" y="4767182"/>
            <a:ext cx="702335" cy="542925"/>
            <a:chOff x="2876570" y="4442540"/>
            <a:chExt cx="934362" cy="722288"/>
          </a:xfrm>
          <a:solidFill>
            <a:srgbClr val="3174B0"/>
          </a:solidFill>
        </p:grpSpPr>
        <p:sp>
          <p:nvSpPr>
            <p:cNvPr id="21" name="Freeform: Shape 880">
              <a:extLst>
                <a:ext uri="{FF2B5EF4-FFF2-40B4-BE49-F238E27FC236}">
                  <a16:creationId xmlns:a16="http://schemas.microsoft.com/office/drawing/2014/main" xmlns="" id="{C37F9605-5FFF-4362-B845-B92CBCB67FA3}"/>
                </a:ext>
              </a:extLst>
            </p:cNvPr>
            <p:cNvSpPr/>
            <p:nvPr/>
          </p:nvSpPr>
          <p:spPr>
            <a:xfrm>
              <a:off x="3202737" y="5097378"/>
              <a:ext cx="94203" cy="65942"/>
            </a:xfrm>
            <a:custGeom>
              <a:avLst/>
              <a:gdLst>
                <a:gd name="connsiteX0" fmla="*/ 0 w 94203"/>
                <a:gd name="connsiteY0" fmla="*/ 67563 h 65942"/>
                <a:gd name="connsiteX1" fmla="*/ 98802 w 94203"/>
                <a:gd name="connsiteY1" fmla="*/ 0 h 6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03" h="65942">
                  <a:moveTo>
                    <a:pt x="0" y="67563"/>
                  </a:moveTo>
                  <a:lnTo>
                    <a:pt x="98802" y="0"/>
                  </a:lnTo>
                </a:path>
              </a:pathLst>
            </a:custGeom>
            <a:grpFill/>
            <a:ln w="25121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881">
              <a:extLst>
                <a:ext uri="{FF2B5EF4-FFF2-40B4-BE49-F238E27FC236}">
                  <a16:creationId xmlns:a16="http://schemas.microsoft.com/office/drawing/2014/main" xmlns="" id="{2B8954D9-AF84-4AB7-849C-642F736454AC}"/>
                </a:ext>
              </a:extLst>
            </p:cNvPr>
            <p:cNvSpPr/>
            <p:nvPr/>
          </p:nvSpPr>
          <p:spPr>
            <a:xfrm>
              <a:off x="3066726" y="4846074"/>
              <a:ext cx="744206" cy="310871"/>
            </a:xfrm>
            <a:custGeom>
              <a:avLst/>
              <a:gdLst>
                <a:gd name="connsiteX0" fmla="*/ 751193 w 744206"/>
                <a:gd name="connsiteY0" fmla="*/ 318867 h 310870"/>
                <a:gd name="connsiteX1" fmla="*/ 570244 w 744206"/>
                <a:gd name="connsiteY1" fmla="*/ 11325 h 310870"/>
                <a:gd name="connsiteX2" fmla="*/ 548077 w 744206"/>
                <a:gd name="connsiteY2" fmla="*/ 284 h 310870"/>
                <a:gd name="connsiteX3" fmla="*/ 0 w 744206"/>
                <a:gd name="connsiteY3" fmla="*/ 318867 h 31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206" h="310870">
                  <a:moveTo>
                    <a:pt x="751193" y="318867"/>
                  </a:moveTo>
                  <a:lnTo>
                    <a:pt x="570244" y="11325"/>
                  </a:lnTo>
                  <a:cubicBezTo>
                    <a:pt x="566403" y="3738"/>
                    <a:pt x="556443" y="-1274"/>
                    <a:pt x="548077" y="284"/>
                  </a:cubicBezTo>
                  <a:lnTo>
                    <a:pt x="0" y="318867"/>
                  </a:lnTo>
                </a:path>
              </a:pathLst>
            </a:custGeom>
            <a:grpFill/>
            <a:ln w="25121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882">
              <a:extLst>
                <a:ext uri="{FF2B5EF4-FFF2-40B4-BE49-F238E27FC236}">
                  <a16:creationId xmlns:a16="http://schemas.microsoft.com/office/drawing/2014/main" xmlns="" id="{3F6DFC93-8F77-4063-A5EF-1034D5827AE5}"/>
                </a:ext>
              </a:extLst>
            </p:cNvPr>
            <p:cNvSpPr/>
            <p:nvPr/>
          </p:nvSpPr>
          <p:spPr>
            <a:xfrm>
              <a:off x="3625194" y="5023523"/>
              <a:ext cx="94203" cy="141305"/>
            </a:xfrm>
            <a:custGeom>
              <a:avLst/>
              <a:gdLst>
                <a:gd name="connsiteX0" fmla="*/ 0 w 94203"/>
                <a:gd name="connsiteY0" fmla="*/ 0 h 141304"/>
                <a:gd name="connsiteX1" fmla="*/ 96313 w 94203"/>
                <a:gd name="connsiteY1" fmla="*/ 141380 h 14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03" h="141304">
                  <a:moveTo>
                    <a:pt x="0" y="0"/>
                  </a:moveTo>
                  <a:lnTo>
                    <a:pt x="96313" y="141380"/>
                  </a:lnTo>
                </a:path>
              </a:pathLst>
            </a:custGeom>
            <a:grpFill/>
            <a:ln w="25121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883">
              <a:extLst>
                <a:ext uri="{FF2B5EF4-FFF2-40B4-BE49-F238E27FC236}">
                  <a16:creationId xmlns:a16="http://schemas.microsoft.com/office/drawing/2014/main" xmlns="" id="{53F2E662-421C-460B-A220-86D6FBB659A4}"/>
                </a:ext>
              </a:extLst>
            </p:cNvPr>
            <p:cNvSpPr/>
            <p:nvPr/>
          </p:nvSpPr>
          <p:spPr>
            <a:xfrm>
              <a:off x="3085961" y="4793591"/>
              <a:ext cx="94203" cy="226088"/>
            </a:xfrm>
            <a:custGeom>
              <a:avLst/>
              <a:gdLst>
                <a:gd name="connsiteX0" fmla="*/ 32430 w 94203"/>
                <a:gd name="connsiteY0" fmla="*/ 0 h 226087"/>
                <a:gd name="connsiteX1" fmla="*/ 28716 w 94203"/>
                <a:gd name="connsiteY1" fmla="*/ 95823 h 226087"/>
                <a:gd name="connsiteX2" fmla="*/ 1878 w 94203"/>
                <a:gd name="connsiteY2" fmla="*/ 188356 h 226087"/>
                <a:gd name="connsiteX3" fmla="*/ 16122 w 94203"/>
                <a:gd name="connsiteY3" fmla="*/ 225774 h 226087"/>
                <a:gd name="connsiteX4" fmla="*/ 55726 w 94203"/>
                <a:gd name="connsiteY4" fmla="*/ 212799 h 226087"/>
                <a:gd name="connsiteX5" fmla="*/ 89987 w 94203"/>
                <a:gd name="connsiteY5" fmla="*/ 122527 h 226087"/>
                <a:gd name="connsiteX6" fmla="*/ 95207 w 94203"/>
                <a:gd name="connsiteY6" fmla="*/ 97519 h 226087"/>
                <a:gd name="connsiteX7" fmla="*/ 100537 w 94203"/>
                <a:gd name="connsiteY7" fmla="*/ 33046 h 22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203" h="226087">
                  <a:moveTo>
                    <a:pt x="32430" y="0"/>
                  </a:moveTo>
                  <a:lnTo>
                    <a:pt x="28716" y="95823"/>
                  </a:lnTo>
                  <a:cubicBezTo>
                    <a:pt x="23869" y="112629"/>
                    <a:pt x="6004" y="174464"/>
                    <a:pt x="1878" y="188356"/>
                  </a:cubicBezTo>
                  <a:cubicBezTo>
                    <a:pt x="-5452" y="212874"/>
                    <a:pt x="10665" y="223802"/>
                    <a:pt x="16122" y="225774"/>
                  </a:cubicBezTo>
                  <a:cubicBezTo>
                    <a:pt x="32842" y="231815"/>
                    <a:pt x="48303" y="229655"/>
                    <a:pt x="55726" y="212799"/>
                  </a:cubicBezTo>
                  <a:cubicBezTo>
                    <a:pt x="61108" y="200502"/>
                    <a:pt x="81176" y="146455"/>
                    <a:pt x="89987" y="122527"/>
                  </a:cubicBezTo>
                  <a:cubicBezTo>
                    <a:pt x="92313" y="116234"/>
                    <a:pt x="94315" y="109188"/>
                    <a:pt x="95207" y="97519"/>
                  </a:cubicBezTo>
                  <a:lnTo>
                    <a:pt x="100537" y="33046"/>
                  </a:lnTo>
                </a:path>
              </a:pathLst>
            </a:custGeom>
            <a:grpFill/>
            <a:ln w="25121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884">
              <a:extLst>
                <a:ext uri="{FF2B5EF4-FFF2-40B4-BE49-F238E27FC236}">
                  <a16:creationId xmlns:a16="http://schemas.microsoft.com/office/drawing/2014/main" xmlns="" id="{36529CB2-316F-4D9C-82DC-D4E7DE4AE940}"/>
                </a:ext>
              </a:extLst>
            </p:cNvPr>
            <p:cNvSpPr/>
            <p:nvPr/>
          </p:nvSpPr>
          <p:spPr>
            <a:xfrm>
              <a:off x="3017956" y="4571078"/>
              <a:ext cx="367393" cy="395654"/>
            </a:xfrm>
            <a:custGeom>
              <a:avLst/>
              <a:gdLst>
                <a:gd name="connsiteX0" fmla="*/ 246053 w 367392"/>
                <a:gd name="connsiteY0" fmla="*/ 27714 h 395653"/>
                <a:gd name="connsiteX1" fmla="*/ 295901 w 367392"/>
                <a:gd name="connsiteY1" fmla="*/ 100288 h 395653"/>
                <a:gd name="connsiteX2" fmla="*/ 352580 w 367392"/>
                <a:gd name="connsiteY2" fmla="*/ 134402 h 395653"/>
                <a:gd name="connsiteX3" fmla="*/ 368379 w 367392"/>
                <a:gd name="connsiteY3" fmla="*/ 152954 h 395653"/>
                <a:gd name="connsiteX4" fmla="*/ 365745 w 367392"/>
                <a:gd name="connsiteY4" fmla="*/ 173892 h 395653"/>
                <a:gd name="connsiteX5" fmla="*/ 345186 w 367392"/>
                <a:gd name="connsiteY5" fmla="*/ 186653 h 395653"/>
                <a:gd name="connsiteX6" fmla="*/ 326150 w 367392"/>
                <a:gd name="connsiteY6" fmla="*/ 181001 h 395653"/>
                <a:gd name="connsiteX7" fmla="*/ 258917 w 367392"/>
                <a:gd name="connsiteY7" fmla="*/ 146360 h 395653"/>
                <a:gd name="connsiteX8" fmla="*/ 244787 w 367392"/>
                <a:gd name="connsiteY8" fmla="*/ 136299 h 395653"/>
                <a:gd name="connsiteX9" fmla="*/ 222565 w 367392"/>
                <a:gd name="connsiteY9" fmla="*/ 113137 h 395653"/>
                <a:gd name="connsiteX10" fmla="*/ 195295 w 367392"/>
                <a:gd name="connsiteY10" fmla="*/ 175198 h 395653"/>
                <a:gd name="connsiteX11" fmla="*/ 199598 w 367392"/>
                <a:gd name="connsiteY11" fmla="*/ 177409 h 395653"/>
                <a:gd name="connsiteX12" fmla="*/ 288071 w 367392"/>
                <a:gd name="connsiteY12" fmla="*/ 226621 h 395653"/>
                <a:gd name="connsiteX13" fmla="*/ 296574 w 367392"/>
                <a:gd name="connsiteY13" fmla="*/ 250134 h 395653"/>
                <a:gd name="connsiteX14" fmla="*/ 295734 w 367392"/>
                <a:gd name="connsiteY14" fmla="*/ 366268 h 395653"/>
                <a:gd name="connsiteX15" fmla="*/ 265517 w 367392"/>
                <a:gd name="connsiteY15" fmla="*/ 400445 h 395653"/>
                <a:gd name="connsiteX16" fmla="*/ 233428 w 367392"/>
                <a:gd name="connsiteY16" fmla="*/ 372962 h 395653"/>
                <a:gd name="connsiteX17" fmla="*/ 228463 w 367392"/>
                <a:gd name="connsiteY17" fmla="*/ 280216 h 395653"/>
                <a:gd name="connsiteX18" fmla="*/ 225406 w 367392"/>
                <a:gd name="connsiteY18" fmla="*/ 278998 h 395653"/>
                <a:gd name="connsiteX19" fmla="*/ 108050 w 367392"/>
                <a:gd name="connsiteY19" fmla="*/ 227575 h 395653"/>
                <a:gd name="connsiteX20" fmla="*/ 87899 w 367392"/>
                <a:gd name="connsiteY20" fmla="*/ 175676 h 395653"/>
                <a:gd name="connsiteX21" fmla="*/ 131807 w 367392"/>
                <a:gd name="connsiteY21" fmla="*/ 83520 h 395653"/>
                <a:gd name="connsiteX22" fmla="*/ 100450 w 367392"/>
                <a:gd name="connsiteY22" fmla="*/ 104470 h 395653"/>
                <a:gd name="connsiteX23" fmla="*/ 48034 w 367392"/>
                <a:gd name="connsiteY23" fmla="*/ 154989 h 395653"/>
                <a:gd name="connsiteX24" fmla="*/ 26878 w 367392"/>
                <a:gd name="connsiteY24" fmla="*/ 163919 h 395653"/>
                <a:gd name="connsiteX25" fmla="*/ 8169 w 367392"/>
                <a:gd name="connsiteY25" fmla="*/ 156735 h 395653"/>
                <a:gd name="connsiteX26" fmla="*/ 5 w 367392"/>
                <a:gd name="connsiteY26" fmla="*/ 138484 h 395653"/>
                <a:gd name="connsiteX27" fmla="*/ 11295 w 367392"/>
                <a:gd name="connsiteY27" fmla="*/ 112999 h 395653"/>
                <a:gd name="connsiteX28" fmla="*/ 65530 w 367392"/>
                <a:gd name="connsiteY28" fmla="*/ 51692 h 395653"/>
                <a:gd name="connsiteX29" fmla="*/ 80951 w 367392"/>
                <a:gd name="connsiteY29" fmla="*/ 41807 h 395653"/>
                <a:gd name="connsiteX30" fmla="*/ 163159 w 367392"/>
                <a:gd name="connsiteY30" fmla="*/ 3736 h 395653"/>
                <a:gd name="connsiteX31" fmla="*/ 246053 w 367392"/>
                <a:gd name="connsiteY31" fmla="*/ 27714 h 3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7392" h="395653">
                  <a:moveTo>
                    <a:pt x="246053" y="27714"/>
                  </a:moveTo>
                  <a:lnTo>
                    <a:pt x="295901" y="100288"/>
                  </a:lnTo>
                  <a:lnTo>
                    <a:pt x="352580" y="134402"/>
                  </a:lnTo>
                  <a:cubicBezTo>
                    <a:pt x="360922" y="139075"/>
                    <a:pt x="366441" y="145581"/>
                    <a:pt x="368379" y="152954"/>
                  </a:cubicBezTo>
                  <a:cubicBezTo>
                    <a:pt x="370013" y="159159"/>
                    <a:pt x="369336" y="168039"/>
                    <a:pt x="365745" y="173892"/>
                  </a:cubicBezTo>
                  <a:cubicBezTo>
                    <a:pt x="361314" y="181202"/>
                    <a:pt x="353675" y="186653"/>
                    <a:pt x="345186" y="186653"/>
                  </a:cubicBezTo>
                  <a:cubicBezTo>
                    <a:pt x="339235" y="186653"/>
                    <a:pt x="332832" y="184769"/>
                    <a:pt x="326150" y="181001"/>
                  </a:cubicBezTo>
                  <a:lnTo>
                    <a:pt x="258917" y="146360"/>
                  </a:lnTo>
                  <a:cubicBezTo>
                    <a:pt x="253265" y="143169"/>
                    <a:pt x="248908" y="140971"/>
                    <a:pt x="244787" y="136299"/>
                  </a:cubicBezTo>
                  <a:lnTo>
                    <a:pt x="222565" y="113137"/>
                  </a:lnTo>
                  <a:lnTo>
                    <a:pt x="195295" y="175198"/>
                  </a:lnTo>
                  <a:lnTo>
                    <a:pt x="199598" y="177409"/>
                  </a:lnTo>
                  <a:cubicBezTo>
                    <a:pt x="215564" y="185624"/>
                    <a:pt x="268735" y="214098"/>
                    <a:pt x="288071" y="226621"/>
                  </a:cubicBezTo>
                  <a:cubicBezTo>
                    <a:pt x="295901" y="231695"/>
                    <a:pt x="296574" y="241806"/>
                    <a:pt x="296574" y="250134"/>
                  </a:cubicBezTo>
                  <a:cubicBezTo>
                    <a:pt x="297031" y="262192"/>
                    <a:pt x="296692" y="337756"/>
                    <a:pt x="295734" y="366268"/>
                  </a:cubicBezTo>
                  <a:cubicBezTo>
                    <a:pt x="295029" y="387344"/>
                    <a:pt x="283459" y="400445"/>
                    <a:pt x="265517" y="400445"/>
                  </a:cubicBezTo>
                  <a:cubicBezTo>
                    <a:pt x="243035" y="400445"/>
                    <a:pt x="234203" y="386251"/>
                    <a:pt x="233428" y="372962"/>
                  </a:cubicBezTo>
                  <a:lnTo>
                    <a:pt x="228463" y="280216"/>
                  </a:lnTo>
                  <a:lnTo>
                    <a:pt x="225406" y="278998"/>
                  </a:lnTo>
                  <a:cubicBezTo>
                    <a:pt x="204843" y="270783"/>
                    <a:pt x="135648" y="242799"/>
                    <a:pt x="108050" y="227575"/>
                  </a:cubicBezTo>
                  <a:cubicBezTo>
                    <a:pt x="83488" y="214035"/>
                    <a:pt x="81820" y="191150"/>
                    <a:pt x="87899" y="175676"/>
                  </a:cubicBezTo>
                  <a:cubicBezTo>
                    <a:pt x="95681" y="155855"/>
                    <a:pt x="131807" y="83520"/>
                    <a:pt x="131807" y="83520"/>
                  </a:cubicBezTo>
                  <a:lnTo>
                    <a:pt x="100450" y="104470"/>
                  </a:lnTo>
                  <a:lnTo>
                    <a:pt x="48034" y="154989"/>
                  </a:lnTo>
                  <a:cubicBezTo>
                    <a:pt x="42098" y="160754"/>
                    <a:pt x="34585" y="163919"/>
                    <a:pt x="26878" y="163919"/>
                  </a:cubicBezTo>
                  <a:cubicBezTo>
                    <a:pt x="20058" y="163919"/>
                    <a:pt x="13390" y="161357"/>
                    <a:pt x="8169" y="156735"/>
                  </a:cubicBezTo>
                  <a:cubicBezTo>
                    <a:pt x="3062" y="152225"/>
                    <a:pt x="157" y="145744"/>
                    <a:pt x="5" y="138484"/>
                  </a:cubicBezTo>
                  <a:cubicBezTo>
                    <a:pt x="-167" y="129340"/>
                    <a:pt x="3950" y="120058"/>
                    <a:pt x="11295" y="112999"/>
                  </a:cubicBezTo>
                  <a:lnTo>
                    <a:pt x="65530" y="51692"/>
                  </a:lnTo>
                  <a:cubicBezTo>
                    <a:pt x="70329" y="47145"/>
                    <a:pt x="74848" y="44595"/>
                    <a:pt x="80951" y="41807"/>
                  </a:cubicBezTo>
                  <a:cubicBezTo>
                    <a:pt x="90258" y="37561"/>
                    <a:pt x="141428" y="10167"/>
                    <a:pt x="163159" y="3736"/>
                  </a:cubicBezTo>
                  <a:cubicBezTo>
                    <a:pt x="183825" y="-2406"/>
                    <a:pt x="223071" y="-4780"/>
                    <a:pt x="246053" y="27714"/>
                  </a:cubicBezTo>
                  <a:close/>
                </a:path>
              </a:pathLst>
            </a:custGeom>
            <a:grpFill/>
            <a:ln w="25121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885">
              <a:extLst>
                <a:ext uri="{FF2B5EF4-FFF2-40B4-BE49-F238E27FC236}">
                  <a16:creationId xmlns:a16="http://schemas.microsoft.com/office/drawing/2014/main" xmlns="" id="{F8D4A0ED-70B5-498A-9C70-C10935FDEDDD}"/>
                </a:ext>
              </a:extLst>
            </p:cNvPr>
            <p:cNvSpPr/>
            <p:nvPr/>
          </p:nvSpPr>
          <p:spPr>
            <a:xfrm>
              <a:off x="2876570" y="4707992"/>
              <a:ext cx="188407" cy="178986"/>
            </a:xfrm>
            <a:custGeom>
              <a:avLst/>
              <a:gdLst>
                <a:gd name="connsiteX0" fmla="*/ 125809 w 188406"/>
                <a:gd name="connsiteY0" fmla="*/ 184802 h 178986"/>
                <a:gd name="connsiteX1" fmla="*/ 121295 w 188406"/>
                <a:gd name="connsiteY1" fmla="*/ 183232 h 178986"/>
                <a:gd name="connsiteX2" fmla="*/ 2727 w 188406"/>
                <a:gd name="connsiteY2" fmla="*/ 89744 h 178986"/>
                <a:gd name="connsiteX3" fmla="*/ 1569 w 188406"/>
                <a:gd name="connsiteY3" fmla="*/ 79570 h 178986"/>
                <a:gd name="connsiteX4" fmla="*/ 62403 w 188406"/>
                <a:gd name="connsiteY4" fmla="*/ 2751 h 178986"/>
                <a:gd name="connsiteX5" fmla="*/ 68065 w 188406"/>
                <a:gd name="connsiteY5" fmla="*/ 0 h 178986"/>
                <a:gd name="connsiteX6" fmla="*/ 72579 w 188406"/>
                <a:gd name="connsiteY6" fmla="*/ 1570 h 178986"/>
                <a:gd name="connsiteX7" fmla="*/ 191142 w 188406"/>
                <a:gd name="connsiteY7" fmla="*/ 95070 h 178986"/>
                <a:gd name="connsiteX8" fmla="*/ 192300 w 188406"/>
                <a:gd name="connsiteY8" fmla="*/ 105231 h 178986"/>
                <a:gd name="connsiteX9" fmla="*/ 131446 w 188406"/>
                <a:gd name="connsiteY9" fmla="*/ 182076 h 178986"/>
                <a:gd name="connsiteX10" fmla="*/ 125809 w 188406"/>
                <a:gd name="connsiteY10" fmla="*/ 184802 h 17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406" h="178986">
                  <a:moveTo>
                    <a:pt x="125809" y="184802"/>
                  </a:moveTo>
                  <a:cubicBezTo>
                    <a:pt x="124180" y="184802"/>
                    <a:pt x="122576" y="184236"/>
                    <a:pt x="121295" y="183232"/>
                  </a:cubicBezTo>
                  <a:lnTo>
                    <a:pt x="2727" y="89744"/>
                  </a:lnTo>
                  <a:cubicBezTo>
                    <a:pt x="-385" y="87245"/>
                    <a:pt x="-920" y="82698"/>
                    <a:pt x="1569" y="79570"/>
                  </a:cubicBezTo>
                  <a:lnTo>
                    <a:pt x="62403" y="2751"/>
                  </a:lnTo>
                  <a:cubicBezTo>
                    <a:pt x="63787" y="1017"/>
                    <a:pt x="65847" y="0"/>
                    <a:pt x="68065" y="0"/>
                  </a:cubicBezTo>
                  <a:cubicBezTo>
                    <a:pt x="69694" y="0"/>
                    <a:pt x="71303" y="540"/>
                    <a:pt x="72579" y="1570"/>
                  </a:cubicBezTo>
                  <a:lnTo>
                    <a:pt x="191142" y="95070"/>
                  </a:lnTo>
                  <a:cubicBezTo>
                    <a:pt x="194302" y="97645"/>
                    <a:pt x="194817" y="102028"/>
                    <a:pt x="192300" y="105231"/>
                  </a:cubicBezTo>
                  <a:lnTo>
                    <a:pt x="131446" y="182076"/>
                  </a:lnTo>
                  <a:cubicBezTo>
                    <a:pt x="130082" y="183809"/>
                    <a:pt x="128026" y="184802"/>
                    <a:pt x="125809" y="184802"/>
                  </a:cubicBezTo>
                  <a:close/>
                </a:path>
              </a:pathLst>
            </a:custGeom>
            <a:grpFill/>
            <a:ln w="25121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886">
              <a:extLst>
                <a:ext uri="{FF2B5EF4-FFF2-40B4-BE49-F238E27FC236}">
                  <a16:creationId xmlns:a16="http://schemas.microsoft.com/office/drawing/2014/main" xmlns="" id="{B5AD434A-949B-4591-8978-F831C6EF3045}"/>
                </a:ext>
              </a:extLst>
            </p:cNvPr>
            <p:cNvSpPr/>
            <p:nvPr/>
          </p:nvSpPr>
          <p:spPr>
            <a:xfrm>
              <a:off x="3241027" y="4442540"/>
              <a:ext cx="122464" cy="122464"/>
            </a:xfrm>
            <a:custGeom>
              <a:avLst/>
              <a:gdLst>
                <a:gd name="connsiteX0" fmla="*/ 63935 w 122464"/>
                <a:gd name="connsiteY0" fmla="*/ 127815 h 122464"/>
                <a:gd name="connsiteX1" fmla="*/ 0 w 122464"/>
                <a:gd name="connsiteY1" fmla="*/ 63895 h 122464"/>
                <a:gd name="connsiteX2" fmla="*/ 63935 w 122464"/>
                <a:gd name="connsiteY2" fmla="*/ 0 h 122464"/>
                <a:gd name="connsiteX3" fmla="*/ 127831 w 122464"/>
                <a:gd name="connsiteY3" fmla="*/ 63895 h 122464"/>
                <a:gd name="connsiteX4" fmla="*/ 63935 w 122464"/>
                <a:gd name="connsiteY4" fmla="*/ 127815 h 12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64" h="122464">
                  <a:moveTo>
                    <a:pt x="63935" y="127815"/>
                  </a:moveTo>
                  <a:cubicBezTo>
                    <a:pt x="28673" y="127815"/>
                    <a:pt x="0" y="99139"/>
                    <a:pt x="0" y="63895"/>
                  </a:cubicBezTo>
                  <a:cubicBezTo>
                    <a:pt x="0" y="28663"/>
                    <a:pt x="28673" y="0"/>
                    <a:pt x="63935" y="0"/>
                  </a:cubicBezTo>
                  <a:cubicBezTo>
                    <a:pt x="99173" y="0"/>
                    <a:pt x="127831" y="28663"/>
                    <a:pt x="127831" y="63895"/>
                  </a:cubicBezTo>
                  <a:cubicBezTo>
                    <a:pt x="127831" y="99139"/>
                    <a:pt x="99173" y="127815"/>
                    <a:pt x="63935" y="127815"/>
                  </a:cubicBezTo>
                  <a:close/>
                </a:path>
              </a:pathLst>
            </a:custGeom>
            <a:grpFill/>
            <a:ln w="25121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8" name="Espaço Reservado para Imagem 9">
            <a:extLst>
              <a:ext uri="{FF2B5EF4-FFF2-40B4-BE49-F238E27FC236}">
                <a16:creationId xmlns:a16="http://schemas.microsoft.com/office/drawing/2014/main" xmlns="" id="{2237FC1D-7C4D-4A54-AB8D-B22329BB87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756" y="402163"/>
            <a:ext cx="2039784" cy="1081468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64E97687-1015-469E-AB77-E614926FB4F5}"/>
              </a:ext>
            </a:extLst>
          </p:cNvPr>
          <p:cNvSpPr/>
          <p:nvPr/>
        </p:nvSpPr>
        <p:spPr>
          <a:xfrm>
            <a:off x="497392" y="762247"/>
            <a:ext cx="4816232" cy="2545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rIns="240000" rtlCol="0" anchor="ctr"/>
          <a:lstStyle/>
          <a:p>
            <a:pPr algn="ctr"/>
            <a:r>
              <a:rPr lang="pt-BR" sz="6600" b="1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98%</a:t>
            </a:r>
            <a:r>
              <a:rPr lang="pt-BR" sz="1867" b="1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pt-BR" sz="1867" b="1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1867" b="1" dirty="0" smtClean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capacidade de </a:t>
            </a:r>
            <a:r>
              <a:rPr lang="pt-BR" sz="1867" b="1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refino </a:t>
            </a:r>
            <a:r>
              <a:rPr lang="pt-BR" sz="1867" b="1" dirty="0" smtClean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operada </a:t>
            </a:r>
            <a:r>
              <a:rPr lang="pt-BR" sz="1867" b="1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 Petrobras</a:t>
            </a:r>
          </a:p>
          <a:p>
            <a:pPr algn="ctr"/>
            <a:r>
              <a:rPr lang="pt-BR" sz="1867" b="1" u="sng" dirty="0">
                <a:solidFill>
                  <a:srgbClr val="3174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Concentração é barreira de entrada para novos agentes e aos investimentos</a:t>
            </a:r>
            <a:endParaRPr lang="pt-BR" sz="1867" u="sng" dirty="0">
              <a:solidFill>
                <a:srgbClr val="3174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xmlns="" id="{10CEDFBE-9CA1-45C8-9F6E-888AE9924D6E}"/>
              </a:ext>
            </a:extLst>
          </p:cNvPr>
          <p:cNvSpPr/>
          <p:nvPr/>
        </p:nvSpPr>
        <p:spPr>
          <a:xfrm>
            <a:off x="851338" y="3756865"/>
            <a:ext cx="4198333" cy="2930964"/>
          </a:xfrm>
          <a:prstGeom prst="roundRect">
            <a:avLst>
              <a:gd name="adj" fmla="val 9894"/>
            </a:avLst>
          </a:prstGeom>
          <a:solidFill>
            <a:srgbClr val="317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Res. CNPE nº 9/2019</a:t>
            </a:r>
          </a:p>
          <a:p>
            <a:r>
              <a:rPr lang="pt-BR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Promoção da concorrência no refino</a:t>
            </a:r>
          </a:p>
          <a:p>
            <a:endParaRPr lang="pt-BR" sz="1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TCC Cade-Petrobras</a:t>
            </a:r>
          </a:p>
          <a:p>
            <a:r>
              <a:rPr lang="pt-BR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Compromisso para venda de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pt-BR" sz="18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ativos de refino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9D7A3676-97CA-4B32-8F28-C06062C19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131" y="3902383"/>
            <a:ext cx="626531" cy="6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1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2FFD2FF-A8A4-48B9-BAFE-1E96815D6DA0}"/>
              </a:ext>
            </a:extLst>
          </p:cNvPr>
          <p:cNvSpPr/>
          <p:nvPr/>
        </p:nvSpPr>
        <p:spPr>
          <a:xfrm>
            <a:off x="4048" y="1141984"/>
            <a:ext cx="12187952" cy="5071705"/>
          </a:xfrm>
          <a:prstGeom prst="rect">
            <a:avLst/>
          </a:prstGeom>
          <a:gradFill flip="none" rotWithShape="1">
            <a:gsLst>
              <a:gs pos="0">
                <a:srgbClr val="B7DEE8"/>
              </a:gs>
              <a:gs pos="50000">
                <a:srgbClr val="CAE6EE"/>
              </a:gs>
              <a:gs pos="75000">
                <a:srgbClr val="D2DDF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4008325"/>
            <a:ext cx="2913284" cy="22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59679"/>
            <a:ext cx="3026571" cy="28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"/>
          <p:cNvSpPr>
            <a:spLocks/>
          </p:cNvSpPr>
          <p:nvPr/>
        </p:nvSpPr>
        <p:spPr bwMode="auto">
          <a:xfrm>
            <a:off x="2637375" y="1374665"/>
            <a:ext cx="618260" cy="709001"/>
          </a:xfrm>
          <a:custGeom>
            <a:avLst/>
            <a:gdLst>
              <a:gd name="T0" fmla="*/ 2147483647 w 347"/>
              <a:gd name="T1" fmla="*/ 2147483647 h 408"/>
              <a:gd name="T2" fmla="*/ 2147483647 w 347"/>
              <a:gd name="T3" fmla="*/ 2147483647 h 408"/>
              <a:gd name="T4" fmla="*/ 2147483647 w 347"/>
              <a:gd name="T5" fmla="*/ 2147483647 h 408"/>
              <a:gd name="T6" fmla="*/ 2147483647 w 347"/>
              <a:gd name="T7" fmla="*/ 2147483647 h 408"/>
              <a:gd name="T8" fmla="*/ 2147483647 w 347"/>
              <a:gd name="T9" fmla="*/ 2147483647 h 408"/>
              <a:gd name="T10" fmla="*/ 2147483647 w 347"/>
              <a:gd name="T11" fmla="*/ 2147483647 h 408"/>
              <a:gd name="T12" fmla="*/ 2147483647 w 347"/>
              <a:gd name="T13" fmla="*/ 2147483647 h 408"/>
              <a:gd name="T14" fmla="*/ 2147483647 w 347"/>
              <a:gd name="T15" fmla="*/ 2147483647 h 408"/>
              <a:gd name="T16" fmla="*/ 2147483647 w 347"/>
              <a:gd name="T17" fmla="*/ 2147483647 h 408"/>
              <a:gd name="T18" fmla="*/ 2147483647 w 347"/>
              <a:gd name="T19" fmla="*/ 2147483647 h 408"/>
              <a:gd name="T20" fmla="*/ 2147483647 w 347"/>
              <a:gd name="T21" fmla="*/ 2147483647 h 408"/>
              <a:gd name="T22" fmla="*/ 2147483647 w 347"/>
              <a:gd name="T23" fmla="*/ 2147483647 h 408"/>
              <a:gd name="T24" fmla="*/ 2147483647 w 347"/>
              <a:gd name="T25" fmla="*/ 2147483647 h 408"/>
              <a:gd name="T26" fmla="*/ 2147483647 w 347"/>
              <a:gd name="T27" fmla="*/ 2147483647 h 408"/>
              <a:gd name="T28" fmla="*/ 2147483647 w 347"/>
              <a:gd name="T29" fmla="*/ 2147483647 h 408"/>
              <a:gd name="T30" fmla="*/ 0 w 347"/>
              <a:gd name="T31" fmla="*/ 2147483647 h 408"/>
              <a:gd name="T32" fmla="*/ 2147483647 w 347"/>
              <a:gd name="T33" fmla="*/ 2147483647 h 408"/>
              <a:gd name="T34" fmla="*/ 2147483647 w 347"/>
              <a:gd name="T35" fmla="*/ 2147483647 h 408"/>
              <a:gd name="T36" fmla="*/ 2147483647 w 347"/>
              <a:gd name="T37" fmla="*/ 2147483647 h 408"/>
              <a:gd name="T38" fmla="*/ 2147483647 w 347"/>
              <a:gd name="T39" fmla="*/ 2147483647 h 408"/>
              <a:gd name="T40" fmla="*/ 2147483647 w 347"/>
              <a:gd name="T41" fmla="*/ 2147483647 h 408"/>
              <a:gd name="T42" fmla="*/ 2147483647 w 347"/>
              <a:gd name="T43" fmla="*/ 2147483647 h 408"/>
              <a:gd name="T44" fmla="*/ 2147483647 w 347"/>
              <a:gd name="T45" fmla="*/ 2147483647 h 408"/>
              <a:gd name="T46" fmla="*/ 2147483647 w 347"/>
              <a:gd name="T47" fmla="*/ 2147483647 h 408"/>
              <a:gd name="T48" fmla="*/ 2147483647 w 347"/>
              <a:gd name="T49" fmla="*/ 2147483647 h 408"/>
              <a:gd name="T50" fmla="*/ 2147483647 w 347"/>
              <a:gd name="T51" fmla="*/ 2147483647 h 408"/>
              <a:gd name="T52" fmla="*/ 2147483647 w 347"/>
              <a:gd name="T53" fmla="*/ 2147483647 h 408"/>
              <a:gd name="T54" fmla="*/ 2147483647 w 347"/>
              <a:gd name="T55" fmla="*/ 2147483647 h 408"/>
              <a:gd name="T56" fmla="*/ 2147483647 w 347"/>
              <a:gd name="T57" fmla="*/ 2147483647 h 408"/>
              <a:gd name="T58" fmla="*/ 2147483647 w 347"/>
              <a:gd name="T59" fmla="*/ 2147483647 h 408"/>
              <a:gd name="T60" fmla="*/ 2147483647 w 347"/>
              <a:gd name="T61" fmla="*/ 2147483647 h 408"/>
              <a:gd name="T62" fmla="*/ 2147483647 w 347"/>
              <a:gd name="T63" fmla="*/ 2147483647 h 408"/>
              <a:gd name="T64" fmla="*/ 2147483647 w 347"/>
              <a:gd name="T65" fmla="*/ 2147483647 h 408"/>
              <a:gd name="T66" fmla="*/ 2147483647 w 347"/>
              <a:gd name="T67" fmla="*/ 0 h 408"/>
              <a:gd name="T68" fmla="*/ 2147483647 w 347"/>
              <a:gd name="T69" fmla="*/ 2147483647 h 408"/>
              <a:gd name="T70" fmla="*/ 2147483647 w 347"/>
              <a:gd name="T71" fmla="*/ 2147483647 h 408"/>
              <a:gd name="T72" fmla="*/ 2147483647 w 347"/>
              <a:gd name="T73" fmla="*/ 2147483647 h 408"/>
              <a:gd name="T74" fmla="*/ 2147483647 w 347"/>
              <a:gd name="T75" fmla="*/ 2147483647 h 408"/>
              <a:gd name="T76" fmla="*/ 2147483647 w 347"/>
              <a:gd name="T77" fmla="*/ 2147483647 h 408"/>
              <a:gd name="T78" fmla="*/ 2147483647 w 347"/>
              <a:gd name="T79" fmla="*/ 2147483647 h 408"/>
              <a:gd name="T80" fmla="*/ 2147483647 w 347"/>
              <a:gd name="T81" fmla="*/ 2147483647 h 408"/>
              <a:gd name="T82" fmla="*/ 2147483647 w 347"/>
              <a:gd name="T83" fmla="*/ 2147483647 h 408"/>
              <a:gd name="T84" fmla="*/ 2147483647 w 347"/>
              <a:gd name="T85" fmla="*/ 2147483647 h 408"/>
              <a:gd name="T86" fmla="*/ 2147483647 w 347"/>
              <a:gd name="T87" fmla="*/ 2147483647 h 408"/>
              <a:gd name="T88" fmla="*/ 2147483647 w 347"/>
              <a:gd name="T89" fmla="*/ 2147483647 h 408"/>
              <a:gd name="T90" fmla="*/ 2147483647 w 347"/>
              <a:gd name="T91" fmla="*/ 2147483647 h 408"/>
              <a:gd name="T92" fmla="*/ 2147483647 w 347"/>
              <a:gd name="T93" fmla="*/ 2147483647 h 408"/>
              <a:gd name="T94" fmla="*/ 2147483647 w 347"/>
              <a:gd name="T95" fmla="*/ 2147483647 h 408"/>
              <a:gd name="T96" fmla="*/ 2147483647 w 347"/>
              <a:gd name="T97" fmla="*/ 2147483647 h 408"/>
              <a:gd name="T98" fmla="*/ 2147483647 w 347"/>
              <a:gd name="T99" fmla="*/ 2147483647 h 408"/>
              <a:gd name="T100" fmla="*/ 2147483647 w 347"/>
              <a:gd name="T101" fmla="*/ 2147483647 h 408"/>
              <a:gd name="T102" fmla="*/ 2147483647 w 347"/>
              <a:gd name="T103" fmla="*/ 2147483647 h 408"/>
              <a:gd name="T104" fmla="*/ 2147483647 w 347"/>
              <a:gd name="T105" fmla="*/ 2147483647 h 408"/>
              <a:gd name="T106" fmla="*/ 2147483647 w 347"/>
              <a:gd name="T107" fmla="*/ 2147483647 h 408"/>
              <a:gd name="T108" fmla="*/ 2147483647 w 347"/>
              <a:gd name="T109" fmla="*/ 2147483647 h 408"/>
              <a:gd name="T110" fmla="*/ 2147483647 w 347"/>
              <a:gd name="T111" fmla="*/ 2147483647 h 408"/>
              <a:gd name="T112" fmla="*/ 2147483647 w 347"/>
              <a:gd name="T113" fmla="*/ 2147483647 h 408"/>
              <a:gd name="T114" fmla="*/ 2147483647 w 347"/>
              <a:gd name="T115" fmla="*/ 2147483647 h 408"/>
              <a:gd name="T116" fmla="*/ 2147483647 w 347"/>
              <a:gd name="T117" fmla="*/ 2147483647 h 408"/>
              <a:gd name="T118" fmla="*/ 2147483647 w 347"/>
              <a:gd name="T119" fmla="*/ 2147483647 h 408"/>
              <a:gd name="T120" fmla="*/ 2147483647 w 347"/>
              <a:gd name="T121" fmla="*/ 2147483647 h 408"/>
              <a:gd name="T122" fmla="*/ 2147483647 w 347"/>
              <a:gd name="T123" fmla="*/ 2147483647 h 4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7"/>
              <a:gd name="T187" fmla="*/ 0 h 408"/>
              <a:gd name="T188" fmla="*/ 347 w 347"/>
              <a:gd name="T189" fmla="*/ 408 h 4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7" h="408">
                <a:moveTo>
                  <a:pt x="213" y="408"/>
                </a:moveTo>
                <a:lnTo>
                  <a:pt x="200" y="404"/>
                </a:lnTo>
                <a:lnTo>
                  <a:pt x="186" y="401"/>
                </a:lnTo>
                <a:lnTo>
                  <a:pt x="177" y="387"/>
                </a:lnTo>
                <a:lnTo>
                  <a:pt x="163" y="379"/>
                </a:lnTo>
                <a:lnTo>
                  <a:pt x="159" y="366"/>
                </a:lnTo>
                <a:lnTo>
                  <a:pt x="159" y="356"/>
                </a:lnTo>
                <a:lnTo>
                  <a:pt x="152" y="349"/>
                </a:lnTo>
                <a:lnTo>
                  <a:pt x="144" y="343"/>
                </a:lnTo>
                <a:lnTo>
                  <a:pt x="136" y="335"/>
                </a:lnTo>
                <a:lnTo>
                  <a:pt x="127" y="318"/>
                </a:lnTo>
                <a:lnTo>
                  <a:pt x="129" y="305"/>
                </a:lnTo>
                <a:lnTo>
                  <a:pt x="119" y="291"/>
                </a:lnTo>
                <a:lnTo>
                  <a:pt x="119" y="280"/>
                </a:lnTo>
                <a:lnTo>
                  <a:pt x="123" y="268"/>
                </a:lnTo>
                <a:lnTo>
                  <a:pt x="113" y="262"/>
                </a:lnTo>
                <a:lnTo>
                  <a:pt x="107" y="257"/>
                </a:lnTo>
                <a:lnTo>
                  <a:pt x="96" y="249"/>
                </a:lnTo>
                <a:lnTo>
                  <a:pt x="88" y="236"/>
                </a:lnTo>
                <a:lnTo>
                  <a:pt x="75" y="224"/>
                </a:lnTo>
                <a:lnTo>
                  <a:pt x="65" y="216"/>
                </a:lnTo>
                <a:lnTo>
                  <a:pt x="54" y="218"/>
                </a:lnTo>
                <a:lnTo>
                  <a:pt x="44" y="211"/>
                </a:lnTo>
                <a:lnTo>
                  <a:pt x="35" y="203"/>
                </a:lnTo>
                <a:lnTo>
                  <a:pt x="23" y="199"/>
                </a:lnTo>
                <a:lnTo>
                  <a:pt x="12" y="197"/>
                </a:lnTo>
                <a:lnTo>
                  <a:pt x="8" y="188"/>
                </a:lnTo>
                <a:lnTo>
                  <a:pt x="8" y="176"/>
                </a:lnTo>
                <a:lnTo>
                  <a:pt x="6" y="163"/>
                </a:lnTo>
                <a:lnTo>
                  <a:pt x="6" y="153"/>
                </a:lnTo>
                <a:lnTo>
                  <a:pt x="4" y="145"/>
                </a:lnTo>
                <a:lnTo>
                  <a:pt x="0" y="140"/>
                </a:lnTo>
                <a:lnTo>
                  <a:pt x="12" y="142"/>
                </a:lnTo>
                <a:lnTo>
                  <a:pt x="21" y="144"/>
                </a:lnTo>
                <a:lnTo>
                  <a:pt x="35" y="151"/>
                </a:lnTo>
                <a:lnTo>
                  <a:pt x="40" y="157"/>
                </a:lnTo>
                <a:lnTo>
                  <a:pt x="54" y="165"/>
                </a:lnTo>
                <a:lnTo>
                  <a:pt x="59" y="170"/>
                </a:lnTo>
                <a:lnTo>
                  <a:pt x="69" y="170"/>
                </a:lnTo>
                <a:lnTo>
                  <a:pt x="81" y="168"/>
                </a:lnTo>
                <a:lnTo>
                  <a:pt x="90" y="165"/>
                </a:lnTo>
                <a:lnTo>
                  <a:pt x="98" y="163"/>
                </a:lnTo>
                <a:lnTo>
                  <a:pt x="106" y="170"/>
                </a:lnTo>
                <a:lnTo>
                  <a:pt x="113" y="176"/>
                </a:lnTo>
                <a:lnTo>
                  <a:pt x="123" y="184"/>
                </a:lnTo>
                <a:lnTo>
                  <a:pt x="130" y="182"/>
                </a:lnTo>
                <a:lnTo>
                  <a:pt x="138" y="174"/>
                </a:lnTo>
                <a:lnTo>
                  <a:pt x="140" y="167"/>
                </a:lnTo>
                <a:lnTo>
                  <a:pt x="148" y="163"/>
                </a:lnTo>
                <a:lnTo>
                  <a:pt x="155" y="159"/>
                </a:lnTo>
                <a:lnTo>
                  <a:pt x="161" y="147"/>
                </a:lnTo>
                <a:lnTo>
                  <a:pt x="163" y="138"/>
                </a:lnTo>
                <a:lnTo>
                  <a:pt x="169" y="130"/>
                </a:lnTo>
                <a:lnTo>
                  <a:pt x="173" y="122"/>
                </a:lnTo>
                <a:lnTo>
                  <a:pt x="177" y="111"/>
                </a:lnTo>
                <a:lnTo>
                  <a:pt x="184" y="103"/>
                </a:lnTo>
                <a:lnTo>
                  <a:pt x="190" y="97"/>
                </a:lnTo>
                <a:lnTo>
                  <a:pt x="190" y="92"/>
                </a:lnTo>
                <a:lnTo>
                  <a:pt x="194" y="78"/>
                </a:lnTo>
                <a:lnTo>
                  <a:pt x="194" y="67"/>
                </a:lnTo>
                <a:lnTo>
                  <a:pt x="201" y="57"/>
                </a:lnTo>
                <a:lnTo>
                  <a:pt x="205" y="44"/>
                </a:lnTo>
                <a:lnTo>
                  <a:pt x="213" y="36"/>
                </a:lnTo>
                <a:lnTo>
                  <a:pt x="215" y="30"/>
                </a:lnTo>
                <a:lnTo>
                  <a:pt x="217" y="21"/>
                </a:lnTo>
                <a:lnTo>
                  <a:pt x="223" y="11"/>
                </a:lnTo>
                <a:lnTo>
                  <a:pt x="225" y="3"/>
                </a:lnTo>
                <a:lnTo>
                  <a:pt x="230" y="0"/>
                </a:lnTo>
                <a:lnTo>
                  <a:pt x="238" y="3"/>
                </a:lnTo>
                <a:lnTo>
                  <a:pt x="246" y="7"/>
                </a:lnTo>
                <a:lnTo>
                  <a:pt x="251" y="15"/>
                </a:lnTo>
                <a:lnTo>
                  <a:pt x="255" y="21"/>
                </a:lnTo>
                <a:lnTo>
                  <a:pt x="255" y="28"/>
                </a:lnTo>
                <a:lnTo>
                  <a:pt x="261" y="36"/>
                </a:lnTo>
                <a:lnTo>
                  <a:pt x="269" y="42"/>
                </a:lnTo>
                <a:lnTo>
                  <a:pt x="271" y="48"/>
                </a:lnTo>
                <a:lnTo>
                  <a:pt x="271" y="61"/>
                </a:lnTo>
                <a:lnTo>
                  <a:pt x="271" y="69"/>
                </a:lnTo>
                <a:lnTo>
                  <a:pt x="269" y="74"/>
                </a:lnTo>
                <a:lnTo>
                  <a:pt x="272" y="82"/>
                </a:lnTo>
                <a:lnTo>
                  <a:pt x="276" y="88"/>
                </a:lnTo>
                <a:lnTo>
                  <a:pt x="276" y="94"/>
                </a:lnTo>
                <a:lnTo>
                  <a:pt x="274" y="99"/>
                </a:lnTo>
                <a:lnTo>
                  <a:pt x="274" y="105"/>
                </a:lnTo>
                <a:lnTo>
                  <a:pt x="276" y="117"/>
                </a:lnTo>
                <a:lnTo>
                  <a:pt x="282" y="124"/>
                </a:lnTo>
                <a:lnTo>
                  <a:pt x="290" y="130"/>
                </a:lnTo>
                <a:lnTo>
                  <a:pt x="294" y="138"/>
                </a:lnTo>
                <a:lnTo>
                  <a:pt x="294" y="147"/>
                </a:lnTo>
                <a:lnTo>
                  <a:pt x="294" y="155"/>
                </a:lnTo>
                <a:lnTo>
                  <a:pt x="297" y="163"/>
                </a:lnTo>
                <a:lnTo>
                  <a:pt x="297" y="176"/>
                </a:lnTo>
                <a:lnTo>
                  <a:pt x="305" y="184"/>
                </a:lnTo>
                <a:lnTo>
                  <a:pt x="313" y="190"/>
                </a:lnTo>
                <a:lnTo>
                  <a:pt x="322" y="190"/>
                </a:lnTo>
                <a:lnTo>
                  <a:pt x="336" y="195"/>
                </a:lnTo>
                <a:lnTo>
                  <a:pt x="343" y="197"/>
                </a:lnTo>
                <a:lnTo>
                  <a:pt x="345" y="205"/>
                </a:lnTo>
                <a:lnTo>
                  <a:pt x="347" y="216"/>
                </a:lnTo>
                <a:lnTo>
                  <a:pt x="345" y="230"/>
                </a:lnTo>
                <a:lnTo>
                  <a:pt x="342" y="243"/>
                </a:lnTo>
                <a:lnTo>
                  <a:pt x="332" y="255"/>
                </a:lnTo>
                <a:lnTo>
                  <a:pt x="324" y="266"/>
                </a:lnTo>
                <a:lnTo>
                  <a:pt x="317" y="274"/>
                </a:lnTo>
                <a:lnTo>
                  <a:pt x="311" y="276"/>
                </a:lnTo>
                <a:lnTo>
                  <a:pt x="301" y="282"/>
                </a:lnTo>
                <a:lnTo>
                  <a:pt x="299" y="289"/>
                </a:lnTo>
                <a:lnTo>
                  <a:pt x="296" y="293"/>
                </a:lnTo>
                <a:lnTo>
                  <a:pt x="288" y="299"/>
                </a:lnTo>
                <a:lnTo>
                  <a:pt x="278" y="307"/>
                </a:lnTo>
                <a:lnTo>
                  <a:pt x="265" y="314"/>
                </a:lnTo>
                <a:lnTo>
                  <a:pt x="255" y="324"/>
                </a:lnTo>
                <a:lnTo>
                  <a:pt x="248" y="326"/>
                </a:lnTo>
                <a:lnTo>
                  <a:pt x="238" y="335"/>
                </a:lnTo>
                <a:lnTo>
                  <a:pt x="232" y="343"/>
                </a:lnTo>
                <a:lnTo>
                  <a:pt x="228" y="351"/>
                </a:lnTo>
                <a:lnTo>
                  <a:pt x="225" y="353"/>
                </a:lnTo>
                <a:lnTo>
                  <a:pt x="223" y="362"/>
                </a:lnTo>
                <a:lnTo>
                  <a:pt x="226" y="370"/>
                </a:lnTo>
                <a:lnTo>
                  <a:pt x="226" y="378"/>
                </a:lnTo>
                <a:lnTo>
                  <a:pt x="219" y="381"/>
                </a:lnTo>
                <a:lnTo>
                  <a:pt x="217" y="391"/>
                </a:lnTo>
                <a:lnTo>
                  <a:pt x="217" y="397"/>
                </a:lnTo>
                <a:lnTo>
                  <a:pt x="213" y="40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" name="Freeform 3"/>
          <p:cNvSpPr>
            <a:spLocks/>
          </p:cNvSpPr>
          <p:nvPr/>
        </p:nvSpPr>
        <p:spPr bwMode="auto">
          <a:xfrm>
            <a:off x="254770" y="2854001"/>
            <a:ext cx="935695" cy="465451"/>
          </a:xfrm>
          <a:custGeom>
            <a:avLst/>
            <a:gdLst>
              <a:gd name="T0" fmla="*/ 2147483647 w 525"/>
              <a:gd name="T1" fmla="*/ 2147483647 h 268"/>
              <a:gd name="T2" fmla="*/ 2147483647 w 525"/>
              <a:gd name="T3" fmla="*/ 2147483647 h 268"/>
              <a:gd name="T4" fmla="*/ 2147483647 w 525"/>
              <a:gd name="T5" fmla="*/ 2147483647 h 268"/>
              <a:gd name="T6" fmla="*/ 2147483647 w 525"/>
              <a:gd name="T7" fmla="*/ 2147483647 h 268"/>
              <a:gd name="T8" fmla="*/ 2147483647 w 525"/>
              <a:gd name="T9" fmla="*/ 2147483647 h 268"/>
              <a:gd name="T10" fmla="*/ 2147483647 w 525"/>
              <a:gd name="T11" fmla="*/ 2147483647 h 268"/>
              <a:gd name="T12" fmla="*/ 2147483647 w 525"/>
              <a:gd name="T13" fmla="*/ 2147483647 h 268"/>
              <a:gd name="T14" fmla="*/ 2147483647 w 525"/>
              <a:gd name="T15" fmla="*/ 2147483647 h 268"/>
              <a:gd name="T16" fmla="*/ 2147483647 w 525"/>
              <a:gd name="T17" fmla="*/ 2147483647 h 268"/>
              <a:gd name="T18" fmla="*/ 2147483647 w 525"/>
              <a:gd name="T19" fmla="*/ 2147483647 h 268"/>
              <a:gd name="T20" fmla="*/ 2147483647 w 525"/>
              <a:gd name="T21" fmla="*/ 2147483647 h 268"/>
              <a:gd name="T22" fmla="*/ 2147483647 w 525"/>
              <a:gd name="T23" fmla="*/ 2147483647 h 268"/>
              <a:gd name="T24" fmla="*/ 2147483647 w 525"/>
              <a:gd name="T25" fmla="*/ 2147483647 h 268"/>
              <a:gd name="T26" fmla="*/ 2147483647 w 525"/>
              <a:gd name="T27" fmla="*/ 2147483647 h 268"/>
              <a:gd name="T28" fmla="*/ 2147483647 w 525"/>
              <a:gd name="T29" fmla="*/ 2147483647 h 268"/>
              <a:gd name="T30" fmla="*/ 2147483647 w 525"/>
              <a:gd name="T31" fmla="*/ 2147483647 h 268"/>
              <a:gd name="T32" fmla="*/ 2147483647 w 525"/>
              <a:gd name="T33" fmla="*/ 2147483647 h 268"/>
              <a:gd name="T34" fmla="*/ 2147483647 w 525"/>
              <a:gd name="T35" fmla="*/ 2147483647 h 268"/>
              <a:gd name="T36" fmla="*/ 2147483647 w 525"/>
              <a:gd name="T37" fmla="*/ 2147483647 h 268"/>
              <a:gd name="T38" fmla="*/ 2147483647 w 525"/>
              <a:gd name="T39" fmla="*/ 2147483647 h 268"/>
              <a:gd name="T40" fmla="*/ 2147483647 w 525"/>
              <a:gd name="T41" fmla="*/ 2147483647 h 268"/>
              <a:gd name="T42" fmla="*/ 2147483647 w 525"/>
              <a:gd name="T43" fmla="*/ 2147483647 h 268"/>
              <a:gd name="T44" fmla="*/ 2147483647 w 525"/>
              <a:gd name="T45" fmla="*/ 2147483647 h 268"/>
              <a:gd name="T46" fmla="*/ 2147483647 w 525"/>
              <a:gd name="T47" fmla="*/ 2147483647 h 268"/>
              <a:gd name="T48" fmla="*/ 2147483647 w 525"/>
              <a:gd name="T49" fmla="*/ 2147483647 h 268"/>
              <a:gd name="T50" fmla="*/ 2147483647 w 525"/>
              <a:gd name="T51" fmla="*/ 2147483647 h 268"/>
              <a:gd name="T52" fmla="*/ 2147483647 w 525"/>
              <a:gd name="T53" fmla="*/ 2147483647 h 268"/>
              <a:gd name="T54" fmla="*/ 2147483647 w 525"/>
              <a:gd name="T55" fmla="*/ 2147483647 h 268"/>
              <a:gd name="T56" fmla="*/ 2147483647 w 525"/>
              <a:gd name="T57" fmla="*/ 2147483647 h 268"/>
              <a:gd name="T58" fmla="*/ 2147483647 w 525"/>
              <a:gd name="T59" fmla="*/ 2147483647 h 268"/>
              <a:gd name="T60" fmla="*/ 2147483647 w 525"/>
              <a:gd name="T61" fmla="*/ 2147483647 h 268"/>
              <a:gd name="T62" fmla="*/ 2147483647 w 525"/>
              <a:gd name="T63" fmla="*/ 2147483647 h 268"/>
              <a:gd name="T64" fmla="*/ 2147483647 w 525"/>
              <a:gd name="T65" fmla="*/ 2147483647 h 268"/>
              <a:gd name="T66" fmla="*/ 2147483647 w 525"/>
              <a:gd name="T67" fmla="*/ 2147483647 h 268"/>
              <a:gd name="T68" fmla="*/ 2147483647 w 525"/>
              <a:gd name="T69" fmla="*/ 2147483647 h 268"/>
              <a:gd name="T70" fmla="*/ 2147483647 w 525"/>
              <a:gd name="T71" fmla="*/ 2147483647 h 268"/>
              <a:gd name="T72" fmla="*/ 2147483647 w 525"/>
              <a:gd name="T73" fmla="*/ 2147483647 h 268"/>
              <a:gd name="T74" fmla="*/ 2147483647 w 525"/>
              <a:gd name="T75" fmla="*/ 2147483647 h 268"/>
              <a:gd name="T76" fmla="*/ 2147483647 w 525"/>
              <a:gd name="T77" fmla="*/ 2147483647 h 268"/>
              <a:gd name="T78" fmla="*/ 2147483647 w 525"/>
              <a:gd name="T79" fmla="*/ 0 h 268"/>
              <a:gd name="T80" fmla="*/ 2147483647 w 525"/>
              <a:gd name="T81" fmla="*/ 2147483647 h 268"/>
              <a:gd name="T82" fmla="*/ 2147483647 w 525"/>
              <a:gd name="T83" fmla="*/ 2147483647 h 268"/>
              <a:gd name="T84" fmla="*/ 2147483647 w 525"/>
              <a:gd name="T85" fmla="*/ 2147483647 h 268"/>
              <a:gd name="T86" fmla="*/ 2147483647 w 525"/>
              <a:gd name="T87" fmla="*/ 2147483647 h 268"/>
              <a:gd name="T88" fmla="*/ 2147483647 w 525"/>
              <a:gd name="T89" fmla="*/ 2147483647 h 268"/>
              <a:gd name="T90" fmla="*/ 2147483647 w 525"/>
              <a:gd name="T91" fmla="*/ 2147483647 h 268"/>
              <a:gd name="T92" fmla="*/ 2147483647 w 525"/>
              <a:gd name="T93" fmla="*/ 2147483647 h 268"/>
              <a:gd name="T94" fmla="*/ 2147483647 w 525"/>
              <a:gd name="T95" fmla="*/ 2147483647 h 268"/>
              <a:gd name="T96" fmla="*/ 2147483647 w 525"/>
              <a:gd name="T97" fmla="*/ 2147483647 h 268"/>
              <a:gd name="T98" fmla="*/ 2147483647 w 525"/>
              <a:gd name="T99" fmla="*/ 2147483647 h 268"/>
              <a:gd name="T100" fmla="*/ 2147483647 w 525"/>
              <a:gd name="T101" fmla="*/ 2147483647 h 268"/>
              <a:gd name="T102" fmla="*/ 2147483647 w 525"/>
              <a:gd name="T103" fmla="*/ 2147483647 h 268"/>
              <a:gd name="T104" fmla="*/ 2147483647 w 525"/>
              <a:gd name="T105" fmla="*/ 2147483647 h 268"/>
              <a:gd name="T106" fmla="*/ 2147483647 w 525"/>
              <a:gd name="T107" fmla="*/ 2147483647 h 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5"/>
              <a:gd name="T163" fmla="*/ 0 h 268"/>
              <a:gd name="T164" fmla="*/ 525 w 525"/>
              <a:gd name="T165" fmla="*/ 268 h 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5" h="268">
                <a:moveTo>
                  <a:pt x="525" y="182"/>
                </a:moveTo>
                <a:lnTo>
                  <a:pt x="514" y="184"/>
                </a:lnTo>
                <a:lnTo>
                  <a:pt x="506" y="188"/>
                </a:lnTo>
                <a:lnTo>
                  <a:pt x="497" y="191"/>
                </a:lnTo>
                <a:lnTo>
                  <a:pt x="493" y="195"/>
                </a:lnTo>
                <a:lnTo>
                  <a:pt x="489" y="201"/>
                </a:lnTo>
                <a:lnTo>
                  <a:pt x="483" y="205"/>
                </a:lnTo>
                <a:lnTo>
                  <a:pt x="477" y="209"/>
                </a:lnTo>
                <a:lnTo>
                  <a:pt x="470" y="212"/>
                </a:lnTo>
                <a:lnTo>
                  <a:pt x="466" y="216"/>
                </a:lnTo>
                <a:lnTo>
                  <a:pt x="458" y="224"/>
                </a:lnTo>
                <a:lnTo>
                  <a:pt x="454" y="230"/>
                </a:lnTo>
                <a:lnTo>
                  <a:pt x="445" y="234"/>
                </a:lnTo>
                <a:lnTo>
                  <a:pt x="441" y="237"/>
                </a:lnTo>
                <a:lnTo>
                  <a:pt x="433" y="239"/>
                </a:lnTo>
                <a:lnTo>
                  <a:pt x="427" y="239"/>
                </a:lnTo>
                <a:lnTo>
                  <a:pt x="420" y="241"/>
                </a:lnTo>
                <a:lnTo>
                  <a:pt x="408" y="241"/>
                </a:lnTo>
                <a:lnTo>
                  <a:pt x="404" y="241"/>
                </a:lnTo>
                <a:lnTo>
                  <a:pt x="397" y="245"/>
                </a:lnTo>
                <a:lnTo>
                  <a:pt x="391" y="243"/>
                </a:lnTo>
                <a:lnTo>
                  <a:pt x="387" y="241"/>
                </a:lnTo>
                <a:lnTo>
                  <a:pt x="383" y="241"/>
                </a:lnTo>
                <a:lnTo>
                  <a:pt x="379" y="247"/>
                </a:lnTo>
                <a:lnTo>
                  <a:pt x="376" y="253"/>
                </a:lnTo>
                <a:lnTo>
                  <a:pt x="372" y="255"/>
                </a:lnTo>
                <a:lnTo>
                  <a:pt x="368" y="257"/>
                </a:lnTo>
                <a:lnTo>
                  <a:pt x="360" y="257"/>
                </a:lnTo>
                <a:lnTo>
                  <a:pt x="356" y="260"/>
                </a:lnTo>
                <a:lnTo>
                  <a:pt x="351" y="262"/>
                </a:lnTo>
                <a:lnTo>
                  <a:pt x="345" y="260"/>
                </a:lnTo>
                <a:lnTo>
                  <a:pt x="337" y="259"/>
                </a:lnTo>
                <a:lnTo>
                  <a:pt x="324" y="260"/>
                </a:lnTo>
                <a:lnTo>
                  <a:pt x="316" y="259"/>
                </a:lnTo>
                <a:lnTo>
                  <a:pt x="305" y="259"/>
                </a:lnTo>
                <a:lnTo>
                  <a:pt x="297" y="259"/>
                </a:lnTo>
                <a:lnTo>
                  <a:pt x="285" y="260"/>
                </a:lnTo>
                <a:lnTo>
                  <a:pt x="278" y="262"/>
                </a:lnTo>
                <a:lnTo>
                  <a:pt x="270" y="266"/>
                </a:lnTo>
                <a:lnTo>
                  <a:pt x="262" y="268"/>
                </a:lnTo>
                <a:lnTo>
                  <a:pt x="253" y="268"/>
                </a:lnTo>
                <a:lnTo>
                  <a:pt x="247" y="264"/>
                </a:lnTo>
                <a:lnTo>
                  <a:pt x="243" y="259"/>
                </a:lnTo>
                <a:lnTo>
                  <a:pt x="243" y="255"/>
                </a:lnTo>
                <a:lnTo>
                  <a:pt x="239" y="249"/>
                </a:lnTo>
                <a:lnTo>
                  <a:pt x="237" y="243"/>
                </a:lnTo>
                <a:lnTo>
                  <a:pt x="237" y="234"/>
                </a:lnTo>
                <a:lnTo>
                  <a:pt x="239" y="224"/>
                </a:lnTo>
                <a:lnTo>
                  <a:pt x="239" y="218"/>
                </a:lnTo>
                <a:lnTo>
                  <a:pt x="241" y="211"/>
                </a:lnTo>
                <a:lnTo>
                  <a:pt x="239" y="207"/>
                </a:lnTo>
                <a:lnTo>
                  <a:pt x="239" y="199"/>
                </a:lnTo>
                <a:lnTo>
                  <a:pt x="239" y="182"/>
                </a:lnTo>
                <a:lnTo>
                  <a:pt x="239" y="174"/>
                </a:lnTo>
                <a:lnTo>
                  <a:pt x="239" y="166"/>
                </a:lnTo>
                <a:lnTo>
                  <a:pt x="239" y="161"/>
                </a:lnTo>
                <a:lnTo>
                  <a:pt x="237" y="157"/>
                </a:lnTo>
                <a:lnTo>
                  <a:pt x="230" y="157"/>
                </a:lnTo>
                <a:lnTo>
                  <a:pt x="226" y="159"/>
                </a:lnTo>
                <a:lnTo>
                  <a:pt x="222" y="159"/>
                </a:lnTo>
                <a:lnTo>
                  <a:pt x="216" y="163"/>
                </a:lnTo>
                <a:lnTo>
                  <a:pt x="209" y="165"/>
                </a:lnTo>
                <a:lnTo>
                  <a:pt x="205" y="166"/>
                </a:lnTo>
                <a:lnTo>
                  <a:pt x="201" y="172"/>
                </a:lnTo>
                <a:lnTo>
                  <a:pt x="191" y="178"/>
                </a:lnTo>
                <a:lnTo>
                  <a:pt x="186" y="182"/>
                </a:lnTo>
                <a:lnTo>
                  <a:pt x="184" y="188"/>
                </a:lnTo>
                <a:lnTo>
                  <a:pt x="176" y="191"/>
                </a:lnTo>
                <a:lnTo>
                  <a:pt x="166" y="189"/>
                </a:lnTo>
                <a:lnTo>
                  <a:pt x="161" y="189"/>
                </a:lnTo>
                <a:lnTo>
                  <a:pt x="157" y="195"/>
                </a:lnTo>
                <a:lnTo>
                  <a:pt x="151" y="197"/>
                </a:lnTo>
                <a:lnTo>
                  <a:pt x="145" y="195"/>
                </a:lnTo>
                <a:lnTo>
                  <a:pt x="140" y="195"/>
                </a:lnTo>
                <a:lnTo>
                  <a:pt x="134" y="191"/>
                </a:lnTo>
                <a:lnTo>
                  <a:pt x="130" y="186"/>
                </a:lnTo>
                <a:lnTo>
                  <a:pt x="128" y="180"/>
                </a:lnTo>
                <a:lnTo>
                  <a:pt x="128" y="176"/>
                </a:lnTo>
                <a:lnTo>
                  <a:pt x="120" y="174"/>
                </a:lnTo>
                <a:lnTo>
                  <a:pt x="115" y="170"/>
                </a:lnTo>
                <a:lnTo>
                  <a:pt x="109" y="166"/>
                </a:lnTo>
                <a:lnTo>
                  <a:pt x="101" y="163"/>
                </a:lnTo>
                <a:lnTo>
                  <a:pt x="94" y="163"/>
                </a:lnTo>
                <a:lnTo>
                  <a:pt x="88" y="159"/>
                </a:lnTo>
                <a:lnTo>
                  <a:pt x="82" y="155"/>
                </a:lnTo>
                <a:lnTo>
                  <a:pt x="74" y="151"/>
                </a:lnTo>
                <a:lnTo>
                  <a:pt x="69" y="151"/>
                </a:lnTo>
                <a:lnTo>
                  <a:pt x="63" y="155"/>
                </a:lnTo>
                <a:lnTo>
                  <a:pt x="59" y="151"/>
                </a:lnTo>
                <a:lnTo>
                  <a:pt x="57" y="147"/>
                </a:lnTo>
                <a:lnTo>
                  <a:pt x="61" y="141"/>
                </a:lnTo>
                <a:lnTo>
                  <a:pt x="63" y="136"/>
                </a:lnTo>
                <a:lnTo>
                  <a:pt x="65" y="132"/>
                </a:lnTo>
                <a:lnTo>
                  <a:pt x="65" y="126"/>
                </a:lnTo>
                <a:lnTo>
                  <a:pt x="65" y="120"/>
                </a:lnTo>
                <a:lnTo>
                  <a:pt x="61" y="117"/>
                </a:lnTo>
                <a:lnTo>
                  <a:pt x="61" y="111"/>
                </a:lnTo>
                <a:lnTo>
                  <a:pt x="57" y="107"/>
                </a:lnTo>
                <a:lnTo>
                  <a:pt x="53" y="99"/>
                </a:lnTo>
                <a:lnTo>
                  <a:pt x="47" y="97"/>
                </a:lnTo>
                <a:lnTo>
                  <a:pt x="44" y="92"/>
                </a:lnTo>
                <a:lnTo>
                  <a:pt x="34" y="86"/>
                </a:lnTo>
                <a:lnTo>
                  <a:pt x="34" y="80"/>
                </a:lnTo>
                <a:lnTo>
                  <a:pt x="32" y="74"/>
                </a:lnTo>
                <a:lnTo>
                  <a:pt x="28" y="69"/>
                </a:lnTo>
                <a:lnTo>
                  <a:pt x="23" y="65"/>
                </a:lnTo>
                <a:lnTo>
                  <a:pt x="19" y="61"/>
                </a:lnTo>
                <a:lnTo>
                  <a:pt x="21" y="57"/>
                </a:lnTo>
                <a:lnTo>
                  <a:pt x="15" y="53"/>
                </a:lnTo>
                <a:lnTo>
                  <a:pt x="13" y="47"/>
                </a:lnTo>
                <a:lnTo>
                  <a:pt x="11" y="42"/>
                </a:lnTo>
                <a:lnTo>
                  <a:pt x="5" y="38"/>
                </a:lnTo>
                <a:lnTo>
                  <a:pt x="1" y="30"/>
                </a:lnTo>
                <a:lnTo>
                  <a:pt x="1" y="23"/>
                </a:lnTo>
                <a:lnTo>
                  <a:pt x="0" y="15"/>
                </a:lnTo>
                <a:lnTo>
                  <a:pt x="3" y="11"/>
                </a:lnTo>
                <a:lnTo>
                  <a:pt x="3" y="7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21" y="0"/>
                </a:lnTo>
                <a:lnTo>
                  <a:pt x="28" y="1"/>
                </a:lnTo>
                <a:lnTo>
                  <a:pt x="47" y="3"/>
                </a:lnTo>
                <a:lnTo>
                  <a:pt x="63" y="3"/>
                </a:lnTo>
                <a:lnTo>
                  <a:pt x="72" y="5"/>
                </a:lnTo>
                <a:lnTo>
                  <a:pt x="84" y="9"/>
                </a:lnTo>
                <a:lnTo>
                  <a:pt x="94" y="11"/>
                </a:lnTo>
                <a:lnTo>
                  <a:pt x="103" y="17"/>
                </a:lnTo>
                <a:lnTo>
                  <a:pt x="113" y="19"/>
                </a:lnTo>
                <a:lnTo>
                  <a:pt x="124" y="23"/>
                </a:lnTo>
                <a:lnTo>
                  <a:pt x="134" y="26"/>
                </a:lnTo>
                <a:lnTo>
                  <a:pt x="142" y="28"/>
                </a:lnTo>
                <a:lnTo>
                  <a:pt x="151" y="34"/>
                </a:lnTo>
                <a:lnTo>
                  <a:pt x="161" y="36"/>
                </a:lnTo>
                <a:lnTo>
                  <a:pt x="172" y="38"/>
                </a:lnTo>
                <a:lnTo>
                  <a:pt x="184" y="40"/>
                </a:lnTo>
                <a:lnTo>
                  <a:pt x="195" y="42"/>
                </a:lnTo>
                <a:lnTo>
                  <a:pt x="211" y="46"/>
                </a:lnTo>
                <a:lnTo>
                  <a:pt x="226" y="49"/>
                </a:lnTo>
                <a:lnTo>
                  <a:pt x="239" y="53"/>
                </a:lnTo>
                <a:lnTo>
                  <a:pt x="251" y="57"/>
                </a:lnTo>
                <a:lnTo>
                  <a:pt x="268" y="63"/>
                </a:lnTo>
                <a:lnTo>
                  <a:pt x="285" y="69"/>
                </a:lnTo>
                <a:lnTo>
                  <a:pt x="301" y="78"/>
                </a:lnTo>
                <a:lnTo>
                  <a:pt x="312" y="82"/>
                </a:lnTo>
                <a:lnTo>
                  <a:pt x="328" y="88"/>
                </a:lnTo>
                <a:lnTo>
                  <a:pt x="343" y="95"/>
                </a:lnTo>
                <a:lnTo>
                  <a:pt x="358" y="101"/>
                </a:lnTo>
                <a:lnTo>
                  <a:pt x="370" y="109"/>
                </a:lnTo>
                <a:lnTo>
                  <a:pt x="383" y="113"/>
                </a:lnTo>
                <a:lnTo>
                  <a:pt x="395" y="120"/>
                </a:lnTo>
                <a:lnTo>
                  <a:pt x="406" y="126"/>
                </a:lnTo>
                <a:lnTo>
                  <a:pt x="420" y="132"/>
                </a:lnTo>
                <a:lnTo>
                  <a:pt x="429" y="136"/>
                </a:lnTo>
                <a:lnTo>
                  <a:pt x="443" y="143"/>
                </a:lnTo>
                <a:lnTo>
                  <a:pt x="454" y="147"/>
                </a:lnTo>
                <a:lnTo>
                  <a:pt x="464" y="153"/>
                </a:lnTo>
                <a:lnTo>
                  <a:pt x="473" y="155"/>
                </a:lnTo>
                <a:lnTo>
                  <a:pt x="483" y="159"/>
                </a:lnTo>
                <a:lnTo>
                  <a:pt x="495" y="165"/>
                </a:lnTo>
                <a:lnTo>
                  <a:pt x="504" y="170"/>
                </a:lnTo>
                <a:lnTo>
                  <a:pt x="510" y="176"/>
                </a:lnTo>
                <a:lnTo>
                  <a:pt x="518" y="180"/>
                </a:lnTo>
                <a:lnTo>
                  <a:pt x="525" y="18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" name="Freeform 4"/>
          <p:cNvSpPr>
            <a:spLocks/>
          </p:cNvSpPr>
          <p:nvPr/>
        </p:nvSpPr>
        <p:spPr bwMode="auto">
          <a:xfrm>
            <a:off x="2056028" y="1610996"/>
            <a:ext cx="1714515" cy="1535261"/>
          </a:xfrm>
          <a:custGeom>
            <a:avLst/>
            <a:gdLst>
              <a:gd name="T0" fmla="*/ 2147483647 w 963"/>
              <a:gd name="T1" fmla="*/ 2147483647 h 882"/>
              <a:gd name="T2" fmla="*/ 2147483647 w 963"/>
              <a:gd name="T3" fmla="*/ 2147483647 h 882"/>
              <a:gd name="T4" fmla="*/ 2147483647 w 963"/>
              <a:gd name="T5" fmla="*/ 2147483647 h 882"/>
              <a:gd name="T6" fmla="*/ 2147483647 w 963"/>
              <a:gd name="T7" fmla="*/ 2147483647 h 882"/>
              <a:gd name="T8" fmla="*/ 2147483647 w 963"/>
              <a:gd name="T9" fmla="*/ 2147483647 h 882"/>
              <a:gd name="T10" fmla="*/ 2147483647 w 963"/>
              <a:gd name="T11" fmla="*/ 2147483647 h 882"/>
              <a:gd name="T12" fmla="*/ 2147483647 w 963"/>
              <a:gd name="T13" fmla="*/ 2147483647 h 882"/>
              <a:gd name="T14" fmla="*/ 2147483647 w 963"/>
              <a:gd name="T15" fmla="*/ 2147483647 h 882"/>
              <a:gd name="T16" fmla="*/ 2147483647 w 963"/>
              <a:gd name="T17" fmla="*/ 2147483647 h 882"/>
              <a:gd name="T18" fmla="*/ 2147483647 w 963"/>
              <a:gd name="T19" fmla="*/ 2147483647 h 882"/>
              <a:gd name="T20" fmla="*/ 2147483647 w 963"/>
              <a:gd name="T21" fmla="*/ 2147483647 h 882"/>
              <a:gd name="T22" fmla="*/ 2147483647 w 963"/>
              <a:gd name="T23" fmla="*/ 2147483647 h 882"/>
              <a:gd name="T24" fmla="*/ 2147483647 w 963"/>
              <a:gd name="T25" fmla="*/ 2147483647 h 882"/>
              <a:gd name="T26" fmla="*/ 2147483647 w 963"/>
              <a:gd name="T27" fmla="*/ 2147483647 h 882"/>
              <a:gd name="T28" fmla="*/ 2147483647 w 963"/>
              <a:gd name="T29" fmla="*/ 2147483647 h 882"/>
              <a:gd name="T30" fmla="*/ 2147483647 w 963"/>
              <a:gd name="T31" fmla="*/ 2147483647 h 882"/>
              <a:gd name="T32" fmla="*/ 2147483647 w 963"/>
              <a:gd name="T33" fmla="*/ 2147483647 h 882"/>
              <a:gd name="T34" fmla="*/ 2147483647 w 963"/>
              <a:gd name="T35" fmla="*/ 2147483647 h 882"/>
              <a:gd name="T36" fmla="*/ 2147483647 w 963"/>
              <a:gd name="T37" fmla="*/ 2147483647 h 882"/>
              <a:gd name="T38" fmla="*/ 2147483647 w 963"/>
              <a:gd name="T39" fmla="*/ 2147483647 h 882"/>
              <a:gd name="T40" fmla="*/ 2147483647 w 963"/>
              <a:gd name="T41" fmla="*/ 2147483647 h 882"/>
              <a:gd name="T42" fmla="*/ 2147483647 w 963"/>
              <a:gd name="T43" fmla="*/ 2147483647 h 882"/>
              <a:gd name="T44" fmla="*/ 2147483647 w 963"/>
              <a:gd name="T45" fmla="*/ 2147483647 h 882"/>
              <a:gd name="T46" fmla="*/ 2147483647 w 963"/>
              <a:gd name="T47" fmla="*/ 2147483647 h 882"/>
              <a:gd name="T48" fmla="*/ 2147483647 w 963"/>
              <a:gd name="T49" fmla="*/ 2147483647 h 882"/>
              <a:gd name="T50" fmla="*/ 2147483647 w 963"/>
              <a:gd name="T51" fmla="*/ 2147483647 h 882"/>
              <a:gd name="T52" fmla="*/ 2147483647 w 963"/>
              <a:gd name="T53" fmla="*/ 2147483647 h 882"/>
              <a:gd name="T54" fmla="*/ 2147483647 w 963"/>
              <a:gd name="T55" fmla="*/ 2147483647 h 882"/>
              <a:gd name="T56" fmla="*/ 2147483647 w 963"/>
              <a:gd name="T57" fmla="*/ 2147483647 h 882"/>
              <a:gd name="T58" fmla="*/ 2147483647 w 963"/>
              <a:gd name="T59" fmla="*/ 2147483647 h 882"/>
              <a:gd name="T60" fmla="*/ 2147483647 w 963"/>
              <a:gd name="T61" fmla="*/ 2147483647 h 882"/>
              <a:gd name="T62" fmla="*/ 2147483647 w 963"/>
              <a:gd name="T63" fmla="*/ 2147483647 h 882"/>
              <a:gd name="T64" fmla="*/ 2147483647 w 963"/>
              <a:gd name="T65" fmla="*/ 2147483647 h 882"/>
              <a:gd name="T66" fmla="*/ 2147483647 w 963"/>
              <a:gd name="T67" fmla="*/ 0 h 882"/>
              <a:gd name="T68" fmla="*/ 2147483647 w 963"/>
              <a:gd name="T69" fmla="*/ 0 h 882"/>
              <a:gd name="T70" fmla="*/ 2147483647 w 963"/>
              <a:gd name="T71" fmla="*/ 2147483647 h 882"/>
              <a:gd name="T72" fmla="*/ 2147483647 w 963"/>
              <a:gd name="T73" fmla="*/ 2147483647 h 882"/>
              <a:gd name="T74" fmla="*/ 2147483647 w 963"/>
              <a:gd name="T75" fmla="*/ 2147483647 h 882"/>
              <a:gd name="T76" fmla="*/ 2147483647 w 963"/>
              <a:gd name="T77" fmla="*/ 2147483647 h 882"/>
              <a:gd name="T78" fmla="*/ 2147483647 w 963"/>
              <a:gd name="T79" fmla="*/ 2147483647 h 882"/>
              <a:gd name="T80" fmla="*/ 2147483647 w 963"/>
              <a:gd name="T81" fmla="*/ 2147483647 h 882"/>
              <a:gd name="T82" fmla="*/ 2147483647 w 963"/>
              <a:gd name="T83" fmla="*/ 2147483647 h 882"/>
              <a:gd name="T84" fmla="*/ 2147483647 w 963"/>
              <a:gd name="T85" fmla="*/ 2147483647 h 882"/>
              <a:gd name="T86" fmla="*/ 2147483647 w 963"/>
              <a:gd name="T87" fmla="*/ 2147483647 h 882"/>
              <a:gd name="T88" fmla="*/ 2147483647 w 963"/>
              <a:gd name="T89" fmla="*/ 2147483647 h 882"/>
              <a:gd name="T90" fmla="*/ 2147483647 w 963"/>
              <a:gd name="T91" fmla="*/ 2147483647 h 882"/>
              <a:gd name="T92" fmla="*/ 2147483647 w 963"/>
              <a:gd name="T93" fmla="*/ 2147483647 h 882"/>
              <a:gd name="T94" fmla="*/ 2147483647 w 963"/>
              <a:gd name="T95" fmla="*/ 2147483647 h 882"/>
              <a:gd name="T96" fmla="*/ 2147483647 w 963"/>
              <a:gd name="T97" fmla="*/ 2147483647 h 882"/>
              <a:gd name="T98" fmla="*/ 2147483647 w 963"/>
              <a:gd name="T99" fmla="*/ 2147483647 h 882"/>
              <a:gd name="T100" fmla="*/ 2147483647 w 963"/>
              <a:gd name="T101" fmla="*/ 2147483647 h 882"/>
              <a:gd name="T102" fmla="*/ 2147483647 w 963"/>
              <a:gd name="T103" fmla="*/ 2147483647 h 882"/>
              <a:gd name="T104" fmla="*/ 2147483647 w 963"/>
              <a:gd name="T105" fmla="*/ 2147483647 h 882"/>
              <a:gd name="T106" fmla="*/ 2147483647 w 963"/>
              <a:gd name="T107" fmla="*/ 2147483647 h 882"/>
              <a:gd name="T108" fmla="*/ 2147483647 w 963"/>
              <a:gd name="T109" fmla="*/ 2147483647 h 882"/>
              <a:gd name="T110" fmla="*/ 2147483647 w 963"/>
              <a:gd name="T111" fmla="*/ 2147483647 h 882"/>
              <a:gd name="T112" fmla="*/ 2147483647 w 963"/>
              <a:gd name="T113" fmla="*/ 2147483647 h 882"/>
              <a:gd name="T114" fmla="*/ 2147483647 w 963"/>
              <a:gd name="T115" fmla="*/ 2147483647 h 8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3"/>
              <a:gd name="T175" fmla="*/ 0 h 882"/>
              <a:gd name="T176" fmla="*/ 963 w 963"/>
              <a:gd name="T177" fmla="*/ 882 h 8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3" h="882">
                <a:moveTo>
                  <a:pt x="773" y="554"/>
                </a:moveTo>
                <a:lnTo>
                  <a:pt x="764" y="562"/>
                </a:lnTo>
                <a:lnTo>
                  <a:pt x="771" y="566"/>
                </a:lnTo>
                <a:lnTo>
                  <a:pt x="777" y="572"/>
                </a:lnTo>
                <a:lnTo>
                  <a:pt x="783" y="583"/>
                </a:lnTo>
                <a:lnTo>
                  <a:pt x="783" y="595"/>
                </a:lnTo>
                <a:lnTo>
                  <a:pt x="777" y="600"/>
                </a:lnTo>
                <a:lnTo>
                  <a:pt x="781" y="606"/>
                </a:lnTo>
                <a:lnTo>
                  <a:pt x="781" y="612"/>
                </a:lnTo>
                <a:lnTo>
                  <a:pt x="777" y="620"/>
                </a:lnTo>
                <a:lnTo>
                  <a:pt x="779" y="625"/>
                </a:lnTo>
                <a:lnTo>
                  <a:pt x="781" y="631"/>
                </a:lnTo>
                <a:lnTo>
                  <a:pt x="775" y="641"/>
                </a:lnTo>
                <a:lnTo>
                  <a:pt x="769" y="641"/>
                </a:lnTo>
                <a:lnTo>
                  <a:pt x="764" y="644"/>
                </a:lnTo>
                <a:lnTo>
                  <a:pt x="762" y="648"/>
                </a:lnTo>
                <a:lnTo>
                  <a:pt x="756" y="658"/>
                </a:lnTo>
                <a:lnTo>
                  <a:pt x="748" y="658"/>
                </a:lnTo>
                <a:lnTo>
                  <a:pt x="746" y="667"/>
                </a:lnTo>
                <a:lnTo>
                  <a:pt x="742" y="671"/>
                </a:lnTo>
                <a:lnTo>
                  <a:pt x="737" y="677"/>
                </a:lnTo>
                <a:lnTo>
                  <a:pt x="733" y="679"/>
                </a:lnTo>
                <a:lnTo>
                  <a:pt x="731" y="685"/>
                </a:lnTo>
                <a:lnTo>
                  <a:pt x="729" y="691"/>
                </a:lnTo>
                <a:lnTo>
                  <a:pt x="721" y="704"/>
                </a:lnTo>
                <a:lnTo>
                  <a:pt x="717" y="712"/>
                </a:lnTo>
                <a:lnTo>
                  <a:pt x="717" y="721"/>
                </a:lnTo>
                <a:lnTo>
                  <a:pt x="717" y="729"/>
                </a:lnTo>
                <a:lnTo>
                  <a:pt x="725" y="744"/>
                </a:lnTo>
                <a:lnTo>
                  <a:pt x="721" y="754"/>
                </a:lnTo>
                <a:lnTo>
                  <a:pt x="714" y="767"/>
                </a:lnTo>
                <a:lnTo>
                  <a:pt x="708" y="779"/>
                </a:lnTo>
                <a:lnTo>
                  <a:pt x="702" y="794"/>
                </a:lnTo>
                <a:lnTo>
                  <a:pt x="696" y="802"/>
                </a:lnTo>
                <a:lnTo>
                  <a:pt x="693" y="811"/>
                </a:lnTo>
                <a:lnTo>
                  <a:pt x="683" y="823"/>
                </a:lnTo>
                <a:lnTo>
                  <a:pt x="675" y="832"/>
                </a:lnTo>
                <a:lnTo>
                  <a:pt x="671" y="840"/>
                </a:lnTo>
                <a:lnTo>
                  <a:pt x="669" y="850"/>
                </a:lnTo>
                <a:lnTo>
                  <a:pt x="664" y="861"/>
                </a:lnTo>
                <a:lnTo>
                  <a:pt x="658" y="869"/>
                </a:lnTo>
                <a:lnTo>
                  <a:pt x="648" y="882"/>
                </a:lnTo>
                <a:lnTo>
                  <a:pt x="629" y="882"/>
                </a:lnTo>
                <a:lnTo>
                  <a:pt x="614" y="879"/>
                </a:lnTo>
                <a:lnTo>
                  <a:pt x="595" y="879"/>
                </a:lnTo>
                <a:lnTo>
                  <a:pt x="572" y="875"/>
                </a:lnTo>
                <a:lnTo>
                  <a:pt x="551" y="875"/>
                </a:lnTo>
                <a:lnTo>
                  <a:pt x="531" y="875"/>
                </a:lnTo>
                <a:lnTo>
                  <a:pt x="497" y="871"/>
                </a:lnTo>
                <a:lnTo>
                  <a:pt x="476" y="871"/>
                </a:lnTo>
                <a:lnTo>
                  <a:pt x="456" y="869"/>
                </a:lnTo>
                <a:lnTo>
                  <a:pt x="430" y="867"/>
                </a:lnTo>
                <a:lnTo>
                  <a:pt x="410" y="865"/>
                </a:lnTo>
                <a:lnTo>
                  <a:pt x="384" y="865"/>
                </a:lnTo>
                <a:lnTo>
                  <a:pt x="359" y="865"/>
                </a:lnTo>
                <a:lnTo>
                  <a:pt x="336" y="865"/>
                </a:lnTo>
                <a:lnTo>
                  <a:pt x="311" y="861"/>
                </a:lnTo>
                <a:lnTo>
                  <a:pt x="290" y="859"/>
                </a:lnTo>
                <a:lnTo>
                  <a:pt x="270" y="859"/>
                </a:lnTo>
                <a:lnTo>
                  <a:pt x="249" y="859"/>
                </a:lnTo>
                <a:lnTo>
                  <a:pt x="226" y="859"/>
                </a:lnTo>
                <a:lnTo>
                  <a:pt x="211" y="861"/>
                </a:lnTo>
                <a:lnTo>
                  <a:pt x="199" y="850"/>
                </a:lnTo>
                <a:lnTo>
                  <a:pt x="194" y="840"/>
                </a:lnTo>
                <a:lnTo>
                  <a:pt x="184" y="832"/>
                </a:lnTo>
                <a:lnTo>
                  <a:pt x="172" y="823"/>
                </a:lnTo>
                <a:lnTo>
                  <a:pt x="161" y="817"/>
                </a:lnTo>
                <a:lnTo>
                  <a:pt x="155" y="804"/>
                </a:lnTo>
                <a:lnTo>
                  <a:pt x="155" y="792"/>
                </a:lnTo>
                <a:lnTo>
                  <a:pt x="159" y="786"/>
                </a:lnTo>
                <a:lnTo>
                  <a:pt x="163" y="775"/>
                </a:lnTo>
                <a:lnTo>
                  <a:pt x="159" y="763"/>
                </a:lnTo>
                <a:lnTo>
                  <a:pt x="159" y="754"/>
                </a:lnTo>
                <a:lnTo>
                  <a:pt x="161" y="742"/>
                </a:lnTo>
                <a:lnTo>
                  <a:pt x="159" y="733"/>
                </a:lnTo>
                <a:lnTo>
                  <a:pt x="155" y="725"/>
                </a:lnTo>
                <a:lnTo>
                  <a:pt x="149" y="721"/>
                </a:lnTo>
                <a:lnTo>
                  <a:pt x="146" y="712"/>
                </a:lnTo>
                <a:lnTo>
                  <a:pt x="138" y="704"/>
                </a:lnTo>
                <a:lnTo>
                  <a:pt x="136" y="691"/>
                </a:lnTo>
                <a:lnTo>
                  <a:pt x="130" y="683"/>
                </a:lnTo>
                <a:lnTo>
                  <a:pt x="128" y="681"/>
                </a:lnTo>
                <a:lnTo>
                  <a:pt x="130" y="675"/>
                </a:lnTo>
                <a:lnTo>
                  <a:pt x="134" y="664"/>
                </a:lnTo>
                <a:lnTo>
                  <a:pt x="140" y="644"/>
                </a:lnTo>
                <a:lnTo>
                  <a:pt x="148" y="629"/>
                </a:lnTo>
                <a:lnTo>
                  <a:pt x="151" y="604"/>
                </a:lnTo>
                <a:lnTo>
                  <a:pt x="155" y="591"/>
                </a:lnTo>
                <a:lnTo>
                  <a:pt x="159" y="575"/>
                </a:lnTo>
                <a:lnTo>
                  <a:pt x="163" y="558"/>
                </a:lnTo>
                <a:lnTo>
                  <a:pt x="165" y="547"/>
                </a:lnTo>
                <a:lnTo>
                  <a:pt x="172" y="537"/>
                </a:lnTo>
                <a:lnTo>
                  <a:pt x="174" y="520"/>
                </a:lnTo>
                <a:lnTo>
                  <a:pt x="180" y="508"/>
                </a:lnTo>
                <a:lnTo>
                  <a:pt x="182" y="493"/>
                </a:lnTo>
                <a:lnTo>
                  <a:pt x="186" y="483"/>
                </a:lnTo>
                <a:lnTo>
                  <a:pt x="186" y="472"/>
                </a:lnTo>
                <a:lnTo>
                  <a:pt x="188" y="460"/>
                </a:lnTo>
                <a:lnTo>
                  <a:pt x="192" y="449"/>
                </a:lnTo>
                <a:lnTo>
                  <a:pt x="197" y="424"/>
                </a:lnTo>
                <a:lnTo>
                  <a:pt x="201" y="408"/>
                </a:lnTo>
                <a:lnTo>
                  <a:pt x="201" y="397"/>
                </a:lnTo>
                <a:lnTo>
                  <a:pt x="207" y="384"/>
                </a:lnTo>
                <a:lnTo>
                  <a:pt x="209" y="370"/>
                </a:lnTo>
                <a:lnTo>
                  <a:pt x="209" y="359"/>
                </a:lnTo>
                <a:lnTo>
                  <a:pt x="207" y="353"/>
                </a:lnTo>
                <a:lnTo>
                  <a:pt x="197" y="349"/>
                </a:lnTo>
                <a:lnTo>
                  <a:pt x="190" y="347"/>
                </a:lnTo>
                <a:lnTo>
                  <a:pt x="182" y="351"/>
                </a:lnTo>
                <a:lnTo>
                  <a:pt x="176" y="343"/>
                </a:lnTo>
                <a:lnTo>
                  <a:pt x="169" y="332"/>
                </a:lnTo>
                <a:lnTo>
                  <a:pt x="161" y="324"/>
                </a:lnTo>
                <a:lnTo>
                  <a:pt x="159" y="314"/>
                </a:lnTo>
                <a:lnTo>
                  <a:pt x="148" y="309"/>
                </a:lnTo>
                <a:lnTo>
                  <a:pt x="140" y="311"/>
                </a:lnTo>
                <a:lnTo>
                  <a:pt x="121" y="297"/>
                </a:lnTo>
                <a:lnTo>
                  <a:pt x="111" y="295"/>
                </a:lnTo>
                <a:lnTo>
                  <a:pt x="101" y="291"/>
                </a:lnTo>
                <a:lnTo>
                  <a:pt x="90" y="286"/>
                </a:lnTo>
                <a:lnTo>
                  <a:pt x="84" y="282"/>
                </a:lnTo>
                <a:lnTo>
                  <a:pt x="75" y="278"/>
                </a:lnTo>
                <a:lnTo>
                  <a:pt x="59" y="267"/>
                </a:lnTo>
                <a:lnTo>
                  <a:pt x="50" y="255"/>
                </a:lnTo>
                <a:lnTo>
                  <a:pt x="46" y="245"/>
                </a:lnTo>
                <a:lnTo>
                  <a:pt x="42" y="243"/>
                </a:lnTo>
                <a:lnTo>
                  <a:pt x="38" y="251"/>
                </a:lnTo>
                <a:lnTo>
                  <a:pt x="32" y="259"/>
                </a:lnTo>
                <a:lnTo>
                  <a:pt x="23" y="249"/>
                </a:lnTo>
                <a:lnTo>
                  <a:pt x="21" y="240"/>
                </a:lnTo>
                <a:lnTo>
                  <a:pt x="9" y="226"/>
                </a:lnTo>
                <a:lnTo>
                  <a:pt x="2" y="217"/>
                </a:lnTo>
                <a:lnTo>
                  <a:pt x="6" y="201"/>
                </a:lnTo>
                <a:lnTo>
                  <a:pt x="6" y="184"/>
                </a:lnTo>
                <a:lnTo>
                  <a:pt x="0" y="169"/>
                </a:lnTo>
                <a:lnTo>
                  <a:pt x="7" y="159"/>
                </a:lnTo>
                <a:lnTo>
                  <a:pt x="9" y="142"/>
                </a:lnTo>
                <a:lnTo>
                  <a:pt x="9" y="123"/>
                </a:lnTo>
                <a:lnTo>
                  <a:pt x="15" y="107"/>
                </a:lnTo>
                <a:lnTo>
                  <a:pt x="19" y="98"/>
                </a:lnTo>
                <a:lnTo>
                  <a:pt x="23" y="88"/>
                </a:lnTo>
                <a:lnTo>
                  <a:pt x="32" y="94"/>
                </a:lnTo>
                <a:lnTo>
                  <a:pt x="44" y="94"/>
                </a:lnTo>
                <a:lnTo>
                  <a:pt x="55" y="94"/>
                </a:lnTo>
                <a:lnTo>
                  <a:pt x="67" y="88"/>
                </a:lnTo>
                <a:lnTo>
                  <a:pt x="80" y="80"/>
                </a:lnTo>
                <a:lnTo>
                  <a:pt x="77" y="73"/>
                </a:lnTo>
                <a:lnTo>
                  <a:pt x="88" y="71"/>
                </a:lnTo>
                <a:lnTo>
                  <a:pt x="96" y="69"/>
                </a:lnTo>
                <a:lnTo>
                  <a:pt x="103" y="69"/>
                </a:lnTo>
                <a:lnTo>
                  <a:pt x="111" y="63"/>
                </a:lnTo>
                <a:lnTo>
                  <a:pt x="123" y="63"/>
                </a:lnTo>
                <a:lnTo>
                  <a:pt x="130" y="59"/>
                </a:lnTo>
                <a:lnTo>
                  <a:pt x="140" y="63"/>
                </a:lnTo>
                <a:lnTo>
                  <a:pt x="142" y="52"/>
                </a:lnTo>
                <a:lnTo>
                  <a:pt x="148" y="44"/>
                </a:lnTo>
                <a:lnTo>
                  <a:pt x="165" y="36"/>
                </a:lnTo>
                <a:lnTo>
                  <a:pt x="174" y="40"/>
                </a:lnTo>
                <a:lnTo>
                  <a:pt x="188" y="44"/>
                </a:lnTo>
                <a:lnTo>
                  <a:pt x="197" y="46"/>
                </a:lnTo>
                <a:lnTo>
                  <a:pt x="213" y="48"/>
                </a:lnTo>
                <a:lnTo>
                  <a:pt x="222" y="48"/>
                </a:lnTo>
                <a:lnTo>
                  <a:pt x="232" y="48"/>
                </a:lnTo>
                <a:lnTo>
                  <a:pt x="242" y="42"/>
                </a:lnTo>
                <a:lnTo>
                  <a:pt x="253" y="42"/>
                </a:lnTo>
                <a:lnTo>
                  <a:pt x="253" y="36"/>
                </a:lnTo>
                <a:lnTo>
                  <a:pt x="245" y="31"/>
                </a:lnTo>
                <a:lnTo>
                  <a:pt x="249" y="25"/>
                </a:lnTo>
                <a:lnTo>
                  <a:pt x="247" y="17"/>
                </a:lnTo>
                <a:lnTo>
                  <a:pt x="249" y="8"/>
                </a:lnTo>
                <a:lnTo>
                  <a:pt x="253" y="0"/>
                </a:lnTo>
                <a:lnTo>
                  <a:pt x="265" y="0"/>
                </a:lnTo>
                <a:lnTo>
                  <a:pt x="272" y="6"/>
                </a:lnTo>
                <a:lnTo>
                  <a:pt x="282" y="8"/>
                </a:lnTo>
                <a:lnTo>
                  <a:pt x="290" y="6"/>
                </a:lnTo>
                <a:lnTo>
                  <a:pt x="293" y="0"/>
                </a:lnTo>
                <a:lnTo>
                  <a:pt x="303" y="0"/>
                </a:lnTo>
                <a:lnTo>
                  <a:pt x="314" y="4"/>
                </a:lnTo>
                <a:lnTo>
                  <a:pt x="326" y="4"/>
                </a:lnTo>
                <a:lnTo>
                  <a:pt x="330" y="9"/>
                </a:lnTo>
                <a:lnTo>
                  <a:pt x="332" y="17"/>
                </a:lnTo>
                <a:lnTo>
                  <a:pt x="332" y="27"/>
                </a:lnTo>
                <a:lnTo>
                  <a:pt x="334" y="40"/>
                </a:lnTo>
                <a:lnTo>
                  <a:pt x="334" y="52"/>
                </a:lnTo>
                <a:lnTo>
                  <a:pt x="338" y="61"/>
                </a:lnTo>
                <a:lnTo>
                  <a:pt x="349" y="63"/>
                </a:lnTo>
                <a:lnTo>
                  <a:pt x="361" y="67"/>
                </a:lnTo>
                <a:lnTo>
                  <a:pt x="370" y="75"/>
                </a:lnTo>
                <a:lnTo>
                  <a:pt x="380" y="82"/>
                </a:lnTo>
                <a:lnTo>
                  <a:pt x="391" y="80"/>
                </a:lnTo>
                <a:lnTo>
                  <a:pt x="401" y="88"/>
                </a:lnTo>
                <a:lnTo>
                  <a:pt x="414" y="100"/>
                </a:lnTo>
                <a:lnTo>
                  <a:pt x="422" y="113"/>
                </a:lnTo>
                <a:lnTo>
                  <a:pt x="433" y="121"/>
                </a:lnTo>
                <a:lnTo>
                  <a:pt x="439" y="126"/>
                </a:lnTo>
                <a:lnTo>
                  <a:pt x="449" y="132"/>
                </a:lnTo>
                <a:lnTo>
                  <a:pt x="445" y="144"/>
                </a:lnTo>
                <a:lnTo>
                  <a:pt x="445" y="155"/>
                </a:lnTo>
                <a:lnTo>
                  <a:pt x="455" y="169"/>
                </a:lnTo>
                <a:lnTo>
                  <a:pt x="453" y="182"/>
                </a:lnTo>
                <a:lnTo>
                  <a:pt x="462" y="199"/>
                </a:lnTo>
                <a:lnTo>
                  <a:pt x="470" y="207"/>
                </a:lnTo>
                <a:lnTo>
                  <a:pt x="478" y="213"/>
                </a:lnTo>
                <a:lnTo>
                  <a:pt x="485" y="220"/>
                </a:lnTo>
                <a:lnTo>
                  <a:pt x="485" y="230"/>
                </a:lnTo>
                <a:lnTo>
                  <a:pt x="489" y="243"/>
                </a:lnTo>
                <a:lnTo>
                  <a:pt x="503" y="251"/>
                </a:lnTo>
                <a:lnTo>
                  <a:pt x="512" y="265"/>
                </a:lnTo>
                <a:lnTo>
                  <a:pt x="526" y="268"/>
                </a:lnTo>
                <a:lnTo>
                  <a:pt x="539" y="272"/>
                </a:lnTo>
                <a:lnTo>
                  <a:pt x="547" y="280"/>
                </a:lnTo>
                <a:lnTo>
                  <a:pt x="558" y="280"/>
                </a:lnTo>
                <a:lnTo>
                  <a:pt x="570" y="270"/>
                </a:lnTo>
                <a:lnTo>
                  <a:pt x="579" y="267"/>
                </a:lnTo>
                <a:lnTo>
                  <a:pt x="593" y="268"/>
                </a:lnTo>
                <a:lnTo>
                  <a:pt x="604" y="274"/>
                </a:lnTo>
                <a:lnTo>
                  <a:pt x="606" y="290"/>
                </a:lnTo>
                <a:lnTo>
                  <a:pt x="606" y="299"/>
                </a:lnTo>
                <a:lnTo>
                  <a:pt x="608" y="309"/>
                </a:lnTo>
                <a:lnTo>
                  <a:pt x="618" y="314"/>
                </a:lnTo>
                <a:lnTo>
                  <a:pt x="631" y="316"/>
                </a:lnTo>
                <a:lnTo>
                  <a:pt x="652" y="320"/>
                </a:lnTo>
                <a:lnTo>
                  <a:pt x="664" y="316"/>
                </a:lnTo>
                <a:lnTo>
                  <a:pt x="671" y="314"/>
                </a:lnTo>
                <a:lnTo>
                  <a:pt x="679" y="322"/>
                </a:lnTo>
                <a:lnTo>
                  <a:pt x="693" y="320"/>
                </a:lnTo>
                <a:lnTo>
                  <a:pt x="700" y="313"/>
                </a:lnTo>
                <a:lnTo>
                  <a:pt x="710" y="313"/>
                </a:lnTo>
                <a:lnTo>
                  <a:pt x="717" y="313"/>
                </a:lnTo>
                <a:lnTo>
                  <a:pt x="723" y="320"/>
                </a:lnTo>
                <a:lnTo>
                  <a:pt x="729" y="320"/>
                </a:lnTo>
                <a:lnTo>
                  <a:pt x="731" y="311"/>
                </a:lnTo>
                <a:lnTo>
                  <a:pt x="739" y="307"/>
                </a:lnTo>
                <a:lnTo>
                  <a:pt x="746" y="297"/>
                </a:lnTo>
                <a:lnTo>
                  <a:pt x="750" y="290"/>
                </a:lnTo>
                <a:lnTo>
                  <a:pt x="767" y="288"/>
                </a:lnTo>
                <a:lnTo>
                  <a:pt x="779" y="280"/>
                </a:lnTo>
                <a:lnTo>
                  <a:pt x="779" y="270"/>
                </a:lnTo>
                <a:lnTo>
                  <a:pt x="783" y="257"/>
                </a:lnTo>
                <a:lnTo>
                  <a:pt x="790" y="251"/>
                </a:lnTo>
                <a:lnTo>
                  <a:pt x="800" y="240"/>
                </a:lnTo>
                <a:lnTo>
                  <a:pt x="808" y="230"/>
                </a:lnTo>
                <a:lnTo>
                  <a:pt x="823" y="224"/>
                </a:lnTo>
                <a:lnTo>
                  <a:pt x="831" y="224"/>
                </a:lnTo>
                <a:lnTo>
                  <a:pt x="842" y="224"/>
                </a:lnTo>
                <a:lnTo>
                  <a:pt x="856" y="224"/>
                </a:lnTo>
                <a:lnTo>
                  <a:pt x="871" y="228"/>
                </a:lnTo>
                <a:lnTo>
                  <a:pt x="888" y="234"/>
                </a:lnTo>
                <a:lnTo>
                  <a:pt x="902" y="238"/>
                </a:lnTo>
                <a:lnTo>
                  <a:pt x="919" y="240"/>
                </a:lnTo>
                <a:lnTo>
                  <a:pt x="936" y="247"/>
                </a:lnTo>
                <a:lnTo>
                  <a:pt x="944" y="257"/>
                </a:lnTo>
                <a:lnTo>
                  <a:pt x="952" y="261"/>
                </a:lnTo>
                <a:lnTo>
                  <a:pt x="963" y="265"/>
                </a:lnTo>
                <a:lnTo>
                  <a:pt x="955" y="272"/>
                </a:lnTo>
                <a:lnTo>
                  <a:pt x="952" y="282"/>
                </a:lnTo>
                <a:lnTo>
                  <a:pt x="953" y="290"/>
                </a:lnTo>
                <a:lnTo>
                  <a:pt x="948" y="299"/>
                </a:lnTo>
                <a:lnTo>
                  <a:pt x="938" y="311"/>
                </a:lnTo>
                <a:lnTo>
                  <a:pt x="940" y="318"/>
                </a:lnTo>
                <a:lnTo>
                  <a:pt x="940" y="328"/>
                </a:lnTo>
                <a:lnTo>
                  <a:pt x="938" y="338"/>
                </a:lnTo>
                <a:lnTo>
                  <a:pt x="936" y="347"/>
                </a:lnTo>
                <a:lnTo>
                  <a:pt x="929" y="347"/>
                </a:lnTo>
                <a:lnTo>
                  <a:pt x="927" y="353"/>
                </a:lnTo>
                <a:lnTo>
                  <a:pt x="921" y="361"/>
                </a:lnTo>
                <a:lnTo>
                  <a:pt x="913" y="366"/>
                </a:lnTo>
                <a:lnTo>
                  <a:pt x="909" y="376"/>
                </a:lnTo>
                <a:lnTo>
                  <a:pt x="911" y="384"/>
                </a:lnTo>
                <a:lnTo>
                  <a:pt x="909" y="391"/>
                </a:lnTo>
                <a:lnTo>
                  <a:pt x="900" y="401"/>
                </a:lnTo>
                <a:lnTo>
                  <a:pt x="896" y="408"/>
                </a:lnTo>
                <a:lnTo>
                  <a:pt x="892" y="420"/>
                </a:lnTo>
                <a:lnTo>
                  <a:pt x="884" y="430"/>
                </a:lnTo>
                <a:lnTo>
                  <a:pt x="877" y="437"/>
                </a:lnTo>
                <a:lnTo>
                  <a:pt x="869" y="453"/>
                </a:lnTo>
                <a:lnTo>
                  <a:pt x="863" y="466"/>
                </a:lnTo>
                <a:lnTo>
                  <a:pt x="859" y="478"/>
                </a:lnTo>
                <a:lnTo>
                  <a:pt x="858" y="485"/>
                </a:lnTo>
                <a:lnTo>
                  <a:pt x="856" y="497"/>
                </a:lnTo>
                <a:lnTo>
                  <a:pt x="848" y="504"/>
                </a:lnTo>
                <a:lnTo>
                  <a:pt x="836" y="510"/>
                </a:lnTo>
                <a:lnTo>
                  <a:pt x="823" y="506"/>
                </a:lnTo>
                <a:lnTo>
                  <a:pt x="817" y="504"/>
                </a:lnTo>
                <a:lnTo>
                  <a:pt x="811" y="514"/>
                </a:lnTo>
                <a:lnTo>
                  <a:pt x="808" y="518"/>
                </a:lnTo>
                <a:lnTo>
                  <a:pt x="800" y="526"/>
                </a:lnTo>
                <a:lnTo>
                  <a:pt x="788" y="529"/>
                </a:lnTo>
                <a:lnTo>
                  <a:pt x="787" y="537"/>
                </a:lnTo>
                <a:lnTo>
                  <a:pt x="781" y="545"/>
                </a:lnTo>
                <a:lnTo>
                  <a:pt x="773" y="55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399014" y="1295282"/>
            <a:ext cx="697617" cy="822655"/>
          </a:xfrm>
          <a:custGeom>
            <a:avLst/>
            <a:gdLst>
              <a:gd name="T0" fmla="*/ 2147483647 w 392"/>
              <a:gd name="T1" fmla="*/ 2147483647 h 473"/>
              <a:gd name="T2" fmla="*/ 2147483647 w 392"/>
              <a:gd name="T3" fmla="*/ 2147483647 h 473"/>
              <a:gd name="T4" fmla="*/ 2147483647 w 392"/>
              <a:gd name="T5" fmla="*/ 2147483647 h 473"/>
              <a:gd name="T6" fmla="*/ 2147483647 w 392"/>
              <a:gd name="T7" fmla="*/ 2147483647 h 473"/>
              <a:gd name="T8" fmla="*/ 2147483647 w 392"/>
              <a:gd name="T9" fmla="*/ 2147483647 h 473"/>
              <a:gd name="T10" fmla="*/ 2147483647 w 392"/>
              <a:gd name="T11" fmla="*/ 2147483647 h 473"/>
              <a:gd name="T12" fmla="*/ 2147483647 w 392"/>
              <a:gd name="T13" fmla="*/ 2147483647 h 473"/>
              <a:gd name="T14" fmla="*/ 2147483647 w 392"/>
              <a:gd name="T15" fmla="*/ 2147483647 h 473"/>
              <a:gd name="T16" fmla="*/ 2147483647 w 392"/>
              <a:gd name="T17" fmla="*/ 2147483647 h 473"/>
              <a:gd name="T18" fmla="*/ 2147483647 w 392"/>
              <a:gd name="T19" fmla="*/ 2147483647 h 473"/>
              <a:gd name="T20" fmla="*/ 2147483647 w 392"/>
              <a:gd name="T21" fmla="*/ 2147483647 h 473"/>
              <a:gd name="T22" fmla="*/ 2147483647 w 392"/>
              <a:gd name="T23" fmla="*/ 2147483647 h 473"/>
              <a:gd name="T24" fmla="*/ 2147483647 w 392"/>
              <a:gd name="T25" fmla="*/ 2147483647 h 473"/>
              <a:gd name="T26" fmla="*/ 2147483647 w 392"/>
              <a:gd name="T27" fmla="*/ 2147483647 h 473"/>
              <a:gd name="T28" fmla="*/ 2147483647 w 392"/>
              <a:gd name="T29" fmla="*/ 2147483647 h 473"/>
              <a:gd name="T30" fmla="*/ 2147483647 w 392"/>
              <a:gd name="T31" fmla="*/ 2147483647 h 473"/>
              <a:gd name="T32" fmla="*/ 2147483647 w 392"/>
              <a:gd name="T33" fmla="*/ 2147483647 h 473"/>
              <a:gd name="T34" fmla="*/ 2147483647 w 392"/>
              <a:gd name="T35" fmla="*/ 2147483647 h 473"/>
              <a:gd name="T36" fmla="*/ 2147483647 w 392"/>
              <a:gd name="T37" fmla="*/ 2147483647 h 473"/>
              <a:gd name="T38" fmla="*/ 2147483647 w 392"/>
              <a:gd name="T39" fmla="*/ 2147483647 h 473"/>
              <a:gd name="T40" fmla="*/ 2147483647 w 392"/>
              <a:gd name="T41" fmla="*/ 2147483647 h 473"/>
              <a:gd name="T42" fmla="*/ 2147483647 w 392"/>
              <a:gd name="T43" fmla="*/ 2147483647 h 473"/>
              <a:gd name="T44" fmla="*/ 0 w 392"/>
              <a:gd name="T45" fmla="*/ 2147483647 h 473"/>
              <a:gd name="T46" fmla="*/ 2147483647 w 392"/>
              <a:gd name="T47" fmla="*/ 2147483647 h 473"/>
              <a:gd name="T48" fmla="*/ 2147483647 w 392"/>
              <a:gd name="T49" fmla="*/ 2147483647 h 473"/>
              <a:gd name="T50" fmla="*/ 2147483647 w 392"/>
              <a:gd name="T51" fmla="*/ 2147483647 h 473"/>
              <a:gd name="T52" fmla="*/ 2147483647 w 392"/>
              <a:gd name="T53" fmla="*/ 2147483647 h 473"/>
              <a:gd name="T54" fmla="*/ 2147483647 w 392"/>
              <a:gd name="T55" fmla="*/ 2147483647 h 473"/>
              <a:gd name="T56" fmla="*/ 2147483647 w 392"/>
              <a:gd name="T57" fmla="*/ 2147483647 h 473"/>
              <a:gd name="T58" fmla="*/ 2147483647 w 392"/>
              <a:gd name="T59" fmla="*/ 2147483647 h 473"/>
              <a:gd name="T60" fmla="*/ 2147483647 w 392"/>
              <a:gd name="T61" fmla="*/ 2147483647 h 473"/>
              <a:gd name="T62" fmla="*/ 2147483647 w 392"/>
              <a:gd name="T63" fmla="*/ 2147483647 h 473"/>
              <a:gd name="T64" fmla="*/ 2147483647 w 392"/>
              <a:gd name="T65" fmla="*/ 2147483647 h 473"/>
              <a:gd name="T66" fmla="*/ 2147483647 w 392"/>
              <a:gd name="T67" fmla="*/ 2147483647 h 473"/>
              <a:gd name="T68" fmla="*/ 2147483647 w 392"/>
              <a:gd name="T69" fmla="*/ 2147483647 h 473"/>
              <a:gd name="T70" fmla="*/ 2147483647 w 392"/>
              <a:gd name="T71" fmla="*/ 2147483647 h 473"/>
              <a:gd name="T72" fmla="*/ 2147483647 w 392"/>
              <a:gd name="T73" fmla="*/ 0 h 473"/>
              <a:gd name="T74" fmla="*/ 2147483647 w 392"/>
              <a:gd name="T75" fmla="*/ 2147483647 h 473"/>
              <a:gd name="T76" fmla="*/ 2147483647 w 392"/>
              <a:gd name="T77" fmla="*/ 2147483647 h 473"/>
              <a:gd name="T78" fmla="*/ 2147483647 w 392"/>
              <a:gd name="T79" fmla="*/ 2147483647 h 473"/>
              <a:gd name="T80" fmla="*/ 2147483647 w 392"/>
              <a:gd name="T81" fmla="*/ 2147483647 h 473"/>
              <a:gd name="T82" fmla="*/ 2147483647 w 392"/>
              <a:gd name="T83" fmla="*/ 2147483647 h 473"/>
              <a:gd name="T84" fmla="*/ 2147483647 w 392"/>
              <a:gd name="T85" fmla="*/ 2147483647 h 473"/>
              <a:gd name="T86" fmla="*/ 2147483647 w 392"/>
              <a:gd name="T87" fmla="*/ 2147483647 h 473"/>
              <a:gd name="T88" fmla="*/ 2147483647 w 392"/>
              <a:gd name="T89" fmla="*/ 2147483647 h 473"/>
              <a:gd name="T90" fmla="*/ 2147483647 w 392"/>
              <a:gd name="T91" fmla="*/ 2147483647 h 473"/>
              <a:gd name="T92" fmla="*/ 2147483647 w 392"/>
              <a:gd name="T93" fmla="*/ 2147483647 h 473"/>
              <a:gd name="T94" fmla="*/ 2147483647 w 392"/>
              <a:gd name="T95" fmla="*/ 2147483647 h 473"/>
              <a:gd name="T96" fmla="*/ 2147483647 w 392"/>
              <a:gd name="T97" fmla="*/ 2147483647 h 473"/>
              <a:gd name="T98" fmla="*/ 2147483647 w 392"/>
              <a:gd name="T99" fmla="*/ 2147483647 h 473"/>
              <a:gd name="T100" fmla="*/ 2147483647 w 392"/>
              <a:gd name="T101" fmla="*/ 2147483647 h 473"/>
              <a:gd name="T102" fmla="*/ 2147483647 w 392"/>
              <a:gd name="T103" fmla="*/ 2147483647 h 473"/>
              <a:gd name="T104" fmla="*/ 2147483647 w 392"/>
              <a:gd name="T105" fmla="*/ 2147483647 h 4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2"/>
              <a:gd name="T160" fmla="*/ 0 h 473"/>
              <a:gd name="T161" fmla="*/ 392 w 392"/>
              <a:gd name="T162" fmla="*/ 473 h 4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2" h="473">
                <a:moveTo>
                  <a:pt x="392" y="270"/>
                </a:moveTo>
                <a:lnTo>
                  <a:pt x="388" y="280"/>
                </a:lnTo>
                <a:lnTo>
                  <a:pt x="384" y="289"/>
                </a:lnTo>
                <a:lnTo>
                  <a:pt x="378" y="305"/>
                </a:lnTo>
                <a:lnTo>
                  <a:pt x="378" y="324"/>
                </a:lnTo>
                <a:lnTo>
                  <a:pt x="376" y="341"/>
                </a:lnTo>
                <a:lnTo>
                  <a:pt x="369" y="351"/>
                </a:lnTo>
                <a:lnTo>
                  <a:pt x="361" y="351"/>
                </a:lnTo>
                <a:lnTo>
                  <a:pt x="352" y="353"/>
                </a:lnTo>
                <a:lnTo>
                  <a:pt x="340" y="355"/>
                </a:lnTo>
                <a:lnTo>
                  <a:pt x="334" y="358"/>
                </a:lnTo>
                <a:lnTo>
                  <a:pt x="317" y="362"/>
                </a:lnTo>
                <a:lnTo>
                  <a:pt x="304" y="364"/>
                </a:lnTo>
                <a:lnTo>
                  <a:pt x="292" y="374"/>
                </a:lnTo>
                <a:lnTo>
                  <a:pt x="284" y="381"/>
                </a:lnTo>
                <a:lnTo>
                  <a:pt x="273" y="385"/>
                </a:lnTo>
                <a:lnTo>
                  <a:pt x="265" y="376"/>
                </a:lnTo>
                <a:lnTo>
                  <a:pt x="254" y="366"/>
                </a:lnTo>
                <a:lnTo>
                  <a:pt x="242" y="374"/>
                </a:lnTo>
                <a:lnTo>
                  <a:pt x="229" y="381"/>
                </a:lnTo>
                <a:lnTo>
                  <a:pt x="227" y="402"/>
                </a:lnTo>
                <a:lnTo>
                  <a:pt x="227" y="418"/>
                </a:lnTo>
                <a:lnTo>
                  <a:pt x="225" y="435"/>
                </a:lnTo>
                <a:lnTo>
                  <a:pt x="219" y="447"/>
                </a:lnTo>
                <a:lnTo>
                  <a:pt x="211" y="458"/>
                </a:lnTo>
                <a:lnTo>
                  <a:pt x="208" y="470"/>
                </a:lnTo>
                <a:lnTo>
                  <a:pt x="202" y="473"/>
                </a:lnTo>
                <a:lnTo>
                  <a:pt x="192" y="468"/>
                </a:lnTo>
                <a:lnTo>
                  <a:pt x="185" y="449"/>
                </a:lnTo>
                <a:lnTo>
                  <a:pt x="179" y="439"/>
                </a:lnTo>
                <a:lnTo>
                  <a:pt x="177" y="427"/>
                </a:lnTo>
                <a:lnTo>
                  <a:pt x="171" y="410"/>
                </a:lnTo>
                <a:lnTo>
                  <a:pt x="173" y="397"/>
                </a:lnTo>
                <a:lnTo>
                  <a:pt x="169" y="378"/>
                </a:lnTo>
                <a:lnTo>
                  <a:pt x="167" y="368"/>
                </a:lnTo>
                <a:lnTo>
                  <a:pt x="167" y="351"/>
                </a:lnTo>
                <a:lnTo>
                  <a:pt x="165" y="337"/>
                </a:lnTo>
                <a:lnTo>
                  <a:pt x="160" y="322"/>
                </a:lnTo>
                <a:lnTo>
                  <a:pt x="152" y="303"/>
                </a:lnTo>
                <a:lnTo>
                  <a:pt x="148" y="289"/>
                </a:lnTo>
                <a:lnTo>
                  <a:pt x="140" y="278"/>
                </a:lnTo>
                <a:lnTo>
                  <a:pt x="133" y="262"/>
                </a:lnTo>
                <a:lnTo>
                  <a:pt x="129" y="247"/>
                </a:lnTo>
                <a:lnTo>
                  <a:pt x="121" y="237"/>
                </a:lnTo>
                <a:lnTo>
                  <a:pt x="112" y="228"/>
                </a:lnTo>
                <a:lnTo>
                  <a:pt x="102" y="218"/>
                </a:lnTo>
                <a:lnTo>
                  <a:pt x="92" y="216"/>
                </a:lnTo>
                <a:lnTo>
                  <a:pt x="87" y="213"/>
                </a:lnTo>
                <a:lnTo>
                  <a:pt x="75" y="211"/>
                </a:lnTo>
                <a:lnTo>
                  <a:pt x="64" y="213"/>
                </a:lnTo>
                <a:lnTo>
                  <a:pt x="54" y="213"/>
                </a:lnTo>
                <a:lnTo>
                  <a:pt x="48" y="205"/>
                </a:lnTo>
                <a:lnTo>
                  <a:pt x="37" y="203"/>
                </a:lnTo>
                <a:lnTo>
                  <a:pt x="33" y="195"/>
                </a:lnTo>
                <a:lnTo>
                  <a:pt x="27" y="190"/>
                </a:lnTo>
                <a:lnTo>
                  <a:pt x="27" y="186"/>
                </a:lnTo>
                <a:lnTo>
                  <a:pt x="31" y="176"/>
                </a:lnTo>
                <a:lnTo>
                  <a:pt x="23" y="168"/>
                </a:lnTo>
                <a:lnTo>
                  <a:pt x="23" y="159"/>
                </a:lnTo>
                <a:lnTo>
                  <a:pt x="23" y="151"/>
                </a:lnTo>
                <a:lnTo>
                  <a:pt x="23" y="143"/>
                </a:lnTo>
                <a:lnTo>
                  <a:pt x="23" y="136"/>
                </a:lnTo>
                <a:lnTo>
                  <a:pt x="29" y="132"/>
                </a:lnTo>
                <a:lnTo>
                  <a:pt x="35" y="124"/>
                </a:lnTo>
                <a:lnTo>
                  <a:pt x="31" y="115"/>
                </a:lnTo>
                <a:lnTo>
                  <a:pt x="23" y="109"/>
                </a:lnTo>
                <a:lnTo>
                  <a:pt x="16" y="105"/>
                </a:lnTo>
                <a:lnTo>
                  <a:pt x="8" y="101"/>
                </a:lnTo>
                <a:lnTo>
                  <a:pt x="0" y="92"/>
                </a:lnTo>
                <a:lnTo>
                  <a:pt x="0" y="82"/>
                </a:lnTo>
                <a:lnTo>
                  <a:pt x="6" y="76"/>
                </a:lnTo>
                <a:lnTo>
                  <a:pt x="14" y="72"/>
                </a:lnTo>
                <a:lnTo>
                  <a:pt x="23" y="69"/>
                </a:lnTo>
                <a:lnTo>
                  <a:pt x="31" y="72"/>
                </a:lnTo>
                <a:lnTo>
                  <a:pt x="43" y="76"/>
                </a:lnTo>
                <a:lnTo>
                  <a:pt x="50" y="80"/>
                </a:lnTo>
                <a:lnTo>
                  <a:pt x="64" y="84"/>
                </a:lnTo>
                <a:lnTo>
                  <a:pt x="71" y="90"/>
                </a:lnTo>
                <a:lnTo>
                  <a:pt x="83" y="92"/>
                </a:lnTo>
                <a:lnTo>
                  <a:pt x="91" y="96"/>
                </a:lnTo>
                <a:lnTo>
                  <a:pt x="102" y="96"/>
                </a:lnTo>
                <a:lnTo>
                  <a:pt x="112" y="96"/>
                </a:lnTo>
                <a:lnTo>
                  <a:pt x="119" y="96"/>
                </a:lnTo>
                <a:lnTo>
                  <a:pt x="125" y="92"/>
                </a:lnTo>
                <a:lnTo>
                  <a:pt x="129" y="86"/>
                </a:lnTo>
                <a:lnTo>
                  <a:pt x="135" y="82"/>
                </a:lnTo>
                <a:lnTo>
                  <a:pt x="144" y="76"/>
                </a:lnTo>
                <a:lnTo>
                  <a:pt x="150" y="74"/>
                </a:lnTo>
                <a:lnTo>
                  <a:pt x="160" y="76"/>
                </a:lnTo>
                <a:lnTo>
                  <a:pt x="165" y="74"/>
                </a:lnTo>
                <a:lnTo>
                  <a:pt x="173" y="71"/>
                </a:lnTo>
                <a:lnTo>
                  <a:pt x="181" y="69"/>
                </a:lnTo>
                <a:lnTo>
                  <a:pt x="186" y="69"/>
                </a:lnTo>
                <a:lnTo>
                  <a:pt x="196" y="67"/>
                </a:lnTo>
                <a:lnTo>
                  <a:pt x="206" y="67"/>
                </a:lnTo>
                <a:lnTo>
                  <a:pt x="215" y="61"/>
                </a:lnTo>
                <a:lnTo>
                  <a:pt x="219" y="55"/>
                </a:lnTo>
                <a:lnTo>
                  <a:pt x="225" y="53"/>
                </a:lnTo>
                <a:lnTo>
                  <a:pt x="234" y="51"/>
                </a:lnTo>
                <a:lnTo>
                  <a:pt x="244" y="49"/>
                </a:lnTo>
                <a:lnTo>
                  <a:pt x="254" y="42"/>
                </a:lnTo>
                <a:lnTo>
                  <a:pt x="257" y="36"/>
                </a:lnTo>
                <a:lnTo>
                  <a:pt x="261" y="32"/>
                </a:lnTo>
                <a:lnTo>
                  <a:pt x="265" y="26"/>
                </a:lnTo>
                <a:lnTo>
                  <a:pt x="271" y="23"/>
                </a:lnTo>
                <a:lnTo>
                  <a:pt x="277" y="21"/>
                </a:lnTo>
                <a:lnTo>
                  <a:pt x="281" y="15"/>
                </a:lnTo>
                <a:lnTo>
                  <a:pt x="282" y="9"/>
                </a:lnTo>
                <a:lnTo>
                  <a:pt x="275" y="5"/>
                </a:lnTo>
                <a:lnTo>
                  <a:pt x="279" y="0"/>
                </a:lnTo>
                <a:lnTo>
                  <a:pt x="288" y="0"/>
                </a:lnTo>
                <a:lnTo>
                  <a:pt x="296" y="0"/>
                </a:lnTo>
                <a:lnTo>
                  <a:pt x="305" y="2"/>
                </a:lnTo>
                <a:lnTo>
                  <a:pt x="311" y="3"/>
                </a:lnTo>
                <a:lnTo>
                  <a:pt x="315" y="7"/>
                </a:lnTo>
                <a:lnTo>
                  <a:pt x="319" y="13"/>
                </a:lnTo>
                <a:lnTo>
                  <a:pt x="319" y="25"/>
                </a:lnTo>
                <a:lnTo>
                  <a:pt x="319" y="34"/>
                </a:lnTo>
                <a:lnTo>
                  <a:pt x="319" y="42"/>
                </a:lnTo>
                <a:lnTo>
                  <a:pt x="323" y="48"/>
                </a:lnTo>
                <a:lnTo>
                  <a:pt x="327" y="49"/>
                </a:lnTo>
                <a:lnTo>
                  <a:pt x="332" y="53"/>
                </a:lnTo>
                <a:lnTo>
                  <a:pt x="338" y="57"/>
                </a:lnTo>
                <a:lnTo>
                  <a:pt x="340" y="65"/>
                </a:lnTo>
                <a:lnTo>
                  <a:pt x="340" y="71"/>
                </a:lnTo>
                <a:lnTo>
                  <a:pt x="342" y="76"/>
                </a:lnTo>
                <a:lnTo>
                  <a:pt x="348" y="78"/>
                </a:lnTo>
                <a:lnTo>
                  <a:pt x="355" y="86"/>
                </a:lnTo>
                <a:lnTo>
                  <a:pt x="353" y="92"/>
                </a:lnTo>
                <a:lnTo>
                  <a:pt x="348" y="101"/>
                </a:lnTo>
                <a:lnTo>
                  <a:pt x="342" y="107"/>
                </a:lnTo>
                <a:lnTo>
                  <a:pt x="338" y="109"/>
                </a:lnTo>
                <a:lnTo>
                  <a:pt x="334" y="111"/>
                </a:lnTo>
                <a:lnTo>
                  <a:pt x="336" y="115"/>
                </a:lnTo>
                <a:lnTo>
                  <a:pt x="336" y="119"/>
                </a:lnTo>
                <a:lnTo>
                  <a:pt x="330" y="128"/>
                </a:lnTo>
                <a:lnTo>
                  <a:pt x="328" y="134"/>
                </a:lnTo>
                <a:lnTo>
                  <a:pt x="328" y="140"/>
                </a:lnTo>
                <a:lnTo>
                  <a:pt x="323" y="147"/>
                </a:lnTo>
                <a:lnTo>
                  <a:pt x="325" y="151"/>
                </a:lnTo>
                <a:lnTo>
                  <a:pt x="323" y="159"/>
                </a:lnTo>
                <a:lnTo>
                  <a:pt x="325" y="170"/>
                </a:lnTo>
                <a:lnTo>
                  <a:pt x="328" y="176"/>
                </a:lnTo>
                <a:lnTo>
                  <a:pt x="332" y="182"/>
                </a:lnTo>
                <a:lnTo>
                  <a:pt x="332" y="190"/>
                </a:lnTo>
                <a:lnTo>
                  <a:pt x="330" y="197"/>
                </a:lnTo>
                <a:lnTo>
                  <a:pt x="334" y="201"/>
                </a:lnTo>
                <a:lnTo>
                  <a:pt x="340" y="203"/>
                </a:lnTo>
                <a:lnTo>
                  <a:pt x="340" y="211"/>
                </a:lnTo>
                <a:lnTo>
                  <a:pt x="342" y="216"/>
                </a:lnTo>
                <a:lnTo>
                  <a:pt x="342" y="224"/>
                </a:lnTo>
                <a:lnTo>
                  <a:pt x="342" y="230"/>
                </a:lnTo>
                <a:lnTo>
                  <a:pt x="346" y="236"/>
                </a:lnTo>
                <a:lnTo>
                  <a:pt x="355" y="239"/>
                </a:lnTo>
                <a:lnTo>
                  <a:pt x="363" y="241"/>
                </a:lnTo>
                <a:lnTo>
                  <a:pt x="373" y="247"/>
                </a:lnTo>
                <a:lnTo>
                  <a:pt x="375" y="251"/>
                </a:lnTo>
                <a:lnTo>
                  <a:pt x="378" y="259"/>
                </a:lnTo>
                <a:lnTo>
                  <a:pt x="382" y="262"/>
                </a:lnTo>
                <a:lnTo>
                  <a:pt x="386" y="266"/>
                </a:lnTo>
                <a:lnTo>
                  <a:pt x="392" y="27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1153552" y="2917141"/>
            <a:ext cx="872949" cy="728843"/>
          </a:xfrm>
          <a:custGeom>
            <a:avLst/>
            <a:gdLst>
              <a:gd name="T0" fmla="*/ 2147483647 w 490"/>
              <a:gd name="T1" fmla="*/ 2147483647 h 420"/>
              <a:gd name="T2" fmla="*/ 2147483647 w 490"/>
              <a:gd name="T3" fmla="*/ 2147483647 h 420"/>
              <a:gd name="T4" fmla="*/ 2147483647 w 490"/>
              <a:gd name="T5" fmla="*/ 2147483647 h 420"/>
              <a:gd name="T6" fmla="*/ 2147483647 w 490"/>
              <a:gd name="T7" fmla="*/ 2147483647 h 420"/>
              <a:gd name="T8" fmla="*/ 2147483647 w 490"/>
              <a:gd name="T9" fmla="*/ 2147483647 h 420"/>
              <a:gd name="T10" fmla="*/ 2147483647 w 490"/>
              <a:gd name="T11" fmla="*/ 2147483647 h 420"/>
              <a:gd name="T12" fmla="*/ 2147483647 w 490"/>
              <a:gd name="T13" fmla="*/ 2147483647 h 420"/>
              <a:gd name="T14" fmla="*/ 2147483647 w 490"/>
              <a:gd name="T15" fmla="*/ 2147483647 h 420"/>
              <a:gd name="T16" fmla="*/ 2147483647 w 490"/>
              <a:gd name="T17" fmla="*/ 2147483647 h 420"/>
              <a:gd name="T18" fmla="*/ 2147483647 w 490"/>
              <a:gd name="T19" fmla="*/ 2147483647 h 420"/>
              <a:gd name="T20" fmla="*/ 2147483647 w 490"/>
              <a:gd name="T21" fmla="*/ 2147483647 h 420"/>
              <a:gd name="T22" fmla="*/ 2147483647 w 490"/>
              <a:gd name="T23" fmla="*/ 2147483647 h 420"/>
              <a:gd name="T24" fmla="*/ 2147483647 w 490"/>
              <a:gd name="T25" fmla="*/ 2147483647 h 420"/>
              <a:gd name="T26" fmla="*/ 2147483647 w 490"/>
              <a:gd name="T27" fmla="*/ 2147483647 h 420"/>
              <a:gd name="T28" fmla="*/ 2147483647 w 490"/>
              <a:gd name="T29" fmla="*/ 2147483647 h 420"/>
              <a:gd name="T30" fmla="*/ 2147483647 w 490"/>
              <a:gd name="T31" fmla="*/ 2147483647 h 420"/>
              <a:gd name="T32" fmla="*/ 2147483647 w 490"/>
              <a:gd name="T33" fmla="*/ 2147483647 h 420"/>
              <a:gd name="T34" fmla="*/ 2147483647 w 490"/>
              <a:gd name="T35" fmla="*/ 2147483647 h 420"/>
              <a:gd name="T36" fmla="*/ 2147483647 w 490"/>
              <a:gd name="T37" fmla="*/ 2147483647 h 420"/>
              <a:gd name="T38" fmla="*/ 2147483647 w 490"/>
              <a:gd name="T39" fmla="*/ 2147483647 h 420"/>
              <a:gd name="T40" fmla="*/ 2147483647 w 490"/>
              <a:gd name="T41" fmla="*/ 2147483647 h 420"/>
              <a:gd name="T42" fmla="*/ 2147483647 w 490"/>
              <a:gd name="T43" fmla="*/ 2147483647 h 420"/>
              <a:gd name="T44" fmla="*/ 2147483647 w 490"/>
              <a:gd name="T45" fmla="*/ 2147483647 h 420"/>
              <a:gd name="T46" fmla="*/ 2147483647 w 490"/>
              <a:gd name="T47" fmla="*/ 2147483647 h 420"/>
              <a:gd name="T48" fmla="*/ 2147483647 w 490"/>
              <a:gd name="T49" fmla="*/ 2147483647 h 420"/>
              <a:gd name="T50" fmla="*/ 2147483647 w 490"/>
              <a:gd name="T51" fmla="*/ 2147483647 h 420"/>
              <a:gd name="T52" fmla="*/ 2147483647 w 490"/>
              <a:gd name="T53" fmla="*/ 2147483647 h 420"/>
              <a:gd name="T54" fmla="*/ 2147483647 w 490"/>
              <a:gd name="T55" fmla="*/ 2147483647 h 420"/>
              <a:gd name="T56" fmla="*/ 2147483647 w 490"/>
              <a:gd name="T57" fmla="*/ 2147483647 h 420"/>
              <a:gd name="T58" fmla="*/ 2147483647 w 490"/>
              <a:gd name="T59" fmla="*/ 2147483647 h 420"/>
              <a:gd name="T60" fmla="*/ 2147483647 w 490"/>
              <a:gd name="T61" fmla="*/ 2147483647 h 420"/>
              <a:gd name="T62" fmla="*/ 2147483647 w 490"/>
              <a:gd name="T63" fmla="*/ 2147483647 h 420"/>
              <a:gd name="T64" fmla="*/ 2147483647 w 490"/>
              <a:gd name="T65" fmla="*/ 2147483647 h 420"/>
              <a:gd name="T66" fmla="*/ 2147483647 w 490"/>
              <a:gd name="T67" fmla="*/ 2147483647 h 420"/>
              <a:gd name="T68" fmla="*/ 2147483647 w 490"/>
              <a:gd name="T69" fmla="*/ 2147483647 h 420"/>
              <a:gd name="T70" fmla="*/ 2147483647 w 490"/>
              <a:gd name="T71" fmla="*/ 2147483647 h 420"/>
              <a:gd name="T72" fmla="*/ 2147483647 w 490"/>
              <a:gd name="T73" fmla="*/ 2147483647 h 420"/>
              <a:gd name="T74" fmla="*/ 2147483647 w 490"/>
              <a:gd name="T75" fmla="*/ 2147483647 h 420"/>
              <a:gd name="T76" fmla="*/ 2147483647 w 490"/>
              <a:gd name="T77" fmla="*/ 2147483647 h 420"/>
              <a:gd name="T78" fmla="*/ 2147483647 w 490"/>
              <a:gd name="T79" fmla="*/ 2147483647 h 420"/>
              <a:gd name="T80" fmla="*/ 2147483647 w 490"/>
              <a:gd name="T81" fmla="*/ 2147483647 h 420"/>
              <a:gd name="T82" fmla="*/ 2147483647 w 490"/>
              <a:gd name="T83" fmla="*/ 2147483647 h 420"/>
              <a:gd name="T84" fmla="*/ 2147483647 w 490"/>
              <a:gd name="T85" fmla="*/ 2147483647 h 420"/>
              <a:gd name="T86" fmla="*/ 2147483647 w 490"/>
              <a:gd name="T87" fmla="*/ 2147483647 h 420"/>
              <a:gd name="T88" fmla="*/ 2147483647 w 490"/>
              <a:gd name="T89" fmla="*/ 2147483647 h 420"/>
              <a:gd name="T90" fmla="*/ 2147483647 w 490"/>
              <a:gd name="T91" fmla="*/ 2147483647 h 420"/>
              <a:gd name="T92" fmla="*/ 2147483647 w 490"/>
              <a:gd name="T93" fmla="*/ 2147483647 h 420"/>
              <a:gd name="T94" fmla="*/ 2147483647 w 490"/>
              <a:gd name="T95" fmla="*/ 2147483647 h 420"/>
              <a:gd name="T96" fmla="*/ 2147483647 w 490"/>
              <a:gd name="T97" fmla="*/ 2147483647 h 420"/>
              <a:gd name="T98" fmla="*/ 2147483647 w 490"/>
              <a:gd name="T99" fmla="*/ 2147483647 h 420"/>
              <a:gd name="T100" fmla="*/ 2147483647 w 490"/>
              <a:gd name="T101" fmla="*/ 2147483647 h 420"/>
              <a:gd name="T102" fmla="*/ 2147483647 w 490"/>
              <a:gd name="T103" fmla="*/ 2147483647 h 420"/>
              <a:gd name="T104" fmla="*/ 2147483647 w 490"/>
              <a:gd name="T105" fmla="*/ 2147483647 h 420"/>
              <a:gd name="T106" fmla="*/ 2147483647 w 490"/>
              <a:gd name="T107" fmla="*/ 2147483647 h 420"/>
              <a:gd name="T108" fmla="*/ 2147483647 w 490"/>
              <a:gd name="T109" fmla="*/ 2147483647 h 420"/>
              <a:gd name="T110" fmla="*/ 2147483647 w 490"/>
              <a:gd name="T111" fmla="*/ 2147483647 h 420"/>
              <a:gd name="T112" fmla="*/ 2147483647 w 490"/>
              <a:gd name="T113" fmla="*/ 2147483647 h 420"/>
              <a:gd name="T114" fmla="*/ 2147483647 w 490"/>
              <a:gd name="T115" fmla="*/ 2147483647 h 420"/>
              <a:gd name="T116" fmla="*/ 2147483647 w 490"/>
              <a:gd name="T117" fmla="*/ 2147483647 h 420"/>
              <a:gd name="T118" fmla="*/ 2147483647 w 490"/>
              <a:gd name="T119" fmla="*/ 2147483647 h 420"/>
              <a:gd name="T120" fmla="*/ 2147483647 w 490"/>
              <a:gd name="T121" fmla="*/ 2147483647 h 420"/>
              <a:gd name="T122" fmla="*/ 2147483647 w 490"/>
              <a:gd name="T123" fmla="*/ 2147483647 h 4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90"/>
              <a:gd name="T187" fmla="*/ 0 h 420"/>
              <a:gd name="T188" fmla="*/ 490 w 490"/>
              <a:gd name="T189" fmla="*/ 420 h 4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90" h="420">
                <a:moveTo>
                  <a:pt x="426" y="420"/>
                </a:moveTo>
                <a:lnTo>
                  <a:pt x="428" y="412"/>
                </a:lnTo>
                <a:lnTo>
                  <a:pt x="432" y="411"/>
                </a:lnTo>
                <a:lnTo>
                  <a:pt x="438" y="403"/>
                </a:lnTo>
                <a:lnTo>
                  <a:pt x="443" y="399"/>
                </a:lnTo>
                <a:lnTo>
                  <a:pt x="445" y="393"/>
                </a:lnTo>
                <a:lnTo>
                  <a:pt x="445" y="388"/>
                </a:lnTo>
                <a:lnTo>
                  <a:pt x="449" y="384"/>
                </a:lnTo>
                <a:lnTo>
                  <a:pt x="453" y="376"/>
                </a:lnTo>
                <a:lnTo>
                  <a:pt x="455" y="370"/>
                </a:lnTo>
                <a:lnTo>
                  <a:pt x="461" y="366"/>
                </a:lnTo>
                <a:lnTo>
                  <a:pt x="468" y="363"/>
                </a:lnTo>
                <a:lnTo>
                  <a:pt x="476" y="357"/>
                </a:lnTo>
                <a:lnTo>
                  <a:pt x="480" y="349"/>
                </a:lnTo>
                <a:lnTo>
                  <a:pt x="484" y="341"/>
                </a:lnTo>
                <a:lnTo>
                  <a:pt x="484" y="334"/>
                </a:lnTo>
                <a:lnTo>
                  <a:pt x="486" y="328"/>
                </a:lnTo>
                <a:lnTo>
                  <a:pt x="490" y="320"/>
                </a:lnTo>
                <a:lnTo>
                  <a:pt x="490" y="313"/>
                </a:lnTo>
                <a:lnTo>
                  <a:pt x="488" y="305"/>
                </a:lnTo>
                <a:lnTo>
                  <a:pt x="488" y="295"/>
                </a:lnTo>
                <a:lnTo>
                  <a:pt x="488" y="292"/>
                </a:lnTo>
                <a:lnTo>
                  <a:pt x="488" y="286"/>
                </a:lnTo>
                <a:lnTo>
                  <a:pt x="486" y="276"/>
                </a:lnTo>
                <a:lnTo>
                  <a:pt x="482" y="269"/>
                </a:lnTo>
                <a:lnTo>
                  <a:pt x="482" y="257"/>
                </a:lnTo>
                <a:lnTo>
                  <a:pt x="480" y="246"/>
                </a:lnTo>
                <a:lnTo>
                  <a:pt x="472" y="240"/>
                </a:lnTo>
                <a:lnTo>
                  <a:pt x="459" y="236"/>
                </a:lnTo>
                <a:lnTo>
                  <a:pt x="451" y="234"/>
                </a:lnTo>
                <a:lnTo>
                  <a:pt x="445" y="232"/>
                </a:lnTo>
                <a:lnTo>
                  <a:pt x="438" y="224"/>
                </a:lnTo>
                <a:lnTo>
                  <a:pt x="432" y="223"/>
                </a:lnTo>
                <a:lnTo>
                  <a:pt x="424" y="223"/>
                </a:lnTo>
                <a:lnTo>
                  <a:pt x="415" y="219"/>
                </a:lnTo>
                <a:lnTo>
                  <a:pt x="411" y="213"/>
                </a:lnTo>
                <a:lnTo>
                  <a:pt x="405" y="203"/>
                </a:lnTo>
                <a:lnTo>
                  <a:pt x="403" y="198"/>
                </a:lnTo>
                <a:lnTo>
                  <a:pt x="395" y="192"/>
                </a:lnTo>
                <a:lnTo>
                  <a:pt x="392" y="182"/>
                </a:lnTo>
                <a:lnTo>
                  <a:pt x="392" y="173"/>
                </a:lnTo>
                <a:lnTo>
                  <a:pt x="390" y="163"/>
                </a:lnTo>
                <a:lnTo>
                  <a:pt x="388" y="155"/>
                </a:lnTo>
                <a:lnTo>
                  <a:pt x="386" y="148"/>
                </a:lnTo>
                <a:lnTo>
                  <a:pt x="382" y="138"/>
                </a:lnTo>
                <a:lnTo>
                  <a:pt x="382" y="125"/>
                </a:lnTo>
                <a:lnTo>
                  <a:pt x="382" y="111"/>
                </a:lnTo>
                <a:lnTo>
                  <a:pt x="382" y="100"/>
                </a:lnTo>
                <a:lnTo>
                  <a:pt x="382" y="92"/>
                </a:lnTo>
                <a:lnTo>
                  <a:pt x="382" y="81"/>
                </a:lnTo>
                <a:lnTo>
                  <a:pt x="380" y="67"/>
                </a:lnTo>
                <a:lnTo>
                  <a:pt x="376" y="58"/>
                </a:lnTo>
                <a:lnTo>
                  <a:pt x="369" y="50"/>
                </a:lnTo>
                <a:lnTo>
                  <a:pt x="359" y="50"/>
                </a:lnTo>
                <a:lnTo>
                  <a:pt x="353" y="48"/>
                </a:lnTo>
                <a:lnTo>
                  <a:pt x="342" y="46"/>
                </a:lnTo>
                <a:lnTo>
                  <a:pt x="330" y="40"/>
                </a:lnTo>
                <a:lnTo>
                  <a:pt x="324" y="35"/>
                </a:lnTo>
                <a:lnTo>
                  <a:pt x="319" y="29"/>
                </a:lnTo>
                <a:lnTo>
                  <a:pt x="311" y="25"/>
                </a:lnTo>
                <a:lnTo>
                  <a:pt x="303" y="23"/>
                </a:lnTo>
                <a:lnTo>
                  <a:pt x="300" y="17"/>
                </a:lnTo>
                <a:lnTo>
                  <a:pt x="292" y="8"/>
                </a:lnTo>
                <a:lnTo>
                  <a:pt x="282" y="4"/>
                </a:lnTo>
                <a:lnTo>
                  <a:pt x="275" y="4"/>
                </a:lnTo>
                <a:lnTo>
                  <a:pt x="267" y="6"/>
                </a:lnTo>
                <a:lnTo>
                  <a:pt x="255" y="4"/>
                </a:lnTo>
                <a:lnTo>
                  <a:pt x="244" y="0"/>
                </a:lnTo>
                <a:lnTo>
                  <a:pt x="234" y="2"/>
                </a:lnTo>
                <a:lnTo>
                  <a:pt x="223" y="0"/>
                </a:lnTo>
                <a:lnTo>
                  <a:pt x="215" y="2"/>
                </a:lnTo>
                <a:lnTo>
                  <a:pt x="207" y="8"/>
                </a:lnTo>
                <a:lnTo>
                  <a:pt x="200" y="13"/>
                </a:lnTo>
                <a:lnTo>
                  <a:pt x="196" y="19"/>
                </a:lnTo>
                <a:lnTo>
                  <a:pt x="192" y="33"/>
                </a:lnTo>
                <a:lnTo>
                  <a:pt x="186" y="38"/>
                </a:lnTo>
                <a:lnTo>
                  <a:pt x="175" y="46"/>
                </a:lnTo>
                <a:lnTo>
                  <a:pt x="171" y="56"/>
                </a:lnTo>
                <a:lnTo>
                  <a:pt x="167" y="63"/>
                </a:lnTo>
                <a:lnTo>
                  <a:pt x="161" y="69"/>
                </a:lnTo>
                <a:lnTo>
                  <a:pt x="152" y="73"/>
                </a:lnTo>
                <a:lnTo>
                  <a:pt x="142" y="79"/>
                </a:lnTo>
                <a:lnTo>
                  <a:pt x="133" y="81"/>
                </a:lnTo>
                <a:lnTo>
                  <a:pt x="129" y="86"/>
                </a:lnTo>
                <a:lnTo>
                  <a:pt x="121" y="90"/>
                </a:lnTo>
                <a:lnTo>
                  <a:pt x="115" y="94"/>
                </a:lnTo>
                <a:lnTo>
                  <a:pt x="106" y="96"/>
                </a:lnTo>
                <a:lnTo>
                  <a:pt x="104" y="100"/>
                </a:lnTo>
                <a:lnTo>
                  <a:pt x="96" y="102"/>
                </a:lnTo>
                <a:lnTo>
                  <a:pt x="87" y="104"/>
                </a:lnTo>
                <a:lnTo>
                  <a:pt x="79" y="107"/>
                </a:lnTo>
                <a:lnTo>
                  <a:pt x="71" y="107"/>
                </a:lnTo>
                <a:lnTo>
                  <a:pt x="62" y="109"/>
                </a:lnTo>
                <a:lnTo>
                  <a:pt x="48" y="109"/>
                </a:lnTo>
                <a:lnTo>
                  <a:pt x="40" y="111"/>
                </a:lnTo>
                <a:lnTo>
                  <a:pt x="31" y="115"/>
                </a:lnTo>
                <a:lnTo>
                  <a:pt x="21" y="121"/>
                </a:lnTo>
                <a:lnTo>
                  <a:pt x="14" y="129"/>
                </a:lnTo>
                <a:lnTo>
                  <a:pt x="8" y="130"/>
                </a:lnTo>
                <a:lnTo>
                  <a:pt x="0" y="134"/>
                </a:lnTo>
                <a:lnTo>
                  <a:pt x="6" y="140"/>
                </a:lnTo>
                <a:lnTo>
                  <a:pt x="14" y="144"/>
                </a:lnTo>
                <a:lnTo>
                  <a:pt x="21" y="146"/>
                </a:lnTo>
                <a:lnTo>
                  <a:pt x="25" y="144"/>
                </a:lnTo>
                <a:lnTo>
                  <a:pt x="33" y="140"/>
                </a:lnTo>
                <a:lnTo>
                  <a:pt x="42" y="138"/>
                </a:lnTo>
                <a:lnTo>
                  <a:pt x="52" y="134"/>
                </a:lnTo>
                <a:lnTo>
                  <a:pt x="58" y="138"/>
                </a:lnTo>
                <a:lnTo>
                  <a:pt x="64" y="144"/>
                </a:lnTo>
                <a:lnTo>
                  <a:pt x="65" y="152"/>
                </a:lnTo>
                <a:lnTo>
                  <a:pt x="75" y="150"/>
                </a:lnTo>
                <a:lnTo>
                  <a:pt x="79" y="146"/>
                </a:lnTo>
                <a:lnTo>
                  <a:pt x="87" y="146"/>
                </a:lnTo>
                <a:lnTo>
                  <a:pt x="90" y="152"/>
                </a:lnTo>
                <a:lnTo>
                  <a:pt x="94" y="159"/>
                </a:lnTo>
                <a:lnTo>
                  <a:pt x="98" y="167"/>
                </a:lnTo>
                <a:lnTo>
                  <a:pt x="100" y="175"/>
                </a:lnTo>
                <a:lnTo>
                  <a:pt x="100" y="180"/>
                </a:lnTo>
                <a:lnTo>
                  <a:pt x="100" y="188"/>
                </a:lnTo>
                <a:lnTo>
                  <a:pt x="100" y="196"/>
                </a:lnTo>
                <a:lnTo>
                  <a:pt x="96" y="201"/>
                </a:lnTo>
                <a:lnTo>
                  <a:pt x="96" y="209"/>
                </a:lnTo>
                <a:lnTo>
                  <a:pt x="96" y="215"/>
                </a:lnTo>
                <a:lnTo>
                  <a:pt x="100" y="221"/>
                </a:lnTo>
                <a:lnTo>
                  <a:pt x="106" y="228"/>
                </a:lnTo>
                <a:lnTo>
                  <a:pt x="104" y="234"/>
                </a:lnTo>
                <a:lnTo>
                  <a:pt x="102" y="242"/>
                </a:lnTo>
                <a:lnTo>
                  <a:pt x="100" y="246"/>
                </a:lnTo>
                <a:lnTo>
                  <a:pt x="98" y="251"/>
                </a:lnTo>
                <a:lnTo>
                  <a:pt x="100" y="261"/>
                </a:lnTo>
                <a:lnTo>
                  <a:pt x="102" y="269"/>
                </a:lnTo>
                <a:lnTo>
                  <a:pt x="104" y="276"/>
                </a:lnTo>
                <a:lnTo>
                  <a:pt x="102" y="282"/>
                </a:lnTo>
                <a:lnTo>
                  <a:pt x="102" y="290"/>
                </a:lnTo>
                <a:lnTo>
                  <a:pt x="108" y="297"/>
                </a:lnTo>
                <a:lnTo>
                  <a:pt x="115" y="303"/>
                </a:lnTo>
                <a:lnTo>
                  <a:pt x="121" y="309"/>
                </a:lnTo>
                <a:lnTo>
                  <a:pt x="119" y="313"/>
                </a:lnTo>
                <a:lnTo>
                  <a:pt x="129" y="317"/>
                </a:lnTo>
                <a:lnTo>
                  <a:pt x="136" y="318"/>
                </a:lnTo>
                <a:lnTo>
                  <a:pt x="142" y="324"/>
                </a:lnTo>
                <a:lnTo>
                  <a:pt x="146" y="330"/>
                </a:lnTo>
                <a:lnTo>
                  <a:pt x="154" y="334"/>
                </a:lnTo>
                <a:lnTo>
                  <a:pt x="159" y="336"/>
                </a:lnTo>
                <a:lnTo>
                  <a:pt x="163" y="341"/>
                </a:lnTo>
                <a:lnTo>
                  <a:pt x="169" y="347"/>
                </a:lnTo>
                <a:lnTo>
                  <a:pt x="181" y="349"/>
                </a:lnTo>
                <a:lnTo>
                  <a:pt x="186" y="347"/>
                </a:lnTo>
                <a:lnTo>
                  <a:pt x="192" y="351"/>
                </a:lnTo>
                <a:lnTo>
                  <a:pt x="202" y="353"/>
                </a:lnTo>
                <a:lnTo>
                  <a:pt x="209" y="351"/>
                </a:lnTo>
                <a:lnTo>
                  <a:pt x="215" y="347"/>
                </a:lnTo>
                <a:lnTo>
                  <a:pt x="219" y="349"/>
                </a:lnTo>
                <a:lnTo>
                  <a:pt x="225" y="353"/>
                </a:lnTo>
                <a:lnTo>
                  <a:pt x="230" y="359"/>
                </a:lnTo>
                <a:lnTo>
                  <a:pt x="238" y="359"/>
                </a:lnTo>
                <a:lnTo>
                  <a:pt x="248" y="355"/>
                </a:lnTo>
                <a:lnTo>
                  <a:pt x="255" y="359"/>
                </a:lnTo>
                <a:lnTo>
                  <a:pt x="259" y="363"/>
                </a:lnTo>
                <a:lnTo>
                  <a:pt x="265" y="368"/>
                </a:lnTo>
                <a:lnTo>
                  <a:pt x="269" y="376"/>
                </a:lnTo>
                <a:lnTo>
                  <a:pt x="275" y="380"/>
                </a:lnTo>
                <a:lnTo>
                  <a:pt x="282" y="380"/>
                </a:lnTo>
                <a:lnTo>
                  <a:pt x="290" y="378"/>
                </a:lnTo>
                <a:lnTo>
                  <a:pt x="301" y="382"/>
                </a:lnTo>
                <a:lnTo>
                  <a:pt x="309" y="386"/>
                </a:lnTo>
                <a:lnTo>
                  <a:pt x="317" y="389"/>
                </a:lnTo>
                <a:lnTo>
                  <a:pt x="324" y="389"/>
                </a:lnTo>
                <a:lnTo>
                  <a:pt x="330" y="393"/>
                </a:lnTo>
                <a:lnTo>
                  <a:pt x="338" y="397"/>
                </a:lnTo>
                <a:lnTo>
                  <a:pt x="340" y="403"/>
                </a:lnTo>
                <a:lnTo>
                  <a:pt x="344" y="407"/>
                </a:lnTo>
                <a:lnTo>
                  <a:pt x="348" y="411"/>
                </a:lnTo>
                <a:lnTo>
                  <a:pt x="351" y="411"/>
                </a:lnTo>
                <a:lnTo>
                  <a:pt x="355" y="409"/>
                </a:lnTo>
                <a:lnTo>
                  <a:pt x="359" y="411"/>
                </a:lnTo>
                <a:lnTo>
                  <a:pt x="365" y="414"/>
                </a:lnTo>
                <a:lnTo>
                  <a:pt x="372" y="416"/>
                </a:lnTo>
                <a:lnTo>
                  <a:pt x="378" y="416"/>
                </a:lnTo>
                <a:lnTo>
                  <a:pt x="384" y="411"/>
                </a:lnTo>
                <a:lnTo>
                  <a:pt x="392" y="411"/>
                </a:lnTo>
                <a:lnTo>
                  <a:pt x="397" y="414"/>
                </a:lnTo>
                <a:lnTo>
                  <a:pt x="403" y="414"/>
                </a:lnTo>
                <a:lnTo>
                  <a:pt x="409" y="412"/>
                </a:lnTo>
                <a:lnTo>
                  <a:pt x="415" y="412"/>
                </a:lnTo>
                <a:lnTo>
                  <a:pt x="419" y="414"/>
                </a:lnTo>
                <a:lnTo>
                  <a:pt x="426" y="42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251079" y="1670533"/>
            <a:ext cx="2177749" cy="1479337"/>
          </a:xfrm>
          <a:custGeom>
            <a:avLst/>
            <a:gdLst>
              <a:gd name="T0" fmla="*/ 2147483647 w 1222"/>
              <a:gd name="T1" fmla="*/ 2147483647 h 850"/>
              <a:gd name="T2" fmla="*/ 2147483647 w 1222"/>
              <a:gd name="T3" fmla="*/ 2147483647 h 850"/>
              <a:gd name="T4" fmla="*/ 2147483647 w 1222"/>
              <a:gd name="T5" fmla="*/ 2147483647 h 850"/>
              <a:gd name="T6" fmla="*/ 2147483647 w 1222"/>
              <a:gd name="T7" fmla="*/ 2147483647 h 850"/>
              <a:gd name="T8" fmla="*/ 2147483647 w 1222"/>
              <a:gd name="T9" fmla="*/ 2147483647 h 850"/>
              <a:gd name="T10" fmla="*/ 2147483647 w 1222"/>
              <a:gd name="T11" fmla="*/ 2147483647 h 850"/>
              <a:gd name="T12" fmla="*/ 2147483647 w 1222"/>
              <a:gd name="T13" fmla="*/ 2147483647 h 850"/>
              <a:gd name="T14" fmla="*/ 2147483647 w 1222"/>
              <a:gd name="T15" fmla="*/ 2147483647 h 850"/>
              <a:gd name="T16" fmla="*/ 2147483647 w 1222"/>
              <a:gd name="T17" fmla="*/ 2147483647 h 850"/>
              <a:gd name="T18" fmla="*/ 2147483647 w 1222"/>
              <a:gd name="T19" fmla="*/ 2147483647 h 850"/>
              <a:gd name="T20" fmla="*/ 2147483647 w 1222"/>
              <a:gd name="T21" fmla="*/ 2147483647 h 850"/>
              <a:gd name="T22" fmla="*/ 2147483647 w 1222"/>
              <a:gd name="T23" fmla="*/ 2147483647 h 850"/>
              <a:gd name="T24" fmla="*/ 2147483647 w 1222"/>
              <a:gd name="T25" fmla="*/ 2147483647 h 850"/>
              <a:gd name="T26" fmla="*/ 2147483647 w 1222"/>
              <a:gd name="T27" fmla="*/ 2147483647 h 850"/>
              <a:gd name="T28" fmla="*/ 2147483647 w 1222"/>
              <a:gd name="T29" fmla="*/ 2147483647 h 850"/>
              <a:gd name="T30" fmla="*/ 2147483647 w 1222"/>
              <a:gd name="T31" fmla="*/ 2147483647 h 850"/>
              <a:gd name="T32" fmla="*/ 2147483647 w 1222"/>
              <a:gd name="T33" fmla="*/ 2147483647 h 850"/>
              <a:gd name="T34" fmla="*/ 2147483647 w 1222"/>
              <a:gd name="T35" fmla="*/ 2147483647 h 850"/>
              <a:gd name="T36" fmla="*/ 2147483647 w 1222"/>
              <a:gd name="T37" fmla="*/ 2147483647 h 850"/>
              <a:gd name="T38" fmla="*/ 2147483647 w 1222"/>
              <a:gd name="T39" fmla="*/ 2147483647 h 850"/>
              <a:gd name="T40" fmla="*/ 2147483647 w 1222"/>
              <a:gd name="T41" fmla="*/ 2147483647 h 850"/>
              <a:gd name="T42" fmla="*/ 2147483647 w 1222"/>
              <a:gd name="T43" fmla="*/ 2147483647 h 850"/>
              <a:gd name="T44" fmla="*/ 2147483647 w 1222"/>
              <a:gd name="T45" fmla="*/ 2147483647 h 850"/>
              <a:gd name="T46" fmla="*/ 2147483647 w 1222"/>
              <a:gd name="T47" fmla="*/ 2147483647 h 850"/>
              <a:gd name="T48" fmla="*/ 2147483647 w 1222"/>
              <a:gd name="T49" fmla="*/ 2147483647 h 850"/>
              <a:gd name="T50" fmla="*/ 2147483647 w 1222"/>
              <a:gd name="T51" fmla="*/ 2147483647 h 850"/>
              <a:gd name="T52" fmla="*/ 2147483647 w 1222"/>
              <a:gd name="T53" fmla="*/ 2147483647 h 850"/>
              <a:gd name="T54" fmla="*/ 2147483647 w 1222"/>
              <a:gd name="T55" fmla="*/ 2147483647 h 850"/>
              <a:gd name="T56" fmla="*/ 2147483647 w 1222"/>
              <a:gd name="T57" fmla="*/ 2147483647 h 850"/>
              <a:gd name="T58" fmla="*/ 2147483647 w 1222"/>
              <a:gd name="T59" fmla="*/ 2147483647 h 850"/>
              <a:gd name="T60" fmla="*/ 2147483647 w 1222"/>
              <a:gd name="T61" fmla="*/ 2147483647 h 850"/>
              <a:gd name="T62" fmla="*/ 2147483647 w 1222"/>
              <a:gd name="T63" fmla="*/ 2147483647 h 850"/>
              <a:gd name="T64" fmla="*/ 2147483647 w 1222"/>
              <a:gd name="T65" fmla="*/ 2147483647 h 850"/>
              <a:gd name="T66" fmla="*/ 2147483647 w 1222"/>
              <a:gd name="T67" fmla="*/ 2147483647 h 850"/>
              <a:gd name="T68" fmla="*/ 2147483647 w 1222"/>
              <a:gd name="T69" fmla="*/ 2147483647 h 850"/>
              <a:gd name="T70" fmla="*/ 2147483647 w 1222"/>
              <a:gd name="T71" fmla="*/ 2147483647 h 850"/>
              <a:gd name="T72" fmla="*/ 2147483647 w 1222"/>
              <a:gd name="T73" fmla="*/ 2147483647 h 850"/>
              <a:gd name="T74" fmla="*/ 2147483647 w 1222"/>
              <a:gd name="T75" fmla="*/ 2147483647 h 850"/>
              <a:gd name="T76" fmla="*/ 2147483647 w 1222"/>
              <a:gd name="T77" fmla="*/ 2147483647 h 850"/>
              <a:gd name="T78" fmla="*/ 2147483647 w 1222"/>
              <a:gd name="T79" fmla="*/ 2147483647 h 850"/>
              <a:gd name="T80" fmla="*/ 2147483647 w 1222"/>
              <a:gd name="T81" fmla="*/ 2147483647 h 850"/>
              <a:gd name="T82" fmla="*/ 2147483647 w 1222"/>
              <a:gd name="T83" fmla="*/ 2147483647 h 850"/>
              <a:gd name="T84" fmla="*/ 2147483647 w 1222"/>
              <a:gd name="T85" fmla="*/ 2147483647 h 850"/>
              <a:gd name="T86" fmla="*/ 2147483647 w 1222"/>
              <a:gd name="T87" fmla="*/ 2147483647 h 850"/>
              <a:gd name="T88" fmla="*/ 2147483647 w 1222"/>
              <a:gd name="T89" fmla="*/ 2147483647 h 850"/>
              <a:gd name="T90" fmla="*/ 2147483647 w 1222"/>
              <a:gd name="T91" fmla="*/ 2147483647 h 850"/>
              <a:gd name="T92" fmla="*/ 2147483647 w 1222"/>
              <a:gd name="T93" fmla="*/ 2147483647 h 850"/>
              <a:gd name="T94" fmla="*/ 2147483647 w 1222"/>
              <a:gd name="T95" fmla="*/ 2147483647 h 850"/>
              <a:gd name="T96" fmla="*/ 2147483647 w 1222"/>
              <a:gd name="T97" fmla="*/ 2147483647 h 850"/>
              <a:gd name="T98" fmla="*/ 2147483647 w 1222"/>
              <a:gd name="T99" fmla="*/ 2147483647 h 850"/>
              <a:gd name="T100" fmla="*/ 2147483647 w 1222"/>
              <a:gd name="T101" fmla="*/ 2147483647 h 850"/>
              <a:gd name="T102" fmla="*/ 2147483647 w 1222"/>
              <a:gd name="T103" fmla="*/ 2147483647 h 850"/>
              <a:gd name="T104" fmla="*/ 2147483647 w 1222"/>
              <a:gd name="T105" fmla="*/ 2147483647 h 850"/>
              <a:gd name="T106" fmla="*/ 2147483647 w 1222"/>
              <a:gd name="T107" fmla="*/ 2147483647 h 850"/>
              <a:gd name="T108" fmla="*/ 2147483647 w 1222"/>
              <a:gd name="T109" fmla="*/ 2147483647 h 850"/>
              <a:gd name="T110" fmla="*/ 2147483647 w 1222"/>
              <a:gd name="T111" fmla="*/ 2147483647 h 850"/>
              <a:gd name="T112" fmla="*/ 2147483647 w 1222"/>
              <a:gd name="T113" fmla="*/ 2147483647 h 850"/>
              <a:gd name="T114" fmla="*/ 2147483647 w 1222"/>
              <a:gd name="T115" fmla="*/ 2147483647 h 850"/>
              <a:gd name="T116" fmla="*/ 2147483647 w 1222"/>
              <a:gd name="T117" fmla="*/ 2147483647 h 850"/>
              <a:gd name="T118" fmla="*/ 2147483647 w 1222"/>
              <a:gd name="T119" fmla="*/ 2147483647 h 8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2"/>
              <a:gd name="T181" fmla="*/ 0 h 850"/>
              <a:gd name="T182" fmla="*/ 1222 w 1222"/>
              <a:gd name="T183" fmla="*/ 850 h 8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2" h="850">
                <a:moveTo>
                  <a:pt x="1143" y="641"/>
                </a:moveTo>
                <a:lnTo>
                  <a:pt x="1141" y="647"/>
                </a:lnTo>
                <a:lnTo>
                  <a:pt x="1139" y="651"/>
                </a:lnTo>
                <a:lnTo>
                  <a:pt x="1132" y="660"/>
                </a:lnTo>
                <a:lnTo>
                  <a:pt x="1128" y="674"/>
                </a:lnTo>
                <a:lnTo>
                  <a:pt x="1130" y="685"/>
                </a:lnTo>
                <a:lnTo>
                  <a:pt x="1128" y="699"/>
                </a:lnTo>
                <a:lnTo>
                  <a:pt x="1126" y="708"/>
                </a:lnTo>
                <a:lnTo>
                  <a:pt x="1126" y="720"/>
                </a:lnTo>
                <a:lnTo>
                  <a:pt x="1124" y="735"/>
                </a:lnTo>
                <a:lnTo>
                  <a:pt x="1124" y="743"/>
                </a:lnTo>
                <a:lnTo>
                  <a:pt x="1114" y="752"/>
                </a:lnTo>
                <a:lnTo>
                  <a:pt x="1116" y="764"/>
                </a:lnTo>
                <a:lnTo>
                  <a:pt x="1114" y="774"/>
                </a:lnTo>
                <a:lnTo>
                  <a:pt x="1109" y="775"/>
                </a:lnTo>
                <a:lnTo>
                  <a:pt x="1099" y="777"/>
                </a:lnTo>
                <a:lnTo>
                  <a:pt x="1084" y="781"/>
                </a:lnTo>
                <a:lnTo>
                  <a:pt x="1065" y="783"/>
                </a:lnTo>
                <a:lnTo>
                  <a:pt x="1045" y="781"/>
                </a:lnTo>
                <a:lnTo>
                  <a:pt x="1028" y="783"/>
                </a:lnTo>
                <a:lnTo>
                  <a:pt x="1009" y="783"/>
                </a:lnTo>
                <a:lnTo>
                  <a:pt x="988" y="783"/>
                </a:lnTo>
                <a:lnTo>
                  <a:pt x="971" y="781"/>
                </a:lnTo>
                <a:lnTo>
                  <a:pt x="955" y="781"/>
                </a:lnTo>
                <a:lnTo>
                  <a:pt x="936" y="783"/>
                </a:lnTo>
                <a:lnTo>
                  <a:pt x="923" y="781"/>
                </a:lnTo>
                <a:lnTo>
                  <a:pt x="911" y="781"/>
                </a:lnTo>
                <a:lnTo>
                  <a:pt x="901" y="783"/>
                </a:lnTo>
                <a:lnTo>
                  <a:pt x="886" y="783"/>
                </a:lnTo>
                <a:lnTo>
                  <a:pt x="882" y="774"/>
                </a:lnTo>
                <a:lnTo>
                  <a:pt x="875" y="766"/>
                </a:lnTo>
                <a:lnTo>
                  <a:pt x="865" y="766"/>
                </a:lnTo>
                <a:lnTo>
                  <a:pt x="859" y="764"/>
                </a:lnTo>
                <a:lnTo>
                  <a:pt x="848" y="762"/>
                </a:lnTo>
                <a:lnTo>
                  <a:pt x="836" y="756"/>
                </a:lnTo>
                <a:lnTo>
                  <a:pt x="830" y="751"/>
                </a:lnTo>
                <a:lnTo>
                  <a:pt x="825" y="745"/>
                </a:lnTo>
                <a:lnTo>
                  <a:pt x="817" y="741"/>
                </a:lnTo>
                <a:lnTo>
                  <a:pt x="809" y="739"/>
                </a:lnTo>
                <a:lnTo>
                  <a:pt x="806" y="733"/>
                </a:lnTo>
                <a:lnTo>
                  <a:pt x="798" y="724"/>
                </a:lnTo>
                <a:lnTo>
                  <a:pt x="788" y="720"/>
                </a:lnTo>
                <a:lnTo>
                  <a:pt x="781" y="720"/>
                </a:lnTo>
                <a:lnTo>
                  <a:pt x="773" y="722"/>
                </a:lnTo>
                <a:lnTo>
                  <a:pt x="761" y="720"/>
                </a:lnTo>
                <a:lnTo>
                  <a:pt x="750" y="716"/>
                </a:lnTo>
                <a:lnTo>
                  <a:pt x="740" y="718"/>
                </a:lnTo>
                <a:lnTo>
                  <a:pt x="729" y="716"/>
                </a:lnTo>
                <a:lnTo>
                  <a:pt x="721" y="718"/>
                </a:lnTo>
                <a:lnTo>
                  <a:pt x="713" y="724"/>
                </a:lnTo>
                <a:lnTo>
                  <a:pt x="706" y="729"/>
                </a:lnTo>
                <a:lnTo>
                  <a:pt x="702" y="735"/>
                </a:lnTo>
                <a:lnTo>
                  <a:pt x="698" y="749"/>
                </a:lnTo>
                <a:lnTo>
                  <a:pt x="692" y="754"/>
                </a:lnTo>
                <a:lnTo>
                  <a:pt x="681" y="762"/>
                </a:lnTo>
                <a:lnTo>
                  <a:pt x="677" y="772"/>
                </a:lnTo>
                <a:lnTo>
                  <a:pt x="673" y="779"/>
                </a:lnTo>
                <a:lnTo>
                  <a:pt x="667" y="785"/>
                </a:lnTo>
                <a:lnTo>
                  <a:pt x="658" y="789"/>
                </a:lnTo>
                <a:lnTo>
                  <a:pt x="648" y="795"/>
                </a:lnTo>
                <a:lnTo>
                  <a:pt x="639" y="797"/>
                </a:lnTo>
                <a:lnTo>
                  <a:pt x="635" y="802"/>
                </a:lnTo>
                <a:lnTo>
                  <a:pt x="627" y="806"/>
                </a:lnTo>
                <a:lnTo>
                  <a:pt x="621" y="810"/>
                </a:lnTo>
                <a:lnTo>
                  <a:pt x="612" y="812"/>
                </a:lnTo>
                <a:lnTo>
                  <a:pt x="610" y="816"/>
                </a:lnTo>
                <a:lnTo>
                  <a:pt x="602" y="818"/>
                </a:lnTo>
                <a:lnTo>
                  <a:pt x="593" y="820"/>
                </a:lnTo>
                <a:lnTo>
                  <a:pt x="585" y="823"/>
                </a:lnTo>
                <a:lnTo>
                  <a:pt x="577" y="823"/>
                </a:lnTo>
                <a:lnTo>
                  <a:pt x="568" y="825"/>
                </a:lnTo>
                <a:lnTo>
                  <a:pt x="554" y="825"/>
                </a:lnTo>
                <a:lnTo>
                  <a:pt x="546" y="827"/>
                </a:lnTo>
                <a:lnTo>
                  <a:pt x="537" y="831"/>
                </a:lnTo>
                <a:lnTo>
                  <a:pt x="527" y="837"/>
                </a:lnTo>
                <a:lnTo>
                  <a:pt x="520" y="845"/>
                </a:lnTo>
                <a:lnTo>
                  <a:pt x="514" y="846"/>
                </a:lnTo>
                <a:lnTo>
                  <a:pt x="506" y="850"/>
                </a:lnTo>
                <a:lnTo>
                  <a:pt x="497" y="845"/>
                </a:lnTo>
                <a:lnTo>
                  <a:pt x="485" y="839"/>
                </a:lnTo>
                <a:lnTo>
                  <a:pt x="475" y="835"/>
                </a:lnTo>
                <a:lnTo>
                  <a:pt x="466" y="833"/>
                </a:lnTo>
                <a:lnTo>
                  <a:pt x="456" y="827"/>
                </a:lnTo>
                <a:lnTo>
                  <a:pt x="445" y="823"/>
                </a:lnTo>
                <a:lnTo>
                  <a:pt x="431" y="816"/>
                </a:lnTo>
                <a:lnTo>
                  <a:pt x="422" y="812"/>
                </a:lnTo>
                <a:lnTo>
                  <a:pt x="408" y="806"/>
                </a:lnTo>
                <a:lnTo>
                  <a:pt x="397" y="800"/>
                </a:lnTo>
                <a:lnTo>
                  <a:pt x="385" y="793"/>
                </a:lnTo>
                <a:lnTo>
                  <a:pt x="372" y="789"/>
                </a:lnTo>
                <a:lnTo>
                  <a:pt x="360" y="781"/>
                </a:lnTo>
                <a:lnTo>
                  <a:pt x="345" y="775"/>
                </a:lnTo>
                <a:lnTo>
                  <a:pt x="330" y="768"/>
                </a:lnTo>
                <a:lnTo>
                  <a:pt x="314" y="762"/>
                </a:lnTo>
                <a:lnTo>
                  <a:pt x="303" y="758"/>
                </a:lnTo>
                <a:lnTo>
                  <a:pt x="287" y="749"/>
                </a:lnTo>
                <a:lnTo>
                  <a:pt x="270" y="743"/>
                </a:lnTo>
                <a:lnTo>
                  <a:pt x="253" y="737"/>
                </a:lnTo>
                <a:lnTo>
                  <a:pt x="241" y="733"/>
                </a:lnTo>
                <a:lnTo>
                  <a:pt x="228" y="729"/>
                </a:lnTo>
                <a:lnTo>
                  <a:pt x="213" y="726"/>
                </a:lnTo>
                <a:lnTo>
                  <a:pt x="197" y="722"/>
                </a:lnTo>
                <a:lnTo>
                  <a:pt x="186" y="720"/>
                </a:lnTo>
                <a:lnTo>
                  <a:pt x="174" y="718"/>
                </a:lnTo>
                <a:lnTo>
                  <a:pt x="163" y="716"/>
                </a:lnTo>
                <a:lnTo>
                  <a:pt x="153" y="714"/>
                </a:lnTo>
                <a:lnTo>
                  <a:pt x="144" y="708"/>
                </a:lnTo>
                <a:lnTo>
                  <a:pt x="136" y="706"/>
                </a:lnTo>
                <a:lnTo>
                  <a:pt x="126" y="703"/>
                </a:lnTo>
                <a:lnTo>
                  <a:pt x="115" y="699"/>
                </a:lnTo>
                <a:lnTo>
                  <a:pt x="105" y="697"/>
                </a:lnTo>
                <a:lnTo>
                  <a:pt x="96" y="691"/>
                </a:lnTo>
                <a:lnTo>
                  <a:pt x="86" y="689"/>
                </a:lnTo>
                <a:lnTo>
                  <a:pt x="74" y="685"/>
                </a:lnTo>
                <a:lnTo>
                  <a:pt x="65" y="683"/>
                </a:lnTo>
                <a:lnTo>
                  <a:pt x="49" y="683"/>
                </a:lnTo>
                <a:lnTo>
                  <a:pt x="30" y="681"/>
                </a:lnTo>
                <a:lnTo>
                  <a:pt x="23" y="680"/>
                </a:lnTo>
                <a:lnTo>
                  <a:pt x="9" y="680"/>
                </a:lnTo>
                <a:lnTo>
                  <a:pt x="2" y="680"/>
                </a:lnTo>
                <a:lnTo>
                  <a:pt x="0" y="676"/>
                </a:lnTo>
                <a:lnTo>
                  <a:pt x="0" y="672"/>
                </a:lnTo>
                <a:lnTo>
                  <a:pt x="3" y="668"/>
                </a:lnTo>
                <a:lnTo>
                  <a:pt x="5" y="662"/>
                </a:lnTo>
                <a:lnTo>
                  <a:pt x="7" y="658"/>
                </a:lnTo>
                <a:lnTo>
                  <a:pt x="11" y="655"/>
                </a:lnTo>
                <a:lnTo>
                  <a:pt x="15" y="649"/>
                </a:lnTo>
                <a:lnTo>
                  <a:pt x="19" y="647"/>
                </a:lnTo>
                <a:lnTo>
                  <a:pt x="21" y="641"/>
                </a:lnTo>
                <a:lnTo>
                  <a:pt x="26" y="637"/>
                </a:lnTo>
                <a:lnTo>
                  <a:pt x="30" y="632"/>
                </a:lnTo>
                <a:lnTo>
                  <a:pt x="32" y="626"/>
                </a:lnTo>
                <a:lnTo>
                  <a:pt x="34" y="620"/>
                </a:lnTo>
                <a:lnTo>
                  <a:pt x="36" y="612"/>
                </a:lnTo>
                <a:lnTo>
                  <a:pt x="36" y="605"/>
                </a:lnTo>
                <a:lnTo>
                  <a:pt x="38" y="599"/>
                </a:lnTo>
                <a:lnTo>
                  <a:pt x="36" y="593"/>
                </a:lnTo>
                <a:lnTo>
                  <a:pt x="36" y="586"/>
                </a:lnTo>
                <a:lnTo>
                  <a:pt x="48" y="574"/>
                </a:lnTo>
                <a:lnTo>
                  <a:pt x="55" y="563"/>
                </a:lnTo>
                <a:lnTo>
                  <a:pt x="53" y="549"/>
                </a:lnTo>
                <a:lnTo>
                  <a:pt x="53" y="541"/>
                </a:lnTo>
                <a:lnTo>
                  <a:pt x="57" y="528"/>
                </a:lnTo>
                <a:lnTo>
                  <a:pt x="61" y="526"/>
                </a:lnTo>
                <a:lnTo>
                  <a:pt x="69" y="526"/>
                </a:lnTo>
                <a:lnTo>
                  <a:pt x="74" y="520"/>
                </a:lnTo>
                <a:lnTo>
                  <a:pt x="80" y="516"/>
                </a:lnTo>
                <a:lnTo>
                  <a:pt x="88" y="513"/>
                </a:lnTo>
                <a:lnTo>
                  <a:pt x="92" y="507"/>
                </a:lnTo>
                <a:lnTo>
                  <a:pt x="99" y="503"/>
                </a:lnTo>
                <a:lnTo>
                  <a:pt x="103" y="501"/>
                </a:lnTo>
                <a:lnTo>
                  <a:pt x="109" y="497"/>
                </a:lnTo>
                <a:lnTo>
                  <a:pt x="113" y="493"/>
                </a:lnTo>
                <a:lnTo>
                  <a:pt x="120" y="490"/>
                </a:lnTo>
                <a:lnTo>
                  <a:pt x="126" y="490"/>
                </a:lnTo>
                <a:lnTo>
                  <a:pt x="132" y="488"/>
                </a:lnTo>
                <a:lnTo>
                  <a:pt x="142" y="486"/>
                </a:lnTo>
                <a:lnTo>
                  <a:pt x="147" y="486"/>
                </a:lnTo>
                <a:lnTo>
                  <a:pt x="155" y="486"/>
                </a:lnTo>
                <a:lnTo>
                  <a:pt x="165" y="484"/>
                </a:lnTo>
                <a:lnTo>
                  <a:pt x="172" y="478"/>
                </a:lnTo>
                <a:lnTo>
                  <a:pt x="180" y="476"/>
                </a:lnTo>
                <a:lnTo>
                  <a:pt x="186" y="474"/>
                </a:lnTo>
                <a:lnTo>
                  <a:pt x="191" y="472"/>
                </a:lnTo>
                <a:lnTo>
                  <a:pt x="195" y="468"/>
                </a:lnTo>
                <a:lnTo>
                  <a:pt x="207" y="468"/>
                </a:lnTo>
                <a:lnTo>
                  <a:pt x="211" y="461"/>
                </a:lnTo>
                <a:lnTo>
                  <a:pt x="215" y="457"/>
                </a:lnTo>
                <a:lnTo>
                  <a:pt x="222" y="459"/>
                </a:lnTo>
                <a:lnTo>
                  <a:pt x="228" y="457"/>
                </a:lnTo>
                <a:lnTo>
                  <a:pt x="239" y="457"/>
                </a:lnTo>
                <a:lnTo>
                  <a:pt x="247" y="461"/>
                </a:lnTo>
                <a:lnTo>
                  <a:pt x="251" y="463"/>
                </a:lnTo>
                <a:lnTo>
                  <a:pt x="257" y="467"/>
                </a:lnTo>
                <a:lnTo>
                  <a:pt x="261" y="463"/>
                </a:lnTo>
                <a:lnTo>
                  <a:pt x="262" y="461"/>
                </a:lnTo>
                <a:lnTo>
                  <a:pt x="268" y="461"/>
                </a:lnTo>
                <a:lnTo>
                  <a:pt x="274" y="459"/>
                </a:lnTo>
                <a:lnTo>
                  <a:pt x="276" y="453"/>
                </a:lnTo>
                <a:lnTo>
                  <a:pt x="280" y="444"/>
                </a:lnTo>
                <a:lnTo>
                  <a:pt x="280" y="432"/>
                </a:lnTo>
                <a:lnTo>
                  <a:pt x="284" y="415"/>
                </a:lnTo>
                <a:lnTo>
                  <a:pt x="286" y="399"/>
                </a:lnTo>
                <a:lnTo>
                  <a:pt x="289" y="378"/>
                </a:lnTo>
                <a:lnTo>
                  <a:pt x="289" y="357"/>
                </a:lnTo>
                <a:lnTo>
                  <a:pt x="293" y="332"/>
                </a:lnTo>
                <a:lnTo>
                  <a:pt x="295" y="307"/>
                </a:lnTo>
                <a:lnTo>
                  <a:pt x="295" y="284"/>
                </a:lnTo>
                <a:lnTo>
                  <a:pt x="295" y="267"/>
                </a:lnTo>
                <a:lnTo>
                  <a:pt x="297" y="257"/>
                </a:lnTo>
                <a:lnTo>
                  <a:pt x="293" y="248"/>
                </a:lnTo>
                <a:lnTo>
                  <a:pt x="299" y="238"/>
                </a:lnTo>
                <a:lnTo>
                  <a:pt x="299" y="227"/>
                </a:lnTo>
                <a:lnTo>
                  <a:pt x="293" y="221"/>
                </a:lnTo>
                <a:lnTo>
                  <a:pt x="291" y="211"/>
                </a:lnTo>
                <a:lnTo>
                  <a:pt x="293" y="200"/>
                </a:lnTo>
                <a:lnTo>
                  <a:pt x="287" y="190"/>
                </a:lnTo>
                <a:lnTo>
                  <a:pt x="280" y="186"/>
                </a:lnTo>
                <a:lnTo>
                  <a:pt x="272" y="186"/>
                </a:lnTo>
                <a:lnTo>
                  <a:pt x="264" y="179"/>
                </a:lnTo>
                <a:lnTo>
                  <a:pt x="257" y="173"/>
                </a:lnTo>
                <a:lnTo>
                  <a:pt x="257" y="162"/>
                </a:lnTo>
                <a:lnTo>
                  <a:pt x="261" y="154"/>
                </a:lnTo>
                <a:lnTo>
                  <a:pt x="261" y="137"/>
                </a:lnTo>
                <a:lnTo>
                  <a:pt x="259" y="121"/>
                </a:lnTo>
                <a:lnTo>
                  <a:pt x="268" y="114"/>
                </a:lnTo>
                <a:lnTo>
                  <a:pt x="282" y="108"/>
                </a:lnTo>
                <a:lnTo>
                  <a:pt x="299" y="100"/>
                </a:lnTo>
                <a:lnTo>
                  <a:pt x="301" y="89"/>
                </a:lnTo>
                <a:lnTo>
                  <a:pt x="293" y="83"/>
                </a:lnTo>
                <a:lnTo>
                  <a:pt x="280" y="81"/>
                </a:lnTo>
                <a:lnTo>
                  <a:pt x="270" y="73"/>
                </a:lnTo>
                <a:lnTo>
                  <a:pt x="268" y="58"/>
                </a:lnTo>
                <a:lnTo>
                  <a:pt x="270" y="43"/>
                </a:lnTo>
                <a:lnTo>
                  <a:pt x="280" y="37"/>
                </a:lnTo>
                <a:lnTo>
                  <a:pt x="289" y="37"/>
                </a:lnTo>
                <a:lnTo>
                  <a:pt x="312" y="35"/>
                </a:lnTo>
                <a:lnTo>
                  <a:pt x="332" y="33"/>
                </a:lnTo>
                <a:lnTo>
                  <a:pt x="347" y="33"/>
                </a:lnTo>
                <a:lnTo>
                  <a:pt x="362" y="33"/>
                </a:lnTo>
                <a:lnTo>
                  <a:pt x="374" y="35"/>
                </a:lnTo>
                <a:lnTo>
                  <a:pt x="378" y="29"/>
                </a:lnTo>
                <a:lnTo>
                  <a:pt x="378" y="21"/>
                </a:lnTo>
                <a:lnTo>
                  <a:pt x="378" y="16"/>
                </a:lnTo>
                <a:lnTo>
                  <a:pt x="380" y="12"/>
                </a:lnTo>
                <a:lnTo>
                  <a:pt x="383" y="8"/>
                </a:lnTo>
                <a:lnTo>
                  <a:pt x="389" y="8"/>
                </a:lnTo>
                <a:lnTo>
                  <a:pt x="395" y="8"/>
                </a:lnTo>
                <a:lnTo>
                  <a:pt x="399" y="14"/>
                </a:lnTo>
                <a:lnTo>
                  <a:pt x="401" y="20"/>
                </a:lnTo>
                <a:lnTo>
                  <a:pt x="404" y="25"/>
                </a:lnTo>
                <a:lnTo>
                  <a:pt x="410" y="29"/>
                </a:lnTo>
                <a:lnTo>
                  <a:pt x="414" y="27"/>
                </a:lnTo>
                <a:lnTo>
                  <a:pt x="418" y="21"/>
                </a:lnTo>
                <a:lnTo>
                  <a:pt x="422" y="18"/>
                </a:lnTo>
                <a:lnTo>
                  <a:pt x="424" y="8"/>
                </a:lnTo>
                <a:lnTo>
                  <a:pt x="428" y="2"/>
                </a:lnTo>
                <a:lnTo>
                  <a:pt x="437" y="2"/>
                </a:lnTo>
                <a:lnTo>
                  <a:pt x="454" y="2"/>
                </a:lnTo>
                <a:lnTo>
                  <a:pt x="458" y="8"/>
                </a:lnTo>
                <a:lnTo>
                  <a:pt x="462" y="20"/>
                </a:lnTo>
                <a:lnTo>
                  <a:pt x="466" y="33"/>
                </a:lnTo>
                <a:lnTo>
                  <a:pt x="468" y="43"/>
                </a:lnTo>
                <a:lnTo>
                  <a:pt x="468" y="46"/>
                </a:lnTo>
                <a:lnTo>
                  <a:pt x="464" y="50"/>
                </a:lnTo>
                <a:lnTo>
                  <a:pt x="464" y="54"/>
                </a:lnTo>
                <a:lnTo>
                  <a:pt x="462" y="60"/>
                </a:lnTo>
                <a:lnTo>
                  <a:pt x="470" y="64"/>
                </a:lnTo>
                <a:lnTo>
                  <a:pt x="479" y="64"/>
                </a:lnTo>
                <a:lnTo>
                  <a:pt x="489" y="66"/>
                </a:lnTo>
                <a:lnTo>
                  <a:pt x="502" y="69"/>
                </a:lnTo>
                <a:lnTo>
                  <a:pt x="510" y="81"/>
                </a:lnTo>
                <a:lnTo>
                  <a:pt x="527" y="87"/>
                </a:lnTo>
                <a:lnTo>
                  <a:pt x="533" y="94"/>
                </a:lnTo>
                <a:lnTo>
                  <a:pt x="543" y="98"/>
                </a:lnTo>
                <a:lnTo>
                  <a:pt x="556" y="94"/>
                </a:lnTo>
                <a:lnTo>
                  <a:pt x="568" y="92"/>
                </a:lnTo>
                <a:lnTo>
                  <a:pt x="585" y="91"/>
                </a:lnTo>
                <a:lnTo>
                  <a:pt x="598" y="87"/>
                </a:lnTo>
                <a:lnTo>
                  <a:pt x="600" y="75"/>
                </a:lnTo>
                <a:lnTo>
                  <a:pt x="606" y="60"/>
                </a:lnTo>
                <a:lnTo>
                  <a:pt x="623" y="62"/>
                </a:lnTo>
                <a:lnTo>
                  <a:pt x="635" y="54"/>
                </a:lnTo>
                <a:lnTo>
                  <a:pt x="637" y="46"/>
                </a:lnTo>
                <a:lnTo>
                  <a:pt x="652" y="33"/>
                </a:lnTo>
                <a:lnTo>
                  <a:pt x="660" y="21"/>
                </a:lnTo>
                <a:lnTo>
                  <a:pt x="669" y="23"/>
                </a:lnTo>
                <a:lnTo>
                  <a:pt x="683" y="21"/>
                </a:lnTo>
                <a:lnTo>
                  <a:pt x="696" y="16"/>
                </a:lnTo>
                <a:lnTo>
                  <a:pt x="706" y="14"/>
                </a:lnTo>
                <a:lnTo>
                  <a:pt x="713" y="6"/>
                </a:lnTo>
                <a:lnTo>
                  <a:pt x="725" y="6"/>
                </a:lnTo>
                <a:lnTo>
                  <a:pt x="736" y="0"/>
                </a:lnTo>
                <a:lnTo>
                  <a:pt x="746" y="2"/>
                </a:lnTo>
                <a:lnTo>
                  <a:pt x="756" y="12"/>
                </a:lnTo>
                <a:lnTo>
                  <a:pt x="765" y="21"/>
                </a:lnTo>
                <a:lnTo>
                  <a:pt x="773" y="31"/>
                </a:lnTo>
                <a:lnTo>
                  <a:pt x="777" y="46"/>
                </a:lnTo>
                <a:lnTo>
                  <a:pt x="784" y="62"/>
                </a:lnTo>
                <a:lnTo>
                  <a:pt x="792" y="73"/>
                </a:lnTo>
                <a:lnTo>
                  <a:pt x="796" y="87"/>
                </a:lnTo>
                <a:lnTo>
                  <a:pt x="804" y="106"/>
                </a:lnTo>
                <a:lnTo>
                  <a:pt x="809" y="121"/>
                </a:lnTo>
                <a:lnTo>
                  <a:pt x="811" y="135"/>
                </a:lnTo>
                <a:lnTo>
                  <a:pt x="811" y="152"/>
                </a:lnTo>
                <a:lnTo>
                  <a:pt x="813" y="162"/>
                </a:lnTo>
                <a:lnTo>
                  <a:pt x="817" y="181"/>
                </a:lnTo>
                <a:lnTo>
                  <a:pt x="815" y="194"/>
                </a:lnTo>
                <a:lnTo>
                  <a:pt x="821" y="211"/>
                </a:lnTo>
                <a:lnTo>
                  <a:pt x="823" y="223"/>
                </a:lnTo>
                <a:lnTo>
                  <a:pt x="829" y="233"/>
                </a:lnTo>
                <a:lnTo>
                  <a:pt x="836" y="252"/>
                </a:lnTo>
                <a:lnTo>
                  <a:pt x="846" y="257"/>
                </a:lnTo>
                <a:lnTo>
                  <a:pt x="852" y="254"/>
                </a:lnTo>
                <a:lnTo>
                  <a:pt x="855" y="242"/>
                </a:lnTo>
                <a:lnTo>
                  <a:pt x="863" y="231"/>
                </a:lnTo>
                <a:lnTo>
                  <a:pt x="869" y="219"/>
                </a:lnTo>
                <a:lnTo>
                  <a:pt x="871" y="202"/>
                </a:lnTo>
                <a:lnTo>
                  <a:pt x="871" y="186"/>
                </a:lnTo>
                <a:lnTo>
                  <a:pt x="873" y="165"/>
                </a:lnTo>
                <a:lnTo>
                  <a:pt x="886" y="158"/>
                </a:lnTo>
                <a:lnTo>
                  <a:pt x="898" y="150"/>
                </a:lnTo>
                <a:lnTo>
                  <a:pt x="909" y="160"/>
                </a:lnTo>
                <a:lnTo>
                  <a:pt x="917" y="169"/>
                </a:lnTo>
                <a:lnTo>
                  <a:pt x="928" y="165"/>
                </a:lnTo>
                <a:lnTo>
                  <a:pt x="936" y="158"/>
                </a:lnTo>
                <a:lnTo>
                  <a:pt x="948" y="148"/>
                </a:lnTo>
                <a:lnTo>
                  <a:pt x="961" y="146"/>
                </a:lnTo>
                <a:lnTo>
                  <a:pt x="978" y="142"/>
                </a:lnTo>
                <a:lnTo>
                  <a:pt x="984" y="139"/>
                </a:lnTo>
                <a:lnTo>
                  <a:pt x="996" y="137"/>
                </a:lnTo>
                <a:lnTo>
                  <a:pt x="1005" y="135"/>
                </a:lnTo>
                <a:lnTo>
                  <a:pt x="1013" y="135"/>
                </a:lnTo>
                <a:lnTo>
                  <a:pt x="1019" y="150"/>
                </a:lnTo>
                <a:lnTo>
                  <a:pt x="1019" y="167"/>
                </a:lnTo>
                <a:lnTo>
                  <a:pt x="1015" y="183"/>
                </a:lnTo>
                <a:lnTo>
                  <a:pt x="1022" y="192"/>
                </a:lnTo>
                <a:lnTo>
                  <a:pt x="1034" y="206"/>
                </a:lnTo>
                <a:lnTo>
                  <a:pt x="1036" y="215"/>
                </a:lnTo>
                <a:lnTo>
                  <a:pt x="1045" y="225"/>
                </a:lnTo>
                <a:lnTo>
                  <a:pt x="1051" y="217"/>
                </a:lnTo>
                <a:lnTo>
                  <a:pt x="1055" y="209"/>
                </a:lnTo>
                <a:lnTo>
                  <a:pt x="1059" y="211"/>
                </a:lnTo>
                <a:lnTo>
                  <a:pt x="1063" y="221"/>
                </a:lnTo>
                <a:lnTo>
                  <a:pt x="1072" y="233"/>
                </a:lnTo>
                <a:lnTo>
                  <a:pt x="1088" y="244"/>
                </a:lnTo>
                <a:lnTo>
                  <a:pt x="1097" y="248"/>
                </a:lnTo>
                <a:lnTo>
                  <a:pt x="1103" y="252"/>
                </a:lnTo>
                <a:lnTo>
                  <a:pt x="1114" y="257"/>
                </a:lnTo>
                <a:lnTo>
                  <a:pt x="1124" y="261"/>
                </a:lnTo>
                <a:lnTo>
                  <a:pt x="1134" y="263"/>
                </a:lnTo>
                <a:lnTo>
                  <a:pt x="1153" y="277"/>
                </a:lnTo>
                <a:lnTo>
                  <a:pt x="1161" y="275"/>
                </a:lnTo>
                <a:lnTo>
                  <a:pt x="1172" y="280"/>
                </a:lnTo>
                <a:lnTo>
                  <a:pt x="1174" y="290"/>
                </a:lnTo>
                <a:lnTo>
                  <a:pt x="1182" y="298"/>
                </a:lnTo>
                <a:lnTo>
                  <a:pt x="1189" y="309"/>
                </a:lnTo>
                <a:lnTo>
                  <a:pt x="1195" y="317"/>
                </a:lnTo>
                <a:lnTo>
                  <a:pt x="1203" y="313"/>
                </a:lnTo>
                <a:lnTo>
                  <a:pt x="1210" y="315"/>
                </a:lnTo>
                <a:lnTo>
                  <a:pt x="1220" y="319"/>
                </a:lnTo>
                <a:lnTo>
                  <a:pt x="1222" y="325"/>
                </a:lnTo>
                <a:lnTo>
                  <a:pt x="1222" y="336"/>
                </a:lnTo>
                <a:lnTo>
                  <a:pt x="1220" y="350"/>
                </a:lnTo>
                <a:lnTo>
                  <a:pt x="1214" y="363"/>
                </a:lnTo>
                <a:lnTo>
                  <a:pt x="1214" y="374"/>
                </a:lnTo>
                <a:lnTo>
                  <a:pt x="1210" y="390"/>
                </a:lnTo>
                <a:lnTo>
                  <a:pt x="1205" y="415"/>
                </a:lnTo>
                <a:lnTo>
                  <a:pt x="1201" y="426"/>
                </a:lnTo>
                <a:lnTo>
                  <a:pt x="1199" y="438"/>
                </a:lnTo>
                <a:lnTo>
                  <a:pt x="1199" y="449"/>
                </a:lnTo>
                <a:lnTo>
                  <a:pt x="1195" y="459"/>
                </a:lnTo>
                <a:lnTo>
                  <a:pt x="1193" y="474"/>
                </a:lnTo>
                <a:lnTo>
                  <a:pt x="1187" y="486"/>
                </a:lnTo>
                <a:lnTo>
                  <a:pt x="1185" y="503"/>
                </a:lnTo>
                <a:lnTo>
                  <a:pt x="1178" y="513"/>
                </a:lnTo>
                <a:lnTo>
                  <a:pt x="1176" y="524"/>
                </a:lnTo>
                <a:lnTo>
                  <a:pt x="1172" y="541"/>
                </a:lnTo>
                <a:lnTo>
                  <a:pt x="1168" y="557"/>
                </a:lnTo>
                <a:lnTo>
                  <a:pt x="1164" y="570"/>
                </a:lnTo>
                <a:lnTo>
                  <a:pt x="1161" y="595"/>
                </a:lnTo>
                <a:lnTo>
                  <a:pt x="1153" y="610"/>
                </a:lnTo>
                <a:lnTo>
                  <a:pt x="1147" y="630"/>
                </a:lnTo>
                <a:lnTo>
                  <a:pt x="1143" y="64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794538" y="2303762"/>
            <a:ext cx="294953" cy="10772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700" dirty="0">
                <a:solidFill>
                  <a:srgbClr val="000000"/>
                </a:solidFill>
                <a:cs typeface="Arial" charset="0"/>
              </a:rPr>
              <a:t>São Luís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508766" y="2556330"/>
            <a:ext cx="91372" cy="10772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700" b="1">
                <a:solidFill>
                  <a:srgbClr val="000000"/>
                </a:solidFill>
                <a:cs typeface="Arial" charset="0"/>
              </a:rPr>
              <a:t>CE</a:t>
            </a:r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252923" y="1295283"/>
            <a:ext cx="4898093" cy="4836712"/>
          </a:xfrm>
          <a:custGeom>
            <a:avLst/>
            <a:gdLst>
              <a:gd name="T0" fmla="*/ 2147483647 w 2749"/>
              <a:gd name="T1" fmla="*/ 2147483647 h 2781"/>
              <a:gd name="T2" fmla="*/ 2147483647 w 2749"/>
              <a:gd name="T3" fmla="*/ 2147483647 h 2781"/>
              <a:gd name="T4" fmla="*/ 2147483647 w 2749"/>
              <a:gd name="T5" fmla="*/ 2147483647 h 2781"/>
              <a:gd name="T6" fmla="*/ 2147483647 w 2749"/>
              <a:gd name="T7" fmla="*/ 2147483647 h 2781"/>
              <a:gd name="T8" fmla="*/ 2147483647 w 2749"/>
              <a:gd name="T9" fmla="*/ 2147483647 h 2781"/>
              <a:gd name="T10" fmla="*/ 2147483647 w 2749"/>
              <a:gd name="T11" fmla="*/ 2147483647 h 2781"/>
              <a:gd name="T12" fmla="*/ 2147483647 w 2749"/>
              <a:gd name="T13" fmla="*/ 2147483647 h 2781"/>
              <a:gd name="T14" fmla="*/ 2147483647 w 2749"/>
              <a:gd name="T15" fmla="*/ 2147483647 h 2781"/>
              <a:gd name="T16" fmla="*/ 2147483647 w 2749"/>
              <a:gd name="T17" fmla="*/ 2147483647 h 2781"/>
              <a:gd name="T18" fmla="*/ 2147483647 w 2749"/>
              <a:gd name="T19" fmla="*/ 2147483647 h 2781"/>
              <a:gd name="T20" fmla="*/ 2147483647 w 2749"/>
              <a:gd name="T21" fmla="*/ 2147483647 h 2781"/>
              <a:gd name="T22" fmla="*/ 2147483647 w 2749"/>
              <a:gd name="T23" fmla="*/ 2147483647 h 2781"/>
              <a:gd name="T24" fmla="*/ 2147483647 w 2749"/>
              <a:gd name="T25" fmla="*/ 2147483647 h 2781"/>
              <a:gd name="T26" fmla="*/ 2147483647 w 2749"/>
              <a:gd name="T27" fmla="*/ 2147483647 h 2781"/>
              <a:gd name="T28" fmla="*/ 2147483647 w 2749"/>
              <a:gd name="T29" fmla="*/ 2147483647 h 2781"/>
              <a:gd name="T30" fmla="*/ 2147483647 w 2749"/>
              <a:gd name="T31" fmla="*/ 2147483647 h 2781"/>
              <a:gd name="T32" fmla="*/ 2147483647 w 2749"/>
              <a:gd name="T33" fmla="*/ 2147483647 h 2781"/>
              <a:gd name="T34" fmla="*/ 2147483647 w 2749"/>
              <a:gd name="T35" fmla="*/ 2147483647 h 2781"/>
              <a:gd name="T36" fmla="*/ 2147483647 w 2749"/>
              <a:gd name="T37" fmla="*/ 2147483647 h 2781"/>
              <a:gd name="T38" fmla="*/ 2147483647 w 2749"/>
              <a:gd name="T39" fmla="*/ 2147483647 h 2781"/>
              <a:gd name="T40" fmla="*/ 2147483647 w 2749"/>
              <a:gd name="T41" fmla="*/ 2147483647 h 2781"/>
              <a:gd name="T42" fmla="*/ 2147483647 w 2749"/>
              <a:gd name="T43" fmla="*/ 2147483647 h 2781"/>
              <a:gd name="T44" fmla="*/ 2147483647 w 2749"/>
              <a:gd name="T45" fmla="*/ 2147483647 h 2781"/>
              <a:gd name="T46" fmla="*/ 2147483647 w 2749"/>
              <a:gd name="T47" fmla="*/ 2147483647 h 2781"/>
              <a:gd name="T48" fmla="*/ 2147483647 w 2749"/>
              <a:gd name="T49" fmla="*/ 2147483647 h 2781"/>
              <a:gd name="T50" fmla="*/ 2147483647 w 2749"/>
              <a:gd name="T51" fmla="*/ 2147483647 h 2781"/>
              <a:gd name="T52" fmla="*/ 2147483647 w 2749"/>
              <a:gd name="T53" fmla="*/ 2147483647 h 2781"/>
              <a:gd name="T54" fmla="*/ 2147483647 w 2749"/>
              <a:gd name="T55" fmla="*/ 2147483647 h 2781"/>
              <a:gd name="T56" fmla="*/ 2147483647 w 2749"/>
              <a:gd name="T57" fmla="*/ 2147483647 h 2781"/>
              <a:gd name="T58" fmla="*/ 2147483647 w 2749"/>
              <a:gd name="T59" fmla="*/ 2147483647 h 2781"/>
              <a:gd name="T60" fmla="*/ 2147483647 w 2749"/>
              <a:gd name="T61" fmla="*/ 2147483647 h 2781"/>
              <a:gd name="T62" fmla="*/ 2147483647 w 2749"/>
              <a:gd name="T63" fmla="*/ 2147483647 h 2781"/>
              <a:gd name="T64" fmla="*/ 2147483647 w 2749"/>
              <a:gd name="T65" fmla="*/ 2147483647 h 2781"/>
              <a:gd name="T66" fmla="*/ 2147483647 w 2749"/>
              <a:gd name="T67" fmla="*/ 2147483647 h 2781"/>
              <a:gd name="T68" fmla="*/ 2147483647 w 2749"/>
              <a:gd name="T69" fmla="*/ 2147483647 h 2781"/>
              <a:gd name="T70" fmla="*/ 2147483647 w 2749"/>
              <a:gd name="T71" fmla="*/ 2147483647 h 2781"/>
              <a:gd name="T72" fmla="*/ 2147483647 w 2749"/>
              <a:gd name="T73" fmla="*/ 2147483647 h 2781"/>
              <a:gd name="T74" fmla="*/ 2147483647 w 2749"/>
              <a:gd name="T75" fmla="*/ 2147483647 h 2781"/>
              <a:gd name="T76" fmla="*/ 2147483647 w 2749"/>
              <a:gd name="T77" fmla="*/ 2147483647 h 2781"/>
              <a:gd name="T78" fmla="*/ 2147483647 w 2749"/>
              <a:gd name="T79" fmla="*/ 2147483647 h 2781"/>
              <a:gd name="T80" fmla="*/ 2147483647 w 2749"/>
              <a:gd name="T81" fmla="*/ 2147483647 h 2781"/>
              <a:gd name="T82" fmla="*/ 2147483647 w 2749"/>
              <a:gd name="T83" fmla="*/ 2147483647 h 2781"/>
              <a:gd name="T84" fmla="*/ 2147483647 w 2749"/>
              <a:gd name="T85" fmla="*/ 2147483647 h 2781"/>
              <a:gd name="T86" fmla="*/ 2147483647 w 2749"/>
              <a:gd name="T87" fmla="*/ 2147483647 h 2781"/>
              <a:gd name="T88" fmla="*/ 2147483647 w 2749"/>
              <a:gd name="T89" fmla="*/ 2147483647 h 2781"/>
              <a:gd name="T90" fmla="*/ 2147483647 w 2749"/>
              <a:gd name="T91" fmla="*/ 2147483647 h 2781"/>
              <a:gd name="T92" fmla="*/ 2147483647 w 2749"/>
              <a:gd name="T93" fmla="*/ 2147483647 h 2781"/>
              <a:gd name="T94" fmla="*/ 2147483647 w 2749"/>
              <a:gd name="T95" fmla="*/ 2147483647 h 2781"/>
              <a:gd name="T96" fmla="*/ 2147483647 w 2749"/>
              <a:gd name="T97" fmla="*/ 2147483647 h 2781"/>
              <a:gd name="T98" fmla="*/ 2147483647 w 2749"/>
              <a:gd name="T99" fmla="*/ 2147483647 h 2781"/>
              <a:gd name="T100" fmla="*/ 2147483647 w 2749"/>
              <a:gd name="T101" fmla="*/ 2147483647 h 2781"/>
              <a:gd name="T102" fmla="*/ 2147483647 w 2749"/>
              <a:gd name="T103" fmla="*/ 2147483647 h 2781"/>
              <a:gd name="T104" fmla="*/ 2147483647 w 2749"/>
              <a:gd name="T105" fmla="*/ 2147483647 h 2781"/>
              <a:gd name="T106" fmla="*/ 2147483647 w 2749"/>
              <a:gd name="T107" fmla="*/ 2147483647 h 2781"/>
              <a:gd name="T108" fmla="*/ 2147483647 w 2749"/>
              <a:gd name="T109" fmla="*/ 2147483647 h 2781"/>
              <a:gd name="T110" fmla="*/ 2147483647 w 2749"/>
              <a:gd name="T111" fmla="*/ 2147483647 h 2781"/>
              <a:gd name="T112" fmla="*/ 2147483647 w 2749"/>
              <a:gd name="T113" fmla="*/ 2147483647 h 2781"/>
              <a:gd name="T114" fmla="*/ 2147483647 w 2749"/>
              <a:gd name="T115" fmla="*/ 2147483647 h 2781"/>
              <a:gd name="T116" fmla="*/ 2147483647 w 2749"/>
              <a:gd name="T117" fmla="*/ 2147483647 h 2781"/>
              <a:gd name="T118" fmla="*/ 2147483647 w 2749"/>
              <a:gd name="T119" fmla="*/ 2147483647 h 2781"/>
              <a:gd name="T120" fmla="*/ 2147483647 w 2749"/>
              <a:gd name="T121" fmla="*/ 2147483647 h 2781"/>
              <a:gd name="T122" fmla="*/ 2147483647 w 2749"/>
              <a:gd name="T123" fmla="*/ 2147483647 h 2781"/>
              <a:gd name="T124" fmla="*/ 2147483647 w 2749"/>
              <a:gd name="T125" fmla="*/ 2147483647 h 2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49"/>
              <a:gd name="T190" fmla="*/ 0 h 2781"/>
              <a:gd name="T191" fmla="*/ 2749 w 2749"/>
              <a:gd name="T192" fmla="*/ 2781 h 2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49" h="2781">
                <a:moveTo>
                  <a:pt x="2310" y="596"/>
                </a:moveTo>
                <a:lnTo>
                  <a:pt x="2316" y="594"/>
                </a:lnTo>
                <a:lnTo>
                  <a:pt x="2327" y="594"/>
                </a:lnTo>
                <a:lnTo>
                  <a:pt x="2339" y="590"/>
                </a:lnTo>
                <a:lnTo>
                  <a:pt x="2348" y="590"/>
                </a:lnTo>
                <a:lnTo>
                  <a:pt x="2356" y="589"/>
                </a:lnTo>
                <a:lnTo>
                  <a:pt x="2366" y="587"/>
                </a:lnTo>
                <a:lnTo>
                  <a:pt x="2375" y="590"/>
                </a:lnTo>
                <a:lnTo>
                  <a:pt x="2383" y="592"/>
                </a:lnTo>
                <a:lnTo>
                  <a:pt x="2391" y="592"/>
                </a:lnTo>
                <a:lnTo>
                  <a:pt x="2398" y="594"/>
                </a:lnTo>
                <a:lnTo>
                  <a:pt x="2414" y="600"/>
                </a:lnTo>
                <a:lnTo>
                  <a:pt x="2419" y="604"/>
                </a:lnTo>
                <a:lnTo>
                  <a:pt x="2429" y="610"/>
                </a:lnTo>
                <a:lnTo>
                  <a:pt x="2435" y="612"/>
                </a:lnTo>
                <a:lnTo>
                  <a:pt x="2442" y="617"/>
                </a:lnTo>
                <a:lnTo>
                  <a:pt x="2463" y="631"/>
                </a:lnTo>
                <a:lnTo>
                  <a:pt x="2471" y="638"/>
                </a:lnTo>
                <a:lnTo>
                  <a:pt x="2479" y="650"/>
                </a:lnTo>
                <a:lnTo>
                  <a:pt x="2487" y="652"/>
                </a:lnTo>
                <a:lnTo>
                  <a:pt x="2496" y="661"/>
                </a:lnTo>
                <a:lnTo>
                  <a:pt x="2504" y="669"/>
                </a:lnTo>
                <a:lnTo>
                  <a:pt x="2511" y="675"/>
                </a:lnTo>
                <a:lnTo>
                  <a:pt x="2525" y="681"/>
                </a:lnTo>
                <a:lnTo>
                  <a:pt x="2527" y="688"/>
                </a:lnTo>
                <a:lnTo>
                  <a:pt x="2534" y="696"/>
                </a:lnTo>
                <a:lnTo>
                  <a:pt x="2542" y="704"/>
                </a:lnTo>
                <a:lnTo>
                  <a:pt x="2550" y="708"/>
                </a:lnTo>
                <a:lnTo>
                  <a:pt x="2556" y="713"/>
                </a:lnTo>
                <a:lnTo>
                  <a:pt x="2563" y="719"/>
                </a:lnTo>
                <a:lnTo>
                  <a:pt x="2571" y="731"/>
                </a:lnTo>
                <a:lnTo>
                  <a:pt x="2579" y="738"/>
                </a:lnTo>
                <a:lnTo>
                  <a:pt x="2586" y="742"/>
                </a:lnTo>
                <a:lnTo>
                  <a:pt x="2584" y="746"/>
                </a:lnTo>
                <a:lnTo>
                  <a:pt x="2586" y="742"/>
                </a:lnTo>
                <a:lnTo>
                  <a:pt x="2590" y="746"/>
                </a:lnTo>
                <a:lnTo>
                  <a:pt x="2594" y="750"/>
                </a:lnTo>
                <a:lnTo>
                  <a:pt x="2600" y="750"/>
                </a:lnTo>
                <a:lnTo>
                  <a:pt x="2605" y="748"/>
                </a:lnTo>
                <a:lnTo>
                  <a:pt x="2611" y="750"/>
                </a:lnTo>
                <a:lnTo>
                  <a:pt x="2619" y="755"/>
                </a:lnTo>
                <a:lnTo>
                  <a:pt x="2627" y="755"/>
                </a:lnTo>
                <a:lnTo>
                  <a:pt x="2636" y="754"/>
                </a:lnTo>
                <a:lnTo>
                  <a:pt x="2650" y="754"/>
                </a:lnTo>
                <a:lnTo>
                  <a:pt x="2659" y="757"/>
                </a:lnTo>
                <a:lnTo>
                  <a:pt x="2671" y="761"/>
                </a:lnTo>
                <a:lnTo>
                  <a:pt x="2680" y="759"/>
                </a:lnTo>
                <a:lnTo>
                  <a:pt x="2692" y="761"/>
                </a:lnTo>
                <a:lnTo>
                  <a:pt x="2700" y="763"/>
                </a:lnTo>
                <a:lnTo>
                  <a:pt x="2707" y="767"/>
                </a:lnTo>
                <a:lnTo>
                  <a:pt x="2709" y="769"/>
                </a:lnTo>
                <a:lnTo>
                  <a:pt x="2711" y="775"/>
                </a:lnTo>
                <a:lnTo>
                  <a:pt x="2711" y="779"/>
                </a:lnTo>
                <a:lnTo>
                  <a:pt x="2713" y="784"/>
                </a:lnTo>
                <a:lnTo>
                  <a:pt x="2719" y="790"/>
                </a:lnTo>
                <a:lnTo>
                  <a:pt x="2721" y="798"/>
                </a:lnTo>
                <a:lnTo>
                  <a:pt x="2719" y="807"/>
                </a:lnTo>
                <a:lnTo>
                  <a:pt x="2723" y="815"/>
                </a:lnTo>
                <a:lnTo>
                  <a:pt x="2723" y="825"/>
                </a:lnTo>
                <a:lnTo>
                  <a:pt x="2726" y="836"/>
                </a:lnTo>
                <a:lnTo>
                  <a:pt x="2728" y="846"/>
                </a:lnTo>
                <a:lnTo>
                  <a:pt x="2734" y="853"/>
                </a:lnTo>
                <a:lnTo>
                  <a:pt x="2736" y="867"/>
                </a:lnTo>
                <a:lnTo>
                  <a:pt x="2738" y="869"/>
                </a:lnTo>
                <a:lnTo>
                  <a:pt x="2740" y="874"/>
                </a:lnTo>
                <a:lnTo>
                  <a:pt x="2740" y="880"/>
                </a:lnTo>
                <a:lnTo>
                  <a:pt x="2742" y="886"/>
                </a:lnTo>
                <a:lnTo>
                  <a:pt x="2742" y="892"/>
                </a:lnTo>
                <a:lnTo>
                  <a:pt x="2742" y="901"/>
                </a:lnTo>
                <a:lnTo>
                  <a:pt x="2744" y="911"/>
                </a:lnTo>
                <a:lnTo>
                  <a:pt x="2746" y="915"/>
                </a:lnTo>
                <a:lnTo>
                  <a:pt x="2747" y="922"/>
                </a:lnTo>
                <a:lnTo>
                  <a:pt x="2742" y="924"/>
                </a:lnTo>
                <a:lnTo>
                  <a:pt x="2747" y="922"/>
                </a:lnTo>
                <a:lnTo>
                  <a:pt x="2749" y="928"/>
                </a:lnTo>
                <a:lnTo>
                  <a:pt x="2749" y="938"/>
                </a:lnTo>
                <a:lnTo>
                  <a:pt x="2746" y="947"/>
                </a:lnTo>
                <a:lnTo>
                  <a:pt x="2742" y="957"/>
                </a:lnTo>
                <a:lnTo>
                  <a:pt x="2738" y="967"/>
                </a:lnTo>
                <a:lnTo>
                  <a:pt x="2734" y="976"/>
                </a:lnTo>
                <a:lnTo>
                  <a:pt x="2730" y="988"/>
                </a:lnTo>
                <a:lnTo>
                  <a:pt x="2726" y="1003"/>
                </a:lnTo>
                <a:lnTo>
                  <a:pt x="2723" y="1013"/>
                </a:lnTo>
                <a:lnTo>
                  <a:pt x="2717" y="1024"/>
                </a:lnTo>
                <a:lnTo>
                  <a:pt x="2713" y="1032"/>
                </a:lnTo>
                <a:lnTo>
                  <a:pt x="2709" y="1041"/>
                </a:lnTo>
                <a:lnTo>
                  <a:pt x="2707" y="1049"/>
                </a:lnTo>
                <a:lnTo>
                  <a:pt x="2701" y="1059"/>
                </a:lnTo>
                <a:lnTo>
                  <a:pt x="2696" y="1066"/>
                </a:lnTo>
                <a:lnTo>
                  <a:pt x="2686" y="1072"/>
                </a:lnTo>
                <a:lnTo>
                  <a:pt x="2680" y="1082"/>
                </a:lnTo>
                <a:lnTo>
                  <a:pt x="2673" y="1089"/>
                </a:lnTo>
                <a:lnTo>
                  <a:pt x="2663" y="1095"/>
                </a:lnTo>
                <a:lnTo>
                  <a:pt x="2657" y="1103"/>
                </a:lnTo>
                <a:lnTo>
                  <a:pt x="2655" y="1107"/>
                </a:lnTo>
                <a:lnTo>
                  <a:pt x="2652" y="1116"/>
                </a:lnTo>
                <a:lnTo>
                  <a:pt x="2642" y="1122"/>
                </a:lnTo>
                <a:lnTo>
                  <a:pt x="2634" y="1128"/>
                </a:lnTo>
                <a:lnTo>
                  <a:pt x="2627" y="1135"/>
                </a:lnTo>
                <a:lnTo>
                  <a:pt x="2617" y="1141"/>
                </a:lnTo>
                <a:lnTo>
                  <a:pt x="2611" y="1147"/>
                </a:lnTo>
                <a:lnTo>
                  <a:pt x="2605" y="1151"/>
                </a:lnTo>
                <a:lnTo>
                  <a:pt x="2598" y="1156"/>
                </a:lnTo>
                <a:lnTo>
                  <a:pt x="2590" y="1164"/>
                </a:lnTo>
                <a:lnTo>
                  <a:pt x="2586" y="1172"/>
                </a:lnTo>
                <a:lnTo>
                  <a:pt x="2577" y="1176"/>
                </a:lnTo>
                <a:lnTo>
                  <a:pt x="2571" y="1181"/>
                </a:lnTo>
                <a:lnTo>
                  <a:pt x="2569" y="1187"/>
                </a:lnTo>
                <a:lnTo>
                  <a:pt x="2567" y="1191"/>
                </a:lnTo>
                <a:lnTo>
                  <a:pt x="2561" y="1197"/>
                </a:lnTo>
                <a:lnTo>
                  <a:pt x="2558" y="1206"/>
                </a:lnTo>
                <a:lnTo>
                  <a:pt x="2552" y="1214"/>
                </a:lnTo>
                <a:lnTo>
                  <a:pt x="2546" y="1220"/>
                </a:lnTo>
                <a:lnTo>
                  <a:pt x="2538" y="1227"/>
                </a:lnTo>
                <a:lnTo>
                  <a:pt x="2529" y="1241"/>
                </a:lnTo>
                <a:lnTo>
                  <a:pt x="2525" y="1260"/>
                </a:lnTo>
                <a:lnTo>
                  <a:pt x="2519" y="1266"/>
                </a:lnTo>
                <a:lnTo>
                  <a:pt x="2510" y="1279"/>
                </a:lnTo>
                <a:lnTo>
                  <a:pt x="2504" y="1289"/>
                </a:lnTo>
                <a:lnTo>
                  <a:pt x="2494" y="1295"/>
                </a:lnTo>
                <a:lnTo>
                  <a:pt x="2487" y="1296"/>
                </a:lnTo>
                <a:lnTo>
                  <a:pt x="2479" y="1304"/>
                </a:lnTo>
                <a:lnTo>
                  <a:pt x="2471" y="1310"/>
                </a:lnTo>
                <a:lnTo>
                  <a:pt x="2463" y="1308"/>
                </a:lnTo>
                <a:lnTo>
                  <a:pt x="2463" y="1306"/>
                </a:lnTo>
                <a:lnTo>
                  <a:pt x="2463" y="1302"/>
                </a:lnTo>
                <a:lnTo>
                  <a:pt x="2463" y="1300"/>
                </a:lnTo>
                <a:lnTo>
                  <a:pt x="2463" y="1296"/>
                </a:lnTo>
                <a:lnTo>
                  <a:pt x="2463" y="1295"/>
                </a:lnTo>
                <a:lnTo>
                  <a:pt x="2460" y="1293"/>
                </a:lnTo>
                <a:lnTo>
                  <a:pt x="2458" y="1293"/>
                </a:lnTo>
                <a:lnTo>
                  <a:pt x="2456" y="1295"/>
                </a:lnTo>
                <a:lnTo>
                  <a:pt x="2456" y="1296"/>
                </a:lnTo>
                <a:lnTo>
                  <a:pt x="2454" y="1302"/>
                </a:lnTo>
                <a:lnTo>
                  <a:pt x="2458" y="1310"/>
                </a:lnTo>
                <a:lnTo>
                  <a:pt x="2458" y="1318"/>
                </a:lnTo>
                <a:lnTo>
                  <a:pt x="2454" y="1323"/>
                </a:lnTo>
                <a:lnTo>
                  <a:pt x="2448" y="1331"/>
                </a:lnTo>
                <a:lnTo>
                  <a:pt x="2444" y="1343"/>
                </a:lnTo>
                <a:lnTo>
                  <a:pt x="2444" y="1350"/>
                </a:lnTo>
                <a:lnTo>
                  <a:pt x="2439" y="1358"/>
                </a:lnTo>
                <a:lnTo>
                  <a:pt x="2435" y="1364"/>
                </a:lnTo>
                <a:lnTo>
                  <a:pt x="2442" y="1371"/>
                </a:lnTo>
                <a:lnTo>
                  <a:pt x="2444" y="1381"/>
                </a:lnTo>
                <a:lnTo>
                  <a:pt x="2439" y="1392"/>
                </a:lnTo>
                <a:lnTo>
                  <a:pt x="2437" y="1402"/>
                </a:lnTo>
                <a:lnTo>
                  <a:pt x="2439" y="1412"/>
                </a:lnTo>
                <a:lnTo>
                  <a:pt x="2435" y="1415"/>
                </a:lnTo>
                <a:lnTo>
                  <a:pt x="2433" y="1425"/>
                </a:lnTo>
                <a:lnTo>
                  <a:pt x="2437" y="1437"/>
                </a:lnTo>
                <a:lnTo>
                  <a:pt x="2435" y="1442"/>
                </a:lnTo>
                <a:lnTo>
                  <a:pt x="2437" y="1461"/>
                </a:lnTo>
                <a:lnTo>
                  <a:pt x="2439" y="1475"/>
                </a:lnTo>
                <a:lnTo>
                  <a:pt x="2439" y="1483"/>
                </a:lnTo>
                <a:lnTo>
                  <a:pt x="2442" y="1494"/>
                </a:lnTo>
                <a:lnTo>
                  <a:pt x="2442" y="1500"/>
                </a:lnTo>
                <a:lnTo>
                  <a:pt x="2440" y="1513"/>
                </a:lnTo>
                <a:lnTo>
                  <a:pt x="2440" y="1521"/>
                </a:lnTo>
                <a:lnTo>
                  <a:pt x="2435" y="1531"/>
                </a:lnTo>
                <a:lnTo>
                  <a:pt x="2431" y="1544"/>
                </a:lnTo>
                <a:lnTo>
                  <a:pt x="2425" y="1559"/>
                </a:lnTo>
                <a:lnTo>
                  <a:pt x="2421" y="1571"/>
                </a:lnTo>
                <a:lnTo>
                  <a:pt x="2421" y="1582"/>
                </a:lnTo>
                <a:lnTo>
                  <a:pt x="2419" y="1590"/>
                </a:lnTo>
                <a:lnTo>
                  <a:pt x="2414" y="1598"/>
                </a:lnTo>
                <a:lnTo>
                  <a:pt x="2412" y="1607"/>
                </a:lnTo>
                <a:lnTo>
                  <a:pt x="2412" y="1617"/>
                </a:lnTo>
                <a:lnTo>
                  <a:pt x="2417" y="1625"/>
                </a:lnTo>
                <a:lnTo>
                  <a:pt x="2414" y="1636"/>
                </a:lnTo>
                <a:lnTo>
                  <a:pt x="2412" y="1646"/>
                </a:lnTo>
                <a:lnTo>
                  <a:pt x="2414" y="1653"/>
                </a:lnTo>
                <a:lnTo>
                  <a:pt x="2412" y="1661"/>
                </a:lnTo>
                <a:lnTo>
                  <a:pt x="2402" y="1663"/>
                </a:lnTo>
                <a:lnTo>
                  <a:pt x="2394" y="1671"/>
                </a:lnTo>
                <a:lnTo>
                  <a:pt x="2392" y="1684"/>
                </a:lnTo>
                <a:lnTo>
                  <a:pt x="2391" y="1696"/>
                </a:lnTo>
                <a:lnTo>
                  <a:pt x="2387" y="1699"/>
                </a:lnTo>
                <a:lnTo>
                  <a:pt x="2387" y="1701"/>
                </a:lnTo>
                <a:lnTo>
                  <a:pt x="2389" y="1705"/>
                </a:lnTo>
                <a:lnTo>
                  <a:pt x="2387" y="1713"/>
                </a:lnTo>
                <a:lnTo>
                  <a:pt x="2387" y="1720"/>
                </a:lnTo>
                <a:lnTo>
                  <a:pt x="2385" y="1726"/>
                </a:lnTo>
                <a:lnTo>
                  <a:pt x="2381" y="1734"/>
                </a:lnTo>
                <a:lnTo>
                  <a:pt x="2379" y="1742"/>
                </a:lnTo>
                <a:lnTo>
                  <a:pt x="2377" y="1747"/>
                </a:lnTo>
                <a:lnTo>
                  <a:pt x="2377" y="1753"/>
                </a:lnTo>
                <a:lnTo>
                  <a:pt x="2375" y="1759"/>
                </a:lnTo>
                <a:lnTo>
                  <a:pt x="2373" y="1765"/>
                </a:lnTo>
                <a:lnTo>
                  <a:pt x="2369" y="1770"/>
                </a:lnTo>
                <a:lnTo>
                  <a:pt x="2366" y="1778"/>
                </a:lnTo>
                <a:lnTo>
                  <a:pt x="2360" y="1784"/>
                </a:lnTo>
                <a:lnTo>
                  <a:pt x="2354" y="1788"/>
                </a:lnTo>
                <a:lnTo>
                  <a:pt x="2348" y="1793"/>
                </a:lnTo>
                <a:lnTo>
                  <a:pt x="2348" y="1797"/>
                </a:lnTo>
                <a:lnTo>
                  <a:pt x="2346" y="1805"/>
                </a:lnTo>
                <a:lnTo>
                  <a:pt x="2343" y="1811"/>
                </a:lnTo>
                <a:lnTo>
                  <a:pt x="2343" y="1818"/>
                </a:lnTo>
                <a:lnTo>
                  <a:pt x="2343" y="1824"/>
                </a:lnTo>
                <a:lnTo>
                  <a:pt x="2339" y="1832"/>
                </a:lnTo>
                <a:lnTo>
                  <a:pt x="2333" y="1836"/>
                </a:lnTo>
                <a:lnTo>
                  <a:pt x="2331" y="1843"/>
                </a:lnTo>
                <a:lnTo>
                  <a:pt x="2327" y="1847"/>
                </a:lnTo>
                <a:lnTo>
                  <a:pt x="2321" y="1855"/>
                </a:lnTo>
                <a:lnTo>
                  <a:pt x="2318" y="1859"/>
                </a:lnTo>
                <a:lnTo>
                  <a:pt x="2312" y="1864"/>
                </a:lnTo>
                <a:lnTo>
                  <a:pt x="2306" y="1864"/>
                </a:lnTo>
                <a:lnTo>
                  <a:pt x="2304" y="1870"/>
                </a:lnTo>
                <a:lnTo>
                  <a:pt x="2300" y="1874"/>
                </a:lnTo>
                <a:lnTo>
                  <a:pt x="2298" y="1882"/>
                </a:lnTo>
                <a:lnTo>
                  <a:pt x="2297" y="1889"/>
                </a:lnTo>
                <a:lnTo>
                  <a:pt x="2291" y="1893"/>
                </a:lnTo>
                <a:lnTo>
                  <a:pt x="2285" y="1897"/>
                </a:lnTo>
                <a:lnTo>
                  <a:pt x="2281" y="1901"/>
                </a:lnTo>
                <a:lnTo>
                  <a:pt x="2281" y="1908"/>
                </a:lnTo>
                <a:lnTo>
                  <a:pt x="2277" y="1916"/>
                </a:lnTo>
                <a:lnTo>
                  <a:pt x="2281" y="1928"/>
                </a:lnTo>
                <a:lnTo>
                  <a:pt x="2285" y="1935"/>
                </a:lnTo>
                <a:lnTo>
                  <a:pt x="2287" y="1943"/>
                </a:lnTo>
                <a:lnTo>
                  <a:pt x="2275" y="1949"/>
                </a:lnTo>
                <a:lnTo>
                  <a:pt x="2268" y="1953"/>
                </a:lnTo>
                <a:lnTo>
                  <a:pt x="2262" y="1958"/>
                </a:lnTo>
                <a:lnTo>
                  <a:pt x="2258" y="1964"/>
                </a:lnTo>
                <a:lnTo>
                  <a:pt x="2247" y="1964"/>
                </a:lnTo>
                <a:lnTo>
                  <a:pt x="2239" y="1970"/>
                </a:lnTo>
                <a:lnTo>
                  <a:pt x="2233" y="1978"/>
                </a:lnTo>
                <a:lnTo>
                  <a:pt x="2227" y="1985"/>
                </a:lnTo>
                <a:lnTo>
                  <a:pt x="2222" y="1989"/>
                </a:lnTo>
                <a:lnTo>
                  <a:pt x="2214" y="1995"/>
                </a:lnTo>
                <a:lnTo>
                  <a:pt x="2212" y="2002"/>
                </a:lnTo>
                <a:lnTo>
                  <a:pt x="2214" y="2014"/>
                </a:lnTo>
                <a:lnTo>
                  <a:pt x="2204" y="2016"/>
                </a:lnTo>
                <a:lnTo>
                  <a:pt x="2195" y="2012"/>
                </a:lnTo>
                <a:lnTo>
                  <a:pt x="2187" y="2008"/>
                </a:lnTo>
                <a:lnTo>
                  <a:pt x="2178" y="2010"/>
                </a:lnTo>
                <a:lnTo>
                  <a:pt x="2168" y="2014"/>
                </a:lnTo>
                <a:lnTo>
                  <a:pt x="2156" y="2012"/>
                </a:lnTo>
                <a:lnTo>
                  <a:pt x="2149" y="2012"/>
                </a:lnTo>
                <a:lnTo>
                  <a:pt x="2145" y="2006"/>
                </a:lnTo>
                <a:lnTo>
                  <a:pt x="2141" y="2006"/>
                </a:lnTo>
                <a:lnTo>
                  <a:pt x="2135" y="2012"/>
                </a:lnTo>
                <a:lnTo>
                  <a:pt x="2124" y="2012"/>
                </a:lnTo>
                <a:lnTo>
                  <a:pt x="2103" y="2014"/>
                </a:lnTo>
                <a:lnTo>
                  <a:pt x="2087" y="2014"/>
                </a:lnTo>
                <a:lnTo>
                  <a:pt x="2078" y="2014"/>
                </a:lnTo>
                <a:lnTo>
                  <a:pt x="2064" y="2018"/>
                </a:lnTo>
                <a:lnTo>
                  <a:pt x="2055" y="2020"/>
                </a:lnTo>
                <a:lnTo>
                  <a:pt x="2047" y="2024"/>
                </a:lnTo>
                <a:lnTo>
                  <a:pt x="2047" y="2031"/>
                </a:lnTo>
                <a:lnTo>
                  <a:pt x="2047" y="2039"/>
                </a:lnTo>
                <a:lnTo>
                  <a:pt x="2039" y="2041"/>
                </a:lnTo>
                <a:lnTo>
                  <a:pt x="2032" y="2043"/>
                </a:lnTo>
                <a:lnTo>
                  <a:pt x="2020" y="2045"/>
                </a:lnTo>
                <a:lnTo>
                  <a:pt x="2020" y="2031"/>
                </a:lnTo>
                <a:lnTo>
                  <a:pt x="2020" y="2043"/>
                </a:lnTo>
                <a:lnTo>
                  <a:pt x="2011" y="2045"/>
                </a:lnTo>
                <a:lnTo>
                  <a:pt x="2001" y="2050"/>
                </a:lnTo>
                <a:lnTo>
                  <a:pt x="1993" y="2054"/>
                </a:lnTo>
                <a:lnTo>
                  <a:pt x="1986" y="2060"/>
                </a:lnTo>
                <a:lnTo>
                  <a:pt x="1980" y="2066"/>
                </a:lnTo>
                <a:lnTo>
                  <a:pt x="1972" y="2068"/>
                </a:lnTo>
                <a:lnTo>
                  <a:pt x="1961" y="2070"/>
                </a:lnTo>
                <a:lnTo>
                  <a:pt x="1951" y="2072"/>
                </a:lnTo>
                <a:lnTo>
                  <a:pt x="1942" y="2075"/>
                </a:lnTo>
                <a:lnTo>
                  <a:pt x="1934" y="2079"/>
                </a:lnTo>
                <a:lnTo>
                  <a:pt x="1926" y="2081"/>
                </a:lnTo>
                <a:lnTo>
                  <a:pt x="1915" y="2081"/>
                </a:lnTo>
                <a:lnTo>
                  <a:pt x="1909" y="2087"/>
                </a:lnTo>
                <a:lnTo>
                  <a:pt x="1903" y="2093"/>
                </a:lnTo>
                <a:lnTo>
                  <a:pt x="1894" y="2097"/>
                </a:lnTo>
                <a:lnTo>
                  <a:pt x="1890" y="2100"/>
                </a:lnTo>
                <a:lnTo>
                  <a:pt x="1884" y="2106"/>
                </a:lnTo>
                <a:lnTo>
                  <a:pt x="1878" y="2112"/>
                </a:lnTo>
                <a:lnTo>
                  <a:pt x="1871" y="2118"/>
                </a:lnTo>
                <a:lnTo>
                  <a:pt x="1865" y="2123"/>
                </a:lnTo>
                <a:lnTo>
                  <a:pt x="1855" y="2129"/>
                </a:lnTo>
                <a:lnTo>
                  <a:pt x="1848" y="2133"/>
                </a:lnTo>
                <a:lnTo>
                  <a:pt x="1842" y="2141"/>
                </a:lnTo>
                <a:lnTo>
                  <a:pt x="1834" y="2144"/>
                </a:lnTo>
                <a:lnTo>
                  <a:pt x="1824" y="2146"/>
                </a:lnTo>
                <a:lnTo>
                  <a:pt x="1821" y="2156"/>
                </a:lnTo>
                <a:lnTo>
                  <a:pt x="1815" y="2164"/>
                </a:lnTo>
                <a:lnTo>
                  <a:pt x="1807" y="2171"/>
                </a:lnTo>
                <a:lnTo>
                  <a:pt x="1803" y="2177"/>
                </a:lnTo>
                <a:lnTo>
                  <a:pt x="1800" y="2187"/>
                </a:lnTo>
                <a:lnTo>
                  <a:pt x="1794" y="2192"/>
                </a:lnTo>
                <a:lnTo>
                  <a:pt x="1792" y="2198"/>
                </a:lnTo>
                <a:lnTo>
                  <a:pt x="1788" y="2202"/>
                </a:lnTo>
                <a:lnTo>
                  <a:pt x="1780" y="2204"/>
                </a:lnTo>
                <a:lnTo>
                  <a:pt x="1778" y="2212"/>
                </a:lnTo>
                <a:lnTo>
                  <a:pt x="1777" y="2217"/>
                </a:lnTo>
                <a:lnTo>
                  <a:pt x="1771" y="2225"/>
                </a:lnTo>
                <a:lnTo>
                  <a:pt x="1769" y="2233"/>
                </a:lnTo>
                <a:lnTo>
                  <a:pt x="1771" y="2238"/>
                </a:lnTo>
                <a:lnTo>
                  <a:pt x="1773" y="2244"/>
                </a:lnTo>
                <a:lnTo>
                  <a:pt x="1773" y="2250"/>
                </a:lnTo>
                <a:lnTo>
                  <a:pt x="1775" y="2258"/>
                </a:lnTo>
                <a:lnTo>
                  <a:pt x="1773" y="2263"/>
                </a:lnTo>
                <a:lnTo>
                  <a:pt x="1769" y="2269"/>
                </a:lnTo>
                <a:lnTo>
                  <a:pt x="1771" y="2275"/>
                </a:lnTo>
                <a:lnTo>
                  <a:pt x="1767" y="2279"/>
                </a:lnTo>
                <a:lnTo>
                  <a:pt x="1763" y="2286"/>
                </a:lnTo>
                <a:lnTo>
                  <a:pt x="1765" y="2290"/>
                </a:lnTo>
                <a:lnTo>
                  <a:pt x="1767" y="2296"/>
                </a:lnTo>
                <a:lnTo>
                  <a:pt x="1767" y="2302"/>
                </a:lnTo>
                <a:lnTo>
                  <a:pt x="1769" y="2309"/>
                </a:lnTo>
                <a:lnTo>
                  <a:pt x="1765" y="2313"/>
                </a:lnTo>
                <a:lnTo>
                  <a:pt x="1771" y="2317"/>
                </a:lnTo>
                <a:lnTo>
                  <a:pt x="1775" y="2319"/>
                </a:lnTo>
                <a:lnTo>
                  <a:pt x="1775" y="2325"/>
                </a:lnTo>
                <a:lnTo>
                  <a:pt x="1773" y="2332"/>
                </a:lnTo>
                <a:lnTo>
                  <a:pt x="1773" y="2336"/>
                </a:lnTo>
                <a:lnTo>
                  <a:pt x="1775" y="2340"/>
                </a:lnTo>
                <a:lnTo>
                  <a:pt x="1778" y="2348"/>
                </a:lnTo>
                <a:lnTo>
                  <a:pt x="1777" y="2356"/>
                </a:lnTo>
                <a:lnTo>
                  <a:pt x="1773" y="2359"/>
                </a:lnTo>
                <a:lnTo>
                  <a:pt x="1769" y="2365"/>
                </a:lnTo>
                <a:lnTo>
                  <a:pt x="1765" y="2369"/>
                </a:lnTo>
                <a:lnTo>
                  <a:pt x="1769" y="2379"/>
                </a:lnTo>
                <a:lnTo>
                  <a:pt x="1765" y="2386"/>
                </a:lnTo>
                <a:lnTo>
                  <a:pt x="1765" y="2392"/>
                </a:lnTo>
                <a:lnTo>
                  <a:pt x="1763" y="2398"/>
                </a:lnTo>
                <a:lnTo>
                  <a:pt x="1759" y="2403"/>
                </a:lnTo>
                <a:lnTo>
                  <a:pt x="1753" y="2409"/>
                </a:lnTo>
                <a:lnTo>
                  <a:pt x="1753" y="2419"/>
                </a:lnTo>
                <a:lnTo>
                  <a:pt x="1750" y="2425"/>
                </a:lnTo>
                <a:lnTo>
                  <a:pt x="1742" y="2428"/>
                </a:lnTo>
                <a:lnTo>
                  <a:pt x="1736" y="2428"/>
                </a:lnTo>
                <a:lnTo>
                  <a:pt x="1730" y="2432"/>
                </a:lnTo>
                <a:lnTo>
                  <a:pt x="1725" y="2440"/>
                </a:lnTo>
                <a:lnTo>
                  <a:pt x="1721" y="2448"/>
                </a:lnTo>
                <a:lnTo>
                  <a:pt x="1715" y="2451"/>
                </a:lnTo>
                <a:lnTo>
                  <a:pt x="1711" y="2459"/>
                </a:lnTo>
                <a:lnTo>
                  <a:pt x="1706" y="2465"/>
                </a:lnTo>
                <a:lnTo>
                  <a:pt x="1702" y="2469"/>
                </a:lnTo>
                <a:lnTo>
                  <a:pt x="1696" y="2476"/>
                </a:lnTo>
                <a:lnTo>
                  <a:pt x="1694" y="2473"/>
                </a:lnTo>
                <a:lnTo>
                  <a:pt x="1688" y="2471"/>
                </a:lnTo>
                <a:lnTo>
                  <a:pt x="1694" y="2471"/>
                </a:lnTo>
                <a:lnTo>
                  <a:pt x="1696" y="2476"/>
                </a:lnTo>
                <a:lnTo>
                  <a:pt x="1692" y="2482"/>
                </a:lnTo>
                <a:lnTo>
                  <a:pt x="1688" y="2492"/>
                </a:lnTo>
                <a:lnTo>
                  <a:pt x="1686" y="2497"/>
                </a:lnTo>
                <a:lnTo>
                  <a:pt x="1681" y="2505"/>
                </a:lnTo>
                <a:lnTo>
                  <a:pt x="1677" y="2519"/>
                </a:lnTo>
                <a:lnTo>
                  <a:pt x="1673" y="2526"/>
                </a:lnTo>
                <a:lnTo>
                  <a:pt x="1669" y="2530"/>
                </a:lnTo>
                <a:lnTo>
                  <a:pt x="1667" y="2538"/>
                </a:lnTo>
                <a:lnTo>
                  <a:pt x="1663" y="2544"/>
                </a:lnTo>
                <a:lnTo>
                  <a:pt x="1661" y="2553"/>
                </a:lnTo>
                <a:lnTo>
                  <a:pt x="1656" y="2561"/>
                </a:lnTo>
                <a:lnTo>
                  <a:pt x="1650" y="2568"/>
                </a:lnTo>
                <a:lnTo>
                  <a:pt x="1646" y="2572"/>
                </a:lnTo>
                <a:lnTo>
                  <a:pt x="1644" y="2578"/>
                </a:lnTo>
                <a:lnTo>
                  <a:pt x="1644" y="2582"/>
                </a:lnTo>
                <a:lnTo>
                  <a:pt x="1638" y="2586"/>
                </a:lnTo>
                <a:lnTo>
                  <a:pt x="1636" y="2591"/>
                </a:lnTo>
                <a:lnTo>
                  <a:pt x="1638" y="2599"/>
                </a:lnTo>
                <a:lnTo>
                  <a:pt x="1635" y="2605"/>
                </a:lnTo>
                <a:lnTo>
                  <a:pt x="1627" y="2609"/>
                </a:lnTo>
                <a:lnTo>
                  <a:pt x="1623" y="2620"/>
                </a:lnTo>
                <a:lnTo>
                  <a:pt x="1621" y="2630"/>
                </a:lnTo>
                <a:lnTo>
                  <a:pt x="1611" y="2634"/>
                </a:lnTo>
                <a:lnTo>
                  <a:pt x="1606" y="2641"/>
                </a:lnTo>
                <a:lnTo>
                  <a:pt x="1596" y="2645"/>
                </a:lnTo>
                <a:lnTo>
                  <a:pt x="1588" y="2651"/>
                </a:lnTo>
                <a:lnTo>
                  <a:pt x="1587" y="2657"/>
                </a:lnTo>
                <a:lnTo>
                  <a:pt x="1581" y="2659"/>
                </a:lnTo>
                <a:lnTo>
                  <a:pt x="1573" y="2664"/>
                </a:lnTo>
                <a:lnTo>
                  <a:pt x="1567" y="2668"/>
                </a:lnTo>
                <a:lnTo>
                  <a:pt x="1562" y="2674"/>
                </a:lnTo>
                <a:lnTo>
                  <a:pt x="1556" y="2672"/>
                </a:lnTo>
                <a:lnTo>
                  <a:pt x="1556" y="2670"/>
                </a:lnTo>
                <a:lnTo>
                  <a:pt x="1554" y="2668"/>
                </a:lnTo>
                <a:lnTo>
                  <a:pt x="1550" y="2668"/>
                </a:lnTo>
                <a:lnTo>
                  <a:pt x="1550" y="2664"/>
                </a:lnTo>
                <a:lnTo>
                  <a:pt x="1550" y="2662"/>
                </a:lnTo>
                <a:lnTo>
                  <a:pt x="1552" y="2661"/>
                </a:lnTo>
                <a:lnTo>
                  <a:pt x="1556" y="2657"/>
                </a:lnTo>
                <a:lnTo>
                  <a:pt x="1558" y="2653"/>
                </a:lnTo>
                <a:lnTo>
                  <a:pt x="1562" y="2649"/>
                </a:lnTo>
                <a:lnTo>
                  <a:pt x="1565" y="2647"/>
                </a:lnTo>
                <a:lnTo>
                  <a:pt x="1573" y="2643"/>
                </a:lnTo>
                <a:lnTo>
                  <a:pt x="1577" y="2641"/>
                </a:lnTo>
                <a:lnTo>
                  <a:pt x="1579" y="2636"/>
                </a:lnTo>
                <a:lnTo>
                  <a:pt x="1585" y="2632"/>
                </a:lnTo>
                <a:lnTo>
                  <a:pt x="1588" y="2632"/>
                </a:lnTo>
                <a:lnTo>
                  <a:pt x="1592" y="2628"/>
                </a:lnTo>
                <a:lnTo>
                  <a:pt x="1596" y="2626"/>
                </a:lnTo>
                <a:lnTo>
                  <a:pt x="1598" y="2620"/>
                </a:lnTo>
                <a:lnTo>
                  <a:pt x="1600" y="2616"/>
                </a:lnTo>
                <a:lnTo>
                  <a:pt x="1600" y="2611"/>
                </a:lnTo>
                <a:lnTo>
                  <a:pt x="1602" y="2603"/>
                </a:lnTo>
                <a:lnTo>
                  <a:pt x="1604" y="2599"/>
                </a:lnTo>
                <a:lnTo>
                  <a:pt x="1611" y="2599"/>
                </a:lnTo>
                <a:lnTo>
                  <a:pt x="1617" y="2593"/>
                </a:lnTo>
                <a:lnTo>
                  <a:pt x="1621" y="2590"/>
                </a:lnTo>
                <a:lnTo>
                  <a:pt x="1623" y="2586"/>
                </a:lnTo>
                <a:lnTo>
                  <a:pt x="1623" y="2582"/>
                </a:lnTo>
                <a:lnTo>
                  <a:pt x="1627" y="2576"/>
                </a:lnTo>
                <a:lnTo>
                  <a:pt x="1627" y="2570"/>
                </a:lnTo>
                <a:lnTo>
                  <a:pt x="1625" y="2565"/>
                </a:lnTo>
                <a:lnTo>
                  <a:pt x="1629" y="2561"/>
                </a:lnTo>
                <a:lnTo>
                  <a:pt x="1635" y="2557"/>
                </a:lnTo>
                <a:lnTo>
                  <a:pt x="1638" y="2553"/>
                </a:lnTo>
                <a:lnTo>
                  <a:pt x="1636" y="2549"/>
                </a:lnTo>
                <a:lnTo>
                  <a:pt x="1629" y="2549"/>
                </a:lnTo>
                <a:lnTo>
                  <a:pt x="1625" y="2547"/>
                </a:lnTo>
                <a:lnTo>
                  <a:pt x="1621" y="2553"/>
                </a:lnTo>
                <a:lnTo>
                  <a:pt x="1617" y="2551"/>
                </a:lnTo>
                <a:lnTo>
                  <a:pt x="1613" y="2549"/>
                </a:lnTo>
                <a:lnTo>
                  <a:pt x="1606" y="2553"/>
                </a:lnTo>
                <a:lnTo>
                  <a:pt x="1604" y="2557"/>
                </a:lnTo>
                <a:lnTo>
                  <a:pt x="1600" y="2563"/>
                </a:lnTo>
                <a:lnTo>
                  <a:pt x="1598" y="2568"/>
                </a:lnTo>
                <a:lnTo>
                  <a:pt x="1596" y="2576"/>
                </a:lnTo>
                <a:lnTo>
                  <a:pt x="1592" y="2584"/>
                </a:lnTo>
                <a:lnTo>
                  <a:pt x="1588" y="2590"/>
                </a:lnTo>
                <a:lnTo>
                  <a:pt x="1585" y="2597"/>
                </a:lnTo>
                <a:lnTo>
                  <a:pt x="1579" y="2603"/>
                </a:lnTo>
                <a:lnTo>
                  <a:pt x="1575" y="2609"/>
                </a:lnTo>
                <a:lnTo>
                  <a:pt x="1567" y="2616"/>
                </a:lnTo>
                <a:lnTo>
                  <a:pt x="1562" y="2624"/>
                </a:lnTo>
                <a:lnTo>
                  <a:pt x="1556" y="2630"/>
                </a:lnTo>
                <a:lnTo>
                  <a:pt x="1552" y="2636"/>
                </a:lnTo>
                <a:lnTo>
                  <a:pt x="1546" y="2639"/>
                </a:lnTo>
                <a:lnTo>
                  <a:pt x="1542" y="2643"/>
                </a:lnTo>
                <a:lnTo>
                  <a:pt x="1540" y="2651"/>
                </a:lnTo>
                <a:lnTo>
                  <a:pt x="1542" y="2659"/>
                </a:lnTo>
                <a:lnTo>
                  <a:pt x="1544" y="2666"/>
                </a:lnTo>
                <a:lnTo>
                  <a:pt x="1542" y="2670"/>
                </a:lnTo>
                <a:lnTo>
                  <a:pt x="1540" y="2672"/>
                </a:lnTo>
                <a:lnTo>
                  <a:pt x="1544" y="2674"/>
                </a:lnTo>
                <a:lnTo>
                  <a:pt x="1548" y="2672"/>
                </a:lnTo>
                <a:lnTo>
                  <a:pt x="1550" y="2676"/>
                </a:lnTo>
                <a:lnTo>
                  <a:pt x="1552" y="2682"/>
                </a:lnTo>
                <a:lnTo>
                  <a:pt x="1544" y="2691"/>
                </a:lnTo>
                <a:lnTo>
                  <a:pt x="1542" y="2697"/>
                </a:lnTo>
                <a:lnTo>
                  <a:pt x="1539" y="2707"/>
                </a:lnTo>
                <a:lnTo>
                  <a:pt x="1535" y="2712"/>
                </a:lnTo>
                <a:lnTo>
                  <a:pt x="1533" y="2724"/>
                </a:lnTo>
                <a:lnTo>
                  <a:pt x="1527" y="2733"/>
                </a:lnTo>
                <a:lnTo>
                  <a:pt x="1527" y="2743"/>
                </a:lnTo>
                <a:lnTo>
                  <a:pt x="1523" y="2753"/>
                </a:lnTo>
                <a:lnTo>
                  <a:pt x="1519" y="2760"/>
                </a:lnTo>
                <a:lnTo>
                  <a:pt x="1514" y="2774"/>
                </a:lnTo>
                <a:lnTo>
                  <a:pt x="1504" y="2778"/>
                </a:lnTo>
                <a:lnTo>
                  <a:pt x="1496" y="2776"/>
                </a:lnTo>
                <a:lnTo>
                  <a:pt x="1506" y="2768"/>
                </a:lnTo>
                <a:lnTo>
                  <a:pt x="1508" y="2760"/>
                </a:lnTo>
                <a:lnTo>
                  <a:pt x="1512" y="2753"/>
                </a:lnTo>
                <a:lnTo>
                  <a:pt x="1516" y="2741"/>
                </a:lnTo>
                <a:lnTo>
                  <a:pt x="1514" y="2739"/>
                </a:lnTo>
                <a:lnTo>
                  <a:pt x="1510" y="2737"/>
                </a:lnTo>
                <a:lnTo>
                  <a:pt x="1504" y="2747"/>
                </a:lnTo>
                <a:lnTo>
                  <a:pt x="1498" y="2758"/>
                </a:lnTo>
                <a:lnTo>
                  <a:pt x="1496" y="2768"/>
                </a:lnTo>
                <a:lnTo>
                  <a:pt x="1491" y="2774"/>
                </a:lnTo>
                <a:lnTo>
                  <a:pt x="1485" y="2779"/>
                </a:lnTo>
                <a:lnTo>
                  <a:pt x="1479" y="2781"/>
                </a:lnTo>
                <a:lnTo>
                  <a:pt x="1475" y="2781"/>
                </a:lnTo>
                <a:lnTo>
                  <a:pt x="1473" y="2776"/>
                </a:lnTo>
                <a:lnTo>
                  <a:pt x="1471" y="2770"/>
                </a:lnTo>
                <a:lnTo>
                  <a:pt x="1471" y="2764"/>
                </a:lnTo>
                <a:lnTo>
                  <a:pt x="1473" y="2758"/>
                </a:lnTo>
                <a:lnTo>
                  <a:pt x="1477" y="2753"/>
                </a:lnTo>
                <a:lnTo>
                  <a:pt x="1479" y="2743"/>
                </a:lnTo>
                <a:lnTo>
                  <a:pt x="1483" y="2737"/>
                </a:lnTo>
                <a:lnTo>
                  <a:pt x="1487" y="2730"/>
                </a:lnTo>
                <a:lnTo>
                  <a:pt x="1493" y="2728"/>
                </a:lnTo>
                <a:lnTo>
                  <a:pt x="1502" y="2726"/>
                </a:lnTo>
                <a:lnTo>
                  <a:pt x="1508" y="2722"/>
                </a:lnTo>
                <a:lnTo>
                  <a:pt x="1510" y="2716"/>
                </a:lnTo>
                <a:lnTo>
                  <a:pt x="1508" y="2710"/>
                </a:lnTo>
                <a:lnTo>
                  <a:pt x="1508" y="2707"/>
                </a:lnTo>
                <a:lnTo>
                  <a:pt x="1512" y="2701"/>
                </a:lnTo>
                <a:lnTo>
                  <a:pt x="1512" y="2695"/>
                </a:lnTo>
                <a:lnTo>
                  <a:pt x="1506" y="2693"/>
                </a:lnTo>
                <a:lnTo>
                  <a:pt x="1502" y="2697"/>
                </a:lnTo>
                <a:lnTo>
                  <a:pt x="1500" y="2699"/>
                </a:lnTo>
                <a:lnTo>
                  <a:pt x="1496" y="2707"/>
                </a:lnTo>
                <a:lnTo>
                  <a:pt x="1491" y="2712"/>
                </a:lnTo>
                <a:lnTo>
                  <a:pt x="1485" y="2712"/>
                </a:lnTo>
                <a:lnTo>
                  <a:pt x="1481" y="2714"/>
                </a:lnTo>
                <a:lnTo>
                  <a:pt x="1477" y="2710"/>
                </a:lnTo>
                <a:lnTo>
                  <a:pt x="1473" y="2707"/>
                </a:lnTo>
                <a:lnTo>
                  <a:pt x="1468" y="2701"/>
                </a:lnTo>
                <a:lnTo>
                  <a:pt x="1464" y="2691"/>
                </a:lnTo>
                <a:lnTo>
                  <a:pt x="1458" y="2685"/>
                </a:lnTo>
                <a:lnTo>
                  <a:pt x="1450" y="2682"/>
                </a:lnTo>
                <a:lnTo>
                  <a:pt x="1443" y="2678"/>
                </a:lnTo>
                <a:lnTo>
                  <a:pt x="1443" y="2674"/>
                </a:lnTo>
                <a:lnTo>
                  <a:pt x="1439" y="2664"/>
                </a:lnTo>
                <a:lnTo>
                  <a:pt x="1429" y="2662"/>
                </a:lnTo>
                <a:lnTo>
                  <a:pt x="1420" y="2655"/>
                </a:lnTo>
                <a:lnTo>
                  <a:pt x="1414" y="2651"/>
                </a:lnTo>
                <a:lnTo>
                  <a:pt x="1402" y="2645"/>
                </a:lnTo>
                <a:lnTo>
                  <a:pt x="1397" y="2641"/>
                </a:lnTo>
                <a:lnTo>
                  <a:pt x="1391" y="2636"/>
                </a:lnTo>
                <a:lnTo>
                  <a:pt x="1385" y="2630"/>
                </a:lnTo>
                <a:lnTo>
                  <a:pt x="1375" y="2626"/>
                </a:lnTo>
                <a:lnTo>
                  <a:pt x="1368" y="2626"/>
                </a:lnTo>
                <a:lnTo>
                  <a:pt x="1358" y="2618"/>
                </a:lnTo>
                <a:lnTo>
                  <a:pt x="1352" y="2609"/>
                </a:lnTo>
                <a:lnTo>
                  <a:pt x="1345" y="2607"/>
                </a:lnTo>
                <a:lnTo>
                  <a:pt x="1337" y="2593"/>
                </a:lnTo>
                <a:lnTo>
                  <a:pt x="1327" y="2590"/>
                </a:lnTo>
                <a:lnTo>
                  <a:pt x="1320" y="2588"/>
                </a:lnTo>
                <a:lnTo>
                  <a:pt x="1306" y="2580"/>
                </a:lnTo>
                <a:lnTo>
                  <a:pt x="1297" y="2580"/>
                </a:lnTo>
                <a:lnTo>
                  <a:pt x="1291" y="2576"/>
                </a:lnTo>
                <a:lnTo>
                  <a:pt x="1285" y="2567"/>
                </a:lnTo>
                <a:lnTo>
                  <a:pt x="1281" y="2555"/>
                </a:lnTo>
                <a:lnTo>
                  <a:pt x="1272" y="2553"/>
                </a:lnTo>
                <a:lnTo>
                  <a:pt x="1266" y="2547"/>
                </a:lnTo>
                <a:lnTo>
                  <a:pt x="1258" y="2544"/>
                </a:lnTo>
                <a:lnTo>
                  <a:pt x="1249" y="2545"/>
                </a:lnTo>
                <a:lnTo>
                  <a:pt x="1239" y="2549"/>
                </a:lnTo>
                <a:lnTo>
                  <a:pt x="1230" y="2551"/>
                </a:lnTo>
                <a:lnTo>
                  <a:pt x="1224" y="2557"/>
                </a:lnTo>
                <a:lnTo>
                  <a:pt x="1216" y="2557"/>
                </a:lnTo>
                <a:lnTo>
                  <a:pt x="1209" y="2551"/>
                </a:lnTo>
                <a:lnTo>
                  <a:pt x="1212" y="2540"/>
                </a:lnTo>
                <a:lnTo>
                  <a:pt x="1214" y="2530"/>
                </a:lnTo>
                <a:lnTo>
                  <a:pt x="1218" y="2520"/>
                </a:lnTo>
                <a:lnTo>
                  <a:pt x="1226" y="2517"/>
                </a:lnTo>
                <a:lnTo>
                  <a:pt x="1235" y="2511"/>
                </a:lnTo>
                <a:lnTo>
                  <a:pt x="1241" y="2503"/>
                </a:lnTo>
                <a:lnTo>
                  <a:pt x="1245" y="2494"/>
                </a:lnTo>
                <a:lnTo>
                  <a:pt x="1253" y="2488"/>
                </a:lnTo>
                <a:lnTo>
                  <a:pt x="1256" y="2480"/>
                </a:lnTo>
                <a:lnTo>
                  <a:pt x="1258" y="2474"/>
                </a:lnTo>
                <a:lnTo>
                  <a:pt x="1266" y="2471"/>
                </a:lnTo>
                <a:lnTo>
                  <a:pt x="1274" y="2465"/>
                </a:lnTo>
                <a:lnTo>
                  <a:pt x="1276" y="2457"/>
                </a:lnTo>
                <a:lnTo>
                  <a:pt x="1278" y="2450"/>
                </a:lnTo>
                <a:lnTo>
                  <a:pt x="1280" y="2438"/>
                </a:lnTo>
                <a:lnTo>
                  <a:pt x="1283" y="2436"/>
                </a:lnTo>
                <a:lnTo>
                  <a:pt x="1289" y="2432"/>
                </a:lnTo>
                <a:lnTo>
                  <a:pt x="1293" y="2423"/>
                </a:lnTo>
                <a:lnTo>
                  <a:pt x="1301" y="2415"/>
                </a:lnTo>
                <a:lnTo>
                  <a:pt x="1306" y="2407"/>
                </a:lnTo>
                <a:lnTo>
                  <a:pt x="1310" y="2398"/>
                </a:lnTo>
                <a:lnTo>
                  <a:pt x="1314" y="2388"/>
                </a:lnTo>
                <a:lnTo>
                  <a:pt x="1316" y="2386"/>
                </a:lnTo>
                <a:lnTo>
                  <a:pt x="1324" y="2386"/>
                </a:lnTo>
                <a:lnTo>
                  <a:pt x="1335" y="2379"/>
                </a:lnTo>
                <a:lnTo>
                  <a:pt x="1345" y="2371"/>
                </a:lnTo>
                <a:lnTo>
                  <a:pt x="1351" y="2367"/>
                </a:lnTo>
                <a:lnTo>
                  <a:pt x="1358" y="2365"/>
                </a:lnTo>
                <a:lnTo>
                  <a:pt x="1362" y="2361"/>
                </a:lnTo>
                <a:lnTo>
                  <a:pt x="1366" y="2357"/>
                </a:lnTo>
                <a:lnTo>
                  <a:pt x="1370" y="2350"/>
                </a:lnTo>
                <a:lnTo>
                  <a:pt x="1375" y="2346"/>
                </a:lnTo>
                <a:lnTo>
                  <a:pt x="1383" y="2344"/>
                </a:lnTo>
                <a:lnTo>
                  <a:pt x="1389" y="2336"/>
                </a:lnTo>
                <a:lnTo>
                  <a:pt x="1395" y="2332"/>
                </a:lnTo>
                <a:lnTo>
                  <a:pt x="1404" y="2331"/>
                </a:lnTo>
                <a:lnTo>
                  <a:pt x="1412" y="2323"/>
                </a:lnTo>
                <a:lnTo>
                  <a:pt x="1418" y="2319"/>
                </a:lnTo>
                <a:lnTo>
                  <a:pt x="1425" y="2317"/>
                </a:lnTo>
                <a:lnTo>
                  <a:pt x="1429" y="2311"/>
                </a:lnTo>
                <a:lnTo>
                  <a:pt x="1435" y="2306"/>
                </a:lnTo>
                <a:lnTo>
                  <a:pt x="1439" y="2300"/>
                </a:lnTo>
                <a:lnTo>
                  <a:pt x="1441" y="2292"/>
                </a:lnTo>
                <a:lnTo>
                  <a:pt x="1439" y="2281"/>
                </a:lnTo>
                <a:lnTo>
                  <a:pt x="1445" y="2271"/>
                </a:lnTo>
                <a:lnTo>
                  <a:pt x="1443" y="2263"/>
                </a:lnTo>
                <a:lnTo>
                  <a:pt x="1441" y="2256"/>
                </a:lnTo>
                <a:lnTo>
                  <a:pt x="1437" y="2248"/>
                </a:lnTo>
                <a:lnTo>
                  <a:pt x="1433" y="2240"/>
                </a:lnTo>
                <a:lnTo>
                  <a:pt x="1433" y="2235"/>
                </a:lnTo>
                <a:lnTo>
                  <a:pt x="1435" y="2225"/>
                </a:lnTo>
                <a:lnTo>
                  <a:pt x="1435" y="2217"/>
                </a:lnTo>
                <a:lnTo>
                  <a:pt x="1433" y="2208"/>
                </a:lnTo>
                <a:lnTo>
                  <a:pt x="1425" y="2202"/>
                </a:lnTo>
                <a:lnTo>
                  <a:pt x="1412" y="2198"/>
                </a:lnTo>
                <a:lnTo>
                  <a:pt x="1406" y="2198"/>
                </a:lnTo>
                <a:lnTo>
                  <a:pt x="1397" y="2202"/>
                </a:lnTo>
                <a:lnTo>
                  <a:pt x="1391" y="2204"/>
                </a:lnTo>
                <a:lnTo>
                  <a:pt x="1385" y="2202"/>
                </a:lnTo>
                <a:lnTo>
                  <a:pt x="1387" y="2192"/>
                </a:lnTo>
                <a:lnTo>
                  <a:pt x="1391" y="2175"/>
                </a:lnTo>
                <a:lnTo>
                  <a:pt x="1391" y="2164"/>
                </a:lnTo>
                <a:lnTo>
                  <a:pt x="1397" y="2154"/>
                </a:lnTo>
                <a:lnTo>
                  <a:pt x="1398" y="2139"/>
                </a:lnTo>
                <a:lnTo>
                  <a:pt x="1400" y="2123"/>
                </a:lnTo>
                <a:lnTo>
                  <a:pt x="1400" y="2106"/>
                </a:lnTo>
                <a:lnTo>
                  <a:pt x="1400" y="2095"/>
                </a:lnTo>
                <a:lnTo>
                  <a:pt x="1400" y="2089"/>
                </a:lnTo>
                <a:lnTo>
                  <a:pt x="1400" y="2091"/>
                </a:lnTo>
                <a:lnTo>
                  <a:pt x="1395" y="2083"/>
                </a:lnTo>
                <a:lnTo>
                  <a:pt x="1387" y="2079"/>
                </a:lnTo>
                <a:lnTo>
                  <a:pt x="1375" y="2075"/>
                </a:lnTo>
                <a:lnTo>
                  <a:pt x="1368" y="2072"/>
                </a:lnTo>
                <a:lnTo>
                  <a:pt x="1360" y="2075"/>
                </a:lnTo>
                <a:lnTo>
                  <a:pt x="1351" y="2073"/>
                </a:lnTo>
                <a:lnTo>
                  <a:pt x="1347" y="2075"/>
                </a:lnTo>
                <a:lnTo>
                  <a:pt x="1341" y="2077"/>
                </a:lnTo>
                <a:lnTo>
                  <a:pt x="1337" y="2081"/>
                </a:lnTo>
                <a:lnTo>
                  <a:pt x="1329" y="2081"/>
                </a:lnTo>
                <a:lnTo>
                  <a:pt x="1322" y="2077"/>
                </a:lnTo>
                <a:lnTo>
                  <a:pt x="1316" y="2072"/>
                </a:lnTo>
                <a:lnTo>
                  <a:pt x="1314" y="2068"/>
                </a:lnTo>
                <a:lnTo>
                  <a:pt x="1316" y="2058"/>
                </a:lnTo>
                <a:lnTo>
                  <a:pt x="1318" y="2049"/>
                </a:lnTo>
                <a:lnTo>
                  <a:pt x="1316" y="2041"/>
                </a:lnTo>
                <a:lnTo>
                  <a:pt x="1310" y="2033"/>
                </a:lnTo>
                <a:lnTo>
                  <a:pt x="1308" y="2024"/>
                </a:lnTo>
                <a:lnTo>
                  <a:pt x="1306" y="2016"/>
                </a:lnTo>
                <a:lnTo>
                  <a:pt x="1304" y="2008"/>
                </a:lnTo>
                <a:lnTo>
                  <a:pt x="1303" y="2001"/>
                </a:lnTo>
                <a:lnTo>
                  <a:pt x="1301" y="1993"/>
                </a:lnTo>
                <a:lnTo>
                  <a:pt x="1304" y="1991"/>
                </a:lnTo>
                <a:lnTo>
                  <a:pt x="1312" y="1989"/>
                </a:lnTo>
                <a:lnTo>
                  <a:pt x="1306" y="1981"/>
                </a:lnTo>
                <a:lnTo>
                  <a:pt x="1304" y="1972"/>
                </a:lnTo>
                <a:lnTo>
                  <a:pt x="1301" y="1964"/>
                </a:lnTo>
                <a:lnTo>
                  <a:pt x="1293" y="1960"/>
                </a:lnTo>
                <a:lnTo>
                  <a:pt x="1285" y="1960"/>
                </a:lnTo>
                <a:lnTo>
                  <a:pt x="1281" y="1964"/>
                </a:lnTo>
                <a:lnTo>
                  <a:pt x="1272" y="1964"/>
                </a:lnTo>
                <a:lnTo>
                  <a:pt x="1268" y="1958"/>
                </a:lnTo>
                <a:lnTo>
                  <a:pt x="1266" y="1953"/>
                </a:lnTo>
                <a:lnTo>
                  <a:pt x="1264" y="1949"/>
                </a:lnTo>
                <a:lnTo>
                  <a:pt x="1260" y="1949"/>
                </a:lnTo>
                <a:lnTo>
                  <a:pt x="1256" y="1951"/>
                </a:lnTo>
                <a:lnTo>
                  <a:pt x="1256" y="1955"/>
                </a:lnTo>
                <a:lnTo>
                  <a:pt x="1255" y="1956"/>
                </a:lnTo>
                <a:lnTo>
                  <a:pt x="1253" y="1962"/>
                </a:lnTo>
                <a:lnTo>
                  <a:pt x="1245" y="1966"/>
                </a:lnTo>
                <a:lnTo>
                  <a:pt x="1239" y="1964"/>
                </a:lnTo>
                <a:lnTo>
                  <a:pt x="1232" y="1962"/>
                </a:lnTo>
                <a:lnTo>
                  <a:pt x="1218" y="1958"/>
                </a:lnTo>
                <a:lnTo>
                  <a:pt x="1212" y="1955"/>
                </a:lnTo>
                <a:lnTo>
                  <a:pt x="1207" y="1955"/>
                </a:lnTo>
                <a:lnTo>
                  <a:pt x="1195" y="1955"/>
                </a:lnTo>
                <a:lnTo>
                  <a:pt x="1185" y="1953"/>
                </a:lnTo>
                <a:lnTo>
                  <a:pt x="1176" y="1953"/>
                </a:lnTo>
                <a:lnTo>
                  <a:pt x="1164" y="1955"/>
                </a:lnTo>
                <a:lnTo>
                  <a:pt x="1159" y="1955"/>
                </a:lnTo>
                <a:lnTo>
                  <a:pt x="1155" y="1953"/>
                </a:lnTo>
                <a:lnTo>
                  <a:pt x="1155" y="1947"/>
                </a:lnTo>
                <a:lnTo>
                  <a:pt x="1157" y="1939"/>
                </a:lnTo>
                <a:lnTo>
                  <a:pt x="1161" y="1932"/>
                </a:lnTo>
                <a:lnTo>
                  <a:pt x="1155" y="1928"/>
                </a:lnTo>
                <a:lnTo>
                  <a:pt x="1153" y="1918"/>
                </a:lnTo>
                <a:lnTo>
                  <a:pt x="1155" y="1910"/>
                </a:lnTo>
                <a:lnTo>
                  <a:pt x="1157" y="1901"/>
                </a:lnTo>
                <a:lnTo>
                  <a:pt x="1159" y="1893"/>
                </a:lnTo>
                <a:lnTo>
                  <a:pt x="1155" y="1887"/>
                </a:lnTo>
                <a:lnTo>
                  <a:pt x="1153" y="1882"/>
                </a:lnTo>
                <a:lnTo>
                  <a:pt x="1153" y="1872"/>
                </a:lnTo>
                <a:lnTo>
                  <a:pt x="1151" y="1862"/>
                </a:lnTo>
                <a:lnTo>
                  <a:pt x="1155" y="1857"/>
                </a:lnTo>
                <a:lnTo>
                  <a:pt x="1151" y="1851"/>
                </a:lnTo>
                <a:lnTo>
                  <a:pt x="1149" y="1843"/>
                </a:lnTo>
                <a:lnTo>
                  <a:pt x="1145" y="1838"/>
                </a:lnTo>
                <a:lnTo>
                  <a:pt x="1141" y="1834"/>
                </a:lnTo>
                <a:lnTo>
                  <a:pt x="1138" y="1828"/>
                </a:lnTo>
                <a:lnTo>
                  <a:pt x="1141" y="1822"/>
                </a:lnTo>
                <a:lnTo>
                  <a:pt x="1141" y="1818"/>
                </a:lnTo>
                <a:lnTo>
                  <a:pt x="1134" y="1814"/>
                </a:lnTo>
                <a:lnTo>
                  <a:pt x="1132" y="1809"/>
                </a:lnTo>
                <a:lnTo>
                  <a:pt x="1134" y="1805"/>
                </a:lnTo>
                <a:lnTo>
                  <a:pt x="1143" y="1803"/>
                </a:lnTo>
                <a:lnTo>
                  <a:pt x="1145" y="1799"/>
                </a:lnTo>
                <a:lnTo>
                  <a:pt x="1145" y="1793"/>
                </a:lnTo>
                <a:lnTo>
                  <a:pt x="1145" y="1786"/>
                </a:lnTo>
                <a:lnTo>
                  <a:pt x="1143" y="1782"/>
                </a:lnTo>
                <a:lnTo>
                  <a:pt x="1139" y="1778"/>
                </a:lnTo>
                <a:lnTo>
                  <a:pt x="1139" y="1772"/>
                </a:lnTo>
                <a:lnTo>
                  <a:pt x="1141" y="1770"/>
                </a:lnTo>
                <a:lnTo>
                  <a:pt x="1145" y="1768"/>
                </a:lnTo>
                <a:lnTo>
                  <a:pt x="1147" y="1763"/>
                </a:lnTo>
                <a:lnTo>
                  <a:pt x="1147" y="1755"/>
                </a:lnTo>
                <a:lnTo>
                  <a:pt x="1147" y="1751"/>
                </a:lnTo>
                <a:lnTo>
                  <a:pt x="1149" y="1747"/>
                </a:lnTo>
                <a:lnTo>
                  <a:pt x="1153" y="1742"/>
                </a:lnTo>
                <a:lnTo>
                  <a:pt x="1155" y="1738"/>
                </a:lnTo>
                <a:lnTo>
                  <a:pt x="1157" y="1728"/>
                </a:lnTo>
                <a:lnTo>
                  <a:pt x="1157" y="1722"/>
                </a:lnTo>
                <a:lnTo>
                  <a:pt x="1157" y="1715"/>
                </a:lnTo>
                <a:lnTo>
                  <a:pt x="1159" y="1709"/>
                </a:lnTo>
                <a:lnTo>
                  <a:pt x="1159" y="1703"/>
                </a:lnTo>
                <a:lnTo>
                  <a:pt x="1159" y="1699"/>
                </a:lnTo>
                <a:lnTo>
                  <a:pt x="1161" y="1692"/>
                </a:lnTo>
                <a:lnTo>
                  <a:pt x="1161" y="1688"/>
                </a:lnTo>
                <a:lnTo>
                  <a:pt x="1162" y="1682"/>
                </a:lnTo>
                <a:lnTo>
                  <a:pt x="1164" y="1678"/>
                </a:lnTo>
                <a:lnTo>
                  <a:pt x="1164" y="1674"/>
                </a:lnTo>
                <a:lnTo>
                  <a:pt x="1162" y="1669"/>
                </a:lnTo>
                <a:lnTo>
                  <a:pt x="1161" y="1665"/>
                </a:lnTo>
                <a:lnTo>
                  <a:pt x="1159" y="1663"/>
                </a:lnTo>
                <a:lnTo>
                  <a:pt x="1157" y="1659"/>
                </a:lnTo>
                <a:lnTo>
                  <a:pt x="1157" y="1655"/>
                </a:lnTo>
                <a:lnTo>
                  <a:pt x="1153" y="1653"/>
                </a:lnTo>
                <a:lnTo>
                  <a:pt x="1149" y="1651"/>
                </a:lnTo>
                <a:lnTo>
                  <a:pt x="1147" y="1648"/>
                </a:lnTo>
                <a:lnTo>
                  <a:pt x="1147" y="1646"/>
                </a:lnTo>
                <a:lnTo>
                  <a:pt x="1145" y="1640"/>
                </a:lnTo>
                <a:lnTo>
                  <a:pt x="1145" y="1634"/>
                </a:lnTo>
                <a:lnTo>
                  <a:pt x="1143" y="1628"/>
                </a:lnTo>
                <a:lnTo>
                  <a:pt x="1139" y="1625"/>
                </a:lnTo>
                <a:lnTo>
                  <a:pt x="1136" y="1619"/>
                </a:lnTo>
                <a:lnTo>
                  <a:pt x="1130" y="1617"/>
                </a:lnTo>
                <a:lnTo>
                  <a:pt x="1124" y="1617"/>
                </a:lnTo>
                <a:lnTo>
                  <a:pt x="1118" y="1613"/>
                </a:lnTo>
                <a:lnTo>
                  <a:pt x="1118" y="1607"/>
                </a:lnTo>
                <a:lnTo>
                  <a:pt x="1114" y="1605"/>
                </a:lnTo>
                <a:lnTo>
                  <a:pt x="1111" y="1600"/>
                </a:lnTo>
                <a:lnTo>
                  <a:pt x="1107" y="1594"/>
                </a:lnTo>
                <a:lnTo>
                  <a:pt x="1107" y="1590"/>
                </a:lnTo>
                <a:lnTo>
                  <a:pt x="1107" y="1584"/>
                </a:lnTo>
                <a:lnTo>
                  <a:pt x="1111" y="1580"/>
                </a:lnTo>
                <a:lnTo>
                  <a:pt x="1107" y="1575"/>
                </a:lnTo>
                <a:lnTo>
                  <a:pt x="1109" y="1565"/>
                </a:lnTo>
                <a:lnTo>
                  <a:pt x="1107" y="1559"/>
                </a:lnTo>
                <a:lnTo>
                  <a:pt x="1105" y="1555"/>
                </a:lnTo>
                <a:lnTo>
                  <a:pt x="1105" y="1552"/>
                </a:lnTo>
                <a:lnTo>
                  <a:pt x="1107" y="1548"/>
                </a:lnTo>
                <a:lnTo>
                  <a:pt x="1113" y="1544"/>
                </a:lnTo>
                <a:lnTo>
                  <a:pt x="1111" y="1540"/>
                </a:lnTo>
                <a:lnTo>
                  <a:pt x="1105" y="1536"/>
                </a:lnTo>
                <a:lnTo>
                  <a:pt x="1099" y="1538"/>
                </a:lnTo>
                <a:lnTo>
                  <a:pt x="1095" y="1538"/>
                </a:lnTo>
                <a:lnTo>
                  <a:pt x="1088" y="1540"/>
                </a:lnTo>
                <a:lnTo>
                  <a:pt x="1082" y="1538"/>
                </a:lnTo>
                <a:lnTo>
                  <a:pt x="1080" y="1542"/>
                </a:lnTo>
                <a:lnTo>
                  <a:pt x="1074" y="1540"/>
                </a:lnTo>
                <a:lnTo>
                  <a:pt x="1067" y="1542"/>
                </a:lnTo>
                <a:lnTo>
                  <a:pt x="1059" y="1542"/>
                </a:lnTo>
                <a:lnTo>
                  <a:pt x="1053" y="1542"/>
                </a:lnTo>
                <a:lnTo>
                  <a:pt x="1043" y="1540"/>
                </a:lnTo>
                <a:lnTo>
                  <a:pt x="1036" y="1540"/>
                </a:lnTo>
                <a:lnTo>
                  <a:pt x="1026" y="1540"/>
                </a:lnTo>
                <a:lnTo>
                  <a:pt x="1020" y="1540"/>
                </a:lnTo>
                <a:lnTo>
                  <a:pt x="1015" y="1540"/>
                </a:lnTo>
                <a:lnTo>
                  <a:pt x="1007" y="1538"/>
                </a:lnTo>
                <a:lnTo>
                  <a:pt x="1001" y="1540"/>
                </a:lnTo>
                <a:lnTo>
                  <a:pt x="999" y="1544"/>
                </a:lnTo>
                <a:lnTo>
                  <a:pt x="992" y="1544"/>
                </a:lnTo>
                <a:lnTo>
                  <a:pt x="986" y="1542"/>
                </a:lnTo>
                <a:lnTo>
                  <a:pt x="980" y="1540"/>
                </a:lnTo>
                <a:lnTo>
                  <a:pt x="980" y="1531"/>
                </a:lnTo>
                <a:lnTo>
                  <a:pt x="976" y="1525"/>
                </a:lnTo>
                <a:lnTo>
                  <a:pt x="976" y="1521"/>
                </a:lnTo>
                <a:lnTo>
                  <a:pt x="974" y="1515"/>
                </a:lnTo>
                <a:lnTo>
                  <a:pt x="969" y="1509"/>
                </a:lnTo>
                <a:lnTo>
                  <a:pt x="967" y="1504"/>
                </a:lnTo>
                <a:lnTo>
                  <a:pt x="965" y="1496"/>
                </a:lnTo>
                <a:lnTo>
                  <a:pt x="963" y="1488"/>
                </a:lnTo>
                <a:lnTo>
                  <a:pt x="959" y="1483"/>
                </a:lnTo>
                <a:lnTo>
                  <a:pt x="957" y="1477"/>
                </a:lnTo>
                <a:lnTo>
                  <a:pt x="951" y="1471"/>
                </a:lnTo>
                <a:lnTo>
                  <a:pt x="951" y="1463"/>
                </a:lnTo>
                <a:lnTo>
                  <a:pt x="953" y="1452"/>
                </a:lnTo>
                <a:lnTo>
                  <a:pt x="951" y="1446"/>
                </a:lnTo>
                <a:lnTo>
                  <a:pt x="957" y="1442"/>
                </a:lnTo>
                <a:lnTo>
                  <a:pt x="965" y="1437"/>
                </a:lnTo>
                <a:lnTo>
                  <a:pt x="965" y="1429"/>
                </a:lnTo>
                <a:lnTo>
                  <a:pt x="969" y="1421"/>
                </a:lnTo>
                <a:lnTo>
                  <a:pt x="965" y="1415"/>
                </a:lnTo>
                <a:lnTo>
                  <a:pt x="963" y="1408"/>
                </a:lnTo>
                <a:lnTo>
                  <a:pt x="961" y="1402"/>
                </a:lnTo>
                <a:lnTo>
                  <a:pt x="959" y="1392"/>
                </a:lnTo>
                <a:lnTo>
                  <a:pt x="955" y="1387"/>
                </a:lnTo>
                <a:lnTo>
                  <a:pt x="951" y="1381"/>
                </a:lnTo>
                <a:lnTo>
                  <a:pt x="951" y="1371"/>
                </a:lnTo>
                <a:lnTo>
                  <a:pt x="949" y="1366"/>
                </a:lnTo>
                <a:lnTo>
                  <a:pt x="946" y="1360"/>
                </a:lnTo>
                <a:lnTo>
                  <a:pt x="940" y="1354"/>
                </a:lnTo>
                <a:lnTo>
                  <a:pt x="932" y="1352"/>
                </a:lnTo>
                <a:lnTo>
                  <a:pt x="925" y="1346"/>
                </a:lnTo>
                <a:lnTo>
                  <a:pt x="921" y="1344"/>
                </a:lnTo>
                <a:lnTo>
                  <a:pt x="915" y="1344"/>
                </a:lnTo>
                <a:lnTo>
                  <a:pt x="909" y="1346"/>
                </a:lnTo>
                <a:lnTo>
                  <a:pt x="903" y="1346"/>
                </a:lnTo>
                <a:lnTo>
                  <a:pt x="898" y="1343"/>
                </a:lnTo>
                <a:lnTo>
                  <a:pt x="890" y="1343"/>
                </a:lnTo>
                <a:lnTo>
                  <a:pt x="884" y="1348"/>
                </a:lnTo>
                <a:lnTo>
                  <a:pt x="878" y="1348"/>
                </a:lnTo>
                <a:lnTo>
                  <a:pt x="871" y="1346"/>
                </a:lnTo>
                <a:lnTo>
                  <a:pt x="865" y="1343"/>
                </a:lnTo>
                <a:lnTo>
                  <a:pt x="861" y="1341"/>
                </a:lnTo>
                <a:lnTo>
                  <a:pt x="857" y="1343"/>
                </a:lnTo>
                <a:lnTo>
                  <a:pt x="854" y="1343"/>
                </a:lnTo>
                <a:lnTo>
                  <a:pt x="850" y="1339"/>
                </a:lnTo>
                <a:lnTo>
                  <a:pt x="846" y="1335"/>
                </a:lnTo>
                <a:lnTo>
                  <a:pt x="844" y="1329"/>
                </a:lnTo>
                <a:lnTo>
                  <a:pt x="836" y="1325"/>
                </a:lnTo>
                <a:lnTo>
                  <a:pt x="830" y="1321"/>
                </a:lnTo>
                <a:lnTo>
                  <a:pt x="823" y="1321"/>
                </a:lnTo>
                <a:lnTo>
                  <a:pt x="815" y="1318"/>
                </a:lnTo>
                <a:lnTo>
                  <a:pt x="807" y="1314"/>
                </a:lnTo>
                <a:lnTo>
                  <a:pt x="796" y="1310"/>
                </a:lnTo>
                <a:lnTo>
                  <a:pt x="788" y="1312"/>
                </a:lnTo>
                <a:lnTo>
                  <a:pt x="781" y="1312"/>
                </a:lnTo>
                <a:lnTo>
                  <a:pt x="775" y="1308"/>
                </a:lnTo>
                <a:lnTo>
                  <a:pt x="771" y="1300"/>
                </a:lnTo>
                <a:lnTo>
                  <a:pt x="765" y="1295"/>
                </a:lnTo>
                <a:lnTo>
                  <a:pt x="761" y="1291"/>
                </a:lnTo>
                <a:lnTo>
                  <a:pt x="754" y="1287"/>
                </a:lnTo>
                <a:lnTo>
                  <a:pt x="744" y="1291"/>
                </a:lnTo>
                <a:lnTo>
                  <a:pt x="736" y="1291"/>
                </a:lnTo>
                <a:lnTo>
                  <a:pt x="731" y="1285"/>
                </a:lnTo>
                <a:lnTo>
                  <a:pt x="725" y="1281"/>
                </a:lnTo>
                <a:lnTo>
                  <a:pt x="721" y="1279"/>
                </a:lnTo>
                <a:lnTo>
                  <a:pt x="715" y="1283"/>
                </a:lnTo>
                <a:lnTo>
                  <a:pt x="708" y="1285"/>
                </a:lnTo>
                <a:lnTo>
                  <a:pt x="698" y="1283"/>
                </a:lnTo>
                <a:lnTo>
                  <a:pt x="692" y="1279"/>
                </a:lnTo>
                <a:lnTo>
                  <a:pt x="687" y="1281"/>
                </a:lnTo>
                <a:lnTo>
                  <a:pt x="675" y="1279"/>
                </a:lnTo>
                <a:lnTo>
                  <a:pt x="669" y="1273"/>
                </a:lnTo>
                <a:lnTo>
                  <a:pt x="665" y="1268"/>
                </a:lnTo>
                <a:lnTo>
                  <a:pt x="660" y="1266"/>
                </a:lnTo>
                <a:lnTo>
                  <a:pt x="652" y="1262"/>
                </a:lnTo>
                <a:lnTo>
                  <a:pt x="648" y="1256"/>
                </a:lnTo>
                <a:lnTo>
                  <a:pt x="642" y="1250"/>
                </a:lnTo>
                <a:lnTo>
                  <a:pt x="635" y="1249"/>
                </a:lnTo>
                <a:lnTo>
                  <a:pt x="625" y="1245"/>
                </a:lnTo>
                <a:lnTo>
                  <a:pt x="627" y="1241"/>
                </a:lnTo>
                <a:lnTo>
                  <a:pt x="621" y="1235"/>
                </a:lnTo>
                <a:lnTo>
                  <a:pt x="614" y="1229"/>
                </a:lnTo>
                <a:lnTo>
                  <a:pt x="608" y="1222"/>
                </a:lnTo>
                <a:lnTo>
                  <a:pt x="608" y="1214"/>
                </a:lnTo>
                <a:lnTo>
                  <a:pt x="610" y="1208"/>
                </a:lnTo>
                <a:lnTo>
                  <a:pt x="608" y="1201"/>
                </a:lnTo>
                <a:lnTo>
                  <a:pt x="606" y="1193"/>
                </a:lnTo>
                <a:lnTo>
                  <a:pt x="604" y="1183"/>
                </a:lnTo>
                <a:lnTo>
                  <a:pt x="606" y="1178"/>
                </a:lnTo>
                <a:lnTo>
                  <a:pt x="608" y="1174"/>
                </a:lnTo>
                <a:lnTo>
                  <a:pt x="610" y="1166"/>
                </a:lnTo>
                <a:lnTo>
                  <a:pt x="612" y="1160"/>
                </a:lnTo>
                <a:lnTo>
                  <a:pt x="606" y="1153"/>
                </a:lnTo>
                <a:lnTo>
                  <a:pt x="602" y="1147"/>
                </a:lnTo>
                <a:lnTo>
                  <a:pt x="602" y="1141"/>
                </a:lnTo>
                <a:lnTo>
                  <a:pt x="602" y="1133"/>
                </a:lnTo>
                <a:lnTo>
                  <a:pt x="606" y="1128"/>
                </a:lnTo>
                <a:lnTo>
                  <a:pt x="606" y="1120"/>
                </a:lnTo>
                <a:lnTo>
                  <a:pt x="606" y="1112"/>
                </a:lnTo>
                <a:lnTo>
                  <a:pt x="606" y="1107"/>
                </a:lnTo>
                <a:lnTo>
                  <a:pt x="604" y="1099"/>
                </a:lnTo>
                <a:lnTo>
                  <a:pt x="600" y="1091"/>
                </a:lnTo>
                <a:lnTo>
                  <a:pt x="596" y="1084"/>
                </a:lnTo>
                <a:lnTo>
                  <a:pt x="593" y="1078"/>
                </a:lnTo>
                <a:lnTo>
                  <a:pt x="585" y="1078"/>
                </a:lnTo>
                <a:lnTo>
                  <a:pt x="581" y="1082"/>
                </a:lnTo>
                <a:lnTo>
                  <a:pt x="571" y="1084"/>
                </a:lnTo>
                <a:lnTo>
                  <a:pt x="570" y="1076"/>
                </a:lnTo>
                <a:lnTo>
                  <a:pt x="564" y="1070"/>
                </a:lnTo>
                <a:lnTo>
                  <a:pt x="558" y="1066"/>
                </a:lnTo>
                <a:lnTo>
                  <a:pt x="548" y="1070"/>
                </a:lnTo>
                <a:lnTo>
                  <a:pt x="539" y="1072"/>
                </a:lnTo>
                <a:lnTo>
                  <a:pt x="531" y="1076"/>
                </a:lnTo>
                <a:lnTo>
                  <a:pt x="527" y="1078"/>
                </a:lnTo>
                <a:lnTo>
                  <a:pt x="525" y="1078"/>
                </a:lnTo>
                <a:lnTo>
                  <a:pt x="516" y="1080"/>
                </a:lnTo>
                <a:lnTo>
                  <a:pt x="508" y="1084"/>
                </a:lnTo>
                <a:lnTo>
                  <a:pt x="499" y="1087"/>
                </a:lnTo>
                <a:lnTo>
                  <a:pt x="495" y="1091"/>
                </a:lnTo>
                <a:lnTo>
                  <a:pt x="491" y="1097"/>
                </a:lnTo>
                <a:lnTo>
                  <a:pt x="485" y="1101"/>
                </a:lnTo>
                <a:lnTo>
                  <a:pt x="479" y="1105"/>
                </a:lnTo>
                <a:lnTo>
                  <a:pt x="472" y="1108"/>
                </a:lnTo>
                <a:lnTo>
                  <a:pt x="468" y="1112"/>
                </a:lnTo>
                <a:lnTo>
                  <a:pt x="460" y="1120"/>
                </a:lnTo>
                <a:lnTo>
                  <a:pt x="456" y="1126"/>
                </a:lnTo>
                <a:lnTo>
                  <a:pt x="447" y="1130"/>
                </a:lnTo>
                <a:lnTo>
                  <a:pt x="443" y="1133"/>
                </a:lnTo>
                <a:lnTo>
                  <a:pt x="435" y="1135"/>
                </a:lnTo>
                <a:lnTo>
                  <a:pt x="429" y="1135"/>
                </a:lnTo>
                <a:lnTo>
                  <a:pt x="422" y="1137"/>
                </a:lnTo>
                <a:lnTo>
                  <a:pt x="410" y="1137"/>
                </a:lnTo>
                <a:lnTo>
                  <a:pt x="406" y="1137"/>
                </a:lnTo>
                <a:lnTo>
                  <a:pt x="399" y="1141"/>
                </a:lnTo>
                <a:lnTo>
                  <a:pt x="393" y="1139"/>
                </a:lnTo>
                <a:lnTo>
                  <a:pt x="389" y="1137"/>
                </a:lnTo>
                <a:lnTo>
                  <a:pt x="385" y="1137"/>
                </a:lnTo>
                <a:lnTo>
                  <a:pt x="381" y="1143"/>
                </a:lnTo>
                <a:lnTo>
                  <a:pt x="378" y="1149"/>
                </a:lnTo>
                <a:lnTo>
                  <a:pt x="374" y="1151"/>
                </a:lnTo>
                <a:lnTo>
                  <a:pt x="370" y="1153"/>
                </a:lnTo>
                <a:lnTo>
                  <a:pt x="362" y="1153"/>
                </a:lnTo>
                <a:lnTo>
                  <a:pt x="358" y="1156"/>
                </a:lnTo>
                <a:lnTo>
                  <a:pt x="353" y="1158"/>
                </a:lnTo>
                <a:lnTo>
                  <a:pt x="347" y="1156"/>
                </a:lnTo>
                <a:lnTo>
                  <a:pt x="339" y="1155"/>
                </a:lnTo>
                <a:lnTo>
                  <a:pt x="326" y="1156"/>
                </a:lnTo>
                <a:lnTo>
                  <a:pt x="318" y="1155"/>
                </a:lnTo>
                <a:lnTo>
                  <a:pt x="307" y="1155"/>
                </a:lnTo>
                <a:lnTo>
                  <a:pt x="299" y="1155"/>
                </a:lnTo>
                <a:lnTo>
                  <a:pt x="287" y="1156"/>
                </a:lnTo>
                <a:lnTo>
                  <a:pt x="280" y="1158"/>
                </a:lnTo>
                <a:lnTo>
                  <a:pt x="272" y="1162"/>
                </a:lnTo>
                <a:lnTo>
                  <a:pt x="264" y="1164"/>
                </a:lnTo>
                <a:lnTo>
                  <a:pt x="255" y="1164"/>
                </a:lnTo>
                <a:lnTo>
                  <a:pt x="249" y="1160"/>
                </a:lnTo>
                <a:lnTo>
                  <a:pt x="245" y="1155"/>
                </a:lnTo>
                <a:lnTo>
                  <a:pt x="245" y="1151"/>
                </a:lnTo>
                <a:lnTo>
                  <a:pt x="241" y="1145"/>
                </a:lnTo>
                <a:lnTo>
                  <a:pt x="239" y="1139"/>
                </a:lnTo>
                <a:lnTo>
                  <a:pt x="239" y="1130"/>
                </a:lnTo>
                <a:lnTo>
                  <a:pt x="241" y="1120"/>
                </a:lnTo>
                <a:lnTo>
                  <a:pt x="241" y="1114"/>
                </a:lnTo>
                <a:lnTo>
                  <a:pt x="243" y="1107"/>
                </a:lnTo>
                <a:lnTo>
                  <a:pt x="241" y="1103"/>
                </a:lnTo>
                <a:lnTo>
                  <a:pt x="241" y="1095"/>
                </a:lnTo>
                <a:lnTo>
                  <a:pt x="241" y="1078"/>
                </a:lnTo>
                <a:lnTo>
                  <a:pt x="241" y="1070"/>
                </a:lnTo>
                <a:lnTo>
                  <a:pt x="241" y="1062"/>
                </a:lnTo>
                <a:lnTo>
                  <a:pt x="241" y="1057"/>
                </a:lnTo>
                <a:lnTo>
                  <a:pt x="239" y="1053"/>
                </a:lnTo>
                <a:lnTo>
                  <a:pt x="232" y="1053"/>
                </a:lnTo>
                <a:lnTo>
                  <a:pt x="228" y="1055"/>
                </a:lnTo>
                <a:lnTo>
                  <a:pt x="224" y="1055"/>
                </a:lnTo>
                <a:lnTo>
                  <a:pt x="218" y="1059"/>
                </a:lnTo>
                <a:lnTo>
                  <a:pt x="211" y="1061"/>
                </a:lnTo>
                <a:lnTo>
                  <a:pt x="207" y="1062"/>
                </a:lnTo>
                <a:lnTo>
                  <a:pt x="203" y="1068"/>
                </a:lnTo>
                <a:lnTo>
                  <a:pt x="193" y="1074"/>
                </a:lnTo>
                <a:lnTo>
                  <a:pt x="188" y="1078"/>
                </a:lnTo>
                <a:lnTo>
                  <a:pt x="186" y="1084"/>
                </a:lnTo>
                <a:lnTo>
                  <a:pt x="178" y="1087"/>
                </a:lnTo>
                <a:lnTo>
                  <a:pt x="168" y="1085"/>
                </a:lnTo>
                <a:lnTo>
                  <a:pt x="163" y="1085"/>
                </a:lnTo>
                <a:lnTo>
                  <a:pt x="159" y="1091"/>
                </a:lnTo>
                <a:lnTo>
                  <a:pt x="153" y="1093"/>
                </a:lnTo>
                <a:lnTo>
                  <a:pt x="147" y="1091"/>
                </a:lnTo>
                <a:lnTo>
                  <a:pt x="142" y="1091"/>
                </a:lnTo>
                <a:lnTo>
                  <a:pt x="136" y="1087"/>
                </a:lnTo>
                <a:lnTo>
                  <a:pt x="132" y="1082"/>
                </a:lnTo>
                <a:lnTo>
                  <a:pt x="130" y="1076"/>
                </a:lnTo>
                <a:lnTo>
                  <a:pt x="130" y="1072"/>
                </a:lnTo>
                <a:lnTo>
                  <a:pt x="122" y="1070"/>
                </a:lnTo>
                <a:lnTo>
                  <a:pt x="117" y="1066"/>
                </a:lnTo>
                <a:lnTo>
                  <a:pt x="111" y="1062"/>
                </a:lnTo>
                <a:lnTo>
                  <a:pt x="103" y="1059"/>
                </a:lnTo>
                <a:lnTo>
                  <a:pt x="96" y="1059"/>
                </a:lnTo>
                <a:lnTo>
                  <a:pt x="90" y="1055"/>
                </a:lnTo>
                <a:lnTo>
                  <a:pt x="84" y="1051"/>
                </a:lnTo>
                <a:lnTo>
                  <a:pt x="76" y="1047"/>
                </a:lnTo>
                <a:lnTo>
                  <a:pt x="71" y="1047"/>
                </a:lnTo>
                <a:lnTo>
                  <a:pt x="65" y="1051"/>
                </a:lnTo>
                <a:lnTo>
                  <a:pt x="61" y="1047"/>
                </a:lnTo>
                <a:lnTo>
                  <a:pt x="59" y="1043"/>
                </a:lnTo>
                <a:lnTo>
                  <a:pt x="63" y="1037"/>
                </a:lnTo>
                <a:lnTo>
                  <a:pt x="65" y="1032"/>
                </a:lnTo>
                <a:lnTo>
                  <a:pt x="67" y="1028"/>
                </a:lnTo>
                <a:lnTo>
                  <a:pt x="67" y="1022"/>
                </a:lnTo>
                <a:lnTo>
                  <a:pt x="67" y="1016"/>
                </a:lnTo>
                <a:lnTo>
                  <a:pt x="63" y="1013"/>
                </a:lnTo>
                <a:lnTo>
                  <a:pt x="63" y="1007"/>
                </a:lnTo>
                <a:lnTo>
                  <a:pt x="59" y="1003"/>
                </a:lnTo>
                <a:lnTo>
                  <a:pt x="55" y="995"/>
                </a:lnTo>
                <a:lnTo>
                  <a:pt x="49" y="993"/>
                </a:lnTo>
                <a:lnTo>
                  <a:pt x="46" y="988"/>
                </a:lnTo>
                <a:lnTo>
                  <a:pt x="36" y="982"/>
                </a:lnTo>
                <a:lnTo>
                  <a:pt x="36" y="976"/>
                </a:lnTo>
                <a:lnTo>
                  <a:pt x="34" y="970"/>
                </a:lnTo>
                <a:lnTo>
                  <a:pt x="30" y="965"/>
                </a:lnTo>
                <a:lnTo>
                  <a:pt x="25" y="961"/>
                </a:lnTo>
                <a:lnTo>
                  <a:pt x="21" y="957"/>
                </a:lnTo>
                <a:lnTo>
                  <a:pt x="23" y="953"/>
                </a:lnTo>
                <a:lnTo>
                  <a:pt x="17" y="949"/>
                </a:lnTo>
                <a:lnTo>
                  <a:pt x="15" y="943"/>
                </a:lnTo>
                <a:lnTo>
                  <a:pt x="13" y="938"/>
                </a:lnTo>
                <a:lnTo>
                  <a:pt x="7" y="934"/>
                </a:lnTo>
                <a:lnTo>
                  <a:pt x="3" y="926"/>
                </a:lnTo>
                <a:lnTo>
                  <a:pt x="3" y="919"/>
                </a:lnTo>
                <a:lnTo>
                  <a:pt x="2" y="911"/>
                </a:lnTo>
                <a:lnTo>
                  <a:pt x="5" y="907"/>
                </a:lnTo>
                <a:lnTo>
                  <a:pt x="5" y="903"/>
                </a:lnTo>
                <a:lnTo>
                  <a:pt x="2" y="899"/>
                </a:lnTo>
                <a:lnTo>
                  <a:pt x="2" y="896"/>
                </a:lnTo>
                <a:lnTo>
                  <a:pt x="0" y="892"/>
                </a:lnTo>
                <a:lnTo>
                  <a:pt x="0" y="888"/>
                </a:lnTo>
                <a:lnTo>
                  <a:pt x="3" y="884"/>
                </a:lnTo>
                <a:lnTo>
                  <a:pt x="5" y="878"/>
                </a:lnTo>
                <a:lnTo>
                  <a:pt x="7" y="874"/>
                </a:lnTo>
                <a:lnTo>
                  <a:pt x="11" y="871"/>
                </a:lnTo>
                <a:lnTo>
                  <a:pt x="15" y="865"/>
                </a:lnTo>
                <a:lnTo>
                  <a:pt x="19" y="863"/>
                </a:lnTo>
                <a:lnTo>
                  <a:pt x="21" y="857"/>
                </a:lnTo>
                <a:lnTo>
                  <a:pt x="26" y="853"/>
                </a:lnTo>
                <a:lnTo>
                  <a:pt x="30" y="848"/>
                </a:lnTo>
                <a:lnTo>
                  <a:pt x="32" y="842"/>
                </a:lnTo>
                <a:lnTo>
                  <a:pt x="34" y="836"/>
                </a:lnTo>
                <a:lnTo>
                  <a:pt x="36" y="828"/>
                </a:lnTo>
                <a:lnTo>
                  <a:pt x="36" y="821"/>
                </a:lnTo>
                <a:lnTo>
                  <a:pt x="38" y="815"/>
                </a:lnTo>
                <a:lnTo>
                  <a:pt x="36" y="809"/>
                </a:lnTo>
                <a:lnTo>
                  <a:pt x="36" y="802"/>
                </a:lnTo>
                <a:lnTo>
                  <a:pt x="48" y="790"/>
                </a:lnTo>
                <a:lnTo>
                  <a:pt x="55" y="779"/>
                </a:lnTo>
                <a:lnTo>
                  <a:pt x="53" y="765"/>
                </a:lnTo>
                <a:lnTo>
                  <a:pt x="53" y="757"/>
                </a:lnTo>
                <a:lnTo>
                  <a:pt x="57" y="744"/>
                </a:lnTo>
                <a:lnTo>
                  <a:pt x="61" y="742"/>
                </a:lnTo>
                <a:lnTo>
                  <a:pt x="69" y="742"/>
                </a:lnTo>
                <a:lnTo>
                  <a:pt x="74" y="736"/>
                </a:lnTo>
                <a:lnTo>
                  <a:pt x="80" y="732"/>
                </a:lnTo>
                <a:lnTo>
                  <a:pt x="88" y="729"/>
                </a:lnTo>
                <a:lnTo>
                  <a:pt x="92" y="723"/>
                </a:lnTo>
                <a:lnTo>
                  <a:pt x="99" y="719"/>
                </a:lnTo>
                <a:lnTo>
                  <a:pt x="103" y="717"/>
                </a:lnTo>
                <a:lnTo>
                  <a:pt x="109" y="713"/>
                </a:lnTo>
                <a:lnTo>
                  <a:pt x="113" y="709"/>
                </a:lnTo>
                <a:lnTo>
                  <a:pt x="120" y="706"/>
                </a:lnTo>
                <a:lnTo>
                  <a:pt x="126" y="706"/>
                </a:lnTo>
                <a:lnTo>
                  <a:pt x="132" y="704"/>
                </a:lnTo>
                <a:lnTo>
                  <a:pt x="142" y="702"/>
                </a:lnTo>
                <a:lnTo>
                  <a:pt x="147" y="702"/>
                </a:lnTo>
                <a:lnTo>
                  <a:pt x="155" y="702"/>
                </a:lnTo>
                <a:lnTo>
                  <a:pt x="165" y="700"/>
                </a:lnTo>
                <a:lnTo>
                  <a:pt x="172" y="694"/>
                </a:lnTo>
                <a:lnTo>
                  <a:pt x="180" y="692"/>
                </a:lnTo>
                <a:lnTo>
                  <a:pt x="186" y="690"/>
                </a:lnTo>
                <a:lnTo>
                  <a:pt x="191" y="688"/>
                </a:lnTo>
                <a:lnTo>
                  <a:pt x="195" y="684"/>
                </a:lnTo>
                <a:lnTo>
                  <a:pt x="207" y="684"/>
                </a:lnTo>
                <a:lnTo>
                  <a:pt x="211" y="677"/>
                </a:lnTo>
                <a:lnTo>
                  <a:pt x="215" y="673"/>
                </a:lnTo>
                <a:lnTo>
                  <a:pt x="222" y="675"/>
                </a:lnTo>
                <a:lnTo>
                  <a:pt x="228" y="673"/>
                </a:lnTo>
                <a:lnTo>
                  <a:pt x="239" y="673"/>
                </a:lnTo>
                <a:lnTo>
                  <a:pt x="247" y="677"/>
                </a:lnTo>
                <a:lnTo>
                  <a:pt x="251" y="679"/>
                </a:lnTo>
                <a:lnTo>
                  <a:pt x="257" y="683"/>
                </a:lnTo>
                <a:lnTo>
                  <a:pt x="261" y="679"/>
                </a:lnTo>
                <a:lnTo>
                  <a:pt x="262" y="677"/>
                </a:lnTo>
                <a:lnTo>
                  <a:pt x="268" y="677"/>
                </a:lnTo>
                <a:lnTo>
                  <a:pt x="274" y="675"/>
                </a:lnTo>
                <a:lnTo>
                  <a:pt x="276" y="669"/>
                </a:lnTo>
                <a:lnTo>
                  <a:pt x="280" y="660"/>
                </a:lnTo>
                <a:lnTo>
                  <a:pt x="280" y="648"/>
                </a:lnTo>
                <a:lnTo>
                  <a:pt x="284" y="631"/>
                </a:lnTo>
                <a:lnTo>
                  <a:pt x="286" y="615"/>
                </a:lnTo>
                <a:lnTo>
                  <a:pt x="289" y="594"/>
                </a:lnTo>
                <a:lnTo>
                  <a:pt x="289" y="573"/>
                </a:lnTo>
                <a:lnTo>
                  <a:pt x="293" y="548"/>
                </a:lnTo>
                <a:lnTo>
                  <a:pt x="295" y="523"/>
                </a:lnTo>
                <a:lnTo>
                  <a:pt x="295" y="500"/>
                </a:lnTo>
                <a:lnTo>
                  <a:pt x="295" y="483"/>
                </a:lnTo>
                <a:lnTo>
                  <a:pt x="297" y="473"/>
                </a:lnTo>
                <a:lnTo>
                  <a:pt x="293" y="464"/>
                </a:lnTo>
                <a:lnTo>
                  <a:pt x="299" y="454"/>
                </a:lnTo>
                <a:lnTo>
                  <a:pt x="299" y="443"/>
                </a:lnTo>
                <a:lnTo>
                  <a:pt x="293" y="437"/>
                </a:lnTo>
                <a:lnTo>
                  <a:pt x="291" y="427"/>
                </a:lnTo>
                <a:lnTo>
                  <a:pt x="293" y="416"/>
                </a:lnTo>
                <a:lnTo>
                  <a:pt x="287" y="406"/>
                </a:lnTo>
                <a:lnTo>
                  <a:pt x="280" y="402"/>
                </a:lnTo>
                <a:lnTo>
                  <a:pt x="272" y="402"/>
                </a:lnTo>
                <a:lnTo>
                  <a:pt x="264" y="395"/>
                </a:lnTo>
                <a:lnTo>
                  <a:pt x="257" y="389"/>
                </a:lnTo>
                <a:lnTo>
                  <a:pt x="257" y="378"/>
                </a:lnTo>
                <a:lnTo>
                  <a:pt x="261" y="370"/>
                </a:lnTo>
                <a:lnTo>
                  <a:pt x="261" y="353"/>
                </a:lnTo>
                <a:lnTo>
                  <a:pt x="259" y="337"/>
                </a:lnTo>
                <a:lnTo>
                  <a:pt x="268" y="330"/>
                </a:lnTo>
                <a:lnTo>
                  <a:pt x="282" y="324"/>
                </a:lnTo>
                <a:lnTo>
                  <a:pt x="299" y="316"/>
                </a:lnTo>
                <a:lnTo>
                  <a:pt x="301" y="305"/>
                </a:lnTo>
                <a:lnTo>
                  <a:pt x="293" y="299"/>
                </a:lnTo>
                <a:lnTo>
                  <a:pt x="280" y="297"/>
                </a:lnTo>
                <a:lnTo>
                  <a:pt x="270" y="289"/>
                </a:lnTo>
                <a:lnTo>
                  <a:pt x="268" y="274"/>
                </a:lnTo>
                <a:lnTo>
                  <a:pt x="270" y="259"/>
                </a:lnTo>
                <a:lnTo>
                  <a:pt x="280" y="253"/>
                </a:lnTo>
                <a:lnTo>
                  <a:pt x="289" y="253"/>
                </a:lnTo>
                <a:lnTo>
                  <a:pt x="312" y="251"/>
                </a:lnTo>
                <a:lnTo>
                  <a:pt x="332" y="249"/>
                </a:lnTo>
                <a:lnTo>
                  <a:pt x="347" y="249"/>
                </a:lnTo>
                <a:lnTo>
                  <a:pt x="362" y="249"/>
                </a:lnTo>
                <a:lnTo>
                  <a:pt x="374" y="251"/>
                </a:lnTo>
                <a:lnTo>
                  <a:pt x="378" y="245"/>
                </a:lnTo>
                <a:lnTo>
                  <a:pt x="378" y="237"/>
                </a:lnTo>
                <a:lnTo>
                  <a:pt x="378" y="232"/>
                </a:lnTo>
                <a:lnTo>
                  <a:pt x="380" y="228"/>
                </a:lnTo>
                <a:lnTo>
                  <a:pt x="383" y="224"/>
                </a:lnTo>
                <a:lnTo>
                  <a:pt x="389" y="224"/>
                </a:lnTo>
                <a:lnTo>
                  <a:pt x="395" y="224"/>
                </a:lnTo>
                <a:lnTo>
                  <a:pt x="399" y="230"/>
                </a:lnTo>
                <a:lnTo>
                  <a:pt x="401" y="236"/>
                </a:lnTo>
                <a:lnTo>
                  <a:pt x="404" y="241"/>
                </a:lnTo>
                <a:lnTo>
                  <a:pt x="410" y="245"/>
                </a:lnTo>
                <a:lnTo>
                  <a:pt x="414" y="243"/>
                </a:lnTo>
                <a:lnTo>
                  <a:pt x="418" y="237"/>
                </a:lnTo>
                <a:lnTo>
                  <a:pt x="422" y="234"/>
                </a:lnTo>
                <a:lnTo>
                  <a:pt x="424" y="224"/>
                </a:lnTo>
                <a:lnTo>
                  <a:pt x="428" y="218"/>
                </a:lnTo>
                <a:lnTo>
                  <a:pt x="437" y="218"/>
                </a:lnTo>
                <a:lnTo>
                  <a:pt x="454" y="218"/>
                </a:lnTo>
                <a:lnTo>
                  <a:pt x="458" y="224"/>
                </a:lnTo>
                <a:lnTo>
                  <a:pt x="462" y="236"/>
                </a:lnTo>
                <a:lnTo>
                  <a:pt x="466" y="249"/>
                </a:lnTo>
                <a:lnTo>
                  <a:pt x="468" y="259"/>
                </a:lnTo>
                <a:lnTo>
                  <a:pt x="468" y="262"/>
                </a:lnTo>
                <a:lnTo>
                  <a:pt x="464" y="266"/>
                </a:lnTo>
                <a:lnTo>
                  <a:pt x="464" y="270"/>
                </a:lnTo>
                <a:lnTo>
                  <a:pt x="462" y="276"/>
                </a:lnTo>
                <a:lnTo>
                  <a:pt x="470" y="280"/>
                </a:lnTo>
                <a:lnTo>
                  <a:pt x="479" y="280"/>
                </a:lnTo>
                <a:lnTo>
                  <a:pt x="489" y="282"/>
                </a:lnTo>
                <a:lnTo>
                  <a:pt x="502" y="285"/>
                </a:lnTo>
                <a:lnTo>
                  <a:pt x="510" y="297"/>
                </a:lnTo>
                <a:lnTo>
                  <a:pt x="527" y="303"/>
                </a:lnTo>
                <a:lnTo>
                  <a:pt x="533" y="310"/>
                </a:lnTo>
                <a:lnTo>
                  <a:pt x="543" y="314"/>
                </a:lnTo>
                <a:lnTo>
                  <a:pt x="556" y="310"/>
                </a:lnTo>
                <a:lnTo>
                  <a:pt x="568" y="308"/>
                </a:lnTo>
                <a:lnTo>
                  <a:pt x="585" y="307"/>
                </a:lnTo>
                <a:lnTo>
                  <a:pt x="598" y="303"/>
                </a:lnTo>
                <a:lnTo>
                  <a:pt x="600" y="291"/>
                </a:lnTo>
                <a:lnTo>
                  <a:pt x="606" y="276"/>
                </a:lnTo>
                <a:lnTo>
                  <a:pt x="623" y="278"/>
                </a:lnTo>
                <a:lnTo>
                  <a:pt x="635" y="270"/>
                </a:lnTo>
                <a:lnTo>
                  <a:pt x="637" y="262"/>
                </a:lnTo>
                <a:lnTo>
                  <a:pt x="652" y="249"/>
                </a:lnTo>
                <a:lnTo>
                  <a:pt x="660" y="237"/>
                </a:lnTo>
                <a:lnTo>
                  <a:pt x="669" y="239"/>
                </a:lnTo>
                <a:lnTo>
                  <a:pt x="683" y="237"/>
                </a:lnTo>
                <a:lnTo>
                  <a:pt x="696" y="232"/>
                </a:lnTo>
                <a:lnTo>
                  <a:pt x="706" y="230"/>
                </a:lnTo>
                <a:lnTo>
                  <a:pt x="713" y="222"/>
                </a:lnTo>
                <a:lnTo>
                  <a:pt x="725" y="222"/>
                </a:lnTo>
                <a:lnTo>
                  <a:pt x="736" y="216"/>
                </a:lnTo>
                <a:lnTo>
                  <a:pt x="731" y="213"/>
                </a:lnTo>
                <a:lnTo>
                  <a:pt x="719" y="211"/>
                </a:lnTo>
                <a:lnTo>
                  <a:pt x="708" y="213"/>
                </a:lnTo>
                <a:lnTo>
                  <a:pt x="698" y="213"/>
                </a:lnTo>
                <a:lnTo>
                  <a:pt x="692" y="205"/>
                </a:lnTo>
                <a:lnTo>
                  <a:pt x="681" y="203"/>
                </a:lnTo>
                <a:lnTo>
                  <a:pt x="677" y="195"/>
                </a:lnTo>
                <a:lnTo>
                  <a:pt x="671" y="190"/>
                </a:lnTo>
                <a:lnTo>
                  <a:pt x="671" y="186"/>
                </a:lnTo>
                <a:lnTo>
                  <a:pt x="675" y="176"/>
                </a:lnTo>
                <a:lnTo>
                  <a:pt x="667" y="168"/>
                </a:lnTo>
                <a:lnTo>
                  <a:pt x="667" y="159"/>
                </a:lnTo>
                <a:lnTo>
                  <a:pt x="667" y="151"/>
                </a:lnTo>
                <a:lnTo>
                  <a:pt x="667" y="143"/>
                </a:lnTo>
                <a:lnTo>
                  <a:pt x="667" y="136"/>
                </a:lnTo>
                <a:lnTo>
                  <a:pt x="673" y="132"/>
                </a:lnTo>
                <a:lnTo>
                  <a:pt x="679" y="124"/>
                </a:lnTo>
                <a:lnTo>
                  <a:pt x="675" y="115"/>
                </a:lnTo>
                <a:lnTo>
                  <a:pt x="667" y="109"/>
                </a:lnTo>
                <a:lnTo>
                  <a:pt x="660" y="105"/>
                </a:lnTo>
                <a:lnTo>
                  <a:pt x="652" y="101"/>
                </a:lnTo>
                <a:lnTo>
                  <a:pt x="644" y="92"/>
                </a:lnTo>
                <a:lnTo>
                  <a:pt x="644" y="82"/>
                </a:lnTo>
                <a:lnTo>
                  <a:pt x="650" y="76"/>
                </a:lnTo>
                <a:lnTo>
                  <a:pt x="658" y="72"/>
                </a:lnTo>
                <a:lnTo>
                  <a:pt x="667" y="69"/>
                </a:lnTo>
                <a:lnTo>
                  <a:pt x="675" y="72"/>
                </a:lnTo>
                <a:lnTo>
                  <a:pt x="687" y="76"/>
                </a:lnTo>
                <a:lnTo>
                  <a:pt x="694" y="80"/>
                </a:lnTo>
                <a:lnTo>
                  <a:pt x="708" y="84"/>
                </a:lnTo>
                <a:lnTo>
                  <a:pt x="715" y="90"/>
                </a:lnTo>
                <a:lnTo>
                  <a:pt x="727" y="92"/>
                </a:lnTo>
                <a:lnTo>
                  <a:pt x="735" y="96"/>
                </a:lnTo>
                <a:lnTo>
                  <a:pt x="746" y="96"/>
                </a:lnTo>
                <a:lnTo>
                  <a:pt x="756" y="96"/>
                </a:lnTo>
                <a:lnTo>
                  <a:pt x="763" y="96"/>
                </a:lnTo>
                <a:lnTo>
                  <a:pt x="769" y="92"/>
                </a:lnTo>
                <a:lnTo>
                  <a:pt x="773" y="86"/>
                </a:lnTo>
                <a:lnTo>
                  <a:pt x="779" y="82"/>
                </a:lnTo>
                <a:lnTo>
                  <a:pt x="788" y="76"/>
                </a:lnTo>
                <a:lnTo>
                  <a:pt x="794" y="74"/>
                </a:lnTo>
                <a:lnTo>
                  <a:pt x="804" y="76"/>
                </a:lnTo>
                <a:lnTo>
                  <a:pt x="809" y="74"/>
                </a:lnTo>
                <a:lnTo>
                  <a:pt x="817" y="71"/>
                </a:lnTo>
                <a:lnTo>
                  <a:pt x="825" y="69"/>
                </a:lnTo>
                <a:lnTo>
                  <a:pt x="830" y="69"/>
                </a:lnTo>
                <a:lnTo>
                  <a:pt x="840" y="67"/>
                </a:lnTo>
                <a:lnTo>
                  <a:pt x="850" y="67"/>
                </a:lnTo>
                <a:lnTo>
                  <a:pt x="859" y="61"/>
                </a:lnTo>
                <a:lnTo>
                  <a:pt x="863" y="55"/>
                </a:lnTo>
                <a:lnTo>
                  <a:pt x="869" y="53"/>
                </a:lnTo>
                <a:lnTo>
                  <a:pt x="878" y="51"/>
                </a:lnTo>
                <a:lnTo>
                  <a:pt x="888" y="49"/>
                </a:lnTo>
                <a:lnTo>
                  <a:pt x="898" y="42"/>
                </a:lnTo>
                <a:lnTo>
                  <a:pt x="901" y="36"/>
                </a:lnTo>
                <a:lnTo>
                  <a:pt x="905" y="32"/>
                </a:lnTo>
                <a:lnTo>
                  <a:pt x="909" y="26"/>
                </a:lnTo>
                <a:lnTo>
                  <a:pt x="915" y="23"/>
                </a:lnTo>
                <a:lnTo>
                  <a:pt x="921" y="21"/>
                </a:lnTo>
                <a:lnTo>
                  <a:pt x="925" y="15"/>
                </a:lnTo>
                <a:lnTo>
                  <a:pt x="926" y="9"/>
                </a:lnTo>
                <a:lnTo>
                  <a:pt x="919" y="5"/>
                </a:lnTo>
                <a:lnTo>
                  <a:pt x="923" y="0"/>
                </a:lnTo>
                <a:lnTo>
                  <a:pt x="932" y="0"/>
                </a:lnTo>
                <a:lnTo>
                  <a:pt x="940" y="0"/>
                </a:lnTo>
                <a:lnTo>
                  <a:pt x="949" y="2"/>
                </a:lnTo>
                <a:lnTo>
                  <a:pt x="955" y="3"/>
                </a:lnTo>
                <a:lnTo>
                  <a:pt x="959" y="7"/>
                </a:lnTo>
                <a:lnTo>
                  <a:pt x="963" y="13"/>
                </a:lnTo>
                <a:lnTo>
                  <a:pt x="963" y="25"/>
                </a:lnTo>
                <a:lnTo>
                  <a:pt x="963" y="34"/>
                </a:lnTo>
                <a:lnTo>
                  <a:pt x="963" y="42"/>
                </a:lnTo>
                <a:lnTo>
                  <a:pt x="967" y="48"/>
                </a:lnTo>
                <a:lnTo>
                  <a:pt x="971" y="49"/>
                </a:lnTo>
                <a:lnTo>
                  <a:pt x="976" y="53"/>
                </a:lnTo>
                <a:lnTo>
                  <a:pt x="982" y="57"/>
                </a:lnTo>
                <a:lnTo>
                  <a:pt x="984" y="65"/>
                </a:lnTo>
                <a:lnTo>
                  <a:pt x="984" y="71"/>
                </a:lnTo>
                <a:lnTo>
                  <a:pt x="986" y="76"/>
                </a:lnTo>
                <a:lnTo>
                  <a:pt x="992" y="78"/>
                </a:lnTo>
                <a:lnTo>
                  <a:pt x="999" y="86"/>
                </a:lnTo>
                <a:lnTo>
                  <a:pt x="997" y="92"/>
                </a:lnTo>
                <a:lnTo>
                  <a:pt x="992" y="101"/>
                </a:lnTo>
                <a:lnTo>
                  <a:pt x="986" y="107"/>
                </a:lnTo>
                <a:lnTo>
                  <a:pt x="982" y="109"/>
                </a:lnTo>
                <a:lnTo>
                  <a:pt x="978" y="111"/>
                </a:lnTo>
                <a:lnTo>
                  <a:pt x="980" y="115"/>
                </a:lnTo>
                <a:lnTo>
                  <a:pt x="980" y="119"/>
                </a:lnTo>
                <a:lnTo>
                  <a:pt x="974" y="128"/>
                </a:lnTo>
                <a:lnTo>
                  <a:pt x="972" y="134"/>
                </a:lnTo>
                <a:lnTo>
                  <a:pt x="972" y="140"/>
                </a:lnTo>
                <a:lnTo>
                  <a:pt x="967" y="147"/>
                </a:lnTo>
                <a:lnTo>
                  <a:pt x="969" y="151"/>
                </a:lnTo>
                <a:lnTo>
                  <a:pt x="967" y="159"/>
                </a:lnTo>
                <a:lnTo>
                  <a:pt x="969" y="170"/>
                </a:lnTo>
                <a:lnTo>
                  <a:pt x="972" y="176"/>
                </a:lnTo>
                <a:lnTo>
                  <a:pt x="976" y="182"/>
                </a:lnTo>
                <a:lnTo>
                  <a:pt x="976" y="190"/>
                </a:lnTo>
                <a:lnTo>
                  <a:pt x="974" y="197"/>
                </a:lnTo>
                <a:lnTo>
                  <a:pt x="978" y="201"/>
                </a:lnTo>
                <a:lnTo>
                  <a:pt x="984" y="203"/>
                </a:lnTo>
                <a:lnTo>
                  <a:pt x="984" y="211"/>
                </a:lnTo>
                <a:lnTo>
                  <a:pt x="986" y="216"/>
                </a:lnTo>
                <a:lnTo>
                  <a:pt x="986" y="224"/>
                </a:lnTo>
                <a:lnTo>
                  <a:pt x="986" y="230"/>
                </a:lnTo>
                <a:lnTo>
                  <a:pt x="990" y="236"/>
                </a:lnTo>
                <a:lnTo>
                  <a:pt x="999" y="239"/>
                </a:lnTo>
                <a:lnTo>
                  <a:pt x="1007" y="241"/>
                </a:lnTo>
                <a:lnTo>
                  <a:pt x="1017" y="247"/>
                </a:lnTo>
                <a:lnTo>
                  <a:pt x="1019" y="251"/>
                </a:lnTo>
                <a:lnTo>
                  <a:pt x="1022" y="259"/>
                </a:lnTo>
                <a:lnTo>
                  <a:pt x="1026" y="262"/>
                </a:lnTo>
                <a:lnTo>
                  <a:pt x="1030" y="266"/>
                </a:lnTo>
                <a:lnTo>
                  <a:pt x="1036" y="270"/>
                </a:lnTo>
                <a:lnTo>
                  <a:pt x="1045" y="276"/>
                </a:lnTo>
                <a:lnTo>
                  <a:pt x="1057" y="276"/>
                </a:lnTo>
                <a:lnTo>
                  <a:pt x="1068" y="276"/>
                </a:lnTo>
                <a:lnTo>
                  <a:pt x="1080" y="270"/>
                </a:lnTo>
                <a:lnTo>
                  <a:pt x="1093" y="262"/>
                </a:lnTo>
                <a:lnTo>
                  <a:pt x="1090" y="255"/>
                </a:lnTo>
                <a:lnTo>
                  <a:pt x="1101" y="253"/>
                </a:lnTo>
                <a:lnTo>
                  <a:pt x="1109" y="251"/>
                </a:lnTo>
                <a:lnTo>
                  <a:pt x="1116" y="251"/>
                </a:lnTo>
                <a:lnTo>
                  <a:pt x="1124" y="245"/>
                </a:lnTo>
                <a:lnTo>
                  <a:pt x="1136" y="245"/>
                </a:lnTo>
                <a:lnTo>
                  <a:pt x="1143" y="241"/>
                </a:lnTo>
                <a:lnTo>
                  <a:pt x="1153" y="245"/>
                </a:lnTo>
                <a:lnTo>
                  <a:pt x="1155" y="234"/>
                </a:lnTo>
                <a:lnTo>
                  <a:pt x="1161" y="226"/>
                </a:lnTo>
                <a:lnTo>
                  <a:pt x="1178" y="218"/>
                </a:lnTo>
                <a:lnTo>
                  <a:pt x="1187" y="222"/>
                </a:lnTo>
                <a:lnTo>
                  <a:pt x="1201" y="226"/>
                </a:lnTo>
                <a:lnTo>
                  <a:pt x="1210" y="228"/>
                </a:lnTo>
                <a:lnTo>
                  <a:pt x="1226" y="230"/>
                </a:lnTo>
                <a:lnTo>
                  <a:pt x="1235" y="230"/>
                </a:lnTo>
                <a:lnTo>
                  <a:pt x="1245" y="230"/>
                </a:lnTo>
                <a:lnTo>
                  <a:pt x="1255" y="224"/>
                </a:lnTo>
                <a:lnTo>
                  <a:pt x="1266" y="224"/>
                </a:lnTo>
                <a:lnTo>
                  <a:pt x="1266" y="218"/>
                </a:lnTo>
                <a:lnTo>
                  <a:pt x="1258" y="213"/>
                </a:lnTo>
                <a:lnTo>
                  <a:pt x="1262" y="207"/>
                </a:lnTo>
                <a:lnTo>
                  <a:pt x="1260" y="199"/>
                </a:lnTo>
                <a:lnTo>
                  <a:pt x="1262" y="190"/>
                </a:lnTo>
                <a:lnTo>
                  <a:pt x="1266" y="182"/>
                </a:lnTo>
                <a:lnTo>
                  <a:pt x="1278" y="182"/>
                </a:lnTo>
                <a:lnTo>
                  <a:pt x="1285" y="188"/>
                </a:lnTo>
                <a:lnTo>
                  <a:pt x="1295" y="190"/>
                </a:lnTo>
                <a:lnTo>
                  <a:pt x="1303" y="188"/>
                </a:lnTo>
                <a:lnTo>
                  <a:pt x="1306" y="182"/>
                </a:lnTo>
                <a:lnTo>
                  <a:pt x="1316" y="182"/>
                </a:lnTo>
                <a:lnTo>
                  <a:pt x="1327" y="186"/>
                </a:lnTo>
                <a:lnTo>
                  <a:pt x="1339" y="186"/>
                </a:lnTo>
                <a:lnTo>
                  <a:pt x="1351" y="188"/>
                </a:lnTo>
                <a:lnTo>
                  <a:pt x="1360" y="190"/>
                </a:lnTo>
                <a:lnTo>
                  <a:pt x="1374" y="197"/>
                </a:lnTo>
                <a:lnTo>
                  <a:pt x="1379" y="203"/>
                </a:lnTo>
                <a:lnTo>
                  <a:pt x="1393" y="211"/>
                </a:lnTo>
                <a:lnTo>
                  <a:pt x="1398" y="216"/>
                </a:lnTo>
                <a:lnTo>
                  <a:pt x="1408" y="216"/>
                </a:lnTo>
                <a:lnTo>
                  <a:pt x="1420" y="214"/>
                </a:lnTo>
                <a:lnTo>
                  <a:pt x="1429" y="211"/>
                </a:lnTo>
                <a:lnTo>
                  <a:pt x="1437" y="209"/>
                </a:lnTo>
                <a:lnTo>
                  <a:pt x="1445" y="216"/>
                </a:lnTo>
                <a:lnTo>
                  <a:pt x="1452" y="222"/>
                </a:lnTo>
                <a:lnTo>
                  <a:pt x="1462" y="230"/>
                </a:lnTo>
                <a:lnTo>
                  <a:pt x="1469" y="228"/>
                </a:lnTo>
                <a:lnTo>
                  <a:pt x="1477" y="220"/>
                </a:lnTo>
                <a:lnTo>
                  <a:pt x="1479" y="213"/>
                </a:lnTo>
                <a:lnTo>
                  <a:pt x="1487" y="209"/>
                </a:lnTo>
                <a:lnTo>
                  <a:pt x="1494" y="205"/>
                </a:lnTo>
                <a:lnTo>
                  <a:pt x="1500" y="193"/>
                </a:lnTo>
                <a:lnTo>
                  <a:pt x="1502" y="184"/>
                </a:lnTo>
                <a:lnTo>
                  <a:pt x="1508" y="176"/>
                </a:lnTo>
                <a:lnTo>
                  <a:pt x="1512" y="168"/>
                </a:lnTo>
                <a:lnTo>
                  <a:pt x="1516" y="157"/>
                </a:lnTo>
                <a:lnTo>
                  <a:pt x="1523" y="149"/>
                </a:lnTo>
                <a:lnTo>
                  <a:pt x="1529" y="143"/>
                </a:lnTo>
                <a:lnTo>
                  <a:pt x="1529" y="138"/>
                </a:lnTo>
                <a:lnTo>
                  <a:pt x="1533" y="124"/>
                </a:lnTo>
                <a:lnTo>
                  <a:pt x="1533" y="113"/>
                </a:lnTo>
                <a:lnTo>
                  <a:pt x="1540" y="103"/>
                </a:lnTo>
                <a:lnTo>
                  <a:pt x="1544" y="90"/>
                </a:lnTo>
                <a:lnTo>
                  <a:pt x="1552" y="82"/>
                </a:lnTo>
                <a:lnTo>
                  <a:pt x="1554" y="76"/>
                </a:lnTo>
                <a:lnTo>
                  <a:pt x="1556" y="67"/>
                </a:lnTo>
                <a:lnTo>
                  <a:pt x="1562" y="57"/>
                </a:lnTo>
                <a:lnTo>
                  <a:pt x="1564" y="49"/>
                </a:lnTo>
                <a:lnTo>
                  <a:pt x="1569" y="46"/>
                </a:lnTo>
                <a:lnTo>
                  <a:pt x="1577" y="49"/>
                </a:lnTo>
                <a:lnTo>
                  <a:pt x="1585" y="53"/>
                </a:lnTo>
                <a:lnTo>
                  <a:pt x="1590" y="61"/>
                </a:lnTo>
                <a:lnTo>
                  <a:pt x="1594" y="67"/>
                </a:lnTo>
                <a:lnTo>
                  <a:pt x="1594" y="74"/>
                </a:lnTo>
                <a:lnTo>
                  <a:pt x="1600" y="82"/>
                </a:lnTo>
                <a:lnTo>
                  <a:pt x="1608" y="88"/>
                </a:lnTo>
                <a:lnTo>
                  <a:pt x="1610" y="94"/>
                </a:lnTo>
                <a:lnTo>
                  <a:pt x="1610" y="107"/>
                </a:lnTo>
                <a:lnTo>
                  <a:pt x="1610" y="115"/>
                </a:lnTo>
                <a:lnTo>
                  <a:pt x="1608" y="120"/>
                </a:lnTo>
                <a:lnTo>
                  <a:pt x="1611" y="128"/>
                </a:lnTo>
                <a:lnTo>
                  <a:pt x="1615" y="134"/>
                </a:lnTo>
                <a:lnTo>
                  <a:pt x="1615" y="140"/>
                </a:lnTo>
                <a:lnTo>
                  <a:pt x="1613" y="145"/>
                </a:lnTo>
                <a:lnTo>
                  <a:pt x="1613" y="151"/>
                </a:lnTo>
                <a:lnTo>
                  <a:pt x="1615" y="163"/>
                </a:lnTo>
                <a:lnTo>
                  <a:pt x="1621" y="170"/>
                </a:lnTo>
                <a:lnTo>
                  <a:pt x="1629" y="176"/>
                </a:lnTo>
                <a:lnTo>
                  <a:pt x="1633" y="184"/>
                </a:lnTo>
                <a:lnTo>
                  <a:pt x="1633" y="193"/>
                </a:lnTo>
                <a:lnTo>
                  <a:pt x="1633" y="201"/>
                </a:lnTo>
                <a:lnTo>
                  <a:pt x="1636" y="209"/>
                </a:lnTo>
                <a:lnTo>
                  <a:pt x="1636" y="222"/>
                </a:lnTo>
                <a:lnTo>
                  <a:pt x="1644" y="230"/>
                </a:lnTo>
                <a:lnTo>
                  <a:pt x="1652" y="236"/>
                </a:lnTo>
                <a:lnTo>
                  <a:pt x="1661" y="236"/>
                </a:lnTo>
                <a:lnTo>
                  <a:pt x="1675" y="241"/>
                </a:lnTo>
                <a:lnTo>
                  <a:pt x="1682" y="243"/>
                </a:lnTo>
                <a:lnTo>
                  <a:pt x="1684" y="251"/>
                </a:lnTo>
                <a:lnTo>
                  <a:pt x="1686" y="262"/>
                </a:lnTo>
                <a:lnTo>
                  <a:pt x="1684" y="276"/>
                </a:lnTo>
                <a:lnTo>
                  <a:pt x="1681" y="289"/>
                </a:lnTo>
                <a:lnTo>
                  <a:pt x="1671" y="301"/>
                </a:lnTo>
                <a:lnTo>
                  <a:pt x="1663" y="312"/>
                </a:lnTo>
                <a:lnTo>
                  <a:pt x="1656" y="320"/>
                </a:lnTo>
                <a:lnTo>
                  <a:pt x="1650" y="322"/>
                </a:lnTo>
                <a:lnTo>
                  <a:pt x="1640" y="328"/>
                </a:lnTo>
                <a:lnTo>
                  <a:pt x="1638" y="335"/>
                </a:lnTo>
                <a:lnTo>
                  <a:pt x="1635" y="339"/>
                </a:lnTo>
                <a:lnTo>
                  <a:pt x="1627" y="345"/>
                </a:lnTo>
                <a:lnTo>
                  <a:pt x="1617" y="353"/>
                </a:lnTo>
                <a:lnTo>
                  <a:pt x="1604" y="360"/>
                </a:lnTo>
                <a:lnTo>
                  <a:pt x="1594" y="370"/>
                </a:lnTo>
                <a:lnTo>
                  <a:pt x="1587" y="372"/>
                </a:lnTo>
                <a:lnTo>
                  <a:pt x="1577" y="381"/>
                </a:lnTo>
                <a:lnTo>
                  <a:pt x="1571" y="389"/>
                </a:lnTo>
                <a:lnTo>
                  <a:pt x="1567" y="397"/>
                </a:lnTo>
                <a:lnTo>
                  <a:pt x="1564" y="399"/>
                </a:lnTo>
                <a:lnTo>
                  <a:pt x="1562" y="408"/>
                </a:lnTo>
                <a:lnTo>
                  <a:pt x="1565" y="416"/>
                </a:lnTo>
                <a:lnTo>
                  <a:pt x="1565" y="424"/>
                </a:lnTo>
                <a:lnTo>
                  <a:pt x="1558" y="427"/>
                </a:lnTo>
                <a:lnTo>
                  <a:pt x="1556" y="437"/>
                </a:lnTo>
                <a:lnTo>
                  <a:pt x="1556" y="443"/>
                </a:lnTo>
                <a:lnTo>
                  <a:pt x="1552" y="454"/>
                </a:lnTo>
                <a:lnTo>
                  <a:pt x="1560" y="462"/>
                </a:lnTo>
                <a:lnTo>
                  <a:pt x="1571" y="462"/>
                </a:lnTo>
                <a:lnTo>
                  <a:pt x="1583" y="452"/>
                </a:lnTo>
                <a:lnTo>
                  <a:pt x="1592" y="449"/>
                </a:lnTo>
                <a:lnTo>
                  <a:pt x="1606" y="450"/>
                </a:lnTo>
                <a:lnTo>
                  <a:pt x="1617" y="456"/>
                </a:lnTo>
                <a:lnTo>
                  <a:pt x="1619" y="472"/>
                </a:lnTo>
                <a:lnTo>
                  <a:pt x="1619" y="481"/>
                </a:lnTo>
                <a:lnTo>
                  <a:pt x="1621" y="491"/>
                </a:lnTo>
                <a:lnTo>
                  <a:pt x="1631" y="496"/>
                </a:lnTo>
                <a:lnTo>
                  <a:pt x="1644" y="498"/>
                </a:lnTo>
                <a:lnTo>
                  <a:pt x="1665" y="502"/>
                </a:lnTo>
                <a:lnTo>
                  <a:pt x="1677" y="498"/>
                </a:lnTo>
                <a:lnTo>
                  <a:pt x="1684" y="496"/>
                </a:lnTo>
                <a:lnTo>
                  <a:pt x="1692" y="504"/>
                </a:lnTo>
                <a:lnTo>
                  <a:pt x="1706" y="502"/>
                </a:lnTo>
                <a:lnTo>
                  <a:pt x="1713" y="495"/>
                </a:lnTo>
                <a:lnTo>
                  <a:pt x="1723" y="495"/>
                </a:lnTo>
                <a:lnTo>
                  <a:pt x="1730" y="495"/>
                </a:lnTo>
                <a:lnTo>
                  <a:pt x="1736" y="502"/>
                </a:lnTo>
                <a:lnTo>
                  <a:pt x="1742" y="502"/>
                </a:lnTo>
                <a:lnTo>
                  <a:pt x="1744" y="493"/>
                </a:lnTo>
                <a:lnTo>
                  <a:pt x="1752" y="489"/>
                </a:lnTo>
                <a:lnTo>
                  <a:pt x="1759" y="479"/>
                </a:lnTo>
                <a:lnTo>
                  <a:pt x="1763" y="472"/>
                </a:lnTo>
                <a:lnTo>
                  <a:pt x="1780" y="470"/>
                </a:lnTo>
                <a:lnTo>
                  <a:pt x="1792" y="462"/>
                </a:lnTo>
                <a:lnTo>
                  <a:pt x="1792" y="452"/>
                </a:lnTo>
                <a:lnTo>
                  <a:pt x="1796" y="439"/>
                </a:lnTo>
                <a:lnTo>
                  <a:pt x="1803" y="433"/>
                </a:lnTo>
                <a:lnTo>
                  <a:pt x="1813" y="422"/>
                </a:lnTo>
                <a:lnTo>
                  <a:pt x="1821" y="412"/>
                </a:lnTo>
                <a:lnTo>
                  <a:pt x="1836" y="406"/>
                </a:lnTo>
                <a:lnTo>
                  <a:pt x="1844" y="406"/>
                </a:lnTo>
                <a:lnTo>
                  <a:pt x="1855" y="406"/>
                </a:lnTo>
                <a:lnTo>
                  <a:pt x="1869" y="406"/>
                </a:lnTo>
                <a:lnTo>
                  <a:pt x="1884" y="410"/>
                </a:lnTo>
                <a:lnTo>
                  <a:pt x="1901" y="416"/>
                </a:lnTo>
                <a:lnTo>
                  <a:pt x="1915" y="420"/>
                </a:lnTo>
                <a:lnTo>
                  <a:pt x="1932" y="422"/>
                </a:lnTo>
                <a:lnTo>
                  <a:pt x="1949" y="429"/>
                </a:lnTo>
                <a:lnTo>
                  <a:pt x="1957" y="439"/>
                </a:lnTo>
                <a:lnTo>
                  <a:pt x="1965" y="443"/>
                </a:lnTo>
                <a:lnTo>
                  <a:pt x="1976" y="447"/>
                </a:lnTo>
                <a:lnTo>
                  <a:pt x="1982" y="452"/>
                </a:lnTo>
                <a:lnTo>
                  <a:pt x="1997" y="450"/>
                </a:lnTo>
                <a:lnTo>
                  <a:pt x="2005" y="452"/>
                </a:lnTo>
                <a:lnTo>
                  <a:pt x="2013" y="460"/>
                </a:lnTo>
                <a:lnTo>
                  <a:pt x="2022" y="462"/>
                </a:lnTo>
                <a:lnTo>
                  <a:pt x="2028" y="460"/>
                </a:lnTo>
                <a:lnTo>
                  <a:pt x="2030" y="472"/>
                </a:lnTo>
                <a:lnTo>
                  <a:pt x="2037" y="475"/>
                </a:lnTo>
                <a:lnTo>
                  <a:pt x="2047" y="475"/>
                </a:lnTo>
                <a:lnTo>
                  <a:pt x="2055" y="479"/>
                </a:lnTo>
                <a:lnTo>
                  <a:pt x="2064" y="483"/>
                </a:lnTo>
                <a:lnTo>
                  <a:pt x="2084" y="489"/>
                </a:lnTo>
                <a:lnTo>
                  <a:pt x="2084" y="495"/>
                </a:lnTo>
                <a:lnTo>
                  <a:pt x="2076" y="500"/>
                </a:lnTo>
                <a:lnTo>
                  <a:pt x="2080" y="504"/>
                </a:lnTo>
                <a:lnTo>
                  <a:pt x="2082" y="512"/>
                </a:lnTo>
                <a:lnTo>
                  <a:pt x="2084" y="520"/>
                </a:lnTo>
                <a:lnTo>
                  <a:pt x="2080" y="525"/>
                </a:lnTo>
                <a:lnTo>
                  <a:pt x="2082" y="531"/>
                </a:lnTo>
                <a:lnTo>
                  <a:pt x="2089" y="531"/>
                </a:lnTo>
                <a:lnTo>
                  <a:pt x="2095" y="533"/>
                </a:lnTo>
                <a:lnTo>
                  <a:pt x="2095" y="541"/>
                </a:lnTo>
                <a:lnTo>
                  <a:pt x="2093" y="548"/>
                </a:lnTo>
                <a:lnTo>
                  <a:pt x="2087" y="554"/>
                </a:lnTo>
                <a:lnTo>
                  <a:pt x="2085" y="562"/>
                </a:lnTo>
                <a:lnTo>
                  <a:pt x="2087" y="569"/>
                </a:lnTo>
                <a:lnTo>
                  <a:pt x="2095" y="569"/>
                </a:lnTo>
                <a:lnTo>
                  <a:pt x="2101" y="564"/>
                </a:lnTo>
                <a:lnTo>
                  <a:pt x="2103" y="552"/>
                </a:lnTo>
                <a:lnTo>
                  <a:pt x="2108" y="550"/>
                </a:lnTo>
                <a:lnTo>
                  <a:pt x="2114" y="554"/>
                </a:lnTo>
                <a:lnTo>
                  <a:pt x="2128" y="556"/>
                </a:lnTo>
                <a:lnTo>
                  <a:pt x="2132" y="546"/>
                </a:lnTo>
                <a:lnTo>
                  <a:pt x="2133" y="541"/>
                </a:lnTo>
                <a:lnTo>
                  <a:pt x="2139" y="537"/>
                </a:lnTo>
                <a:lnTo>
                  <a:pt x="2149" y="537"/>
                </a:lnTo>
                <a:lnTo>
                  <a:pt x="2156" y="541"/>
                </a:lnTo>
                <a:lnTo>
                  <a:pt x="2172" y="544"/>
                </a:lnTo>
                <a:lnTo>
                  <a:pt x="2178" y="548"/>
                </a:lnTo>
                <a:lnTo>
                  <a:pt x="2185" y="550"/>
                </a:lnTo>
                <a:lnTo>
                  <a:pt x="2197" y="556"/>
                </a:lnTo>
                <a:lnTo>
                  <a:pt x="2204" y="566"/>
                </a:lnTo>
                <a:lnTo>
                  <a:pt x="2214" y="569"/>
                </a:lnTo>
                <a:lnTo>
                  <a:pt x="2226" y="573"/>
                </a:lnTo>
                <a:lnTo>
                  <a:pt x="2235" y="577"/>
                </a:lnTo>
                <a:lnTo>
                  <a:pt x="2245" y="583"/>
                </a:lnTo>
                <a:lnTo>
                  <a:pt x="2254" y="583"/>
                </a:lnTo>
                <a:lnTo>
                  <a:pt x="2270" y="583"/>
                </a:lnTo>
                <a:lnTo>
                  <a:pt x="2275" y="583"/>
                </a:lnTo>
                <a:lnTo>
                  <a:pt x="2281" y="587"/>
                </a:lnTo>
                <a:lnTo>
                  <a:pt x="2287" y="590"/>
                </a:lnTo>
                <a:lnTo>
                  <a:pt x="2293" y="590"/>
                </a:lnTo>
                <a:lnTo>
                  <a:pt x="2302" y="592"/>
                </a:lnTo>
                <a:lnTo>
                  <a:pt x="2310" y="596"/>
                </a:lnTo>
                <a:close/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" name="Freeform 23"/>
          <p:cNvSpPr>
            <a:spLocks noEditPoints="1"/>
          </p:cNvSpPr>
          <p:nvPr/>
        </p:nvSpPr>
        <p:spPr bwMode="auto">
          <a:xfrm>
            <a:off x="2855151" y="3472797"/>
            <a:ext cx="874789" cy="883995"/>
          </a:xfrm>
          <a:custGeom>
            <a:avLst/>
            <a:gdLst>
              <a:gd name="T0" fmla="*/ 2147483647 w 491"/>
              <a:gd name="T1" fmla="*/ 2147483647 h 509"/>
              <a:gd name="T2" fmla="*/ 2147483647 w 491"/>
              <a:gd name="T3" fmla="*/ 2147483647 h 509"/>
              <a:gd name="T4" fmla="*/ 2147483647 w 491"/>
              <a:gd name="T5" fmla="*/ 2147483647 h 509"/>
              <a:gd name="T6" fmla="*/ 2147483647 w 491"/>
              <a:gd name="T7" fmla="*/ 2147483647 h 509"/>
              <a:gd name="T8" fmla="*/ 2147483647 w 491"/>
              <a:gd name="T9" fmla="*/ 2147483647 h 509"/>
              <a:gd name="T10" fmla="*/ 2147483647 w 491"/>
              <a:gd name="T11" fmla="*/ 2147483647 h 509"/>
              <a:gd name="T12" fmla="*/ 2147483647 w 491"/>
              <a:gd name="T13" fmla="*/ 2147483647 h 509"/>
              <a:gd name="T14" fmla="*/ 2147483647 w 491"/>
              <a:gd name="T15" fmla="*/ 2147483647 h 509"/>
              <a:gd name="T16" fmla="*/ 2147483647 w 491"/>
              <a:gd name="T17" fmla="*/ 2147483647 h 509"/>
              <a:gd name="T18" fmla="*/ 2147483647 w 491"/>
              <a:gd name="T19" fmla="*/ 2147483647 h 509"/>
              <a:gd name="T20" fmla="*/ 2147483647 w 491"/>
              <a:gd name="T21" fmla="*/ 2147483647 h 509"/>
              <a:gd name="T22" fmla="*/ 2147483647 w 491"/>
              <a:gd name="T23" fmla="*/ 2147483647 h 509"/>
              <a:gd name="T24" fmla="*/ 2147483647 w 491"/>
              <a:gd name="T25" fmla="*/ 2147483647 h 509"/>
              <a:gd name="T26" fmla="*/ 2147483647 w 491"/>
              <a:gd name="T27" fmla="*/ 2147483647 h 509"/>
              <a:gd name="T28" fmla="*/ 2147483647 w 491"/>
              <a:gd name="T29" fmla="*/ 2147483647 h 509"/>
              <a:gd name="T30" fmla="*/ 2147483647 w 491"/>
              <a:gd name="T31" fmla="*/ 2147483647 h 509"/>
              <a:gd name="T32" fmla="*/ 2147483647 w 491"/>
              <a:gd name="T33" fmla="*/ 2147483647 h 509"/>
              <a:gd name="T34" fmla="*/ 2147483647 w 491"/>
              <a:gd name="T35" fmla="*/ 2147483647 h 509"/>
              <a:gd name="T36" fmla="*/ 2147483647 w 491"/>
              <a:gd name="T37" fmla="*/ 2147483647 h 509"/>
              <a:gd name="T38" fmla="*/ 2147483647 w 491"/>
              <a:gd name="T39" fmla="*/ 2147483647 h 509"/>
              <a:gd name="T40" fmla="*/ 2147483647 w 491"/>
              <a:gd name="T41" fmla="*/ 2147483647 h 509"/>
              <a:gd name="T42" fmla="*/ 2147483647 w 491"/>
              <a:gd name="T43" fmla="*/ 2147483647 h 509"/>
              <a:gd name="T44" fmla="*/ 2147483647 w 491"/>
              <a:gd name="T45" fmla="*/ 2147483647 h 509"/>
              <a:gd name="T46" fmla="*/ 2147483647 w 491"/>
              <a:gd name="T47" fmla="*/ 2147483647 h 509"/>
              <a:gd name="T48" fmla="*/ 2147483647 w 491"/>
              <a:gd name="T49" fmla="*/ 2147483647 h 509"/>
              <a:gd name="T50" fmla="*/ 2147483647 w 491"/>
              <a:gd name="T51" fmla="*/ 2147483647 h 509"/>
              <a:gd name="T52" fmla="*/ 2147483647 w 491"/>
              <a:gd name="T53" fmla="*/ 2147483647 h 509"/>
              <a:gd name="T54" fmla="*/ 2147483647 w 491"/>
              <a:gd name="T55" fmla="*/ 2147483647 h 509"/>
              <a:gd name="T56" fmla="*/ 2147483647 w 491"/>
              <a:gd name="T57" fmla="*/ 2147483647 h 509"/>
              <a:gd name="T58" fmla="*/ 2147483647 w 491"/>
              <a:gd name="T59" fmla="*/ 2147483647 h 509"/>
              <a:gd name="T60" fmla="*/ 2147483647 w 491"/>
              <a:gd name="T61" fmla="*/ 2147483647 h 509"/>
              <a:gd name="T62" fmla="*/ 2147483647 w 491"/>
              <a:gd name="T63" fmla="*/ 2147483647 h 509"/>
              <a:gd name="T64" fmla="*/ 2147483647 w 491"/>
              <a:gd name="T65" fmla="*/ 2147483647 h 509"/>
              <a:gd name="T66" fmla="*/ 2147483647 w 491"/>
              <a:gd name="T67" fmla="*/ 2147483647 h 509"/>
              <a:gd name="T68" fmla="*/ 2147483647 w 491"/>
              <a:gd name="T69" fmla="*/ 2147483647 h 509"/>
              <a:gd name="T70" fmla="*/ 2147483647 w 491"/>
              <a:gd name="T71" fmla="*/ 0 h 509"/>
              <a:gd name="T72" fmla="*/ 2147483647 w 491"/>
              <a:gd name="T73" fmla="*/ 2147483647 h 509"/>
              <a:gd name="T74" fmla="*/ 2147483647 w 491"/>
              <a:gd name="T75" fmla="*/ 2147483647 h 509"/>
              <a:gd name="T76" fmla="*/ 2147483647 w 491"/>
              <a:gd name="T77" fmla="*/ 2147483647 h 509"/>
              <a:gd name="T78" fmla="*/ 2147483647 w 491"/>
              <a:gd name="T79" fmla="*/ 2147483647 h 509"/>
              <a:gd name="T80" fmla="*/ 2147483647 w 491"/>
              <a:gd name="T81" fmla="*/ 2147483647 h 509"/>
              <a:gd name="T82" fmla="*/ 2147483647 w 491"/>
              <a:gd name="T83" fmla="*/ 2147483647 h 509"/>
              <a:gd name="T84" fmla="*/ 2147483647 w 491"/>
              <a:gd name="T85" fmla="*/ 2147483647 h 509"/>
              <a:gd name="T86" fmla="*/ 2147483647 w 491"/>
              <a:gd name="T87" fmla="*/ 2147483647 h 509"/>
              <a:gd name="T88" fmla="*/ 2147483647 w 491"/>
              <a:gd name="T89" fmla="*/ 2147483647 h 509"/>
              <a:gd name="T90" fmla="*/ 2147483647 w 491"/>
              <a:gd name="T91" fmla="*/ 2147483647 h 509"/>
              <a:gd name="T92" fmla="*/ 2147483647 w 491"/>
              <a:gd name="T93" fmla="*/ 2147483647 h 509"/>
              <a:gd name="T94" fmla="*/ 2147483647 w 491"/>
              <a:gd name="T95" fmla="*/ 2147483647 h 509"/>
              <a:gd name="T96" fmla="*/ 2147483647 w 491"/>
              <a:gd name="T97" fmla="*/ 2147483647 h 509"/>
              <a:gd name="T98" fmla="*/ 2147483647 w 491"/>
              <a:gd name="T99" fmla="*/ 2147483647 h 509"/>
              <a:gd name="T100" fmla="*/ 2147483647 w 491"/>
              <a:gd name="T101" fmla="*/ 2147483647 h 509"/>
              <a:gd name="T102" fmla="*/ 2147483647 w 491"/>
              <a:gd name="T103" fmla="*/ 2147483647 h 509"/>
              <a:gd name="T104" fmla="*/ 2147483647 w 491"/>
              <a:gd name="T105" fmla="*/ 2147483647 h 509"/>
              <a:gd name="T106" fmla="*/ 2147483647 w 491"/>
              <a:gd name="T107" fmla="*/ 2147483647 h 509"/>
              <a:gd name="T108" fmla="*/ 2147483647 w 491"/>
              <a:gd name="T109" fmla="*/ 2147483647 h 5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91"/>
              <a:gd name="T166" fmla="*/ 0 h 509"/>
              <a:gd name="T167" fmla="*/ 491 w 491"/>
              <a:gd name="T168" fmla="*/ 509 h 5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91" h="509">
                <a:moveTo>
                  <a:pt x="151" y="507"/>
                </a:moveTo>
                <a:lnTo>
                  <a:pt x="151" y="509"/>
                </a:lnTo>
                <a:lnTo>
                  <a:pt x="151" y="507"/>
                </a:lnTo>
                <a:close/>
                <a:moveTo>
                  <a:pt x="151" y="507"/>
                </a:moveTo>
                <a:lnTo>
                  <a:pt x="155" y="507"/>
                </a:lnTo>
                <a:lnTo>
                  <a:pt x="159" y="505"/>
                </a:lnTo>
                <a:lnTo>
                  <a:pt x="161" y="501"/>
                </a:lnTo>
                <a:lnTo>
                  <a:pt x="161" y="497"/>
                </a:lnTo>
                <a:lnTo>
                  <a:pt x="163" y="493"/>
                </a:lnTo>
                <a:lnTo>
                  <a:pt x="167" y="490"/>
                </a:lnTo>
                <a:lnTo>
                  <a:pt x="171" y="486"/>
                </a:lnTo>
                <a:lnTo>
                  <a:pt x="176" y="486"/>
                </a:lnTo>
                <a:lnTo>
                  <a:pt x="178" y="480"/>
                </a:lnTo>
                <a:lnTo>
                  <a:pt x="184" y="480"/>
                </a:lnTo>
                <a:lnTo>
                  <a:pt x="186" y="474"/>
                </a:lnTo>
                <a:lnTo>
                  <a:pt x="186" y="468"/>
                </a:lnTo>
                <a:lnTo>
                  <a:pt x="188" y="465"/>
                </a:lnTo>
                <a:lnTo>
                  <a:pt x="192" y="461"/>
                </a:lnTo>
                <a:lnTo>
                  <a:pt x="194" y="457"/>
                </a:lnTo>
                <a:lnTo>
                  <a:pt x="199" y="453"/>
                </a:lnTo>
                <a:lnTo>
                  <a:pt x="203" y="449"/>
                </a:lnTo>
                <a:lnTo>
                  <a:pt x="205" y="447"/>
                </a:lnTo>
                <a:lnTo>
                  <a:pt x="211" y="445"/>
                </a:lnTo>
                <a:lnTo>
                  <a:pt x="217" y="445"/>
                </a:lnTo>
                <a:lnTo>
                  <a:pt x="220" y="445"/>
                </a:lnTo>
                <a:lnTo>
                  <a:pt x="224" y="447"/>
                </a:lnTo>
                <a:lnTo>
                  <a:pt x="226" y="445"/>
                </a:lnTo>
                <a:lnTo>
                  <a:pt x="230" y="442"/>
                </a:lnTo>
                <a:lnTo>
                  <a:pt x="238" y="442"/>
                </a:lnTo>
                <a:lnTo>
                  <a:pt x="244" y="442"/>
                </a:lnTo>
                <a:lnTo>
                  <a:pt x="249" y="445"/>
                </a:lnTo>
                <a:lnTo>
                  <a:pt x="253" y="445"/>
                </a:lnTo>
                <a:lnTo>
                  <a:pt x="259" y="442"/>
                </a:lnTo>
                <a:lnTo>
                  <a:pt x="265" y="440"/>
                </a:lnTo>
                <a:lnTo>
                  <a:pt x="270" y="436"/>
                </a:lnTo>
                <a:lnTo>
                  <a:pt x="274" y="432"/>
                </a:lnTo>
                <a:lnTo>
                  <a:pt x="280" y="428"/>
                </a:lnTo>
                <a:lnTo>
                  <a:pt x="284" y="424"/>
                </a:lnTo>
                <a:lnTo>
                  <a:pt x="290" y="426"/>
                </a:lnTo>
                <a:lnTo>
                  <a:pt x="297" y="424"/>
                </a:lnTo>
                <a:lnTo>
                  <a:pt x="301" y="422"/>
                </a:lnTo>
                <a:lnTo>
                  <a:pt x="305" y="422"/>
                </a:lnTo>
                <a:lnTo>
                  <a:pt x="309" y="424"/>
                </a:lnTo>
                <a:lnTo>
                  <a:pt x="313" y="426"/>
                </a:lnTo>
                <a:lnTo>
                  <a:pt x="318" y="426"/>
                </a:lnTo>
                <a:lnTo>
                  <a:pt x="324" y="422"/>
                </a:lnTo>
                <a:lnTo>
                  <a:pt x="328" y="422"/>
                </a:lnTo>
                <a:lnTo>
                  <a:pt x="334" y="424"/>
                </a:lnTo>
                <a:lnTo>
                  <a:pt x="338" y="426"/>
                </a:lnTo>
                <a:lnTo>
                  <a:pt x="343" y="428"/>
                </a:lnTo>
                <a:lnTo>
                  <a:pt x="347" y="430"/>
                </a:lnTo>
                <a:lnTo>
                  <a:pt x="353" y="430"/>
                </a:lnTo>
                <a:lnTo>
                  <a:pt x="359" y="428"/>
                </a:lnTo>
                <a:lnTo>
                  <a:pt x="364" y="426"/>
                </a:lnTo>
                <a:lnTo>
                  <a:pt x="370" y="424"/>
                </a:lnTo>
                <a:lnTo>
                  <a:pt x="374" y="421"/>
                </a:lnTo>
                <a:lnTo>
                  <a:pt x="376" y="413"/>
                </a:lnTo>
                <a:lnTo>
                  <a:pt x="376" y="403"/>
                </a:lnTo>
                <a:lnTo>
                  <a:pt x="378" y="397"/>
                </a:lnTo>
                <a:lnTo>
                  <a:pt x="376" y="392"/>
                </a:lnTo>
                <a:lnTo>
                  <a:pt x="380" y="386"/>
                </a:lnTo>
                <a:lnTo>
                  <a:pt x="380" y="378"/>
                </a:lnTo>
                <a:lnTo>
                  <a:pt x="376" y="371"/>
                </a:lnTo>
                <a:lnTo>
                  <a:pt x="382" y="363"/>
                </a:lnTo>
                <a:lnTo>
                  <a:pt x="386" y="359"/>
                </a:lnTo>
                <a:lnTo>
                  <a:pt x="393" y="353"/>
                </a:lnTo>
                <a:lnTo>
                  <a:pt x="399" y="350"/>
                </a:lnTo>
                <a:lnTo>
                  <a:pt x="401" y="344"/>
                </a:lnTo>
                <a:lnTo>
                  <a:pt x="395" y="340"/>
                </a:lnTo>
                <a:lnTo>
                  <a:pt x="397" y="332"/>
                </a:lnTo>
                <a:lnTo>
                  <a:pt x="403" y="330"/>
                </a:lnTo>
                <a:lnTo>
                  <a:pt x="405" y="325"/>
                </a:lnTo>
                <a:lnTo>
                  <a:pt x="407" y="317"/>
                </a:lnTo>
                <a:lnTo>
                  <a:pt x="403" y="307"/>
                </a:lnTo>
                <a:lnTo>
                  <a:pt x="399" y="300"/>
                </a:lnTo>
                <a:lnTo>
                  <a:pt x="399" y="286"/>
                </a:lnTo>
                <a:lnTo>
                  <a:pt x="397" y="279"/>
                </a:lnTo>
                <a:lnTo>
                  <a:pt x="397" y="267"/>
                </a:lnTo>
                <a:lnTo>
                  <a:pt x="399" y="257"/>
                </a:lnTo>
                <a:lnTo>
                  <a:pt x="403" y="250"/>
                </a:lnTo>
                <a:lnTo>
                  <a:pt x="407" y="240"/>
                </a:lnTo>
                <a:lnTo>
                  <a:pt x="407" y="229"/>
                </a:lnTo>
                <a:lnTo>
                  <a:pt x="409" y="221"/>
                </a:lnTo>
                <a:lnTo>
                  <a:pt x="412" y="215"/>
                </a:lnTo>
                <a:lnTo>
                  <a:pt x="418" y="209"/>
                </a:lnTo>
                <a:lnTo>
                  <a:pt x="430" y="208"/>
                </a:lnTo>
                <a:lnTo>
                  <a:pt x="439" y="206"/>
                </a:lnTo>
                <a:lnTo>
                  <a:pt x="443" y="202"/>
                </a:lnTo>
                <a:lnTo>
                  <a:pt x="445" y="192"/>
                </a:lnTo>
                <a:lnTo>
                  <a:pt x="453" y="183"/>
                </a:lnTo>
                <a:lnTo>
                  <a:pt x="457" y="179"/>
                </a:lnTo>
                <a:lnTo>
                  <a:pt x="464" y="177"/>
                </a:lnTo>
                <a:lnTo>
                  <a:pt x="468" y="175"/>
                </a:lnTo>
                <a:lnTo>
                  <a:pt x="478" y="175"/>
                </a:lnTo>
                <a:lnTo>
                  <a:pt x="483" y="183"/>
                </a:lnTo>
                <a:lnTo>
                  <a:pt x="487" y="190"/>
                </a:lnTo>
                <a:lnTo>
                  <a:pt x="489" y="185"/>
                </a:lnTo>
                <a:lnTo>
                  <a:pt x="489" y="175"/>
                </a:lnTo>
                <a:lnTo>
                  <a:pt x="489" y="165"/>
                </a:lnTo>
                <a:lnTo>
                  <a:pt x="491" y="158"/>
                </a:lnTo>
                <a:lnTo>
                  <a:pt x="489" y="150"/>
                </a:lnTo>
                <a:lnTo>
                  <a:pt x="491" y="142"/>
                </a:lnTo>
                <a:lnTo>
                  <a:pt x="487" y="135"/>
                </a:lnTo>
                <a:lnTo>
                  <a:pt x="483" y="125"/>
                </a:lnTo>
                <a:lnTo>
                  <a:pt x="483" y="119"/>
                </a:lnTo>
                <a:lnTo>
                  <a:pt x="481" y="108"/>
                </a:lnTo>
                <a:lnTo>
                  <a:pt x="478" y="102"/>
                </a:lnTo>
                <a:lnTo>
                  <a:pt x="478" y="94"/>
                </a:lnTo>
                <a:lnTo>
                  <a:pt x="480" y="85"/>
                </a:lnTo>
                <a:lnTo>
                  <a:pt x="485" y="81"/>
                </a:lnTo>
                <a:lnTo>
                  <a:pt x="483" y="73"/>
                </a:lnTo>
                <a:lnTo>
                  <a:pt x="481" y="68"/>
                </a:lnTo>
                <a:lnTo>
                  <a:pt x="476" y="62"/>
                </a:lnTo>
                <a:lnTo>
                  <a:pt x="476" y="56"/>
                </a:lnTo>
                <a:lnTo>
                  <a:pt x="474" y="52"/>
                </a:lnTo>
                <a:lnTo>
                  <a:pt x="474" y="44"/>
                </a:lnTo>
                <a:lnTo>
                  <a:pt x="478" y="39"/>
                </a:lnTo>
                <a:lnTo>
                  <a:pt x="478" y="31"/>
                </a:lnTo>
                <a:lnTo>
                  <a:pt x="474" y="27"/>
                </a:lnTo>
                <a:lnTo>
                  <a:pt x="470" y="23"/>
                </a:lnTo>
                <a:lnTo>
                  <a:pt x="466" y="25"/>
                </a:lnTo>
                <a:lnTo>
                  <a:pt x="462" y="27"/>
                </a:lnTo>
                <a:lnTo>
                  <a:pt x="458" y="23"/>
                </a:lnTo>
                <a:lnTo>
                  <a:pt x="453" y="20"/>
                </a:lnTo>
                <a:lnTo>
                  <a:pt x="447" y="21"/>
                </a:lnTo>
                <a:lnTo>
                  <a:pt x="445" y="27"/>
                </a:lnTo>
                <a:lnTo>
                  <a:pt x="443" y="35"/>
                </a:lnTo>
                <a:lnTo>
                  <a:pt x="437" y="39"/>
                </a:lnTo>
                <a:lnTo>
                  <a:pt x="432" y="41"/>
                </a:lnTo>
                <a:lnTo>
                  <a:pt x="424" y="43"/>
                </a:lnTo>
                <a:lnTo>
                  <a:pt x="422" y="48"/>
                </a:lnTo>
                <a:lnTo>
                  <a:pt x="414" y="50"/>
                </a:lnTo>
                <a:lnTo>
                  <a:pt x="407" y="46"/>
                </a:lnTo>
                <a:lnTo>
                  <a:pt x="395" y="44"/>
                </a:lnTo>
                <a:lnTo>
                  <a:pt x="389" y="43"/>
                </a:lnTo>
                <a:lnTo>
                  <a:pt x="386" y="44"/>
                </a:lnTo>
                <a:lnTo>
                  <a:pt x="382" y="50"/>
                </a:lnTo>
                <a:lnTo>
                  <a:pt x="386" y="56"/>
                </a:lnTo>
                <a:lnTo>
                  <a:pt x="387" y="62"/>
                </a:lnTo>
                <a:lnTo>
                  <a:pt x="387" y="68"/>
                </a:lnTo>
                <a:lnTo>
                  <a:pt x="384" y="71"/>
                </a:lnTo>
                <a:lnTo>
                  <a:pt x="374" y="69"/>
                </a:lnTo>
                <a:lnTo>
                  <a:pt x="370" y="66"/>
                </a:lnTo>
                <a:lnTo>
                  <a:pt x="366" y="66"/>
                </a:lnTo>
                <a:lnTo>
                  <a:pt x="357" y="64"/>
                </a:lnTo>
                <a:lnTo>
                  <a:pt x="355" y="60"/>
                </a:lnTo>
                <a:lnTo>
                  <a:pt x="351" y="56"/>
                </a:lnTo>
                <a:lnTo>
                  <a:pt x="345" y="58"/>
                </a:lnTo>
                <a:lnTo>
                  <a:pt x="341" y="62"/>
                </a:lnTo>
                <a:lnTo>
                  <a:pt x="339" y="64"/>
                </a:lnTo>
                <a:lnTo>
                  <a:pt x="334" y="64"/>
                </a:lnTo>
                <a:lnTo>
                  <a:pt x="328" y="58"/>
                </a:lnTo>
                <a:lnTo>
                  <a:pt x="326" y="54"/>
                </a:lnTo>
                <a:lnTo>
                  <a:pt x="320" y="48"/>
                </a:lnTo>
                <a:lnTo>
                  <a:pt x="320" y="41"/>
                </a:lnTo>
                <a:lnTo>
                  <a:pt x="316" y="35"/>
                </a:lnTo>
                <a:lnTo>
                  <a:pt x="305" y="33"/>
                </a:lnTo>
                <a:lnTo>
                  <a:pt x="299" y="35"/>
                </a:lnTo>
                <a:lnTo>
                  <a:pt x="293" y="31"/>
                </a:lnTo>
                <a:lnTo>
                  <a:pt x="286" y="33"/>
                </a:lnTo>
                <a:lnTo>
                  <a:pt x="280" y="43"/>
                </a:lnTo>
                <a:lnTo>
                  <a:pt x="276" y="48"/>
                </a:lnTo>
                <a:lnTo>
                  <a:pt x="272" y="56"/>
                </a:lnTo>
                <a:lnTo>
                  <a:pt x="267" y="58"/>
                </a:lnTo>
                <a:lnTo>
                  <a:pt x="259" y="58"/>
                </a:lnTo>
                <a:lnTo>
                  <a:pt x="255" y="58"/>
                </a:lnTo>
                <a:lnTo>
                  <a:pt x="245" y="54"/>
                </a:lnTo>
                <a:lnTo>
                  <a:pt x="240" y="44"/>
                </a:lnTo>
                <a:lnTo>
                  <a:pt x="230" y="43"/>
                </a:lnTo>
                <a:lnTo>
                  <a:pt x="226" y="46"/>
                </a:lnTo>
                <a:lnTo>
                  <a:pt x="215" y="48"/>
                </a:lnTo>
                <a:lnTo>
                  <a:pt x="209" y="43"/>
                </a:lnTo>
                <a:lnTo>
                  <a:pt x="207" y="35"/>
                </a:lnTo>
                <a:lnTo>
                  <a:pt x="209" y="31"/>
                </a:lnTo>
                <a:lnTo>
                  <a:pt x="207" y="23"/>
                </a:lnTo>
                <a:lnTo>
                  <a:pt x="203" y="20"/>
                </a:lnTo>
                <a:lnTo>
                  <a:pt x="203" y="12"/>
                </a:lnTo>
                <a:lnTo>
                  <a:pt x="207" y="6"/>
                </a:lnTo>
                <a:lnTo>
                  <a:pt x="203" y="2"/>
                </a:lnTo>
                <a:lnTo>
                  <a:pt x="196" y="0"/>
                </a:lnTo>
                <a:lnTo>
                  <a:pt x="190" y="4"/>
                </a:lnTo>
                <a:lnTo>
                  <a:pt x="188" y="10"/>
                </a:lnTo>
                <a:lnTo>
                  <a:pt x="186" y="16"/>
                </a:lnTo>
                <a:lnTo>
                  <a:pt x="180" y="18"/>
                </a:lnTo>
                <a:lnTo>
                  <a:pt x="173" y="18"/>
                </a:lnTo>
                <a:lnTo>
                  <a:pt x="173" y="23"/>
                </a:lnTo>
                <a:lnTo>
                  <a:pt x="174" y="29"/>
                </a:lnTo>
                <a:lnTo>
                  <a:pt x="180" y="31"/>
                </a:lnTo>
                <a:lnTo>
                  <a:pt x="184" y="29"/>
                </a:lnTo>
                <a:lnTo>
                  <a:pt x="186" y="31"/>
                </a:lnTo>
                <a:lnTo>
                  <a:pt x="182" y="41"/>
                </a:lnTo>
                <a:lnTo>
                  <a:pt x="180" y="48"/>
                </a:lnTo>
                <a:lnTo>
                  <a:pt x="180" y="54"/>
                </a:lnTo>
                <a:lnTo>
                  <a:pt x="174" y="64"/>
                </a:lnTo>
                <a:lnTo>
                  <a:pt x="171" y="73"/>
                </a:lnTo>
                <a:lnTo>
                  <a:pt x="165" y="79"/>
                </a:lnTo>
                <a:lnTo>
                  <a:pt x="159" y="87"/>
                </a:lnTo>
                <a:lnTo>
                  <a:pt x="159" y="98"/>
                </a:lnTo>
                <a:lnTo>
                  <a:pt x="159" y="110"/>
                </a:lnTo>
                <a:lnTo>
                  <a:pt x="159" y="123"/>
                </a:lnTo>
                <a:lnTo>
                  <a:pt x="151" y="133"/>
                </a:lnTo>
                <a:lnTo>
                  <a:pt x="149" y="146"/>
                </a:lnTo>
                <a:lnTo>
                  <a:pt x="146" y="158"/>
                </a:lnTo>
                <a:lnTo>
                  <a:pt x="144" y="169"/>
                </a:lnTo>
                <a:lnTo>
                  <a:pt x="138" y="175"/>
                </a:lnTo>
                <a:lnTo>
                  <a:pt x="128" y="181"/>
                </a:lnTo>
                <a:lnTo>
                  <a:pt x="121" y="183"/>
                </a:lnTo>
                <a:lnTo>
                  <a:pt x="117" y="186"/>
                </a:lnTo>
                <a:lnTo>
                  <a:pt x="113" y="192"/>
                </a:lnTo>
                <a:lnTo>
                  <a:pt x="111" y="202"/>
                </a:lnTo>
                <a:lnTo>
                  <a:pt x="105" y="211"/>
                </a:lnTo>
                <a:lnTo>
                  <a:pt x="103" y="217"/>
                </a:lnTo>
                <a:lnTo>
                  <a:pt x="98" y="227"/>
                </a:lnTo>
                <a:lnTo>
                  <a:pt x="92" y="233"/>
                </a:lnTo>
                <a:lnTo>
                  <a:pt x="90" y="240"/>
                </a:lnTo>
                <a:lnTo>
                  <a:pt x="82" y="244"/>
                </a:lnTo>
                <a:lnTo>
                  <a:pt x="67" y="246"/>
                </a:lnTo>
                <a:lnTo>
                  <a:pt x="61" y="246"/>
                </a:lnTo>
                <a:lnTo>
                  <a:pt x="61" y="256"/>
                </a:lnTo>
                <a:lnTo>
                  <a:pt x="57" y="259"/>
                </a:lnTo>
                <a:lnTo>
                  <a:pt x="52" y="267"/>
                </a:lnTo>
                <a:lnTo>
                  <a:pt x="50" y="275"/>
                </a:lnTo>
                <a:lnTo>
                  <a:pt x="46" y="284"/>
                </a:lnTo>
                <a:lnTo>
                  <a:pt x="42" y="292"/>
                </a:lnTo>
                <a:lnTo>
                  <a:pt x="38" y="296"/>
                </a:lnTo>
                <a:lnTo>
                  <a:pt x="32" y="302"/>
                </a:lnTo>
                <a:lnTo>
                  <a:pt x="27" y="309"/>
                </a:lnTo>
                <a:lnTo>
                  <a:pt x="21" y="313"/>
                </a:lnTo>
                <a:lnTo>
                  <a:pt x="13" y="313"/>
                </a:lnTo>
                <a:lnTo>
                  <a:pt x="6" y="313"/>
                </a:lnTo>
                <a:lnTo>
                  <a:pt x="6" y="321"/>
                </a:lnTo>
                <a:lnTo>
                  <a:pt x="6" y="334"/>
                </a:lnTo>
                <a:lnTo>
                  <a:pt x="4" y="344"/>
                </a:lnTo>
                <a:lnTo>
                  <a:pt x="0" y="350"/>
                </a:lnTo>
                <a:lnTo>
                  <a:pt x="4" y="357"/>
                </a:lnTo>
                <a:lnTo>
                  <a:pt x="4" y="373"/>
                </a:lnTo>
                <a:lnTo>
                  <a:pt x="7" y="378"/>
                </a:lnTo>
                <a:lnTo>
                  <a:pt x="11" y="396"/>
                </a:lnTo>
                <a:lnTo>
                  <a:pt x="13" y="407"/>
                </a:lnTo>
                <a:lnTo>
                  <a:pt x="17" y="417"/>
                </a:lnTo>
                <a:lnTo>
                  <a:pt x="21" y="426"/>
                </a:lnTo>
                <a:lnTo>
                  <a:pt x="25" y="430"/>
                </a:lnTo>
                <a:lnTo>
                  <a:pt x="27" y="434"/>
                </a:lnTo>
                <a:lnTo>
                  <a:pt x="29" y="436"/>
                </a:lnTo>
                <a:lnTo>
                  <a:pt x="32" y="440"/>
                </a:lnTo>
                <a:lnTo>
                  <a:pt x="36" y="445"/>
                </a:lnTo>
                <a:lnTo>
                  <a:pt x="42" y="447"/>
                </a:lnTo>
                <a:lnTo>
                  <a:pt x="46" y="451"/>
                </a:lnTo>
                <a:lnTo>
                  <a:pt x="50" y="455"/>
                </a:lnTo>
                <a:lnTo>
                  <a:pt x="55" y="457"/>
                </a:lnTo>
                <a:lnTo>
                  <a:pt x="59" y="457"/>
                </a:lnTo>
                <a:lnTo>
                  <a:pt x="63" y="461"/>
                </a:lnTo>
                <a:lnTo>
                  <a:pt x="69" y="465"/>
                </a:lnTo>
                <a:lnTo>
                  <a:pt x="73" y="467"/>
                </a:lnTo>
                <a:lnTo>
                  <a:pt x="77" y="467"/>
                </a:lnTo>
                <a:lnTo>
                  <a:pt x="80" y="470"/>
                </a:lnTo>
                <a:lnTo>
                  <a:pt x="86" y="474"/>
                </a:lnTo>
                <a:lnTo>
                  <a:pt x="90" y="474"/>
                </a:lnTo>
                <a:lnTo>
                  <a:pt x="94" y="474"/>
                </a:lnTo>
                <a:lnTo>
                  <a:pt x="102" y="474"/>
                </a:lnTo>
                <a:lnTo>
                  <a:pt x="107" y="474"/>
                </a:lnTo>
                <a:lnTo>
                  <a:pt x="111" y="474"/>
                </a:lnTo>
                <a:lnTo>
                  <a:pt x="113" y="474"/>
                </a:lnTo>
                <a:lnTo>
                  <a:pt x="115" y="478"/>
                </a:lnTo>
                <a:lnTo>
                  <a:pt x="117" y="480"/>
                </a:lnTo>
                <a:lnTo>
                  <a:pt x="119" y="484"/>
                </a:lnTo>
                <a:lnTo>
                  <a:pt x="123" y="486"/>
                </a:lnTo>
                <a:lnTo>
                  <a:pt x="126" y="486"/>
                </a:lnTo>
                <a:lnTo>
                  <a:pt x="130" y="486"/>
                </a:lnTo>
                <a:lnTo>
                  <a:pt x="134" y="486"/>
                </a:lnTo>
                <a:lnTo>
                  <a:pt x="138" y="488"/>
                </a:lnTo>
                <a:lnTo>
                  <a:pt x="140" y="490"/>
                </a:lnTo>
                <a:lnTo>
                  <a:pt x="144" y="493"/>
                </a:lnTo>
                <a:lnTo>
                  <a:pt x="146" y="497"/>
                </a:lnTo>
                <a:lnTo>
                  <a:pt x="148" y="501"/>
                </a:lnTo>
                <a:lnTo>
                  <a:pt x="151" y="50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1829024" y="2794465"/>
            <a:ext cx="1380473" cy="1414392"/>
          </a:xfrm>
          <a:custGeom>
            <a:avLst/>
            <a:gdLst>
              <a:gd name="T0" fmla="*/ 2147483647 w 775"/>
              <a:gd name="T1" fmla="*/ 2147483647 h 815"/>
              <a:gd name="T2" fmla="*/ 2147483647 w 775"/>
              <a:gd name="T3" fmla="*/ 2147483647 h 815"/>
              <a:gd name="T4" fmla="*/ 2147483647 w 775"/>
              <a:gd name="T5" fmla="*/ 2147483647 h 815"/>
              <a:gd name="T6" fmla="*/ 2147483647 w 775"/>
              <a:gd name="T7" fmla="*/ 2147483647 h 815"/>
              <a:gd name="T8" fmla="*/ 2147483647 w 775"/>
              <a:gd name="T9" fmla="*/ 2147483647 h 815"/>
              <a:gd name="T10" fmla="*/ 2147483647 w 775"/>
              <a:gd name="T11" fmla="*/ 2147483647 h 815"/>
              <a:gd name="T12" fmla="*/ 2147483647 w 775"/>
              <a:gd name="T13" fmla="*/ 2147483647 h 815"/>
              <a:gd name="T14" fmla="*/ 2147483647 w 775"/>
              <a:gd name="T15" fmla="*/ 2147483647 h 815"/>
              <a:gd name="T16" fmla="*/ 2147483647 w 775"/>
              <a:gd name="T17" fmla="*/ 2147483647 h 815"/>
              <a:gd name="T18" fmla="*/ 2147483647 w 775"/>
              <a:gd name="T19" fmla="*/ 2147483647 h 815"/>
              <a:gd name="T20" fmla="*/ 2147483647 w 775"/>
              <a:gd name="T21" fmla="*/ 2147483647 h 815"/>
              <a:gd name="T22" fmla="*/ 2147483647 w 775"/>
              <a:gd name="T23" fmla="*/ 2147483647 h 815"/>
              <a:gd name="T24" fmla="*/ 2147483647 w 775"/>
              <a:gd name="T25" fmla="*/ 2147483647 h 815"/>
              <a:gd name="T26" fmla="*/ 2147483647 w 775"/>
              <a:gd name="T27" fmla="*/ 2147483647 h 815"/>
              <a:gd name="T28" fmla="*/ 2147483647 w 775"/>
              <a:gd name="T29" fmla="*/ 2147483647 h 815"/>
              <a:gd name="T30" fmla="*/ 2147483647 w 775"/>
              <a:gd name="T31" fmla="*/ 2147483647 h 815"/>
              <a:gd name="T32" fmla="*/ 2147483647 w 775"/>
              <a:gd name="T33" fmla="*/ 2147483647 h 815"/>
              <a:gd name="T34" fmla="*/ 2147483647 w 775"/>
              <a:gd name="T35" fmla="*/ 2147483647 h 815"/>
              <a:gd name="T36" fmla="*/ 2147483647 w 775"/>
              <a:gd name="T37" fmla="*/ 2147483647 h 815"/>
              <a:gd name="T38" fmla="*/ 2147483647 w 775"/>
              <a:gd name="T39" fmla="*/ 2147483647 h 815"/>
              <a:gd name="T40" fmla="*/ 2147483647 w 775"/>
              <a:gd name="T41" fmla="*/ 2147483647 h 815"/>
              <a:gd name="T42" fmla="*/ 2147483647 w 775"/>
              <a:gd name="T43" fmla="*/ 2147483647 h 815"/>
              <a:gd name="T44" fmla="*/ 2147483647 w 775"/>
              <a:gd name="T45" fmla="*/ 2147483647 h 815"/>
              <a:gd name="T46" fmla="*/ 2147483647 w 775"/>
              <a:gd name="T47" fmla="*/ 2147483647 h 815"/>
              <a:gd name="T48" fmla="*/ 2147483647 w 775"/>
              <a:gd name="T49" fmla="*/ 2147483647 h 815"/>
              <a:gd name="T50" fmla="*/ 2147483647 w 775"/>
              <a:gd name="T51" fmla="*/ 2147483647 h 815"/>
              <a:gd name="T52" fmla="*/ 2147483647 w 775"/>
              <a:gd name="T53" fmla="*/ 2147483647 h 815"/>
              <a:gd name="T54" fmla="*/ 2147483647 w 775"/>
              <a:gd name="T55" fmla="*/ 2147483647 h 815"/>
              <a:gd name="T56" fmla="*/ 2147483647 w 775"/>
              <a:gd name="T57" fmla="*/ 2147483647 h 815"/>
              <a:gd name="T58" fmla="*/ 2147483647 w 775"/>
              <a:gd name="T59" fmla="*/ 2147483647 h 815"/>
              <a:gd name="T60" fmla="*/ 2147483647 w 775"/>
              <a:gd name="T61" fmla="*/ 2147483647 h 815"/>
              <a:gd name="T62" fmla="*/ 2147483647 w 775"/>
              <a:gd name="T63" fmla="*/ 2147483647 h 815"/>
              <a:gd name="T64" fmla="*/ 2147483647 w 775"/>
              <a:gd name="T65" fmla="*/ 2147483647 h 815"/>
              <a:gd name="T66" fmla="*/ 2147483647 w 775"/>
              <a:gd name="T67" fmla="*/ 2147483647 h 815"/>
              <a:gd name="T68" fmla="*/ 2147483647 w 775"/>
              <a:gd name="T69" fmla="*/ 2147483647 h 815"/>
              <a:gd name="T70" fmla="*/ 2147483647 w 775"/>
              <a:gd name="T71" fmla="*/ 2147483647 h 815"/>
              <a:gd name="T72" fmla="*/ 2147483647 w 775"/>
              <a:gd name="T73" fmla="*/ 2147483647 h 815"/>
              <a:gd name="T74" fmla="*/ 2147483647 w 775"/>
              <a:gd name="T75" fmla="*/ 2147483647 h 815"/>
              <a:gd name="T76" fmla="*/ 2147483647 w 775"/>
              <a:gd name="T77" fmla="*/ 2147483647 h 815"/>
              <a:gd name="T78" fmla="*/ 2147483647 w 775"/>
              <a:gd name="T79" fmla="*/ 2147483647 h 815"/>
              <a:gd name="T80" fmla="*/ 2147483647 w 775"/>
              <a:gd name="T81" fmla="*/ 2147483647 h 815"/>
              <a:gd name="T82" fmla="*/ 2147483647 w 775"/>
              <a:gd name="T83" fmla="*/ 2147483647 h 815"/>
              <a:gd name="T84" fmla="*/ 2147483647 w 775"/>
              <a:gd name="T85" fmla="*/ 2147483647 h 815"/>
              <a:gd name="T86" fmla="*/ 2147483647 w 775"/>
              <a:gd name="T87" fmla="*/ 2147483647 h 815"/>
              <a:gd name="T88" fmla="*/ 2147483647 w 775"/>
              <a:gd name="T89" fmla="*/ 2147483647 h 815"/>
              <a:gd name="T90" fmla="*/ 2147483647 w 775"/>
              <a:gd name="T91" fmla="*/ 2147483647 h 815"/>
              <a:gd name="T92" fmla="*/ 2147483647 w 775"/>
              <a:gd name="T93" fmla="*/ 2147483647 h 815"/>
              <a:gd name="T94" fmla="*/ 2147483647 w 775"/>
              <a:gd name="T95" fmla="*/ 2147483647 h 815"/>
              <a:gd name="T96" fmla="*/ 2147483647 w 775"/>
              <a:gd name="T97" fmla="*/ 2147483647 h 815"/>
              <a:gd name="T98" fmla="*/ 2147483647 w 775"/>
              <a:gd name="T99" fmla="*/ 2147483647 h 815"/>
              <a:gd name="T100" fmla="*/ 2147483647 w 775"/>
              <a:gd name="T101" fmla="*/ 2147483647 h 815"/>
              <a:gd name="T102" fmla="*/ 2147483647 w 775"/>
              <a:gd name="T103" fmla="*/ 2147483647 h 815"/>
              <a:gd name="T104" fmla="*/ 2147483647 w 775"/>
              <a:gd name="T105" fmla="*/ 2147483647 h 815"/>
              <a:gd name="T106" fmla="*/ 2147483647 w 775"/>
              <a:gd name="T107" fmla="*/ 2147483647 h 815"/>
              <a:gd name="T108" fmla="*/ 2147483647 w 775"/>
              <a:gd name="T109" fmla="*/ 2147483647 h 815"/>
              <a:gd name="T110" fmla="*/ 2147483647 w 775"/>
              <a:gd name="T111" fmla="*/ 2147483647 h 815"/>
              <a:gd name="T112" fmla="*/ 2147483647 w 775"/>
              <a:gd name="T113" fmla="*/ 2147483647 h 8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5"/>
              <a:gd name="T172" fmla="*/ 0 h 815"/>
              <a:gd name="T173" fmla="*/ 775 w 775"/>
              <a:gd name="T174" fmla="*/ 815 h 8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5" h="815">
                <a:moveTo>
                  <a:pt x="597" y="815"/>
                </a:moveTo>
                <a:lnTo>
                  <a:pt x="593" y="813"/>
                </a:lnTo>
                <a:lnTo>
                  <a:pt x="589" y="811"/>
                </a:lnTo>
                <a:lnTo>
                  <a:pt x="587" y="811"/>
                </a:lnTo>
                <a:lnTo>
                  <a:pt x="582" y="808"/>
                </a:lnTo>
                <a:lnTo>
                  <a:pt x="578" y="804"/>
                </a:lnTo>
                <a:lnTo>
                  <a:pt x="574" y="798"/>
                </a:lnTo>
                <a:lnTo>
                  <a:pt x="570" y="794"/>
                </a:lnTo>
                <a:lnTo>
                  <a:pt x="566" y="790"/>
                </a:lnTo>
                <a:lnTo>
                  <a:pt x="564" y="785"/>
                </a:lnTo>
                <a:lnTo>
                  <a:pt x="560" y="781"/>
                </a:lnTo>
                <a:lnTo>
                  <a:pt x="557" y="777"/>
                </a:lnTo>
                <a:lnTo>
                  <a:pt x="551" y="775"/>
                </a:lnTo>
                <a:lnTo>
                  <a:pt x="547" y="771"/>
                </a:lnTo>
                <a:lnTo>
                  <a:pt x="543" y="767"/>
                </a:lnTo>
                <a:lnTo>
                  <a:pt x="539" y="763"/>
                </a:lnTo>
                <a:lnTo>
                  <a:pt x="534" y="760"/>
                </a:lnTo>
                <a:lnTo>
                  <a:pt x="530" y="760"/>
                </a:lnTo>
                <a:lnTo>
                  <a:pt x="528" y="760"/>
                </a:lnTo>
                <a:lnTo>
                  <a:pt x="524" y="762"/>
                </a:lnTo>
                <a:lnTo>
                  <a:pt x="520" y="760"/>
                </a:lnTo>
                <a:lnTo>
                  <a:pt x="516" y="758"/>
                </a:lnTo>
                <a:lnTo>
                  <a:pt x="512" y="754"/>
                </a:lnTo>
                <a:lnTo>
                  <a:pt x="509" y="754"/>
                </a:lnTo>
                <a:lnTo>
                  <a:pt x="501" y="754"/>
                </a:lnTo>
                <a:lnTo>
                  <a:pt x="497" y="754"/>
                </a:lnTo>
                <a:lnTo>
                  <a:pt x="493" y="756"/>
                </a:lnTo>
                <a:lnTo>
                  <a:pt x="491" y="760"/>
                </a:lnTo>
                <a:lnTo>
                  <a:pt x="488" y="762"/>
                </a:lnTo>
                <a:lnTo>
                  <a:pt x="482" y="760"/>
                </a:lnTo>
                <a:lnTo>
                  <a:pt x="480" y="758"/>
                </a:lnTo>
                <a:lnTo>
                  <a:pt x="476" y="756"/>
                </a:lnTo>
                <a:lnTo>
                  <a:pt x="474" y="756"/>
                </a:lnTo>
                <a:lnTo>
                  <a:pt x="466" y="758"/>
                </a:lnTo>
                <a:lnTo>
                  <a:pt x="461" y="756"/>
                </a:lnTo>
                <a:lnTo>
                  <a:pt x="455" y="758"/>
                </a:lnTo>
                <a:lnTo>
                  <a:pt x="449" y="758"/>
                </a:lnTo>
                <a:lnTo>
                  <a:pt x="445" y="760"/>
                </a:lnTo>
                <a:lnTo>
                  <a:pt x="440" y="760"/>
                </a:lnTo>
                <a:lnTo>
                  <a:pt x="434" y="758"/>
                </a:lnTo>
                <a:lnTo>
                  <a:pt x="430" y="756"/>
                </a:lnTo>
                <a:lnTo>
                  <a:pt x="424" y="754"/>
                </a:lnTo>
                <a:lnTo>
                  <a:pt x="418" y="752"/>
                </a:lnTo>
                <a:lnTo>
                  <a:pt x="413" y="750"/>
                </a:lnTo>
                <a:lnTo>
                  <a:pt x="405" y="746"/>
                </a:lnTo>
                <a:lnTo>
                  <a:pt x="399" y="746"/>
                </a:lnTo>
                <a:lnTo>
                  <a:pt x="395" y="744"/>
                </a:lnTo>
                <a:lnTo>
                  <a:pt x="390" y="742"/>
                </a:lnTo>
                <a:lnTo>
                  <a:pt x="386" y="740"/>
                </a:lnTo>
                <a:lnTo>
                  <a:pt x="380" y="739"/>
                </a:lnTo>
                <a:lnTo>
                  <a:pt x="376" y="739"/>
                </a:lnTo>
                <a:lnTo>
                  <a:pt x="370" y="739"/>
                </a:lnTo>
                <a:lnTo>
                  <a:pt x="367" y="739"/>
                </a:lnTo>
                <a:lnTo>
                  <a:pt x="361" y="740"/>
                </a:lnTo>
                <a:lnTo>
                  <a:pt x="357" y="742"/>
                </a:lnTo>
                <a:lnTo>
                  <a:pt x="351" y="744"/>
                </a:lnTo>
                <a:lnTo>
                  <a:pt x="349" y="746"/>
                </a:lnTo>
                <a:lnTo>
                  <a:pt x="344" y="746"/>
                </a:lnTo>
                <a:lnTo>
                  <a:pt x="340" y="750"/>
                </a:lnTo>
                <a:lnTo>
                  <a:pt x="336" y="754"/>
                </a:lnTo>
                <a:lnTo>
                  <a:pt x="334" y="756"/>
                </a:lnTo>
                <a:lnTo>
                  <a:pt x="328" y="760"/>
                </a:lnTo>
                <a:lnTo>
                  <a:pt x="324" y="763"/>
                </a:lnTo>
                <a:lnTo>
                  <a:pt x="321" y="767"/>
                </a:lnTo>
                <a:lnTo>
                  <a:pt x="319" y="769"/>
                </a:lnTo>
                <a:lnTo>
                  <a:pt x="315" y="769"/>
                </a:lnTo>
                <a:lnTo>
                  <a:pt x="311" y="771"/>
                </a:lnTo>
                <a:lnTo>
                  <a:pt x="303" y="775"/>
                </a:lnTo>
                <a:lnTo>
                  <a:pt x="299" y="777"/>
                </a:lnTo>
                <a:lnTo>
                  <a:pt x="292" y="775"/>
                </a:lnTo>
                <a:lnTo>
                  <a:pt x="288" y="775"/>
                </a:lnTo>
                <a:lnTo>
                  <a:pt x="280" y="773"/>
                </a:lnTo>
                <a:lnTo>
                  <a:pt x="276" y="769"/>
                </a:lnTo>
                <a:lnTo>
                  <a:pt x="273" y="769"/>
                </a:lnTo>
                <a:lnTo>
                  <a:pt x="269" y="769"/>
                </a:lnTo>
                <a:lnTo>
                  <a:pt x="263" y="771"/>
                </a:lnTo>
                <a:lnTo>
                  <a:pt x="261" y="775"/>
                </a:lnTo>
                <a:lnTo>
                  <a:pt x="259" y="777"/>
                </a:lnTo>
                <a:lnTo>
                  <a:pt x="259" y="771"/>
                </a:lnTo>
                <a:lnTo>
                  <a:pt x="257" y="765"/>
                </a:lnTo>
                <a:lnTo>
                  <a:pt x="253" y="762"/>
                </a:lnTo>
                <a:lnTo>
                  <a:pt x="250" y="756"/>
                </a:lnTo>
                <a:lnTo>
                  <a:pt x="244" y="754"/>
                </a:lnTo>
                <a:lnTo>
                  <a:pt x="238" y="754"/>
                </a:lnTo>
                <a:lnTo>
                  <a:pt x="232" y="750"/>
                </a:lnTo>
                <a:lnTo>
                  <a:pt x="232" y="744"/>
                </a:lnTo>
                <a:lnTo>
                  <a:pt x="228" y="742"/>
                </a:lnTo>
                <a:lnTo>
                  <a:pt x="225" y="737"/>
                </a:lnTo>
                <a:lnTo>
                  <a:pt x="221" y="731"/>
                </a:lnTo>
                <a:lnTo>
                  <a:pt x="221" y="727"/>
                </a:lnTo>
                <a:lnTo>
                  <a:pt x="221" y="721"/>
                </a:lnTo>
                <a:lnTo>
                  <a:pt x="225" y="717"/>
                </a:lnTo>
                <a:lnTo>
                  <a:pt x="221" y="712"/>
                </a:lnTo>
                <a:lnTo>
                  <a:pt x="223" y="702"/>
                </a:lnTo>
                <a:lnTo>
                  <a:pt x="221" y="696"/>
                </a:lnTo>
                <a:lnTo>
                  <a:pt x="219" y="692"/>
                </a:lnTo>
                <a:lnTo>
                  <a:pt x="219" y="689"/>
                </a:lnTo>
                <a:lnTo>
                  <a:pt x="221" y="685"/>
                </a:lnTo>
                <a:lnTo>
                  <a:pt x="227" y="681"/>
                </a:lnTo>
                <a:lnTo>
                  <a:pt x="225" y="677"/>
                </a:lnTo>
                <a:lnTo>
                  <a:pt x="219" y="673"/>
                </a:lnTo>
                <a:lnTo>
                  <a:pt x="213" y="675"/>
                </a:lnTo>
                <a:lnTo>
                  <a:pt x="209" y="675"/>
                </a:lnTo>
                <a:lnTo>
                  <a:pt x="202" y="677"/>
                </a:lnTo>
                <a:lnTo>
                  <a:pt x="196" y="675"/>
                </a:lnTo>
                <a:lnTo>
                  <a:pt x="194" y="679"/>
                </a:lnTo>
                <a:lnTo>
                  <a:pt x="188" y="677"/>
                </a:lnTo>
                <a:lnTo>
                  <a:pt x="181" y="679"/>
                </a:lnTo>
                <a:lnTo>
                  <a:pt x="173" y="679"/>
                </a:lnTo>
                <a:lnTo>
                  <a:pt x="167" y="679"/>
                </a:lnTo>
                <a:lnTo>
                  <a:pt x="157" y="677"/>
                </a:lnTo>
                <a:lnTo>
                  <a:pt x="150" y="677"/>
                </a:lnTo>
                <a:lnTo>
                  <a:pt x="140" y="677"/>
                </a:lnTo>
                <a:lnTo>
                  <a:pt x="134" y="677"/>
                </a:lnTo>
                <a:lnTo>
                  <a:pt x="129" y="677"/>
                </a:lnTo>
                <a:lnTo>
                  <a:pt x="121" y="675"/>
                </a:lnTo>
                <a:lnTo>
                  <a:pt x="115" y="677"/>
                </a:lnTo>
                <a:lnTo>
                  <a:pt x="113" y="681"/>
                </a:lnTo>
                <a:lnTo>
                  <a:pt x="106" y="681"/>
                </a:lnTo>
                <a:lnTo>
                  <a:pt x="100" y="679"/>
                </a:lnTo>
                <a:lnTo>
                  <a:pt x="94" y="677"/>
                </a:lnTo>
                <a:lnTo>
                  <a:pt x="94" y="668"/>
                </a:lnTo>
                <a:lnTo>
                  <a:pt x="90" y="662"/>
                </a:lnTo>
                <a:lnTo>
                  <a:pt x="90" y="658"/>
                </a:lnTo>
                <a:lnTo>
                  <a:pt x="88" y="652"/>
                </a:lnTo>
                <a:lnTo>
                  <a:pt x="83" y="646"/>
                </a:lnTo>
                <a:lnTo>
                  <a:pt x="81" y="641"/>
                </a:lnTo>
                <a:lnTo>
                  <a:pt x="79" y="633"/>
                </a:lnTo>
                <a:lnTo>
                  <a:pt x="77" y="625"/>
                </a:lnTo>
                <a:lnTo>
                  <a:pt x="73" y="620"/>
                </a:lnTo>
                <a:lnTo>
                  <a:pt x="71" y="614"/>
                </a:lnTo>
                <a:lnTo>
                  <a:pt x="65" y="608"/>
                </a:lnTo>
                <a:lnTo>
                  <a:pt x="65" y="600"/>
                </a:lnTo>
                <a:lnTo>
                  <a:pt x="67" y="589"/>
                </a:lnTo>
                <a:lnTo>
                  <a:pt x="65" y="583"/>
                </a:lnTo>
                <a:lnTo>
                  <a:pt x="71" y="579"/>
                </a:lnTo>
                <a:lnTo>
                  <a:pt x="79" y="574"/>
                </a:lnTo>
                <a:lnTo>
                  <a:pt x="79" y="566"/>
                </a:lnTo>
                <a:lnTo>
                  <a:pt x="83" y="558"/>
                </a:lnTo>
                <a:lnTo>
                  <a:pt x="79" y="552"/>
                </a:lnTo>
                <a:lnTo>
                  <a:pt x="77" y="545"/>
                </a:lnTo>
                <a:lnTo>
                  <a:pt x="75" y="539"/>
                </a:lnTo>
                <a:lnTo>
                  <a:pt x="73" y="529"/>
                </a:lnTo>
                <a:lnTo>
                  <a:pt x="69" y="524"/>
                </a:lnTo>
                <a:lnTo>
                  <a:pt x="65" y="518"/>
                </a:lnTo>
                <a:lnTo>
                  <a:pt x="65" y="508"/>
                </a:lnTo>
                <a:lnTo>
                  <a:pt x="63" y="503"/>
                </a:lnTo>
                <a:lnTo>
                  <a:pt x="60" y="497"/>
                </a:lnTo>
                <a:lnTo>
                  <a:pt x="54" y="491"/>
                </a:lnTo>
                <a:lnTo>
                  <a:pt x="46" y="489"/>
                </a:lnTo>
                <a:lnTo>
                  <a:pt x="48" y="481"/>
                </a:lnTo>
                <a:lnTo>
                  <a:pt x="52" y="480"/>
                </a:lnTo>
                <a:lnTo>
                  <a:pt x="58" y="472"/>
                </a:lnTo>
                <a:lnTo>
                  <a:pt x="63" y="468"/>
                </a:lnTo>
                <a:lnTo>
                  <a:pt x="65" y="462"/>
                </a:lnTo>
                <a:lnTo>
                  <a:pt x="65" y="457"/>
                </a:lnTo>
                <a:lnTo>
                  <a:pt x="69" y="453"/>
                </a:lnTo>
                <a:lnTo>
                  <a:pt x="73" y="445"/>
                </a:lnTo>
                <a:lnTo>
                  <a:pt x="75" y="439"/>
                </a:lnTo>
                <a:lnTo>
                  <a:pt x="81" y="435"/>
                </a:lnTo>
                <a:lnTo>
                  <a:pt x="88" y="432"/>
                </a:lnTo>
                <a:lnTo>
                  <a:pt x="96" y="426"/>
                </a:lnTo>
                <a:lnTo>
                  <a:pt x="100" y="418"/>
                </a:lnTo>
                <a:lnTo>
                  <a:pt x="104" y="410"/>
                </a:lnTo>
                <a:lnTo>
                  <a:pt x="104" y="403"/>
                </a:lnTo>
                <a:lnTo>
                  <a:pt x="106" y="397"/>
                </a:lnTo>
                <a:lnTo>
                  <a:pt x="110" y="389"/>
                </a:lnTo>
                <a:lnTo>
                  <a:pt x="110" y="382"/>
                </a:lnTo>
                <a:lnTo>
                  <a:pt x="108" y="374"/>
                </a:lnTo>
                <a:lnTo>
                  <a:pt x="108" y="364"/>
                </a:lnTo>
                <a:lnTo>
                  <a:pt x="108" y="361"/>
                </a:lnTo>
                <a:lnTo>
                  <a:pt x="108" y="355"/>
                </a:lnTo>
                <a:lnTo>
                  <a:pt x="106" y="345"/>
                </a:lnTo>
                <a:lnTo>
                  <a:pt x="102" y="338"/>
                </a:lnTo>
                <a:lnTo>
                  <a:pt x="102" y="326"/>
                </a:lnTo>
                <a:lnTo>
                  <a:pt x="100" y="315"/>
                </a:lnTo>
                <a:lnTo>
                  <a:pt x="92" y="309"/>
                </a:lnTo>
                <a:lnTo>
                  <a:pt x="79" y="305"/>
                </a:lnTo>
                <a:lnTo>
                  <a:pt x="71" y="303"/>
                </a:lnTo>
                <a:lnTo>
                  <a:pt x="65" y="301"/>
                </a:lnTo>
                <a:lnTo>
                  <a:pt x="58" y="293"/>
                </a:lnTo>
                <a:lnTo>
                  <a:pt x="52" y="292"/>
                </a:lnTo>
                <a:lnTo>
                  <a:pt x="44" y="292"/>
                </a:lnTo>
                <a:lnTo>
                  <a:pt x="35" y="288"/>
                </a:lnTo>
                <a:lnTo>
                  <a:pt x="31" y="282"/>
                </a:lnTo>
                <a:lnTo>
                  <a:pt x="25" y="272"/>
                </a:lnTo>
                <a:lnTo>
                  <a:pt x="23" y="267"/>
                </a:lnTo>
                <a:lnTo>
                  <a:pt x="15" y="261"/>
                </a:lnTo>
                <a:lnTo>
                  <a:pt x="12" y="251"/>
                </a:lnTo>
                <a:lnTo>
                  <a:pt x="12" y="242"/>
                </a:lnTo>
                <a:lnTo>
                  <a:pt x="10" y="232"/>
                </a:lnTo>
                <a:lnTo>
                  <a:pt x="8" y="224"/>
                </a:lnTo>
                <a:lnTo>
                  <a:pt x="6" y="217"/>
                </a:lnTo>
                <a:lnTo>
                  <a:pt x="2" y="207"/>
                </a:lnTo>
                <a:lnTo>
                  <a:pt x="2" y="194"/>
                </a:lnTo>
                <a:lnTo>
                  <a:pt x="2" y="180"/>
                </a:lnTo>
                <a:lnTo>
                  <a:pt x="2" y="169"/>
                </a:lnTo>
                <a:lnTo>
                  <a:pt x="2" y="161"/>
                </a:lnTo>
                <a:lnTo>
                  <a:pt x="2" y="150"/>
                </a:lnTo>
                <a:lnTo>
                  <a:pt x="0" y="136"/>
                </a:lnTo>
                <a:lnTo>
                  <a:pt x="15" y="136"/>
                </a:lnTo>
                <a:lnTo>
                  <a:pt x="25" y="134"/>
                </a:lnTo>
                <a:lnTo>
                  <a:pt x="37" y="134"/>
                </a:lnTo>
                <a:lnTo>
                  <a:pt x="50" y="136"/>
                </a:lnTo>
                <a:lnTo>
                  <a:pt x="69" y="134"/>
                </a:lnTo>
                <a:lnTo>
                  <a:pt x="85" y="134"/>
                </a:lnTo>
                <a:lnTo>
                  <a:pt x="102" y="136"/>
                </a:lnTo>
                <a:lnTo>
                  <a:pt x="123" y="136"/>
                </a:lnTo>
                <a:lnTo>
                  <a:pt x="142" y="136"/>
                </a:lnTo>
                <a:lnTo>
                  <a:pt x="159" y="134"/>
                </a:lnTo>
                <a:lnTo>
                  <a:pt x="179" y="136"/>
                </a:lnTo>
                <a:lnTo>
                  <a:pt x="198" y="134"/>
                </a:lnTo>
                <a:lnTo>
                  <a:pt x="213" y="130"/>
                </a:lnTo>
                <a:lnTo>
                  <a:pt x="223" y="128"/>
                </a:lnTo>
                <a:lnTo>
                  <a:pt x="228" y="127"/>
                </a:lnTo>
                <a:lnTo>
                  <a:pt x="230" y="117"/>
                </a:lnTo>
                <a:lnTo>
                  <a:pt x="228" y="105"/>
                </a:lnTo>
                <a:lnTo>
                  <a:pt x="238" y="96"/>
                </a:lnTo>
                <a:lnTo>
                  <a:pt x="238" y="88"/>
                </a:lnTo>
                <a:lnTo>
                  <a:pt x="240" y="73"/>
                </a:lnTo>
                <a:lnTo>
                  <a:pt x="240" y="61"/>
                </a:lnTo>
                <a:lnTo>
                  <a:pt x="242" y="52"/>
                </a:lnTo>
                <a:lnTo>
                  <a:pt x="244" y="38"/>
                </a:lnTo>
                <a:lnTo>
                  <a:pt x="242" y="27"/>
                </a:lnTo>
                <a:lnTo>
                  <a:pt x="246" y="13"/>
                </a:lnTo>
                <a:lnTo>
                  <a:pt x="253" y="4"/>
                </a:lnTo>
                <a:lnTo>
                  <a:pt x="255" y="0"/>
                </a:lnTo>
                <a:lnTo>
                  <a:pt x="257" y="2"/>
                </a:lnTo>
                <a:lnTo>
                  <a:pt x="263" y="10"/>
                </a:lnTo>
                <a:lnTo>
                  <a:pt x="265" y="23"/>
                </a:lnTo>
                <a:lnTo>
                  <a:pt x="273" y="31"/>
                </a:lnTo>
                <a:lnTo>
                  <a:pt x="276" y="40"/>
                </a:lnTo>
                <a:lnTo>
                  <a:pt x="282" y="44"/>
                </a:lnTo>
                <a:lnTo>
                  <a:pt x="286" y="52"/>
                </a:lnTo>
                <a:lnTo>
                  <a:pt x="288" y="61"/>
                </a:lnTo>
                <a:lnTo>
                  <a:pt x="286" y="73"/>
                </a:lnTo>
                <a:lnTo>
                  <a:pt x="286" y="82"/>
                </a:lnTo>
                <a:lnTo>
                  <a:pt x="290" y="94"/>
                </a:lnTo>
                <a:lnTo>
                  <a:pt x="286" y="105"/>
                </a:lnTo>
                <a:lnTo>
                  <a:pt x="282" y="111"/>
                </a:lnTo>
                <a:lnTo>
                  <a:pt x="282" y="123"/>
                </a:lnTo>
                <a:lnTo>
                  <a:pt x="288" y="136"/>
                </a:lnTo>
                <a:lnTo>
                  <a:pt x="299" y="142"/>
                </a:lnTo>
                <a:lnTo>
                  <a:pt x="311" y="151"/>
                </a:lnTo>
                <a:lnTo>
                  <a:pt x="321" y="159"/>
                </a:lnTo>
                <a:lnTo>
                  <a:pt x="326" y="169"/>
                </a:lnTo>
                <a:lnTo>
                  <a:pt x="338" y="180"/>
                </a:lnTo>
                <a:lnTo>
                  <a:pt x="353" y="178"/>
                </a:lnTo>
                <a:lnTo>
                  <a:pt x="376" y="178"/>
                </a:lnTo>
                <a:lnTo>
                  <a:pt x="397" y="178"/>
                </a:lnTo>
                <a:lnTo>
                  <a:pt x="417" y="178"/>
                </a:lnTo>
                <a:lnTo>
                  <a:pt x="438" y="180"/>
                </a:lnTo>
                <a:lnTo>
                  <a:pt x="463" y="184"/>
                </a:lnTo>
                <a:lnTo>
                  <a:pt x="486" y="184"/>
                </a:lnTo>
                <a:lnTo>
                  <a:pt x="511" y="184"/>
                </a:lnTo>
                <a:lnTo>
                  <a:pt x="537" y="184"/>
                </a:lnTo>
                <a:lnTo>
                  <a:pt x="557" y="186"/>
                </a:lnTo>
                <a:lnTo>
                  <a:pt x="583" y="188"/>
                </a:lnTo>
                <a:lnTo>
                  <a:pt x="603" y="190"/>
                </a:lnTo>
                <a:lnTo>
                  <a:pt x="624" y="190"/>
                </a:lnTo>
                <a:lnTo>
                  <a:pt x="658" y="194"/>
                </a:lnTo>
                <a:lnTo>
                  <a:pt x="678" y="194"/>
                </a:lnTo>
                <a:lnTo>
                  <a:pt x="699" y="194"/>
                </a:lnTo>
                <a:lnTo>
                  <a:pt x="722" y="198"/>
                </a:lnTo>
                <a:lnTo>
                  <a:pt x="741" y="198"/>
                </a:lnTo>
                <a:lnTo>
                  <a:pt x="756" y="201"/>
                </a:lnTo>
                <a:lnTo>
                  <a:pt x="775" y="201"/>
                </a:lnTo>
                <a:lnTo>
                  <a:pt x="775" y="209"/>
                </a:lnTo>
                <a:lnTo>
                  <a:pt x="773" y="215"/>
                </a:lnTo>
                <a:lnTo>
                  <a:pt x="770" y="224"/>
                </a:lnTo>
                <a:lnTo>
                  <a:pt x="764" y="232"/>
                </a:lnTo>
                <a:lnTo>
                  <a:pt x="758" y="242"/>
                </a:lnTo>
                <a:lnTo>
                  <a:pt x="756" y="253"/>
                </a:lnTo>
                <a:lnTo>
                  <a:pt x="752" y="263"/>
                </a:lnTo>
                <a:lnTo>
                  <a:pt x="754" y="274"/>
                </a:lnTo>
                <a:lnTo>
                  <a:pt x="749" y="282"/>
                </a:lnTo>
                <a:lnTo>
                  <a:pt x="750" y="293"/>
                </a:lnTo>
                <a:lnTo>
                  <a:pt x="756" y="299"/>
                </a:lnTo>
                <a:lnTo>
                  <a:pt x="756" y="307"/>
                </a:lnTo>
                <a:lnTo>
                  <a:pt x="752" y="315"/>
                </a:lnTo>
                <a:lnTo>
                  <a:pt x="750" y="322"/>
                </a:lnTo>
                <a:lnTo>
                  <a:pt x="749" y="332"/>
                </a:lnTo>
                <a:lnTo>
                  <a:pt x="752" y="341"/>
                </a:lnTo>
                <a:lnTo>
                  <a:pt x="752" y="353"/>
                </a:lnTo>
                <a:lnTo>
                  <a:pt x="750" y="364"/>
                </a:lnTo>
                <a:lnTo>
                  <a:pt x="752" y="378"/>
                </a:lnTo>
                <a:lnTo>
                  <a:pt x="750" y="387"/>
                </a:lnTo>
                <a:lnTo>
                  <a:pt x="749" y="399"/>
                </a:lnTo>
                <a:lnTo>
                  <a:pt x="749" y="412"/>
                </a:lnTo>
                <a:lnTo>
                  <a:pt x="750" y="418"/>
                </a:lnTo>
                <a:lnTo>
                  <a:pt x="756" y="420"/>
                </a:lnTo>
                <a:lnTo>
                  <a:pt x="760" y="418"/>
                </a:lnTo>
                <a:lnTo>
                  <a:pt x="762" y="420"/>
                </a:lnTo>
                <a:lnTo>
                  <a:pt x="758" y="430"/>
                </a:lnTo>
                <a:lnTo>
                  <a:pt x="756" y="437"/>
                </a:lnTo>
                <a:lnTo>
                  <a:pt x="756" y="443"/>
                </a:lnTo>
                <a:lnTo>
                  <a:pt x="750" y="453"/>
                </a:lnTo>
                <a:lnTo>
                  <a:pt x="747" y="462"/>
                </a:lnTo>
                <a:lnTo>
                  <a:pt x="741" y="468"/>
                </a:lnTo>
                <a:lnTo>
                  <a:pt x="735" y="476"/>
                </a:lnTo>
                <a:lnTo>
                  <a:pt x="735" y="487"/>
                </a:lnTo>
                <a:lnTo>
                  <a:pt x="735" y="499"/>
                </a:lnTo>
                <a:lnTo>
                  <a:pt x="735" y="512"/>
                </a:lnTo>
                <a:lnTo>
                  <a:pt x="727" y="522"/>
                </a:lnTo>
                <a:lnTo>
                  <a:pt x="725" y="535"/>
                </a:lnTo>
                <a:lnTo>
                  <a:pt x="722" y="547"/>
                </a:lnTo>
                <a:lnTo>
                  <a:pt x="720" y="558"/>
                </a:lnTo>
                <a:lnTo>
                  <a:pt x="714" y="564"/>
                </a:lnTo>
                <a:lnTo>
                  <a:pt x="704" y="570"/>
                </a:lnTo>
                <a:lnTo>
                  <a:pt x="697" y="572"/>
                </a:lnTo>
                <a:lnTo>
                  <a:pt x="693" y="575"/>
                </a:lnTo>
                <a:lnTo>
                  <a:pt x="689" y="581"/>
                </a:lnTo>
                <a:lnTo>
                  <a:pt x="687" y="591"/>
                </a:lnTo>
                <a:lnTo>
                  <a:pt x="681" y="600"/>
                </a:lnTo>
                <a:lnTo>
                  <a:pt x="679" y="606"/>
                </a:lnTo>
                <a:lnTo>
                  <a:pt x="674" y="616"/>
                </a:lnTo>
                <a:lnTo>
                  <a:pt x="668" y="622"/>
                </a:lnTo>
                <a:lnTo>
                  <a:pt x="666" y="629"/>
                </a:lnTo>
                <a:lnTo>
                  <a:pt x="658" y="633"/>
                </a:lnTo>
                <a:lnTo>
                  <a:pt x="643" y="635"/>
                </a:lnTo>
                <a:lnTo>
                  <a:pt x="637" y="635"/>
                </a:lnTo>
                <a:lnTo>
                  <a:pt x="637" y="645"/>
                </a:lnTo>
                <a:lnTo>
                  <a:pt x="633" y="648"/>
                </a:lnTo>
                <a:lnTo>
                  <a:pt x="628" y="656"/>
                </a:lnTo>
                <a:lnTo>
                  <a:pt x="626" y="664"/>
                </a:lnTo>
                <a:lnTo>
                  <a:pt x="622" y="673"/>
                </a:lnTo>
                <a:lnTo>
                  <a:pt x="618" y="681"/>
                </a:lnTo>
                <a:lnTo>
                  <a:pt x="614" y="685"/>
                </a:lnTo>
                <a:lnTo>
                  <a:pt x="608" y="691"/>
                </a:lnTo>
                <a:lnTo>
                  <a:pt x="603" y="698"/>
                </a:lnTo>
                <a:lnTo>
                  <a:pt x="597" y="702"/>
                </a:lnTo>
                <a:lnTo>
                  <a:pt x="589" y="702"/>
                </a:lnTo>
                <a:lnTo>
                  <a:pt x="582" y="702"/>
                </a:lnTo>
                <a:lnTo>
                  <a:pt x="582" y="710"/>
                </a:lnTo>
                <a:lnTo>
                  <a:pt x="582" y="723"/>
                </a:lnTo>
                <a:lnTo>
                  <a:pt x="580" y="733"/>
                </a:lnTo>
                <a:lnTo>
                  <a:pt x="576" y="739"/>
                </a:lnTo>
                <a:lnTo>
                  <a:pt x="580" y="746"/>
                </a:lnTo>
                <a:lnTo>
                  <a:pt x="580" y="762"/>
                </a:lnTo>
                <a:lnTo>
                  <a:pt x="583" y="767"/>
                </a:lnTo>
                <a:lnTo>
                  <a:pt x="587" y="785"/>
                </a:lnTo>
                <a:lnTo>
                  <a:pt x="589" y="796"/>
                </a:lnTo>
                <a:lnTo>
                  <a:pt x="593" y="806"/>
                </a:lnTo>
                <a:lnTo>
                  <a:pt x="597" y="8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2404840" y="5305733"/>
            <a:ext cx="867411" cy="826263"/>
          </a:xfrm>
          <a:custGeom>
            <a:avLst/>
            <a:gdLst>
              <a:gd name="T0" fmla="*/ 2147483647 w 487"/>
              <a:gd name="T1" fmla="*/ 2147483647 h 475"/>
              <a:gd name="T2" fmla="*/ 2147483647 w 487"/>
              <a:gd name="T3" fmla="*/ 2147483647 h 475"/>
              <a:gd name="T4" fmla="*/ 2147483647 w 487"/>
              <a:gd name="T5" fmla="*/ 2147483647 h 475"/>
              <a:gd name="T6" fmla="*/ 2147483647 w 487"/>
              <a:gd name="T7" fmla="*/ 2147483647 h 475"/>
              <a:gd name="T8" fmla="*/ 2147483647 w 487"/>
              <a:gd name="T9" fmla="*/ 2147483647 h 475"/>
              <a:gd name="T10" fmla="*/ 2147483647 w 487"/>
              <a:gd name="T11" fmla="*/ 2147483647 h 475"/>
              <a:gd name="T12" fmla="*/ 2147483647 w 487"/>
              <a:gd name="T13" fmla="*/ 2147483647 h 475"/>
              <a:gd name="T14" fmla="*/ 2147483647 w 487"/>
              <a:gd name="T15" fmla="*/ 2147483647 h 475"/>
              <a:gd name="T16" fmla="*/ 2147483647 w 487"/>
              <a:gd name="T17" fmla="*/ 2147483647 h 475"/>
              <a:gd name="T18" fmla="*/ 2147483647 w 487"/>
              <a:gd name="T19" fmla="*/ 2147483647 h 475"/>
              <a:gd name="T20" fmla="*/ 2147483647 w 487"/>
              <a:gd name="T21" fmla="*/ 2147483647 h 475"/>
              <a:gd name="T22" fmla="*/ 2147483647 w 487"/>
              <a:gd name="T23" fmla="*/ 2147483647 h 475"/>
              <a:gd name="T24" fmla="*/ 2147483647 w 487"/>
              <a:gd name="T25" fmla="*/ 2147483647 h 475"/>
              <a:gd name="T26" fmla="*/ 2147483647 w 487"/>
              <a:gd name="T27" fmla="*/ 2147483647 h 475"/>
              <a:gd name="T28" fmla="*/ 2147483647 w 487"/>
              <a:gd name="T29" fmla="*/ 2147483647 h 475"/>
              <a:gd name="T30" fmla="*/ 2147483647 w 487"/>
              <a:gd name="T31" fmla="*/ 2147483647 h 475"/>
              <a:gd name="T32" fmla="*/ 2147483647 w 487"/>
              <a:gd name="T33" fmla="*/ 2147483647 h 475"/>
              <a:gd name="T34" fmla="*/ 2147483647 w 487"/>
              <a:gd name="T35" fmla="*/ 0 h 475"/>
              <a:gd name="T36" fmla="*/ 2147483647 w 487"/>
              <a:gd name="T37" fmla="*/ 2147483647 h 475"/>
              <a:gd name="T38" fmla="*/ 2147483647 w 487"/>
              <a:gd name="T39" fmla="*/ 2147483647 h 475"/>
              <a:gd name="T40" fmla="*/ 2147483647 w 487"/>
              <a:gd name="T41" fmla="*/ 2147483647 h 475"/>
              <a:gd name="T42" fmla="*/ 2147483647 w 487"/>
              <a:gd name="T43" fmla="*/ 2147483647 h 475"/>
              <a:gd name="T44" fmla="*/ 2147483647 w 487"/>
              <a:gd name="T45" fmla="*/ 2147483647 h 475"/>
              <a:gd name="T46" fmla="*/ 2147483647 w 487"/>
              <a:gd name="T47" fmla="*/ 2147483647 h 475"/>
              <a:gd name="T48" fmla="*/ 2147483647 w 487"/>
              <a:gd name="T49" fmla="*/ 2147483647 h 475"/>
              <a:gd name="T50" fmla="*/ 2147483647 w 487"/>
              <a:gd name="T51" fmla="*/ 2147483647 h 475"/>
              <a:gd name="T52" fmla="*/ 0 w 487"/>
              <a:gd name="T53" fmla="*/ 2147483647 h 475"/>
              <a:gd name="T54" fmla="*/ 2147483647 w 487"/>
              <a:gd name="T55" fmla="*/ 2147483647 h 475"/>
              <a:gd name="T56" fmla="*/ 2147483647 w 487"/>
              <a:gd name="T57" fmla="*/ 2147483647 h 475"/>
              <a:gd name="T58" fmla="*/ 2147483647 w 487"/>
              <a:gd name="T59" fmla="*/ 2147483647 h 475"/>
              <a:gd name="T60" fmla="*/ 2147483647 w 487"/>
              <a:gd name="T61" fmla="*/ 2147483647 h 475"/>
              <a:gd name="T62" fmla="*/ 2147483647 w 487"/>
              <a:gd name="T63" fmla="*/ 2147483647 h 475"/>
              <a:gd name="T64" fmla="*/ 2147483647 w 487"/>
              <a:gd name="T65" fmla="*/ 2147483647 h 475"/>
              <a:gd name="T66" fmla="*/ 2147483647 w 487"/>
              <a:gd name="T67" fmla="*/ 2147483647 h 475"/>
              <a:gd name="T68" fmla="*/ 2147483647 w 487"/>
              <a:gd name="T69" fmla="*/ 2147483647 h 475"/>
              <a:gd name="T70" fmla="*/ 2147483647 w 487"/>
              <a:gd name="T71" fmla="*/ 2147483647 h 475"/>
              <a:gd name="T72" fmla="*/ 2147483647 w 487"/>
              <a:gd name="T73" fmla="*/ 2147483647 h 475"/>
              <a:gd name="T74" fmla="*/ 2147483647 w 487"/>
              <a:gd name="T75" fmla="*/ 2147483647 h 475"/>
              <a:gd name="T76" fmla="*/ 2147483647 w 487"/>
              <a:gd name="T77" fmla="*/ 2147483647 h 475"/>
              <a:gd name="T78" fmla="*/ 2147483647 w 487"/>
              <a:gd name="T79" fmla="*/ 2147483647 h 475"/>
              <a:gd name="T80" fmla="*/ 2147483647 w 487"/>
              <a:gd name="T81" fmla="*/ 2147483647 h 475"/>
              <a:gd name="T82" fmla="*/ 2147483647 w 487"/>
              <a:gd name="T83" fmla="*/ 2147483647 h 475"/>
              <a:gd name="T84" fmla="*/ 2147483647 w 487"/>
              <a:gd name="T85" fmla="*/ 2147483647 h 475"/>
              <a:gd name="T86" fmla="*/ 2147483647 w 487"/>
              <a:gd name="T87" fmla="*/ 2147483647 h 475"/>
              <a:gd name="T88" fmla="*/ 2147483647 w 487"/>
              <a:gd name="T89" fmla="*/ 2147483647 h 475"/>
              <a:gd name="T90" fmla="*/ 2147483647 w 487"/>
              <a:gd name="T91" fmla="*/ 2147483647 h 475"/>
              <a:gd name="T92" fmla="*/ 2147483647 w 487"/>
              <a:gd name="T93" fmla="*/ 2147483647 h 475"/>
              <a:gd name="T94" fmla="*/ 2147483647 w 487"/>
              <a:gd name="T95" fmla="*/ 2147483647 h 475"/>
              <a:gd name="T96" fmla="*/ 2147483647 w 487"/>
              <a:gd name="T97" fmla="*/ 2147483647 h 475"/>
              <a:gd name="T98" fmla="*/ 2147483647 w 487"/>
              <a:gd name="T99" fmla="*/ 2147483647 h 475"/>
              <a:gd name="T100" fmla="*/ 2147483647 w 487"/>
              <a:gd name="T101" fmla="*/ 2147483647 h 475"/>
              <a:gd name="T102" fmla="*/ 2147483647 w 487"/>
              <a:gd name="T103" fmla="*/ 2147483647 h 475"/>
              <a:gd name="T104" fmla="*/ 2147483647 w 487"/>
              <a:gd name="T105" fmla="*/ 2147483647 h 475"/>
              <a:gd name="T106" fmla="*/ 2147483647 w 487"/>
              <a:gd name="T107" fmla="*/ 2147483647 h 475"/>
              <a:gd name="T108" fmla="*/ 2147483647 w 487"/>
              <a:gd name="T109" fmla="*/ 2147483647 h 475"/>
              <a:gd name="T110" fmla="*/ 2147483647 w 487"/>
              <a:gd name="T111" fmla="*/ 2147483647 h 475"/>
              <a:gd name="T112" fmla="*/ 2147483647 w 487"/>
              <a:gd name="T113" fmla="*/ 2147483647 h 4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7"/>
              <a:gd name="T172" fmla="*/ 0 h 475"/>
              <a:gd name="T173" fmla="*/ 487 w 487"/>
              <a:gd name="T174" fmla="*/ 475 h 4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7" h="475">
                <a:moveTo>
                  <a:pt x="353" y="368"/>
                </a:moveTo>
                <a:lnTo>
                  <a:pt x="358" y="362"/>
                </a:lnTo>
                <a:lnTo>
                  <a:pt x="364" y="358"/>
                </a:lnTo>
                <a:lnTo>
                  <a:pt x="372" y="353"/>
                </a:lnTo>
                <a:lnTo>
                  <a:pt x="378" y="351"/>
                </a:lnTo>
                <a:lnTo>
                  <a:pt x="379" y="345"/>
                </a:lnTo>
                <a:lnTo>
                  <a:pt x="387" y="339"/>
                </a:lnTo>
                <a:lnTo>
                  <a:pt x="397" y="335"/>
                </a:lnTo>
                <a:lnTo>
                  <a:pt x="402" y="328"/>
                </a:lnTo>
                <a:lnTo>
                  <a:pt x="412" y="324"/>
                </a:lnTo>
                <a:lnTo>
                  <a:pt x="414" y="314"/>
                </a:lnTo>
                <a:lnTo>
                  <a:pt x="418" y="303"/>
                </a:lnTo>
                <a:lnTo>
                  <a:pt x="426" y="299"/>
                </a:lnTo>
                <a:lnTo>
                  <a:pt x="429" y="293"/>
                </a:lnTo>
                <a:lnTo>
                  <a:pt x="427" y="285"/>
                </a:lnTo>
                <a:lnTo>
                  <a:pt x="429" y="280"/>
                </a:lnTo>
                <a:lnTo>
                  <a:pt x="435" y="276"/>
                </a:lnTo>
                <a:lnTo>
                  <a:pt x="435" y="272"/>
                </a:lnTo>
                <a:lnTo>
                  <a:pt x="437" y="266"/>
                </a:lnTo>
                <a:lnTo>
                  <a:pt x="441" y="262"/>
                </a:lnTo>
                <a:lnTo>
                  <a:pt x="447" y="255"/>
                </a:lnTo>
                <a:lnTo>
                  <a:pt x="452" y="247"/>
                </a:lnTo>
                <a:lnTo>
                  <a:pt x="454" y="238"/>
                </a:lnTo>
                <a:lnTo>
                  <a:pt x="458" y="232"/>
                </a:lnTo>
                <a:lnTo>
                  <a:pt x="460" y="224"/>
                </a:lnTo>
                <a:lnTo>
                  <a:pt x="464" y="220"/>
                </a:lnTo>
                <a:lnTo>
                  <a:pt x="468" y="213"/>
                </a:lnTo>
                <a:lnTo>
                  <a:pt x="472" y="199"/>
                </a:lnTo>
                <a:lnTo>
                  <a:pt x="477" y="191"/>
                </a:lnTo>
                <a:lnTo>
                  <a:pt x="479" y="186"/>
                </a:lnTo>
                <a:lnTo>
                  <a:pt x="483" y="176"/>
                </a:lnTo>
                <a:lnTo>
                  <a:pt x="487" y="170"/>
                </a:lnTo>
                <a:lnTo>
                  <a:pt x="485" y="167"/>
                </a:lnTo>
                <a:lnTo>
                  <a:pt x="479" y="165"/>
                </a:lnTo>
                <a:lnTo>
                  <a:pt x="473" y="161"/>
                </a:lnTo>
                <a:lnTo>
                  <a:pt x="470" y="161"/>
                </a:lnTo>
                <a:lnTo>
                  <a:pt x="462" y="155"/>
                </a:lnTo>
                <a:lnTo>
                  <a:pt x="458" y="149"/>
                </a:lnTo>
                <a:lnTo>
                  <a:pt x="464" y="144"/>
                </a:lnTo>
                <a:lnTo>
                  <a:pt x="470" y="136"/>
                </a:lnTo>
                <a:lnTo>
                  <a:pt x="472" y="130"/>
                </a:lnTo>
                <a:lnTo>
                  <a:pt x="473" y="124"/>
                </a:lnTo>
                <a:lnTo>
                  <a:pt x="475" y="117"/>
                </a:lnTo>
                <a:lnTo>
                  <a:pt x="477" y="111"/>
                </a:lnTo>
                <a:lnTo>
                  <a:pt x="479" y="105"/>
                </a:lnTo>
                <a:lnTo>
                  <a:pt x="477" y="99"/>
                </a:lnTo>
                <a:lnTo>
                  <a:pt x="473" y="97"/>
                </a:lnTo>
                <a:lnTo>
                  <a:pt x="466" y="97"/>
                </a:lnTo>
                <a:lnTo>
                  <a:pt x="456" y="97"/>
                </a:lnTo>
                <a:lnTo>
                  <a:pt x="452" y="92"/>
                </a:lnTo>
                <a:lnTo>
                  <a:pt x="445" y="90"/>
                </a:lnTo>
                <a:lnTo>
                  <a:pt x="437" y="88"/>
                </a:lnTo>
                <a:lnTo>
                  <a:pt x="431" y="84"/>
                </a:lnTo>
                <a:lnTo>
                  <a:pt x="424" y="80"/>
                </a:lnTo>
                <a:lnTo>
                  <a:pt x="420" y="74"/>
                </a:lnTo>
                <a:lnTo>
                  <a:pt x="418" y="67"/>
                </a:lnTo>
                <a:lnTo>
                  <a:pt x="414" y="59"/>
                </a:lnTo>
                <a:lnTo>
                  <a:pt x="408" y="57"/>
                </a:lnTo>
                <a:lnTo>
                  <a:pt x="399" y="53"/>
                </a:lnTo>
                <a:lnTo>
                  <a:pt x="397" y="50"/>
                </a:lnTo>
                <a:lnTo>
                  <a:pt x="393" y="44"/>
                </a:lnTo>
                <a:lnTo>
                  <a:pt x="389" y="42"/>
                </a:lnTo>
                <a:lnTo>
                  <a:pt x="385" y="38"/>
                </a:lnTo>
                <a:lnTo>
                  <a:pt x="376" y="34"/>
                </a:lnTo>
                <a:lnTo>
                  <a:pt x="370" y="30"/>
                </a:lnTo>
                <a:lnTo>
                  <a:pt x="362" y="30"/>
                </a:lnTo>
                <a:lnTo>
                  <a:pt x="355" y="26"/>
                </a:lnTo>
                <a:lnTo>
                  <a:pt x="349" y="23"/>
                </a:lnTo>
                <a:lnTo>
                  <a:pt x="341" y="17"/>
                </a:lnTo>
                <a:lnTo>
                  <a:pt x="331" y="17"/>
                </a:lnTo>
                <a:lnTo>
                  <a:pt x="330" y="15"/>
                </a:lnTo>
                <a:lnTo>
                  <a:pt x="326" y="13"/>
                </a:lnTo>
                <a:lnTo>
                  <a:pt x="320" y="11"/>
                </a:lnTo>
                <a:lnTo>
                  <a:pt x="314" y="11"/>
                </a:lnTo>
                <a:lnTo>
                  <a:pt x="310" y="11"/>
                </a:lnTo>
                <a:lnTo>
                  <a:pt x="307" y="7"/>
                </a:lnTo>
                <a:lnTo>
                  <a:pt x="303" y="7"/>
                </a:lnTo>
                <a:lnTo>
                  <a:pt x="301" y="9"/>
                </a:lnTo>
                <a:lnTo>
                  <a:pt x="297" y="11"/>
                </a:lnTo>
                <a:lnTo>
                  <a:pt x="293" y="11"/>
                </a:lnTo>
                <a:lnTo>
                  <a:pt x="289" y="7"/>
                </a:lnTo>
                <a:lnTo>
                  <a:pt x="284" y="3"/>
                </a:lnTo>
                <a:lnTo>
                  <a:pt x="278" y="3"/>
                </a:lnTo>
                <a:lnTo>
                  <a:pt x="274" y="3"/>
                </a:lnTo>
                <a:lnTo>
                  <a:pt x="272" y="7"/>
                </a:lnTo>
                <a:lnTo>
                  <a:pt x="266" y="7"/>
                </a:lnTo>
                <a:lnTo>
                  <a:pt x="264" y="5"/>
                </a:lnTo>
                <a:lnTo>
                  <a:pt x="260" y="3"/>
                </a:lnTo>
                <a:lnTo>
                  <a:pt x="257" y="2"/>
                </a:lnTo>
                <a:lnTo>
                  <a:pt x="249" y="0"/>
                </a:lnTo>
                <a:lnTo>
                  <a:pt x="243" y="2"/>
                </a:lnTo>
                <a:lnTo>
                  <a:pt x="237" y="3"/>
                </a:lnTo>
                <a:lnTo>
                  <a:pt x="232" y="0"/>
                </a:lnTo>
                <a:lnTo>
                  <a:pt x="226" y="0"/>
                </a:lnTo>
                <a:lnTo>
                  <a:pt x="220" y="5"/>
                </a:lnTo>
                <a:lnTo>
                  <a:pt x="216" y="11"/>
                </a:lnTo>
                <a:lnTo>
                  <a:pt x="209" y="13"/>
                </a:lnTo>
                <a:lnTo>
                  <a:pt x="203" y="17"/>
                </a:lnTo>
                <a:lnTo>
                  <a:pt x="195" y="25"/>
                </a:lnTo>
                <a:lnTo>
                  <a:pt x="186" y="26"/>
                </a:lnTo>
                <a:lnTo>
                  <a:pt x="180" y="30"/>
                </a:lnTo>
                <a:lnTo>
                  <a:pt x="174" y="38"/>
                </a:lnTo>
                <a:lnTo>
                  <a:pt x="166" y="40"/>
                </a:lnTo>
                <a:lnTo>
                  <a:pt x="161" y="44"/>
                </a:lnTo>
                <a:lnTo>
                  <a:pt x="157" y="51"/>
                </a:lnTo>
                <a:lnTo>
                  <a:pt x="153" y="55"/>
                </a:lnTo>
                <a:lnTo>
                  <a:pt x="149" y="59"/>
                </a:lnTo>
                <a:lnTo>
                  <a:pt x="142" y="61"/>
                </a:lnTo>
                <a:lnTo>
                  <a:pt x="136" y="65"/>
                </a:lnTo>
                <a:lnTo>
                  <a:pt x="126" y="73"/>
                </a:lnTo>
                <a:lnTo>
                  <a:pt x="115" y="80"/>
                </a:lnTo>
                <a:lnTo>
                  <a:pt x="107" y="80"/>
                </a:lnTo>
                <a:lnTo>
                  <a:pt x="105" y="82"/>
                </a:lnTo>
                <a:lnTo>
                  <a:pt x="101" y="92"/>
                </a:lnTo>
                <a:lnTo>
                  <a:pt x="97" y="101"/>
                </a:lnTo>
                <a:lnTo>
                  <a:pt x="92" y="109"/>
                </a:lnTo>
                <a:lnTo>
                  <a:pt x="84" y="117"/>
                </a:lnTo>
                <a:lnTo>
                  <a:pt x="80" y="126"/>
                </a:lnTo>
                <a:lnTo>
                  <a:pt x="74" y="130"/>
                </a:lnTo>
                <a:lnTo>
                  <a:pt x="71" y="132"/>
                </a:lnTo>
                <a:lnTo>
                  <a:pt x="69" y="144"/>
                </a:lnTo>
                <a:lnTo>
                  <a:pt x="67" y="151"/>
                </a:lnTo>
                <a:lnTo>
                  <a:pt x="65" y="159"/>
                </a:lnTo>
                <a:lnTo>
                  <a:pt x="57" y="165"/>
                </a:lnTo>
                <a:lnTo>
                  <a:pt x="49" y="168"/>
                </a:lnTo>
                <a:lnTo>
                  <a:pt x="47" y="174"/>
                </a:lnTo>
                <a:lnTo>
                  <a:pt x="44" y="182"/>
                </a:lnTo>
                <a:lnTo>
                  <a:pt x="36" y="188"/>
                </a:lnTo>
                <a:lnTo>
                  <a:pt x="32" y="197"/>
                </a:lnTo>
                <a:lnTo>
                  <a:pt x="26" y="205"/>
                </a:lnTo>
                <a:lnTo>
                  <a:pt x="17" y="211"/>
                </a:lnTo>
                <a:lnTo>
                  <a:pt x="9" y="214"/>
                </a:lnTo>
                <a:lnTo>
                  <a:pt x="5" y="224"/>
                </a:lnTo>
                <a:lnTo>
                  <a:pt x="3" y="234"/>
                </a:lnTo>
                <a:lnTo>
                  <a:pt x="0" y="245"/>
                </a:lnTo>
                <a:lnTo>
                  <a:pt x="7" y="251"/>
                </a:lnTo>
                <a:lnTo>
                  <a:pt x="15" y="251"/>
                </a:lnTo>
                <a:lnTo>
                  <a:pt x="21" y="245"/>
                </a:lnTo>
                <a:lnTo>
                  <a:pt x="30" y="243"/>
                </a:lnTo>
                <a:lnTo>
                  <a:pt x="40" y="239"/>
                </a:lnTo>
                <a:lnTo>
                  <a:pt x="49" y="238"/>
                </a:lnTo>
                <a:lnTo>
                  <a:pt x="57" y="241"/>
                </a:lnTo>
                <a:lnTo>
                  <a:pt x="63" y="247"/>
                </a:lnTo>
                <a:lnTo>
                  <a:pt x="72" y="249"/>
                </a:lnTo>
                <a:lnTo>
                  <a:pt x="76" y="261"/>
                </a:lnTo>
                <a:lnTo>
                  <a:pt x="82" y="270"/>
                </a:lnTo>
                <a:lnTo>
                  <a:pt x="88" y="274"/>
                </a:lnTo>
                <a:lnTo>
                  <a:pt x="97" y="274"/>
                </a:lnTo>
                <a:lnTo>
                  <a:pt x="111" y="282"/>
                </a:lnTo>
                <a:lnTo>
                  <a:pt x="118" y="284"/>
                </a:lnTo>
                <a:lnTo>
                  <a:pt x="128" y="287"/>
                </a:lnTo>
                <a:lnTo>
                  <a:pt x="136" y="301"/>
                </a:lnTo>
                <a:lnTo>
                  <a:pt x="143" y="303"/>
                </a:lnTo>
                <a:lnTo>
                  <a:pt x="149" y="312"/>
                </a:lnTo>
                <a:lnTo>
                  <a:pt x="159" y="320"/>
                </a:lnTo>
                <a:lnTo>
                  <a:pt x="166" y="320"/>
                </a:lnTo>
                <a:lnTo>
                  <a:pt x="176" y="324"/>
                </a:lnTo>
                <a:lnTo>
                  <a:pt x="182" y="330"/>
                </a:lnTo>
                <a:lnTo>
                  <a:pt x="188" y="335"/>
                </a:lnTo>
                <a:lnTo>
                  <a:pt x="193" y="339"/>
                </a:lnTo>
                <a:lnTo>
                  <a:pt x="205" y="345"/>
                </a:lnTo>
                <a:lnTo>
                  <a:pt x="211" y="349"/>
                </a:lnTo>
                <a:lnTo>
                  <a:pt x="220" y="356"/>
                </a:lnTo>
                <a:lnTo>
                  <a:pt x="230" y="358"/>
                </a:lnTo>
                <a:lnTo>
                  <a:pt x="234" y="368"/>
                </a:lnTo>
                <a:lnTo>
                  <a:pt x="234" y="372"/>
                </a:lnTo>
                <a:lnTo>
                  <a:pt x="241" y="376"/>
                </a:lnTo>
                <a:lnTo>
                  <a:pt x="249" y="379"/>
                </a:lnTo>
                <a:lnTo>
                  <a:pt x="255" y="385"/>
                </a:lnTo>
                <a:lnTo>
                  <a:pt x="259" y="395"/>
                </a:lnTo>
                <a:lnTo>
                  <a:pt x="264" y="401"/>
                </a:lnTo>
                <a:lnTo>
                  <a:pt x="268" y="404"/>
                </a:lnTo>
                <a:lnTo>
                  <a:pt x="272" y="408"/>
                </a:lnTo>
                <a:lnTo>
                  <a:pt x="276" y="406"/>
                </a:lnTo>
                <a:lnTo>
                  <a:pt x="282" y="406"/>
                </a:lnTo>
                <a:lnTo>
                  <a:pt x="287" y="401"/>
                </a:lnTo>
                <a:lnTo>
                  <a:pt x="291" y="393"/>
                </a:lnTo>
                <a:lnTo>
                  <a:pt x="293" y="391"/>
                </a:lnTo>
                <a:lnTo>
                  <a:pt x="297" y="387"/>
                </a:lnTo>
                <a:lnTo>
                  <a:pt x="303" y="389"/>
                </a:lnTo>
                <a:lnTo>
                  <a:pt x="303" y="395"/>
                </a:lnTo>
                <a:lnTo>
                  <a:pt x="299" y="401"/>
                </a:lnTo>
                <a:lnTo>
                  <a:pt x="299" y="404"/>
                </a:lnTo>
                <a:lnTo>
                  <a:pt x="301" y="410"/>
                </a:lnTo>
                <a:lnTo>
                  <a:pt x="299" y="416"/>
                </a:lnTo>
                <a:lnTo>
                  <a:pt x="293" y="420"/>
                </a:lnTo>
                <a:lnTo>
                  <a:pt x="284" y="422"/>
                </a:lnTo>
                <a:lnTo>
                  <a:pt x="278" y="424"/>
                </a:lnTo>
                <a:lnTo>
                  <a:pt x="274" y="431"/>
                </a:lnTo>
                <a:lnTo>
                  <a:pt x="270" y="437"/>
                </a:lnTo>
                <a:lnTo>
                  <a:pt x="268" y="447"/>
                </a:lnTo>
                <a:lnTo>
                  <a:pt x="264" y="452"/>
                </a:lnTo>
                <a:lnTo>
                  <a:pt x="262" y="458"/>
                </a:lnTo>
                <a:lnTo>
                  <a:pt x="262" y="464"/>
                </a:lnTo>
                <a:lnTo>
                  <a:pt x="264" y="470"/>
                </a:lnTo>
                <a:lnTo>
                  <a:pt x="266" y="475"/>
                </a:lnTo>
                <a:lnTo>
                  <a:pt x="270" y="475"/>
                </a:lnTo>
                <a:lnTo>
                  <a:pt x="276" y="473"/>
                </a:lnTo>
                <a:lnTo>
                  <a:pt x="282" y="468"/>
                </a:lnTo>
                <a:lnTo>
                  <a:pt x="287" y="462"/>
                </a:lnTo>
                <a:lnTo>
                  <a:pt x="289" y="452"/>
                </a:lnTo>
                <a:lnTo>
                  <a:pt x="295" y="441"/>
                </a:lnTo>
                <a:lnTo>
                  <a:pt x="301" y="431"/>
                </a:lnTo>
                <a:lnTo>
                  <a:pt x="305" y="433"/>
                </a:lnTo>
                <a:lnTo>
                  <a:pt x="307" y="435"/>
                </a:lnTo>
                <a:lnTo>
                  <a:pt x="303" y="447"/>
                </a:lnTo>
                <a:lnTo>
                  <a:pt x="299" y="454"/>
                </a:lnTo>
                <a:lnTo>
                  <a:pt x="297" y="462"/>
                </a:lnTo>
                <a:lnTo>
                  <a:pt x="287" y="470"/>
                </a:lnTo>
                <a:lnTo>
                  <a:pt x="295" y="472"/>
                </a:lnTo>
                <a:lnTo>
                  <a:pt x="305" y="468"/>
                </a:lnTo>
                <a:lnTo>
                  <a:pt x="310" y="454"/>
                </a:lnTo>
                <a:lnTo>
                  <a:pt x="314" y="447"/>
                </a:lnTo>
                <a:lnTo>
                  <a:pt x="318" y="437"/>
                </a:lnTo>
                <a:lnTo>
                  <a:pt x="318" y="427"/>
                </a:lnTo>
                <a:lnTo>
                  <a:pt x="324" y="418"/>
                </a:lnTo>
                <a:lnTo>
                  <a:pt x="326" y="406"/>
                </a:lnTo>
                <a:lnTo>
                  <a:pt x="330" y="401"/>
                </a:lnTo>
                <a:lnTo>
                  <a:pt x="333" y="391"/>
                </a:lnTo>
                <a:lnTo>
                  <a:pt x="335" y="385"/>
                </a:lnTo>
                <a:lnTo>
                  <a:pt x="343" y="376"/>
                </a:lnTo>
                <a:lnTo>
                  <a:pt x="341" y="370"/>
                </a:lnTo>
                <a:lnTo>
                  <a:pt x="339" y="366"/>
                </a:lnTo>
                <a:lnTo>
                  <a:pt x="335" y="368"/>
                </a:lnTo>
                <a:lnTo>
                  <a:pt x="331" y="366"/>
                </a:lnTo>
                <a:lnTo>
                  <a:pt x="333" y="364"/>
                </a:lnTo>
                <a:lnTo>
                  <a:pt x="335" y="360"/>
                </a:lnTo>
                <a:lnTo>
                  <a:pt x="333" y="353"/>
                </a:lnTo>
                <a:lnTo>
                  <a:pt x="331" y="345"/>
                </a:lnTo>
                <a:lnTo>
                  <a:pt x="333" y="337"/>
                </a:lnTo>
                <a:lnTo>
                  <a:pt x="337" y="333"/>
                </a:lnTo>
                <a:lnTo>
                  <a:pt x="343" y="330"/>
                </a:lnTo>
                <a:lnTo>
                  <a:pt x="347" y="324"/>
                </a:lnTo>
                <a:lnTo>
                  <a:pt x="353" y="318"/>
                </a:lnTo>
                <a:lnTo>
                  <a:pt x="358" y="310"/>
                </a:lnTo>
                <a:lnTo>
                  <a:pt x="366" y="303"/>
                </a:lnTo>
                <a:lnTo>
                  <a:pt x="370" y="297"/>
                </a:lnTo>
                <a:lnTo>
                  <a:pt x="376" y="291"/>
                </a:lnTo>
                <a:lnTo>
                  <a:pt x="379" y="284"/>
                </a:lnTo>
                <a:lnTo>
                  <a:pt x="383" y="278"/>
                </a:lnTo>
                <a:lnTo>
                  <a:pt x="387" y="270"/>
                </a:lnTo>
                <a:lnTo>
                  <a:pt x="389" y="262"/>
                </a:lnTo>
                <a:lnTo>
                  <a:pt x="391" y="257"/>
                </a:lnTo>
                <a:lnTo>
                  <a:pt x="395" y="251"/>
                </a:lnTo>
                <a:lnTo>
                  <a:pt x="397" y="247"/>
                </a:lnTo>
                <a:lnTo>
                  <a:pt x="404" y="243"/>
                </a:lnTo>
                <a:lnTo>
                  <a:pt x="408" y="245"/>
                </a:lnTo>
                <a:lnTo>
                  <a:pt x="412" y="247"/>
                </a:lnTo>
                <a:lnTo>
                  <a:pt x="416" y="241"/>
                </a:lnTo>
                <a:lnTo>
                  <a:pt x="420" y="243"/>
                </a:lnTo>
                <a:lnTo>
                  <a:pt x="427" y="243"/>
                </a:lnTo>
                <a:lnTo>
                  <a:pt x="429" y="247"/>
                </a:lnTo>
                <a:lnTo>
                  <a:pt x="426" y="251"/>
                </a:lnTo>
                <a:lnTo>
                  <a:pt x="420" y="255"/>
                </a:lnTo>
                <a:lnTo>
                  <a:pt x="416" y="259"/>
                </a:lnTo>
                <a:lnTo>
                  <a:pt x="418" y="264"/>
                </a:lnTo>
                <a:lnTo>
                  <a:pt x="418" y="270"/>
                </a:lnTo>
                <a:lnTo>
                  <a:pt x="414" y="276"/>
                </a:lnTo>
                <a:lnTo>
                  <a:pt x="414" y="280"/>
                </a:lnTo>
                <a:lnTo>
                  <a:pt x="412" y="284"/>
                </a:lnTo>
                <a:lnTo>
                  <a:pt x="408" y="287"/>
                </a:lnTo>
                <a:lnTo>
                  <a:pt x="402" y="293"/>
                </a:lnTo>
                <a:lnTo>
                  <a:pt x="395" y="293"/>
                </a:lnTo>
                <a:lnTo>
                  <a:pt x="393" y="297"/>
                </a:lnTo>
                <a:lnTo>
                  <a:pt x="391" y="305"/>
                </a:lnTo>
                <a:lnTo>
                  <a:pt x="391" y="310"/>
                </a:lnTo>
                <a:lnTo>
                  <a:pt x="389" y="314"/>
                </a:lnTo>
                <a:lnTo>
                  <a:pt x="387" y="320"/>
                </a:lnTo>
                <a:lnTo>
                  <a:pt x="383" y="322"/>
                </a:lnTo>
                <a:lnTo>
                  <a:pt x="379" y="326"/>
                </a:lnTo>
                <a:lnTo>
                  <a:pt x="376" y="326"/>
                </a:lnTo>
                <a:lnTo>
                  <a:pt x="370" y="330"/>
                </a:lnTo>
                <a:lnTo>
                  <a:pt x="368" y="335"/>
                </a:lnTo>
                <a:lnTo>
                  <a:pt x="364" y="337"/>
                </a:lnTo>
                <a:lnTo>
                  <a:pt x="356" y="341"/>
                </a:lnTo>
                <a:lnTo>
                  <a:pt x="353" y="343"/>
                </a:lnTo>
                <a:lnTo>
                  <a:pt x="349" y="347"/>
                </a:lnTo>
                <a:lnTo>
                  <a:pt x="347" y="351"/>
                </a:lnTo>
                <a:lnTo>
                  <a:pt x="343" y="355"/>
                </a:lnTo>
                <a:lnTo>
                  <a:pt x="341" y="356"/>
                </a:lnTo>
                <a:lnTo>
                  <a:pt x="341" y="358"/>
                </a:lnTo>
                <a:lnTo>
                  <a:pt x="341" y="362"/>
                </a:lnTo>
                <a:lnTo>
                  <a:pt x="345" y="362"/>
                </a:lnTo>
                <a:lnTo>
                  <a:pt x="347" y="364"/>
                </a:lnTo>
                <a:lnTo>
                  <a:pt x="347" y="366"/>
                </a:lnTo>
                <a:lnTo>
                  <a:pt x="353" y="36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2803477" y="5165016"/>
            <a:ext cx="614568" cy="436587"/>
          </a:xfrm>
          <a:custGeom>
            <a:avLst/>
            <a:gdLst>
              <a:gd name="T0" fmla="*/ 2147483647 w 345"/>
              <a:gd name="T1" fmla="*/ 2147483647 h 251"/>
              <a:gd name="T2" fmla="*/ 2147483647 w 345"/>
              <a:gd name="T3" fmla="*/ 2147483647 h 251"/>
              <a:gd name="T4" fmla="*/ 2147483647 w 345"/>
              <a:gd name="T5" fmla="*/ 2147483647 h 251"/>
              <a:gd name="T6" fmla="*/ 2147483647 w 345"/>
              <a:gd name="T7" fmla="*/ 2147483647 h 251"/>
              <a:gd name="T8" fmla="*/ 2147483647 w 345"/>
              <a:gd name="T9" fmla="*/ 2147483647 h 251"/>
              <a:gd name="T10" fmla="*/ 2147483647 w 345"/>
              <a:gd name="T11" fmla="*/ 2147483647 h 251"/>
              <a:gd name="T12" fmla="*/ 2147483647 w 345"/>
              <a:gd name="T13" fmla="*/ 2147483647 h 251"/>
              <a:gd name="T14" fmla="*/ 2147483647 w 345"/>
              <a:gd name="T15" fmla="*/ 2147483647 h 251"/>
              <a:gd name="T16" fmla="*/ 2147483647 w 345"/>
              <a:gd name="T17" fmla="*/ 2147483647 h 251"/>
              <a:gd name="T18" fmla="*/ 2147483647 w 345"/>
              <a:gd name="T19" fmla="*/ 2147483647 h 251"/>
              <a:gd name="T20" fmla="*/ 2147483647 w 345"/>
              <a:gd name="T21" fmla="*/ 2147483647 h 251"/>
              <a:gd name="T22" fmla="*/ 2147483647 w 345"/>
              <a:gd name="T23" fmla="*/ 2147483647 h 251"/>
              <a:gd name="T24" fmla="*/ 2147483647 w 345"/>
              <a:gd name="T25" fmla="*/ 2147483647 h 251"/>
              <a:gd name="T26" fmla="*/ 2147483647 w 345"/>
              <a:gd name="T27" fmla="*/ 2147483647 h 251"/>
              <a:gd name="T28" fmla="*/ 2147483647 w 345"/>
              <a:gd name="T29" fmla="*/ 2147483647 h 251"/>
              <a:gd name="T30" fmla="*/ 2147483647 w 345"/>
              <a:gd name="T31" fmla="*/ 2147483647 h 251"/>
              <a:gd name="T32" fmla="*/ 2147483647 w 345"/>
              <a:gd name="T33" fmla="*/ 2147483647 h 251"/>
              <a:gd name="T34" fmla="*/ 2147483647 w 345"/>
              <a:gd name="T35" fmla="*/ 2147483647 h 251"/>
              <a:gd name="T36" fmla="*/ 2147483647 w 345"/>
              <a:gd name="T37" fmla="*/ 2147483647 h 251"/>
              <a:gd name="T38" fmla="*/ 2147483647 w 345"/>
              <a:gd name="T39" fmla="*/ 2147483647 h 251"/>
              <a:gd name="T40" fmla="*/ 2147483647 w 345"/>
              <a:gd name="T41" fmla="*/ 2147483647 h 251"/>
              <a:gd name="T42" fmla="*/ 2147483647 w 345"/>
              <a:gd name="T43" fmla="*/ 2147483647 h 251"/>
              <a:gd name="T44" fmla="*/ 2147483647 w 345"/>
              <a:gd name="T45" fmla="*/ 2147483647 h 251"/>
              <a:gd name="T46" fmla="*/ 2147483647 w 345"/>
              <a:gd name="T47" fmla="*/ 2147483647 h 251"/>
              <a:gd name="T48" fmla="*/ 2147483647 w 345"/>
              <a:gd name="T49" fmla="*/ 2147483647 h 251"/>
              <a:gd name="T50" fmla="*/ 2147483647 w 345"/>
              <a:gd name="T51" fmla="*/ 2147483647 h 251"/>
              <a:gd name="T52" fmla="*/ 2147483647 w 345"/>
              <a:gd name="T53" fmla="*/ 2147483647 h 251"/>
              <a:gd name="T54" fmla="*/ 2147483647 w 345"/>
              <a:gd name="T55" fmla="*/ 2147483647 h 251"/>
              <a:gd name="T56" fmla="*/ 2147483647 w 345"/>
              <a:gd name="T57" fmla="*/ 2147483647 h 251"/>
              <a:gd name="T58" fmla="*/ 2147483647 w 345"/>
              <a:gd name="T59" fmla="*/ 2147483647 h 251"/>
              <a:gd name="T60" fmla="*/ 2147483647 w 345"/>
              <a:gd name="T61" fmla="*/ 2147483647 h 251"/>
              <a:gd name="T62" fmla="*/ 2147483647 w 345"/>
              <a:gd name="T63" fmla="*/ 2147483647 h 251"/>
              <a:gd name="T64" fmla="*/ 2147483647 w 345"/>
              <a:gd name="T65" fmla="*/ 2147483647 h 251"/>
              <a:gd name="T66" fmla="*/ 2147483647 w 345"/>
              <a:gd name="T67" fmla="*/ 2147483647 h 251"/>
              <a:gd name="T68" fmla="*/ 2147483647 w 345"/>
              <a:gd name="T69" fmla="*/ 2147483647 h 251"/>
              <a:gd name="T70" fmla="*/ 2147483647 w 345"/>
              <a:gd name="T71" fmla="*/ 2147483647 h 251"/>
              <a:gd name="T72" fmla="*/ 2147483647 w 345"/>
              <a:gd name="T73" fmla="*/ 2147483647 h 251"/>
              <a:gd name="T74" fmla="*/ 2147483647 w 345"/>
              <a:gd name="T75" fmla="*/ 2147483647 h 251"/>
              <a:gd name="T76" fmla="*/ 2147483647 w 345"/>
              <a:gd name="T77" fmla="*/ 2147483647 h 251"/>
              <a:gd name="T78" fmla="*/ 2147483647 w 345"/>
              <a:gd name="T79" fmla="*/ 2147483647 h 251"/>
              <a:gd name="T80" fmla="*/ 2147483647 w 345"/>
              <a:gd name="T81" fmla="*/ 2147483647 h 251"/>
              <a:gd name="T82" fmla="*/ 2147483647 w 345"/>
              <a:gd name="T83" fmla="*/ 0 h 251"/>
              <a:gd name="T84" fmla="*/ 2147483647 w 345"/>
              <a:gd name="T85" fmla="*/ 0 h 251"/>
              <a:gd name="T86" fmla="*/ 2147483647 w 345"/>
              <a:gd name="T87" fmla="*/ 2147483647 h 251"/>
              <a:gd name="T88" fmla="*/ 2147483647 w 345"/>
              <a:gd name="T89" fmla="*/ 2147483647 h 251"/>
              <a:gd name="T90" fmla="*/ 2147483647 w 345"/>
              <a:gd name="T91" fmla="*/ 2147483647 h 251"/>
              <a:gd name="T92" fmla="*/ 2147483647 w 345"/>
              <a:gd name="T93" fmla="*/ 2147483647 h 251"/>
              <a:gd name="T94" fmla="*/ 2147483647 w 345"/>
              <a:gd name="T95" fmla="*/ 2147483647 h 251"/>
              <a:gd name="T96" fmla="*/ 2147483647 w 345"/>
              <a:gd name="T97" fmla="*/ 2147483647 h 251"/>
              <a:gd name="T98" fmla="*/ 2147483647 w 345"/>
              <a:gd name="T99" fmla="*/ 2147483647 h 251"/>
              <a:gd name="T100" fmla="*/ 2147483647 w 345"/>
              <a:gd name="T101" fmla="*/ 2147483647 h 251"/>
              <a:gd name="T102" fmla="*/ 2147483647 w 345"/>
              <a:gd name="T103" fmla="*/ 2147483647 h 251"/>
              <a:gd name="T104" fmla="*/ 2147483647 w 345"/>
              <a:gd name="T105" fmla="*/ 2147483647 h 251"/>
              <a:gd name="T106" fmla="*/ 2147483647 w 345"/>
              <a:gd name="T107" fmla="*/ 2147483647 h 251"/>
              <a:gd name="T108" fmla="*/ 2147483647 w 345"/>
              <a:gd name="T109" fmla="*/ 2147483647 h 251"/>
              <a:gd name="T110" fmla="*/ 2147483647 w 345"/>
              <a:gd name="T111" fmla="*/ 2147483647 h 251"/>
              <a:gd name="T112" fmla="*/ 2147483647 w 345"/>
              <a:gd name="T113" fmla="*/ 2147483647 h 2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51"/>
              <a:gd name="T173" fmla="*/ 345 w 345"/>
              <a:gd name="T174" fmla="*/ 251 h 2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51">
                <a:moveTo>
                  <a:pt x="263" y="251"/>
                </a:moveTo>
                <a:lnTo>
                  <a:pt x="261" y="246"/>
                </a:lnTo>
                <a:lnTo>
                  <a:pt x="255" y="246"/>
                </a:lnTo>
                <a:lnTo>
                  <a:pt x="249" y="242"/>
                </a:lnTo>
                <a:lnTo>
                  <a:pt x="246" y="242"/>
                </a:lnTo>
                <a:lnTo>
                  <a:pt x="238" y="236"/>
                </a:lnTo>
                <a:lnTo>
                  <a:pt x="234" y="230"/>
                </a:lnTo>
                <a:lnTo>
                  <a:pt x="240" y="225"/>
                </a:lnTo>
                <a:lnTo>
                  <a:pt x="246" y="217"/>
                </a:lnTo>
                <a:lnTo>
                  <a:pt x="248" y="211"/>
                </a:lnTo>
                <a:lnTo>
                  <a:pt x="249" y="205"/>
                </a:lnTo>
                <a:lnTo>
                  <a:pt x="251" y="198"/>
                </a:lnTo>
                <a:lnTo>
                  <a:pt x="253" y="192"/>
                </a:lnTo>
                <a:lnTo>
                  <a:pt x="255" y="186"/>
                </a:lnTo>
                <a:lnTo>
                  <a:pt x="253" y="180"/>
                </a:lnTo>
                <a:lnTo>
                  <a:pt x="249" y="178"/>
                </a:lnTo>
                <a:lnTo>
                  <a:pt x="242" y="178"/>
                </a:lnTo>
                <a:lnTo>
                  <a:pt x="232" y="178"/>
                </a:lnTo>
                <a:lnTo>
                  <a:pt x="228" y="173"/>
                </a:lnTo>
                <a:lnTo>
                  <a:pt x="221" y="171"/>
                </a:lnTo>
                <a:lnTo>
                  <a:pt x="213" y="169"/>
                </a:lnTo>
                <a:lnTo>
                  <a:pt x="207" y="165"/>
                </a:lnTo>
                <a:lnTo>
                  <a:pt x="200" y="161"/>
                </a:lnTo>
                <a:lnTo>
                  <a:pt x="196" y="155"/>
                </a:lnTo>
                <a:lnTo>
                  <a:pt x="194" y="148"/>
                </a:lnTo>
                <a:lnTo>
                  <a:pt x="190" y="140"/>
                </a:lnTo>
                <a:lnTo>
                  <a:pt x="184" y="138"/>
                </a:lnTo>
                <a:lnTo>
                  <a:pt x="175" y="134"/>
                </a:lnTo>
                <a:lnTo>
                  <a:pt x="173" y="131"/>
                </a:lnTo>
                <a:lnTo>
                  <a:pt x="169" y="125"/>
                </a:lnTo>
                <a:lnTo>
                  <a:pt x="165" y="123"/>
                </a:lnTo>
                <a:lnTo>
                  <a:pt x="161" y="119"/>
                </a:lnTo>
                <a:lnTo>
                  <a:pt x="152" y="115"/>
                </a:lnTo>
                <a:lnTo>
                  <a:pt x="146" y="111"/>
                </a:lnTo>
                <a:lnTo>
                  <a:pt x="138" y="111"/>
                </a:lnTo>
                <a:lnTo>
                  <a:pt x="131" y="107"/>
                </a:lnTo>
                <a:lnTo>
                  <a:pt x="125" y="104"/>
                </a:lnTo>
                <a:lnTo>
                  <a:pt x="117" y="98"/>
                </a:lnTo>
                <a:lnTo>
                  <a:pt x="107" y="98"/>
                </a:lnTo>
                <a:lnTo>
                  <a:pt x="106" y="96"/>
                </a:lnTo>
                <a:lnTo>
                  <a:pt x="102" y="94"/>
                </a:lnTo>
                <a:lnTo>
                  <a:pt x="96" y="92"/>
                </a:lnTo>
                <a:lnTo>
                  <a:pt x="90" y="92"/>
                </a:lnTo>
                <a:lnTo>
                  <a:pt x="86" y="92"/>
                </a:lnTo>
                <a:lnTo>
                  <a:pt x="83" y="88"/>
                </a:lnTo>
                <a:lnTo>
                  <a:pt x="79" y="88"/>
                </a:lnTo>
                <a:lnTo>
                  <a:pt x="77" y="90"/>
                </a:lnTo>
                <a:lnTo>
                  <a:pt x="73" y="92"/>
                </a:lnTo>
                <a:lnTo>
                  <a:pt x="69" y="92"/>
                </a:lnTo>
                <a:lnTo>
                  <a:pt x="65" y="88"/>
                </a:lnTo>
                <a:lnTo>
                  <a:pt x="60" y="84"/>
                </a:lnTo>
                <a:lnTo>
                  <a:pt x="54" y="84"/>
                </a:lnTo>
                <a:lnTo>
                  <a:pt x="50" y="84"/>
                </a:lnTo>
                <a:lnTo>
                  <a:pt x="48" y="88"/>
                </a:lnTo>
                <a:lnTo>
                  <a:pt x="42" y="88"/>
                </a:lnTo>
                <a:lnTo>
                  <a:pt x="40" y="86"/>
                </a:lnTo>
                <a:lnTo>
                  <a:pt x="36" y="84"/>
                </a:lnTo>
                <a:lnTo>
                  <a:pt x="33" y="83"/>
                </a:lnTo>
                <a:lnTo>
                  <a:pt x="25" y="81"/>
                </a:lnTo>
                <a:lnTo>
                  <a:pt x="19" y="83"/>
                </a:lnTo>
                <a:lnTo>
                  <a:pt x="13" y="84"/>
                </a:lnTo>
                <a:lnTo>
                  <a:pt x="8" y="81"/>
                </a:lnTo>
                <a:lnTo>
                  <a:pt x="2" y="81"/>
                </a:lnTo>
                <a:lnTo>
                  <a:pt x="6" y="75"/>
                </a:lnTo>
                <a:lnTo>
                  <a:pt x="8" y="67"/>
                </a:lnTo>
                <a:lnTo>
                  <a:pt x="6" y="56"/>
                </a:lnTo>
                <a:lnTo>
                  <a:pt x="12" y="46"/>
                </a:lnTo>
                <a:lnTo>
                  <a:pt x="10" y="38"/>
                </a:lnTo>
                <a:lnTo>
                  <a:pt x="8" y="31"/>
                </a:lnTo>
                <a:lnTo>
                  <a:pt x="4" y="23"/>
                </a:lnTo>
                <a:lnTo>
                  <a:pt x="0" y="15"/>
                </a:lnTo>
                <a:lnTo>
                  <a:pt x="8" y="15"/>
                </a:lnTo>
                <a:lnTo>
                  <a:pt x="12" y="19"/>
                </a:lnTo>
                <a:lnTo>
                  <a:pt x="15" y="27"/>
                </a:lnTo>
                <a:lnTo>
                  <a:pt x="21" y="31"/>
                </a:lnTo>
                <a:lnTo>
                  <a:pt x="29" y="31"/>
                </a:lnTo>
                <a:lnTo>
                  <a:pt x="33" y="35"/>
                </a:lnTo>
                <a:lnTo>
                  <a:pt x="40" y="29"/>
                </a:lnTo>
                <a:lnTo>
                  <a:pt x="44" y="31"/>
                </a:lnTo>
                <a:lnTo>
                  <a:pt x="48" y="35"/>
                </a:lnTo>
                <a:lnTo>
                  <a:pt x="54" y="38"/>
                </a:lnTo>
                <a:lnTo>
                  <a:pt x="60" y="35"/>
                </a:lnTo>
                <a:lnTo>
                  <a:pt x="65" y="33"/>
                </a:lnTo>
                <a:lnTo>
                  <a:pt x="71" y="31"/>
                </a:lnTo>
                <a:lnTo>
                  <a:pt x="77" y="29"/>
                </a:lnTo>
                <a:lnTo>
                  <a:pt x="84" y="25"/>
                </a:lnTo>
                <a:lnTo>
                  <a:pt x="92" y="27"/>
                </a:lnTo>
                <a:lnTo>
                  <a:pt x="100" y="29"/>
                </a:lnTo>
                <a:lnTo>
                  <a:pt x="107" y="35"/>
                </a:lnTo>
                <a:lnTo>
                  <a:pt x="111" y="38"/>
                </a:lnTo>
                <a:lnTo>
                  <a:pt x="119" y="42"/>
                </a:lnTo>
                <a:lnTo>
                  <a:pt x="123" y="42"/>
                </a:lnTo>
                <a:lnTo>
                  <a:pt x="134" y="46"/>
                </a:lnTo>
                <a:lnTo>
                  <a:pt x="144" y="52"/>
                </a:lnTo>
                <a:lnTo>
                  <a:pt x="154" y="58"/>
                </a:lnTo>
                <a:lnTo>
                  <a:pt x="161" y="60"/>
                </a:lnTo>
                <a:lnTo>
                  <a:pt x="171" y="60"/>
                </a:lnTo>
                <a:lnTo>
                  <a:pt x="173" y="54"/>
                </a:lnTo>
                <a:lnTo>
                  <a:pt x="173" y="48"/>
                </a:lnTo>
                <a:lnTo>
                  <a:pt x="177" y="44"/>
                </a:lnTo>
                <a:lnTo>
                  <a:pt x="177" y="36"/>
                </a:lnTo>
                <a:lnTo>
                  <a:pt x="175" y="31"/>
                </a:lnTo>
                <a:lnTo>
                  <a:pt x="175" y="23"/>
                </a:lnTo>
                <a:lnTo>
                  <a:pt x="177" y="19"/>
                </a:lnTo>
                <a:lnTo>
                  <a:pt x="186" y="19"/>
                </a:lnTo>
                <a:lnTo>
                  <a:pt x="190" y="19"/>
                </a:lnTo>
                <a:lnTo>
                  <a:pt x="200" y="17"/>
                </a:lnTo>
                <a:lnTo>
                  <a:pt x="205" y="15"/>
                </a:lnTo>
                <a:lnTo>
                  <a:pt x="209" y="10"/>
                </a:lnTo>
                <a:lnTo>
                  <a:pt x="211" y="4"/>
                </a:lnTo>
                <a:lnTo>
                  <a:pt x="219" y="6"/>
                </a:lnTo>
                <a:lnTo>
                  <a:pt x="223" y="10"/>
                </a:lnTo>
                <a:lnTo>
                  <a:pt x="226" y="15"/>
                </a:lnTo>
                <a:lnTo>
                  <a:pt x="232" y="17"/>
                </a:lnTo>
                <a:lnTo>
                  <a:pt x="240" y="17"/>
                </a:lnTo>
                <a:lnTo>
                  <a:pt x="244" y="15"/>
                </a:lnTo>
                <a:lnTo>
                  <a:pt x="249" y="13"/>
                </a:lnTo>
                <a:lnTo>
                  <a:pt x="255" y="13"/>
                </a:lnTo>
                <a:lnTo>
                  <a:pt x="261" y="17"/>
                </a:lnTo>
                <a:lnTo>
                  <a:pt x="269" y="19"/>
                </a:lnTo>
                <a:lnTo>
                  <a:pt x="276" y="19"/>
                </a:lnTo>
                <a:lnTo>
                  <a:pt x="282" y="13"/>
                </a:lnTo>
                <a:lnTo>
                  <a:pt x="288" y="12"/>
                </a:lnTo>
                <a:lnTo>
                  <a:pt x="294" y="6"/>
                </a:lnTo>
                <a:lnTo>
                  <a:pt x="303" y="2"/>
                </a:lnTo>
                <a:lnTo>
                  <a:pt x="309" y="0"/>
                </a:lnTo>
                <a:lnTo>
                  <a:pt x="317" y="2"/>
                </a:lnTo>
                <a:lnTo>
                  <a:pt x="330" y="2"/>
                </a:lnTo>
                <a:lnTo>
                  <a:pt x="338" y="0"/>
                </a:lnTo>
                <a:lnTo>
                  <a:pt x="336" y="8"/>
                </a:lnTo>
                <a:lnTo>
                  <a:pt x="338" y="13"/>
                </a:lnTo>
                <a:lnTo>
                  <a:pt x="340" y="19"/>
                </a:lnTo>
                <a:lnTo>
                  <a:pt x="340" y="25"/>
                </a:lnTo>
                <a:lnTo>
                  <a:pt x="342" y="33"/>
                </a:lnTo>
                <a:lnTo>
                  <a:pt x="340" y="38"/>
                </a:lnTo>
                <a:lnTo>
                  <a:pt x="336" y="44"/>
                </a:lnTo>
                <a:lnTo>
                  <a:pt x="338" y="50"/>
                </a:lnTo>
                <a:lnTo>
                  <a:pt x="334" y="54"/>
                </a:lnTo>
                <a:lnTo>
                  <a:pt x="330" y="61"/>
                </a:lnTo>
                <a:lnTo>
                  <a:pt x="332" y="65"/>
                </a:lnTo>
                <a:lnTo>
                  <a:pt x="334" y="71"/>
                </a:lnTo>
                <a:lnTo>
                  <a:pt x="334" y="77"/>
                </a:lnTo>
                <a:lnTo>
                  <a:pt x="336" y="84"/>
                </a:lnTo>
                <a:lnTo>
                  <a:pt x="332" y="88"/>
                </a:lnTo>
                <a:lnTo>
                  <a:pt x="338" y="92"/>
                </a:lnTo>
                <a:lnTo>
                  <a:pt x="342" y="94"/>
                </a:lnTo>
                <a:lnTo>
                  <a:pt x="342" y="100"/>
                </a:lnTo>
                <a:lnTo>
                  <a:pt x="340" y="107"/>
                </a:lnTo>
                <a:lnTo>
                  <a:pt x="340" y="111"/>
                </a:lnTo>
                <a:lnTo>
                  <a:pt x="342" y="115"/>
                </a:lnTo>
                <a:lnTo>
                  <a:pt x="345" y="123"/>
                </a:lnTo>
                <a:lnTo>
                  <a:pt x="344" y="131"/>
                </a:lnTo>
                <a:lnTo>
                  <a:pt x="340" y="134"/>
                </a:lnTo>
                <a:lnTo>
                  <a:pt x="336" y="140"/>
                </a:lnTo>
                <a:lnTo>
                  <a:pt x="332" y="144"/>
                </a:lnTo>
                <a:lnTo>
                  <a:pt x="336" y="154"/>
                </a:lnTo>
                <a:lnTo>
                  <a:pt x="332" y="161"/>
                </a:lnTo>
                <a:lnTo>
                  <a:pt x="332" y="167"/>
                </a:lnTo>
                <a:lnTo>
                  <a:pt x="330" y="173"/>
                </a:lnTo>
                <a:lnTo>
                  <a:pt x="326" y="178"/>
                </a:lnTo>
                <a:lnTo>
                  <a:pt x="320" y="184"/>
                </a:lnTo>
                <a:lnTo>
                  <a:pt x="320" y="194"/>
                </a:lnTo>
                <a:lnTo>
                  <a:pt x="317" y="200"/>
                </a:lnTo>
                <a:lnTo>
                  <a:pt x="309" y="203"/>
                </a:lnTo>
                <a:lnTo>
                  <a:pt x="303" y="203"/>
                </a:lnTo>
                <a:lnTo>
                  <a:pt x="297" y="207"/>
                </a:lnTo>
                <a:lnTo>
                  <a:pt x="292" y="215"/>
                </a:lnTo>
                <a:lnTo>
                  <a:pt x="288" y="223"/>
                </a:lnTo>
                <a:lnTo>
                  <a:pt x="282" y="226"/>
                </a:lnTo>
                <a:lnTo>
                  <a:pt x="278" y="234"/>
                </a:lnTo>
                <a:lnTo>
                  <a:pt x="273" y="240"/>
                </a:lnTo>
                <a:lnTo>
                  <a:pt x="269" y="244"/>
                </a:lnTo>
                <a:lnTo>
                  <a:pt x="263" y="25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2879140" y="4401894"/>
            <a:ext cx="1042739" cy="669308"/>
          </a:xfrm>
          <a:custGeom>
            <a:avLst/>
            <a:gdLst>
              <a:gd name="T0" fmla="*/ 2147483647 w 586"/>
              <a:gd name="T1" fmla="*/ 2147483647 h 385"/>
              <a:gd name="T2" fmla="*/ 2147483647 w 586"/>
              <a:gd name="T3" fmla="*/ 2147483647 h 385"/>
              <a:gd name="T4" fmla="*/ 2147483647 w 586"/>
              <a:gd name="T5" fmla="*/ 2147483647 h 385"/>
              <a:gd name="T6" fmla="*/ 2147483647 w 586"/>
              <a:gd name="T7" fmla="*/ 2147483647 h 385"/>
              <a:gd name="T8" fmla="*/ 2147483647 w 586"/>
              <a:gd name="T9" fmla="*/ 2147483647 h 385"/>
              <a:gd name="T10" fmla="*/ 2147483647 w 586"/>
              <a:gd name="T11" fmla="*/ 2147483647 h 385"/>
              <a:gd name="T12" fmla="*/ 2147483647 w 586"/>
              <a:gd name="T13" fmla="*/ 2147483647 h 385"/>
              <a:gd name="T14" fmla="*/ 2147483647 w 586"/>
              <a:gd name="T15" fmla="*/ 2147483647 h 385"/>
              <a:gd name="T16" fmla="*/ 2147483647 w 586"/>
              <a:gd name="T17" fmla="*/ 2147483647 h 385"/>
              <a:gd name="T18" fmla="*/ 2147483647 w 586"/>
              <a:gd name="T19" fmla="*/ 2147483647 h 385"/>
              <a:gd name="T20" fmla="*/ 2147483647 w 586"/>
              <a:gd name="T21" fmla="*/ 2147483647 h 385"/>
              <a:gd name="T22" fmla="*/ 2147483647 w 586"/>
              <a:gd name="T23" fmla="*/ 2147483647 h 385"/>
              <a:gd name="T24" fmla="*/ 2147483647 w 586"/>
              <a:gd name="T25" fmla="*/ 2147483647 h 385"/>
              <a:gd name="T26" fmla="*/ 2147483647 w 586"/>
              <a:gd name="T27" fmla="*/ 2147483647 h 385"/>
              <a:gd name="T28" fmla="*/ 2147483647 w 586"/>
              <a:gd name="T29" fmla="*/ 2147483647 h 385"/>
              <a:gd name="T30" fmla="*/ 2147483647 w 586"/>
              <a:gd name="T31" fmla="*/ 2147483647 h 385"/>
              <a:gd name="T32" fmla="*/ 2147483647 w 586"/>
              <a:gd name="T33" fmla="*/ 2147483647 h 385"/>
              <a:gd name="T34" fmla="*/ 2147483647 w 586"/>
              <a:gd name="T35" fmla="*/ 2147483647 h 385"/>
              <a:gd name="T36" fmla="*/ 2147483647 w 586"/>
              <a:gd name="T37" fmla="*/ 2147483647 h 385"/>
              <a:gd name="T38" fmla="*/ 2147483647 w 586"/>
              <a:gd name="T39" fmla="*/ 2147483647 h 385"/>
              <a:gd name="T40" fmla="*/ 2147483647 w 586"/>
              <a:gd name="T41" fmla="*/ 0 h 385"/>
              <a:gd name="T42" fmla="*/ 2147483647 w 586"/>
              <a:gd name="T43" fmla="*/ 2147483647 h 385"/>
              <a:gd name="T44" fmla="*/ 2147483647 w 586"/>
              <a:gd name="T45" fmla="*/ 2147483647 h 385"/>
              <a:gd name="T46" fmla="*/ 2147483647 w 586"/>
              <a:gd name="T47" fmla="*/ 2147483647 h 385"/>
              <a:gd name="T48" fmla="*/ 2147483647 w 586"/>
              <a:gd name="T49" fmla="*/ 2147483647 h 385"/>
              <a:gd name="T50" fmla="*/ 2147483647 w 586"/>
              <a:gd name="T51" fmla="*/ 2147483647 h 385"/>
              <a:gd name="T52" fmla="*/ 2147483647 w 586"/>
              <a:gd name="T53" fmla="*/ 2147483647 h 385"/>
              <a:gd name="T54" fmla="*/ 2147483647 w 586"/>
              <a:gd name="T55" fmla="*/ 2147483647 h 385"/>
              <a:gd name="T56" fmla="*/ 2147483647 w 586"/>
              <a:gd name="T57" fmla="*/ 2147483647 h 385"/>
              <a:gd name="T58" fmla="*/ 2147483647 w 586"/>
              <a:gd name="T59" fmla="*/ 2147483647 h 385"/>
              <a:gd name="T60" fmla="*/ 2147483647 w 586"/>
              <a:gd name="T61" fmla="*/ 2147483647 h 385"/>
              <a:gd name="T62" fmla="*/ 2147483647 w 586"/>
              <a:gd name="T63" fmla="*/ 2147483647 h 385"/>
              <a:gd name="T64" fmla="*/ 2147483647 w 586"/>
              <a:gd name="T65" fmla="*/ 2147483647 h 385"/>
              <a:gd name="T66" fmla="*/ 2147483647 w 586"/>
              <a:gd name="T67" fmla="*/ 2147483647 h 385"/>
              <a:gd name="T68" fmla="*/ 2147483647 w 586"/>
              <a:gd name="T69" fmla="*/ 2147483647 h 385"/>
              <a:gd name="T70" fmla="*/ 2147483647 w 586"/>
              <a:gd name="T71" fmla="*/ 2147483647 h 385"/>
              <a:gd name="T72" fmla="*/ 2147483647 w 586"/>
              <a:gd name="T73" fmla="*/ 2147483647 h 385"/>
              <a:gd name="T74" fmla="*/ 2147483647 w 586"/>
              <a:gd name="T75" fmla="*/ 2147483647 h 385"/>
              <a:gd name="T76" fmla="*/ 2147483647 w 586"/>
              <a:gd name="T77" fmla="*/ 2147483647 h 385"/>
              <a:gd name="T78" fmla="*/ 2147483647 w 586"/>
              <a:gd name="T79" fmla="*/ 2147483647 h 385"/>
              <a:gd name="T80" fmla="*/ 2147483647 w 586"/>
              <a:gd name="T81" fmla="*/ 2147483647 h 385"/>
              <a:gd name="T82" fmla="*/ 2147483647 w 586"/>
              <a:gd name="T83" fmla="*/ 2147483647 h 385"/>
              <a:gd name="T84" fmla="*/ 2147483647 w 586"/>
              <a:gd name="T85" fmla="*/ 2147483647 h 385"/>
              <a:gd name="T86" fmla="*/ 2147483647 w 586"/>
              <a:gd name="T87" fmla="*/ 2147483647 h 385"/>
              <a:gd name="T88" fmla="*/ 2147483647 w 586"/>
              <a:gd name="T89" fmla="*/ 2147483647 h 385"/>
              <a:gd name="T90" fmla="*/ 2147483647 w 586"/>
              <a:gd name="T91" fmla="*/ 2147483647 h 385"/>
              <a:gd name="T92" fmla="*/ 2147483647 w 586"/>
              <a:gd name="T93" fmla="*/ 2147483647 h 385"/>
              <a:gd name="T94" fmla="*/ 2147483647 w 586"/>
              <a:gd name="T95" fmla="*/ 2147483647 h 385"/>
              <a:gd name="T96" fmla="*/ 2147483647 w 586"/>
              <a:gd name="T97" fmla="*/ 2147483647 h 385"/>
              <a:gd name="T98" fmla="*/ 2147483647 w 586"/>
              <a:gd name="T99" fmla="*/ 2147483647 h 385"/>
              <a:gd name="T100" fmla="*/ 2147483647 w 586"/>
              <a:gd name="T101" fmla="*/ 2147483647 h 385"/>
              <a:gd name="T102" fmla="*/ 2147483647 w 586"/>
              <a:gd name="T103" fmla="*/ 2147483647 h 385"/>
              <a:gd name="T104" fmla="*/ 2147483647 w 586"/>
              <a:gd name="T105" fmla="*/ 2147483647 h 385"/>
              <a:gd name="T106" fmla="*/ 2147483647 w 586"/>
              <a:gd name="T107" fmla="*/ 2147483647 h 385"/>
              <a:gd name="T108" fmla="*/ 2147483647 w 586"/>
              <a:gd name="T109" fmla="*/ 2147483647 h 3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86"/>
              <a:gd name="T166" fmla="*/ 0 h 385"/>
              <a:gd name="T167" fmla="*/ 586 w 586"/>
              <a:gd name="T168" fmla="*/ 385 h 3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86" h="385">
                <a:moveTo>
                  <a:pt x="584" y="197"/>
                </a:moveTo>
                <a:lnTo>
                  <a:pt x="576" y="199"/>
                </a:lnTo>
                <a:lnTo>
                  <a:pt x="572" y="195"/>
                </a:lnTo>
                <a:lnTo>
                  <a:pt x="568" y="193"/>
                </a:lnTo>
                <a:lnTo>
                  <a:pt x="561" y="195"/>
                </a:lnTo>
                <a:lnTo>
                  <a:pt x="555" y="192"/>
                </a:lnTo>
                <a:lnTo>
                  <a:pt x="555" y="188"/>
                </a:lnTo>
                <a:lnTo>
                  <a:pt x="551" y="184"/>
                </a:lnTo>
                <a:lnTo>
                  <a:pt x="545" y="182"/>
                </a:lnTo>
                <a:lnTo>
                  <a:pt x="541" y="184"/>
                </a:lnTo>
                <a:lnTo>
                  <a:pt x="539" y="188"/>
                </a:lnTo>
                <a:lnTo>
                  <a:pt x="538" y="193"/>
                </a:lnTo>
                <a:lnTo>
                  <a:pt x="534" y="197"/>
                </a:lnTo>
                <a:lnTo>
                  <a:pt x="528" y="195"/>
                </a:lnTo>
                <a:lnTo>
                  <a:pt x="520" y="193"/>
                </a:lnTo>
                <a:lnTo>
                  <a:pt x="515" y="195"/>
                </a:lnTo>
                <a:lnTo>
                  <a:pt x="507" y="203"/>
                </a:lnTo>
                <a:lnTo>
                  <a:pt x="501" y="201"/>
                </a:lnTo>
                <a:lnTo>
                  <a:pt x="497" y="197"/>
                </a:lnTo>
                <a:lnTo>
                  <a:pt x="491" y="201"/>
                </a:lnTo>
                <a:lnTo>
                  <a:pt x="491" y="209"/>
                </a:lnTo>
                <a:lnTo>
                  <a:pt x="486" y="213"/>
                </a:lnTo>
                <a:lnTo>
                  <a:pt x="480" y="213"/>
                </a:lnTo>
                <a:lnTo>
                  <a:pt x="470" y="216"/>
                </a:lnTo>
                <a:lnTo>
                  <a:pt x="463" y="218"/>
                </a:lnTo>
                <a:lnTo>
                  <a:pt x="453" y="216"/>
                </a:lnTo>
                <a:lnTo>
                  <a:pt x="449" y="211"/>
                </a:lnTo>
                <a:lnTo>
                  <a:pt x="445" y="207"/>
                </a:lnTo>
                <a:lnTo>
                  <a:pt x="444" y="201"/>
                </a:lnTo>
                <a:lnTo>
                  <a:pt x="440" y="192"/>
                </a:lnTo>
                <a:lnTo>
                  <a:pt x="434" y="188"/>
                </a:lnTo>
                <a:lnTo>
                  <a:pt x="428" y="182"/>
                </a:lnTo>
                <a:lnTo>
                  <a:pt x="428" y="176"/>
                </a:lnTo>
                <a:lnTo>
                  <a:pt x="426" y="170"/>
                </a:lnTo>
                <a:lnTo>
                  <a:pt x="422" y="163"/>
                </a:lnTo>
                <a:lnTo>
                  <a:pt x="422" y="155"/>
                </a:lnTo>
                <a:lnTo>
                  <a:pt x="424" y="149"/>
                </a:lnTo>
                <a:lnTo>
                  <a:pt x="426" y="142"/>
                </a:lnTo>
                <a:lnTo>
                  <a:pt x="426" y="134"/>
                </a:lnTo>
                <a:lnTo>
                  <a:pt x="424" y="124"/>
                </a:lnTo>
                <a:lnTo>
                  <a:pt x="420" y="117"/>
                </a:lnTo>
                <a:lnTo>
                  <a:pt x="413" y="111"/>
                </a:lnTo>
                <a:lnTo>
                  <a:pt x="405" y="105"/>
                </a:lnTo>
                <a:lnTo>
                  <a:pt x="401" y="99"/>
                </a:lnTo>
                <a:lnTo>
                  <a:pt x="399" y="90"/>
                </a:lnTo>
                <a:lnTo>
                  <a:pt x="397" y="82"/>
                </a:lnTo>
                <a:lnTo>
                  <a:pt x="394" y="76"/>
                </a:lnTo>
                <a:lnTo>
                  <a:pt x="392" y="67"/>
                </a:lnTo>
                <a:lnTo>
                  <a:pt x="394" y="61"/>
                </a:lnTo>
                <a:lnTo>
                  <a:pt x="392" y="53"/>
                </a:lnTo>
                <a:lnTo>
                  <a:pt x="388" y="46"/>
                </a:lnTo>
                <a:lnTo>
                  <a:pt x="386" y="38"/>
                </a:lnTo>
                <a:lnTo>
                  <a:pt x="386" y="30"/>
                </a:lnTo>
                <a:lnTo>
                  <a:pt x="386" y="23"/>
                </a:lnTo>
                <a:lnTo>
                  <a:pt x="380" y="15"/>
                </a:lnTo>
                <a:lnTo>
                  <a:pt x="373" y="11"/>
                </a:lnTo>
                <a:lnTo>
                  <a:pt x="363" y="9"/>
                </a:lnTo>
                <a:lnTo>
                  <a:pt x="355" y="11"/>
                </a:lnTo>
                <a:lnTo>
                  <a:pt x="346" y="11"/>
                </a:lnTo>
                <a:lnTo>
                  <a:pt x="338" y="11"/>
                </a:lnTo>
                <a:lnTo>
                  <a:pt x="330" y="15"/>
                </a:lnTo>
                <a:lnTo>
                  <a:pt x="321" y="15"/>
                </a:lnTo>
                <a:lnTo>
                  <a:pt x="309" y="15"/>
                </a:lnTo>
                <a:lnTo>
                  <a:pt x="302" y="17"/>
                </a:lnTo>
                <a:lnTo>
                  <a:pt x="294" y="21"/>
                </a:lnTo>
                <a:lnTo>
                  <a:pt x="286" y="23"/>
                </a:lnTo>
                <a:lnTo>
                  <a:pt x="280" y="23"/>
                </a:lnTo>
                <a:lnTo>
                  <a:pt x="280" y="30"/>
                </a:lnTo>
                <a:lnTo>
                  <a:pt x="278" y="34"/>
                </a:lnTo>
                <a:lnTo>
                  <a:pt x="273" y="34"/>
                </a:lnTo>
                <a:lnTo>
                  <a:pt x="269" y="30"/>
                </a:lnTo>
                <a:lnTo>
                  <a:pt x="267" y="25"/>
                </a:lnTo>
                <a:lnTo>
                  <a:pt x="265" y="19"/>
                </a:lnTo>
                <a:lnTo>
                  <a:pt x="263" y="21"/>
                </a:lnTo>
                <a:lnTo>
                  <a:pt x="257" y="27"/>
                </a:lnTo>
                <a:lnTo>
                  <a:pt x="255" y="25"/>
                </a:lnTo>
                <a:lnTo>
                  <a:pt x="254" y="23"/>
                </a:lnTo>
                <a:lnTo>
                  <a:pt x="254" y="21"/>
                </a:lnTo>
                <a:lnTo>
                  <a:pt x="255" y="15"/>
                </a:lnTo>
                <a:lnTo>
                  <a:pt x="255" y="11"/>
                </a:lnTo>
                <a:lnTo>
                  <a:pt x="250" y="7"/>
                </a:lnTo>
                <a:lnTo>
                  <a:pt x="240" y="7"/>
                </a:lnTo>
                <a:lnTo>
                  <a:pt x="234" y="5"/>
                </a:lnTo>
                <a:lnTo>
                  <a:pt x="231" y="0"/>
                </a:lnTo>
                <a:lnTo>
                  <a:pt x="223" y="2"/>
                </a:lnTo>
                <a:lnTo>
                  <a:pt x="215" y="7"/>
                </a:lnTo>
                <a:lnTo>
                  <a:pt x="206" y="7"/>
                </a:lnTo>
                <a:lnTo>
                  <a:pt x="188" y="5"/>
                </a:lnTo>
                <a:lnTo>
                  <a:pt x="179" y="4"/>
                </a:lnTo>
                <a:lnTo>
                  <a:pt x="173" y="0"/>
                </a:lnTo>
                <a:lnTo>
                  <a:pt x="165" y="0"/>
                </a:lnTo>
                <a:lnTo>
                  <a:pt x="156" y="2"/>
                </a:lnTo>
                <a:lnTo>
                  <a:pt x="148" y="5"/>
                </a:lnTo>
                <a:lnTo>
                  <a:pt x="142" y="11"/>
                </a:lnTo>
                <a:lnTo>
                  <a:pt x="136" y="17"/>
                </a:lnTo>
                <a:lnTo>
                  <a:pt x="133" y="23"/>
                </a:lnTo>
                <a:lnTo>
                  <a:pt x="131" y="28"/>
                </a:lnTo>
                <a:lnTo>
                  <a:pt x="127" y="34"/>
                </a:lnTo>
                <a:lnTo>
                  <a:pt x="121" y="36"/>
                </a:lnTo>
                <a:lnTo>
                  <a:pt x="117" y="38"/>
                </a:lnTo>
                <a:lnTo>
                  <a:pt x="112" y="44"/>
                </a:lnTo>
                <a:lnTo>
                  <a:pt x="106" y="52"/>
                </a:lnTo>
                <a:lnTo>
                  <a:pt x="102" y="57"/>
                </a:lnTo>
                <a:lnTo>
                  <a:pt x="98" y="67"/>
                </a:lnTo>
                <a:lnTo>
                  <a:pt x="96" y="75"/>
                </a:lnTo>
                <a:lnTo>
                  <a:pt x="92" y="84"/>
                </a:lnTo>
                <a:lnTo>
                  <a:pt x="87" y="94"/>
                </a:lnTo>
                <a:lnTo>
                  <a:pt x="81" y="101"/>
                </a:lnTo>
                <a:lnTo>
                  <a:pt x="81" y="111"/>
                </a:lnTo>
                <a:lnTo>
                  <a:pt x="77" y="119"/>
                </a:lnTo>
                <a:lnTo>
                  <a:pt x="69" y="126"/>
                </a:lnTo>
                <a:lnTo>
                  <a:pt x="65" y="136"/>
                </a:lnTo>
                <a:lnTo>
                  <a:pt x="62" y="146"/>
                </a:lnTo>
                <a:lnTo>
                  <a:pt x="56" y="155"/>
                </a:lnTo>
                <a:lnTo>
                  <a:pt x="50" y="165"/>
                </a:lnTo>
                <a:lnTo>
                  <a:pt x="42" y="172"/>
                </a:lnTo>
                <a:lnTo>
                  <a:pt x="33" y="178"/>
                </a:lnTo>
                <a:lnTo>
                  <a:pt x="21" y="180"/>
                </a:lnTo>
                <a:lnTo>
                  <a:pt x="14" y="184"/>
                </a:lnTo>
                <a:lnTo>
                  <a:pt x="6" y="192"/>
                </a:lnTo>
                <a:lnTo>
                  <a:pt x="0" y="197"/>
                </a:lnTo>
                <a:lnTo>
                  <a:pt x="16" y="195"/>
                </a:lnTo>
                <a:lnTo>
                  <a:pt x="27" y="197"/>
                </a:lnTo>
                <a:lnTo>
                  <a:pt x="35" y="199"/>
                </a:lnTo>
                <a:lnTo>
                  <a:pt x="42" y="195"/>
                </a:lnTo>
                <a:lnTo>
                  <a:pt x="46" y="195"/>
                </a:lnTo>
                <a:lnTo>
                  <a:pt x="58" y="197"/>
                </a:lnTo>
                <a:lnTo>
                  <a:pt x="65" y="193"/>
                </a:lnTo>
                <a:lnTo>
                  <a:pt x="75" y="193"/>
                </a:lnTo>
                <a:lnTo>
                  <a:pt x="87" y="197"/>
                </a:lnTo>
                <a:lnTo>
                  <a:pt x="96" y="197"/>
                </a:lnTo>
                <a:lnTo>
                  <a:pt x="108" y="201"/>
                </a:lnTo>
                <a:lnTo>
                  <a:pt x="115" y="201"/>
                </a:lnTo>
                <a:lnTo>
                  <a:pt x="121" y="205"/>
                </a:lnTo>
                <a:lnTo>
                  <a:pt x="129" y="201"/>
                </a:lnTo>
                <a:lnTo>
                  <a:pt x="133" y="203"/>
                </a:lnTo>
                <a:lnTo>
                  <a:pt x="135" y="209"/>
                </a:lnTo>
                <a:lnTo>
                  <a:pt x="142" y="215"/>
                </a:lnTo>
                <a:lnTo>
                  <a:pt x="148" y="218"/>
                </a:lnTo>
                <a:lnTo>
                  <a:pt x="152" y="216"/>
                </a:lnTo>
                <a:lnTo>
                  <a:pt x="160" y="220"/>
                </a:lnTo>
                <a:lnTo>
                  <a:pt x="165" y="226"/>
                </a:lnTo>
                <a:lnTo>
                  <a:pt x="171" y="218"/>
                </a:lnTo>
                <a:lnTo>
                  <a:pt x="181" y="216"/>
                </a:lnTo>
                <a:lnTo>
                  <a:pt x="192" y="216"/>
                </a:lnTo>
                <a:lnTo>
                  <a:pt x="202" y="218"/>
                </a:lnTo>
                <a:lnTo>
                  <a:pt x="207" y="220"/>
                </a:lnTo>
                <a:lnTo>
                  <a:pt x="211" y="218"/>
                </a:lnTo>
                <a:lnTo>
                  <a:pt x="215" y="220"/>
                </a:lnTo>
                <a:lnTo>
                  <a:pt x="217" y="224"/>
                </a:lnTo>
                <a:lnTo>
                  <a:pt x="217" y="230"/>
                </a:lnTo>
                <a:lnTo>
                  <a:pt x="219" y="234"/>
                </a:lnTo>
                <a:lnTo>
                  <a:pt x="229" y="234"/>
                </a:lnTo>
                <a:lnTo>
                  <a:pt x="232" y="240"/>
                </a:lnTo>
                <a:lnTo>
                  <a:pt x="232" y="247"/>
                </a:lnTo>
                <a:lnTo>
                  <a:pt x="234" y="255"/>
                </a:lnTo>
                <a:lnTo>
                  <a:pt x="238" y="263"/>
                </a:lnTo>
                <a:lnTo>
                  <a:pt x="240" y="272"/>
                </a:lnTo>
                <a:lnTo>
                  <a:pt x="238" y="280"/>
                </a:lnTo>
                <a:lnTo>
                  <a:pt x="238" y="287"/>
                </a:lnTo>
                <a:lnTo>
                  <a:pt x="244" y="293"/>
                </a:lnTo>
                <a:lnTo>
                  <a:pt x="250" y="301"/>
                </a:lnTo>
                <a:lnTo>
                  <a:pt x="252" y="311"/>
                </a:lnTo>
                <a:lnTo>
                  <a:pt x="255" y="316"/>
                </a:lnTo>
                <a:lnTo>
                  <a:pt x="255" y="326"/>
                </a:lnTo>
                <a:lnTo>
                  <a:pt x="254" y="334"/>
                </a:lnTo>
                <a:lnTo>
                  <a:pt x="257" y="339"/>
                </a:lnTo>
                <a:lnTo>
                  <a:pt x="263" y="345"/>
                </a:lnTo>
                <a:lnTo>
                  <a:pt x="271" y="343"/>
                </a:lnTo>
                <a:lnTo>
                  <a:pt x="278" y="339"/>
                </a:lnTo>
                <a:lnTo>
                  <a:pt x="288" y="345"/>
                </a:lnTo>
                <a:lnTo>
                  <a:pt x="296" y="347"/>
                </a:lnTo>
                <a:lnTo>
                  <a:pt x="302" y="349"/>
                </a:lnTo>
                <a:lnTo>
                  <a:pt x="302" y="358"/>
                </a:lnTo>
                <a:lnTo>
                  <a:pt x="302" y="370"/>
                </a:lnTo>
                <a:lnTo>
                  <a:pt x="305" y="378"/>
                </a:lnTo>
                <a:lnTo>
                  <a:pt x="313" y="378"/>
                </a:lnTo>
                <a:lnTo>
                  <a:pt x="319" y="376"/>
                </a:lnTo>
                <a:lnTo>
                  <a:pt x="328" y="378"/>
                </a:lnTo>
                <a:lnTo>
                  <a:pt x="332" y="385"/>
                </a:lnTo>
                <a:lnTo>
                  <a:pt x="340" y="378"/>
                </a:lnTo>
                <a:lnTo>
                  <a:pt x="346" y="370"/>
                </a:lnTo>
                <a:lnTo>
                  <a:pt x="349" y="360"/>
                </a:lnTo>
                <a:lnTo>
                  <a:pt x="359" y="358"/>
                </a:lnTo>
                <a:lnTo>
                  <a:pt x="367" y="355"/>
                </a:lnTo>
                <a:lnTo>
                  <a:pt x="373" y="347"/>
                </a:lnTo>
                <a:lnTo>
                  <a:pt x="380" y="343"/>
                </a:lnTo>
                <a:lnTo>
                  <a:pt x="390" y="337"/>
                </a:lnTo>
                <a:lnTo>
                  <a:pt x="396" y="332"/>
                </a:lnTo>
                <a:lnTo>
                  <a:pt x="403" y="326"/>
                </a:lnTo>
                <a:lnTo>
                  <a:pt x="409" y="320"/>
                </a:lnTo>
                <a:lnTo>
                  <a:pt x="415" y="314"/>
                </a:lnTo>
                <a:lnTo>
                  <a:pt x="419" y="311"/>
                </a:lnTo>
                <a:lnTo>
                  <a:pt x="428" y="307"/>
                </a:lnTo>
                <a:lnTo>
                  <a:pt x="434" y="301"/>
                </a:lnTo>
                <a:lnTo>
                  <a:pt x="440" y="295"/>
                </a:lnTo>
                <a:lnTo>
                  <a:pt x="451" y="295"/>
                </a:lnTo>
                <a:lnTo>
                  <a:pt x="459" y="293"/>
                </a:lnTo>
                <a:lnTo>
                  <a:pt x="467" y="289"/>
                </a:lnTo>
                <a:lnTo>
                  <a:pt x="476" y="286"/>
                </a:lnTo>
                <a:lnTo>
                  <a:pt x="486" y="284"/>
                </a:lnTo>
                <a:lnTo>
                  <a:pt x="497" y="282"/>
                </a:lnTo>
                <a:lnTo>
                  <a:pt x="505" y="280"/>
                </a:lnTo>
                <a:lnTo>
                  <a:pt x="511" y="274"/>
                </a:lnTo>
                <a:lnTo>
                  <a:pt x="518" y="268"/>
                </a:lnTo>
                <a:lnTo>
                  <a:pt x="526" y="264"/>
                </a:lnTo>
                <a:lnTo>
                  <a:pt x="536" y="259"/>
                </a:lnTo>
                <a:lnTo>
                  <a:pt x="545" y="257"/>
                </a:lnTo>
                <a:lnTo>
                  <a:pt x="545" y="245"/>
                </a:lnTo>
                <a:lnTo>
                  <a:pt x="545" y="238"/>
                </a:lnTo>
                <a:lnTo>
                  <a:pt x="545" y="230"/>
                </a:lnTo>
                <a:lnTo>
                  <a:pt x="549" y="222"/>
                </a:lnTo>
                <a:lnTo>
                  <a:pt x="557" y="220"/>
                </a:lnTo>
                <a:lnTo>
                  <a:pt x="564" y="222"/>
                </a:lnTo>
                <a:lnTo>
                  <a:pt x="568" y="216"/>
                </a:lnTo>
                <a:lnTo>
                  <a:pt x="572" y="209"/>
                </a:lnTo>
                <a:lnTo>
                  <a:pt x="580" y="207"/>
                </a:lnTo>
                <a:lnTo>
                  <a:pt x="584" y="207"/>
                </a:lnTo>
                <a:lnTo>
                  <a:pt x="586" y="205"/>
                </a:lnTo>
                <a:lnTo>
                  <a:pt x="586" y="203"/>
                </a:lnTo>
                <a:lnTo>
                  <a:pt x="586" y="201"/>
                </a:lnTo>
                <a:lnTo>
                  <a:pt x="584" y="199"/>
                </a:lnTo>
                <a:lnTo>
                  <a:pt x="584" y="19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1" name="Freeform 28"/>
          <p:cNvSpPr>
            <a:spLocks/>
          </p:cNvSpPr>
          <p:nvPr/>
        </p:nvSpPr>
        <p:spPr bwMode="auto">
          <a:xfrm>
            <a:off x="2718581" y="4737451"/>
            <a:ext cx="752984" cy="532200"/>
          </a:xfrm>
          <a:custGeom>
            <a:avLst/>
            <a:gdLst>
              <a:gd name="T0" fmla="*/ 2147483647 w 422"/>
              <a:gd name="T1" fmla="*/ 2147483647 h 306"/>
              <a:gd name="T2" fmla="*/ 2147483647 w 422"/>
              <a:gd name="T3" fmla="*/ 2147483647 h 306"/>
              <a:gd name="T4" fmla="*/ 2147483647 w 422"/>
              <a:gd name="T5" fmla="*/ 2147483647 h 306"/>
              <a:gd name="T6" fmla="*/ 2147483647 w 422"/>
              <a:gd name="T7" fmla="*/ 2147483647 h 306"/>
              <a:gd name="T8" fmla="*/ 2147483647 w 422"/>
              <a:gd name="T9" fmla="*/ 2147483647 h 306"/>
              <a:gd name="T10" fmla="*/ 2147483647 w 422"/>
              <a:gd name="T11" fmla="*/ 2147483647 h 306"/>
              <a:gd name="T12" fmla="*/ 2147483647 w 422"/>
              <a:gd name="T13" fmla="*/ 2147483647 h 306"/>
              <a:gd name="T14" fmla="*/ 2147483647 w 422"/>
              <a:gd name="T15" fmla="*/ 2147483647 h 306"/>
              <a:gd name="T16" fmla="*/ 2147483647 w 422"/>
              <a:gd name="T17" fmla="*/ 2147483647 h 306"/>
              <a:gd name="T18" fmla="*/ 2147483647 w 422"/>
              <a:gd name="T19" fmla="*/ 2147483647 h 306"/>
              <a:gd name="T20" fmla="*/ 2147483647 w 422"/>
              <a:gd name="T21" fmla="*/ 2147483647 h 306"/>
              <a:gd name="T22" fmla="*/ 2147483647 w 422"/>
              <a:gd name="T23" fmla="*/ 2147483647 h 306"/>
              <a:gd name="T24" fmla="*/ 2147483647 w 422"/>
              <a:gd name="T25" fmla="*/ 2147483647 h 306"/>
              <a:gd name="T26" fmla="*/ 2147483647 w 422"/>
              <a:gd name="T27" fmla="*/ 2147483647 h 306"/>
              <a:gd name="T28" fmla="*/ 2147483647 w 422"/>
              <a:gd name="T29" fmla="*/ 2147483647 h 306"/>
              <a:gd name="T30" fmla="*/ 2147483647 w 422"/>
              <a:gd name="T31" fmla="*/ 2147483647 h 306"/>
              <a:gd name="T32" fmla="*/ 2147483647 w 422"/>
              <a:gd name="T33" fmla="*/ 2147483647 h 306"/>
              <a:gd name="T34" fmla="*/ 2147483647 w 422"/>
              <a:gd name="T35" fmla="*/ 2147483647 h 306"/>
              <a:gd name="T36" fmla="*/ 2147483647 w 422"/>
              <a:gd name="T37" fmla="*/ 2147483647 h 306"/>
              <a:gd name="T38" fmla="*/ 2147483647 w 422"/>
              <a:gd name="T39" fmla="*/ 2147483647 h 306"/>
              <a:gd name="T40" fmla="*/ 2147483647 w 422"/>
              <a:gd name="T41" fmla="*/ 2147483647 h 306"/>
              <a:gd name="T42" fmla="*/ 2147483647 w 422"/>
              <a:gd name="T43" fmla="*/ 2147483647 h 306"/>
              <a:gd name="T44" fmla="*/ 2147483647 w 422"/>
              <a:gd name="T45" fmla="*/ 2147483647 h 306"/>
              <a:gd name="T46" fmla="*/ 2147483647 w 422"/>
              <a:gd name="T47" fmla="*/ 2147483647 h 306"/>
              <a:gd name="T48" fmla="*/ 2147483647 w 422"/>
              <a:gd name="T49" fmla="*/ 2147483647 h 306"/>
              <a:gd name="T50" fmla="*/ 0 w 422"/>
              <a:gd name="T51" fmla="*/ 2147483647 h 306"/>
              <a:gd name="T52" fmla="*/ 2147483647 w 422"/>
              <a:gd name="T53" fmla="*/ 2147483647 h 306"/>
              <a:gd name="T54" fmla="*/ 2147483647 w 422"/>
              <a:gd name="T55" fmla="*/ 2147483647 h 306"/>
              <a:gd name="T56" fmla="*/ 2147483647 w 422"/>
              <a:gd name="T57" fmla="*/ 2147483647 h 306"/>
              <a:gd name="T58" fmla="*/ 2147483647 w 422"/>
              <a:gd name="T59" fmla="*/ 2147483647 h 306"/>
              <a:gd name="T60" fmla="*/ 2147483647 w 422"/>
              <a:gd name="T61" fmla="*/ 2147483647 h 306"/>
              <a:gd name="T62" fmla="*/ 2147483647 w 422"/>
              <a:gd name="T63" fmla="*/ 2147483647 h 306"/>
              <a:gd name="T64" fmla="*/ 2147483647 w 422"/>
              <a:gd name="T65" fmla="*/ 2147483647 h 306"/>
              <a:gd name="T66" fmla="*/ 2147483647 w 422"/>
              <a:gd name="T67" fmla="*/ 2147483647 h 306"/>
              <a:gd name="T68" fmla="*/ 2147483647 w 422"/>
              <a:gd name="T69" fmla="*/ 0 h 306"/>
              <a:gd name="T70" fmla="*/ 2147483647 w 422"/>
              <a:gd name="T71" fmla="*/ 2147483647 h 306"/>
              <a:gd name="T72" fmla="*/ 2147483647 w 422"/>
              <a:gd name="T73" fmla="*/ 2147483647 h 306"/>
              <a:gd name="T74" fmla="*/ 2147483647 w 422"/>
              <a:gd name="T75" fmla="*/ 2147483647 h 306"/>
              <a:gd name="T76" fmla="*/ 2147483647 w 422"/>
              <a:gd name="T77" fmla="*/ 2147483647 h 306"/>
              <a:gd name="T78" fmla="*/ 2147483647 w 422"/>
              <a:gd name="T79" fmla="*/ 2147483647 h 306"/>
              <a:gd name="T80" fmla="*/ 2147483647 w 422"/>
              <a:gd name="T81" fmla="*/ 2147483647 h 306"/>
              <a:gd name="T82" fmla="*/ 2147483647 w 422"/>
              <a:gd name="T83" fmla="*/ 2147483647 h 306"/>
              <a:gd name="T84" fmla="*/ 2147483647 w 422"/>
              <a:gd name="T85" fmla="*/ 2147483647 h 306"/>
              <a:gd name="T86" fmla="*/ 2147483647 w 422"/>
              <a:gd name="T87" fmla="*/ 2147483647 h 306"/>
              <a:gd name="T88" fmla="*/ 2147483647 w 422"/>
              <a:gd name="T89" fmla="*/ 2147483647 h 306"/>
              <a:gd name="T90" fmla="*/ 2147483647 w 422"/>
              <a:gd name="T91" fmla="*/ 2147483647 h 306"/>
              <a:gd name="T92" fmla="*/ 2147483647 w 422"/>
              <a:gd name="T93" fmla="*/ 2147483647 h 306"/>
              <a:gd name="T94" fmla="*/ 2147483647 w 422"/>
              <a:gd name="T95" fmla="*/ 2147483647 h 306"/>
              <a:gd name="T96" fmla="*/ 2147483647 w 422"/>
              <a:gd name="T97" fmla="*/ 2147483647 h 306"/>
              <a:gd name="T98" fmla="*/ 2147483647 w 422"/>
              <a:gd name="T99" fmla="*/ 2147483647 h 306"/>
              <a:gd name="T100" fmla="*/ 2147483647 w 422"/>
              <a:gd name="T101" fmla="*/ 2147483647 h 306"/>
              <a:gd name="T102" fmla="*/ 2147483647 w 422"/>
              <a:gd name="T103" fmla="*/ 2147483647 h 3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2"/>
              <a:gd name="T157" fmla="*/ 0 h 306"/>
              <a:gd name="T158" fmla="*/ 422 w 422"/>
              <a:gd name="T159" fmla="*/ 306 h 30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2" h="306">
                <a:moveTo>
                  <a:pt x="422" y="192"/>
                </a:moveTo>
                <a:lnTo>
                  <a:pt x="418" y="198"/>
                </a:lnTo>
                <a:lnTo>
                  <a:pt x="415" y="208"/>
                </a:lnTo>
                <a:lnTo>
                  <a:pt x="409" y="213"/>
                </a:lnTo>
                <a:lnTo>
                  <a:pt x="407" y="219"/>
                </a:lnTo>
                <a:lnTo>
                  <a:pt x="403" y="223"/>
                </a:lnTo>
                <a:lnTo>
                  <a:pt x="395" y="225"/>
                </a:lnTo>
                <a:lnTo>
                  <a:pt x="393" y="233"/>
                </a:lnTo>
                <a:lnTo>
                  <a:pt x="392" y="238"/>
                </a:lnTo>
                <a:lnTo>
                  <a:pt x="386" y="246"/>
                </a:lnTo>
                <a:lnTo>
                  <a:pt x="378" y="248"/>
                </a:lnTo>
                <a:lnTo>
                  <a:pt x="365" y="248"/>
                </a:lnTo>
                <a:lnTo>
                  <a:pt x="357" y="246"/>
                </a:lnTo>
                <a:lnTo>
                  <a:pt x="351" y="248"/>
                </a:lnTo>
                <a:lnTo>
                  <a:pt x="342" y="252"/>
                </a:lnTo>
                <a:lnTo>
                  <a:pt x="336" y="258"/>
                </a:lnTo>
                <a:lnTo>
                  <a:pt x="330" y="259"/>
                </a:lnTo>
                <a:lnTo>
                  <a:pt x="324" y="265"/>
                </a:lnTo>
                <a:lnTo>
                  <a:pt x="317" y="265"/>
                </a:lnTo>
                <a:lnTo>
                  <a:pt x="309" y="263"/>
                </a:lnTo>
                <a:lnTo>
                  <a:pt x="303" y="259"/>
                </a:lnTo>
                <a:lnTo>
                  <a:pt x="297" y="259"/>
                </a:lnTo>
                <a:lnTo>
                  <a:pt x="292" y="261"/>
                </a:lnTo>
                <a:lnTo>
                  <a:pt x="288" y="263"/>
                </a:lnTo>
                <a:lnTo>
                  <a:pt x="280" y="263"/>
                </a:lnTo>
                <a:lnTo>
                  <a:pt x="274" y="261"/>
                </a:lnTo>
                <a:lnTo>
                  <a:pt x="271" y="256"/>
                </a:lnTo>
                <a:lnTo>
                  <a:pt x="267" y="252"/>
                </a:lnTo>
                <a:lnTo>
                  <a:pt x="259" y="250"/>
                </a:lnTo>
                <a:lnTo>
                  <a:pt x="257" y="256"/>
                </a:lnTo>
                <a:lnTo>
                  <a:pt x="253" y="261"/>
                </a:lnTo>
                <a:lnTo>
                  <a:pt x="248" y="263"/>
                </a:lnTo>
                <a:lnTo>
                  <a:pt x="238" y="265"/>
                </a:lnTo>
                <a:lnTo>
                  <a:pt x="234" y="265"/>
                </a:lnTo>
                <a:lnTo>
                  <a:pt x="225" y="265"/>
                </a:lnTo>
                <a:lnTo>
                  <a:pt x="223" y="269"/>
                </a:lnTo>
                <a:lnTo>
                  <a:pt x="223" y="277"/>
                </a:lnTo>
                <a:lnTo>
                  <a:pt x="225" y="282"/>
                </a:lnTo>
                <a:lnTo>
                  <a:pt x="225" y="290"/>
                </a:lnTo>
                <a:lnTo>
                  <a:pt x="221" y="294"/>
                </a:lnTo>
                <a:lnTo>
                  <a:pt x="221" y="300"/>
                </a:lnTo>
                <a:lnTo>
                  <a:pt x="219" y="306"/>
                </a:lnTo>
                <a:lnTo>
                  <a:pt x="209" y="306"/>
                </a:lnTo>
                <a:lnTo>
                  <a:pt x="202" y="304"/>
                </a:lnTo>
                <a:lnTo>
                  <a:pt x="192" y="298"/>
                </a:lnTo>
                <a:lnTo>
                  <a:pt x="182" y="292"/>
                </a:lnTo>
                <a:lnTo>
                  <a:pt x="171" y="288"/>
                </a:lnTo>
                <a:lnTo>
                  <a:pt x="167" y="288"/>
                </a:lnTo>
                <a:lnTo>
                  <a:pt x="159" y="284"/>
                </a:lnTo>
                <a:lnTo>
                  <a:pt x="155" y="281"/>
                </a:lnTo>
                <a:lnTo>
                  <a:pt x="148" y="275"/>
                </a:lnTo>
                <a:lnTo>
                  <a:pt x="140" y="273"/>
                </a:lnTo>
                <a:lnTo>
                  <a:pt x="132" y="271"/>
                </a:lnTo>
                <a:lnTo>
                  <a:pt x="125" y="275"/>
                </a:lnTo>
                <a:lnTo>
                  <a:pt x="119" y="277"/>
                </a:lnTo>
                <a:lnTo>
                  <a:pt x="113" y="279"/>
                </a:lnTo>
                <a:lnTo>
                  <a:pt x="108" y="281"/>
                </a:lnTo>
                <a:lnTo>
                  <a:pt x="102" y="284"/>
                </a:lnTo>
                <a:lnTo>
                  <a:pt x="96" y="281"/>
                </a:lnTo>
                <a:lnTo>
                  <a:pt x="92" y="277"/>
                </a:lnTo>
                <a:lnTo>
                  <a:pt x="88" y="275"/>
                </a:lnTo>
                <a:lnTo>
                  <a:pt x="81" y="281"/>
                </a:lnTo>
                <a:lnTo>
                  <a:pt x="77" y="277"/>
                </a:lnTo>
                <a:lnTo>
                  <a:pt x="69" y="277"/>
                </a:lnTo>
                <a:lnTo>
                  <a:pt x="63" y="273"/>
                </a:lnTo>
                <a:lnTo>
                  <a:pt x="60" y="265"/>
                </a:lnTo>
                <a:lnTo>
                  <a:pt x="56" y="261"/>
                </a:lnTo>
                <a:lnTo>
                  <a:pt x="48" y="261"/>
                </a:lnTo>
                <a:lnTo>
                  <a:pt x="48" y="256"/>
                </a:lnTo>
                <a:lnTo>
                  <a:pt x="50" y="246"/>
                </a:lnTo>
                <a:lnTo>
                  <a:pt x="50" y="238"/>
                </a:lnTo>
                <a:lnTo>
                  <a:pt x="48" y="229"/>
                </a:lnTo>
                <a:lnTo>
                  <a:pt x="40" y="223"/>
                </a:lnTo>
                <a:lnTo>
                  <a:pt x="27" y="219"/>
                </a:lnTo>
                <a:lnTo>
                  <a:pt x="21" y="219"/>
                </a:lnTo>
                <a:lnTo>
                  <a:pt x="12" y="223"/>
                </a:lnTo>
                <a:lnTo>
                  <a:pt x="6" y="225"/>
                </a:lnTo>
                <a:lnTo>
                  <a:pt x="0" y="223"/>
                </a:lnTo>
                <a:lnTo>
                  <a:pt x="2" y="213"/>
                </a:lnTo>
                <a:lnTo>
                  <a:pt x="6" y="196"/>
                </a:lnTo>
                <a:lnTo>
                  <a:pt x="6" y="185"/>
                </a:lnTo>
                <a:lnTo>
                  <a:pt x="12" y="175"/>
                </a:lnTo>
                <a:lnTo>
                  <a:pt x="13" y="160"/>
                </a:lnTo>
                <a:lnTo>
                  <a:pt x="15" y="144"/>
                </a:lnTo>
                <a:lnTo>
                  <a:pt x="15" y="127"/>
                </a:lnTo>
                <a:lnTo>
                  <a:pt x="15" y="116"/>
                </a:lnTo>
                <a:lnTo>
                  <a:pt x="15" y="110"/>
                </a:lnTo>
                <a:lnTo>
                  <a:pt x="25" y="100"/>
                </a:lnTo>
                <a:lnTo>
                  <a:pt x="33" y="89"/>
                </a:lnTo>
                <a:lnTo>
                  <a:pt x="37" y="79"/>
                </a:lnTo>
                <a:lnTo>
                  <a:pt x="42" y="64"/>
                </a:lnTo>
                <a:lnTo>
                  <a:pt x="48" y="54"/>
                </a:lnTo>
                <a:lnTo>
                  <a:pt x="56" y="43"/>
                </a:lnTo>
                <a:lnTo>
                  <a:pt x="54" y="31"/>
                </a:lnTo>
                <a:lnTo>
                  <a:pt x="58" y="25"/>
                </a:lnTo>
                <a:lnTo>
                  <a:pt x="69" y="20"/>
                </a:lnTo>
                <a:lnTo>
                  <a:pt x="83" y="16"/>
                </a:lnTo>
                <a:lnTo>
                  <a:pt x="90" y="4"/>
                </a:lnTo>
                <a:lnTo>
                  <a:pt x="106" y="2"/>
                </a:lnTo>
                <a:lnTo>
                  <a:pt x="117" y="4"/>
                </a:lnTo>
                <a:lnTo>
                  <a:pt x="125" y="6"/>
                </a:lnTo>
                <a:lnTo>
                  <a:pt x="132" y="2"/>
                </a:lnTo>
                <a:lnTo>
                  <a:pt x="136" y="2"/>
                </a:lnTo>
                <a:lnTo>
                  <a:pt x="148" y="4"/>
                </a:lnTo>
                <a:lnTo>
                  <a:pt x="155" y="0"/>
                </a:lnTo>
                <a:lnTo>
                  <a:pt x="165" y="0"/>
                </a:lnTo>
                <a:lnTo>
                  <a:pt x="177" y="4"/>
                </a:lnTo>
                <a:lnTo>
                  <a:pt x="186" y="4"/>
                </a:lnTo>
                <a:lnTo>
                  <a:pt x="198" y="8"/>
                </a:lnTo>
                <a:lnTo>
                  <a:pt x="205" y="8"/>
                </a:lnTo>
                <a:lnTo>
                  <a:pt x="211" y="12"/>
                </a:lnTo>
                <a:lnTo>
                  <a:pt x="219" y="8"/>
                </a:lnTo>
                <a:lnTo>
                  <a:pt x="223" y="10"/>
                </a:lnTo>
                <a:lnTo>
                  <a:pt x="225" y="16"/>
                </a:lnTo>
                <a:lnTo>
                  <a:pt x="232" y="22"/>
                </a:lnTo>
                <a:lnTo>
                  <a:pt x="238" y="25"/>
                </a:lnTo>
                <a:lnTo>
                  <a:pt x="242" y="23"/>
                </a:lnTo>
                <a:lnTo>
                  <a:pt x="250" y="27"/>
                </a:lnTo>
                <a:lnTo>
                  <a:pt x="255" y="33"/>
                </a:lnTo>
                <a:lnTo>
                  <a:pt x="261" y="25"/>
                </a:lnTo>
                <a:lnTo>
                  <a:pt x="271" y="23"/>
                </a:lnTo>
                <a:lnTo>
                  <a:pt x="282" y="23"/>
                </a:lnTo>
                <a:lnTo>
                  <a:pt x="292" y="25"/>
                </a:lnTo>
                <a:lnTo>
                  <a:pt x="297" y="27"/>
                </a:lnTo>
                <a:lnTo>
                  <a:pt x="301" y="25"/>
                </a:lnTo>
                <a:lnTo>
                  <a:pt x="305" y="27"/>
                </a:lnTo>
                <a:lnTo>
                  <a:pt x="307" y="31"/>
                </a:lnTo>
                <a:lnTo>
                  <a:pt x="307" y="37"/>
                </a:lnTo>
                <a:lnTo>
                  <a:pt x="309" y="41"/>
                </a:lnTo>
                <a:lnTo>
                  <a:pt x="319" y="41"/>
                </a:lnTo>
                <a:lnTo>
                  <a:pt x="322" y="47"/>
                </a:lnTo>
                <a:lnTo>
                  <a:pt x="322" y="54"/>
                </a:lnTo>
                <a:lnTo>
                  <a:pt x="324" y="62"/>
                </a:lnTo>
                <a:lnTo>
                  <a:pt x="328" y="70"/>
                </a:lnTo>
                <a:lnTo>
                  <a:pt x="330" y="79"/>
                </a:lnTo>
                <a:lnTo>
                  <a:pt x="328" y="87"/>
                </a:lnTo>
                <a:lnTo>
                  <a:pt x="328" y="94"/>
                </a:lnTo>
                <a:lnTo>
                  <a:pt x="334" y="100"/>
                </a:lnTo>
                <a:lnTo>
                  <a:pt x="340" y="108"/>
                </a:lnTo>
                <a:lnTo>
                  <a:pt x="342" y="118"/>
                </a:lnTo>
                <a:lnTo>
                  <a:pt x="345" y="123"/>
                </a:lnTo>
                <a:lnTo>
                  <a:pt x="345" y="133"/>
                </a:lnTo>
                <a:lnTo>
                  <a:pt x="344" y="141"/>
                </a:lnTo>
                <a:lnTo>
                  <a:pt x="347" y="146"/>
                </a:lnTo>
                <a:lnTo>
                  <a:pt x="353" y="152"/>
                </a:lnTo>
                <a:lnTo>
                  <a:pt x="361" y="150"/>
                </a:lnTo>
                <a:lnTo>
                  <a:pt x="368" y="146"/>
                </a:lnTo>
                <a:lnTo>
                  <a:pt x="378" y="152"/>
                </a:lnTo>
                <a:lnTo>
                  <a:pt x="386" y="154"/>
                </a:lnTo>
                <a:lnTo>
                  <a:pt x="392" y="156"/>
                </a:lnTo>
                <a:lnTo>
                  <a:pt x="392" y="165"/>
                </a:lnTo>
                <a:lnTo>
                  <a:pt x="392" y="177"/>
                </a:lnTo>
                <a:lnTo>
                  <a:pt x="395" y="185"/>
                </a:lnTo>
                <a:lnTo>
                  <a:pt x="403" y="185"/>
                </a:lnTo>
                <a:lnTo>
                  <a:pt x="409" y="183"/>
                </a:lnTo>
                <a:lnTo>
                  <a:pt x="418" y="185"/>
                </a:lnTo>
                <a:lnTo>
                  <a:pt x="422" y="19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" name="Freeform 29"/>
          <p:cNvSpPr>
            <a:spLocks/>
          </p:cNvSpPr>
          <p:nvPr/>
        </p:nvSpPr>
        <p:spPr bwMode="auto">
          <a:xfrm>
            <a:off x="2268269" y="4082574"/>
            <a:ext cx="856339" cy="849719"/>
          </a:xfrm>
          <a:custGeom>
            <a:avLst/>
            <a:gdLst>
              <a:gd name="T0" fmla="*/ 2147483647 w 481"/>
              <a:gd name="T1" fmla="*/ 2147483647 h 489"/>
              <a:gd name="T2" fmla="*/ 2147483647 w 481"/>
              <a:gd name="T3" fmla="*/ 2147483647 h 489"/>
              <a:gd name="T4" fmla="*/ 2147483647 w 481"/>
              <a:gd name="T5" fmla="*/ 2147483647 h 489"/>
              <a:gd name="T6" fmla="*/ 2147483647 w 481"/>
              <a:gd name="T7" fmla="*/ 2147483647 h 489"/>
              <a:gd name="T8" fmla="*/ 2147483647 w 481"/>
              <a:gd name="T9" fmla="*/ 2147483647 h 489"/>
              <a:gd name="T10" fmla="*/ 2147483647 w 481"/>
              <a:gd name="T11" fmla="*/ 2147483647 h 489"/>
              <a:gd name="T12" fmla="*/ 2147483647 w 481"/>
              <a:gd name="T13" fmla="*/ 2147483647 h 489"/>
              <a:gd name="T14" fmla="*/ 2147483647 w 481"/>
              <a:gd name="T15" fmla="*/ 2147483647 h 489"/>
              <a:gd name="T16" fmla="*/ 2147483647 w 481"/>
              <a:gd name="T17" fmla="*/ 2147483647 h 489"/>
              <a:gd name="T18" fmla="*/ 2147483647 w 481"/>
              <a:gd name="T19" fmla="*/ 2147483647 h 489"/>
              <a:gd name="T20" fmla="*/ 2147483647 w 481"/>
              <a:gd name="T21" fmla="*/ 2147483647 h 489"/>
              <a:gd name="T22" fmla="*/ 2147483647 w 481"/>
              <a:gd name="T23" fmla="*/ 2147483647 h 489"/>
              <a:gd name="T24" fmla="*/ 2147483647 w 481"/>
              <a:gd name="T25" fmla="*/ 2147483647 h 489"/>
              <a:gd name="T26" fmla="*/ 2147483647 w 481"/>
              <a:gd name="T27" fmla="*/ 2147483647 h 489"/>
              <a:gd name="T28" fmla="*/ 2147483647 w 481"/>
              <a:gd name="T29" fmla="*/ 2147483647 h 489"/>
              <a:gd name="T30" fmla="*/ 2147483647 w 481"/>
              <a:gd name="T31" fmla="*/ 2147483647 h 489"/>
              <a:gd name="T32" fmla="*/ 2147483647 w 481"/>
              <a:gd name="T33" fmla="*/ 2147483647 h 489"/>
              <a:gd name="T34" fmla="*/ 2147483647 w 481"/>
              <a:gd name="T35" fmla="*/ 2147483647 h 489"/>
              <a:gd name="T36" fmla="*/ 2147483647 w 481"/>
              <a:gd name="T37" fmla="*/ 2147483647 h 489"/>
              <a:gd name="T38" fmla="*/ 2147483647 w 481"/>
              <a:gd name="T39" fmla="*/ 2147483647 h 489"/>
              <a:gd name="T40" fmla="*/ 2147483647 w 481"/>
              <a:gd name="T41" fmla="*/ 2147483647 h 489"/>
              <a:gd name="T42" fmla="*/ 2147483647 w 481"/>
              <a:gd name="T43" fmla="*/ 2147483647 h 489"/>
              <a:gd name="T44" fmla="*/ 2147483647 w 481"/>
              <a:gd name="T45" fmla="*/ 2147483647 h 489"/>
              <a:gd name="T46" fmla="*/ 2147483647 w 481"/>
              <a:gd name="T47" fmla="*/ 2147483647 h 489"/>
              <a:gd name="T48" fmla="*/ 2147483647 w 481"/>
              <a:gd name="T49" fmla="*/ 2147483647 h 489"/>
              <a:gd name="T50" fmla="*/ 2147483647 w 481"/>
              <a:gd name="T51" fmla="*/ 2147483647 h 489"/>
              <a:gd name="T52" fmla="*/ 2147483647 w 481"/>
              <a:gd name="T53" fmla="*/ 2147483647 h 489"/>
              <a:gd name="T54" fmla="*/ 2147483647 w 481"/>
              <a:gd name="T55" fmla="*/ 2147483647 h 489"/>
              <a:gd name="T56" fmla="*/ 2147483647 w 481"/>
              <a:gd name="T57" fmla="*/ 2147483647 h 489"/>
              <a:gd name="T58" fmla="*/ 2147483647 w 481"/>
              <a:gd name="T59" fmla="*/ 2147483647 h 489"/>
              <a:gd name="T60" fmla="*/ 2147483647 w 481"/>
              <a:gd name="T61" fmla="*/ 2147483647 h 489"/>
              <a:gd name="T62" fmla="*/ 2147483647 w 481"/>
              <a:gd name="T63" fmla="*/ 2147483647 h 489"/>
              <a:gd name="T64" fmla="*/ 2147483647 w 481"/>
              <a:gd name="T65" fmla="*/ 2147483647 h 489"/>
              <a:gd name="T66" fmla="*/ 2147483647 w 481"/>
              <a:gd name="T67" fmla="*/ 2147483647 h 489"/>
              <a:gd name="T68" fmla="*/ 2147483647 w 481"/>
              <a:gd name="T69" fmla="*/ 0 h 489"/>
              <a:gd name="T70" fmla="*/ 2147483647 w 481"/>
              <a:gd name="T71" fmla="*/ 2147483647 h 489"/>
              <a:gd name="T72" fmla="*/ 2147483647 w 481"/>
              <a:gd name="T73" fmla="*/ 2147483647 h 489"/>
              <a:gd name="T74" fmla="*/ 2147483647 w 481"/>
              <a:gd name="T75" fmla="*/ 2147483647 h 489"/>
              <a:gd name="T76" fmla="*/ 2147483647 w 481"/>
              <a:gd name="T77" fmla="*/ 2147483647 h 489"/>
              <a:gd name="T78" fmla="*/ 2147483647 w 481"/>
              <a:gd name="T79" fmla="*/ 2147483647 h 489"/>
              <a:gd name="T80" fmla="*/ 2147483647 w 481"/>
              <a:gd name="T81" fmla="*/ 2147483647 h 489"/>
              <a:gd name="T82" fmla="*/ 2147483647 w 481"/>
              <a:gd name="T83" fmla="*/ 2147483647 h 489"/>
              <a:gd name="T84" fmla="*/ 2147483647 w 481"/>
              <a:gd name="T85" fmla="*/ 2147483647 h 489"/>
              <a:gd name="T86" fmla="*/ 2147483647 w 481"/>
              <a:gd name="T87" fmla="*/ 2147483647 h 489"/>
              <a:gd name="T88" fmla="*/ 2147483647 w 481"/>
              <a:gd name="T89" fmla="*/ 2147483647 h 489"/>
              <a:gd name="T90" fmla="*/ 2147483647 w 481"/>
              <a:gd name="T91" fmla="*/ 2147483647 h 489"/>
              <a:gd name="T92" fmla="*/ 2147483647 w 481"/>
              <a:gd name="T93" fmla="*/ 2147483647 h 489"/>
              <a:gd name="T94" fmla="*/ 2147483647 w 481"/>
              <a:gd name="T95" fmla="*/ 2147483647 h 489"/>
              <a:gd name="T96" fmla="*/ 2147483647 w 481"/>
              <a:gd name="T97" fmla="*/ 2147483647 h 489"/>
              <a:gd name="T98" fmla="*/ 2147483647 w 481"/>
              <a:gd name="T99" fmla="*/ 2147483647 h 489"/>
              <a:gd name="T100" fmla="*/ 2147483647 w 481"/>
              <a:gd name="T101" fmla="*/ 2147483647 h 489"/>
              <a:gd name="T102" fmla="*/ 2147483647 w 481"/>
              <a:gd name="T103" fmla="*/ 2147483647 h 489"/>
              <a:gd name="T104" fmla="*/ 2147483647 w 481"/>
              <a:gd name="T105" fmla="*/ 2147483647 h 489"/>
              <a:gd name="T106" fmla="*/ 2147483647 w 481"/>
              <a:gd name="T107" fmla="*/ 2147483647 h 4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1"/>
              <a:gd name="T163" fmla="*/ 0 h 489"/>
              <a:gd name="T164" fmla="*/ 481 w 481"/>
              <a:gd name="T165" fmla="*/ 489 h 4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1" h="489">
                <a:moveTo>
                  <a:pt x="476" y="207"/>
                </a:moveTo>
                <a:lnTo>
                  <a:pt x="474" y="212"/>
                </a:lnTo>
                <a:lnTo>
                  <a:pt x="470" y="218"/>
                </a:lnTo>
                <a:lnTo>
                  <a:pt x="464" y="220"/>
                </a:lnTo>
                <a:lnTo>
                  <a:pt x="460" y="222"/>
                </a:lnTo>
                <a:lnTo>
                  <a:pt x="455" y="228"/>
                </a:lnTo>
                <a:lnTo>
                  <a:pt x="449" y="236"/>
                </a:lnTo>
                <a:lnTo>
                  <a:pt x="445" y="241"/>
                </a:lnTo>
                <a:lnTo>
                  <a:pt x="441" y="251"/>
                </a:lnTo>
                <a:lnTo>
                  <a:pt x="439" y="259"/>
                </a:lnTo>
                <a:lnTo>
                  <a:pt x="435" y="268"/>
                </a:lnTo>
                <a:lnTo>
                  <a:pt x="430" y="278"/>
                </a:lnTo>
                <a:lnTo>
                  <a:pt x="424" y="285"/>
                </a:lnTo>
                <a:lnTo>
                  <a:pt x="424" y="295"/>
                </a:lnTo>
                <a:lnTo>
                  <a:pt x="420" y="303"/>
                </a:lnTo>
                <a:lnTo>
                  <a:pt x="412" y="310"/>
                </a:lnTo>
                <a:lnTo>
                  <a:pt x="408" y="320"/>
                </a:lnTo>
                <a:lnTo>
                  <a:pt x="405" y="330"/>
                </a:lnTo>
                <a:lnTo>
                  <a:pt x="399" y="339"/>
                </a:lnTo>
                <a:lnTo>
                  <a:pt x="393" y="349"/>
                </a:lnTo>
                <a:lnTo>
                  <a:pt x="385" y="356"/>
                </a:lnTo>
                <a:lnTo>
                  <a:pt x="376" y="362"/>
                </a:lnTo>
                <a:lnTo>
                  <a:pt x="364" y="364"/>
                </a:lnTo>
                <a:lnTo>
                  <a:pt x="357" y="368"/>
                </a:lnTo>
                <a:lnTo>
                  <a:pt x="349" y="376"/>
                </a:lnTo>
                <a:lnTo>
                  <a:pt x="343" y="381"/>
                </a:lnTo>
                <a:lnTo>
                  <a:pt x="336" y="393"/>
                </a:lnTo>
                <a:lnTo>
                  <a:pt x="322" y="397"/>
                </a:lnTo>
                <a:lnTo>
                  <a:pt x="311" y="402"/>
                </a:lnTo>
                <a:lnTo>
                  <a:pt x="307" y="408"/>
                </a:lnTo>
                <a:lnTo>
                  <a:pt x="309" y="420"/>
                </a:lnTo>
                <a:lnTo>
                  <a:pt x="301" y="431"/>
                </a:lnTo>
                <a:lnTo>
                  <a:pt x="295" y="441"/>
                </a:lnTo>
                <a:lnTo>
                  <a:pt x="290" y="456"/>
                </a:lnTo>
                <a:lnTo>
                  <a:pt x="286" y="466"/>
                </a:lnTo>
                <a:lnTo>
                  <a:pt x="278" y="477"/>
                </a:lnTo>
                <a:lnTo>
                  <a:pt x="268" y="487"/>
                </a:lnTo>
                <a:lnTo>
                  <a:pt x="268" y="489"/>
                </a:lnTo>
                <a:lnTo>
                  <a:pt x="263" y="481"/>
                </a:lnTo>
                <a:lnTo>
                  <a:pt x="255" y="477"/>
                </a:lnTo>
                <a:lnTo>
                  <a:pt x="243" y="473"/>
                </a:lnTo>
                <a:lnTo>
                  <a:pt x="236" y="470"/>
                </a:lnTo>
                <a:lnTo>
                  <a:pt x="228" y="473"/>
                </a:lnTo>
                <a:lnTo>
                  <a:pt x="219" y="471"/>
                </a:lnTo>
                <a:lnTo>
                  <a:pt x="215" y="473"/>
                </a:lnTo>
                <a:lnTo>
                  <a:pt x="209" y="475"/>
                </a:lnTo>
                <a:lnTo>
                  <a:pt x="205" y="479"/>
                </a:lnTo>
                <a:lnTo>
                  <a:pt x="197" y="479"/>
                </a:lnTo>
                <a:lnTo>
                  <a:pt x="190" y="475"/>
                </a:lnTo>
                <a:lnTo>
                  <a:pt x="184" y="470"/>
                </a:lnTo>
                <a:lnTo>
                  <a:pt x="182" y="466"/>
                </a:lnTo>
                <a:lnTo>
                  <a:pt x="184" y="456"/>
                </a:lnTo>
                <a:lnTo>
                  <a:pt x="186" y="447"/>
                </a:lnTo>
                <a:lnTo>
                  <a:pt x="184" y="439"/>
                </a:lnTo>
                <a:lnTo>
                  <a:pt x="178" y="431"/>
                </a:lnTo>
                <a:lnTo>
                  <a:pt x="176" y="422"/>
                </a:lnTo>
                <a:lnTo>
                  <a:pt x="174" y="414"/>
                </a:lnTo>
                <a:lnTo>
                  <a:pt x="172" y="406"/>
                </a:lnTo>
                <a:lnTo>
                  <a:pt x="171" y="399"/>
                </a:lnTo>
                <a:lnTo>
                  <a:pt x="169" y="391"/>
                </a:lnTo>
                <a:lnTo>
                  <a:pt x="172" y="389"/>
                </a:lnTo>
                <a:lnTo>
                  <a:pt x="180" y="387"/>
                </a:lnTo>
                <a:lnTo>
                  <a:pt x="174" y="379"/>
                </a:lnTo>
                <a:lnTo>
                  <a:pt x="172" y="370"/>
                </a:lnTo>
                <a:lnTo>
                  <a:pt x="169" y="362"/>
                </a:lnTo>
                <a:lnTo>
                  <a:pt x="161" y="358"/>
                </a:lnTo>
                <a:lnTo>
                  <a:pt x="153" y="358"/>
                </a:lnTo>
                <a:lnTo>
                  <a:pt x="149" y="362"/>
                </a:lnTo>
                <a:lnTo>
                  <a:pt x="140" y="362"/>
                </a:lnTo>
                <a:lnTo>
                  <a:pt x="136" y="356"/>
                </a:lnTo>
                <a:lnTo>
                  <a:pt x="134" y="351"/>
                </a:lnTo>
                <a:lnTo>
                  <a:pt x="132" y="347"/>
                </a:lnTo>
                <a:lnTo>
                  <a:pt x="128" y="347"/>
                </a:lnTo>
                <a:lnTo>
                  <a:pt x="124" y="349"/>
                </a:lnTo>
                <a:lnTo>
                  <a:pt x="124" y="353"/>
                </a:lnTo>
                <a:lnTo>
                  <a:pt x="123" y="354"/>
                </a:lnTo>
                <a:lnTo>
                  <a:pt x="121" y="360"/>
                </a:lnTo>
                <a:lnTo>
                  <a:pt x="113" y="364"/>
                </a:lnTo>
                <a:lnTo>
                  <a:pt x="107" y="362"/>
                </a:lnTo>
                <a:lnTo>
                  <a:pt x="100" y="360"/>
                </a:lnTo>
                <a:lnTo>
                  <a:pt x="86" y="356"/>
                </a:lnTo>
                <a:lnTo>
                  <a:pt x="80" y="353"/>
                </a:lnTo>
                <a:lnTo>
                  <a:pt x="75" y="353"/>
                </a:lnTo>
                <a:lnTo>
                  <a:pt x="63" y="353"/>
                </a:lnTo>
                <a:lnTo>
                  <a:pt x="53" y="351"/>
                </a:lnTo>
                <a:lnTo>
                  <a:pt x="44" y="351"/>
                </a:lnTo>
                <a:lnTo>
                  <a:pt x="32" y="353"/>
                </a:lnTo>
                <a:lnTo>
                  <a:pt x="27" y="353"/>
                </a:lnTo>
                <a:lnTo>
                  <a:pt x="23" y="351"/>
                </a:lnTo>
                <a:lnTo>
                  <a:pt x="23" y="345"/>
                </a:lnTo>
                <a:lnTo>
                  <a:pt x="25" y="337"/>
                </a:lnTo>
                <a:lnTo>
                  <a:pt x="29" y="330"/>
                </a:lnTo>
                <a:lnTo>
                  <a:pt x="23" y="326"/>
                </a:lnTo>
                <a:lnTo>
                  <a:pt x="21" y="316"/>
                </a:lnTo>
                <a:lnTo>
                  <a:pt x="23" y="308"/>
                </a:lnTo>
                <a:lnTo>
                  <a:pt x="25" y="299"/>
                </a:lnTo>
                <a:lnTo>
                  <a:pt x="27" y="291"/>
                </a:lnTo>
                <a:lnTo>
                  <a:pt x="23" y="285"/>
                </a:lnTo>
                <a:lnTo>
                  <a:pt x="21" y="280"/>
                </a:lnTo>
                <a:lnTo>
                  <a:pt x="21" y="270"/>
                </a:lnTo>
                <a:lnTo>
                  <a:pt x="19" y="260"/>
                </a:lnTo>
                <a:lnTo>
                  <a:pt x="23" y="255"/>
                </a:lnTo>
                <a:lnTo>
                  <a:pt x="19" y="249"/>
                </a:lnTo>
                <a:lnTo>
                  <a:pt x="17" y="241"/>
                </a:lnTo>
                <a:lnTo>
                  <a:pt x="13" y="236"/>
                </a:lnTo>
                <a:lnTo>
                  <a:pt x="9" y="232"/>
                </a:lnTo>
                <a:lnTo>
                  <a:pt x="6" y="226"/>
                </a:lnTo>
                <a:lnTo>
                  <a:pt x="9" y="220"/>
                </a:lnTo>
                <a:lnTo>
                  <a:pt x="9" y="216"/>
                </a:lnTo>
                <a:lnTo>
                  <a:pt x="2" y="212"/>
                </a:lnTo>
                <a:lnTo>
                  <a:pt x="0" y="207"/>
                </a:lnTo>
                <a:lnTo>
                  <a:pt x="2" y="203"/>
                </a:lnTo>
                <a:lnTo>
                  <a:pt x="11" y="201"/>
                </a:lnTo>
                <a:lnTo>
                  <a:pt x="13" y="197"/>
                </a:lnTo>
                <a:lnTo>
                  <a:pt x="13" y="191"/>
                </a:lnTo>
                <a:lnTo>
                  <a:pt x="13" y="184"/>
                </a:lnTo>
                <a:lnTo>
                  <a:pt x="11" y="180"/>
                </a:lnTo>
                <a:lnTo>
                  <a:pt x="7" y="176"/>
                </a:lnTo>
                <a:lnTo>
                  <a:pt x="7" y="170"/>
                </a:lnTo>
                <a:lnTo>
                  <a:pt x="9" y="168"/>
                </a:lnTo>
                <a:lnTo>
                  <a:pt x="13" y="166"/>
                </a:lnTo>
                <a:lnTo>
                  <a:pt x="15" y="161"/>
                </a:lnTo>
                <a:lnTo>
                  <a:pt x="15" y="153"/>
                </a:lnTo>
                <a:lnTo>
                  <a:pt x="15" y="149"/>
                </a:lnTo>
                <a:lnTo>
                  <a:pt x="17" y="145"/>
                </a:lnTo>
                <a:lnTo>
                  <a:pt x="21" y="140"/>
                </a:lnTo>
                <a:lnTo>
                  <a:pt x="23" y="136"/>
                </a:lnTo>
                <a:lnTo>
                  <a:pt x="25" y="126"/>
                </a:lnTo>
                <a:lnTo>
                  <a:pt x="25" y="120"/>
                </a:lnTo>
                <a:lnTo>
                  <a:pt x="25" y="113"/>
                </a:lnTo>
                <a:lnTo>
                  <a:pt x="27" y="107"/>
                </a:lnTo>
                <a:lnTo>
                  <a:pt x="27" y="101"/>
                </a:lnTo>
                <a:lnTo>
                  <a:pt x="27" y="97"/>
                </a:lnTo>
                <a:lnTo>
                  <a:pt x="29" y="90"/>
                </a:lnTo>
                <a:lnTo>
                  <a:pt x="29" y="86"/>
                </a:lnTo>
                <a:lnTo>
                  <a:pt x="30" y="80"/>
                </a:lnTo>
                <a:lnTo>
                  <a:pt x="32" y="76"/>
                </a:lnTo>
                <a:lnTo>
                  <a:pt x="32" y="72"/>
                </a:lnTo>
                <a:lnTo>
                  <a:pt x="30" y="67"/>
                </a:lnTo>
                <a:lnTo>
                  <a:pt x="29" y="63"/>
                </a:lnTo>
                <a:lnTo>
                  <a:pt x="27" y="61"/>
                </a:lnTo>
                <a:lnTo>
                  <a:pt x="25" y="57"/>
                </a:lnTo>
                <a:lnTo>
                  <a:pt x="25" y="53"/>
                </a:lnTo>
                <a:lnTo>
                  <a:pt x="21" y="51"/>
                </a:lnTo>
                <a:lnTo>
                  <a:pt x="17" y="49"/>
                </a:lnTo>
                <a:lnTo>
                  <a:pt x="15" y="46"/>
                </a:lnTo>
                <a:lnTo>
                  <a:pt x="15" y="44"/>
                </a:lnTo>
                <a:lnTo>
                  <a:pt x="13" y="38"/>
                </a:lnTo>
                <a:lnTo>
                  <a:pt x="15" y="36"/>
                </a:lnTo>
                <a:lnTo>
                  <a:pt x="17" y="32"/>
                </a:lnTo>
                <a:lnTo>
                  <a:pt x="23" y="30"/>
                </a:lnTo>
                <a:lnTo>
                  <a:pt x="27" y="30"/>
                </a:lnTo>
                <a:lnTo>
                  <a:pt x="30" y="30"/>
                </a:lnTo>
                <a:lnTo>
                  <a:pt x="34" y="34"/>
                </a:lnTo>
                <a:lnTo>
                  <a:pt x="42" y="36"/>
                </a:lnTo>
                <a:lnTo>
                  <a:pt x="46" y="36"/>
                </a:lnTo>
                <a:lnTo>
                  <a:pt x="53" y="38"/>
                </a:lnTo>
                <a:lnTo>
                  <a:pt x="57" y="36"/>
                </a:lnTo>
                <a:lnTo>
                  <a:pt x="65" y="32"/>
                </a:lnTo>
                <a:lnTo>
                  <a:pt x="69" y="30"/>
                </a:lnTo>
                <a:lnTo>
                  <a:pt x="73" y="30"/>
                </a:lnTo>
                <a:lnTo>
                  <a:pt x="75" y="28"/>
                </a:lnTo>
                <a:lnTo>
                  <a:pt x="78" y="24"/>
                </a:lnTo>
                <a:lnTo>
                  <a:pt x="82" y="21"/>
                </a:lnTo>
                <a:lnTo>
                  <a:pt x="88" y="17"/>
                </a:lnTo>
                <a:lnTo>
                  <a:pt x="90" y="15"/>
                </a:lnTo>
                <a:lnTo>
                  <a:pt x="94" y="11"/>
                </a:lnTo>
                <a:lnTo>
                  <a:pt x="98" y="7"/>
                </a:lnTo>
                <a:lnTo>
                  <a:pt x="103" y="7"/>
                </a:lnTo>
                <a:lnTo>
                  <a:pt x="105" y="5"/>
                </a:lnTo>
                <a:lnTo>
                  <a:pt x="111" y="3"/>
                </a:lnTo>
                <a:lnTo>
                  <a:pt x="115" y="1"/>
                </a:lnTo>
                <a:lnTo>
                  <a:pt x="121" y="0"/>
                </a:lnTo>
                <a:lnTo>
                  <a:pt x="124" y="0"/>
                </a:lnTo>
                <a:lnTo>
                  <a:pt x="130" y="0"/>
                </a:lnTo>
                <a:lnTo>
                  <a:pt x="134" y="0"/>
                </a:lnTo>
                <a:lnTo>
                  <a:pt x="140" y="1"/>
                </a:lnTo>
                <a:lnTo>
                  <a:pt x="144" y="3"/>
                </a:lnTo>
                <a:lnTo>
                  <a:pt x="149" y="5"/>
                </a:lnTo>
                <a:lnTo>
                  <a:pt x="153" y="7"/>
                </a:lnTo>
                <a:lnTo>
                  <a:pt x="159" y="7"/>
                </a:lnTo>
                <a:lnTo>
                  <a:pt x="167" y="11"/>
                </a:lnTo>
                <a:lnTo>
                  <a:pt x="172" y="13"/>
                </a:lnTo>
                <a:lnTo>
                  <a:pt x="178" y="15"/>
                </a:lnTo>
                <a:lnTo>
                  <a:pt x="184" y="17"/>
                </a:lnTo>
                <a:lnTo>
                  <a:pt x="188" y="19"/>
                </a:lnTo>
                <a:lnTo>
                  <a:pt x="194" y="21"/>
                </a:lnTo>
                <a:lnTo>
                  <a:pt x="199" y="21"/>
                </a:lnTo>
                <a:lnTo>
                  <a:pt x="203" y="19"/>
                </a:lnTo>
                <a:lnTo>
                  <a:pt x="209" y="19"/>
                </a:lnTo>
                <a:lnTo>
                  <a:pt x="215" y="17"/>
                </a:lnTo>
                <a:lnTo>
                  <a:pt x="220" y="19"/>
                </a:lnTo>
                <a:lnTo>
                  <a:pt x="228" y="17"/>
                </a:lnTo>
                <a:lnTo>
                  <a:pt x="230" y="17"/>
                </a:lnTo>
                <a:lnTo>
                  <a:pt x="234" y="19"/>
                </a:lnTo>
                <a:lnTo>
                  <a:pt x="236" y="21"/>
                </a:lnTo>
                <a:lnTo>
                  <a:pt x="242" y="23"/>
                </a:lnTo>
                <a:lnTo>
                  <a:pt x="245" y="21"/>
                </a:lnTo>
                <a:lnTo>
                  <a:pt x="247" y="17"/>
                </a:lnTo>
                <a:lnTo>
                  <a:pt x="251" y="15"/>
                </a:lnTo>
                <a:lnTo>
                  <a:pt x="255" y="15"/>
                </a:lnTo>
                <a:lnTo>
                  <a:pt x="263" y="15"/>
                </a:lnTo>
                <a:lnTo>
                  <a:pt x="266" y="15"/>
                </a:lnTo>
                <a:lnTo>
                  <a:pt x="270" y="19"/>
                </a:lnTo>
                <a:lnTo>
                  <a:pt x="274" y="21"/>
                </a:lnTo>
                <a:lnTo>
                  <a:pt x="278" y="23"/>
                </a:lnTo>
                <a:lnTo>
                  <a:pt x="282" y="21"/>
                </a:lnTo>
                <a:lnTo>
                  <a:pt x="284" y="21"/>
                </a:lnTo>
                <a:lnTo>
                  <a:pt x="288" y="21"/>
                </a:lnTo>
                <a:lnTo>
                  <a:pt x="293" y="24"/>
                </a:lnTo>
                <a:lnTo>
                  <a:pt x="297" y="28"/>
                </a:lnTo>
                <a:lnTo>
                  <a:pt x="301" y="32"/>
                </a:lnTo>
                <a:lnTo>
                  <a:pt x="305" y="36"/>
                </a:lnTo>
                <a:lnTo>
                  <a:pt x="311" y="38"/>
                </a:lnTo>
                <a:lnTo>
                  <a:pt x="314" y="42"/>
                </a:lnTo>
                <a:lnTo>
                  <a:pt x="318" y="46"/>
                </a:lnTo>
                <a:lnTo>
                  <a:pt x="320" y="51"/>
                </a:lnTo>
                <a:lnTo>
                  <a:pt x="324" y="55"/>
                </a:lnTo>
                <a:lnTo>
                  <a:pt x="328" y="59"/>
                </a:lnTo>
                <a:lnTo>
                  <a:pt x="332" y="65"/>
                </a:lnTo>
                <a:lnTo>
                  <a:pt x="336" y="69"/>
                </a:lnTo>
                <a:lnTo>
                  <a:pt x="341" y="72"/>
                </a:lnTo>
                <a:lnTo>
                  <a:pt x="343" y="72"/>
                </a:lnTo>
                <a:lnTo>
                  <a:pt x="347" y="74"/>
                </a:lnTo>
                <a:lnTo>
                  <a:pt x="351" y="76"/>
                </a:lnTo>
                <a:lnTo>
                  <a:pt x="355" y="80"/>
                </a:lnTo>
                <a:lnTo>
                  <a:pt x="357" y="84"/>
                </a:lnTo>
                <a:lnTo>
                  <a:pt x="359" y="86"/>
                </a:lnTo>
                <a:lnTo>
                  <a:pt x="362" y="90"/>
                </a:lnTo>
                <a:lnTo>
                  <a:pt x="366" y="95"/>
                </a:lnTo>
                <a:lnTo>
                  <a:pt x="372" y="97"/>
                </a:lnTo>
                <a:lnTo>
                  <a:pt x="376" y="101"/>
                </a:lnTo>
                <a:lnTo>
                  <a:pt x="380" y="105"/>
                </a:lnTo>
                <a:lnTo>
                  <a:pt x="385" y="107"/>
                </a:lnTo>
                <a:lnTo>
                  <a:pt x="389" y="107"/>
                </a:lnTo>
                <a:lnTo>
                  <a:pt x="393" y="111"/>
                </a:lnTo>
                <a:lnTo>
                  <a:pt x="399" y="115"/>
                </a:lnTo>
                <a:lnTo>
                  <a:pt x="403" y="117"/>
                </a:lnTo>
                <a:lnTo>
                  <a:pt x="407" y="117"/>
                </a:lnTo>
                <a:lnTo>
                  <a:pt x="410" y="120"/>
                </a:lnTo>
                <a:lnTo>
                  <a:pt x="416" y="124"/>
                </a:lnTo>
                <a:lnTo>
                  <a:pt x="420" y="124"/>
                </a:lnTo>
                <a:lnTo>
                  <a:pt x="424" y="124"/>
                </a:lnTo>
                <a:lnTo>
                  <a:pt x="432" y="124"/>
                </a:lnTo>
                <a:lnTo>
                  <a:pt x="437" y="124"/>
                </a:lnTo>
                <a:lnTo>
                  <a:pt x="441" y="124"/>
                </a:lnTo>
                <a:lnTo>
                  <a:pt x="443" y="124"/>
                </a:lnTo>
                <a:lnTo>
                  <a:pt x="445" y="128"/>
                </a:lnTo>
                <a:lnTo>
                  <a:pt x="447" y="130"/>
                </a:lnTo>
                <a:lnTo>
                  <a:pt x="449" y="134"/>
                </a:lnTo>
                <a:lnTo>
                  <a:pt x="453" y="136"/>
                </a:lnTo>
                <a:lnTo>
                  <a:pt x="456" y="136"/>
                </a:lnTo>
                <a:lnTo>
                  <a:pt x="460" y="136"/>
                </a:lnTo>
                <a:lnTo>
                  <a:pt x="464" y="136"/>
                </a:lnTo>
                <a:lnTo>
                  <a:pt x="468" y="138"/>
                </a:lnTo>
                <a:lnTo>
                  <a:pt x="470" y="140"/>
                </a:lnTo>
                <a:lnTo>
                  <a:pt x="474" y="143"/>
                </a:lnTo>
                <a:lnTo>
                  <a:pt x="476" y="147"/>
                </a:lnTo>
                <a:lnTo>
                  <a:pt x="478" y="151"/>
                </a:lnTo>
                <a:lnTo>
                  <a:pt x="481" y="157"/>
                </a:lnTo>
                <a:lnTo>
                  <a:pt x="479" y="161"/>
                </a:lnTo>
                <a:lnTo>
                  <a:pt x="476" y="165"/>
                </a:lnTo>
                <a:lnTo>
                  <a:pt x="476" y="166"/>
                </a:lnTo>
                <a:lnTo>
                  <a:pt x="476" y="170"/>
                </a:lnTo>
                <a:lnTo>
                  <a:pt x="476" y="174"/>
                </a:lnTo>
                <a:lnTo>
                  <a:pt x="476" y="178"/>
                </a:lnTo>
                <a:lnTo>
                  <a:pt x="478" y="182"/>
                </a:lnTo>
                <a:lnTo>
                  <a:pt x="481" y="186"/>
                </a:lnTo>
                <a:lnTo>
                  <a:pt x="481" y="191"/>
                </a:lnTo>
                <a:lnTo>
                  <a:pt x="481" y="195"/>
                </a:lnTo>
                <a:lnTo>
                  <a:pt x="481" y="199"/>
                </a:lnTo>
                <a:lnTo>
                  <a:pt x="479" y="201"/>
                </a:lnTo>
                <a:lnTo>
                  <a:pt x="476" y="20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6" name="Freeform 30"/>
          <p:cNvSpPr>
            <a:spLocks/>
          </p:cNvSpPr>
          <p:nvPr/>
        </p:nvSpPr>
        <p:spPr bwMode="auto">
          <a:xfrm>
            <a:off x="3115375" y="3707327"/>
            <a:ext cx="1354636" cy="1073420"/>
          </a:xfrm>
          <a:custGeom>
            <a:avLst/>
            <a:gdLst>
              <a:gd name="T0" fmla="*/ 2147483647 w 760"/>
              <a:gd name="T1" fmla="*/ 2147483647 h 617"/>
              <a:gd name="T2" fmla="*/ 2147483647 w 760"/>
              <a:gd name="T3" fmla="*/ 2147483647 h 617"/>
              <a:gd name="T4" fmla="*/ 2147483647 w 760"/>
              <a:gd name="T5" fmla="*/ 2147483647 h 617"/>
              <a:gd name="T6" fmla="*/ 2147483647 w 760"/>
              <a:gd name="T7" fmla="*/ 2147483647 h 617"/>
              <a:gd name="T8" fmla="*/ 2147483647 w 760"/>
              <a:gd name="T9" fmla="*/ 2147483647 h 617"/>
              <a:gd name="T10" fmla="*/ 2147483647 w 760"/>
              <a:gd name="T11" fmla="*/ 2147483647 h 617"/>
              <a:gd name="T12" fmla="*/ 2147483647 w 760"/>
              <a:gd name="T13" fmla="*/ 2147483647 h 617"/>
              <a:gd name="T14" fmla="*/ 2147483647 w 760"/>
              <a:gd name="T15" fmla="*/ 2147483647 h 617"/>
              <a:gd name="T16" fmla="*/ 2147483647 w 760"/>
              <a:gd name="T17" fmla="*/ 2147483647 h 617"/>
              <a:gd name="T18" fmla="*/ 2147483647 w 760"/>
              <a:gd name="T19" fmla="*/ 2147483647 h 617"/>
              <a:gd name="T20" fmla="*/ 2147483647 w 760"/>
              <a:gd name="T21" fmla="*/ 2147483647 h 617"/>
              <a:gd name="T22" fmla="*/ 2147483647 w 760"/>
              <a:gd name="T23" fmla="*/ 2147483647 h 617"/>
              <a:gd name="T24" fmla="*/ 2147483647 w 760"/>
              <a:gd name="T25" fmla="*/ 2147483647 h 617"/>
              <a:gd name="T26" fmla="*/ 2147483647 w 760"/>
              <a:gd name="T27" fmla="*/ 2147483647 h 617"/>
              <a:gd name="T28" fmla="*/ 2147483647 w 760"/>
              <a:gd name="T29" fmla="*/ 2147483647 h 617"/>
              <a:gd name="T30" fmla="*/ 0 w 760"/>
              <a:gd name="T31" fmla="*/ 2147483647 h 617"/>
              <a:gd name="T32" fmla="*/ 2147483647 w 760"/>
              <a:gd name="T33" fmla="*/ 2147483647 h 617"/>
              <a:gd name="T34" fmla="*/ 2147483647 w 760"/>
              <a:gd name="T35" fmla="*/ 2147483647 h 617"/>
              <a:gd name="T36" fmla="*/ 2147483647 w 760"/>
              <a:gd name="T37" fmla="*/ 2147483647 h 617"/>
              <a:gd name="T38" fmla="*/ 2147483647 w 760"/>
              <a:gd name="T39" fmla="*/ 2147483647 h 617"/>
              <a:gd name="T40" fmla="*/ 2147483647 w 760"/>
              <a:gd name="T41" fmla="*/ 2147483647 h 617"/>
              <a:gd name="T42" fmla="*/ 2147483647 w 760"/>
              <a:gd name="T43" fmla="*/ 2147483647 h 617"/>
              <a:gd name="T44" fmla="*/ 2147483647 w 760"/>
              <a:gd name="T45" fmla="*/ 2147483647 h 617"/>
              <a:gd name="T46" fmla="*/ 2147483647 w 760"/>
              <a:gd name="T47" fmla="*/ 2147483647 h 617"/>
              <a:gd name="T48" fmla="*/ 2147483647 w 760"/>
              <a:gd name="T49" fmla="*/ 2147483647 h 617"/>
              <a:gd name="T50" fmla="*/ 2147483647 w 760"/>
              <a:gd name="T51" fmla="*/ 2147483647 h 617"/>
              <a:gd name="T52" fmla="*/ 2147483647 w 760"/>
              <a:gd name="T53" fmla="*/ 2147483647 h 617"/>
              <a:gd name="T54" fmla="*/ 2147483647 w 760"/>
              <a:gd name="T55" fmla="*/ 2147483647 h 617"/>
              <a:gd name="T56" fmla="*/ 2147483647 w 760"/>
              <a:gd name="T57" fmla="*/ 2147483647 h 617"/>
              <a:gd name="T58" fmla="*/ 2147483647 w 760"/>
              <a:gd name="T59" fmla="*/ 2147483647 h 617"/>
              <a:gd name="T60" fmla="*/ 2147483647 w 760"/>
              <a:gd name="T61" fmla="*/ 2147483647 h 617"/>
              <a:gd name="T62" fmla="*/ 2147483647 w 760"/>
              <a:gd name="T63" fmla="*/ 2147483647 h 617"/>
              <a:gd name="T64" fmla="*/ 2147483647 w 760"/>
              <a:gd name="T65" fmla="*/ 2147483647 h 617"/>
              <a:gd name="T66" fmla="*/ 2147483647 w 760"/>
              <a:gd name="T67" fmla="*/ 2147483647 h 617"/>
              <a:gd name="T68" fmla="*/ 2147483647 w 760"/>
              <a:gd name="T69" fmla="*/ 2147483647 h 617"/>
              <a:gd name="T70" fmla="*/ 2147483647 w 760"/>
              <a:gd name="T71" fmla="*/ 2147483647 h 617"/>
              <a:gd name="T72" fmla="*/ 2147483647 w 760"/>
              <a:gd name="T73" fmla="*/ 2147483647 h 617"/>
              <a:gd name="T74" fmla="*/ 2147483647 w 760"/>
              <a:gd name="T75" fmla="*/ 2147483647 h 617"/>
              <a:gd name="T76" fmla="*/ 2147483647 w 760"/>
              <a:gd name="T77" fmla="*/ 2147483647 h 617"/>
              <a:gd name="T78" fmla="*/ 2147483647 w 760"/>
              <a:gd name="T79" fmla="*/ 2147483647 h 617"/>
              <a:gd name="T80" fmla="*/ 2147483647 w 760"/>
              <a:gd name="T81" fmla="*/ 2147483647 h 617"/>
              <a:gd name="T82" fmla="*/ 2147483647 w 760"/>
              <a:gd name="T83" fmla="*/ 2147483647 h 617"/>
              <a:gd name="T84" fmla="*/ 2147483647 w 760"/>
              <a:gd name="T85" fmla="*/ 2147483647 h 617"/>
              <a:gd name="T86" fmla="*/ 2147483647 w 760"/>
              <a:gd name="T87" fmla="*/ 2147483647 h 617"/>
              <a:gd name="T88" fmla="*/ 2147483647 w 760"/>
              <a:gd name="T89" fmla="*/ 2147483647 h 617"/>
              <a:gd name="T90" fmla="*/ 2147483647 w 760"/>
              <a:gd name="T91" fmla="*/ 2147483647 h 617"/>
              <a:gd name="T92" fmla="*/ 2147483647 w 760"/>
              <a:gd name="T93" fmla="*/ 2147483647 h 617"/>
              <a:gd name="T94" fmla="*/ 2147483647 w 760"/>
              <a:gd name="T95" fmla="*/ 2147483647 h 617"/>
              <a:gd name="T96" fmla="*/ 2147483647 w 760"/>
              <a:gd name="T97" fmla="*/ 2147483647 h 617"/>
              <a:gd name="T98" fmla="*/ 2147483647 w 760"/>
              <a:gd name="T99" fmla="*/ 2147483647 h 617"/>
              <a:gd name="T100" fmla="*/ 2147483647 w 760"/>
              <a:gd name="T101" fmla="*/ 2147483647 h 617"/>
              <a:gd name="T102" fmla="*/ 2147483647 w 760"/>
              <a:gd name="T103" fmla="*/ 2147483647 h 617"/>
              <a:gd name="T104" fmla="*/ 2147483647 w 760"/>
              <a:gd name="T105" fmla="*/ 2147483647 h 6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60"/>
              <a:gd name="T160" fmla="*/ 0 h 617"/>
              <a:gd name="T161" fmla="*/ 760 w 760"/>
              <a:gd name="T162" fmla="*/ 617 h 6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60" h="617">
                <a:moveTo>
                  <a:pt x="418" y="583"/>
                </a:moveTo>
                <a:lnTo>
                  <a:pt x="412" y="581"/>
                </a:lnTo>
                <a:lnTo>
                  <a:pt x="408" y="583"/>
                </a:lnTo>
                <a:lnTo>
                  <a:pt x="406" y="587"/>
                </a:lnTo>
                <a:lnTo>
                  <a:pt x="405" y="592"/>
                </a:lnTo>
                <a:lnTo>
                  <a:pt x="401" y="596"/>
                </a:lnTo>
                <a:lnTo>
                  <a:pt x="395" y="594"/>
                </a:lnTo>
                <a:lnTo>
                  <a:pt x="387" y="592"/>
                </a:lnTo>
                <a:lnTo>
                  <a:pt x="382" y="594"/>
                </a:lnTo>
                <a:lnTo>
                  <a:pt x="374" y="602"/>
                </a:lnTo>
                <a:lnTo>
                  <a:pt x="368" y="600"/>
                </a:lnTo>
                <a:lnTo>
                  <a:pt x="364" y="596"/>
                </a:lnTo>
                <a:lnTo>
                  <a:pt x="358" y="600"/>
                </a:lnTo>
                <a:lnTo>
                  <a:pt x="358" y="608"/>
                </a:lnTo>
                <a:lnTo>
                  <a:pt x="353" y="612"/>
                </a:lnTo>
                <a:lnTo>
                  <a:pt x="347" y="612"/>
                </a:lnTo>
                <a:lnTo>
                  <a:pt x="337" y="615"/>
                </a:lnTo>
                <a:lnTo>
                  <a:pt x="330" y="617"/>
                </a:lnTo>
                <a:lnTo>
                  <a:pt x="320" y="615"/>
                </a:lnTo>
                <a:lnTo>
                  <a:pt x="316" y="610"/>
                </a:lnTo>
                <a:lnTo>
                  <a:pt x="312" y="606"/>
                </a:lnTo>
                <a:lnTo>
                  <a:pt x="311" y="600"/>
                </a:lnTo>
                <a:lnTo>
                  <a:pt x="307" y="591"/>
                </a:lnTo>
                <a:lnTo>
                  <a:pt x="301" y="587"/>
                </a:lnTo>
                <a:lnTo>
                  <a:pt x="295" y="581"/>
                </a:lnTo>
                <a:lnTo>
                  <a:pt x="295" y="575"/>
                </a:lnTo>
                <a:lnTo>
                  <a:pt x="293" y="569"/>
                </a:lnTo>
                <a:lnTo>
                  <a:pt x="289" y="562"/>
                </a:lnTo>
                <a:lnTo>
                  <a:pt x="289" y="554"/>
                </a:lnTo>
                <a:lnTo>
                  <a:pt x="291" y="548"/>
                </a:lnTo>
                <a:lnTo>
                  <a:pt x="293" y="541"/>
                </a:lnTo>
                <a:lnTo>
                  <a:pt x="293" y="533"/>
                </a:lnTo>
                <a:lnTo>
                  <a:pt x="291" y="523"/>
                </a:lnTo>
                <a:lnTo>
                  <a:pt x="287" y="516"/>
                </a:lnTo>
                <a:lnTo>
                  <a:pt x="280" y="510"/>
                </a:lnTo>
                <a:lnTo>
                  <a:pt x="272" y="504"/>
                </a:lnTo>
                <a:lnTo>
                  <a:pt x="268" y="498"/>
                </a:lnTo>
                <a:lnTo>
                  <a:pt x="266" y="489"/>
                </a:lnTo>
                <a:lnTo>
                  <a:pt x="264" y="481"/>
                </a:lnTo>
                <a:lnTo>
                  <a:pt x="261" y="475"/>
                </a:lnTo>
                <a:lnTo>
                  <a:pt x="259" y="466"/>
                </a:lnTo>
                <a:lnTo>
                  <a:pt x="261" y="460"/>
                </a:lnTo>
                <a:lnTo>
                  <a:pt x="259" y="452"/>
                </a:lnTo>
                <a:lnTo>
                  <a:pt x="255" y="445"/>
                </a:lnTo>
                <a:lnTo>
                  <a:pt x="253" y="437"/>
                </a:lnTo>
                <a:lnTo>
                  <a:pt x="253" y="429"/>
                </a:lnTo>
                <a:lnTo>
                  <a:pt x="253" y="422"/>
                </a:lnTo>
                <a:lnTo>
                  <a:pt x="247" y="414"/>
                </a:lnTo>
                <a:lnTo>
                  <a:pt x="240" y="410"/>
                </a:lnTo>
                <a:lnTo>
                  <a:pt x="230" y="408"/>
                </a:lnTo>
                <a:lnTo>
                  <a:pt x="222" y="410"/>
                </a:lnTo>
                <a:lnTo>
                  <a:pt x="213" y="410"/>
                </a:lnTo>
                <a:lnTo>
                  <a:pt x="205" y="410"/>
                </a:lnTo>
                <a:lnTo>
                  <a:pt x="197" y="414"/>
                </a:lnTo>
                <a:lnTo>
                  <a:pt x="188" y="414"/>
                </a:lnTo>
                <a:lnTo>
                  <a:pt x="176" y="414"/>
                </a:lnTo>
                <a:lnTo>
                  <a:pt x="169" y="416"/>
                </a:lnTo>
                <a:lnTo>
                  <a:pt x="161" y="420"/>
                </a:lnTo>
                <a:lnTo>
                  <a:pt x="153" y="422"/>
                </a:lnTo>
                <a:lnTo>
                  <a:pt x="147" y="422"/>
                </a:lnTo>
                <a:lnTo>
                  <a:pt x="147" y="429"/>
                </a:lnTo>
                <a:lnTo>
                  <a:pt x="145" y="433"/>
                </a:lnTo>
                <a:lnTo>
                  <a:pt x="140" y="433"/>
                </a:lnTo>
                <a:lnTo>
                  <a:pt x="136" y="429"/>
                </a:lnTo>
                <a:lnTo>
                  <a:pt x="134" y="424"/>
                </a:lnTo>
                <a:lnTo>
                  <a:pt x="132" y="418"/>
                </a:lnTo>
                <a:lnTo>
                  <a:pt x="130" y="420"/>
                </a:lnTo>
                <a:lnTo>
                  <a:pt x="124" y="426"/>
                </a:lnTo>
                <a:lnTo>
                  <a:pt x="122" y="424"/>
                </a:lnTo>
                <a:lnTo>
                  <a:pt x="121" y="422"/>
                </a:lnTo>
                <a:lnTo>
                  <a:pt x="121" y="420"/>
                </a:lnTo>
                <a:lnTo>
                  <a:pt x="122" y="414"/>
                </a:lnTo>
                <a:lnTo>
                  <a:pt x="122" y="410"/>
                </a:lnTo>
                <a:lnTo>
                  <a:pt x="117" y="406"/>
                </a:lnTo>
                <a:lnTo>
                  <a:pt x="107" y="406"/>
                </a:lnTo>
                <a:lnTo>
                  <a:pt x="101" y="404"/>
                </a:lnTo>
                <a:lnTo>
                  <a:pt x="98" y="399"/>
                </a:lnTo>
                <a:lnTo>
                  <a:pt x="90" y="401"/>
                </a:lnTo>
                <a:lnTo>
                  <a:pt x="82" y="406"/>
                </a:lnTo>
                <a:lnTo>
                  <a:pt x="73" y="406"/>
                </a:lnTo>
                <a:lnTo>
                  <a:pt x="55" y="404"/>
                </a:lnTo>
                <a:lnTo>
                  <a:pt x="46" y="403"/>
                </a:lnTo>
                <a:lnTo>
                  <a:pt x="40" y="399"/>
                </a:lnTo>
                <a:lnTo>
                  <a:pt x="32" y="399"/>
                </a:lnTo>
                <a:lnTo>
                  <a:pt x="23" y="401"/>
                </a:lnTo>
                <a:lnTo>
                  <a:pt x="15" y="404"/>
                </a:lnTo>
                <a:lnTo>
                  <a:pt x="9" y="410"/>
                </a:lnTo>
                <a:lnTo>
                  <a:pt x="5" y="414"/>
                </a:lnTo>
                <a:lnTo>
                  <a:pt x="5" y="410"/>
                </a:lnTo>
                <a:lnTo>
                  <a:pt x="5" y="406"/>
                </a:lnTo>
                <a:lnTo>
                  <a:pt x="5" y="401"/>
                </a:lnTo>
                <a:lnTo>
                  <a:pt x="2" y="397"/>
                </a:lnTo>
                <a:lnTo>
                  <a:pt x="0" y="393"/>
                </a:lnTo>
                <a:lnTo>
                  <a:pt x="0" y="389"/>
                </a:lnTo>
                <a:lnTo>
                  <a:pt x="0" y="385"/>
                </a:lnTo>
                <a:lnTo>
                  <a:pt x="0" y="381"/>
                </a:lnTo>
                <a:lnTo>
                  <a:pt x="0" y="380"/>
                </a:lnTo>
                <a:lnTo>
                  <a:pt x="3" y="376"/>
                </a:lnTo>
                <a:lnTo>
                  <a:pt x="5" y="372"/>
                </a:lnTo>
                <a:lnTo>
                  <a:pt x="5" y="374"/>
                </a:lnTo>
                <a:lnTo>
                  <a:pt x="9" y="372"/>
                </a:lnTo>
                <a:lnTo>
                  <a:pt x="13" y="370"/>
                </a:lnTo>
                <a:lnTo>
                  <a:pt x="15" y="366"/>
                </a:lnTo>
                <a:lnTo>
                  <a:pt x="15" y="362"/>
                </a:lnTo>
                <a:lnTo>
                  <a:pt x="17" y="358"/>
                </a:lnTo>
                <a:lnTo>
                  <a:pt x="21" y="355"/>
                </a:lnTo>
                <a:lnTo>
                  <a:pt x="25" y="351"/>
                </a:lnTo>
                <a:lnTo>
                  <a:pt x="30" y="351"/>
                </a:lnTo>
                <a:lnTo>
                  <a:pt x="32" y="345"/>
                </a:lnTo>
                <a:lnTo>
                  <a:pt x="38" y="345"/>
                </a:lnTo>
                <a:lnTo>
                  <a:pt x="40" y="339"/>
                </a:lnTo>
                <a:lnTo>
                  <a:pt x="40" y="333"/>
                </a:lnTo>
                <a:lnTo>
                  <a:pt x="42" y="330"/>
                </a:lnTo>
                <a:lnTo>
                  <a:pt x="46" y="326"/>
                </a:lnTo>
                <a:lnTo>
                  <a:pt x="48" y="322"/>
                </a:lnTo>
                <a:lnTo>
                  <a:pt x="53" y="318"/>
                </a:lnTo>
                <a:lnTo>
                  <a:pt x="57" y="314"/>
                </a:lnTo>
                <a:lnTo>
                  <a:pt x="59" y="312"/>
                </a:lnTo>
                <a:lnTo>
                  <a:pt x="65" y="310"/>
                </a:lnTo>
                <a:lnTo>
                  <a:pt x="71" y="310"/>
                </a:lnTo>
                <a:lnTo>
                  <a:pt x="74" y="310"/>
                </a:lnTo>
                <a:lnTo>
                  <a:pt x="78" y="312"/>
                </a:lnTo>
                <a:lnTo>
                  <a:pt x="80" y="310"/>
                </a:lnTo>
                <a:lnTo>
                  <a:pt x="84" y="307"/>
                </a:lnTo>
                <a:lnTo>
                  <a:pt x="92" y="307"/>
                </a:lnTo>
                <a:lnTo>
                  <a:pt x="98" y="307"/>
                </a:lnTo>
                <a:lnTo>
                  <a:pt x="103" y="310"/>
                </a:lnTo>
                <a:lnTo>
                  <a:pt x="107" y="310"/>
                </a:lnTo>
                <a:lnTo>
                  <a:pt x="113" y="307"/>
                </a:lnTo>
                <a:lnTo>
                  <a:pt x="119" y="305"/>
                </a:lnTo>
                <a:lnTo>
                  <a:pt x="124" y="301"/>
                </a:lnTo>
                <a:lnTo>
                  <a:pt x="128" y="297"/>
                </a:lnTo>
                <a:lnTo>
                  <a:pt x="134" y="293"/>
                </a:lnTo>
                <a:lnTo>
                  <a:pt x="138" y="289"/>
                </a:lnTo>
                <a:lnTo>
                  <a:pt x="144" y="291"/>
                </a:lnTo>
                <a:lnTo>
                  <a:pt x="151" y="289"/>
                </a:lnTo>
                <a:lnTo>
                  <a:pt x="155" y="287"/>
                </a:lnTo>
                <a:lnTo>
                  <a:pt x="159" y="287"/>
                </a:lnTo>
                <a:lnTo>
                  <a:pt x="163" y="289"/>
                </a:lnTo>
                <a:lnTo>
                  <a:pt x="167" y="291"/>
                </a:lnTo>
                <a:lnTo>
                  <a:pt x="172" y="291"/>
                </a:lnTo>
                <a:lnTo>
                  <a:pt x="178" y="287"/>
                </a:lnTo>
                <a:lnTo>
                  <a:pt x="182" y="287"/>
                </a:lnTo>
                <a:lnTo>
                  <a:pt x="188" y="289"/>
                </a:lnTo>
                <a:lnTo>
                  <a:pt x="192" y="291"/>
                </a:lnTo>
                <a:lnTo>
                  <a:pt x="197" y="293"/>
                </a:lnTo>
                <a:lnTo>
                  <a:pt x="201" y="295"/>
                </a:lnTo>
                <a:lnTo>
                  <a:pt x="207" y="295"/>
                </a:lnTo>
                <a:lnTo>
                  <a:pt x="213" y="293"/>
                </a:lnTo>
                <a:lnTo>
                  <a:pt x="218" y="291"/>
                </a:lnTo>
                <a:lnTo>
                  <a:pt x="224" y="289"/>
                </a:lnTo>
                <a:lnTo>
                  <a:pt x="228" y="286"/>
                </a:lnTo>
                <a:lnTo>
                  <a:pt x="230" y="278"/>
                </a:lnTo>
                <a:lnTo>
                  <a:pt x="230" y="268"/>
                </a:lnTo>
                <a:lnTo>
                  <a:pt x="232" y="262"/>
                </a:lnTo>
                <a:lnTo>
                  <a:pt x="230" y="257"/>
                </a:lnTo>
                <a:lnTo>
                  <a:pt x="234" y="251"/>
                </a:lnTo>
                <a:lnTo>
                  <a:pt x="234" y="243"/>
                </a:lnTo>
                <a:lnTo>
                  <a:pt x="230" y="236"/>
                </a:lnTo>
                <a:lnTo>
                  <a:pt x="236" y="228"/>
                </a:lnTo>
                <a:lnTo>
                  <a:pt x="240" y="224"/>
                </a:lnTo>
                <a:lnTo>
                  <a:pt x="247" y="218"/>
                </a:lnTo>
                <a:lnTo>
                  <a:pt x="253" y="215"/>
                </a:lnTo>
                <a:lnTo>
                  <a:pt x="255" y="209"/>
                </a:lnTo>
                <a:lnTo>
                  <a:pt x="249" y="205"/>
                </a:lnTo>
                <a:lnTo>
                  <a:pt x="251" y="197"/>
                </a:lnTo>
                <a:lnTo>
                  <a:pt x="257" y="195"/>
                </a:lnTo>
                <a:lnTo>
                  <a:pt x="259" y="190"/>
                </a:lnTo>
                <a:lnTo>
                  <a:pt x="261" y="182"/>
                </a:lnTo>
                <a:lnTo>
                  <a:pt x="257" y="172"/>
                </a:lnTo>
                <a:lnTo>
                  <a:pt x="253" y="165"/>
                </a:lnTo>
                <a:lnTo>
                  <a:pt x="253" y="151"/>
                </a:lnTo>
                <a:lnTo>
                  <a:pt x="251" y="144"/>
                </a:lnTo>
                <a:lnTo>
                  <a:pt x="251" y="132"/>
                </a:lnTo>
                <a:lnTo>
                  <a:pt x="253" y="122"/>
                </a:lnTo>
                <a:lnTo>
                  <a:pt x="257" y="115"/>
                </a:lnTo>
                <a:lnTo>
                  <a:pt x="261" y="105"/>
                </a:lnTo>
                <a:lnTo>
                  <a:pt x="261" y="94"/>
                </a:lnTo>
                <a:lnTo>
                  <a:pt x="263" y="86"/>
                </a:lnTo>
                <a:lnTo>
                  <a:pt x="266" y="80"/>
                </a:lnTo>
                <a:lnTo>
                  <a:pt x="272" y="74"/>
                </a:lnTo>
                <a:lnTo>
                  <a:pt x="284" y="73"/>
                </a:lnTo>
                <a:lnTo>
                  <a:pt x="293" y="71"/>
                </a:lnTo>
                <a:lnTo>
                  <a:pt x="297" y="67"/>
                </a:lnTo>
                <a:lnTo>
                  <a:pt x="299" y="57"/>
                </a:lnTo>
                <a:lnTo>
                  <a:pt x="307" y="48"/>
                </a:lnTo>
                <a:lnTo>
                  <a:pt x="311" y="44"/>
                </a:lnTo>
                <a:lnTo>
                  <a:pt x="318" y="42"/>
                </a:lnTo>
                <a:lnTo>
                  <a:pt x="322" y="40"/>
                </a:lnTo>
                <a:lnTo>
                  <a:pt x="332" y="40"/>
                </a:lnTo>
                <a:lnTo>
                  <a:pt x="337" y="48"/>
                </a:lnTo>
                <a:lnTo>
                  <a:pt x="341" y="55"/>
                </a:lnTo>
                <a:lnTo>
                  <a:pt x="353" y="57"/>
                </a:lnTo>
                <a:lnTo>
                  <a:pt x="362" y="53"/>
                </a:lnTo>
                <a:lnTo>
                  <a:pt x="368" y="50"/>
                </a:lnTo>
                <a:lnTo>
                  <a:pt x="374" y="46"/>
                </a:lnTo>
                <a:lnTo>
                  <a:pt x="387" y="40"/>
                </a:lnTo>
                <a:lnTo>
                  <a:pt x="397" y="38"/>
                </a:lnTo>
                <a:lnTo>
                  <a:pt x="405" y="30"/>
                </a:lnTo>
                <a:lnTo>
                  <a:pt x="414" y="27"/>
                </a:lnTo>
                <a:lnTo>
                  <a:pt x="424" y="25"/>
                </a:lnTo>
                <a:lnTo>
                  <a:pt x="431" y="15"/>
                </a:lnTo>
                <a:lnTo>
                  <a:pt x="441" y="11"/>
                </a:lnTo>
                <a:lnTo>
                  <a:pt x="453" y="7"/>
                </a:lnTo>
                <a:lnTo>
                  <a:pt x="464" y="4"/>
                </a:lnTo>
                <a:lnTo>
                  <a:pt x="470" y="2"/>
                </a:lnTo>
                <a:lnTo>
                  <a:pt x="477" y="2"/>
                </a:lnTo>
                <a:lnTo>
                  <a:pt x="485" y="2"/>
                </a:lnTo>
                <a:lnTo>
                  <a:pt x="489" y="0"/>
                </a:lnTo>
                <a:lnTo>
                  <a:pt x="497" y="4"/>
                </a:lnTo>
                <a:lnTo>
                  <a:pt x="500" y="9"/>
                </a:lnTo>
                <a:lnTo>
                  <a:pt x="495" y="11"/>
                </a:lnTo>
                <a:lnTo>
                  <a:pt x="497" y="17"/>
                </a:lnTo>
                <a:lnTo>
                  <a:pt x="499" y="25"/>
                </a:lnTo>
                <a:lnTo>
                  <a:pt x="502" y="30"/>
                </a:lnTo>
                <a:lnTo>
                  <a:pt x="510" y="30"/>
                </a:lnTo>
                <a:lnTo>
                  <a:pt x="518" y="27"/>
                </a:lnTo>
                <a:lnTo>
                  <a:pt x="525" y="28"/>
                </a:lnTo>
                <a:lnTo>
                  <a:pt x="535" y="30"/>
                </a:lnTo>
                <a:lnTo>
                  <a:pt x="543" y="34"/>
                </a:lnTo>
                <a:lnTo>
                  <a:pt x="548" y="32"/>
                </a:lnTo>
                <a:lnTo>
                  <a:pt x="548" y="38"/>
                </a:lnTo>
                <a:lnTo>
                  <a:pt x="556" y="40"/>
                </a:lnTo>
                <a:lnTo>
                  <a:pt x="562" y="40"/>
                </a:lnTo>
                <a:lnTo>
                  <a:pt x="568" y="48"/>
                </a:lnTo>
                <a:lnTo>
                  <a:pt x="575" y="53"/>
                </a:lnTo>
                <a:lnTo>
                  <a:pt x="579" y="61"/>
                </a:lnTo>
                <a:lnTo>
                  <a:pt x="585" y="63"/>
                </a:lnTo>
                <a:lnTo>
                  <a:pt x="591" y="71"/>
                </a:lnTo>
                <a:lnTo>
                  <a:pt x="598" y="73"/>
                </a:lnTo>
                <a:lnTo>
                  <a:pt x="606" y="74"/>
                </a:lnTo>
                <a:lnTo>
                  <a:pt x="614" y="73"/>
                </a:lnTo>
                <a:lnTo>
                  <a:pt x="621" y="71"/>
                </a:lnTo>
                <a:lnTo>
                  <a:pt x="627" y="69"/>
                </a:lnTo>
                <a:lnTo>
                  <a:pt x="633" y="73"/>
                </a:lnTo>
                <a:lnTo>
                  <a:pt x="639" y="78"/>
                </a:lnTo>
                <a:lnTo>
                  <a:pt x="644" y="80"/>
                </a:lnTo>
                <a:lnTo>
                  <a:pt x="650" y="88"/>
                </a:lnTo>
                <a:lnTo>
                  <a:pt x="654" y="98"/>
                </a:lnTo>
                <a:lnTo>
                  <a:pt x="658" y="105"/>
                </a:lnTo>
                <a:lnTo>
                  <a:pt x="666" y="111"/>
                </a:lnTo>
                <a:lnTo>
                  <a:pt x="673" y="113"/>
                </a:lnTo>
                <a:lnTo>
                  <a:pt x="685" y="109"/>
                </a:lnTo>
                <a:lnTo>
                  <a:pt x="696" y="109"/>
                </a:lnTo>
                <a:lnTo>
                  <a:pt x="702" y="113"/>
                </a:lnTo>
                <a:lnTo>
                  <a:pt x="710" y="121"/>
                </a:lnTo>
                <a:lnTo>
                  <a:pt x="723" y="121"/>
                </a:lnTo>
                <a:lnTo>
                  <a:pt x="731" y="117"/>
                </a:lnTo>
                <a:lnTo>
                  <a:pt x="737" y="117"/>
                </a:lnTo>
                <a:lnTo>
                  <a:pt x="744" y="121"/>
                </a:lnTo>
                <a:lnTo>
                  <a:pt x="748" y="124"/>
                </a:lnTo>
                <a:lnTo>
                  <a:pt x="754" y="132"/>
                </a:lnTo>
                <a:lnTo>
                  <a:pt x="760" y="140"/>
                </a:lnTo>
                <a:lnTo>
                  <a:pt x="758" y="149"/>
                </a:lnTo>
                <a:lnTo>
                  <a:pt x="758" y="157"/>
                </a:lnTo>
                <a:lnTo>
                  <a:pt x="758" y="165"/>
                </a:lnTo>
                <a:lnTo>
                  <a:pt x="756" y="174"/>
                </a:lnTo>
                <a:lnTo>
                  <a:pt x="752" y="186"/>
                </a:lnTo>
                <a:lnTo>
                  <a:pt x="752" y="192"/>
                </a:lnTo>
                <a:lnTo>
                  <a:pt x="752" y="201"/>
                </a:lnTo>
                <a:lnTo>
                  <a:pt x="752" y="211"/>
                </a:lnTo>
                <a:lnTo>
                  <a:pt x="746" y="218"/>
                </a:lnTo>
                <a:lnTo>
                  <a:pt x="737" y="220"/>
                </a:lnTo>
                <a:lnTo>
                  <a:pt x="733" y="226"/>
                </a:lnTo>
                <a:lnTo>
                  <a:pt x="737" y="238"/>
                </a:lnTo>
                <a:lnTo>
                  <a:pt x="738" y="247"/>
                </a:lnTo>
                <a:lnTo>
                  <a:pt x="742" y="255"/>
                </a:lnTo>
                <a:lnTo>
                  <a:pt x="738" y="261"/>
                </a:lnTo>
                <a:lnTo>
                  <a:pt x="735" y="266"/>
                </a:lnTo>
                <a:lnTo>
                  <a:pt x="729" y="270"/>
                </a:lnTo>
                <a:lnTo>
                  <a:pt x="723" y="270"/>
                </a:lnTo>
                <a:lnTo>
                  <a:pt x="712" y="270"/>
                </a:lnTo>
                <a:lnTo>
                  <a:pt x="700" y="274"/>
                </a:lnTo>
                <a:lnTo>
                  <a:pt x="690" y="276"/>
                </a:lnTo>
                <a:lnTo>
                  <a:pt x="681" y="282"/>
                </a:lnTo>
                <a:lnTo>
                  <a:pt x="683" y="291"/>
                </a:lnTo>
                <a:lnTo>
                  <a:pt x="679" y="297"/>
                </a:lnTo>
                <a:lnTo>
                  <a:pt x="677" y="307"/>
                </a:lnTo>
                <a:lnTo>
                  <a:pt x="677" y="316"/>
                </a:lnTo>
                <a:lnTo>
                  <a:pt x="675" y="322"/>
                </a:lnTo>
                <a:lnTo>
                  <a:pt x="677" y="333"/>
                </a:lnTo>
                <a:lnTo>
                  <a:pt x="677" y="345"/>
                </a:lnTo>
                <a:lnTo>
                  <a:pt x="673" y="355"/>
                </a:lnTo>
                <a:lnTo>
                  <a:pt x="673" y="360"/>
                </a:lnTo>
                <a:lnTo>
                  <a:pt x="671" y="368"/>
                </a:lnTo>
                <a:lnTo>
                  <a:pt x="671" y="376"/>
                </a:lnTo>
                <a:lnTo>
                  <a:pt x="671" y="381"/>
                </a:lnTo>
                <a:lnTo>
                  <a:pt x="667" y="389"/>
                </a:lnTo>
                <a:lnTo>
                  <a:pt x="662" y="393"/>
                </a:lnTo>
                <a:lnTo>
                  <a:pt x="658" y="401"/>
                </a:lnTo>
                <a:lnTo>
                  <a:pt x="658" y="408"/>
                </a:lnTo>
                <a:lnTo>
                  <a:pt x="658" y="414"/>
                </a:lnTo>
                <a:lnTo>
                  <a:pt x="650" y="424"/>
                </a:lnTo>
                <a:lnTo>
                  <a:pt x="644" y="431"/>
                </a:lnTo>
                <a:lnTo>
                  <a:pt x="631" y="435"/>
                </a:lnTo>
                <a:lnTo>
                  <a:pt x="621" y="441"/>
                </a:lnTo>
                <a:lnTo>
                  <a:pt x="614" y="451"/>
                </a:lnTo>
                <a:lnTo>
                  <a:pt x="612" y="460"/>
                </a:lnTo>
                <a:lnTo>
                  <a:pt x="610" y="470"/>
                </a:lnTo>
                <a:lnTo>
                  <a:pt x="604" y="477"/>
                </a:lnTo>
                <a:lnTo>
                  <a:pt x="598" y="487"/>
                </a:lnTo>
                <a:lnTo>
                  <a:pt x="593" y="493"/>
                </a:lnTo>
                <a:lnTo>
                  <a:pt x="589" y="500"/>
                </a:lnTo>
                <a:lnTo>
                  <a:pt x="585" y="510"/>
                </a:lnTo>
                <a:lnTo>
                  <a:pt x="581" y="520"/>
                </a:lnTo>
                <a:lnTo>
                  <a:pt x="575" y="527"/>
                </a:lnTo>
                <a:lnTo>
                  <a:pt x="568" y="535"/>
                </a:lnTo>
                <a:lnTo>
                  <a:pt x="564" y="539"/>
                </a:lnTo>
                <a:lnTo>
                  <a:pt x="554" y="545"/>
                </a:lnTo>
                <a:lnTo>
                  <a:pt x="543" y="552"/>
                </a:lnTo>
                <a:lnTo>
                  <a:pt x="537" y="554"/>
                </a:lnTo>
                <a:lnTo>
                  <a:pt x="522" y="556"/>
                </a:lnTo>
                <a:lnTo>
                  <a:pt x="512" y="558"/>
                </a:lnTo>
                <a:lnTo>
                  <a:pt x="500" y="558"/>
                </a:lnTo>
                <a:lnTo>
                  <a:pt x="483" y="560"/>
                </a:lnTo>
                <a:lnTo>
                  <a:pt x="479" y="560"/>
                </a:lnTo>
                <a:lnTo>
                  <a:pt x="472" y="564"/>
                </a:lnTo>
                <a:lnTo>
                  <a:pt x="458" y="566"/>
                </a:lnTo>
                <a:lnTo>
                  <a:pt x="447" y="569"/>
                </a:lnTo>
                <a:lnTo>
                  <a:pt x="441" y="571"/>
                </a:lnTo>
                <a:lnTo>
                  <a:pt x="433" y="575"/>
                </a:lnTo>
                <a:lnTo>
                  <a:pt x="418" y="58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3163356" y="2572569"/>
            <a:ext cx="618257" cy="1022908"/>
          </a:xfrm>
          <a:custGeom>
            <a:avLst/>
            <a:gdLst>
              <a:gd name="T0" fmla="*/ 2147483647 w 347"/>
              <a:gd name="T1" fmla="*/ 2147483647 h 589"/>
              <a:gd name="T2" fmla="*/ 2147483647 w 347"/>
              <a:gd name="T3" fmla="*/ 2147483647 h 589"/>
              <a:gd name="T4" fmla="*/ 2147483647 w 347"/>
              <a:gd name="T5" fmla="*/ 2147483647 h 589"/>
              <a:gd name="T6" fmla="*/ 2147483647 w 347"/>
              <a:gd name="T7" fmla="*/ 2147483647 h 589"/>
              <a:gd name="T8" fmla="*/ 2147483647 w 347"/>
              <a:gd name="T9" fmla="*/ 2147483647 h 589"/>
              <a:gd name="T10" fmla="*/ 2147483647 w 347"/>
              <a:gd name="T11" fmla="*/ 2147483647 h 589"/>
              <a:gd name="T12" fmla="*/ 2147483647 w 347"/>
              <a:gd name="T13" fmla="*/ 2147483647 h 589"/>
              <a:gd name="T14" fmla="*/ 2147483647 w 347"/>
              <a:gd name="T15" fmla="*/ 2147483647 h 589"/>
              <a:gd name="T16" fmla="*/ 2147483647 w 347"/>
              <a:gd name="T17" fmla="*/ 2147483647 h 589"/>
              <a:gd name="T18" fmla="*/ 2147483647 w 347"/>
              <a:gd name="T19" fmla="*/ 2147483647 h 589"/>
              <a:gd name="T20" fmla="*/ 2147483647 w 347"/>
              <a:gd name="T21" fmla="*/ 2147483647 h 589"/>
              <a:gd name="T22" fmla="*/ 2147483647 w 347"/>
              <a:gd name="T23" fmla="*/ 2147483647 h 589"/>
              <a:gd name="T24" fmla="*/ 2147483647 w 347"/>
              <a:gd name="T25" fmla="*/ 2147483647 h 589"/>
              <a:gd name="T26" fmla="*/ 2147483647 w 347"/>
              <a:gd name="T27" fmla="*/ 2147483647 h 589"/>
              <a:gd name="T28" fmla="*/ 2147483647 w 347"/>
              <a:gd name="T29" fmla="*/ 2147483647 h 589"/>
              <a:gd name="T30" fmla="*/ 2147483647 w 347"/>
              <a:gd name="T31" fmla="*/ 2147483647 h 589"/>
              <a:gd name="T32" fmla="*/ 2147483647 w 347"/>
              <a:gd name="T33" fmla="*/ 2147483647 h 589"/>
              <a:gd name="T34" fmla="*/ 2147483647 w 347"/>
              <a:gd name="T35" fmla="*/ 2147483647 h 589"/>
              <a:gd name="T36" fmla="*/ 2147483647 w 347"/>
              <a:gd name="T37" fmla="*/ 2147483647 h 589"/>
              <a:gd name="T38" fmla="*/ 2147483647 w 347"/>
              <a:gd name="T39" fmla="*/ 2147483647 h 589"/>
              <a:gd name="T40" fmla="*/ 2147483647 w 347"/>
              <a:gd name="T41" fmla="*/ 2147483647 h 589"/>
              <a:gd name="T42" fmla="*/ 2147483647 w 347"/>
              <a:gd name="T43" fmla="*/ 2147483647 h 589"/>
              <a:gd name="T44" fmla="*/ 2147483647 w 347"/>
              <a:gd name="T45" fmla="*/ 2147483647 h 589"/>
              <a:gd name="T46" fmla="*/ 2147483647 w 347"/>
              <a:gd name="T47" fmla="*/ 2147483647 h 589"/>
              <a:gd name="T48" fmla="*/ 2147483647 w 347"/>
              <a:gd name="T49" fmla="*/ 2147483647 h 589"/>
              <a:gd name="T50" fmla="*/ 2147483647 w 347"/>
              <a:gd name="T51" fmla="*/ 2147483647 h 589"/>
              <a:gd name="T52" fmla="*/ 2147483647 w 347"/>
              <a:gd name="T53" fmla="*/ 2147483647 h 589"/>
              <a:gd name="T54" fmla="*/ 2147483647 w 347"/>
              <a:gd name="T55" fmla="*/ 2147483647 h 589"/>
              <a:gd name="T56" fmla="*/ 2147483647 w 347"/>
              <a:gd name="T57" fmla="*/ 2147483647 h 589"/>
              <a:gd name="T58" fmla="*/ 2147483647 w 347"/>
              <a:gd name="T59" fmla="*/ 2147483647 h 589"/>
              <a:gd name="T60" fmla="*/ 2147483647 w 347"/>
              <a:gd name="T61" fmla="*/ 2147483647 h 589"/>
              <a:gd name="T62" fmla="*/ 2147483647 w 347"/>
              <a:gd name="T63" fmla="*/ 2147483647 h 589"/>
              <a:gd name="T64" fmla="*/ 2147483647 w 347"/>
              <a:gd name="T65" fmla="*/ 2147483647 h 589"/>
              <a:gd name="T66" fmla="*/ 2147483647 w 347"/>
              <a:gd name="T67" fmla="*/ 2147483647 h 589"/>
              <a:gd name="T68" fmla="*/ 2147483647 w 347"/>
              <a:gd name="T69" fmla="*/ 2147483647 h 589"/>
              <a:gd name="T70" fmla="*/ 2147483647 w 347"/>
              <a:gd name="T71" fmla="*/ 2147483647 h 589"/>
              <a:gd name="T72" fmla="*/ 2147483647 w 347"/>
              <a:gd name="T73" fmla="*/ 2147483647 h 589"/>
              <a:gd name="T74" fmla="*/ 2147483647 w 347"/>
              <a:gd name="T75" fmla="*/ 2147483647 h 589"/>
              <a:gd name="T76" fmla="*/ 2147483647 w 347"/>
              <a:gd name="T77" fmla="*/ 2147483647 h 589"/>
              <a:gd name="T78" fmla="*/ 2147483647 w 347"/>
              <a:gd name="T79" fmla="*/ 2147483647 h 589"/>
              <a:gd name="T80" fmla="*/ 2147483647 w 347"/>
              <a:gd name="T81" fmla="*/ 2147483647 h 589"/>
              <a:gd name="T82" fmla="*/ 2147483647 w 347"/>
              <a:gd name="T83" fmla="*/ 2147483647 h 589"/>
              <a:gd name="T84" fmla="*/ 2147483647 w 347"/>
              <a:gd name="T85" fmla="*/ 2147483647 h 589"/>
              <a:gd name="T86" fmla="*/ 2147483647 w 347"/>
              <a:gd name="T87" fmla="*/ 2147483647 h 589"/>
              <a:gd name="T88" fmla="*/ 2147483647 w 347"/>
              <a:gd name="T89" fmla="*/ 2147483647 h 589"/>
              <a:gd name="T90" fmla="*/ 2147483647 w 347"/>
              <a:gd name="T91" fmla="*/ 2147483647 h 589"/>
              <a:gd name="T92" fmla="*/ 2147483647 w 347"/>
              <a:gd name="T93" fmla="*/ 2147483647 h 589"/>
              <a:gd name="T94" fmla="*/ 2147483647 w 347"/>
              <a:gd name="T95" fmla="*/ 2147483647 h 589"/>
              <a:gd name="T96" fmla="*/ 2147483647 w 347"/>
              <a:gd name="T97" fmla="*/ 2147483647 h 589"/>
              <a:gd name="T98" fmla="*/ 2147483647 w 347"/>
              <a:gd name="T99" fmla="*/ 2147483647 h 589"/>
              <a:gd name="T100" fmla="*/ 2147483647 w 347"/>
              <a:gd name="T101" fmla="*/ 2147483647 h 589"/>
              <a:gd name="T102" fmla="*/ 2147483647 w 347"/>
              <a:gd name="T103" fmla="*/ 2147483647 h 589"/>
              <a:gd name="T104" fmla="*/ 0 w 347"/>
              <a:gd name="T105" fmla="*/ 2147483647 h 589"/>
              <a:gd name="T106" fmla="*/ 2147483647 w 347"/>
              <a:gd name="T107" fmla="*/ 2147483647 h 5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589"/>
              <a:gd name="T164" fmla="*/ 347 w 347"/>
              <a:gd name="T165" fmla="*/ 589 h 5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589">
                <a:moveTo>
                  <a:pt x="0" y="534"/>
                </a:moveTo>
                <a:lnTo>
                  <a:pt x="7" y="536"/>
                </a:lnTo>
                <a:lnTo>
                  <a:pt x="13" y="534"/>
                </a:lnTo>
                <a:lnTo>
                  <a:pt x="15" y="528"/>
                </a:lnTo>
                <a:lnTo>
                  <a:pt x="17" y="522"/>
                </a:lnTo>
                <a:lnTo>
                  <a:pt x="23" y="518"/>
                </a:lnTo>
                <a:lnTo>
                  <a:pt x="30" y="520"/>
                </a:lnTo>
                <a:lnTo>
                  <a:pt x="34" y="524"/>
                </a:lnTo>
                <a:lnTo>
                  <a:pt x="30" y="530"/>
                </a:lnTo>
                <a:lnTo>
                  <a:pt x="30" y="538"/>
                </a:lnTo>
                <a:lnTo>
                  <a:pt x="34" y="541"/>
                </a:lnTo>
                <a:lnTo>
                  <a:pt x="36" y="549"/>
                </a:lnTo>
                <a:lnTo>
                  <a:pt x="34" y="553"/>
                </a:lnTo>
                <a:lnTo>
                  <a:pt x="36" y="561"/>
                </a:lnTo>
                <a:lnTo>
                  <a:pt x="42" y="566"/>
                </a:lnTo>
                <a:lnTo>
                  <a:pt x="53" y="564"/>
                </a:lnTo>
                <a:lnTo>
                  <a:pt x="57" y="561"/>
                </a:lnTo>
                <a:lnTo>
                  <a:pt x="67" y="562"/>
                </a:lnTo>
                <a:lnTo>
                  <a:pt x="72" y="572"/>
                </a:lnTo>
                <a:lnTo>
                  <a:pt x="82" y="576"/>
                </a:lnTo>
                <a:lnTo>
                  <a:pt x="86" y="576"/>
                </a:lnTo>
                <a:lnTo>
                  <a:pt x="94" y="576"/>
                </a:lnTo>
                <a:lnTo>
                  <a:pt x="99" y="574"/>
                </a:lnTo>
                <a:lnTo>
                  <a:pt x="103" y="566"/>
                </a:lnTo>
                <a:lnTo>
                  <a:pt x="107" y="561"/>
                </a:lnTo>
                <a:lnTo>
                  <a:pt x="113" y="551"/>
                </a:lnTo>
                <a:lnTo>
                  <a:pt x="120" y="549"/>
                </a:lnTo>
                <a:lnTo>
                  <a:pt x="126" y="553"/>
                </a:lnTo>
                <a:lnTo>
                  <a:pt x="132" y="551"/>
                </a:lnTo>
                <a:lnTo>
                  <a:pt x="143" y="553"/>
                </a:lnTo>
                <a:lnTo>
                  <a:pt x="147" y="559"/>
                </a:lnTo>
                <a:lnTo>
                  <a:pt x="147" y="566"/>
                </a:lnTo>
                <a:lnTo>
                  <a:pt x="153" y="572"/>
                </a:lnTo>
                <a:lnTo>
                  <a:pt x="155" y="576"/>
                </a:lnTo>
                <a:lnTo>
                  <a:pt x="161" y="582"/>
                </a:lnTo>
                <a:lnTo>
                  <a:pt x="166" y="582"/>
                </a:lnTo>
                <a:lnTo>
                  <a:pt x="168" y="580"/>
                </a:lnTo>
                <a:lnTo>
                  <a:pt x="172" y="576"/>
                </a:lnTo>
                <a:lnTo>
                  <a:pt x="178" y="574"/>
                </a:lnTo>
                <a:lnTo>
                  <a:pt x="182" y="578"/>
                </a:lnTo>
                <a:lnTo>
                  <a:pt x="184" y="582"/>
                </a:lnTo>
                <a:lnTo>
                  <a:pt x="193" y="584"/>
                </a:lnTo>
                <a:lnTo>
                  <a:pt x="197" y="584"/>
                </a:lnTo>
                <a:lnTo>
                  <a:pt x="201" y="587"/>
                </a:lnTo>
                <a:lnTo>
                  <a:pt x="211" y="589"/>
                </a:lnTo>
                <a:lnTo>
                  <a:pt x="214" y="586"/>
                </a:lnTo>
                <a:lnTo>
                  <a:pt x="214" y="580"/>
                </a:lnTo>
                <a:lnTo>
                  <a:pt x="213" y="574"/>
                </a:lnTo>
                <a:lnTo>
                  <a:pt x="209" y="568"/>
                </a:lnTo>
                <a:lnTo>
                  <a:pt x="213" y="562"/>
                </a:lnTo>
                <a:lnTo>
                  <a:pt x="216" y="561"/>
                </a:lnTo>
                <a:lnTo>
                  <a:pt x="222" y="562"/>
                </a:lnTo>
                <a:lnTo>
                  <a:pt x="234" y="564"/>
                </a:lnTo>
                <a:lnTo>
                  <a:pt x="241" y="568"/>
                </a:lnTo>
                <a:lnTo>
                  <a:pt x="249" y="566"/>
                </a:lnTo>
                <a:lnTo>
                  <a:pt x="251" y="561"/>
                </a:lnTo>
                <a:lnTo>
                  <a:pt x="259" y="559"/>
                </a:lnTo>
                <a:lnTo>
                  <a:pt x="264" y="557"/>
                </a:lnTo>
                <a:lnTo>
                  <a:pt x="270" y="553"/>
                </a:lnTo>
                <a:lnTo>
                  <a:pt x="272" y="545"/>
                </a:lnTo>
                <a:lnTo>
                  <a:pt x="274" y="539"/>
                </a:lnTo>
                <a:lnTo>
                  <a:pt x="280" y="538"/>
                </a:lnTo>
                <a:lnTo>
                  <a:pt x="285" y="541"/>
                </a:lnTo>
                <a:lnTo>
                  <a:pt x="289" y="545"/>
                </a:lnTo>
                <a:lnTo>
                  <a:pt x="293" y="543"/>
                </a:lnTo>
                <a:lnTo>
                  <a:pt x="297" y="541"/>
                </a:lnTo>
                <a:lnTo>
                  <a:pt x="301" y="543"/>
                </a:lnTo>
                <a:lnTo>
                  <a:pt x="303" y="532"/>
                </a:lnTo>
                <a:lnTo>
                  <a:pt x="297" y="524"/>
                </a:lnTo>
                <a:lnTo>
                  <a:pt x="295" y="513"/>
                </a:lnTo>
                <a:lnTo>
                  <a:pt x="303" y="503"/>
                </a:lnTo>
                <a:lnTo>
                  <a:pt x="299" y="493"/>
                </a:lnTo>
                <a:lnTo>
                  <a:pt x="297" y="484"/>
                </a:lnTo>
                <a:lnTo>
                  <a:pt x="303" y="480"/>
                </a:lnTo>
                <a:lnTo>
                  <a:pt x="303" y="474"/>
                </a:lnTo>
                <a:lnTo>
                  <a:pt x="305" y="467"/>
                </a:lnTo>
                <a:lnTo>
                  <a:pt x="305" y="461"/>
                </a:lnTo>
                <a:lnTo>
                  <a:pt x="297" y="459"/>
                </a:lnTo>
                <a:lnTo>
                  <a:pt x="293" y="453"/>
                </a:lnTo>
                <a:lnTo>
                  <a:pt x="293" y="447"/>
                </a:lnTo>
                <a:lnTo>
                  <a:pt x="289" y="442"/>
                </a:lnTo>
                <a:lnTo>
                  <a:pt x="291" y="432"/>
                </a:lnTo>
                <a:lnTo>
                  <a:pt x="293" y="426"/>
                </a:lnTo>
                <a:lnTo>
                  <a:pt x="291" y="421"/>
                </a:lnTo>
                <a:lnTo>
                  <a:pt x="297" y="417"/>
                </a:lnTo>
                <a:lnTo>
                  <a:pt x="299" y="411"/>
                </a:lnTo>
                <a:lnTo>
                  <a:pt x="305" y="407"/>
                </a:lnTo>
                <a:lnTo>
                  <a:pt x="307" y="403"/>
                </a:lnTo>
                <a:lnTo>
                  <a:pt x="308" y="399"/>
                </a:lnTo>
                <a:lnTo>
                  <a:pt x="316" y="398"/>
                </a:lnTo>
                <a:lnTo>
                  <a:pt x="320" y="399"/>
                </a:lnTo>
                <a:lnTo>
                  <a:pt x="330" y="392"/>
                </a:lnTo>
                <a:lnTo>
                  <a:pt x="337" y="388"/>
                </a:lnTo>
                <a:lnTo>
                  <a:pt x="341" y="386"/>
                </a:lnTo>
                <a:lnTo>
                  <a:pt x="347" y="382"/>
                </a:lnTo>
                <a:lnTo>
                  <a:pt x="341" y="380"/>
                </a:lnTo>
                <a:lnTo>
                  <a:pt x="333" y="382"/>
                </a:lnTo>
                <a:lnTo>
                  <a:pt x="326" y="384"/>
                </a:lnTo>
                <a:lnTo>
                  <a:pt x="318" y="380"/>
                </a:lnTo>
                <a:lnTo>
                  <a:pt x="312" y="380"/>
                </a:lnTo>
                <a:lnTo>
                  <a:pt x="301" y="373"/>
                </a:lnTo>
                <a:lnTo>
                  <a:pt x="299" y="365"/>
                </a:lnTo>
                <a:lnTo>
                  <a:pt x="291" y="357"/>
                </a:lnTo>
                <a:lnTo>
                  <a:pt x="287" y="346"/>
                </a:lnTo>
                <a:lnTo>
                  <a:pt x="285" y="336"/>
                </a:lnTo>
                <a:lnTo>
                  <a:pt x="284" y="325"/>
                </a:lnTo>
                <a:lnTo>
                  <a:pt x="280" y="315"/>
                </a:lnTo>
                <a:lnTo>
                  <a:pt x="278" y="305"/>
                </a:lnTo>
                <a:lnTo>
                  <a:pt x="274" y="292"/>
                </a:lnTo>
                <a:lnTo>
                  <a:pt x="272" y="284"/>
                </a:lnTo>
                <a:lnTo>
                  <a:pt x="268" y="277"/>
                </a:lnTo>
                <a:lnTo>
                  <a:pt x="260" y="271"/>
                </a:lnTo>
                <a:lnTo>
                  <a:pt x="253" y="263"/>
                </a:lnTo>
                <a:lnTo>
                  <a:pt x="253" y="254"/>
                </a:lnTo>
                <a:lnTo>
                  <a:pt x="251" y="248"/>
                </a:lnTo>
                <a:lnTo>
                  <a:pt x="243" y="240"/>
                </a:lnTo>
                <a:lnTo>
                  <a:pt x="241" y="234"/>
                </a:lnTo>
                <a:lnTo>
                  <a:pt x="249" y="229"/>
                </a:lnTo>
                <a:lnTo>
                  <a:pt x="243" y="225"/>
                </a:lnTo>
                <a:lnTo>
                  <a:pt x="241" y="219"/>
                </a:lnTo>
                <a:lnTo>
                  <a:pt x="249" y="219"/>
                </a:lnTo>
                <a:lnTo>
                  <a:pt x="253" y="211"/>
                </a:lnTo>
                <a:lnTo>
                  <a:pt x="251" y="204"/>
                </a:lnTo>
                <a:lnTo>
                  <a:pt x="249" y="198"/>
                </a:lnTo>
                <a:lnTo>
                  <a:pt x="243" y="190"/>
                </a:lnTo>
                <a:lnTo>
                  <a:pt x="249" y="186"/>
                </a:lnTo>
                <a:lnTo>
                  <a:pt x="251" y="181"/>
                </a:lnTo>
                <a:lnTo>
                  <a:pt x="249" y="175"/>
                </a:lnTo>
                <a:lnTo>
                  <a:pt x="239" y="169"/>
                </a:lnTo>
                <a:lnTo>
                  <a:pt x="232" y="165"/>
                </a:lnTo>
                <a:lnTo>
                  <a:pt x="222" y="160"/>
                </a:lnTo>
                <a:lnTo>
                  <a:pt x="222" y="152"/>
                </a:lnTo>
                <a:lnTo>
                  <a:pt x="218" y="148"/>
                </a:lnTo>
                <a:lnTo>
                  <a:pt x="211" y="144"/>
                </a:lnTo>
                <a:lnTo>
                  <a:pt x="209" y="135"/>
                </a:lnTo>
                <a:lnTo>
                  <a:pt x="218" y="129"/>
                </a:lnTo>
                <a:lnTo>
                  <a:pt x="224" y="121"/>
                </a:lnTo>
                <a:lnTo>
                  <a:pt x="228" y="110"/>
                </a:lnTo>
                <a:lnTo>
                  <a:pt x="228" y="102"/>
                </a:lnTo>
                <a:lnTo>
                  <a:pt x="230" y="92"/>
                </a:lnTo>
                <a:lnTo>
                  <a:pt x="232" y="85"/>
                </a:lnTo>
                <a:lnTo>
                  <a:pt x="236" y="75"/>
                </a:lnTo>
                <a:lnTo>
                  <a:pt x="237" y="68"/>
                </a:lnTo>
                <a:lnTo>
                  <a:pt x="236" y="60"/>
                </a:lnTo>
                <a:lnTo>
                  <a:pt x="232" y="54"/>
                </a:lnTo>
                <a:lnTo>
                  <a:pt x="232" y="45"/>
                </a:lnTo>
                <a:lnTo>
                  <a:pt x="230" y="35"/>
                </a:lnTo>
                <a:lnTo>
                  <a:pt x="228" y="23"/>
                </a:lnTo>
                <a:lnTo>
                  <a:pt x="222" y="16"/>
                </a:lnTo>
                <a:lnTo>
                  <a:pt x="213" y="12"/>
                </a:lnTo>
                <a:lnTo>
                  <a:pt x="203" y="8"/>
                </a:lnTo>
                <a:lnTo>
                  <a:pt x="197" y="2"/>
                </a:lnTo>
                <a:lnTo>
                  <a:pt x="186" y="2"/>
                </a:lnTo>
                <a:lnTo>
                  <a:pt x="176" y="0"/>
                </a:lnTo>
                <a:lnTo>
                  <a:pt x="163" y="0"/>
                </a:lnTo>
                <a:lnTo>
                  <a:pt x="151" y="2"/>
                </a:lnTo>
                <a:lnTo>
                  <a:pt x="142" y="10"/>
                </a:lnTo>
                <a:lnTo>
                  <a:pt x="149" y="14"/>
                </a:lnTo>
                <a:lnTo>
                  <a:pt x="155" y="20"/>
                </a:lnTo>
                <a:lnTo>
                  <a:pt x="161" y="31"/>
                </a:lnTo>
                <a:lnTo>
                  <a:pt x="161" y="43"/>
                </a:lnTo>
                <a:lnTo>
                  <a:pt x="155" y="48"/>
                </a:lnTo>
                <a:lnTo>
                  <a:pt x="159" y="54"/>
                </a:lnTo>
                <a:lnTo>
                  <a:pt x="159" y="60"/>
                </a:lnTo>
                <a:lnTo>
                  <a:pt x="155" y="68"/>
                </a:lnTo>
                <a:lnTo>
                  <a:pt x="157" y="73"/>
                </a:lnTo>
                <a:lnTo>
                  <a:pt x="159" y="79"/>
                </a:lnTo>
                <a:lnTo>
                  <a:pt x="153" y="89"/>
                </a:lnTo>
                <a:lnTo>
                  <a:pt x="147" y="89"/>
                </a:lnTo>
                <a:lnTo>
                  <a:pt x="142" y="92"/>
                </a:lnTo>
                <a:lnTo>
                  <a:pt x="140" y="96"/>
                </a:lnTo>
                <a:lnTo>
                  <a:pt x="134" y="106"/>
                </a:lnTo>
                <a:lnTo>
                  <a:pt x="126" y="106"/>
                </a:lnTo>
                <a:lnTo>
                  <a:pt x="124" y="115"/>
                </a:lnTo>
                <a:lnTo>
                  <a:pt x="120" y="119"/>
                </a:lnTo>
                <a:lnTo>
                  <a:pt x="115" y="125"/>
                </a:lnTo>
                <a:lnTo>
                  <a:pt x="111" y="127"/>
                </a:lnTo>
                <a:lnTo>
                  <a:pt x="109" y="133"/>
                </a:lnTo>
                <a:lnTo>
                  <a:pt x="107" y="139"/>
                </a:lnTo>
                <a:lnTo>
                  <a:pt x="99" y="152"/>
                </a:lnTo>
                <a:lnTo>
                  <a:pt x="95" y="160"/>
                </a:lnTo>
                <a:lnTo>
                  <a:pt x="95" y="169"/>
                </a:lnTo>
                <a:lnTo>
                  <a:pt x="95" y="177"/>
                </a:lnTo>
                <a:lnTo>
                  <a:pt x="103" y="192"/>
                </a:lnTo>
                <a:lnTo>
                  <a:pt x="99" y="202"/>
                </a:lnTo>
                <a:lnTo>
                  <a:pt x="92" y="215"/>
                </a:lnTo>
                <a:lnTo>
                  <a:pt x="86" y="227"/>
                </a:lnTo>
                <a:lnTo>
                  <a:pt x="80" y="242"/>
                </a:lnTo>
                <a:lnTo>
                  <a:pt x="74" y="250"/>
                </a:lnTo>
                <a:lnTo>
                  <a:pt x="71" y="259"/>
                </a:lnTo>
                <a:lnTo>
                  <a:pt x="61" y="271"/>
                </a:lnTo>
                <a:lnTo>
                  <a:pt x="53" y="280"/>
                </a:lnTo>
                <a:lnTo>
                  <a:pt x="49" y="288"/>
                </a:lnTo>
                <a:lnTo>
                  <a:pt x="47" y="298"/>
                </a:lnTo>
                <a:lnTo>
                  <a:pt x="42" y="309"/>
                </a:lnTo>
                <a:lnTo>
                  <a:pt x="36" y="317"/>
                </a:lnTo>
                <a:lnTo>
                  <a:pt x="28" y="330"/>
                </a:lnTo>
                <a:lnTo>
                  <a:pt x="26" y="338"/>
                </a:lnTo>
                <a:lnTo>
                  <a:pt x="24" y="344"/>
                </a:lnTo>
                <a:lnTo>
                  <a:pt x="21" y="353"/>
                </a:lnTo>
                <a:lnTo>
                  <a:pt x="15" y="361"/>
                </a:lnTo>
                <a:lnTo>
                  <a:pt x="9" y="371"/>
                </a:lnTo>
                <a:lnTo>
                  <a:pt x="7" y="382"/>
                </a:lnTo>
                <a:lnTo>
                  <a:pt x="3" y="392"/>
                </a:lnTo>
                <a:lnTo>
                  <a:pt x="5" y="403"/>
                </a:lnTo>
                <a:lnTo>
                  <a:pt x="0" y="411"/>
                </a:lnTo>
                <a:lnTo>
                  <a:pt x="1" y="422"/>
                </a:lnTo>
                <a:lnTo>
                  <a:pt x="7" y="428"/>
                </a:lnTo>
                <a:lnTo>
                  <a:pt x="7" y="436"/>
                </a:lnTo>
                <a:lnTo>
                  <a:pt x="3" y="444"/>
                </a:lnTo>
                <a:lnTo>
                  <a:pt x="1" y="451"/>
                </a:lnTo>
                <a:lnTo>
                  <a:pt x="0" y="461"/>
                </a:lnTo>
                <a:lnTo>
                  <a:pt x="3" y="470"/>
                </a:lnTo>
                <a:lnTo>
                  <a:pt x="3" y="482"/>
                </a:lnTo>
                <a:lnTo>
                  <a:pt x="1" y="493"/>
                </a:lnTo>
                <a:lnTo>
                  <a:pt x="3" y="507"/>
                </a:lnTo>
                <a:lnTo>
                  <a:pt x="1" y="516"/>
                </a:lnTo>
                <a:lnTo>
                  <a:pt x="0" y="528"/>
                </a:lnTo>
                <a:lnTo>
                  <a:pt x="0" y="53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" name="Freeform 32"/>
          <p:cNvSpPr>
            <a:spLocks/>
          </p:cNvSpPr>
          <p:nvPr/>
        </p:nvSpPr>
        <p:spPr bwMode="auto">
          <a:xfrm>
            <a:off x="3849906" y="4555239"/>
            <a:ext cx="476151" cy="295868"/>
          </a:xfrm>
          <a:custGeom>
            <a:avLst/>
            <a:gdLst>
              <a:gd name="T0" fmla="*/ 2147483647 w 267"/>
              <a:gd name="T1" fmla="*/ 2147483647 h 171"/>
              <a:gd name="T2" fmla="*/ 2147483647 w 267"/>
              <a:gd name="T3" fmla="*/ 2147483647 h 171"/>
              <a:gd name="T4" fmla="*/ 2147483647 w 267"/>
              <a:gd name="T5" fmla="*/ 2147483647 h 171"/>
              <a:gd name="T6" fmla="*/ 2147483647 w 267"/>
              <a:gd name="T7" fmla="*/ 2147483647 h 171"/>
              <a:gd name="T8" fmla="*/ 2147483647 w 267"/>
              <a:gd name="T9" fmla="*/ 2147483647 h 171"/>
              <a:gd name="T10" fmla="*/ 2147483647 w 267"/>
              <a:gd name="T11" fmla="*/ 2147483647 h 171"/>
              <a:gd name="T12" fmla="*/ 2147483647 w 267"/>
              <a:gd name="T13" fmla="*/ 2147483647 h 171"/>
              <a:gd name="T14" fmla="*/ 2147483647 w 267"/>
              <a:gd name="T15" fmla="*/ 2147483647 h 171"/>
              <a:gd name="T16" fmla="*/ 2147483647 w 267"/>
              <a:gd name="T17" fmla="*/ 2147483647 h 171"/>
              <a:gd name="T18" fmla="*/ 2147483647 w 267"/>
              <a:gd name="T19" fmla="*/ 2147483647 h 171"/>
              <a:gd name="T20" fmla="*/ 2147483647 w 267"/>
              <a:gd name="T21" fmla="*/ 2147483647 h 171"/>
              <a:gd name="T22" fmla="*/ 2147483647 w 267"/>
              <a:gd name="T23" fmla="*/ 2147483647 h 171"/>
              <a:gd name="T24" fmla="*/ 2147483647 w 267"/>
              <a:gd name="T25" fmla="*/ 2147483647 h 171"/>
              <a:gd name="T26" fmla="*/ 2147483647 w 267"/>
              <a:gd name="T27" fmla="*/ 2147483647 h 171"/>
              <a:gd name="T28" fmla="*/ 2147483647 w 267"/>
              <a:gd name="T29" fmla="*/ 2147483647 h 171"/>
              <a:gd name="T30" fmla="*/ 2147483647 w 267"/>
              <a:gd name="T31" fmla="*/ 2147483647 h 171"/>
              <a:gd name="T32" fmla="*/ 2147483647 w 267"/>
              <a:gd name="T33" fmla="*/ 2147483647 h 171"/>
              <a:gd name="T34" fmla="*/ 2147483647 w 267"/>
              <a:gd name="T35" fmla="*/ 2147483647 h 171"/>
              <a:gd name="T36" fmla="*/ 2147483647 w 267"/>
              <a:gd name="T37" fmla="*/ 2147483647 h 171"/>
              <a:gd name="T38" fmla="*/ 2147483647 w 267"/>
              <a:gd name="T39" fmla="*/ 2147483647 h 171"/>
              <a:gd name="T40" fmla="*/ 0 w 267"/>
              <a:gd name="T41" fmla="*/ 2147483647 h 171"/>
              <a:gd name="T42" fmla="*/ 0 w 267"/>
              <a:gd name="T43" fmla="*/ 2147483647 h 171"/>
              <a:gd name="T44" fmla="*/ 2147483647 w 267"/>
              <a:gd name="T45" fmla="*/ 2147483647 h 171"/>
              <a:gd name="T46" fmla="*/ 2147483647 w 267"/>
              <a:gd name="T47" fmla="*/ 2147483647 h 171"/>
              <a:gd name="T48" fmla="*/ 2147483647 w 267"/>
              <a:gd name="T49" fmla="*/ 2147483647 h 171"/>
              <a:gd name="T50" fmla="*/ 2147483647 w 267"/>
              <a:gd name="T51" fmla="*/ 2147483647 h 171"/>
              <a:gd name="T52" fmla="*/ 2147483647 w 267"/>
              <a:gd name="T53" fmla="*/ 2147483647 h 171"/>
              <a:gd name="T54" fmla="*/ 2147483647 w 267"/>
              <a:gd name="T55" fmla="*/ 2147483647 h 171"/>
              <a:gd name="T56" fmla="*/ 2147483647 w 267"/>
              <a:gd name="T57" fmla="*/ 2147483647 h 171"/>
              <a:gd name="T58" fmla="*/ 2147483647 w 267"/>
              <a:gd name="T59" fmla="*/ 2147483647 h 171"/>
              <a:gd name="T60" fmla="*/ 2147483647 w 267"/>
              <a:gd name="T61" fmla="*/ 2147483647 h 171"/>
              <a:gd name="T62" fmla="*/ 2147483647 w 267"/>
              <a:gd name="T63" fmla="*/ 2147483647 h 171"/>
              <a:gd name="T64" fmla="*/ 2147483647 w 267"/>
              <a:gd name="T65" fmla="*/ 2147483647 h 171"/>
              <a:gd name="T66" fmla="*/ 2147483647 w 267"/>
              <a:gd name="T67" fmla="*/ 2147483647 h 171"/>
              <a:gd name="T68" fmla="*/ 2147483647 w 267"/>
              <a:gd name="T69" fmla="*/ 2147483647 h 171"/>
              <a:gd name="T70" fmla="*/ 2147483647 w 267"/>
              <a:gd name="T71" fmla="*/ 2147483647 h 171"/>
              <a:gd name="T72" fmla="*/ 2147483647 w 267"/>
              <a:gd name="T73" fmla="*/ 2147483647 h 171"/>
              <a:gd name="T74" fmla="*/ 2147483647 w 267"/>
              <a:gd name="T75" fmla="*/ 2147483647 h 171"/>
              <a:gd name="T76" fmla="*/ 2147483647 w 267"/>
              <a:gd name="T77" fmla="*/ 2147483647 h 171"/>
              <a:gd name="T78" fmla="*/ 2147483647 w 267"/>
              <a:gd name="T79" fmla="*/ 2147483647 h 171"/>
              <a:gd name="T80" fmla="*/ 2147483647 w 267"/>
              <a:gd name="T81" fmla="*/ 2147483647 h 171"/>
              <a:gd name="T82" fmla="*/ 2147483647 w 267"/>
              <a:gd name="T83" fmla="*/ 2147483647 h 171"/>
              <a:gd name="T84" fmla="*/ 2147483647 w 267"/>
              <a:gd name="T85" fmla="*/ 2147483647 h 171"/>
              <a:gd name="T86" fmla="*/ 2147483647 w 267"/>
              <a:gd name="T87" fmla="*/ 2147483647 h 171"/>
              <a:gd name="T88" fmla="*/ 2147483647 w 267"/>
              <a:gd name="T89" fmla="*/ 2147483647 h 171"/>
              <a:gd name="T90" fmla="*/ 2147483647 w 267"/>
              <a:gd name="T91" fmla="*/ 2147483647 h 171"/>
              <a:gd name="T92" fmla="*/ 2147483647 w 267"/>
              <a:gd name="T93" fmla="*/ 0 h 1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67"/>
              <a:gd name="T142" fmla="*/ 0 h 171"/>
              <a:gd name="T143" fmla="*/ 267 w 267"/>
              <a:gd name="T144" fmla="*/ 171 h 17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67" h="171">
                <a:moveTo>
                  <a:pt x="186" y="0"/>
                </a:moveTo>
                <a:lnTo>
                  <a:pt x="181" y="6"/>
                </a:lnTo>
                <a:lnTo>
                  <a:pt x="177" y="13"/>
                </a:lnTo>
                <a:lnTo>
                  <a:pt x="173" y="25"/>
                </a:lnTo>
                <a:lnTo>
                  <a:pt x="169" y="33"/>
                </a:lnTo>
                <a:lnTo>
                  <a:pt x="163" y="40"/>
                </a:lnTo>
                <a:lnTo>
                  <a:pt x="156" y="48"/>
                </a:lnTo>
                <a:lnTo>
                  <a:pt x="152" y="52"/>
                </a:lnTo>
                <a:lnTo>
                  <a:pt x="142" y="58"/>
                </a:lnTo>
                <a:lnTo>
                  <a:pt x="131" y="65"/>
                </a:lnTo>
                <a:lnTo>
                  <a:pt x="125" y="67"/>
                </a:lnTo>
                <a:lnTo>
                  <a:pt x="110" y="69"/>
                </a:lnTo>
                <a:lnTo>
                  <a:pt x="100" y="71"/>
                </a:lnTo>
                <a:lnTo>
                  <a:pt x="88" y="71"/>
                </a:lnTo>
                <a:lnTo>
                  <a:pt x="71" y="73"/>
                </a:lnTo>
                <a:lnTo>
                  <a:pt x="67" y="73"/>
                </a:lnTo>
                <a:lnTo>
                  <a:pt x="60" y="77"/>
                </a:lnTo>
                <a:lnTo>
                  <a:pt x="46" y="79"/>
                </a:lnTo>
                <a:lnTo>
                  <a:pt x="35" y="82"/>
                </a:lnTo>
                <a:lnTo>
                  <a:pt x="29" y="84"/>
                </a:lnTo>
                <a:lnTo>
                  <a:pt x="21" y="88"/>
                </a:lnTo>
                <a:lnTo>
                  <a:pt x="6" y="96"/>
                </a:lnTo>
                <a:lnTo>
                  <a:pt x="10" y="100"/>
                </a:lnTo>
                <a:lnTo>
                  <a:pt x="10" y="104"/>
                </a:lnTo>
                <a:lnTo>
                  <a:pt x="16" y="107"/>
                </a:lnTo>
                <a:lnTo>
                  <a:pt x="23" y="105"/>
                </a:lnTo>
                <a:lnTo>
                  <a:pt x="27" y="107"/>
                </a:lnTo>
                <a:lnTo>
                  <a:pt x="31" y="111"/>
                </a:lnTo>
                <a:lnTo>
                  <a:pt x="39" y="109"/>
                </a:lnTo>
                <a:lnTo>
                  <a:pt x="39" y="111"/>
                </a:lnTo>
                <a:lnTo>
                  <a:pt x="41" y="113"/>
                </a:lnTo>
                <a:lnTo>
                  <a:pt x="41" y="115"/>
                </a:lnTo>
                <a:lnTo>
                  <a:pt x="41" y="117"/>
                </a:lnTo>
                <a:lnTo>
                  <a:pt x="39" y="119"/>
                </a:lnTo>
                <a:lnTo>
                  <a:pt x="35" y="119"/>
                </a:lnTo>
                <a:lnTo>
                  <a:pt x="27" y="121"/>
                </a:lnTo>
                <a:lnTo>
                  <a:pt x="23" y="128"/>
                </a:lnTo>
                <a:lnTo>
                  <a:pt x="19" y="134"/>
                </a:lnTo>
                <a:lnTo>
                  <a:pt x="12" y="132"/>
                </a:lnTo>
                <a:lnTo>
                  <a:pt x="4" y="134"/>
                </a:lnTo>
                <a:lnTo>
                  <a:pt x="0" y="142"/>
                </a:lnTo>
                <a:lnTo>
                  <a:pt x="0" y="150"/>
                </a:lnTo>
                <a:lnTo>
                  <a:pt x="0" y="157"/>
                </a:lnTo>
                <a:lnTo>
                  <a:pt x="0" y="171"/>
                </a:lnTo>
                <a:lnTo>
                  <a:pt x="12" y="169"/>
                </a:lnTo>
                <a:lnTo>
                  <a:pt x="19" y="167"/>
                </a:lnTo>
                <a:lnTo>
                  <a:pt x="27" y="165"/>
                </a:lnTo>
                <a:lnTo>
                  <a:pt x="27" y="157"/>
                </a:lnTo>
                <a:lnTo>
                  <a:pt x="27" y="150"/>
                </a:lnTo>
                <a:lnTo>
                  <a:pt x="35" y="146"/>
                </a:lnTo>
                <a:lnTo>
                  <a:pt x="44" y="144"/>
                </a:lnTo>
                <a:lnTo>
                  <a:pt x="58" y="140"/>
                </a:lnTo>
                <a:lnTo>
                  <a:pt x="67" y="140"/>
                </a:lnTo>
                <a:lnTo>
                  <a:pt x="83" y="140"/>
                </a:lnTo>
                <a:lnTo>
                  <a:pt x="104" y="138"/>
                </a:lnTo>
                <a:lnTo>
                  <a:pt x="115" y="138"/>
                </a:lnTo>
                <a:lnTo>
                  <a:pt x="121" y="132"/>
                </a:lnTo>
                <a:lnTo>
                  <a:pt x="125" y="132"/>
                </a:lnTo>
                <a:lnTo>
                  <a:pt x="129" y="138"/>
                </a:lnTo>
                <a:lnTo>
                  <a:pt x="136" y="138"/>
                </a:lnTo>
                <a:lnTo>
                  <a:pt x="148" y="140"/>
                </a:lnTo>
                <a:lnTo>
                  <a:pt x="158" y="136"/>
                </a:lnTo>
                <a:lnTo>
                  <a:pt x="167" y="134"/>
                </a:lnTo>
                <a:lnTo>
                  <a:pt x="175" y="138"/>
                </a:lnTo>
                <a:lnTo>
                  <a:pt x="184" y="142"/>
                </a:lnTo>
                <a:lnTo>
                  <a:pt x="194" y="140"/>
                </a:lnTo>
                <a:lnTo>
                  <a:pt x="192" y="128"/>
                </a:lnTo>
                <a:lnTo>
                  <a:pt x="194" y="121"/>
                </a:lnTo>
                <a:lnTo>
                  <a:pt x="202" y="115"/>
                </a:lnTo>
                <a:lnTo>
                  <a:pt x="207" y="111"/>
                </a:lnTo>
                <a:lnTo>
                  <a:pt x="213" y="104"/>
                </a:lnTo>
                <a:lnTo>
                  <a:pt x="219" y="96"/>
                </a:lnTo>
                <a:lnTo>
                  <a:pt x="227" y="90"/>
                </a:lnTo>
                <a:lnTo>
                  <a:pt x="238" y="90"/>
                </a:lnTo>
                <a:lnTo>
                  <a:pt x="242" y="84"/>
                </a:lnTo>
                <a:lnTo>
                  <a:pt x="248" y="79"/>
                </a:lnTo>
                <a:lnTo>
                  <a:pt x="255" y="75"/>
                </a:lnTo>
                <a:lnTo>
                  <a:pt x="267" y="69"/>
                </a:lnTo>
                <a:lnTo>
                  <a:pt x="265" y="61"/>
                </a:lnTo>
                <a:lnTo>
                  <a:pt x="261" y="54"/>
                </a:lnTo>
                <a:lnTo>
                  <a:pt x="257" y="42"/>
                </a:lnTo>
                <a:lnTo>
                  <a:pt x="261" y="34"/>
                </a:lnTo>
                <a:lnTo>
                  <a:pt x="257" y="33"/>
                </a:lnTo>
                <a:lnTo>
                  <a:pt x="246" y="34"/>
                </a:lnTo>
                <a:lnTo>
                  <a:pt x="238" y="34"/>
                </a:lnTo>
                <a:lnTo>
                  <a:pt x="230" y="36"/>
                </a:lnTo>
                <a:lnTo>
                  <a:pt x="217" y="29"/>
                </a:lnTo>
                <a:lnTo>
                  <a:pt x="209" y="31"/>
                </a:lnTo>
                <a:lnTo>
                  <a:pt x="200" y="31"/>
                </a:lnTo>
                <a:lnTo>
                  <a:pt x="192" y="25"/>
                </a:lnTo>
                <a:lnTo>
                  <a:pt x="192" y="21"/>
                </a:lnTo>
                <a:lnTo>
                  <a:pt x="190" y="13"/>
                </a:lnTo>
                <a:lnTo>
                  <a:pt x="188" y="6"/>
                </a:lnTo>
                <a:lnTo>
                  <a:pt x="186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7" name="Freeform 33"/>
          <p:cNvSpPr>
            <a:spLocks/>
          </p:cNvSpPr>
          <p:nvPr/>
        </p:nvSpPr>
        <p:spPr bwMode="auto">
          <a:xfrm>
            <a:off x="4182105" y="4176384"/>
            <a:ext cx="328507" cy="441997"/>
          </a:xfrm>
          <a:custGeom>
            <a:avLst/>
            <a:gdLst>
              <a:gd name="T0" fmla="*/ 2147483647 w 185"/>
              <a:gd name="T1" fmla="*/ 2147483647 h 253"/>
              <a:gd name="T2" fmla="*/ 2147483647 w 185"/>
              <a:gd name="T3" fmla="*/ 2147483647 h 253"/>
              <a:gd name="T4" fmla="*/ 2147483647 w 185"/>
              <a:gd name="T5" fmla="*/ 2147483647 h 253"/>
              <a:gd name="T6" fmla="*/ 2147483647 w 185"/>
              <a:gd name="T7" fmla="*/ 2147483647 h 253"/>
              <a:gd name="T8" fmla="*/ 2147483647 w 185"/>
              <a:gd name="T9" fmla="*/ 0 h 253"/>
              <a:gd name="T10" fmla="*/ 2147483647 w 185"/>
              <a:gd name="T11" fmla="*/ 2147483647 h 253"/>
              <a:gd name="T12" fmla="*/ 2147483647 w 185"/>
              <a:gd name="T13" fmla="*/ 2147483647 h 253"/>
              <a:gd name="T14" fmla="*/ 2147483647 w 185"/>
              <a:gd name="T15" fmla="*/ 2147483647 h 253"/>
              <a:gd name="T16" fmla="*/ 2147483647 w 185"/>
              <a:gd name="T17" fmla="*/ 2147483647 h 253"/>
              <a:gd name="T18" fmla="*/ 2147483647 w 185"/>
              <a:gd name="T19" fmla="*/ 2147483647 h 253"/>
              <a:gd name="T20" fmla="*/ 2147483647 w 185"/>
              <a:gd name="T21" fmla="*/ 2147483647 h 253"/>
              <a:gd name="T22" fmla="*/ 2147483647 w 185"/>
              <a:gd name="T23" fmla="*/ 2147483647 h 253"/>
              <a:gd name="T24" fmla="*/ 2147483647 w 185"/>
              <a:gd name="T25" fmla="*/ 2147483647 h 253"/>
              <a:gd name="T26" fmla="*/ 2147483647 w 185"/>
              <a:gd name="T27" fmla="*/ 2147483647 h 253"/>
              <a:gd name="T28" fmla="*/ 2147483647 w 185"/>
              <a:gd name="T29" fmla="*/ 2147483647 h 253"/>
              <a:gd name="T30" fmla="*/ 2147483647 w 185"/>
              <a:gd name="T31" fmla="*/ 2147483647 h 253"/>
              <a:gd name="T32" fmla="*/ 2147483647 w 185"/>
              <a:gd name="T33" fmla="*/ 2147483647 h 253"/>
              <a:gd name="T34" fmla="*/ 2147483647 w 185"/>
              <a:gd name="T35" fmla="*/ 2147483647 h 253"/>
              <a:gd name="T36" fmla="*/ 2147483647 w 185"/>
              <a:gd name="T37" fmla="*/ 2147483647 h 253"/>
              <a:gd name="T38" fmla="*/ 2147483647 w 185"/>
              <a:gd name="T39" fmla="*/ 2147483647 h 253"/>
              <a:gd name="T40" fmla="*/ 2147483647 w 185"/>
              <a:gd name="T41" fmla="*/ 2147483647 h 253"/>
              <a:gd name="T42" fmla="*/ 2147483647 w 185"/>
              <a:gd name="T43" fmla="*/ 2147483647 h 253"/>
              <a:gd name="T44" fmla="*/ 2147483647 w 185"/>
              <a:gd name="T45" fmla="*/ 2147483647 h 253"/>
              <a:gd name="T46" fmla="*/ 2147483647 w 185"/>
              <a:gd name="T47" fmla="*/ 2147483647 h 253"/>
              <a:gd name="T48" fmla="*/ 2147483647 w 185"/>
              <a:gd name="T49" fmla="*/ 2147483647 h 253"/>
              <a:gd name="T50" fmla="*/ 2147483647 w 185"/>
              <a:gd name="T51" fmla="*/ 2147483647 h 253"/>
              <a:gd name="T52" fmla="*/ 2147483647 w 185"/>
              <a:gd name="T53" fmla="*/ 2147483647 h 253"/>
              <a:gd name="T54" fmla="*/ 2147483647 w 185"/>
              <a:gd name="T55" fmla="*/ 2147483647 h 253"/>
              <a:gd name="T56" fmla="*/ 2147483647 w 185"/>
              <a:gd name="T57" fmla="*/ 2147483647 h 253"/>
              <a:gd name="T58" fmla="*/ 2147483647 w 185"/>
              <a:gd name="T59" fmla="*/ 2147483647 h 253"/>
              <a:gd name="T60" fmla="*/ 2147483647 w 185"/>
              <a:gd name="T61" fmla="*/ 2147483647 h 253"/>
              <a:gd name="T62" fmla="*/ 2147483647 w 185"/>
              <a:gd name="T63" fmla="*/ 2147483647 h 253"/>
              <a:gd name="T64" fmla="*/ 2147483647 w 185"/>
              <a:gd name="T65" fmla="*/ 2147483647 h 253"/>
              <a:gd name="T66" fmla="*/ 2147483647 w 185"/>
              <a:gd name="T67" fmla="*/ 2147483647 h 253"/>
              <a:gd name="T68" fmla="*/ 2147483647 w 185"/>
              <a:gd name="T69" fmla="*/ 2147483647 h 253"/>
              <a:gd name="T70" fmla="*/ 2147483647 w 185"/>
              <a:gd name="T71" fmla="*/ 2147483647 h 253"/>
              <a:gd name="T72" fmla="*/ 2147483647 w 185"/>
              <a:gd name="T73" fmla="*/ 2147483647 h 253"/>
              <a:gd name="T74" fmla="*/ 2147483647 w 185"/>
              <a:gd name="T75" fmla="*/ 2147483647 h 253"/>
              <a:gd name="T76" fmla="*/ 2147483647 w 185"/>
              <a:gd name="T77" fmla="*/ 2147483647 h 253"/>
              <a:gd name="T78" fmla="*/ 2147483647 w 185"/>
              <a:gd name="T79" fmla="*/ 2147483647 h 253"/>
              <a:gd name="T80" fmla="*/ 2147483647 w 185"/>
              <a:gd name="T81" fmla="*/ 2147483647 h 253"/>
              <a:gd name="T82" fmla="*/ 2147483647 w 185"/>
              <a:gd name="T83" fmla="*/ 2147483647 h 253"/>
              <a:gd name="T84" fmla="*/ 2147483647 w 185"/>
              <a:gd name="T85" fmla="*/ 2147483647 h 253"/>
              <a:gd name="T86" fmla="*/ 2147483647 w 185"/>
              <a:gd name="T87" fmla="*/ 2147483647 h 2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"/>
              <a:gd name="T133" fmla="*/ 0 h 253"/>
              <a:gd name="T134" fmla="*/ 185 w 185"/>
              <a:gd name="T135" fmla="*/ 253 h 2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" h="253">
                <a:moveTo>
                  <a:pt x="185" y="39"/>
                </a:moveTo>
                <a:lnTo>
                  <a:pt x="173" y="29"/>
                </a:lnTo>
                <a:lnTo>
                  <a:pt x="169" y="27"/>
                </a:lnTo>
                <a:lnTo>
                  <a:pt x="158" y="23"/>
                </a:lnTo>
                <a:lnTo>
                  <a:pt x="154" y="16"/>
                </a:lnTo>
                <a:lnTo>
                  <a:pt x="148" y="14"/>
                </a:lnTo>
                <a:lnTo>
                  <a:pt x="137" y="12"/>
                </a:lnTo>
                <a:lnTo>
                  <a:pt x="135" y="10"/>
                </a:lnTo>
                <a:lnTo>
                  <a:pt x="125" y="0"/>
                </a:lnTo>
                <a:lnTo>
                  <a:pt x="114" y="0"/>
                </a:lnTo>
                <a:lnTo>
                  <a:pt x="102" y="4"/>
                </a:lnTo>
                <a:lnTo>
                  <a:pt x="92" y="6"/>
                </a:lnTo>
                <a:lnTo>
                  <a:pt x="83" y="12"/>
                </a:lnTo>
                <a:lnTo>
                  <a:pt x="85" y="21"/>
                </a:lnTo>
                <a:lnTo>
                  <a:pt x="81" y="27"/>
                </a:lnTo>
                <a:lnTo>
                  <a:pt x="79" y="37"/>
                </a:lnTo>
                <a:lnTo>
                  <a:pt x="79" y="46"/>
                </a:lnTo>
                <a:lnTo>
                  <a:pt x="77" y="52"/>
                </a:lnTo>
                <a:lnTo>
                  <a:pt x="79" y="63"/>
                </a:lnTo>
                <a:lnTo>
                  <a:pt x="79" y="75"/>
                </a:lnTo>
                <a:lnTo>
                  <a:pt x="75" y="85"/>
                </a:lnTo>
                <a:lnTo>
                  <a:pt x="75" y="90"/>
                </a:lnTo>
                <a:lnTo>
                  <a:pt x="73" y="98"/>
                </a:lnTo>
                <a:lnTo>
                  <a:pt x="73" y="106"/>
                </a:lnTo>
                <a:lnTo>
                  <a:pt x="73" y="111"/>
                </a:lnTo>
                <a:lnTo>
                  <a:pt x="69" y="119"/>
                </a:lnTo>
                <a:lnTo>
                  <a:pt x="64" y="123"/>
                </a:lnTo>
                <a:lnTo>
                  <a:pt x="60" y="131"/>
                </a:lnTo>
                <a:lnTo>
                  <a:pt x="60" y="138"/>
                </a:lnTo>
                <a:lnTo>
                  <a:pt x="60" y="144"/>
                </a:lnTo>
                <a:lnTo>
                  <a:pt x="52" y="154"/>
                </a:lnTo>
                <a:lnTo>
                  <a:pt x="46" y="161"/>
                </a:lnTo>
                <a:lnTo>
                  <a:pt x="33" y="165"/>
                </a:lnTo>
                <a:lnTo>
                  <a:pt x="23" y="171"/>
                </a:lnTo>
                <a:lnTo>
                  <a:pt x="16" y="181"/>
                </a:lnTo>
                <a:lnTo>
                  <a:pt x="14" y="190"/>
                </a:lnTo>
                <a:lnTo>
                  <a:pt x="12" y="200"/>
                </a:lnTo>
                <a:lnTo>
                  <a:pt x="6" y="207"/>
                </a:lnTo>
                <a:lnTo>
                  <a:pt x="0" y="217"/>
                </a:lnTo>
                <a:lnTo>
                  <a:pt x="2" y="223"/>
                </a:lnTo>
                <a:lnTo>
                  <a:pt x="4" y="230"/>
                </a:lnTo>
                <a:lnTo>
                  <a:pt x="6" y="238"/>
                </a:lnTo>
                <a:lnTo>
                  <a:pt x="6" y="242"/>
                </a:lnTo>
                <a:lnTo>
                  <a:pt x="14" y="248"/>
                </a:lnTo>
                <a:lnTo>
                  <a:pt x="23" y="248"/>
                </a:lnTo>
                <a:lnTo>
                  <a:pt x="31" y="246"/>
                </a:lnTo>
                <a:lnTo>
                  <a:pt x="44" y="253"/>
                </a:lnTo>
                <a:lnTo>
                  <a:pt x="52" y="251"/>
                </a:lnTo>
                <a:lnTo>
                  <a:pt x="60" y="251"/>
                </a:lnTo>
                <a:lnTo>
                  <a:pt x="71" y="250"/>
                </a:lnTo>
                <a:lnTo>
                  <a:pt x="75" y="251"/>
                </a:lnTo>
                <a:lnTo>
                  <a:pt x="75" y="244"/>
                </a:lnTo>
                <a:lnTo>
                  <a:pt x="79" y="240"/>
                </a:lnTo>
                <a:lnTo>
                  <a:pt x="85" y="236"/>
                </a:lnTo>
                <a:lnTo>
                  <a:pt x="91" y="232"/>
                </a:lnTo>
                <a:lnTo>
                  <a:pt x="92" y="225"/>
                </a:lnTo>
                <a:lnTo>
                  <a:pt x="94" y="217"/>
                </a:lnTo>
                <a:lnTo>
                  <a:pt x="98" y="213"/>
                </a:lnTo>
                <a:lnTo>
                  <a:pt x="100" y="207"/>
                </a:lnTo>
                <a:lnTo>
                  <a:pt x="106" y="207"/>
                </a:lnTo>
                <a:lnTo>
                  <a:pt x="112" y="202"/>
                </a:lnTo>
                <a:lnTo>
                  <a:pt x="115" y="198"/>
                </a:lnTo>
                <a:lnTo>
                  <a:pt x="121" y="190"/>
                </a:lnTo>
                <a:lnTo>
                  <a:pt x="125" y="186"/>
                </a:lnTo>
                <a:lnTo>
                  <a:pt x="127" y="179"/>
                </a:lnTo>
                <a:lnTo>
                  <a:pt x="133" y="175"/>
                </a:lnTo>
                <a:lnTo>
                  <a:pt x="137" y="167"/>
                </a:lnTo>
                <a:lnTo>
                  <a:pt x="137" y="161"/>
                </a:lnTo>
                <a:lnTo>
                  <a:pt x="137" y="154"/>
                </a:lnTo>
                <a:lnTo>
                  <a:pt x="140" y="148"/>
                </a:lnTo>
                <a:lnTo>
                  <a:pt x="142" y="140"/>
                </a:lnTo>
                <a:lnTo>
                  <a:pt x="142" y="136"/>
                </a:lnTo>
                <a:lnTo>
                  <a:pt x="148" y="131"/>
                </a:lnTo>
                <a:lnTo>
                  <a:pt x="154" y="127"/>
                </a:lnTo>
                <a:lnTo>
                  <a:pt x="160" y="121"/>
                </a:lnTo>
                <a:lnTo>
                  <a:pt x="163" y="113"/>
                </a:lnTo>
                <a:lnTo>
                  <a:pt x="167" y="108"/>
                </a:lnTo>
                <a:lnTo>
                  <a:pt x="169" y="102"/>
                </a:lnTo>
                <a:lnTo>
                  <a:pt x="171" y="96"/>
                </a:lnTo>
                <a:lnTo>
                  <a:pt x="171" y="90"/>
                </a:lnTo>
                <a:lnTo>
                  <a:pt x="173" y="85"/>
                </a:lnTo>
                <a:lnTo>
                  <a:pt x="175" y="77"/>
                </a:lnTo>
                <a:lnTo>
                  <a:pt x="179" y="69"/>
                </a:lnTo>
                <a:lnTo>
                  <a:pt x="181" y="63"/>
                </a:lnTo>
                <a:lnTo>
                  <a:pt x="181" y="56"/>
                </a:lnTo>
                <a:lnTo>
                  <a:pt x="183" y="48"/>
                </a:lnTo>
                <a:lnTo>
                  <a:pt x="181" y="44"/>
                </a:lnTo>
                <a:lnTo>
                  <a:pt x="181" y="42"/>
                </a:lnTo>
                <a:lnTo>
                  <a:pt x="185" y="3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3432810" y="2072839"/>
            <a:ext cx="861871" cy="1167232"/>
          </a:xfrm>
          <a:custGeom>
            <a:avLst/>
            <a:gdLst>
              <a:gd name="T0" fmla="*/ 2147483647 w 484"/>
              <a:gd name="T1" fmla="*/ 2147483647 h 671"/>
              <a:gd name="T2" fmla="*/ 2147483647 w 484"/>
              <a:gd name="T3" fmla="*/ 2147483647 h 671"/>
              <a:gd name="T4" fmla="*/ 2147483647 w 484"/>
              <a:gd name="T5" fmla="*/ 2147483647 h 671"/>
              <a:gd name="T6" fmla="*/ 2147483647 w 484"/>
              <a:gd name="T7" fmla="*/ 2147483647 h 671"/>
              <a:gd name="T8" fmla="*/ 2147483647 w 484"/>
              <a:gd name="T9" fmla="*/ 2147483647 h 671"/>
              <a:gd name="T10" fmla="*/ 2147483647 w 484"/>
              <a:gd name="T11" fmla="*/ 2147483647 h 671"/>
              <a:gd name="T12" fmla="*/ 2147483647 w 484"/>
              <a:gd name="T13" fmla="*/ 2147483647 h 671"/>
              <a:gd name="T14" fmla="*/ 2147483647 w 484"/>
              <a:gd name="T15" fmla="*/ 2147483647 h 671"/>
              <a:gd name="T16" fmla="*/ 2147483647 w 484"/>
              <a:gd name="T17" fmla="*/ 2147483647 h 671"/>
              <a:gd name="T18" fmla="*/ 2147483647 w 484"/>
              <a:gd name="T19" fmla="*/ 2147483647 h 671"/>
              <a:gd name="T20" fmla="*/ 2147483647 w 484"/>
              <a:gd name="T21" fmla="*/ 2147483647 h 671"/>
              <a:gd name="T22" fmla="*/ 2147483647 w 484"/>
              <a:gd name="T23" fmla="*/ 2147483647 h 671"/>
              <a:gd name="T24" fmla="*/ 2147483647 w 484"/>
              <a:gd name="T25" fmla="*/ 2147483647 h 671"/>
              <a:gd name="T26" fmla="*/ 2147483647 w 484"/>
              <a:gd name="T27" fmla="*/ 2147483647 h 671"/>
              <a:gd name="T28" fmla="*/ 2147483647 w 484"/>
              <a:gd name="T29" fmla="*/ 2147483647 h 671"/>
              <a:gd name="T30" fmla="*/ 2147483647 w 484"/>
              <a:gd name="T31" fmla="*/ 2147483647 h 671"/>
              <a:gd name="T32" fmla="*/ 2147483647 w 484"/>
              <a:gd name="T33" fmla="*/ 2147483647 h 671"/>
              <a:gd name="T34" fmla="*/ 2147483647 w 484"/>
              <a:gd name="T35" fmla="*/ 2147483647 h 671"/>
              <a:gd name="T36" fmla="*/ 2147483647 w 484"/>
              <a:gd name="T37" fmla="*/ 2147483647 h 671"/>
              <a:gd name="T38" fmla="*/ 2147483647 w 484"/>
              <a:gd name="T39" fmla="*/ 2147483647 h 671"/>
              <a:gd name="T40" fmla="*/ 2147483647 w 484"/>
              <a:gd name="T41" fmla="*/ 2147483647 h 671"/>
              <a:gd name="T42" fmla="*/ 2147483647 w 484"/>
              <a:gd name="T43" fmla="*/ 2147483647 h 671"/>
              <a:gd name="T44" fmla="*/ 2147483647 w 484"/>
              <a:gd name="T45" fmla="*/ 2147483647 h 671"/>
              <a:gd name="T46" fmla="*/ 2147483647 w 484"/>
              <a:gd name="T47" fmla="*/ 2147483647 h 671"/>
              <a:gd name="T48" fmla="*/ 2147483647 w 484"/>
              <a:gd name="T49" fmla="*/ 2147483647 h 671"/>
              <a:gd name="T50" fmla="*/ 2147483647 w 484"/>
              <a:gd name="T51" fmla="*/ 2147483647 h 671"/>
              <a:gd name="T52" fmla="*/ 2147483647 w 484"/>
              <a:gd name="T53" fmla="*/ 2147483647 h 671"/>
              <a:gd name="T54" fmla="*/ 2147483647 w 484"/>
              <a:gd name="T55" fmla="*/ 2147483647 h 671"/>
              <a:gd name="T56" fmla="*/ 2147483647 w 484"/>
              <a:gd name="T57" fmla="*/ 2147483647 h 671"/>
              <a:gd name="T58" fmla="*/ 2147483647 w 484"/>
              <a:gd name="T59" fmla="*/ 2147483647 h 671"/>
              <a:gd name="T60" fmla="*/ 2147483647 w 484"/>
              <a:gd name="T61" fmla="*/ 2147483647 h 671"/>
              <a:gd name="T62" fmla="*/ 2147483647 w 484"/>
              <a:gd name="T63" fmla="*/ 2147483647 h 671"/>
              <a:gd name="T64" fmla="*/ 2147483647 w 484"/>
              <a:gd name="T65" fmla="*/ 2147483647 h 671"/>
              <a:gd name="T66" fmla="*/ 2147483647 w 484"/>
              <a:gd name="T67" fmla="*/ 2147483647 h 671"/>
              <a:gd name="T68" fmla="*/ 2147483647 w 484"/>
              <a:gd name="T69" fmla="*/ 2147483647 h 671"/>
              <a:gd name="T70" fmla="*/ 2147483647 w 484"/>
              <a:gd name="T71" fmla="*/ 2147483647 h 671"/>
              <a:gd name="T72" fmla="*/ 2147483647 w 484"/>
              <a:gd name="T73" fmla="*/ 2147483647 h 671"/>
              <a:gd name="T74" fmla="*/ 2147483647 w 484"/>
              <a:gd name="T75" fmla="*/ 2147483647 h 671"/>
              <a:gd name="T76" fmla="*/ 2147483647 w 484"/>
              <a:gd name="T77" fmla="*/ 2147483647 h 671"/>
              <a:gd name="T78" fmla="*/ 2147483647 w 484"/>
              <a:gd name="T79" fmla="*/ 2147483647 h 671"/>
              <a:gd name="T80" fmla="*/ 2147483647 w 484"/>
              <a:gd name="T81" fmla="*/ 2147483647 h 671"/>
              <a:gd name="T82" fmla="*/ 2147483647 w 484"/>
              <a:gd name="T83" fmla="*/ 2147483647 h 671"/>
              <a:gd name="T84" fmla="*/ 2147483647 w 484"/>
              <a:gd name="T85" fmla="*/ 2147483647 h 671"/>
              <a:gd name="T86" fmla="*/ 2147483647 w 484"/>
              <a:gd name="T87" fmla="*/ 2147483647 h 671"/>
              <a:gd name="T88" fmla="*/ 2147483647 w 484"/>
              <a:gd name="T89" fmla="*/ 2147483647 h 671"/>
              <a:gd name="T90" fmla="*/ 2147483647 w 484"/>
              <a:gd name="T91" fmla="*/ 2147483647 h 671"/>
              <a:gd name="T92" fmla="*/ 2147483647 w 484"/>
              <a:gd name="T93" fmla="*/ 2147483647 h 671"/>
              <a:gd name="T94" fmla="*/ 2147483647 w 484"/>
              <a:gd name="T95" fmla="*/ 2147483647 h 671"/>
              <a:gd name="T96" fmla="*/ 2147483647 w 484"/>
              <a:gd name="T97" fmla="*/ 2147483647 h 671"/>
              <a:gd name="T98" fmla="*/ 2147483647 w 484"/>
              <a:gd name="T99" fmla="*/ 2147483647 h 671"/>
              <a:gd name="T100" fmla="*/ 2147483647 w 484"/>
              <a:gd name="T101" fmla="*/ 2147483647 h 671"/>
              <a:gd name="T102" fmla="*/ 2147483647 w 484"/>
              <a:gd name="T103" fmla="*/ 2147483647 h 671"/>
              <a:gd name="T104" fmla="*/ 2147483647 w 484"/>
              <a:gd name="T105" fmla="*/ 2147483647 h 671"/>
              <a:gd name="T106" fmla="*/ 2147483647 w 484"/>
              <a:gd name="T107" fmla="*/ 2147483647 h 671"/>
              <a:gd name="T108" fmla="*/ 2147483647 w 484"/>
              <a:gd name="T109" fmla="*/ 2147483647 h 671"/>
              <a:gd name="T110" fmla="*/ 2147483647 w 484"/>
              <a:gd name="T111" fmla="*/ 2147483647 h 671"/>
              <a:gd name="T112" fmla="*/ 2147483647 w 484"/>
              <a:gd name="T113" fmla="*/ 2147483647 h 6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4"/>
              <a:gd name="T172" fmla="*/ 0 h 671"/>
              <a:gd name="T173" fmla="*/ 484 w 484"/>
              <a:gd name="T174" fmla="*/ 671 h 6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4" h="671">
                <a:moveTo>
                  <a:pt x="192" y="669"/>
                </a:moveTo>
                <a:lnTo>
                  <a:pt x="188" y="665"/>
                </a:lnTo>
                <a:lnTo>
                  <a:pt x="182" y="669"/>
                </a:lnTo>
                <a:lnTo>
                  <a:pt x="175" y="671"/>
                </a:lnTo>
                <a:lnTo>
                  <a:pt x="167" y="667"/>
                </a:lnTo>
                <a:lnTo>
                  <a:pt x="161" y="667"/>
                </a:lnTo>
                <a:lnTo>
                  <a:pt x="150" y="660"/>
                </a:lnTo>
                <a:lnTo>
                  <a:pt x="148" y="652"/>
                </a:lnTo>
                <a:lnTo>
                  <a:pt x="140" y="644"/>
                </a:lnTo>
                <a:lnTo>
                  <a:pt x="136" y="633"/>
                </a:lnTo>
                <a:lnTo>
                  <a:pt x="134" y="623"/>
                </a:lnTo>
                <a:lnTo>
                  <a:pt x="133" y="612"/>
                </a:lnTo>
                <a:lnTo>
                  <a:pt x="129" y="602"/>
                </a:lnTo>
                <a:lnTo>
                  <a:pt x="127" y="592"/>
                </a:lnTo>
                <a:lnTo>
                  <a:pt x="123" y="579"/>
                </a:lnTo>
                <a:lnTo>
                  <a:pt x="121" y="571"/>
                </a:lnTo>
                <a:lnTo>
                  <a:pt x="117" y="564"/>
                </a:lnTo>
                <a:lnTo>
                  <a:pt x="109" y="558"/>
                </a:lnTo>
                <a:lnTo>
                  <a:pt x="102" y="550"/>
                </a:lnTo>
                <a:lnTo>
                  <a:pt x="102" y="541"/>
                </a:lnTo>
                <a:lnTo>
                  <a:pt x="100" y="535"/>
                </a:lnTo>
                <a:lnTo>
                  <a:pt x="92" y="527"/>
                </a:lnTo>
                <a:lnTo>
                  <a:pt x="90" y="521"/>
                </a:lnTo>
                <a:lnTo>
                  <a:pt x="98" y="516"/>
                </a:lnTo>
                <a:lnTo>
                  <a:pt x="92" y="512"/>
                </a:lnTo>
                <a:lnTo>
                  <a:pt x="90" y="506"/>
                </a:lnTo>
                <a:lnTo>
                  <a:pt x="98" y="506"/>
                </a:lnTo>
                <a:lnTo>
                  <a:pt x="102" y="498"/>
                </a:lnTo>
                <a:lnTo>
                  <a:pt x="100" y="491"/>
                </a:lnTo>
                <a:lnTo>
                  <a:pt x="98" y="485"/>
                </a:lnTo>
                <a:lnTo>
                  <a:pt x="92" y="477"/>
                </a:lnTo>
                <a:lnTo>
                  <a:pt x="98" y="473"/>
                </a:lnTo>
                <a:lnTo>
                  <a:pt x="100" y="468"/>
                </a:lnTo>
                <a:lnTo>
                  <a:pt x="98" y="462"/>
                </a:lnTo>
                <a:lnTo>
                  <a:pt x="88" y="456"/>
                </a:lnTo>
                <a:lnTo>
                  <a:pt x="81" y="452"/>
                </a:lnTo>
                <a:lnTo>
                  <a:pt x="71" y="447"/>
                </a:lnTo>
                <a:lnTo>
                  <a:pt x="71" y="439"/>
                </a:lnTo>
                <a:lnTo>
                  <a:pt x="67" y="435"/>
                </a:lnTo>
                <a:lnTo>
                  <a:pt x="60" y="431"/>
                </a:lnTo>
                <a:lnTo>
                  <a:pt x="58" y="422"/>
                </a:lnTo>
                <a:lnTo>
                  <a:pt x="67" y="416"/>
                </a:lnTo>
                <a:lnTo>
                  <a:pt x="73" y="408"/>
                </a:lnTo>
                <a:lnTo>
                  <a:pt x="77" y="397"/>
                </a:lnTo>
                <a:lnTo>
                  <a:pt x="77" y="389"/>
                </a:lnTo>
                <a:lnTo>
                  <a:pt x="79" y="379"/>
                </a:lnTo>
                <a:lnTo>
                  <a:pt x="81" y="372"/>
                </a:lnTo>
                <a:lnTo>
                  <a:pt x="85" y="362"/>
                </a:lnTo>
                <a:lnTo>
                  <a:pt x="86" y="355"/>
                </a:lnTo>
                <a:lnTo>
                  <a:pt x="85" y="347"/>
                </a:lnTo>
                <a:lnTo>
                  <a:pt x="81" y="341"/>
                </a:lnTo>
                <a:lnTo>
                  <a:pt x="81" y="332"/>
                </a:lnTo>
                <a:lnTo>
                  <a:pt x="79" y="322"/>
                </a:lnTo>
                <a:lnTo>
                  <a:pt x="77" y="310"/>
                </a:lnTo>
                <a:lnTo>
                  <a:pt x="71" y="303"/>
                </a:lnTo>
                <a:lnTo>
                  <a:pt x="62" y="299"/>
                </a:lnTo>
                <a:lnTo>
                  <a:pt x="52" y="295"/>
                </a:lnTo>
                <a:lnTo>
                  <a:pt x="46" y="289"/>
                </a:lnTo>
                <a:lnTo>
                  <a:pt x="35" y="289"/>
                </a:lnTo>
                <a:lnTo>
                  <a:pt x="25" y="287"/>
                </a:lnTo>
                <a:lnTo>
                  <a:pt x="12" y="287"/>
                </a:lnTo>
                <a:lnTo>
                  <a:pt x="0" y="289"/>
                </a:lnTo>
                <a:lnTo>
                  <a:pt x="8" y="280"/>
                </a:lnTo>
                <a:lnTo>
                  <a:pt x="14" y="272"/>
                </a:lnTo>
                <a:lnTo>
                  <a:pt x="15" y="264"/>
                </a:lnTo>
                <a:lnTo>
                  <a:pt x="27" y="261"/>
                </a:lnTo>
                <a:lnTo>
                  <a:pt x="35" y="253"/>
                </a:lnTo>
                <a:lnTo>
                  <a:pt x="38" y="249"/>
                </a:lnTo>
                <a:lnTo>
                  <a:pt x="44" y="239"/>
                </a:lnTo>
                <a:lnTo>
                  <a:pt x="50" y="241"/>
                </a:lnTo>
                <a:lnTo>
                  <a:pt x="63" y="245"/>
                </a:lnTo>
                <a:lnTo>
                  <a:pt x="75" y="239"/>
                </a:lnTo>
                <a:lnTo>
                  <a:pt x="83" y="232"/>
                </a:lnTo>
                <a:lnTo>
                  <a:pt x="85" y="220"/>
                </a:lnTo>
                <a:lnTo>
                  <a:pt x="86" y="213"/>
                </a:lnTo>
                <a:lnTo>
                  <a:pt x="90" y="201"/>
                </a:lnTo>
                <a:lnTo>
                  <a:pt x="96" y="188"/>
                </a:lnTo>
                <a:lnTo>
                  <a:pt x="104" y="172"/>
                </a:lnTo>
                <a:lnTo>
                  <a:pt x="111" y="165"/>
                </a:lnTo>
                <a:lnTo>
                  <a:pt x="119" y="155"/>
                </a:lnTo>
                <a:lnTo>
                  <a:pt x="123" y="143"/>
                </a:lnTo>
                <a:lnTo>
                  <a:pt x="127" y="136"/>
                </a:lnTo>
                <a:lnTo>
                  <a:pt x="136" y="126"/>
                </a:lnTo>
                <a:lnTo>
                  <a:pt x="138" y="119"/>
                </a:lnTo>
                <a:lnTo>
                  <a:pt x="136" y="111"/>
                </a:lnTo>
                <a:lnTo>
                  <a:pt x="140" y="101"/>
                </a:lnTo>
                <a:lnTo>
                  <a:pt x="148" y="96"/>
                </a:lnTo>
                <a:lnTo>
                  <a:pt x="154" y="88"/>
                </a:lnTo>
                <a:lnTo>
                  <a:pt x="156" y="82"/>
                </a:lnTo>
                <a:lnTo>
                  <a:pt x="163" y="82"/>
                </a:lnTo>
                <a:lnTo>
                  <a:pt x="165" y="73"/>
                </a:lnTo>
                <a:lnTo>
                  <a:pt x="167" y="63"/>
                </a:lnTo>
                <a:lnTo>
                  <a:pt x="167" y="53"/>
                </a:lnTo>
                <a:lnTo>
                  <a:pt x="165" y="46"/>
                </a:lnTo>
                <a:lnTo>
                  <a:pt x="175" y="34"/>
                </a:lnTo>
                <a:lnTo>
                  <a:pt x="180" y="25"/>
                </a:lnTo>
                <a:lnTo>
                  <a:pt x="179" y="17"/>
                </a:lnTo>
                <a:lnTo>
                  <a:pt x="182" y="7"/>
                </a:lnTo>
                <a:lnTo>
                  <a:pt x="190" y="0"/>
                </a:lnTo>
                <a:lnTo>
                  <a:pt x="196" y="5"/>
                </a:lnTo>
                <a:lnTo>
                  <a:pt x="211" y="3"/>
                </a:lnTo>
                <a:lnTo>
                  <a:pt x="219" y="5"/>
                </a:lnTo>
                <a:lnTo>
                  <a:pt x="227" y="13"/>
                </a:lnTo>
                <a:lnTo>
                  <a:pt x="236" y="15"/>
                </a:lnTo>
                <a:lnTo>
                  <a:pt x="242" y="13"/>
                </a:lnTo>
                <a:lnTo>
                  <a:pt x="244" y="25"/>
                </a:lnTo>
                <a:lnTo>
                  <a:pt x="251" y="28"/>
                </a:lnTo>
                <a:lnTo>
                  <a:pt x="261" y="28"/>
                </a:lnTo>
                <a:lnTo>
                  <a:pt x="269" y="32"/>
                </a:lnTo>
                <a:lnTo>
                  <a:pt x="278" y="36"/>
                </a:lnTo>
                <a:lnTo>
                  <a:pt x="298" y="42"/>
                </a:lnTo>
                <a:lnTo>
                  <a:pt x="298" y="48"/>
                </a:lnTo>
                <a:lnTo>
                  <a:pt x="290" y="53"/>
                </a:lnTo>
                <a:lnTo>
                  <a:pt x="294" y="57"/>
                </a:lnTo>
                <a:lnTo>
                  <a:pt x="296" y="65"/>
                </a:lnTo>
                <a:lnTo>
                  <a:pt x="298" y="73"/>
                </a:lnTo>
                <a:lnTo>
                  <a:pt x="294" y="78"/>
                </a:lnTo>
                <a:lnTo>
                  <a:pt x="296" y="84"/>
                </a:lnTo>
                <a:lnTo>
                  <a:pt x="303" y="84"/>
                </a:lnTo>
                <a:lnTo>
                  <a:pt x="309" y="86"/>
                </a:lnTo>
                <a:lnTo>
                  <a:pt x="309" y="94"/>
                </a:lnTo>
                <a:lnTo>
                  <a:pt x="307" y="101"/>
                </a:lnTo>
                <a:lnTo>
                  <a:pt x="301" y="107"/>
                </a:lnTo>
                <a:lnTo>
                  <a:pt x="299" y="115"/>
                </a:lnTo>
                <a:lnTo>
                  <a:pt x="301" y="122"/>
                </a:lnTo>
                <a:lnTo>
                  <a:pt x="309" y="122"/>
                </a:lnTo>
                <a:lnTo>
                  <a:pt x="315" y="117"/>
                </a:lnTo>
                <a:lnTo>
                  <a:pt x="317" y="105"/>
                </a:lnTo>
                <a:lnTo>
                  <a:pt x="322" y="103"/>
                </a:lnTo>
                <a:lnTo>
                  <a:pt x="328" y="107"/>
                </a:lnTo>
                <a:lnTo>
                  <a:pt x="342" y="109"/>
                </a:lnTo>
                <a:lnTo>
                  <a:pt x="346" y="99"/>
                </a:lnTo>
                <a:lnTo>
                  <a:pt x="347" y="94"/>
                </a:lnTo>
                <a:lnTo>
                  <a:pt x="353" y="90"/>
                </a:lnTo>
                <a:lnTo>
                  <a:pt x="363" y="90"/>
                </a:lnTo>
                <a:lnTo>
                  <a:pt x="370" y="94"/>
                </a:lnTo>
                <a:lnTo>
                  <a:pt x="386" y="97"/>
                </a:lnTo>
                <a:lnTo>
                  <a:pt x="392" y="101"/>
                </a:lnTo>
                <a:lnTo>
                  <a:pt x="399" y="103"/>
                </a:lnTo>
                <a:lnTo>
                  <a:pt x="411" y="109"/>
                </a:lnTo>
                <a:lnTo>
                  <a:pt x="418" y="119"/>
                </a:lnTo>
                <a:lnTo>
                  <a:pt x="428" y="122"/>
                </a:lnTo>
                <a:lnTo>
                  <a:pt x="440" y="126"/>
                </a:lnTo>
                <a:lnTo>
                  <a:pt x="449" y="130"/>
                </a:lnTo>
                <a:lnTo>
                  <a:pt x="459" y="136"/>
                </a:lnTo>
                <a:lnTo>
                  <a:pt x="468" y="136"/>
                </a:lnTo>
                <a:lnTo>
                  <a:pt x="484" y="136"/>
                </a:lnTo>
                <a:lnTo>
                  <a:pt x="480" y="142"/>
                </a:lnTo>
                <a:lnTo>
                  <a:pt x="474" y="151"/>
                </a:lnTo>
                <a:lnTo>
                  <a:pt x="466" y="157"/>
                </a:lnTo>
                <a:lnTo>
                  <a:pt x="461" y="159"/>
                </a:lnTo>
                <a:lnTo>
                  <a:pt x="453" y="167"/>
                </a:lnTo>
                <a:lnTo>
                  <a:pt x="451" y="170"/>
                </a:lnTo>
                <a:lnTo>
                  <a:pt x="445" y="176"/>
                </a:lnTo>
                <a:lnTo>
                  <a:pt x="432" y="182"/>
                </a:lnTo>
                <a:lnTo>
                  <a:pt x="426" y="188"/>
                </a:lnTo>
                <a:lnTo>
                  <a:pt x="424" y="195"/>
                </a:lnTo>
                <a:lnTo>
                  <a:pt x="418" y="199"/>
                </a:lnTo>
                <a:lnTo>
                  <a:pt x="413" y="211"/>
                </a:lnTo>
                <a:lnTo>
                  <a:pt x="405" y="218"/>
                </a:lnTo>
                <a:lnTo>
                  <a:pt x="403" y="230"/>
                </a:lnTo>
                <a:lnTo>
                  <a:pt x="401" y="236"/>
                </a:lnTo>
                <a:lnTo>
                  <a:pt x="403" y="247"/>
                </a:lnTo>
                <a:lnTo>
                  <a:pt x="409" y="255"/>
                </a:lnTo>
                <a:lnTo>
                  <a:pt x="405" y="264"/>
                </a:lnTo>
                <a:lnTo>
                  <a:pt x="405" y="272"/>
                </a:lnTo>
                <a:lnTo>
                  <a:pt x="403" y="284"/>
                </a:lnTo>
                <a:lnTo>
                  <a:pt x="405" y="291"/>
                </a:lnTo>
                <a:lnTo>
                  <a:pt x="411" y="299"/>
                </a:lnTo>
                <a:lnTo>
                  <a:pt x="409" y="305"/>
                </a:lnTo>
                <a:lnTo>
                  <a:pt x="403" y="308"/>
                </a:lnTo>
                <a:lnTo>
                  <a:pt x="397" y="312"/>
                </a:lnTo>
                <a:lnTo>
                  <a:pt x="388" y="322"/>
                </a:lnTo>
                <a:lnTo>
                  <a:pt x="390" y="332"/>
                </a:lnTo>
                <a:lnTo>
                  <a:pt x="393" y="339"/>
                </a:lnTo>
                <a:lnTo>
                  <a:pt x="390" y="347"/>
                </a:lnTo>
                <a:lnTo>
                  <a:pt x="390" y="353"/>
                </a:lnTo>
                <a:lnTo>
                  <a:pt x="390" y="360"/>
                </a:lnTo>
                <a:lnTo>
                  <a:pt x="392" y="368"/>
                </a:lnTo>
                <a:lnTo>
                  <a:pt x="399" y="378"/>
                </a:lnTo>
                <a:lnTo>
                  <a:pt x="403" y="385"/>
                </a:lnTo>
                <a:lnTo>
                  <a:pt x="403" y="393"/>
                </a:lnTo>
                <a:lnTo>
                  <a:pt x="403" y="402"/>
                </a:lnTo>
                <a:lnTo>
                  <a:pt x="395" y="406"/>
                </a:lnTo>
                <a:lnTo>
                  <a:pt x="382" y="410"/>
                </a:lnTo>
                <a:lnTo>
                  <a:pt x="370" y="412"/>
                </a:lnTo>
                <a:lnTo>
                  <a:pt x="367" y="410"/>
                </a:lnTo>
                <a:lnTo>
                  <a:pt x="361" y="410"/>
                </a:lnTo>
                <a:lnTo>
                  <a:pt x="353" y="412"/>
                </a:lnTo>
                <a:lnTo>
                  <a:pt x="346" y="410"/>
                </a:lnTo>
                <a:lnTo>
                  <a:pt x="342" y="404"/>
                </a:lnTo>
                <a:lnTo>
                  <a:pt x="334" y="404"/>
                </a:lnTo>
                <a:lnTo>
                  <a:pt x="326" y="410"/>
                </a:lnTo>
                <a:lnTo>
                  <a:pt x="315" y="418"/>
                </a:lnTo>
                <a:lnTo>
                  <a:pt x="309" y="426"/>
                </a:lnTo>
                <a:lnTo>
                  <a:pt x="305" y="429"/>
                </a:lnTo>
                <a:lnTo>
                  <a:pt x="298" y="431"/>
                </a:lnTo>
                <a:lnTo>
                  <a:pt x="290" y="433"/>
                </a:lnTo>
                <a:lnTo>
                  <a:pt x="290" y="439"/>
                </a:lnTo>
                <a:lnTo>
                  <a:pt x="280" y="447"/>
                </a:lnTo>
                <a:lnTo>
                  <a:pt x="276" y="452"/>
                </a:lnTo>
                <a:lnTo>
                  <a:pt x="267" y="452"/>
                </a:lnTo>
                <a:lnTo>
                  <a:pt x="257" y="447"/>
                </a:lnTo>
                <a:lnTo>
                  <a:pt x="253" y="454"/>
                </a:lnTo>
                <a:lnTo>
                  <a:pt x="240" y="458"/>
                </a:lnTo>
                <a:lnTo>
                  <a:pt x="228" y="460"/>
                </a:lnTo>
                <a:lnTo>
                  <a:pt x="225" y="468"/>
                </a:lnTo>
                <a:lnTo>
                  <a:pt x="221" y="477"/>
                </a:lnTo>
                <a:lnTo>
                  <a:pt x="217" y="487"/>
                </a:lnTo>
                <a:lnTo>
                  <a:pt x="217" y="495"/>
                </a:lnTo>
                <a:lnTo>
                  <a:pt x="207" y="506"/>
                </a:lnTo>
                <a:lnTo>
                  <a:pt x="200" y="520"/>
                </a:lnTo>
                <a:lnTo>
                  <a:pt x="192" y="525"/>
                </a:lnTo>
                <a:lnTo>
                  <a:pt x="188" y="535"/>
                </a:lnTo>
                <a:lnTo>
                  <a:pt x="180" y="544"/>
                </a:lnTo>
                <a:lnTo>
                  <a:pt x="180" y="554"/>
                </a:lnTo>
                <a:lnTo>
                  <a:pt x="180" y="567"/>
                </a:lnTo>
                <a:lnTo>
                  <a:pt x="186" y="579"/>
                </a:lnTo>
                <a:lnTo>
                  <a:pt x="192" y="596"/>
                </a:lnTo>
                <a:lnTo>
                  <a:pt x="192" y="604"/>
                </a:lnTo>
                <a:lnTo>
                  <a:pt x="196" y="612"/>
                </a:lnTo>
                <a:lnTo>
                  <a:pt x="198" y="623"/>
                </a:lnTo>
                <a:lnTo>
                  <a:pt x="198" y="635"/>
                </a:lnTo>
                <a:lnTo>
                  <a:pt x="196" y="642"/>
                </a:lnTo>
                <a:lnTo>
                  <a:pt x="194" y="652"/>
                </a:lnTo>
                <a:lnTo>
                  <a:pt x="192" y="660"/>
                </a:lnTo>
                <a:lnTo>
                  <a:pt x="188" y="665"/>
                </a:lnTo>
                <a:lnTo>
                  <a:pt x="192" y="66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9" name="Freeform 35"/>
          <p:cNvSpPr>
            <a:spLocks/>
          </p:cNvSpPr>
          <p:nvPr/>
        </p:nvSpPr>
        <p:spPr bwMode="auto">
          <a:xfrm>
            <a:off x="3753934" y="2309172"/>
            <a:ext cx="677319" cy="966981"/>
          </a:xfrm>
          <a:custGeom>
            <a:avLst/>
            <a:gdLst>
              <a:gd name="T0" fmla="*/ 2147483647 w 380"/>
              <a:gd name="T1" fmla="*/ 2147483647 h 556"/>
              <a:gd name="T2" fmla="*/ 2147483647 w 380"/>
              <a:gd name="T3" fmla="*/ 2147483647 h 556"/>
              <a:gd name="T4" fmla="*/ 2147483647 w 380"/>
              <a:gd name="T5" fmla="*/ 2147483647 h 556"/>
              <a:gd name="T6" fmla="*/ 2147483647 w 380"/>
              <a:gd name="T7" fmla="*/ 2147483647 h 556"/>
              <a:gd name="T8" fmla="*/ 2147483647 w 380"/>
              <a:gd name="T9" fmla="*/ 2147483647 h 556"/>
              <a:gd name="T10" fmla="*/ 2147483647 w 380"/>
              <a:gd name="T11" fmla="*/ 2147483647 h 556"/>
              <a:gd name="T12" fmla="*/ 2147483647 w 380"/>
              <a:gd name="T13" fmla="*/ 2147483647 h 556"/>
              <a:gd name="T14" fmla="*/ 2147483647 w 380"/>
              <a:gd name="T15" fmla="*/ 2147483647 h 556"/>
              <a:gd name="T16" fmla="*/ 2147483647 w 380"/>
              <a:gd name="T17" fmla="*/ 2147483647 h 556"/>
              <a:gd name="T18" fmla="*/ 2147483647 w 380"/>
              <a:gd name="T19" fmla="*/ 2147483647 h 556"/>
              <a:gd name="T20" fmla="*/ 2147483647 w 380"/>
              <a:gd name="T21" fmla="*/ 2147483647 h 556"/>
              <a:gd name="T22" fmla="*/ 2147483647 w 380"/>
              <a:gd name="T23" fmla="*/ 2147483647 h 556"/>
              <a:gd name="T24" fmla="*/ 2147483647 w 380"/>
              <a:gd name="T25" fmla="*/ 2147483647 h 556"/>
              <a:gd name="T26" fmla="*/ 2147483647 w 380"/>
              <a:gd name="T27" fmla="*/ 2147483647 h 556"/>
              <a:gd name="T28" fmla="*/ 2147483647 w 380"/>
              <a:gd name="T29" fmla="*/ 2147483647 h 556"/>
              <a:gd name="T30" fmla="*/ 2147483647 w 380"/>
              <a:gd name="T31" fmla="*/ 2147483647 h 556"/>
              <a:gd name="T32" fmla="*/ 2147483647 w 380"/>
              <a:gd name="T33" fmla="*/ 2147483647 h 556"/>
              <a:gd name="T34" fmla="*/ 2147483647 w 380"/>
              <a:gd name="T35" fmla="*/ 2147483647 h 556"/>
              <a:gd name="T36" fmla="*/ 2147483647 w 380"/>
              <a:gd name="T37" fmla="*/ 2147483647 h 556"/>
              <a:gd name="T38" fmla="*/ 2147483647 w 380"/>
              <a:gd name="T39" fmla="*/ 2147483647 h 556"/>
              <a:gd name="T40" fmla="*/ 2147483647 w 380"/>
              <a:gd name="T41" fmla="*/ 2147483647 h 556"/>
              <a:gd name="T42" fmla="*/ 2147483647 w 380"/>
              <a:gd name="T43" fmla="*/ 2147483647 h 556"/>
              <a:gd name="T44" fmla="*/ 0 w 380"/>
              <a:gd name="T45" fmla="*/ 2147483647 h 556"/>
              <a:gd name="T46" fmla="*/ 2147483647 w 380"/>
              <a:gd name="T47" fmla="*/ 2147483647 h 556"/>
              <a:gd name="T48" fmla="*/ 2147483647 w 380"/>
              <a:gd name="T49" fmla="*/ 2147483647 h 556"/>
              <a:gd name="T50" fmla="*/ 2147483647 w 380"/>
              <a:gd name="T51" fmla="*/ 2147483647 h 556"/>
              <a:gd name="T52" fmla="*/ 2147483647 w 380"/>
              <a:gd name="T53" fmla="*/ 2147483647 h 556"/>
              <a:gd name="T54" fmla="*/ 2147483647 w 380"/>
              <a:gd name="T55" fmla="*/ 2147483647 h 556"/>
              <a:gd name="T56" fmla="*/ 2147483647 w 380"/>
              <a:gd name="T57" fmla="*/ 2147483647 h 556"/>
              <a:gd name="T58" fmla="*/ 2147483647 w 380"/>
              <a:gd name="T59" fmla="*/ 2147483647 h 556"/>
              <a:gd name="T60" fmla="*/ 2147483647 w 380"/>
              <a:gd name="T61" fmla="*/ 2147483647 h 556"/>
              <a:gd name="T62" fmla="*/ 2147483647 w 380"/>
              <a:gd name="T63" fmla="*/ 2147483647 h 556"/>
              <a:gd name="T64" fmla="*/ 2147483647 w 380"/>
              <a:gd name="T65" fmla="*/ 2147483647 h 556"/>
              <a:gd name="T66" fmla="*/ 2147483647 w 380"/>
              <a:gd name="T67" fmla="*/ 2147483647 h 556"/>
              <a:gd name="T68" fmla="*/ 2147483647 w 380"/>
              <a:gd name="T69" fmla="*/ 2147483647 h 556"/>
              <a:gd name="T70" fmla="*/ 2147483647 w 380"/>
              <a:gd name="T71" fmla="*/ 2147483647 h 556"/>
              <a:gd name="T72" fmla="*/ 2147483647 w 380"/>
              <a:gd name="T73" fmla="*/ 2147483647 h 556"/>
              <a:gd name="T74" fmla="*/ 2147483647 w 380"/>
              <a:gd name="T75" fmla="*/ 2147483647 h 556"/>
              <a:gd name="T76" fmla="*/ 2147483647 w 380"/>
              <a:gd name="T77" fmla="*/ 2147483647 h 556"/>
              <a:gd name="T78" fmla="*/ 2147483647 w 380"/>
              <a:gd name="T79" fmla="*/ 2147483647 h 556"/>
              <a:gd name="T80" fmla="*/ 2147483647 w 380"/>
              <a:gd name="T81" fmla="*/ 2147483647 h 556"/>
              <a:gd name="T82" fmla="*/ 2147483647 w 380"/>
              <a:gd name="T83" fmla="*/ 2147483647 h 556"/>
              <a:gd name="T84" fmla="*/ 2147483647 w 380"/>
              <a:gd name="T85" fmla="*/ 2147483647 h 556"/>
              <a:gd name="T86" fmla="*/ 2147483647 w 380"/>
              <a:gd name="T87" fmla="*/ 2147483647 h 556"/>
              <a:gd name="T88" fmla="*/ 2147483647 w 380"/>
              <a:gd name="T89" fmla="*/ 2147483647 h 556"/>
              <a:gd name="T90" fmla="*/ 2147483647 w 380"/>
              <a:gd name="T91" fmla="*/ 2147483647 h 556"/>
              <a:gd name="T92" fmla="*/ 2147483647 w 380"/>
              <a:gd name="T93" fmla="*/ 2147483647 h 556"/>
              <a:gd name="T94" fmla="*/ 2147483647 w 380"/>
              <a:gd name="T95" fmla="*/ 2147483647 h 556"/>
              <a:gd name="T96" fmla="*/ 2147483647 w 380"/>
              <a:gd name="T97" fmla="*/ 2147483647 h 556"/>
              <a:gd name="T98" fmla="*/ 2147483647 w 380"/>
              <a:gd name="T99" fmla="*/ 2147483647 h 556"/>
              <a:gd name="T100" fmla="*/ 2147483647 w 380"/>
              <a:gd name="T101" fmla="*/ 2147483647 h 556"/>
              <a:gd name="T102" fmla="*/ 2147483647 w 380"/>
              <a:gd name="T103" fmla="*/ 2147483647 h 556"/>
              <a:gd name="T104" fmla="*/ 2147483647 w 380"/>
              <a:gd name="T105" fmla="*/ 2147483647 h 556"/>
              <a:gd name="T106" fmla="*/ 2147483647 w 380"/>
              <a:gd name="T107" fmla="*/ 2147483647 h 556"/>
              <a:gd name="T108" fmla="*/ 2147483647 w 380"/>
              <a:gd name="T109" fmla="*/ 2147483647 h 556"/>
              <a:gd name="T110" fmla="*/ 2147483647 w 380"/>
              <a:gd name="T111" fmla="*/ 2147483647 h 5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0"/>
              <a:gd name="T169" fmla="*/ 0 h 556"/>
              <a:gd name="T170" fmla="*/ 380 w 380"/>
              <a:gd name="T171" fmla="*/ 556 h 5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0" h="556">
                <a:moveTo>
                  <a:pt x="304" y="0"/>
                </a:moveTo>
                <a:lnTo>
                  <a:pt x="300" y="6"/>
                </a:lnTo>
                <a:lnTo>
                  <a:pt x="294" y="15"/>
                </a:lnTo>
                <a:lnTo>
                  <a:pt x="286" y="21"/>
                </a:lnTo>
                <a:lnTo>
                  <a:pt x="281" y="23"/>
                </a:lnTo>
                <a:lnTo>
                  <a:pt x="273" y="31"/>
                </a:lnTo>
                <a:lnTo>
                  <a:pt x="271" y="34"/>
                </a:lnTo>
                <a:lnTo>
                  <a:pt x="265" y="40"/>
                </a:lnTo>
                <a:lnTo>
                  <a:pt x="252" y="46"/>
                </a:lnTo>
                <a:lnTo>
                  <a:pt x="246" y="52"/>
                </a:lnTo>
                <a:lnTo>
                  <a:pt x="244" y="59"/>
                </a:lnTo>
                <a:lnTo>
                  <a:pt x="238" y="63"/>
                </a:lnTo>
                <a:lnTo>
                  <a:pt x="233" y="75"/>
                </a:lnTo>
                <a:lnTo>
                  <a:pt x="225" y="82"/>
                </a:lnTo>
                <a:lnTo>
                  <a:pt x="223" y="94"/>
                </a:lnTo>
                <a:lnTo>
                  <a:pt x="221" y="100"/>
                </a:lnTo>
                <a:lnTo>
                  <a:pt x="223" y="111"/>
                </a:lnTo>
                <a:lnTo>
                  <a:pt x="229" y="119"/>
                </a:lnTo>
                <a:lnTo>
                  <a:pt x="225" y="128"/>
                </a:lnTo>
                <a:lnTo>
                  <a:pt x="225" y="136"/>
                </a:lnTo>
                <a:lnTo>
                  <a:pt x="223" y="148"/>
                </a:lnTo>
                <a:lnTo>
                  <a:pt x="225" y="155"/>
                </a:lnTo>
                <a:lnTo>
                  <a:pt x="231" y="163"/>
                </a:lnTo>
                <a:lnTo>
                  <a:pt x="229" y="169"/>
                </a:lnTo>
                <a:lnTo>
                  <a:pt x="223" y="172"/>
                </a:lnTo>
                <a:lnTo>
                  <a:pt x="217" y="176"/>
                </a:lnTo>
                <a:lnTo>
                  <a:pt x="208" y="186"/>
                </a:lnTo>
                <a:lnTo>
                  <a:pt x="210" y="196"/>
                </a:lnTo>
                <a:lnTo>
                  <a:pt x="213" y="203"/>
                </a:lnTo>
                <a:lnTo>
                  <a:pt x="210" y="211"/>
                </a:lnTo>
                <a:lnTo>
                  <a:pt x="210" y="217"/>
                </a:lnTo>
                <a:lnTo>
                  <a:pt x="210" y="224"/>
                </a:lnTo>
                <a:lnTo>
                  <a:pt x="212" y="232"/>
                </a:lnTo>
                <a:lnTo>
                  <a:pt x="219" y="242"/>
                </a:lnTo>
                <a:lnTo>
                  <a:pt x="223" y="249"/>
                </a:lnTo>
                <a:lnTo>
                  <a:pt x="223" y="257"/>
                </a:lnTo>
                <a:lnTo>
                  <a:pt x="223" y="266"/>
                </a:lnTo>
                <a:lnTo>
                  <a:pt x="215" y="270"/>
                </a:lnTo>
                <a:lnTo>
                  <a:pt x="202" y="274"/>
                </a:lnTo>
                <a:lnTo>
                  <a:pt x="190" y="276"/>
                </a:lnTo>
                <a:lnTo>
                  <a:pt x="187" y="274"/>
                </a:lnTo>
                <a:lnTo>
                  <a:pt x="181" y="274"/>
                </a:lnTo>
                <a:lnTo>
                  <a:pt x="173" y="276"/>
                </a:lnTo>
                <a:lnTo>
                  <a:pt x="166" y="274"/>
                </a:lnTo>
                <a:lnTo>
                  <a:pt x="162" y="268"/>
                </a:lnTo>
                <a:lnTo>
                  <a:pt x="154" y="268"/>
                </a:lnTo>
                <a:lnTo>
                  <a:pt x="146" y="274"/>
                </a:lnTo>
                <a:lnTo>
                  <a:pt x="135" y="282"/>
                </a:lnTo>
                <a:lnTo>
                  <a:pt x="129" y="290"/>
                </a:lnTo>
                <a:lnTo>
                  <a:pt x="125" y="293"/>
                </a:lnTo>
                <a:lnTo>
                  <a:pt x="118" y="295"/>
                </a:lnTo>
                <a:lnTo>
                  <a:pt x="110" y="297"/>
                </a:lnTo>
                <a:lnTo>
                  <a:pt x="110" y="303"/>
                </a:lnTo>
                <a:lnTo>
                  <a:pt x="100" y="311"/>
                </a:lnTo>
                <a:lnTo>
                  <a:pt x="96" y="316"/>
                </a:lnTo>
                <a:lnTo>
                  <a:pt x="87" y="316"/>
                </a:lnTo>
                <a:lnTo>
                  <a:pt x="77" y="311"/>
                </a:lnTo>
                <a:lnTo>
                  <a:pt x="73" y="318"/>
                </a:lnTo>
                <a:lnTo>
                  <a:pt x="60" y="322"/>
                </a:lnTo>
                <a:lnTo>
                  <a:pt x="48" y="324"/>
                </a:lnTo>
                <a:lnTo>
                  <a:pt x="45" y="332"/>
                </a:lnTo>
                <a:lnTo>
                  <a:pt x="41" y="341"/>
                </a:lnTo>
                <a:lnTo>
                  <a:pt x="37" y="351"/>
                </a:lnTo>
                <a:lnTo>
                  <a:pt x="37" y="359"/>
                </a:lnTo>
                <a:lnTo>
                  <a:pt x="27" y="370"/>
                </a:lnTo>
                <a:lnTo>
                  <a:pt x="20" y="384"/>
                </a:lnTo>
                <a:lnTo>
                  <a:pt x="12" y="389"/>
                </a:lnTo>
                <a:lnTo>
                  <a:pt x="8" y="399"/>
                </a:lnTo>
                <a:lnTo>
                  <a:pt x="0" y="408"/>
                </a:lnTo>
                <a:lnTo>
                  <a:pt x="0" y="418"/>
                </a:lnTo>
                <a:lnTo>
                  <a:pt x="0" y="431"/>
                </a:lnTo>
                <a:lnTo>
                  <a:pt x="6" y="443"/>
                </a:lnTo>
                <a:lnTo>
                  <a:pt x="12" y="460"/>
                </a:lnTo>
                <a:lnTo>
                  <a:pt x="12" y="468"/>
                </a:lnTo>
                <a:lnTo>
                  <a:pt x="16" y="476"/>
                </a:lnTo>
                <a:lnTo>
                  <a:pt x="18" y="487"/>
                </a:lnTo>
                <a:lnTo>
                  <a:pt x="18" y="499"/>
                </a:lnTo>
                <a:lnTo>
                  <a:pt x="16" y="506"/>
                </a:lnTo>
                <a:lnTo>
                  <a:pt x="14" y="516"/>
                </a:lnTo>
                <a:lnTo>
                  <a:pt x="12" y="524"/>
                </a:lnTo>
                <a:lnTo>
                  <a:pt x="8" y="529"/>
                </a:lnTo>
                <a:lnTo>
                  <a:pt x="12" y="533"/>
                </a:lnTo>
                <a:lnTo>
                  <a:pt x="16" y="533"/>
                </a:lnTo>
                <a:lnTo>
                  <a:pt x="25" y="537"/>
                </a:lnTo>
                <a:lnTo>
                  <a:pt x="33" y="543"/>
                </a:lnTo>
                <a:lnTo>
                  <a:pt x="39" y="549"/>
                </a:lnTo>
                <a:lnTo>
                  <a:pt x="50" y="556"/>
                </a:lnTo>
                <a:lnTo>
                  <a:pt x="60" y="556"/>
                </a:lnTo>
                <a:lnTo>
                  <a:pt x="71" y="556"/>
                </a:lnTo>
                <a:lnTo>
                  <a:pt x="79" y="550"/>
                </a:lnTo>
                <a:lnTo>
                  <a:pt x="93" y="550"/>
                </a:lnTo>
                <a:lnTo>
                  <a:pt x="106" y="550"/>
                </a:lnTo>
                <a:lnTo>
                  <a:pt x="114" y="543"/>
                </a:lnTo>
                <a:lnTo>
                  <a:pt x="127" y="537"/>
                </a:lnTo>
                <a:lnTo>
                  <a:pt x="135" y="527"/>
                </a:lnTo>
                <a:lnTo>
                  <a:pt x="141" y="516"/>
                </a:lnTo>
                <a:lnTo>
                  <a:pt x="148" y="502"/>
                </a:lnTo>
                <a:lnTo>
                  <a:pt x="154" y="495"/>
                </a:lnTo>
                <a:lnTo>
                  <a:pt x="162" y="485"/>
                </a:lnTo>
                <a:lnTo>
                  <a:pt x="167" y="476"/>
                </a:lnTo>
                <a:lnTo>
                  <a:pt x="173" y="466"/>
                </a:lnTo>
                <a:lnTo>
                  <a:pt x="183" y="460"/>
                </a:lnTo>
                <a:lnTo>
                  <a:pt x="194" y="458"/>
                </a:lnTo>
                <a:lnTo>
                  <a:pt x="202" y="454"/>
                </a:lnTo>
                <a:lnTo>
                  <a:pt x="210" y="458"/>
                </a:lnTo>
                <a:lnTo>
                  <a:pt x="213" y="464"/>
                </a:lnTo>
                <a:lnTo>
                  <a:pt x="223" y="462"/>
                </a:lnTo>
                <a:lnTo>
                  <a:pt x="237" y="460"/>
                </a:lnTo>
                <a:lnTo>
                  <a:pt x="248" y="462"/>
                </a:lnTo>
                <a:lnTo>
                  <a:pt x="258" y="460"/>
                </a:lnTo>
                <a:lnTo>
                  <a:pt x="265" y="458"/>
                </a:lnTo>
                <a:lnTo>
                  <a:pt x="281" y="451"/>
                </a:lnTo>
                <a:lnTo>
                  <a:pt x="288" y="443"/>
                </a:lnTo>
                <a:lnTo>
                  <a:pt x="298" y="431"/>
                </a:lnTo>
                <a:lnTo>
                  <a:pt x="304" y="422"/>
                </a:lnTo>
                <a:lnTo>
                  <a:pt x="313" y="414"/>
                </a:lnTo>
                <a:lnTo>
                  <a:pt x="325" y="412"/>
                </a:lnTo>
                <a:lnTo>
                  <a:pt x="331" y="405"/>
                </a:lnTo>
                <a:lnTo>
                  <a:pt x="338" y="401"/>
                </a:lnTo>
                <a:lnTo>
                  <a:pt x="352" y="395"/>
                </a:lnTo>
                <a:lnTo>
                  <a:pt x="361" y="387"/>
                </a:lnTo>
                <a:lnTo>
                  <a:pt x="367" y="378"/>
                </a:lnTo>
                <a:lnTo>
                  <a:pt x="369" y="366"/>
                </a:lnTo>
                <a:lnTo>
                  <a:pt x="369" y="355"/>
                </a:lnTo>
                <a:lnTo>
                  <a:pt x="365" y="345"/>
                </a:lnTo>
                <a:lnTo>
                  <a:pt x="361" y="339"/>
                </a:lnTo>
                <a:lnTo>
                  <a:pt x="365" y="332"/>
                </a:lnTo>
                <a:lnTo>
                  <a:pt x="371" y="324"/>
                </a:lnTo>
                <a:lnTo>
                  <a:pt x="375" y="311"/>
                </a:lnTo>
                <a:lnTo>
                  <a:pt x="379" y="301"/>
                </a:lnTo>
                <a:lnTo>
                  <a:pt x="380" y="290"/>
                </a:lnTo>
                <a:lnTo>
                  <a:pt x="377" y="282"/>
                </a:lnTo>
                <a:lnTo>
                  <a:pt x="365" y="278"/>
                </a:lnTo>
                <a:lnTo>
                  <a:pt x="355" y="272"/>
                </a:lnTo>
                <a:lnTo>
                  <a:pt x="354" y="265"/>
                </a:lnTo>
                <a:lnTo>
                  <a:pt x="348" y="255"/>
                </a:lnTo>
                <a:lnTo>
                  <a:pt x="348" y="236"/>
                </a:lnTo>
                <a:lnTo>
                  <a:pt x="346" y="226"/>
                </a:lnTo>
                <a:lnTo>
                  <a:pt x="340" y="222"/>
                </a:lnTo>
                <a:lnTo>
                  <a:pt x="344" y="211"/>
                </a:lnTo>
                <a:lnTo>
                  <a:pt x="344" y="201"/>
                </a:lnTo>
                <a:lnTo>
                  <a:pt x="346" y="182"/>
                </a:lnTo>
                <a:lnTo>
                  <a:pt x="350" y="169"/>
                </a:lnTo>
                <a:lnTo>
                  <a:pt x="348" y="155"/>
                </a:lnTo>
                <a:lnTo>
                  <a:pt x="348" y="144"/>
                </a:lnTo>
                <a:lnTo>
                  <a:pt x="350" y="132"/>
                </a:lnTo>
                <a:lnTo>
                  <a:pt x="350" y="119"/>
                </a:lnTo>
                <a:lnTo>
                  <a:pt x="350" y="109"/>
                </a:lnTo>
                <a:lnTo>
                  <a:pt x="354" y="98"/>
                </a:lnTo>
                <a:lnTo>
                  <a:pt x="359" y="94"/>
                </a:lnTo>
                <a:lnTo>
                  <a:pt x="369" y="94"/>
                </a:lnTo>
                <a:lnTo>
                  <a:pt x="371" y="86"/>
                </a:lnTo>
                <a:lnTo>
                  <a:pt x="371" y="78"/>
                </a:lnTo>
                <a:lnTo>
                  <a:pt x="367" y="73"/>
                </a:lnTo>
                <a:lnTo>
                  <a:pt x="359" y="71"/>
                </a:lnTo>
                <a:lnTo>
                  <a:pt x="354" y="65"/>
                </a:lnTo>
                <a:lnTo>
                  <a:pt x="348" y="59"/>
                </a:lnTo>
                <a:lnTo>
                  <a:pt x="348" y="48"/>
                </a:lnTo>
                <a:lnTo>
                  <a:pt x="340" y="44"/>
                </a:lnTo>
                <a:lnTo>
                  <a:pt x="331" y="42"/>
                </a:lnTo>
                <a:lnTo>
                  <a:pt x="336" y="32"/>
                </a:lnTo>
                <a:lnTo>
                  <a:pt x="344" y="29"/>
                </a:lnTo>
                <a:lnTo>
                  <a:pt x="344" y="23"/>
                </a:lnTo>
                <a:lnTo>
                  <a:pt x="344" y="13"/>
                </a:lnTo>
                <a:lnTo>
                  <a:pt x="336" y="9"/>
                </a:lnTo>
                <a:lnTo>
                  <a:pt x="327" y="7"/>
                </a:lnTo>
                <a:lnTo>
                  <a:pt x="321" y="7"/>
                </a:lnTo>
                <a:lnTo>
                  <a:pt x="315" y="4"/>
                </a:lnTo>
                <a:lnTo>
                  <a:pt x="309" y="0"/>
                </a:lnTo>
                <a:lnTo>
                  <a:pt x="30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0" name="Freeform 36"/>
          <p:cNvSpPr>
            <a:spLocks/>
          </p:cNvSpPr>
          <p:nvPr/>
        </p:nvSpPr>
        <p:spPr bwMode="auto">
          <a:xfrm>
            <a:off x="4342661" y="2316388"/>
            <a:ext cx="516755" cy="606168"/>
          </a:xfrm>
          <a:custGeom>
            <a:avLst/>
            <a:gdLst>
              <a:gd name="T0" fmla="*/ 2147483647 w 289"/>
              <a:gd name="T1" fmla="*/ 2147483647 h 349"/>
              <a:gd name="T2" fmla="*/ 2147483647 w 289"/>
              <a:gd name="T3" fmla="*/ 2147483647 h 349"/>
              <a:gd name="T4" fmla="*/ 2147483647 w 289"/>
              <a:gd name="T5" fmla="*/ 2147483647 h 349"/>
              <a:gd name="T6" fmla="*/ 2147483647 w 289"/>
              <a:gd name="T7" fmla="*/ 2147483647 h 349"/>
              <a:gd name="T8" fmla="*/ 2147483647 w 289"/>
              <a:gd name="T9" fmla="*/ 2147483647 h 349"/>
              <a:gd name="T10" fmla="*/ 2147483647 w 289"/>
              <a:gd name="T11" fmla="*/ 2147483647 h 349"/>
              <a:gd name="T12" fmla="*/ 2147483647 w 289"/>
              <a:gd name="T13" fmla="*/ 2147483647 h 349"/>
              <a:gd name="T14" fmla="*/ 2147483647 w 289"/>
              <a:gd name="T15" fmla="*/ 2147483647 h 349"/>
              <a:gd name="T16" fmla="*/ 2147483647 w 289"/>
              <a:gd name="T17" fmla="*/ 2147483647 h 349"/>
              <a:gd name="T18" fmla="*/ 2147483647 w 289"/>
              <a:gd name="T19" fmla="*/ 2147483647 h 349"/>
              <a:gd name="T20" fmla="*/ 2147483647 w 289"/>
              <a:gd name="T21" fmla="*/ 2147483647 h 349"/>
              <a:gd name="T22" fmla="*/ 2147483647 w 289"/>
              <a:gd name="T23" fmla="*/ 2147483647 h 349"/>
              <a:gd name="T24" fmla="*/ 2147483647 w 289"/>
              <a:gd name="T25" fmla="*/ 2147483647 h 349"/>
              <a:gd name="T26" fmla="*/ 2147483647 w 289"/>
              <a:gd name="T27" fmla="*/ 2147483647 h 349"/>
              <a:gd name="T28" fmla="*/ 2147483647 w 289"/>
              <a:gd name="T29" fmla="*/ 2147483647 h 349"/>
              <a:gd name="T30" fmla="*/ 2147483647 w 289"/>
              <a:gd name="T31" fmla="*/ 2147483647 h 349"/>
              <a:gd name="T32" fmla="*/ 2147483647 w 289"/>
              <a:gd name="T33" fmla="*/ 2147483647 h 349"/>
              <a:gd name="T34" fmla="*/ 2147483647 w 289"/>
              <a:gd name="T35" fmla="*/ 2147483647 h 349"/>
              <a:gd name="T36" fmla="*/ 2147483647 w 289"/>
              <a:gd name="T37" fmla="*/ 2147483647 h 349"/>
              <a:gd name="T38" fmla="*/ 2147483647 w 289"/>
              <a:gd name="T39" fmla="*/ 2147483647 h 349"/>
              <a:gd name="T40" fmla="*/ 2147483647 w 289"/>
              <a:gd name="T41" fmla="*/ 2147483647 h 349"/>
              <a:gd name="T42" fmla="*/ 2147483647 w 289"/>
              <a:gd name="T43" fmla="*/ 2147483647 h 349"/>
              <a:gd name="T44" fmla="*/ 2147483647 w 289"/>
              <a:gd name="T45" fmla="*/ 2147483647 h 349"/>
              <a:gd name="T46" fmla="*/ 2147483647 w 289"/>
              <a:gd name="T47" fmla="*/ 2147483647 h 349"/>
              <a:gd name="T48" fmla="*/ 2147483647 w 289"/>
              <a:gd name="T49" fmla="*/ 2147483647 h 349"/>
              <a:gd name="T50" fmla="*/ 2147483647 w 289"/>
              <a:gd name="T51" fmla="*/ 2147483647 h 349"/>
              <a:gd name="T52" fmla="*/ 2147483647 w 289"/>
              <a:gd name="T53" fmla="*/ 2147483647 h 349"/>
              <a:gd name="T54" fmla="*/ 2147483647 w 289"/>
              <a:gd name="T55" fmla="*/ 2147483647 h 349"/>
              <a:gd name="T56" fmla="*/ 2147483647 w 289"/>
              <a:gd name="T57" fmla="*/ 2147483647 h 349"/>
              <a:gd name="T58" fmla="*/ 2147483647 w 289"/>
              <a:gd name="T59" fmla="*/ 2147483647 h 349"/>
              <a:gd name="T60" fmla="*/ 2147483647 w 289"/>
              <a:gd name="T61" fmla="*/ 2147483647 h 349"/>
              <a:gd name="T62" fmla="*/ 2147483647 w 289"/>
              <a:gd name="T63" fmla="*/ 2147483647 h 349"/>
              <a:gd name="T64" fmla="*/ 2147483647 w 289"/>
              <a:gd name="T65" fmla="*/ 2147483647 h 349"/>
              <a:gd name="T66" fmla="*/ 2147483647 w 289"/>
              <a:gd name="T67" fmla="*/ 2147483647 h 349"/>
              <a:gd name="T68" fmla="*/ 2147483647 w 289"/>
              <a:gd name="T69" fmla="*/ 2147483647 h 349"/>
              <a:gd name="T70" fmla="*/ 2147483647 w 289"/>
              <a:gd name="T71" fmla="*/ 2147483647 h 349"/>
              <a:gd name="T72" fmla="*/ 2147483647 w 289"/>
              <a:gd name="T73" fmla="*/ 2147483647 h 349"/>
              <a:gd name="T74" fmla="*/ 2147483647 w 289"/>
              <a:gd name="T75" fmla="*/ 2147483647 h 349"/>
              <a:gd name="T76" fmla="*/ 2147483647 w 289"/>
              <a:gd name="T77" fmla="*/ 2147483647 h 349"/>
              <a:gd name="T78" fmla="*/ 2147483647 w 289"/>
              <a:gd name="T79" fmla="*/ 2147483647 h 349"/>
              <a:gd name="T80" fmla="*/ 2147483647 w 289"/>
              <a:gd name="T81" fmla="*/ 2147483647 h 349"/>
              <a:gd name="T82" fmla="*/ 2147483647 w 289"/>
              <a:gd name="T83" fmla="*/ 2147483647 h 349"/>
              <a:gd name="T84" fmla="*/ 2147483647 w 289"/>
              <a:gd name="T85" fmla="*/ 2147483647 h 349"/>
              <a:gd name="T86" fmla="*/ 2147483647 w 289"/>
              <a:gd name="T87" fmla="*/ 2147483647 h 349"/>
              <a:gd name="T88" fmla="*/ 2147483647 w 289"/>
              <a:gd name="T89" fmla="*/ 2147483647 h 349"/>
              <a:gd name="T90" fmla="*/ 2147483647 w 289"/>
              <a:gd name="T91" fmla="*/ 2147483647 h 349"/>
              <a:gd name="T92" fmla="*/ 2147483647 w 289"/>
              <a:gd name="T93" fmla="*/ 2147483647 h 349"/>
              <a:gd name="T94" fmla="*/ 2147483647 w 289"/>
              <a:gd name="T95" fmla="*/ 2147483647 h 349"/>
              <a:gd name="T96" fmla="*/ 2147483647 w 289"/>
              <a:gd name="T97" fmla="*/ 2147483647 h 349"/>
              <a:gd name="T98" fmla="*/ 2147483647 w 289"/>
              <a:gd name="T99" fmla="*/ 2147483647 h 349"/>
              <a:gd name="T100" fmla="*/ 2147483647 w 289"/>
              <a:gd name="T101" fmla="*/ 2147483647 h 349"/>
              <a:gd name="T102" fmla="*/ 2147483647 w 289"/>
              <a:gd name="T103" fmla="*/ 2147483647 h 349"/>
              <a:gd name="T104" fmla="*/ 2147483647 w 289"/>
              <a:gd name="T105" fmla="*/ 2147483647 h 349"/>
              <a:gd name="T106" fmla="*/ 2147483647 w 289"/>
              <a:gd name="T107" fmla="*/ 2147483647 h 349"/>
              <a:gd name="T108" fmla="*/ 2147483647 w 289"/>
              <a:gd name="T109" fmla="*/ 2147483647 h 3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9"/>
              <a:gd name="T166" fmla="*/ 0 h 349"/>
              <a:gd name="T167" fmla="*/ 289 w 289"/>
              <a:gd name="T168" fmla="*/ 349 h 3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9" h="349">
                <a:moveTo>
                  <a:pt x="40" y="320"/>
                </a:moveTo>
                <a:lnTo>
                  <a:pt x="44" y="307"/>
                </a:lnTo>
                <a:lnTo>
                  <a:pt x="48" y="297"/>
                </a:lnTo>
                <a:lnTo>
                  <a:pt x="49" y="286"/>
                </a:lnTo>
                <a:lnTo>
                  <a:pt x="46" y="278"/>
                </a:lnTo>
                <a:lnTo>
                  <a:pt x="34" y="274"/>
                </a:lnTo>
                <a:lnTo>
                  <a:pt x="24" y="268"/>
                </a:lnTo>
                <a:lnTo>
                  <a:pt x="23" y="261"/>
                </a:lnTo>
                <a:lnTo>
                  <a:pt x="17" y="251"/>
                </a:lnTo>
                <a:lnTo>
                  <a:pt x="17" y="232"/>
                </a:lnTo>
                <a:lnTo>
                  <a:pt x="15" y="222"/>
                </a:lnTo>
                <a:lnTo>
                  <a:pt x="9" y="218"/>
                </a:lnTo>
                <a:lnTo>
                  <a:pt x="13" y="207"/>
                </a:lnTo>
                <a:lnTo>
                  <a:pt x="13" y="197"/>
                </a:lnTo>
                <a:lnTo>
                  <a:pt x="15" y="178"/>
                </a:lnTo>
                <a:lnTo>
                  <a:pt x="19" y="165"/>
                </a:lnTo>
                <a:lnTo>
                  <a:pt x="17" y="151"/>
                </a:lnTo>
                <a:lnTo>
                  <a:pt x="17" y="140"/>
                </a:lnTo>
                <a:lnTo>
                  <a:pt x="19" y="128"/>
                </a:lnTo>
                <a:lnTo>
                  <a:pt x="19" y="115"/>
                </a:lnTo>
                <a:lnTo>
                  <a:pt x="19" y="105"/>
                </a:lnTo>
                <a:lnTo>
                  <a:pt x="23" y="94"/>
                </a:lnTo>
                <a:lnTo>
                  <a:pt x="28" y="90"/>
                </a:lnTo>
                <a:lnTo>
                  <a:pt x="38" y="90"/>
                </a:lnTo>
                <a:lnTo>
                  <a:pt x="40" y="82"/>
                </a:lnTo>
                <a:lnTo>
                  <a:pt x="40" y="74"/>
                </a:lnTo>
                <a:lnTo>
                  <a:pt x="36" y="69"/>
                </a:lnTo>
                <a:lnTo>
                  <a:pt x="28" y="67"/>
                </a:lnTo>
                <a:lnTo>
                  <a:pt x="23" y="61"/>
                </a:lnTo>
                <a:lnTo>
                  <a:pt x="17" y="55"/>
                </a:lnTo>
                <a:lnTo>
                  <a:pt x="17" y="44"/>
                </a:lnTo>
                <a:lnTo>
                  <a:pt x="9" y="40"/>
                </a:lnTo>
                <a:lnTo>
                  <a:pt x="0" y="38"/>
                </a:lnTo>
                <a:lnTo>
                  <a:pt x="5" y="28"/>
                </a:lnTo>
                <a:lnTo>
                  <a:pt x="13" y="25"/>
                </a:lnTo>
                <a:lnTo>
                  <a:pt x="13" y="19"/>
                </a:lnTo>
                <a:lnTo>
                  <a:pt x="13" y="9"/>
                </a:lnTo>
                <a:lnTo>
                  <a:pt x="19" y="7"/>
                </a:lnTo>
                <a:lnTo>
                  <a:pt x="30" y="7"/>
                </a:lnTo>
                <a:lnTo>
                  <a:pt x="42" y="3"/>
                </a:lnTo>
                <a:lnTo>
                  <a:pt x="51" y="3"/>
                </a:lnTo>
                <a:lnTo>
                  <a:pt x="59" y="2"/>
                </a:lnTo>
                <a:lnTo>
                  <a:pt x="69" y="0"/>
                </a:lnTo>
                <a:lnTo>
                  <a:pt x="78" y="3"/>
                </a:lnTo>
                <a:lnTo>
                  <a:pt x="86" y="5"/>
                </a:lnTo>
                <a:lnTo>
                  <a:pt x="94" y="5"/>
                </a:lnTo>
                <a:lnTo>
                  <a:pt x="101" y="7"/>
                </a:lnTo>
                <a:lnTo>
                  <a:pt x="117" y="13"/>
                </a:lnTo>
                <a:lnTo>
                  <a:pt x="122" y="17"/>
                </a:lnTo>
                <a:lnTo>
                  <a:pt x="132" y="23"/>
                </a:lnTo>
                <a:lnTo>
                  <a:pt x="138" y="25"/>
                </a:lnTo>
                <a:lnTo>
                  <a:pt x="145" y="30"/>
                </a:lnTo>
                <a:lnTo>
                  <a:pt x="166" y="44"/>
                </a:lnTo>
                <a:lnTo>
                  <a:pt x="174" y="51"/>
                </a:lnTo>
                <a:lnTo>
                  <a:pt x="182" y="63"/>
                </a:lnTo>
                <a:lnTo>
                  <a:pt x="190" y="65"/>
                </a:lnTo>
                <a:lnTo>
                  <a:pt x="199" y="74"/>
                </a:lnTo>
                <a:lnTo>
                  <a:pt x="207" y="82"/>
                </a:lnTo>
                <a:lnTo>
                  <a:pt x="214" y="88"/>
                </a:lnTo>
                <a:lnTo>
                  <a:pt x="228" y="94"/>
                </a:lnTo>
                <a:lnTo>
                  <a:pt x="230" y="101"/>
                </a:lnTo>
                <a:lnTo>
                  <a:pt x="237" y="109"/>
                </a:lnTo>
                <a:lnTo>
                  <a:pt x="245" y="117"/>
                </a:lnTo>
                <a:lnTo>
                  <a:pt x="253" y="121"/>
                </a:lnTo>
                <a:lnTo>
                  <a:pt x="259" y="126"/>
                </a:lnTo>
                <a:lnTo>
                  <a:pt x="266" y="132"/>
                </a:lnTo>
                <a:lnTo>
                  <a:pt x="274" y="144"/>
                </a:lnTo>
                <a:lnTo>
                  <a:pt x="282" y="151"/>
                </a:lnTo>
                <a:lnTo>
                  <a:pt x="289" y="155"/>
                </a:lnTo>
                <a:lnTo>
                  <a:pt x="287" y="159"/>
                </a:lnTo>
                <a:lnTo>
                  <a:pt x="285" y="159"/>
                </a:lnTo>
                <a:lnTo>
                  <a:pt x="280" y="161"/>
                </a:lnTo>
                <a:lnTo>
                  <a:pt x="270" y="159"/>
                </a:lnTo>
                <a:lnTo>
                  <a:pt x="259" y="159"/>
                </a:lnTo>
                <a:lnTo>
                  <a:pt x="251" y="163"/>
                </a:lnTo>
                <a:lnTo>
                  <a:pt x="243" y="167"/>
                </a:lnTo>
                <a:lnTo>
                  <a:pt x="239" y="174"/>
                </a:lnTo>
                <a:lnTo>
                  <a:pt x="236" y="184"/>
                </a:lnTo>
                <a:lnTo>
                  <a:pt x="234" y="190"/>
                </a:lnTo>
                <a:lnTo>
                  <a:pt x="226" y="197"/>
                </a:lnTo>
                <a:lnTo>
                  <a:pt x="220" y="203"/>
                </a:lnTo>
                <a:lnTo>
                  <a:pt x="220" y="209"/>
                </a:lnTo>
                <a:lnTo>
                  <a:pt x="216" y="220"/>
                </a:lnTo>
                <a:lnTo>
                  <a:pt x="214" y="226"/>
                </a:lnTo>
                <a:lnTo>
                  <a:pt x="211" y="234"/>
                </a:lnTo>
                <a:lnTo>
                  <a:pt x="203" y="239"/>
                </a:lnTo>
                <a:lnTo>
                  <a:pt x="195" y="247"/>
                </a:lnTo>
                <a:lnTo>
                  <a:pt x="190" y="255"/>
                </a:lnTo>
                <a:lnTo>
                  <a:pt x="188" y="262"/>
                </a:lnTo>
                <a:lnTo>
                  <a:pt x="188" y="274"/>
                </a:lnTo>
                <a:lnTo>
                  <a:pt x="188" y="282"/>
                </a:lnTo>
                <a:lnTo>
                  <a:pt x="184" y="291"/>
                </a:lnTo>
                <a:lnTo>
                  <a:pt x="182" y="297"/>
                </a:lnTo>
                <a:lnTo>
                  <a:pt x="176" y="305"/>
                </a:lnTo>
                <a:lnTo>
                  <a:pt x="178" y="312"/>
                </a:lnTo>
                <a:lnTo>
                  <a:pt x="176" y="322"/>
                </a:lnTo>
                <a:lnTo>
                  <a:pt x="180" y="330"/>
                </a:lnTo>
                <a:lnTo>
                  <a:pt x="176" y="337"/>
                </a:lnTo>
                <a:lnTo>
                  <a:pt x="166" y="343"/>
                </a:lnTo>
                <a:lnTo>
                  <a:pt x="155" y="349"/>
                </a:lnTo>
                <a:lnTo>
                  <a:pt x="142" y="349"/>
                </a:lnTo>
                <a:lnTo>
                  <a:pt x="128" y="343"/>
                </a:lnTo>
                <a:lnTo>
                  <a:pt x="122" y="335"/>
                </a:lnTo>
                <a:lnTo>
                  <a:pt x="117" y="330"/>
                </a:lnTo>
                <a:lnTo>
                  <a:pt x="107" y="326"/>
                </a:lnTo>
                <a:lnTo>
                  <a:pt x="99" y="324"/>
                </a:lnTo>
                <a:lnTo>
                  <a:pt x="86" y="326"/>
                </a:lnTo>
                <a:lnTo>
                  <a:pt x="76" y="320"/>
                </a:lnTo>
                <a:lnTo>
                  <a:pt x="63" y="320"/>
                </a:lnTo>
                <a:lnTo>
                  <a:pt x="51" y="320"/>
                </a:lnTo>
                <a:lnTo>
                  <a:pt x="40" y="32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1" name="Freeform 37"/>
          <p:cNvSpPr>
            <a:spLocks/>
          </p:cNvSpPr>
          <p:nvPr/>
        </p:nvSpPr>
        <p:spPr bwMode="auto">
          <a:xfrm>
            <a:off x="4682246" y="2586997"/>
            <a:ext cx="444780" cy="243553"/>
          </a:xfrm>
          <a:custGeom>
            <a:avLst/>
            <a:gdLst>
              <a:gd name="T0" fmla="*/ 2147483647 w 251"/>
              <a:gd name="T1" fmla="*/ 2147483647 h 140"/>
              <a:gd name="T2" fmla="*/ 2147483647 w 251"/>
              <a:gd name="T3" fmla="*/ 2147483647 h 140"/>
              <a:gd name="T4" fmla="*/ 2147483647 w 251"/>
              <a:gd name="T5" fmla="*/ 2147483647 h 140"/>
              <a:gd name="T6" fmla="*/ 2147483647 w 251"/>
              <a:gd name="T7" fmla="*/ 2147483647 h 140"/>
              <a:gd name="T8" fmla="*/ 2147483647 w 251"/>
              <a:gd name="T9" fmla="*/ 2147483647 h 140"/>
              <a:gd name="T10" fmla="*/ 2147483647 w 251"/>
              <a:gd name="T11" fmla="*/ 2147483647 h 140"/>
              <a:gd name="T12" fmla="*/ 2147483647 w 251"/>
              <a:gd name="T13" fmla="*/ 2147483647 h 140"/>
              <a:gd name="T14" fmla="*/ 2147483647 w 251"/>
              <a:gd name="T15" fmla="*/ 2147483647 h 140"/>
              <a:gd name="T16" fmla="*/ 2147483647 w 251"/>
              <a:gd name="T17" fmla="*/ 2147483647 h 140"/>
              <a:gd name="T18" fmla="*/ 2147483647 w 251"/>
              <a:gd name="T19" fmla="*/ 2147483647 h 140"/>
              <a:gd name="T20" fmla="*/ 2147483647 w 251"/>
              <a:gd name="T21" fmla="*/ 2147483647 h 140"/>
              <a:gd name="T22" fmla="*/ 2147483647 w 251"/>
              <a:gd name="T23" fmla="*/ 2147483647 h 140"/>
              <a:gd name="T24" fmla="*/ 2147483647 w 251"/>
              <a:gd name="T25" fmla="*/ 2147483647 h 140"/>
              <a:gd name="T26" fmla="*/ 2147483647 w 251"/>
              <a:gd name="T27" fmla="*/ 2147483647 h 140"/>
              <a:gd name="T28" fmla="*/ 2147483647 w 251"/>
              <a:gd name="T29" fmla="*/ 2147483647 h 140"/>
              <a:gd name="T30" fmla="*/ 2147483647 w 251"/>
              <a:gd name="T31" fmla="*/ 2147483647 h 140"/>
              <a:gd name="T32" fmla="*/ 2147483647 w 251"/>
              <a:gd name="T33" fmla="*/ 2147483647 h 140"/>
              <a:gd name="T34" fmla="*/ 2147483647 w 251"/>
              <a:gd name="T35" fmla="*/ 2147483647 h 140"/>
              <a:gd name="T36" fmla="*/ 2147483647 w 251"/>
              <a:gd name="T37" fmla="*/ 2147483647 h 140"/>
              <a:gd name="T38" fmla="*/ 2147483647 w 251"/>
              <a:gd name="T39" fmla="*/ 2147483647 h 140"/>
              <a:gd name="T40" fmla="*/ 2147483647 w 251"/>
              <a:gd name="T41" fmla="*/ 2147483647 h 140"/>
              <a:gd name="T42" fmla="*/ 2147483647 w 251"/>
              <a:gd name="T43" fmla="*/ 2147483647 h 140"/>
              <a:gd name="T44" fmla="*/ 2147483647 w 251"/>
              <a:gd name="T45" fmla="*/ 2147483647 h 140"/>
              <a:gd name="T46" fmla="*/ 2147483647 w 251"/>
              <a:gd name="T47" fmla="*/ 2147483647 h 140"/>
              <a:gd name="T48" fmla="*/ 2147483647 w 251"/>
              <a:gd name="T49" fmla="*/ 2147483647 h 140"/>
              <a:gd name="T50" fmla="*/ 2147483647 w 251"/>
              <a:gd name="T51" fmla="*/ 2147483647 h 140"/>
              <a:gd name="T52" fmla="*/ 2147483647 w 251"/>
              <a:gd name="T53" fmla="*/ 2147483647 h 140"/>
              <a:gd name="T54" fmla="*/ 2147483647 w 251"/>
              <a:gd name="T55" fmla="*/ 2147483647 h 140"/>
              <a:gd name="T56" fmla="*/ 2147483647 w 251"/>
              <a:gd name="T57" fmla="*/ 2147483647 h 140"/>
              <a:gd name="T58" fmla="*/ 2147483647 w 251"/>
              <a:gd name="T59" fmla="*/ 2147483647 h 140"/>
              <a:gd name="T60" fmla="*/ 2147483647 w 251"/>
              <a:gd name="T61" fmla="*/ 2147483647 h 140"/>
              <a:gd name="T62" fmla="*/ 2147483647 w 251"/>
              <a:gd name="T63" fmla="*/ 2147483647 h 140"/>
              <a:gd name="T64" fmla="*/ 2147483647 w 251"/>
              <a:gd name="T65" fmla="*/ 2147483647 h 140"/>
              <a:gd name="T66" fmla="*/ 2147483647 w 251"/>
              <a:gd name="T67" fmla="*/ 2147483647 h 140"/>
              <a:gd name="T68" fmla="*/ 2147483647 w 251"/>
              <a:gd name="T69" fmla="*/ 2147483647 h 140"/>
              <a:gd name="T70" fmla="*/ 2147483647 w 251"/>
              <a:gd name="T71" fmla="*/ 2147483647 h 140"/>
              <a:gd name="T72" fmla="*/ 2147483647 w 251"/>
              <a:gd name="T73" fmla="*/ 2147483647 h 140"/>
              <a:gd name="T74" fmla="*/ 2147483647 w 251"/>
              <a:gd name="T75" fmla="*/ 2147483647 h 140"/>
              <a:gd name="T76" fmla="*/ 2147483647 w 251"/>
              <a:gd name="T77" fmla="*/ 2147483647 h 140"/>
              <a:gd name="T78" fmla="*/ 2147483647 w 251"/>
              <a:gd name="T79" fmla="*/ 2147483647 h 140"/>
              <a:gd name="T80" fmla="*/ 2147483647 w 251"/>
              <a:gd name="T81" fmla="*/ 2147483647 h 140"/>
              <a:gd name="T82" fmla="*/ 2147483647 w 251"/>
              <a:gd name="T83" fmla="*/ 2147483647 h 140"/>
              <a:gd name="T84" fmla="*/ 2147483647 w 251"/>
              <a:gd name="T85" fmla="*/ 2147483647 h 140"/>
              <a:gd name="T86" fmla="*/ 2147483647 w 251"/>
              <a:gd name="T87" fmla="*/ 2147483647 h 140"/>
              <a:gd name="T88" fmla="*/ 2147483647 w 251"/>
              <a:gd name="T89" fmla="*/ 2147483647 h 140"/>
              <a:gd name="T90" fmla="*/ 2147483647 w 251"/>
              <a:gd name="T91" fmla="*/ 2147483647 h 140"/>
              <a:gd name="T92" fmla="*/ 2147483647 w 251"/>
              <a:gd name="T93" fmla="*/ 2147483647 h 140"/>
              <a:gd name="T94" fmla="*/ 2147483647 w 251"/>
              <a:gd name="T95" fmla="*/ 2147483647 h 140"/>
              <a:gd name="T96" fmla="*/ 2147483647 w 251"/>
              <a:gd name="T97" fmla="*/ 2147483647 h 140"/>
              <a:gd name="T98" fmla="*/ 2147483647 w 251"/>
              <a:gd name="T99" fmla="*/ 2147483647 h 140"/>
              <a:gd name="T100" fmla="*/ 0 w 251"/>
              <a:gd name="T101" fmla="*/ 2147483647 h 1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1"/>
              <a:gd name="T154" fmla="*/ 0 h 140"/>
              <a:gd name="T155" fmla="*/ 251 w 251"/>
              <a:gd name="T156" fmla="*/ 140 h 1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1" h="140">
                <a:moveTo>
                  <a:pt x="0" y="100"/>
                </a:moveTo>
                <a:lnTo>
                  <a:pt x="5" y="102"/>
                </a:lnTo>
                <a:lnTo>
                  <a:pt x="13" y="104"/>
                </a:lnTo>
                <a:lnTo>
                  <a:pt x="23" y="104"/>
                </a:lnTo>
                <a:lnTo>
                  <a:pt x="30" y="102"/>
                </a:lnTo>
                <a:lnTo>
                  <a:pt x="42" y="98"/>
                </a:lnTo>
                <a:lnTo>
                  <a:pt x="46" y="96"/>
                </a:lnTo>
                <a:lnTo>
                  <a:pt x="51" y="92"/>
                </a:lnTo>
                <a:lnTo>
                  <a:pt x="57" y="88"/>
                </a:lnTo>
                <a:lnTo>
                  <a:pt x="67" y="83"/>
                </a:lnTo>
                <a:lnTo>
                  <a:pt x="74" y="84"/>
                </a:lnTo>
                <a:lnTo>
                  <a:pt x="78" y="86"/>
                </a:lnTo>
                <a:lnTo>
                  <a:pt x="86" y="86"/>
                </a:lnTo>
                <a:lnTo>
                  <a:pt x="92" y="84"/>
                </a:lnTo>
                <a:lnTo>
                  <a:pt x="95" y="83"/>
                </a:lnTo>
                <a:lnTo>
                  <a:pt x="99" y="84"/>
                </a:lnTo>
                <a:lnTo>
                  <a:pt x="101" y="90"/>
                </a:lnTo>
                <a:lnTo>
                  <a:pt x="99" y="96"/>
                </a:lnTo>
                <a:lnTo>
                  <a:pt x="99" y="100"/>
                </a:lnTo>
                <a:lnTo>
                  <a:pt x="94" y="107"/>
                </a:lnTo>
                <a:lnTo>
                  <a:pt x="86" y="111"/>
                </a:lnTo>
                <a:lnTo>
                  <a:pt x="78" y="113"/>
                </a:lnTo>
                <a:lnTo>
                  <a:pt x="78" y="117"/>
                </a:lnTo>
                <a:lnTo>
                  <a:pt x="80" y="121"/>
                </a:lnTo>
                <a:lnTo>
                  <a:pt x="84" y="123"/>
                </a:lnTo>
                <a:lnTo>
                  <a:pt x="90" y="127"/>
                </a:lnTo>
                <a:lnTo>
                  <a:pt x="95" y="131"/>
                </a:lnTo>
                <a:lnTo>
                  <a:pt x="105" y="132"/>
                </a:lnTo>
                <a:lnTo>
                  <a:pt x="109" y="132"/>
                </a:lnTo>
                <a:lnTo>
                  <a:pt x="111" y="132"/>
                </a:lnTo>
                <a:lnTo>
                  <a:pt x="118" y="132"/>
                </a:lnTo>
                <a:lnTo>
                  <a:pt x="122" y="132"/>
                </a:lnTo>
                <a:lnTo>
                  <a:pt x="126" y="136"/>
                </a:lnTo>
                <a:lnTo>
                  <a:pt x="132" y="138"/>
                </a:lnTo>
                <a:lnTo>
                  <a:pt x="142" y="140"/>
                </a:lnTo>
                <a:lnTo>
                  <a:pt x="149" y="140"/>
                </a:lnTo>
                <a:lnTo>
                  <a:pt x="153" y="136"/>
                </a:lnTo>
                <a:lnTo>
                  <a:pt x="149" y="131"/>
                </a:lnTo>
                <a:lnTo>
                  <a:pt x="143" y="125"/>
                </a:lnTo>
                <a:lnTo>
                  <a:pt x="143" y="117"/>
                </a:lnTo>
                <a:lnTo>
                  <a:pt x="143" y="111"/>
                </a:lnTo>
                <a:lnTo>
                  <a:pt x="147" y="106"/>
                </a:lnTo>
                <a:lnTo>
                  <a:pt x="153" y="104"/>
                </a:lnTo>
                <a:lnTo>
                  <a:pt x="157" y="107"/>
                </a:lnTo>
                <a:lnTo>
                  <a:pt x="163" y="111"/>
                </a:lnTo>
                <a:lnTo>
                  <a:pt x="168" y="115"/>
                </a:lnTo>
                <a:lnTo>
                  <a:pt x="178" y="115"/>
                </a:lnTo>
                <a:lnTo>
                  <a:pt x="188" y="117"/>
                </a:lnTo>
                <a:lnTo>
                  <a:pt x="201" y="119"/>
                </a:lnTo>
                <a:lnTo>
                  <a:pt x="211" y="119"/>
                </a:lnTo>
                <a:lnTo>
                  <a:pt x="224" y="121"/>
                </a:lnTo>
                <a:lnTo>
                  <a:pt x="236" y="123"/>
                </a:lnTo>
                <a:lnTo>
                  <a:pt x="243" y="125"/>
                </a:lnTo>
                <a:lnTo>
                  <a:pt x="251" y="127"/>
                </a:lnTo>
                <a:lnTo>
                  <a:pt x="249" y="125"/>
                </a:lnTo>
                <a:lnTo>
                  <a:pt x="247" y="111"/>
                </a:lnTo>
                <a:lnTo>
                  <a:pt x="241" y="104"/>
                </a:lnTo>
                <a:lnTo>
                  <a:pt x="239" y="94"/>
                </a:lnTo>
                <a:lnTo>
                  <a:pt x="236" y="83"/>
                </a:lnTo>
                <a:lnTo>
                  <a:pt x="236" y="73"/>
                </a:lnTo>
                <a:lnTo>
                  <a:pt x="232" y="65"/>
                </a:lnTo>
                <a:lnTo>
                  <a:pt x="234" y="56"/>
                </a:lnTo>
                <a:lnTo>
                  <a:pt x="232" y="48"/>
                </a:lnTo>
                <a:lnTo>
                  <a:pt x="226" y="42"/>
                </a:lnTo>
                <a:lnTo>
                  <a:pt x="224" y="37"/>
                </a:lnTo>
                <a:lnTo>
                  <a:pt x="224" y="33"/>
                </a:lnTo>
                <a:lnTo>
                  <a:pt x="222" y="27"/>
                </a:lnTo>
                <a:lnTo>
                  <a:pt x="220" y="25"/>
                </a:lnTo>
                <a:lnTo>
                  <a:pt x="213" y="21"/>
                </a:lnTo>
                <a:lnTo>
                  <a:pt x="205" y="19"/>
                </a:lnTo>
                <a:lnTo>
                  <a:pt x="193" y="17"/>
                </a:lnTo>
                <a:lnTo>
                  <a:pt x="184" y="19"/>
                </a:lnTo>
                <a:lnTo>
                  <a:pt x="172" y="15"/>
                </a:lnTo>
                <a:lnTo>
                  <a:pt x="163" y="12"/>
                </a:lnTo>
                <a:lnTo>
                  <a:pt x="149" y="12"/>
                </a:lnTo>
                <a:lnTo>
                  <a:pt x="140" y="13"/>
                </a:lnTo>
                <a:lnTo>
                  <a:pt x="132" y="13"/>
                </a:lnTo>
                <a:lnTo>
                  <a:pt x="124" y="8"/>
                </a:lnTo>
                <a:lnTo>
                  <a:pt x="118" y="6"/>
                </a:lnTo>
                <a:lnTo>
                  <a:pt x="113" y="8"/>
                </a:lnTo>
                <a:lnTo>
                  <a:pt x="107" y="8"/>
                </a:lnTo>
                <a:lnTo>
                  <a:pt x="103" y="4"/>
                </a:lnTo>
                <a:lnTo>
                  <a:pt x="99" y="0"/>
                </a:lnTo>
                <a:lnTo>
                  <a:pt x="97" y="4"/>
                </a:lnTo>
                <a:lnTo>
                  <a:pt x="95" y="4"/>
                </a:lnTo>
                <a:lnTo>
                  <a:pt x="90" y="6"/>
                </a:lnTo>
                <a:lnTo>
                  <a:pt x="80" y="4"/>
                </a:lnTo>
                <a:lnTo>
                  <a:pt x="69" y="4"/>
                </a:lnTo>
                <a:lnTo>
                  <a:pt x="61" y="8"/>
                </a:lnTo>
                <a:lnTo>
                  <a:pt x="53" y="12"/>
                </a:lnTo>
                <a:lnTo>
                  <a:pt x="49" y="19"/>
                </a:lnTo>
                <a:lnTo>
                  <a:pt x="46" y="29"/>
                </a:lnTo>
                <a:lnTo>
                  <a:pt x="44" y="35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26" y="65"/>
                </a:lnTo>
                <a:lnTo>
                  <a:pt x="24" y="71"/>
                </a:lnTo>
                <a:lnTo>
                  <a:pt x="21" y="79"/>
                </a:lnTo>
                <a:lnTo>
                  <a:pt x="13" y="84"/>
                </a:lnTo>
                <a:lnTo>
                  <a:pt x="5" y="92"/>
                </a:lnTo>
                <a:lnTo>
                  <a:pt x="0" y="1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2" name="Freeform 38"/>
          <p:cNvSpPr>
            <a:spLocks/>
          </p:cNvSpPr>
          <p:nvPr/>
        </p:nvSpPr>
        <p:spPr bwMode="auto">
          <a:xfrm>
            <a:off x="4658256" y="2729520"/>
            <a:ext cx="487225" cy="263395"/>
          </a:xfrm>
          <a:custGeom>
            <a:avLst/>
            <a:gdLst>
              <a:gd name="T0" fmla="*/ 2147483647 w 274"/>
              <a:gd name="T1" fmla="*/ 2147483647 h 151"/>
              <a:gd name="T2" fmla="*/ 2147483647 w 274"/>
              <a:gd name="T3" fmla="*/ 2147483647 h 151"/>
              <a:gd name="T4" fmla="*/ 2147483647 w 274"/>
              <a:gd name="T5" fmla="*/ 2147483647 h 151"/>
              <a:gd name="T6" fmla="*/ 2147483647 w 274"/>
              <a:gd name="T7" fmla="*/ 2147483647 h 151"/>
              <a:gd name="T8" fmla="*/ 2147483647 w 274"/>
              <a:gd name="T9" fmla="*/ 2147483647 h 151"/>
              <a:gd name="T10" fmla="*/ 2147483647 w 274"/>
              <a:gd name="T11" fmla="*/ 2147483647 h 151"/>
              <a:gd name="T12" fmla="*/ 2147483647 w 274"/>
              <a:gd name="T13" fmla="*/ 2147483647 h 151"/>
              <a:gd name="T14" fmla="*/ 2147483647 w 274"/>
              <a:gd name="T15" fmla="*/ 2147483647 h 151"/>
              <a:gd name="T16" fmla="*/ 2147483647 w 274"/>
              <a:gd name="T17" fmla="*/ 2147483647 h 151"/>
              <a:gd name="T18" fmla="*/ 2147483647 w 274"/>
              <a:gd name="T19" fmla="*/ 2147483647 h 151"/>
              <a:gd name="T20" fmla="*/ 2147483647 w 274"/>
              <a:gd name="T21" fmla="*/ 2147483647 h 151"/>
              <a:gd name="T22" fmla="*/ 2147483647 w 274"/>
              <a:gd name="T23" fmla="*/ 2147483647 h 151"/>
              <a:gd name="T24" fmla="*/ 2147483647 w 274"/>
              <a:gd name="T25" fmla="*/ 2147483647 h 151"/>
              <a:gd name="T26" fmla="*/ 2147483647 w 274"/>
              <a:gd name="T27" fmla="*/ 2147483647 h 151"/>
              <a:gd name="T28" fmla="*/ 2147483647 w 274"/>
              <a:gd name="T29" fmla="*/ 0 h 151"/>
              <a:gd name="T30" fmla="*/ 2147483647 w 274"/>
              <a:gd name="T31" fmla="*/ 2147483647 h 151"/>
              <a:gd name="T32" fmla="*/ 2147483647 w 274"/>
              <a:gd name="T33" fmla="*/ 2147483647 h 151"/>
              <a:gd name="T34" fmla="*/ 2147483647 w 274"/>
              <a:gd name="T35" fmla="*/ 2147483647 h 151"/>
              <a:gd name="T36" fmla="*/ 2147483647 w 274"/>
              <a:gd name="T37" fmla="*/ 2147483647 h 151"/>
              <a:gd name="T38" fmla="*/ 0 w 274"/>
              <a:gd name="T39" fmla="*/ 2147483647 h 151"/>
              <a:gd name="T40" fmla="*/ 2147483647 w 274"/>
              <a:gd name="T41" fmla="*/ 2147483647 h 151"/>
              <a:gd name="T42" fmla="*/ 2147483647 w 274"/>
              <a:gd name="T43" fmla="*/ 2147483647 h 151"/>
              <a:gd name="T44" fmla="*/ 2147483647 w 274"/>
              <a:gd name="T45" fmla="*/ 2147483647 h 151"/>
              <a:gd name="T46" fmla="*/ 2147483647 w 274"/>
              <a:gd name="T47" fmla="*/ 2147483647 h 151"/>
              <a:gd name="T48" fmla="*/ 2147483647 w 274"/>
              <a:gd name="T49" fmla="*/ 2147483647 h 151"/>
              <a:gd name="T50" fmla="*/ 2147483647 w 274"/>
              <a:gd name="T51" fmla="*/ 2147483647 h 151"/>
              <a:gd name="T52" fmla="*/ 2147483647 w 274"/>
              <a:gd name="T53" fmla="*/ 2147483647 h 151"/>
              <a:gd name="T54" fmla="*/ 2147483647 w 274"/>
              <a:gd name="T55" fmla="*/ 2147483647 h 151"/>
              <a:gd name="T56" fmla="*/ 2147483647 w 274"/>
              <a:gd name="T57" fmla="*/ 2147483647 h 151"/>
              <a:gd name="T58" fmla="*/ 2147483647 w 274"/>
              <a:gd name="T59" fmla="*/ 2147483647 h 151"/>
              <a:gd name="T60" fmla="*/ 2147483647 w 274"/>
              <a:gd name="T61" fmla="*/ 2147483647 h 151"/>
              <a:gd name="T62" fmla="*/ 2147483647 w 274"/>
              <a:gd name="T63" fmla="*/ 2147483647 h 151"/>
              <a:gd name="T64" fmla="*/ 2147483647 w 274"/>
              <a:gd name="T65" fmla="*/ 2147483647 h 151"/>
              <a:gd name="T66" fmla="*/ 2147483647 w 274"/>
              <a:gd name="T67" fmla="*/ 2147483647 h 151"/>
              <a:gd name="T68" fmla="*/ 2147483647 w 274"/>
              <a:gd name="T69" fmla="*/ 2147483647 h 151"/>
              <a:gd name="T70" fmla="*/ 2147483647 w 274"/>
              <a:gd name="T71" fmla="*/ 2147483647 h 151"/>
              <a:gd name="T72" fmla="*/ 2147483647 w 274"/>
              <a:gd name="T73" fmla="*/ 2147483647 h 151"/>
              <a:gd name="T74" fmla="*/ 2147483647 w 274"/>
              <a:gd name="T75" fmla="*/ 2147483647 h 151"/>
              <a:gd name="T76" fmla="*/ 2147483647 w 274"/>
              <a:gd name="T77" fmla="*/ 2147483647 h 151"/>
              <a:gd name="T78" fmla="*/ 2147483647 w 274"/>
              <a:gd name="T79" fmla="*/ 2147483647 h 151"/>
              <a:gd name="T80" fmla="*/ 2147483647 w 274"/>
              <a:gd name="T81" fmla="*/ 2147483647 h 151"/>
              <a:gd name="T82" fmla="*/ 2147483647 w 274"/>
              <a:gd name="T83" fmla="*/ 2147483647 h 1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4"/>
              <a:gd name="T127" fmla="*/ 0 h 151"/>
              <a:gd name="T128" fmla="*/ 274 w 274"/>
              <a:gd name="T129" fmla="*/ 151 h 1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4" h="151">
                <a:moveTo>
                  <a:pt x="265" y="44"/>
                </a:moveTo>
                <a:lnTo>
                  <a:pt x="257" y="42"/>
                </a:lnTo>
                <a:lnTo>
                  <a:pt x="250" y="40"/>
                </a:lnTo>
                <a:lnTo>
                  <a:pt x="238" y="38"/>
                </a:lnTo>
                <a:lnTo>
                  <a:pt x="225" y="36"/>
                </a:lnTo>
                <a:lnTo>
                  <a:pt x="215" y="36"/>
                </a:lnTo>
                <a:lnTo>
                  <a:pt x="202" y="34"/>
                </a:lnTo>
                <a:lnTo>
                  <a:pt x="192" y="32"/>
                </a:lnTo>
                <a:lnTo>
                  <a:pt x="182" y="32"/>
                </a:lnTo>
                <a:lnTo>
                  <a:pt x="177" y="28"/>
                </a:lnTo>
                <a:lnTo>
                  <a:pt x="171" y="24"/>
                </a:lnTo>
                <a:lnTo>
                  <a:pt x="167" y="21"/>
                </a:lnTo>
                <a:lnTo>
                  <a:pt x="161" y="23"/>
                </a:lnTo>
                <a:lnTo>
                  <a:pt x="157" y="28"/>
                </a:lnTo>
                <a:lnTo>
                  <a:pt x="157" y="34"/>
                </a:lnTo>
                <a:lnTo>
                  <a:pt x="157" y="42"/>
                </a:lnTo>
                <a:lnTo>
                  <a:pt x="163" y="48"/>
                </a:lnTo>
                <a:lnTo>
                  <a:pt x="167" y="53"/>
                </a:lnTo>
                <a:lnTo>
                  <a:pt x="163" y="57"/>
                </a:lnTo>
                <a:lnTo>
                  <a:pt x="156" y="57"/>
                </a:lnTo>
                <a:lnTo>
                  <a:pt x="146" y="55"/>
                </a:lnTo>
                <a:lnTo>
                  <a:pt x="140" y="53"/>
                </a:lnTo>
                <a:lnTo>
                  <a:pt x="136" y="49"/>
                </a:lnTo>
                <a:lnTo>
                  <a:pt x="132" y="49"/>
                </a:lnTo>
                <a:lnTo>
                  <a:pt x="125" y="49"/>
                </a:lnTo>
                <a:lnTo>
                  <a:pt x="123" y="49"/>
                </a:lnTo>
                <a:lnTo>
                  <a:pt x="119" y="49"/>
                </a:lnTo>
                <a:lnTo>
                  <a:pt x="109" y="48"/>
                </a:lnTo>
                <a:lnTo>
                  <a:pt x="104" y="44"/>
                </a:lnTo>
                <a:lnTo>
                  <a:pt x="98" y="40"/>
                </a:lnTo>
                <a:lnTo>
                  <a:pt x="94" y="38"/>
                </a:lnTo>
                <a:lnTo>
                  <a:pt x="92" y="34"/>
                </a:lnTo>
                <a:lnTo>
                  <a:pt x="92" y="30"/>
                </a:lnTo>
                <a:lnTo>
                  <a:pt x="100" y="28"/>
                </a:lnTo>
                <a:lnTo>
                  <a:pt x="108" y="24"/>
                </a:lnTo>
                <a:lnTo>
                  <a:pt x="113" y="17"/>
                </a:lnTo>
                <a:lnTo>
                  <a:pt x="113" y="13"/>
                </a:lnTo>
                <a:lnTo>
                  <a:pt x="115" y="7"/>
                </a:lnTo>
                <a:lnTo>
                  <a:pt x="113" y="1"/>
                </a:lnTo>
                <a:lnTo>
                  <a:pt x="109" y="0"/>
                </a:lnTo>
                <a:lnTo>
                  <a:pt x="106" y="1"/>
                </a:lnTo>
                <a:lnTo>
                  <a:pt x="100" y="3"/>
                </a:lnTo>
                <a:lnTo>
                  <a:pt x="92" y="3"/>
                </a:lnTo>
                <a:lnTo>
                  <a:pt x="88" y="1"/>
                </a:lnTo>
                <a:lnTo>
                  <a:pt x="81" y="0"/>
                </a:lnTo>
                <a:lnTo>
                  <a:pt x="71" y="5"/>
                </a:lnTo>
                <a:lnTo>
                  <a:pt x="65" y="9"/>
                </a:lnTo>
                <a:lnTo>
                  <a:pt x="60" y="13"/>
                </a:lnTo>
                <a:lnTo>
                  <a:pt x="56" y="15"/>
                </a:lnTo>
                <a:lnTo>
                  <a:pt x="44" y="19"/>
                </a:lnTo>
                <a:lnTo>
                  <a:pt x="37" y="21"/>
                </a:lnTo>
                <a:lnTo>
                  <a:pt x="27" y="21"/>
                </a:lnTo>
                <a:lnTo>
                  <a:pt x="19" y="19"/>
                </a:lnTo>
                <a:lnTo>
                  <a:pt x="14" y="17"/>
                </a:lnTo>
                <a:lnTo>
                  <a:pt x="12" y="24"/>
                </a:lnTo>
                <a:lnTo>
                  <a:pt x="12" y="36"/>
                </a:lnTo>
                <a:lnTo>
                  <a:pt x="12" y="44"/>
                </a:lnTo>
                <a:lnTo>
                  <a:pt x="8" y="53"/>
                </a:lnTo>
                <a:lnTo>
                  <a:pt x="6" y="59"/>
                </a:lnTo>
                <a:lnTo>
                  <a:pt x="0" y="67"/>
                </a:lnTo>
                <a:lnTo>
                  <a:pt x="2" y="74"/>
                </a:lnTo>
                <a:lnTo>
                  <a:pt x="0" y="84"/>
                </a:lnTo>
                <a:lnTo>
                  <a:pt x="4" y="92"/>
                </a:lnTo>
                <a:lnTo>
                  <a:pt x="0" y="99"/>
                </a:lnTo>
                <a:lnTo>
                  <a:pt x="2" y="103"/>
                </a:lnTo>
                <a:lnTo>
                  <a:pt x="8" y="111"/>
                </a:lnTo>
                <a:lnTo>
                  <a:pt x="15" y="117"/>
                </a:lnTo>
                <a:lnTo>
                  <a:pt x="23" y="118"/>
                </a:lnTo>
                <a:lnTo>
                  <a:pt x="35" y="118"/>
                </a:lnTo>
                <a:lnTo>
                  <a:pt x="46" y="118"/>
                </a:lnTo>
                <a:lnTo>
                  <a:pt x="58" y="115"/>
                </a:lnTo>
                <a:lnTo>
                  <a:pt x="63" y="109"/>
                </a:lnTo>
                <a:lnTo>
                  <a:pt x="71" y="103"/>
                </a:lnTo>
                <a:lnTo>
                  <a:pt x="79" y="97"/>
                </a:lnTo>
                <a:lnTo>
                  <a:pt x="88" y="94"/>
                </a:lnTo>
                <a:lnTo>
                  <a:pt x="94" y="90"/>
                </a:lnTo>
                <a:lnTo>
                  <a:pt x="102" y="90"/>
                </a:lnTo>
                <a:lnTo>
                  <a:pt x="108" y="95"/>
                </a:lnTo>
                <a:lnTo>
                  <a:pt x="109" y="101"/>
                </a:lnTo>
                <a:lnTo>
                  <a:pt x="106" y="105"/>
                </a:lnTo>
                <a:lnTo>
                  <a:pt x="102" y="107"/>
                </a:lnTo>
                <a:lnTo>
                  <a:pt x="100" y="115"/>
                </a:lnTo>
                <a:lnTo>
                  <a:pt x="100" y="122"/>
                </a:lnTo>
                <a:lnTo>
                  <a:pt x="98" y="126"/>
                </a:lnTo>
                <a:lnTo>
                  <a:pt x="98" y="130"/>
                </a:lnTo>
                <a:lnTo>
                  <a:pt x="100" y="134"/>
                </a:lnTo>
                <a:lnTo>
                  <a:pt x="106" y="134"/>
                </a:lnTo>
                <a:lnTo>
                  <a:pt x="109" y="136"/>
                </a:lnTo>
                <a:lnTo>
                  <a:pt x="109" y="140"/>
                </a:lnTo>
                <a:lnTo>
                  <a:pt x="108" y="142"/>
                </a:lnTo>
                <a:lnTo>
                  <a:pt x="108" y="145"/>
                </a:lnTo>
                <a:lnTo>
                  <a:pt x="109" y="147"/>
                </a:lnTo>
                <a:lnTo>
                  <a:pt x="115" y="151"/>
                </a:lnTo>
                <a:lnTo>
                  <a:pt x="123" y="151"/>
                </a:lnTo>
                <a:lnTo>
                  <a:pt x="129" y="147"/>
                </a:lnTo>
                <a:lnTo>
                  <a:pt x="134" y="149"/>
                </a:lnTo>
                <a:lnTo>
                  <a:pt x="138" y="143"/>
                </a:lnTo>
                <a:lnTo>
                  <a:pt x="140" y="136"/>
                </a:lnTo>
                <a:lnTo>
                  <a:pt x="142" y="132"/>
                </a:lnTo>
                <a:lnTo>
                  <a:pt x="148" y="126"/>
                </a:lnTo>
                <a:lnTo>
                  <a:pt x="156" y="126"/>
                </a:lnTo>
                <a:lnTo>
                  <a:pt x="159" y="126"/>
                </a:lnTo>
                <a:lnTo>
                  <a:pt x="169" y="124"/>
                </a:lnTo>
                <a:lnTo>
                  <a:pt x="173" y="118"/>
                </a:lnTo>
                <a:lnTo>
                  <a:pt x="177" y="120"/>
                </a:lnTo>
                <a:lnTo>
                  <a:pt x="184" y="122"/>
                </a:lnTo>
                <a:lnTo>
                  <a:pt x="192" y="120"/>
                </a:lnTo>
                <a:lnTo>
                  <a:pt x="202" y="120"/>
                </a:lnTo>
                <a:lnTo>
                  <a:pt x="207" y="117"/>
                </a:lnTo>
                <a:lnTo>
                  <a:pt x="211" y="115"/>
                </a:lnTo>
                <a:lnTo>
                  <a:pt x="215" y="107"/>
                </a:lnTo>
                <a:lnTo>
                  <a:pt x="221" y="105"/>
                </a:lnTo>
                <a:lnTo>
                  <a:pt x="228" y="103"/>
                </a:lnTo>
                <a:lnTo>
                  <a:pt x="236" y="103"/>
                </a:lnTo>
                <a:lnTo>
                  <a:pt x="240" y="103"/>
                </a:lnTo>
                <a:lnTo>
                  <a:pt x="248" y="101"/>
                </a:lnTo>
                <a:lnTo>
                  <a:pt x="255" y="101"/>
                </a:lnTo>
                <a:lnTo>
                  <a:pt x="261" y="101"/>
                </a:lnTo>
                <a:lnTo>
                  <a:pt x="269" y="99"/>
                </a:lnTo>
                <a:lnTo>
                  <a:pt x="274" y="97"/>
                </a:lnTo>
                <a:lnTo>
                  <a:pt x="273" y="90"/>
                </a:lnTo>
                <a:lnTo>
                  <a:pt x="271" y="86"/>
                </a:lnTo>
                <a:lnTo>
                  <a:pt x="269" y="76"/>
                </a:lnTo>
                <a:lnTo>
                  <a:pt x="269" y="67"/>
                </a:lnTo>
                <a:lnTo>
                  <a:pt x="269" y="61"/>
                </a:lnTo>
                <a:lnTo>
                  <a:pt x="267" y="55"/>
                </a:lnTo>
                <a:lnTo>
                  <a:pt x="267" y="49"/>
                </a:lnTo>
                <a:lnTo>
                  <a:pt x="265" y="4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7" name="Freeform 39"/>
          <p:cNvSpPr>
            <a:spLocks/>
          </p:cNvSpPr>
          <p:nvPr/>
        </p:nvSpPr>
        <p:spPr bwMode="auto">
          <a:xfrm>
            <a:off x="3678263" y="3016365"/>
            <a:ext cx="1118404" cy="1228571"/>
          </a:xfrm>
          <a:custGeom>
            <a:avLst/>
            <a:gdLst>
              <a:gd name="T0" fmla="*/ 2147483647 w 628"/>
              <a:gd name="T1" fmla="*/ 2147483647 h 706"/>
              <a:gd name="T2" fmla="*/ 2147483647 w 628"/>
              <a:gd name="T3" fmla="*/ 2147483647 h 706"/>
              <a:gd name="T4" fmla="*/ 2147483647 w 628"/>
              <a:gd name="T5" fmla="*/ 2147483647 h 706"/>
              <a:gd name="T6" fmla="*/ 2147483647 w 628"/>
              <a:gd name="T7" fmla="*/ 2147483647 h 706"/>
              <a:gd name="T8" fmla="*/ 2147483647 w 628"/>
              <a:gd name="T9" fmla="*/ 2147483647 h 706"/>
              <a:gd name="T10" fmla="*/ 2147483647 w 628"/>
              <a:gd name="T11" fmla="*/ 2147483647 h 706"/>
              <a:gd name="T12" fmla="*/ 2147483647 w 628"/>
              <a:gd name="T13" fmla="*/ 2147483647 h 706"/>
              <a:gd name="T14" fmla="*/ 2147483647 w 628"/>
              <a:gd name="T15" fmla="*/ 2147483647 h 706"/>
              <a:gd name="T16" fmla="*/ 2147483647 w 628"/>
              <a:gd name="T17" fmla="*/ 2147483647 h 706"/>
              <a:gd name="T18" fmla="*/ 2147483647 w 628"/>
              <a:gd name="T19" fmla="*/ 2147483647 h 706"/>
              <a:gd name="T20" fmla="*/ 2147483647 w 628"/>
              <a:gd name="T21" fmla="*/ 2147483647 h 706"/>
              <a:gd name="T22" fmla="*/ 2147483647 w 628"/>
              <a:gd name="T23" fmla="*/ 2147483647 h 706"/>
              <a:gd name="T24" fmla="*/ 2147483647 w 628"/>
              <a:gd name="T25" fmla="*/ 2147483647 h 706"/>
              <a:gd name="T26" fmla="*/ 2147483647 w 628"/>
              <a:gd name="T27" fmla="*/ 2147483647 h 706"/>
              <a:gd name="T28" fmla="*/ 2147483647 w 628"/>
              <a:gd name="T29" fmla="*/ 2147483647 h 706"/>
              <a:gd name="T30" fmla="*/ 2147483647 w 628"/>
              <a:gd name="T31" fmla="*/ 2147483647 h 706"/>
              <a:gd name="T32" fmla="*/ 2147483647 w 628"/>
              <a:gd name="T33" fmla="*/ 2147483647 h 706"/>
              <a:gd name="T34" fmla="*/ 2147483647 w 628"/>
              <a:gd name="T35" fmla="*/ 2147483647 h 706"/>
              <a:gd name="T36" fmla="*/ 2147483647 w 628"/>
              <a:gd name="T37" fmla="*/ 2147483647 h 706"/>
              <a:gd name="T38" fmla="*/ 2147483647 w 628"/>
              <a:gd name="T39" fmla="*/ 2147483647 h 706"/>
              <a:gd name="T40" fmla="*/ 2147483647 w 628"/>
              <a:gd name="T41" fmla="*/ 2147483647 h 706"/>
              <a:gd name="T42" fmla="*/ 2147483647 w 628"/>
              <a:gd name="T43" fmla="*/ 2147483647 h 706"/>
              <a:gd name="T44" fmla="*/ 2147483647 w 628"/>
              <a:gd name="T45" fmla="*/ 2147483647 h 706"/>
              <a:gd name="T46" fmla="*/ 2147483647 w 628"/>
              <a:gd name="T47" fmla="*/ 2147483647 h 706"/>
              <a:gd name="T48" fmla="*/ 2147483647 w 628"/>
              <a:gd name="T49" fmla="*/ 2147483647 h 706"/>
              <a:gd name="T50" fmla="*/ 2147483647 w 628"/>
              <a:gd name="T51" fmla="*/ 2147483647 h 706"/>
              <a:gd name="T52" fmla="*/ 2147483647 w 628"/>
              <a:gd name="T53" fmla="*/ 2147483647 h 706"/>
              <a:gd name="T54" fmla="*/ 2147483647 w 628"/>
              <a:gd name="T55" fmla="*/ 2147483647 h 706"/>
              <a:gd name="T56" fmla="*/ 2147483647 w 628"/>
              <a:gd name="T57" fmla="*/ 2147483647 h 706"/>
              <a:gd name="T58" fmla="*/ 2147483647 w 628"/>
              <a:gd name="T59" fmla="*/ 2147483647 h 706"/>
              <a:gd name="T60" fmla="*/ 2147483647 w 628"/>
              <a:gd name="T61" fmla="*/ 2147483647 h 706"/>
              <a:gd name="T62" fmla="*/ 2147483647 w 628"/>
              <a:gd name="T63" fmla="*/ 2147483647 h 706"/>
              <a:gd name="T64" fmla="*/ 2147483647 w 628"/>
              <a:gd name="T65" fmla="*/ 2147483647 h 706"/>
              <a:gd name="T66" fmla="*/ 2147483647 w 628"/>
              <a:gd name="T67" fmla="*/ 2147483647 h 706"/>
              <a:gd name="T68" fmla="*/ 2147483647 w 628"/>
              <a:gd name="T69" fmla="*/ 2147483647 h 706"/>
              <a:gd name="T70" fmla="*/ 2147483647 w 628"/>
              <a:gd name="T71" fmla="*/ 2147483647 h 706"/>
              <a:gd name="T72" fmla="*/ 2147483647 w 628"/>
              <a:gd name="T73" fmla="*/ 2147483647 h 706"/>
              <a:gd name="T74" fmla="*/ 2147483647 w 628"/>
              <a:gd name="T75" fmla="*/ 2147483647 h 706"/>
              <a:gd name="T76" fmla="*/ 2147483647 w 628"/>
              <a:gd name="T77" fmla="*/ 2147483647 h 706"/>
              <a:gd name="T78" fmla="*/ 2147483647 w 628"/>
              <a:gd name="T79" fmla="*/ 2147483647 h 706"/>
              <a:gd name="T80" fmla="*/ 2147483647 w 628"/>
              <a:gd name="T81" fmla="*/ 2147483647 h 706"/>
              <a:gd name="T82" fmla="*/ 2147483647 w 628"/>
              <a:gd name="T83" fmla="*/ 2147483647 h 706"/>
              <a:gd name="T84" fmla="*/ 2147483647 w 628"/>
              <a:gd name="T85" fmla="*/ 2147483647 h 706"/>
              <a:gd name="T86" fmla="*/ 2147483647 w 628"/>
              <a:gd name="T87" fmla="*/ 2147483647 h 706"/>
              <a:gd name="T88" fmla="*/ 2147483647 w 628"/>
              <a:gd name="T89" fmla="*/ 2147483647 h 706"/>
              <a:gd name="T90" fmla="*/ 2147483647 w 628"/>
              <a:gd name="T91" fmla="*/ 2147483647 h 706"/>
              <a:gd name="T92" fmla="*/ 2147483647 w 628"/>
              <a:gd name="T93" fmla="*/ 2147483647 h 706"/>
              <a:gd name="T94" fmla="*/ 2147483647 w 628"/>
              <a:gd name="T95" fmla="*/ 2147483647 h 706"/>
              <a:gd name="T96" fmla="*/ 2147483647 w 628"/>
              <a:gd name="T97" fmla="*/ 2147483647 h 706"/>
              <a:gd name="T98" fmla="*/ 2147483647 w 628"/>
              <a:gd name="T99" fmla="*/ 2147483647 h 706"/>
              <a:gd name="T100" fmla="*/ 2147483647 w 628"/>
              <a:gd name="T101" fmla="*/ 2147483647 h 706"/>
              <a:gd name="T102" fmla="*/ 2147483647 w 628"/>
              <a:gd name="T103" fmla="*/ 2147483647 h 706"/>
              <a:gd name="T104" fmla="*/ 2147483647 w 628"/>
              <a:gd name="T105" fmla="*/ 2147483647 h 706"/>
              <a:gd name="T106" fmla="*/ 2147483647 w 628"/>
              <a:gd name="T107" fmla="*/ 2147483647 h 706"/>
              <a:gd name="T108" fmla="*/ 2147483647 w 628"/>
              <a:gd name="T109" fmla="*/ 2147483647 h 706"/>
              <a:gd name="T110" fmla="*/ 2147483647 w 628"/>
              <a:gd name="T111" fmla="*/ 2147483647 h 706"/>
              <a:gd name="T112" fmla="*/ 2147483647 w 628"/>
              <a:gd name="T113" fmla="*/ 2147483647 h 706"/>
              <a:gd name="T114" fmla="*/ 2147483647 w 628"/>
              <a:gd name="T115" fmla="*/ 2147483647 h 7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8"/>
              <a:gd name="T175" fmla="*/ 0 h 706"/>
              <a:gd name="T176" fmla="*/ 628 w 628"/>
              <a:gd name="T177" fmla="*/ 706 h 7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8" h="706">
                <a:moveTo>
                  <a:pt x="407" y="667"/>
                </a:moveTo>
                <a:lnTo>
                  <a:pt x="413" y="667"/>
                </a:lnTo>
                <a:lnTo>
                  <a:pt x="419" y="663"/>
                </a:lnTo>
                <a:lnTo>
                  <a:pt x="422" y="658"/>
                </a:lnTo>
                <a:lnTo>
                  <a:pt x="426" y="652"/>
                </a:lnTo>
                <a:lnTo>
                  <a:pt x="422" y="644"/>
                </a:lnTo>
                <a:lnTo>
                  <a:pt x="421" y="635"/>
                </a:lnTo>
                <a:lnTo>
                  <a:pt x="417" y="623"/>
                </a:lnTo>
                <a:lnTo>
                  <a:pt x="421" y="617"/>
                </a:lnTo>
                <a:lnTo>
                  <a:pt x="430" y="615"/>
                </a:lnTo>
                <a:lnTo>
                  <a:pt x="436" y="608"/>
                </a:lnTo>
                <a:lnTo>
                  <a:pt x="436" y="598"/>
                </a:lnTo>
                <a:lnTo>
                  <a:pt x="436" y="589"/>
                </a:lnTo>
                <a:lnTo>
                  <a:pt x="436" y="583"/>
                </a:lnTo>
                <a:lnTo>
                  <a:pt x="440" y="571"/>
                </a:lnTo>
                <a:lnTo>
                  <a:pt x="442" y="562"/>
                </a:lnTo>
                <a:lnTo>
                  <a:pt x="442" y="554"/>
                </a:lnTo>
                <a:lnTo>
                  <a:pt x="442" y="546"/>
                </a:lnTo>
                <a:lnTo>
                  <a:pt x="444" y="537"/>
                </a:lnTo>
                <a:lnTo>
                  <a:pt x="438" y="529"/>
                </a:lnTo>
                <a:lnTo>
                  <a:pt x="432" y="521"/>
                </a:lnTo>
                <a:lnTo>
                  <a:pt x="428" y="518"/>
                </a:lnTo>
                <a:lnTo>
                  <a:pt x="421" y="514"/>
                </a:lnTo>
                <a:lnTo>
                  <a:pt x="415" y="514"/>
                </a:lnTo>
                <a:lnTo>
                  <a:pt x="407" y="518"/>
                </a:lnTo>
                <a:lnTo>
                  <a:pt x="394" y="518"/>
                </a:lnTo>
                <a:lnTo>
                  <a:pt x="386" y="510"/>
                </a:lnTo>
                <a:lnTo>
                  <a:pt x="380" y="506"/>
                </a:lnTo>
                <a:lnTo>
                  <a:pt x="369" y="506"/>
                </a:lnTo>
                <a:lnTo>
                  <a:pt x="357" y="510"/>
                </a:lnTo>
                <a:lnTo>
                  <a:pt x="350" y="508"/>
                </a:lnTo>
                <a:lnTo>
                  <a:pt x="342" y="502"/>
                </a:lnTo>
                <a:lnTo>
                  <a:pt x="338" y="495"/>
                </a:lnTo>
                <a:lnTo>
                  <a:pt x="334" y="485"/>
                </a:lnTo>
                <a:lnTo>
                  <a:pt x="328" y="477"/>
                </a:lnTo>
                <a:lnTo>
                  <a:pt x="323" y="475"/>
                </a:lnTo>
                <a:lnTo>
                  <a:pt x="317" y="470"/>
                </a:lnTo>
                <a:lnTo>
                  <a:pt x="311" y="466"/>
                </a:lnTo>
                <a:lnTo>
                  <a:pt x="305" y="468"/>
                </a:lnTo>
                <a:lnTo>
                  <a:pt x="298" y="470"/>
                </a:lnTo>
                <a:lnTo>
                  <a:pt x="290" y="471"/>
                </a:lnTo>
                <a:lnTo>
                  <a:pt x="282" y="470"/>
                </a:lnTo>
                <a:lnTo>
                  <a:pt x="275" y="468"/>
                </a:lnTo>
                <a:lnTo>
                  <a:pt x="269" y="460"/>
                </a:lnTo>
                <a:lnTo>
                  <a:pt x="263" y="458"/>
                </a:lnTo>
                <a:lnTo>
                  <a:pt x="259" y="450"/>
                </a:lnTo>
                <a:lnTo>
                  <a:pt x="252" y="445"/>
                </a:lnTo>
                <a:lnTo>
                  <a:pt x="246" y="437"/>
                </a:lnTo>
                <a:lnTo>
                  <a:pt x="240" y="437"/>
                </a:lnTo>
                <a:lnTo>
                  <a:pt x="232" y="435"/>
                </a:lnTo>
                <a:lnTo>
                  <a:pt x="232" y="429"/>
                </a:lnTo>
                <a:lnTo>
                  <a:pt x="227" y="431"/>
                </a:lnTo>
                <a:lnTo>
                  <a:pt x="219" y="427"/>
                </a:lnTo>
                <a:lnTo>
                  <a:pt x="209" y="425"/>
                </a:lnTo>
                <a:lnTo>
                  <a:pt x="202" y="424"/>
                </a:lnTo>
                <a:lnTo>
                  <a:pt x="194" y="427"/>
                </a:lnTo>
                <a:lnTo>
                  <a:pt x="186" y="427"/>
                </a:lnTo>
                <a:lnTo>
                  <a:pt x="183" y="422"/>
                </a:lnTo>
                <a:lnTo>
                  <a:pt x="181" y="414"/>
                </a:lnTo>
                <a:lnTo>
                  <a:pt x="179" y="408"/>
                </a:lnTo>
                <a:lnTo>
                  <a:pt x="184" y="406"/>
                </a:lnTo>
                <a:lnTo>
                  <a:pt x="181" y="401"/>
                </a:lnTo>
                <a:lnTo>
                  <a:pt x="173" y="397"/>
                </a:lnTo>
                <a:lnTo>
                  <a:pt x="169" y="399"/>
                </a:lnTo>
                <a:lnTo>
                  <a:pt x="161" y="399"/>
                </a:lnTo>
                <a:lnTo>
                  <a:pt x="154" y="399"/>
                </a:lnTo>
                <a:lnTo>
                  <a:pt x="148" y="401"/>
                </a:lnTo>
                <a:lnTo>
                  <a:pt x="137" y="404"/>
                </a:lnTo>
                <a:lnTo>
                  <a:pt x="125" y="408"/>
                </a:lnTo>
                <a:lnTo>
                  <a:pt x="115" y="412"/>
                </a:lnTo>
                <a:lnTo>
                  <a:pt x="108" y="422"/>
                </a:lnTo>
                <a:lnTo>
                  <a:pt x="98" y="424"/>
                </a:lnTo>
                <a:lnTo>
                  <a:pt x="89" y="427"/>
                </a:lnTo>
                <a:lnTo>
                  <a:pt x="81" y="435"/>
                </a:lnTo>
                <a:lnTo>
                  <a:pt x="71" y="437"/>
                </a:lnTo>
                <a:lnTo>
                  <a:pt x="58" y="443"/>
                </a:lnTo>
                <a:lnTo>
                  <a:pt x="52" y="447"/>
                </a:lnTo>
                <a:lnTo>
                  <a:pt x="46" y="450"/>
                </a:lnTo>
                <a:lnTo>
                  <a:pt x="37" y="454"/>
                </a:lnTo>
                <a:lnTo>
                  <a:pt x="25" y="452"/>
                </a:lnTo>
                <a:lnTo>
                  <a:pt x="27" y="447"/>
                </a:lnTo>
                <a:lnTo>
                  <a:pt x="27" y="437"/>
                </a:lnTo>
                <a:lnTo>
                  <a:pt x="27" y="427"/>
                </a:lnTo>
                <a:lnTo>
                  <a:pt x="29" y="420"/>
                </a:lnTo>
                <a:lnTo>
                  <a:pt x="27" y="412"/>
                </a:lnTo>
                <a:lnTo>
                  <a:pt x="29" y="404"/>
                </a:lnTo>
                <a:lnTo>
                  <a:pt x="25" y="397"/>
                </a:lnTo>
                <a:lnTo>
                  <a:pt x="21" y="387"/>
                </a:lnTo>
                <a:lnTo>
                  <a:pt x="21" y="381"/>
                </a:lnTo>
                <a:lnTo>
                  <a:pt x="19" y="370"/>
                </a:lnTo>
                <a:lnTo>
                  <a:pt x="16" y="364"/>
                </a:lnTo>
                <a:lnTo>
                  <a:pt x="16" y="356"/>
                </a:lnTo>
                <a:lnTo>
                  <a:pt x="18" y="347"/>
                </a:lnTo>
                <a:lnTo>
                  <a:pt x="23" y="343"/>
                </a:lnTo>
                <a:lnTo>
                  <a:pt x="21" y="335"/>
                </a:lnTo>
                <a:lnTo>
                  <a:pt x="19" y="330"/>
                </a:lnTo>
                <a:lnTo>
                  <a:pt x="14" y="324"/>
                </a:lnTo>
                <a:lnTo>
                  <a:pt x="14" y="318"/>
                </a:lnTo>
                <a:lnTo>
                  <a:pt x="12" y="314"/>
                </a:lnTo>
                <a:lnTo>
                  <a:pt x="12" y="306"/>
                </a:lnTo>
                <a:lnTo>
                  <a:pt x="16" y="301"/>
                </a:lnTo>
                <a:lnTo>
                  <a:pt x="16" y="293"/>
                </a:lnTo>
                <a:lnTo>
                  <a:pt x="14" y="287"/>
                </a:lnTo>
                <a:lnTo>
                  <a:pt x="14" y="276"/>
                </a:lnTo>
                <a:lnTo>
                  <a:pt x="8" y="268"/>
                </a:lnTo>
                <a:lnTo>
                  <a:pt x="6" y="257"/>
                </a:lnTo>
                <a:lnTo>
                  <a:pt x="14" y="247"/>
                </a:lnTo>
                <a:lnTo>
                  <a:pt x="10" y="237"/>
                </a:lnTo>
                <a:lnTo>
                  <a:pt x="8" y="228"/>
                </a:lnTo>
                <a:lnTo>
                  <a:pt x="14" y="224"/>
                </a:lnTo>
                <a:lnTo>
                  <a:pt x="14" y="218"/>
                </a:lnTo>
                <a:lnTo>
                  <a:pt x="16" y="211"/>
                </a:lnTo>
                <a:lnTo>
                  <a:pt x="16" y="205"/>
                </a:lnTo>
                <a:lnTo>
                  <a:pt x="8" y="203"/>
                </a:lnTo>
                <a:lnTo>
                  <a:pt x="4" y="197"/>
                </a:lnTo>
                <a:lnTo>
                  <a:pt x="4" y="191"/>
                </a:lnTo>
                <a:lnTo>
                  <a:pt x="0" y="186"/>
                </a:lnTo>
                <a:lnTo>
                  <a:pt x="2" y="176"/>
                </a:lnTo>
                <a:lnTo>
                  <a:pt x="4" y="170"/>
                </a:lnTo>
                <a:lnTo>
                  <a:pt x="2" y="165"/>
                </a:lnTo>
                <a:lnTo>
                  <a:pt x="8" y="161"/>
                </a:lnTo>
                <a:lnTo>
                  <a:pt x="10" y="155"/>
                </a:lnTo>
                <a:lnTo>
                  <a:pt x="16" y="151"/>
                </a:lnTo>
                <a:lnTo>
                  <a:pt x="18" y="147"/>
                </a:lnTo>
                <a:lnTo>
                  <a:pt x="19" y="143"/>
                </a:lnTo>
                <a:lnTo>
                  <a:pt x="27" y="142"/>
                </a:lnTo>
                <a:lnTo>
                  <a:pt x="31" y="143"/>
                </a:lnTo>
                <a:lnTo>
                  <a:pt x="41" y="136"/>
                </a:lnTo>
                <a:lnTo>
                  <a:pt x="48" y="132"/>
                </a:lnTo>
                <a:lnTo>
                  <a:pt x="52" y="130"/>
                </a:lnTo>
                <a:lnTo>
                  <a:pt x="58" y="126"/>
                </a:lnTo>
                <a:lnTo>
                  <a:pt x="67" y="130"/>
                </a:lnTo>
                <a:lnTo>
                  <a:pt x="75" y="136"/>
                </a:lnTo>
                <a:lnTo>
                  <a:pt x="81" y="142"/>
                </a:lnTo>
                <a:lnTo>
                  <a:pt x="92" y="149"/>
                </a:lnTo>
                <a:lnTo>
                  <a:pt x="102" y="149"/>
                </a:lnTo>
                <a:lnTo>
                  <a:pt x="113" y="149"/>
                </a:lnTo>
                <a:lnTo>
                  <a:pt x="121" y="143"/>
                </a:lnTo>
                <a:lnTo>
                  <a:pt x="135" y="143"/>
                </a:lnTo>
                <a:lnTo>
                  <a:pt x="148" y="143"/>
                </a:lnTo>
                <a:lnTo>
                  <a:pt x="156" y="136"/>
                </a:lnTo>
                <a:lnTo>
                  <a:pt x="169" y="130"/>
                </a:lnTo>
                <a:lnTo>
                  <a:pt x="177" y="120"/>
                </a:lnTo>
                <a:lnTo>
                  <a:pt x="183" y="109"/>
                </a:lnTo>
                <a:lnTo>
                  <a:pt x="190" y="95"/>
                </a:lnTo>
                <a:lnTo>
                  <a:pt x="196" y="88"/>
                </a:lnTo>
                <a:lnTo>
                  <a:pt x="204" y="78"/>
                </a:lnTo>
                <a:lnTo>
                  <a:pt x="209" y="69"/>
                </a:lnTo>
                <a:lnTo>
                  <a:pt x="215" y="59"/>
                </a:lnTo>
                <a:lnTo>
                  <a:pt x="225" y="53"/>
                </a:lnTo>
                <a:lnTo>
                  <a:pt x="236" y="51"/>
                </a:lnTo>
                <a:lnTo>
                  <a:pt x="244" y="47"/>
                </a:lnTo>
                <a:lnTo>
                  <a:pt x="252" y="51"/>
                </a:lnTo>
                <a:lnTo>
                  <a:pt x="255" y="57"/>
                </a:lnTo>
                <a:lnTo>
                  <a:pt x="265" y="55"/>
                </a:lnTo>
                <a:lnTo>
                  <a:pt x="279" y="53"/>
                </a:lnTo>
                <a:lnTo>
                  <a:pt x="290" y="55"/>
                </a:lnTo>
                <a:lnTo>
                  <a:pt x="300" y="53"/>
                </a:lnTo>
                <a:lnTo>
                  <a:pt x="307" y="51"/>
                </a:lnTo>
                <a:lnTo>
                  <a:pt x="323" y="44"/>
                </a:lnTo>
                <a:lnTo>
                  <a:pt x="330" y="36"/>
                </a:lnTo>
                <a:lnTo>
                  <a:pt x="340" y="24"/>
                </a:lnTo>
                <a:lnTo>
                  <a:pt x="346" y="15"/>
                </a:lnTo>
                <a:lnTo>
                  <a:pt x="355" y="7"/>
                </a:lnTo>
                <a:lnTo>
                  <a:pt x="367" y="5"/>
                </a:lnTo>
                <a:lnTo>
                  <a:pt x="376" y="9"/>
                </a:lnTo>
                <a:lnTo>
                  <a:pt x="386" y="15"/>
                </a:lnTo>
                <a:lnTo>
                  <a:pt x="390" y="19"/>
                </a:lnTo>
                <a:lnTo>
                  <a:pt x="396" y="24"/>
                </a:lnTo>
                <a:lnTo>
                  <a:pt x="399" y="34"/>
                </a:lnTo>
                <a:lnTo>
                  <a:pt x="403" y="42"/>
                </a:lnTo>
                <a:lnTo>
                  <a:pt x="405" y="51"/>
                </a:lnTo>
                <a:lnTo>
                  <a:pt x="413" y="55"/>
                </a:lnTo>
                <a:lnTo>
                  <a:pt x="422" y="49"/>
                </a:lnTo>
                <a:lnTo>
                  <a:pt x="428" y="36"/>
                </a:lnTo>
                <a:lnTo>
                  <a:pt x="440" y="40"/>
                </a:lnTo>
                <a:lnTo>
                  <a:pt x="447" y="38"/>
                </a:lnTo>
                <a:lnTo>
                  <a:pt x="453" y="28"/>
                </a:lnTo>
                <a:lnTo>
                  <a:pt x="457" y="28"/>
                </a:lnTo>
                <a:lnTo>
                  <a:pt x="467" y="15"/>
                </a:lnTo>
                <a:lnTo>
                  <a:pt x="478" y="5"/>
                </a:lnTo>
                <a:lnTo>
                  <a:pt x="492" y="5"/>
                </a:lnTo>
                <a:lnTo>
                  <a:pt x="505" y="5"/>
                </a:lnTo>
                <a:lnTo>
                  <a:pt x="513" y="0"/>
                </a:lnTo>
                <a:lnTo>
                  <a:pt x="518" y="1"/>
                </a:lnTo>
                <a:lnTo>
                  <a:pt x="520" y="11"/>
                </a:lnTo>
                <a:lnTo>
                  <a:pt x="530" y="11"/>
                </a:lnTo>
                <a:lnTo>
                  <a:pt x="536" y="17"/>
                </a:lnTo>
                <a:lnTo>
                  <a:pt x="541" y="21"/>
                </a:lnTo>
                <a:lnTo>
                  <a:pt x="551" y="21"/>
                </a:lnTo>
                <a:lnTo>
                  <a:pt x="561" y="19"/>
                </a:lnTo>
                <a:lnTo>
                  <a:pt x="561" y="24"/>
                </a:lnTo>
                <a:lnTo>
                  <a:pt x="563" y="34"/>
                </a:lnTo>
                <a:lnTo>
                  <a:pt x="568" y="34"/>
                </a:lnTo>
                <a:lnTo>
                  <a:pt x="574" y="40"/>
                </a:lnTo>
                <a:lnTo>
                  <a:pt x="576" y="46"/>
                </a:lnTo>
                <a:lnTo>
                  <a:pt x="574" y="53"/>
                </a:lnTo>
                <a:lnTo>
                  <a:pt x="580" y="65"/>
                </a:lnTo>
                <a:lnTo>
                  <a:pt x="584" y="74"/>
                </a:lnTo>
                <a:lnTo>
                  <a:pt x="589" y="86"/>
                </a:lnTo>
                <a:lnTo>
                  <a:pt x="595" y="99"/>
                </a:lnTo>
                <a:lnTo>
                  <a:pt x="601" y="109"/>
                </a:lnTo>
                <a:lnTo>
                  <a:pt x="605" y="115"/>
                </a:lnTo>
                <a:lnTo>
                  <a:pt x="603" y="118"/>
                </a:lnTo>
                <a:lnTo>
                  <a:pt x="599" y="122"/>
                </a:lnTo>
                <a:lnTo>
                  <a:pt x="597" y="130"/>
                </a:lnTo>
                <a:lnTo>
                  <a:pt x="599" y="138"/>
                </a:lnTo>
                <a:lnTo>
                  <a:pt x="603" y="147"/>
                </a:lnTo>
                <a:lnTo>
                  <a:pt x="601" y="153"/>
                </a:lnTo>
                <a:lnTo>
                  <a:pt x="591" y="155"/>
                </a:lnTo>
                <a:lnTo>
                  <a:pt x="580" y="155"/>
                </a:lnTo>
                <a:lnTo>
                  <a:pt x="574" y="161"/>
                </a:lnTo>
                <a:lnTo>
                  <a:pt x="574" y="172"/>
                </a:lnTo>
                <a:lnTo>
                  <a:pt x="582" y="184"/>
                </a:lnTo>
                <a:lnTo>
                  <a:pt x="587" y="193"/>
                </a:lnTo>
                <a:lnTo>
                  <a:pt x="595" y="203"/>
                </a:lnTo>
                <a:lnTo>
                  <a:pt x="603" y="211"/>
                </a:lnTo>
                <a:lnTo>
                  <a:pt x="609" y="216"/>
                </a:lnTo>
                <a:lnTo>
                  <a:pt x="618" y="220"/>
                </a:lnTo>
                <a:lnTo>
                  <a:pt x="628" y="224"/>
                </a:lnTo>
                <a:lnTo>
                  <a:pt x="622" y="230"/>
                </a:lnTo>
                <a:lnTo>
                  <a:pt x="614" y="237"/>
                </a:lnTo>
                <a:lnTo>
                  <a:pt x="605" y="251"/>
                </a:lnTo>
                <a:lnTo>
                  <a:pt x="601" y="270"/>
                </a:lnTo>
                <a:lnTo>
                  <a:pt x="595" y="276"/>
                </a:lnTo>
                <a:lnTo>
                  <a:pt x="586" y="289"/>
                </a:lnTo>
                <a:lnTo>
                  <a:pt x="580" y="299"/>
                </a:lnTo>
                <a:lnTo>
                  <a:pt x="570" y="305"/>
                </a:lnTo>
                <a:lnTo>
                  <a:pt x="563" y="306"/>
                </a:lnTo>
                <a:lnTo>
                  <a:pt x="555" y="314"/>
                </a:lnTo>
                <a:lnTo>
                  <a:pt x="547" y="320"/>
                </a:lnTo>
                <a:lnTo>
                  <a:pt x="539" y="318"/>
                </a:lnTo>
                <a:lnTo>
                  <a:pt x="539" y="316"/>
                </a:lnTo>
                <a:lnTo>
                  <a:pt x="539" y="312"/>
                </a:lnTo>
                <a:lnTo>
                  <a:pt x="539" y="310"/>
                </a:lnTo>
                <a:lnTo>
                  <a:pt x="539" y="306"/>
                </a:lnTo>
                <a:lnTo>
                  <a:pt x="539" y="305"/>
                </a:lnTo>
                <a:lnTo>
                  <a:pt x="536" y="303"/>
                </a:lnTo>
                <a:lnTo>
                  <a:pt x="534" y="303"/>
                </a:lnTo>
                <a:lnTo>
                  <a:pt x="532" y="305"/>
                </a:lnTo>
                <a:lnTo>
                  <a:pt x="532" y="306"/>
                </a:lnTo>
                <a:lnTo>
                  <a:pt x="530" y="312"/>
                </a:lnTo>
                <a:lnTo>
                  <a:pt x="534" y="320"/>
                </a:lnTo>
                <a:lnTo>
                  <a:pt x="534" y="328"/>
                </a:lnTo>
                <a:lnTo>
                  <a:pt x="530" y="333"/>
                </a:lnTo>
                <a:lnTo>
                  <a:pt x="524" y="341"/>
                </a:lnTo>
                <a:lnTo>
                  <a:pt x="520" y="353"/>
                </a:lnTo>
                <a:lnTo>
                  <a:pt x="520" y="360"/>
                </a:lnTo>
                <a:lnTo>
                  <a:pt x="515" y="368"/>
                </a:lnTo>
                <a:lnTo>
                  <a:pt x="511" y="374"/>
                </a:lnTo>
                <a:lnTo>
                  <a:pt x="518" y="381"/>
                </a:lnTo>
                <a:lnTo>
                  <a:pt x="520" y="391"/>
                </a:lnTo>
                <a:lnTo>
                  <a:pt x="515" y="402"/>
                </a:lnTo>
                <a:lnTo>
                  <a:pt x="513" y="412"/>
                </a:lnTo>
                <a:lnTo>
                  <a:pt x="515" y="422"/>
                </a:lnTo>
                <a:lnTo>
                  <a:pt x="511" y="425"/>
                </a:lnTo>
                <a:lnTo>
                  <a:pt x="509" y="435"/>
                </a:lnTo>
                <a:lnTo>
                  <a:pt x="513" y="447"/>
                </a:lnTo>
                <a:lnTo>
                  <a:pt x="511" y="452"/>
                </a:lnTo>
                <a:lnTo>
                  <a:pt x="513" y="471"/>
                </a:lnTo>
                <a:lnTo>
                  <a:pt x="515" y="485"/>
                </a:lnTo>
                <a:lnTo>
                  <a:pt x="515" y="493"/>
                </a:lnTo>
                <a:lnTo>
                  <a:pt x="518" y="504"/>
                </a:lnTo>
                <a:lnTo>
                  <a:pt x="518" y="510"/>
                </a:lnTo>
                <a:lnTo>
                  <a:pt x="516" y="523"/>
                </a:lnTo>
                <a:lnTo>
                  <a:pt x="516" y="531"/>
                </a:lnTo>
                <a:lnTo>
                  <a:pt x="511" y="541"/>
                </a:lnTo>
                <a:lnTo>
                  <a:pt x="507" y="554"/>
                </a:lnTo>
                <a:lnTo>
                  <a:pt x="501" y="569"/>
                </a:lnTo>
                <a:lnTo>
                  <a:pt x="497" y="581"/>
                </a:lnTo>
                <a:lnTo>
                  <a:pt x="497" y="592"/>
                </a:lnTo>
                <a:lnTo>
                  <a:pt x="495" y="600"/>
                </a:lnTo>
                <a:lnTo>
                  <a:pt x="490" y="608"/>
                </a:lnTo>
                <a:lnTo>
                  <a:pt x="488" y="617"/>
                </a:lnTo>
                <a:lnTo>
                  <a:pt x="488" y="627"/>
                </a:lnTo>
                <a:lnTo>
                  <a:pt x="493" y="635"/>
                </a:lnTo>
                <a:lnTo>
                  <a:pt x="490" y="646"/>
                </a:lnTo>
                <a:lnTo>
                  <a:pt x="488" y="656"/>
                </a:lnTo>
                <a:lnTo>
                  <a:pt x="490" y="663"/>
                </a:lnTo>
                <a:lnTo>
                  <a:pt x="488" y="671"/>
                </a:lnTo>
                <a:lnTo>
                  <a:pt x="478" y="673"/>
                </a:lnTo>
                <a:lnTo>
                  <a:pt x="470" y="681"/>
                </a:lnTo>
                <a:lnTo>
                  <a:pt x="468" y="694"/>
                </a:lnTo>
                <a:lnTo>
                  <a:pt x="467" y="706"/>
                </a:lnTo>
                <a:lnTo>
                  <a:pt x="455" y="696"/>
                </a:lnTo>
                <a:lnTo>
                  <a:pt x="451" y="694"/>
                </a:lnTo>
                <a:lnTo>
                  <a:pt x="440" y="690"/>
                </a:lnTo>
                <a:lnTo>
                  <a:pt x="436" y="683"/>
                </a:lnTo>
                <a:lnTo>
                  <a:pt x="430" y="681"/>
                </a:lnTo>
                <a:lnTo>
                  <a:pt x="419" y="679"/>
                </a:lnTo>
                <a:lnTo>
                  <a:pt x="417" y="677"/>
                </a:lnTo>
                <a:lnTo>
                  <a:pt x="407" y="66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8" name="Freeform 40"/>
          <p:cNvSpPr>
            <a:spLocks/>
          </p:cNvSpPr>
          <p:nvPr/>
        </p:nvSpPr>
        <p:spPr bwMode="auto">
          <a:xfrm>
            <a:off x="4331594" y="2872040"/>
            <a:ext cx="817580" cy="261592"/>
          </a:xfrm>
          <a:custGeom>
            <a:avLst/>
            <a:gdLst>
              <a:gd name="T0" fmla="*/ 2147483647 w 458"/>
              <a:gd name="T1" fmla="*/ 2147483647 h 150"/>
              <a:gd name="T2" fmla="*/ 2147483647 w 458"/>
              <a:gd name="T3" fmla="*/ 2147483647 h 150"/>
              <a:gd name="T4" fmla="*/ 2147483647 w 458"/>
              <a:gd name="T5" fmla="*/ 2147483647 h 150"/>
              <a:gd name="T6" fmla="*/ 2147483647 w 458"/>
              <a:gd name="T7" fmla="*/ 2147483647 h 150"/>
              <a:gd name="T8" fmla="*/ 2147483647 w 458"/>
              <a:gd name="T9" fmla="*/ 2147483647 h 150"/>
              <a:gd name="T10" fmla="*/ 2147483647 w 458"/>
              <a:gd name="T11" fmla="*/ 2147483647 h 150"/>
              <a:gd name="T12" fmla="*/ 2147483647 w 458"/>
              <a:gd name="T13" fmla="*/ 2147483647 h 150"/>
              <a:gd name="T14" fmla="*/ 2147483647 w 458"/>
              <a:gd name="T15" fmla="*/ 2147483647 h 150"/>
              <a:gd name="T16" fmla="*/ 2147483647 w 458"/>
              <a:gd name="T17" fmla="*/ 2147483647 h 150"/>
              <a:gd name="T18" fmla="*/ 2147483647 w 458"/>
              <a:gd name="T19" fmla="*/ 2147483647 h 150"/>
              <a:gd name="T20" fmla="*/ 2147483647 w 458"/>
              <a:gd name="T21" fmla="*/ 2147483647 h 150"/>
              <a:gd name="T22" fmla="*/ 2147483647 w 458"/>
              <a:gd name="T23" fmla="*/ 2147483647 h 150"/>
              <a:gd name="T24" fmla="*/ 2147483647 w 458"/>
              <a:gd name="T25" fmla="*/ 2147483647 h 150"/>
              <a:gd name="T26" fmla="*/ 2147483647 w 458"/>
              <a:gd name="T27" fmla="*/ 2147483647 h 150"/>
              <a:gd name="T28" fmla="*/ 2147483647 w 458"/>
              <a:gd name="T29" fmla="*/ 2147483647 h 150"/>
              <a:gd name="T30" fmla="*/ 2147483647 w 458"/>
              <a:gd name="T31" fmla="*/ 2147483647 h 150"/>
              <a:gd name="T32" fmla="*/ 2147483647 w 458"/>
              <a:gd name="T33" fmla="*/ 2147483647 h 150"/>
              <a:gd name="T34" fmla="*/ 2147483647 w 458"/>
              <a:gd name="T35" fmla="*/ 2147483647 h 150"/>
              <a:gd name="T36" fmla="*/ 2147483647 w 458"/>
              <a:gd name="T37" fmla="*/ 2147483647 h 150"/>
              <a:gd name="T38" fmla="*/ 2147483647 w 458"/>
              <a:gd name="T39" fmla="*/ 2147483647 h 150"/>
              <a:gd name="T40" fmla="*/ 2147483647 w 458"/>
              <a:gd name="T41" fmla="*/ 2147483647 h 150"/>
              <a:gd name="T42" fmla="*/ 2147483647 w 458"/>
              <a:gd name="T43" fmla="*/ 2147483647 h 150"/>
              <a:gd name="T44" fmla="*/ 2147483647 w 458"/>
              <a:gd name="T45" fmla="*/ 0 h 150"/>
              <a:gd name="T46" fmla="*/ 2147483647 w 458"/>
              <a:gd name="T47" fmla="*/ 2147483647 h 150"/>
              <a:gd name="T48" fmla="*/ 2147483647 w 458"/>
              <a:gd name="T49" fmla="*/ 2147483647 h 150"/>
              <a:gd name="T50" fmla="*/ 2147483647 w 458"/>
              <a:gd name="T51" fmla="*/ 2147483647 h 150"/>
              <a:gd name="T52" fmla="*/ 2147483647 w 458"/>
              <a:gd name="T53" fmla="*/ 2147483647 h 150"/>
              <a:gd name="T54" fmla="*/ 0 w 458"/>
              <a:gd name="T55" fmla="*/ 2147483647 h 150"/>
              <a:gd name="T56" fmla="*/ 2147483647 w 458"/>
              <a:gd name="T57" fmla="*/ 2147483647 h 150"/>
              <a:gd name="T58" fmla="*/ 2147483647 w 458"/>
              <a:gd name="T59" fmla="*/ 2147483647 h 150"/>
              <a:gd name="T60" fmla="*/ 2147483647 w 458"/>
              <a:gd name="T61" fmla="*/ 2147483647 h 150"/>
              <a:gd name="T62" fmla="*/ 2147483647 w 458"/>
              <a:gd name="T63" fmla="*/ 2147483647 h 150"/>
              <a:gd name="T64" fmla="*/ 2147483647 w 458"/>
              <a:gd name="T65" fmla="*/ 2147483647 h 150"/>
              <a:gd name="T66" fmla="*/ 2147483647 w 458"/>
              <a:gd name="T67" fmla="*/ 2147483647 h 150"/>
              <a:gd name="T68" fmla="*/ 2147483647 w 458"/>
              <a:gd name="T69" fmla="*/ 2147483647 h 150"/>
              <a:gd name="T70" fmla="*/ 2147483647 w 458"/>
              <a:gd name="T71" fmla="*/ 2147483647 h 150"/>
              <a:gd name="T72" fmla="*/ 2147483647 w 458"/>
              <a:gd name="T73" fmla="*/ 2147483647 h 150"/>
              <a:gd name="T74" fmla="*/ 2147483647 w 458"/>
              <a:gd name="T75" fmla="*/ 2147483647 h 150"/>
              <a:gd name="T76" fmla="*/ 2147483647 w 458"/>
              <a:gd name="T77" fmla="*/ 2147483647 h 150"/>
              <a:gd name="T78" fmla="*/ 2147483647 w 458"/>
              <a:gd name="T79" fmla="*/ 2147483647 h 150"/>
              <a:gd name="T80" fmla="*/ 2147483647 w 458"/>
              <a:gd name="T81" fmla="*/ 2147483647 h 150"/>
              <a:gd name="T82" fmla="*/ 2147483647 w 458"/>
              <a:gd name="T83" fmla="*/ 2147483647 h 150"/>
              <a:gd name="T84" fmla="*/ 2147483647 w 458"/>
              <a:gd name="T85" fmla="*/ 2147483647 h 150"/>
              <a:gd name="T86" fmla="*/ 2147483647 w 458"/>
              <a:gd name="T87" fmla="*/ 2147483647 h 150"/>
              <a:gd name="T88" fmla="*/ 2147483647 w 458"/>
              <a:gd name="T89" fmla="*/ 2147483647 h 150"/>
              <a:gd name="T90" fmla="*/ 2147483647 w 458"/>
              <a:gd name="T91" fmla="*/ 2147483647 h 150"/>
              <a:gd name="T92" fmla="*/ 2147483647 w 458"/>
              <a:gd name="T93" fmla="*/ 2147483647 h 150"/>
              <a:gd name="T94" fmla="*/ 2147483647 w 458"/>
              <a:gd name="T95" fmla="*/ 2147483647 h 150"/>
              <a:gd name="T96" fmla="*/ 2147483647 w 458"/>
              <a:gd name="T97" fmla="*/ 2147483647 h 150"/>
              <a:gd name="T98" fmla="*/ 2147483647 w 458"/>
              <a:gd name="T99" fmla="*/ 2147483647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58"/>
              <a:gd name="T151" fmla="*/ 0 h 150"/>
              <a:gd name="T152" fmla="*/ 458 w 458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58" h="150">
                <a:moveTo>
                  <a:pt x="456" y="15"/>
                </a:moveTo>
                <a:lnTo>
                  <a:pt x="451" y="17"/>
                </a:lnTo>
                <a:lnTo>
                  <a:pt x="443" y="19"/>
                </a:lnTo>
                <a:lnTo>
                  <a:pt x="437" y="19"/>
                </a:lnTo>
                <a:lnTo>
                  <a:pt x="430" y="19"/>
                </a:lnTo>
                <a:lnTo>
                  <a:pt x="422" y="21"/>
                </a:lnTo>
                <a:lnTo>
                  <a:pt x="418" y="21"/>
                </a:lnTo>
                <a:lnTo>
                  <a:pt x="410" y="21"/>
                </a:lnTo>
                <a:lnTo>
                  <a:pt x="403" y="23"/>
                </a:lnTo>
                <a:lnTo>
                  <a:pt x="397" y="25"/>
                </a:lnTo>
                <a:lnTo>
                  <a:pt x="393" y="33"/>
                </a:lnTo>
                <a:lnTo>
                  <a:pt x="389" y="35"/>
                </a:lnTo>
                <a:lnTo>
                  <a:pt x="384" y="38"/>
                </a:lnTo>
                <a:lnTo>
                  <a:pt x="374" y="38"/>
                </a:lnTo>
                <a:lnTo>
                  <a:pt x="366" y="40"/>
                </a:lnTo>
                <a:lnTo>
                  <a:pt x="359" y="38"/>
                </a:lnTo>
                <a:lnTo>
                  <a:pt x="355" y="36"/>
                </a:lnTo>
                <a:lnTo>
                  <a:pt x="351" y="42"/>
                </a:lnTo>
                <a:lnTo>
                  <a:pt x="341" y="44"/>
                </a:lnTo>
                <a:lnTo>
                  <a:pt x="338" y="44"/>
                </a:lnTo>
                <a:lnTo>
                  <a:pt x="330" y="44"/>
                </a:lnTo>
                <a:lnTo>
                  <a:pt x="324" y="50"/>
                </a:lnTo>
                <a:lnTo>
                  <a:pt x="322" y="54"/>
                </a:lnTo>
                <a:lnTo>
                  <a:pt x="320" y="61"/>
                </a:lnTo>
                <a:lnTo>
                  <a:pt x="316" y="67"/>
                </a:lnTo>
                <a:lnTo>
                  <a:pt x="311" y="65"/>
                </a:lnTo>
                <a:lnTo>
                  <a:pt x="305" y="69"/>
                </a:lnTo>
                <a:lnTo>
                  <a:pt x="297" y="69"/>
                </a:lnTo>
                <a:lnTo>
                  <a:pt x="291" y="65"/>
                </a:lnTo>
                <a:lnTo>
                  <a:pt x="290" y="63"/>
                </a:lnTo>
                <a:lnTo>
                  <a:pt x="290" y="60"/>
                </a:lnTo>
                <a:lnTo>
                  <a:pt x="291" y="58"/>
                </a:lnTo>
                <a:lnTo>
                  <a:pt x="291" y="54"/>
                </a:lnTo>
                <a:lnTo>
                  <a:pt x="288" y="52"/>
                </a:lnTo>
                <a:lnTo>
                  <a:pt x="282" y="52"/>
                </a:lnTo>
                <a:lnTo>
                  <a:pt x="280" y="48"/>
                </a:lnTo>
                <a:lnTo>
                  <a:pt x="280" y="44"/>
                </a:lnTo>
                <a:lnTo>
                  <a:pt x="282" y="40"/>
                </a:lnTo>
                <a:lnTo>
                  <a:pt x="282" y="33"/>
                </a:lnTo>
                <a:lnTo>
                  <a:pt x="284" y="25"/>
                </a:lnTo>
                <a:lnTo>
                  <a:pt x="288" y="23"/>
                </a:lnTo>
                <a:lnTo>
                  <a:pt x="291" y="19"/>
                </a:lnTo>
                <a:lnTo>
                  <a:pt x="290" y="13"/>
                </a:lnTo>
                <a:lnTo>
                  <a:pt x="284" y="8"/>
                </a:lnTo>
                <a:lnTo>
                  <a:pt x="276" y="8"/>
                </a:lnTo>
                <a:lnTo>
                  <a:pt x="270" y="12"/>
                </a:lnTo>
                <a:lnTo>
                  <a:pt x="261" y="15"/>
                </a:lnTo>
                <a:lnTo>
                  <a:pt x="253" y="21"/>
                </a:lnTo>
                <a:lnTo>
                  <a:pt x="245" y="27"/>
                </a:lnTo>
                <a:lnTo>
                  <a:pt x="240" y="33"/>
                </a:lnTo>
                <a:lnTo>
                  <a:pt x="228" y="36"/>
                </a:lnTo>
                <a:lnTo>
                  <a:pt x="217" y="36"/>
                </a:lnTo>
                <a:lnTo>
                  <a:pt x="205" y="36"/>
                </a:lnTo>
                <a:lnTo>
                  <a:pt x="197" y="35"/>
                </a:lnTo>
                <a:lnTo>
                  <a:pt x="190" y="29"/>
                </a:lnTo>
                <a:lnTo>
                  <a:pt x="184" y="21"/>
                </a:lnTo>
                <a:lnTo>
                  <a:pt x="182" y="17"/>
                </a:lnTo>
                <a:lnTo>
                  <a:pt x="172" y="23"/>
                </a:lnTo>
                <a:lnTo>
                  <a:pt x="161" y="29"/>
                </a:lnTo>
                <a:lnTo>
                  <a:pt x="148" y="29"/>
                </a:lnTo>
                <a:lnTo>
                  <a:pt x="134" y="23"/>
                </a:lnTo>
                <a:lnTo>
                  <a:pt x="128" y="15"/>
                </a:lnTo>
                <a:lnTo>
                  <a:pt x="123" y="10"/>
                </a:lnTo>
                <a:lnTo>
                  <a:pt x="113" y="6"/>
                </a:lnTo>
                <a:lnTo>
                  <a:pt x="105" y="4"/>
                </a:lnTo>
                <a:lnTo>
                  <a:pt x="92" y="6"/>
                </a:lnTo>
                <a:lnTo>
                  <a:pt x="82" y="0"/>
                </a:lnTo>
                <a:lnTo>
                  <a:pt x="69" y="0"/>
                </a:lnTo>
                <a:lnTo>
                  <a:pt x="57" y="0"/>
                </a:lnTo>
                <a:lnTo>
                  <a:pt x="46" y="0"/>
                </a:lnTo>
                <a:lnTo>
                  <a:pt x="40" y="4"/>
                </a:lnTo>
                <a:lnTo>
                  <a:pt x="38" y="12"/>
                </a:lnTo>
                <a:lnTo>
                  <a:pt x="40" y="19"/>
                </a:lnTo>
                <a:lnTo>
                  <a:pt x="44" y="27"/>
                </a:lnTo>
                <a:lnTo>
                  <a:pt x="46" y="35"/>
                </a:lnTo>
                <a:lnTo>
                  <a:pt x="44" y="42"/>
                </a:lnTo>
                <a:lnTo>
                  <a:pt x="42" y="50"/>
                </a:lnTo>
                <a:lnTo>
                  <a:pt x="36" y="58"/>
                </a:lnTo>
                <a:lnTo>
                  <a:pt x="32" y="61"/>
                </a:lnTo>
                <a:lnTo>
                  <a:pt x="27" y="65"/>
                </a:lnTo>
                <a:lnTo>
                  <a:pt x="23" y="71"/>
                </a:lnTo>
                <a:lnTo>
                  <a:pt x="17" y="75"/>
                </a:lnTo>
                <a:lnTo>
                  <a:pt x="11" y="77"/>
                </a:lnTo>
                <a:lnTo>
                  <a:pt x="0" y="88"/>
                </a:lnTo>
                <a:lnTo>
                  <a:pt x="9" y="92"/>
                </a:lnTo>
                <a:lnTo>
                  <a:pt x="19" y="98"/>
                </a:lnTo>
                <a:lnTo>
                  <a:pt x="23" y="102"/>
                </a:lnTo>
                <a:lnTo>
                  <a:pt x="29" y="107"/>
                </a:lnTo>
                <a:lnTo>
                  <a:pt x="32" y="117"/>
                </a:lnTo>
                <a:lnTo>
                  <a:pt x="36" y="125"/>
                </a:lnTo>
                <a:lnTo>
                  <a:pt x="38" y="134"/>
                </a:lnTo>
                <a:lnTo>
                  <a:pt x="46" y="138"/>
                </a:lnTo>
                <a:lnTo>
                  <a:pt x="55" y="132"/>
                </a:lnTo>
                <a:lnTo>
                  <a:pt x="61" y="119"/>
                </a:lnTo>
                <a:lnTo>
                  <a:pt x="73" y="123"/>
                </a:lnTo>
                <a:lnTo>
                  <a:pt x="80" y="121"/>
                </a:lnTo>
                <a:lnTo>
                  <a:pt x="86" y="111"/>
                </a:lnTo>
                <a:lnTo>
                  <a:pt x="90" y="111"/>
                </a:lnTo>
                <a:lnTo>
                  <a:pt x="100" y="98"/>
                </a:lnTo>
                <a:lnTo>
                  <a:pt x="111" y="88"/>
                </a:lnTo>
                <a:lnTo>
                  <a:pt x="125" y="88"/>
                </a:lnTo>
                <a:lnTo>
                  <a:pt x="138" y="88"/>
                </a:lnTo>
                <a:lnTo>
                  <a:pt x="146" y="83"/>
                </a:lnTo>
                <a:lnTo>
                  <a:pt x="151" y="84"/>
                </a:lnTo>
                <a:lnTo>
                  <a:pt x="153" y="94"/>
                </a:lnTo>
                <a:lnTo>
                  <a:pt x="163" y="94"/>
                </a:lnTo>
                <a:lnTo>
                  <a:pt x="169" y="100"/>
                </a:lnTo>
                <a:lnTo>
                  <a:pt x="174" y="104"/>
                </a:lnTo>
                <a:lnTo>
                  <a:pt x="184" y="104"/>
                </a:lnTo>
                <a:lnTo>
                  <a:pt x="194" y="102"/>
                </a:lnTo>
                <a:lnTo>
                  <a:pt x="194" y="107"/>
                </a:lnTo>
                <a:lnTo>
                  <a:pt x="196" y="117"/>
                </a:lnTo>
                <a:lnTo>
                  <a:pt x="201" y="117"/>
                </a:lnTo>
                <a:lnTo>
                  <a:pt x="207" y="123"/>
                </a:lnTo>
                <a:lnTo>
                  <a:pt x="209" y="129"/>
                </a:lnTo>
                <a:lnTo>
                  <a:pt x="207" y="136"/>
                </a:lnTo>
                <a:lnTo>
                  <a:pt x="213" y="150"/>
                </a:lnTo>
                <a:lnTo>
                  <a:pt x="220" y="148"/>
                </a:lnTo>
                <a:lnTo>
                  <a:pt x="226" y="144"/>
                </a:lnTo>
                <a:lnTo>
                  <a:pt x="234" y="140"/>
                </a:lnTo>
                <a:lnTo>
                  <a:pt x="240" y="130"/>
                </a:lnTo>
                <a:lnTo>
                  <a:pt x="243" y="125"/>
                </a:lnTo>
                <a:lnTo>
                  <a:pt x="249" y="121"/>
                </a:lnTo>
                <a:lnTo>
                  <a:pt x="257" y="117"/>
                </a:lnTo>
                <a:lnTo>
                  <a:pt x="265" y="121"/>
                </a:lnTo>
                <a:lnTo>
                  <a:pt x="270" y="127"/>
                </a:lnTo>
                <a:lnTo>
                  <a:pt x="278" y="132"/>
                </a:lnTo>
                <a:lnTo>
                  <a:pt x="286" y="138"/>
                </a:lnTo>
                <a:lnTo>
                  <a:pt x="297" y="142"/>
                </a:lnTo>
                <a:lnTo>
                  <a:pt x="305" y="144"/>
                </a:lnTo>
                <a:lnTo>
                  <a:pt x="320" y="140"/>
                </a:lnTo>
                <a:lnTo>
                  <a:pt x="332" y="136"/>
                </a:lnTo>
                <a:lnTo>
                  <a:pt x="339" y="134"/>
                </a:lnTo>
                <a:lnTo>
                  <a:pt x="349" y="127"/>
                </a:lnTo>
                <a:lnTo>
                  <a:pt x="359" y="123"/>
                </a:lnTo>
                <a:lnTo>
                  <a:pt x="370" y="119"/>
                </a:lnTo>
                <a:lnTo>
                  <a:pt x="380" y="119"/>
                </a:lnTo>
                <a:lnTo>
                  <a:pt x="393" y="117"/>
                </a:lnTo>
                <a:lnTo>
                  <a:pt x="403" y="117"/>
                </a:lnTo>
                <a:lnTo>
                  <a:pt x="412" y="119"/>
                </a:lnTo>
                <a:lnTo>
                  <a:pt x="422" y="125"/>
                </a:lnTo>
                <a:lnTo>
                  <a:pt x="426" y="117"/>
                </a:lnTo>
                <a:lnTo>
                  <a:pt x="432" y="106"/>
                </a:lnTo>
                <a:lnTo>
                  <a:pt x="435" y="96"/>
                </a:lnTo>
                <a:lnTo>
                  <a:pt x="439" y="81"/>
                </a:lnTo>
                <a:lnTo>
                  <a:pt x="443" y="69"/>
                </a:lnTo>
                <a:lnTo>
                  <a:pt x="447" y="60"/>
                </a:lnTo>
                <a:lnTo>
                  <a:pt x="451" y="50"/>
                </a:lnTo>
                <a:lnTo>
                  <a:pt x="455" y="40"/>
                </a:lnTo>
                <a:lnTo>
                  <a:pt x="458" y="31"/>
                </a:lnTo>
                <a:lnTo>
                  <a:pt x="458" y="21"/>
                </a:lnTo>
                <a:lnTo>
                  <a:pt x="456" y="1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9" name="Freeform 41"/>
          <p:cNvSpPr>
            <a:spLocks/>
          </p:cNvSpPr>
          <p:nvPr/>
        </p:nvSpPr>
        <p:spPr bwMode="auto">
          <a:xfrm>
            <a:off x="4700702" y="3130023"/>
            <a:ext cx="230695" cy="276023"/>
          </a:xfrm>
          <a:custGeom>
            <a:avLst/>
            <a:gdLst>
              <a:gd name="T0" fmla="*/ 2147483647 w 129"/>
              <a:gd name="T1" fmla="*/ 2147483647 h 159"/>
              <a:gd name="T2" fmla="*/ 2147483647 w 129"/>
              <a:gd name="T3" fmla="*/ 2147483647 h 159"/>
              <a:gd name="T4" fmla="*/ 2147483647 w 129"/>
              <a:gd name="T5" fmla="*/ 2147483647 h 159"/>
              <a:gd name="T6" fmla="*/ 2147483647 w 129"/>
              <a:gd name="T7" fmla="*/ 2147483647 h 159"/>
              <a:gd name="T8" fmla="*/ 2147483647 w 129"/>
              <a:gd name="T9" fmla="*/ 2147483647 h 159"/>
              <a:gd name="T10" fmla="*/ 2147483647 w 129"/>
              <a:gd name="T11" fmla="*/ 2147483647 h 159"/>
              <a:gd name="T12" fmla="*/ 2147483647 w 129"/>
              <a:gd name="T13" fmla="*/ 2147483647 h 159"/>
              <a:gd name="T14" fmla="*/ 2147483647 w 129"/>
              <a:gd name="T15" fmla="*/ 2147483647 h 159"/>
              <a:gd name="T16" fmla="*/ 2147483647 w 129"/>
              <a:gd name="T17" fmla="*/ 2147483647 h 159"/>
              <a:gd name="T18" fmla="*/ 2147483647 w 129"/>
              <a:gd name="T19" fmla="*/ 2147483647 h 159"/>
              <a:gd name="T20" fmla="*/ 0 w 129"/>
              <a:gd name="T21" fmla="*/ 2147483647 h 159"/>
              <a:gd name="T22" fmla="*/ 2147483647 w 129"/>
              <a:gd name="T23" fmla="*/ 2147483647 h 159"/>
              <a:gd name="T24" fmla="*/ 2147483647 w 129"/>
              <a:gd name="T25" fmla="*/ 2147483647 h 159"/>
              <a:gd name="T26" fmla="*/ 2147483647 w 129"/>
              <a:gd name="T27" fmla="*/ 2147483647 h 159"/>
              <a:gd name="T28" fmla="*/ 2147483647 w 129"/>
              <a:gd name="T29" fmla="*/ 2147483647 h 159"/>
              <a:gd name="T30" fmla="*/ 2147483647 w 129"/>
              <a:gd name="T31" fmla="*/ 2147483647 h 159"/>
              <a:gd name="T32" fmla="*/ 2147483647 w 129"/>
              <a:gd name="T33" fmla="*/ 2147483647 h 159"/>
              <a:gd name="T34" fmla="*/ 2147483647 w 129"/>
              <a:gd name="T35" fmla="*/ 0 h 159"/>
              <a:gd name="T36" fmla="*/ 2147483647 w 129"/>
              <a:gd name="T37" fmla="*/ 2147483647 h 159"/>
              <a:gd name="T38" fmla="*/ 2147483647 w 129"/>
              <a:gd name="T39" fmla="*/ 2147483647 h 159"/>
              <a:gd name="T40" fmla="*/ 2147483647 w 129"/>
              <a:gd name="T41" fmla="*/ 2147483647 h 159"/>
              <a:gd name="T42" fmla="*/ 2147483647 w 129"/>
              <a:gd name="T43" fmla="*/ 2147483647 h 159"/>
              <a:gd name="T44" fmla="*/ 2147483647 w 129"/>
              <a:gd name="T45" fmla="*/ 2147483647 h 159"/>
              <a:gd name="T46" fmla="*/ 2147483647 w 129"/>
              <a:gd name="T47" fmla="*/ 2147483647 h 159"/>
              <a:gd name="T48" fmla="*/ 2147483647 w 129"/>
              <a:gd name="T49" fmla="*/ 2147483647 h 159"/>
              <a:gd name="T50" fmla="*/ 2147483647 w 129"/>
              <a:gd name="T51" fmla="*/ 2147483647 h 159"/>
              <a:gd name="T52" fmla="*/ 2147483647 w 129"/>
              <a:gd name="T53" fmla="*/ 2147483647 h 159"/>
              <a:gd name="T54" fmla="*/ 2147483647 w 129"/>
              <a:gd name="T55" fmla="*/ 2147483647 h 159"/>
              <a:gd name="T56" fmla="*/ 2147483647 w 129"/>
              <a:gd name="T57" fmla="*/ 2147483647 h 159"/>
              <a:gd name="T58" fmla="*/ 2147483647 w 129"/>
              <a:gd name="T59" fmla="*/ 2147483647 h 159"/>
              <a:gd name="T60" fmla="*/ 2147483647 w 129"/>
              <a:gd name="T61" fmla="*/ 2147483647 h 159"/>
              <a:gd name="T62" fmla="*/ 2147483647 w 129"/>
              <a:gd name="T63" fmla="*/ 2147483647 h 159"/>
              <a:gd name="T64" fmla="*/ 2147483647 w 129"/>
              <a:gd name="T65" fmla="*/ 2147483647 h 159"/>
              <a:gd name="T66" fmla="*/ 2147483647 w 129"/>
              <a:gd name="T67" fmla="*/ 2147483647 h 1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9"/>
              <a:gd name="T103" fmla="*/ 0 h 159"/>
              <a:gd name="T104" fmla="*/ 129 w 129"/>
              <a:gd name="T105" fmla="*/ 159 h 1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9" h="159">
                <a:moveTo>
                  <a:pt x="129" y="80"/>
                </a:moveTo>
                <a:lnTo>
                  <a:pt x="119" y="86"/>
                </a:lnTo>
                <a:lnTo>
                  <a:pt x="113" y="92"/>
                </a:lnTo>
                <a:lnTo>
                  <a:pt x="107" y="96"/>
                </a:lnTo>
                <a:lnTo>
                  <a:pt x="100" y="101"/>
                </a:lnTo>
                <a:lnTo>
                  <a:pt x="92" y="109"/>
                </a:lnTo>
                <a:lnTo>
                  <a:pt x="88" y="117"/>
                </a:lnTo>
                <a:lnTo>
                  <a:pt x="79" y="121"/>
                </a:lnTo>
                <a:lnTo>
                  <a:pt x="73" y="126"/>
                </a:lnTo>
                <a:lnTo>
                  <a:pt x="71" y="132"/>
                </a:lnTo>
                <a:lnTo>
                  <a:pt x="69" y="136"/>
                </a:lnTo>
                <a:lnTo>
                  <a:pt x="63" y="142"/>
                </a:lnTo>
                <a:lnTo>
                  <a:pt x="60" y="151"/>
                </a:lnTo>
                <a:lnTo>
                  <a:pt x="54" y="159"/>
                </a:lnTo>
                <a:lnTo>
                  <a:pt x="44" y="155"/>
                </a:lnTo>
                <a:lnTo>
                  <a:pt x="35" y="151"/>
                </a:lnTo>
                <a:lnTo>
                  <a:pt x="29" y="146"/>
                </a:lnTo>
                <a:lnTo>
                  <a:pt x="21" y="138"/>
                </a:lnTo>
                <a:lnTo>
                  <a:pt x="13" y="128"/>
                </a:lnTo>
                <a:lnTo>
                  <a:pt x="8" y="119"/>
                </a:lnTo>
                <a:lnTo>
                  <a:pt x="0" y="107"/>
                </a:lnTo>
                <a:lnTo>
                  <a:pt x="0" y="96"/>
                </a:lnTo>
                <a:lnTo>
                  <a:pt x="6" y="90"/>
                </a:lnTo>
                <a:lnTo>
                  <a:pt x="17" y="90"/>
                </a:lnTo>
                <a:lnTo>
                  <a:pt x="27" y="88"/>
                </a:lnTo>
                <a:lnTo>
                  <a:pt x="29" y="82"/>
                </a:lnTo>
                <a:lnTo>
                  <a:pt x="25" y="73"/>
                </a:lnTo>
                <a:lnTo>
                  <a:pt x="23" y="65"/>
                </a:lnTo>
                <a:lnTo>
                  <a:pt x="25" y="57"/>
                </a:lnTo>
                <a:lnTo>
                  <a:pt x="29" y="53"/>
                </a:lnTo>
                <a:lnTo>
                  <a:pt x="31" y="50"/>
                </a:lnTo>
                <a:lnTo>
                  <a:pt x="27" y="44"/>
                </a:lnTo>
                <a:lnTo>
                  <a:pt x="21" y="34"/>
                </a:lnTo>
                <a:lnTo>
                  <a:pt x="15" y="21"/>
                </a:lnTo>
                <a:lnTo>
                  <a:pt x="10" y="9"/>
                </a:lnTo>
                <a:lnTo>
                  <a:pt x="6" y="0"/>
                </a:lnTo>
                <a:lnTo>
                  <a:pt x="10" y="2"/>
                </a:lnTo>
                <a:lnTo>
                  <a:pt x="13" y="6"/>
                </a:lnTo>
                <a:lnTo>
                  <a:pt x="15" y="6"/>
                </a:lnTo>
                <a:lnTo>
                  <a:pt x="19" y="7"/>
                </a:lnTo>
                <a:lnTo>
                  <a:pt x="25" y="11"/>
                </a:lnTo>
                <a:lnTo>
                  <a:pt x="27" y="11"/>
                </a:lnTo>
                <a:lnTo>
                  <a:pt x="31" y="15"/>
                </a:lnTo>
                <a:lnTo>
                  <a:pt x="36" y="17"/>
                </a:lnTo>
                <a:lnTo>
                  <a:pt x="42" y="21"/>
                </a:lnTo>
                <a:lnTo>
                  <a:pt x="46" y="23"/>
                </a:lnTo>
                <a:lnTo>
                  <a:pt x="50" y="27"/>
                </a:lnTo>
                <a:lnTo>
                  <a:pt x="54" y="29"/>
                </a:lnTo>
                <a:lnTo>
                  <a:pt x="58" y="30"/>
                </a:lnTo>
                <a:lnTo>
                  <a:pt x="60" y="32"/>
                </a:lnTo>
                <a:lnTo>
                  <a:pt x="63" y="34"/>
                </a:lnTo>
                <a:lnTo>
                  <a:pt x="65" y="34"/>
                </a:lnTo>
                <a:lnTo>
                  <a:pt x="67" y="36"/>
                </a:lnTo>
                <a:lnTo>
                  <a:pt x="69" y="36"/>
                </a:lnTo>
                <a:lnTo>
                  <a:pt x="75" y="36"/>
                </a:lnTo>
                <a:lnTo>
                  <a:pt x="79" y="34"/>
                </a:lnTo>
                <a:lnTo>
                  <a:pt x="83" y="36"/>
                </a:lnTo>
                <a:lnTo>
                  <a:pt x="86" y="38"/>
                </a:lnTo>
                <a:lnTo>
                  <a:pt x="92" y="44"/>
                </a:lnTo>
                <a:lnTo>
                  <a:pt x="98" y="48"/>
                </a:lnTo>
                <a:lnTo>
                  <a:pt x="102" y="50"/>
                </a:lnTo>
                <a:lnTo>
                  <a:pt x="106" y="53"/>
                </a:lnTo>
                <a:lnTo>
                  <a:pt x="109" y="57"/>
                </a:lnTo>
                <a:lnTo>
                  <a:pt x="113" y="61"/>
                </a:lnTo>
                <a:lnTo>
                  <a:pt x="117" y="65"/>
                </a:lnTo>
                <a:lnTo>
                  <a:pt x="121" y="69"/>
                </a:lnTo>
                <a:lnTo>
                  <a:pt x="125" y="73"/>
                </a:lnTo>
                <a:lnTo>
                  <a:pt x="127" y="77"/>
                </a:lnTo>
                <a:lnTo>
                  <a:pt x="129" y="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0" name="Freeform 42"/>
          <p:cNvSpPr>
            <a:spLocks/>
          </p:cNvSpPr>
          <p:nvPr/>
        </p:nvSpPr>
        <p:spPr bwMode="auto">
          <a:xfrm>
            <a:off x="4711775" y="3075905"/>
            <a:ext cx="372800" cy="193035"/>
          </a:xfrm>
          <a:custGeom>
            <a:avLst/>
            <a:gdLst>
              <a:gd name="T0" fmla="*/ 2147483647 w 209"/>
              <a:gd name="T1" fmla="*/ 2147483647 h 111"/>
              <a:gd name="T2" fmla="*/ 2147483647 w 209"/>
              <a:gd name="T3" fmla="*/ 2147483647 h 111"/>
              <a:gd name="T4" fmla="*/ 2147483647 w 209"/>
              <a:gd name="T5" fmla="*/ 2147483647 h 111"/>
              <a:gd name="T6" fmla="*/ 2147483647 w 209"/>
              <a:gd name="T7" fmla="*/ 2147483647 h 111"/>
              <a:gd name="T8" fmla="*/ 2147483647 w 209"/>
              <a:gd name="T9" fmla="*/ 2147483647 h 111"/>
              <a:gd name="T10" fmla="*/ 2147483647 w 209"/>
              <a:gd name="T11" fmla="*/ 2147483647 h 111"/>
              <a:gd name="T12" fmla="*/ 2147483647 w 209"/>
              <a:gd name="T13" fmla="*/ 2147483647 h 111"/>
              <a:gd name="T14" fmla="*/ 2147483647 w 209"/>
              <a:gd name="T15" fmla="*/ 2147483647 h 111"/>
              <a:gd name="T16" fmla="*/ 2147483647 w 209"/>
              <a:gd name="T17" fmla="*/ 0 h 111"/>
              <a:gd name="T18" fmla="*/ 2147483647 w 209"/>
              <a:gd name="T19" fmla="*/ 2147483647 h 111"/>
              <a:gd name="T20" fmla="*/ 2147483647 w 209"/>
              <a:gd name="T21" fmla="*/ 2147483647 h 111"/>
              <a:gd name="T22" fmla="*/ 2147483647 w 209"/>
              <a:gd name="T23" fmla="*/ 2147483647 h 111"/>
              <a:gd name="T24" fmla="*/ 2147483647 w 209"/>
              <a:gd name="T25" fmla="*/ 2147483647 h 111"/>
              <a:gd name="T26" fmla="*/ 2147483647 w 209"/>
              <a:gd name="T27" fmla="*/ 2147483647 h 111"/>
              <a:gd name="T28" fmla="*/ 2147483647 w 209"/>
              <a:gd name="T29" fmla="*/ 2147483647 h 111"/>
              <a:gd name="T30" fmla="*/ 2147483647 w 209"/>
              <a:gd name="T31" fmla="*/ 0 h 111"/>
              <a:gd name="T32" fmla="*/ 2147483647 w 209"/>
              <a:gd name="T33" fmla="*/ 2147483647 h 111"/>
              <a:gd name="T34" fmla="*/ 2147483647 w 209"/>
              <a:gd name="T35" fmla="*/ 2147483647 h 111"/>
              <a:gd name="T36" fmla="*/ 2147483647 w 209"/>
              <a:gd name="T37" fmla="*/ 2147483647 h 111"/>
              <a:gd name="T38" fmla="*/ 2147483647 w 209"/>
              <a:gd name="T39" fmla="*/ 2147483647 h 111"/>
              <a:gd name="T40" fmla="*/ 2147483647 w 209"/>
              <a:gd name="T41" fmla="*/ 2147483647 h 111"/>
              <a:gd name="T42" fmla="*/ 2147483647 w 209"/>
              <a:gd name="T43" fmla="*/ 2147483647 h 111"/>
              <a:gd name="T44" fmla="*/ 2147483647 w 209"/>
              <a:gd name="T45" fmla="*/ 2147483647 h 111"/>
              <a:gd name="T46" fmla="*/ 2147483647 w 209"/>
              <a:gd name="T47" fmla="*/ 2147483647 h 111"/>
              <a:gd name="T48" fmla="*/ 2147483647 w 209"/>
              <a:gd name="T49" fmla="*/ 2147483647 h 111"/>
              <a:gd name="T50" fmla="*/ 2147483647 w 209"/>
              <a:gd name="T51" fmla="*/ 2147483647 h 111"/>
              <a:gd name="T52" fmla="*/ 2147483647 w 209"/>
              <a:gd name="T53" fmla="*/ 2147483647 h 111"/>
              <a:gd name="T54" fmla="*/ 2147483647 w 209"/>
              <a:gd name="T55" fmla="*/ 2147483647 h 111"/>
              <a:gd name="T56" fmla="*/ 2147483647 w 209"/>
              <a:gd name="T57" fmla="*/ 2147483647 h 111"/>
              <a:gd name="T58" fmla="*/ 2147483647 w 209"/>
              <a:gd name="T59" fmla="*/ 2147483647 h 111"/>
              <a:gd name="T60" fmla="*/ 2147483647 w 209"/>
              <a:gd name="T61" fmla="*/ 2147483647 h 111"/>
              <a:gd name="T62" fmla="*/ 2147483647 w 209"/>
              <a:gd name="T63" fmla="*/ 2147483647 h 111"/>
              <a:gd name="T64" fmla="*/ 2147483647 w 209"/>
              <a:gd name="T65" fmla="*/ 2147483647 h 111"/>
              <a:gd name="T66" fmla="*/ 2147483647 w 209"/>
              <a:gd name="T67" fmla="*/ 2147483647 h 111"/>
              <a:gd name="T68" fmla="*/ 2147483647 w 209"/>
              <a:gd name="T69" fmla="*/ 2147483647 h 111"/>
              <a:gd name="T70" fmla="*/ 2147483647 w 209"/>
              <a:gd name="T71" fmla="*/ 2147483647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9"/>
              <a:gd name="T109" fmla="*/ 0 h 111"/>
              <a:gd name="T110" fmla="*/ 209 w 209"/>
              <a:gd name="T111" fmla="*/ 111 h 1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9" h="111">
                <a:moveTo>
                  <a:pt x="123" y="111"/>
                </a:moveTo>
                <a:lnTo>
                  <a:pt x="130" y="104"/>
                </a:lnTo>
                <a:lnTo>
                  <a:pt x="138" y="98"/>
                </a:lnTo>
                <a:lnTo>
                  <a:pt x="148" y="92"/>
                </a:lnTo>
                <a:lnTo>
                  <a:pt x="151" y="83"/>
                </a:lnTo>
                <a:lnTo>
                  <a:pt x="153" y="79"/>
                </a:lnTo>
                <a:lnTo>
                  <a:pt x="159" y="71"/>
                </a:lnTo>
                <a:lnTo>
                  <a:pt x="169" y="65"/>
                </a:lnTo>
                <a:lnTo>
                  <a:pt x="176" y="58"/>
                </a:lnTo>
                <a:lnTo>
                  <a:pt x="182" y="48"/>
                </a:lnTo>
                <a:lnTo>
                  <a:pt x="192" y="42"/>
                </a:lnTo>
                <a:lnTo>
                  <a:pt x="197" y="35"/>
                </a:lnTo>
                <a:lnTo>
                  <a:pt x="203" y="25"/>
                </a:lnTo>
                <a:lnTo>
                  <a:pt x="205" y="17"/>
                </a:lnTo>
                <a:lnTo>
                  <a:pt x="209" y="8"/>
                </a:lnTo>
                <a:lnTo>
                  <a:pt x="199" y="2"/>
                </a:lnTo>
                <a:lnTo>
                  <a:pt x="190" y="0"/>
                </a:lnTo>
                <a:lnTo>
                  <a:pt x="180" y="0"/>
                </a:lnTo>
                <a:lnTo>
                  <a:pt x="167" y="2"/>
                </a:lnTo>
                <a:lnTo>
                  <a:pt x="157" y="2"/>
                </a:lnTo>
                <a:lnTo>
                  <a:pt x="146" y="6"/>
                </a:lnTo>
                <a:lnTo>
                  <a:pt x="136" y="10"/>
                </a:lnTo>
                <a:lnTo>
                  <a:pt x="126" y="17"/>
                </a:lnTo>
                <a:lnTo>
                  <a:pt x="119" y="19"/>
                </a:lnTo>
                <a:lnTo>
                  <a:pt x="107" y="23"/>
                </a:lnTo>
                <a:lnTo>
                  <a:pt x="92" y="27"/>
                </a:lnTo>
                <a:lnTo>
                  <a:pt x="84" y="25"/>
                </a:lnTo>
                <a:lnTo>
                  <a:pt x="73" y="21"/>
                </a:lnTo>
                <a:lnTo>
                  <a:pt x="65" y="15"/>
                </a:lnTo>
                <a:lnTo>
                  <a:pt x="57" y="10"/>
                </a:lnTo>
                <a:lnTo>
                  <a:pt x="52" y="4"/>
                </a:lnTo>
                <a:lnTo>
                  <a:pt x="44" y="0"/>
                </a:lnTo>
                <a:lnTo>
                  <a:pt x="36" y="4"/>
                </a:lnTo>
                <a:lnTo>
                  <a:pt x="30" y="8"/>
                </a:lnTo>
                <a:lnTo>
                  <a:pt x="27" y="13"/>
                </a:lnTo>
                <a:lnTo>
                  <a:pt x="21" y="23"/>
                </a:lnTo>
                <a:lnTo>
                  <a:pt x="13" y="27"/>
                </a:lnTo>
                <a:lnTo>
                  <a:pt x="7" y="31"/>
                </a:lnTo>
                <a:lnTo>
                  <a:pt x="0" y="31"/>
                </a:lnTo>
                <a:lnTo>
                  <a:pt x="4" y="33"/>
                </a:lnTo>
                <a:lnTo>
                  <a:pt x="7" y="37"/>
                </a:lnTo>
                <a:lnTo>
                  <a:pt x="9" y="37"/>
                </a:lnTo>
                <a:lnTo>
                  <a:pt x="13" y="38"/>
                </a:lnTo>
                <a:lnTo>
                  <a:pt x="19" y="42"/>
                </a:lnTo>
                <a:lnTo>
                  <a:pt x="21" y="42"/>
                </a:lnTo>
                <a:lnTo>
                  <a:pt x="25" y="46"/>
                </a:lnTo>
                <a:lnTo>
                  <a:pt x="30" y="48"/>
                </a:lnTo>
                <a:lnTo>
                  <a:pt x="36" y="52"/>
                </a:lnTo>
                <a:lnTo>
                  <a:pt x="40" y="54"/>
                </a:lnTo>
                <a:lnTo>
                  <a:pt x="44" y="58"/>
                </a:lnTo>
                <a:lnTo>
                  <a:pt x="48" y="60"/>
                </a:lnTo>
                <a:lnTo>
                  <a:pt x="52" y="61"/>
                </a:lnTo>
                <a:lnTo>
                  <a:pt x="54" y="63"/>
                </a:lnTo>
                <a:lnTo>
                  <a:pt x="57" y="65"/>
                </a:lnTo>
                <a:lnTo>
                  <a:pt x="59" y="65"/>
                </a:lnTo>
                <a:lnTo>
                  <a:pt x="61" y="67"/>
                </a:lnTo>
                <a:lnTo>
                  <a:pt x="63" y="67"/>
                </a:lnTo>
                <a:lnTo>
                  <a:pt x="69" y="67"/>
                </a:lnTo>
                <a:lnTo>
                  <a:pt x="73" y="65"/>
                </a:lnTo>
                <a:lnTo>
                  <a:pt x="77" y="67"/>
                </a:lnTo>
                <a:lnTo>
                  <a:pt x="80" y="69"/>
                </a:lnTo>
                <a:lnTo>
                  <a:pt x="86" y="75"/>
                </a:lnTo>
                <a:lnTo>
                  <a:pt x="92" y="79"/>
                </a:lnTo>
                <a:lnTo>
                  <a:pt x="96" y="81"/>
                </a:lnTo>
                <a:lnTo>
                  <a:pt x="100" y="84"/>
                </a:lnTo>
                <a:lnTo>
                  <a:pt x="103" y="88"/>
                </a:lnTo>
                <a:lnTo>
                  <a:pt x="107" y="92"/>
                </a:lnTo>
                <a:lnTo>
                  <a:pt x="111" y="96"/>
                </a:lnTo>
                <a:lnTo>
                  <a:pt x="115" y="100"/>
                </a:lnTo>
                <a:lnTo>
                  <a:pt x="119" y="104"/>
                </a:lnTo>
                <a:lnTo>
                  <a:pt x="121" y="108"/>
                </a:lnTo>
                <a:lnTo>
                  <a:pt x="123" y="11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1" name="Freeform 43"/>
          <p:cNvSpPr>
            <a:spLocks/>
          </p:cNvSpPr>
          <p:nvPr/>
        </p:nvSpPr>
        <p:spPr bwMode="auto">
          <a:xfrm>
            <a:off x="3176277" y="1638053"/>
            <a:ext cx="49831" cy="46907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2147483647 h 27"/>
              <a:gd name="T8" fmla="*/ 2147483647 w 29"/>
              <a:gd name="T9" fmla="*/ 2147483647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0 h 27"/>
              <a:gd name="T16" fmla="*/ 2147483647 w 29"/>
              <a:gd name="T17" fmla="*/ 0 h 27"/>
              <a:gd name="T18" fmla="*/ 2147483647 w 29"/>
              <a:gd name="T19" fmla="*/ 2147483647 h 27"/>
              <a:gd name="T20" fmla="*/ 0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7"/>
              <a:gd name="T53" fmla="*/ 29 w 29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7">
                <a:moveTo>
                  <a:pt x="27" y="19"/>
                </a:moveTo>
                <a:lnTo>
                  <a:pt x="29" y="16"/>
                </a:lnTo>
                <a:lnTo>
                  <a:pt x="27" y="12"/>
                </a:lnTo>
                <a:lnTo>
                  <a:pt x="23" y="10"/>
                </a:lnTo>
                <a:lnTo>
                  <a:pt x="21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6" y="0"/>
                </a:lnTo>
                <a:lnTo>
                  <a:pt x="2" y="4"/>
                </a:lnTo>
                <a:lnTo>
                  <a:pt x="0" y="12"/>
                </a:lnTo>
                <a:lnTo>
                  <a:pt x="4" y="19"/>
                </a:lnTo>
                <a:lnTo>
                  <a:pt x="8" y="25"/>
                </a:lnTo>
                <a:lnTo>
                  <a:pt x="16" y="27"/>
                </a:lnTo>
                <a:lnTo>
                  <a:pt x="19" y="25"/>
                </a:lnTo>
                <a:lnTo>
                  <a:pt x="25" y="25"/>
                </a:lnTo>
                <a:lnTo>
                  <a:pt x="27" y="1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2" name="Freeform 44"/>
          <p:cNvSpPr>
            <a:spLocks/>
          </p:cNvSpPr>
          <p:nvPr/>
        </p:nvSpPr>
        <p:spPr bwMode="auto">
          <a:xfrm>
            <a:off x="2742571" y="4735647"/>
            <a:ext cx="730835" cy="326535"/>
          </a:xfrm>
          <a:custGeom>
            <a:avLst/>
            <a:gdLst>
              <a:gd name="T0" fmla="*/ 2147483647 w 409"/>
              <a:gd name="T1" fmla="*/ 2147483647 h 188"/>
              <a:gd name="T2" fmla="*/ 2147483647 w 409"/>
              <a:gd name="T3" fmla="*/ 2147483647 h 188"/>
              <a:gd name="T4" fmla="*/ 2147483647 w 409"/>
              <a:gd name="T5" fmla="*/ 2147483647 h 188"/>
              <a:gd name="T6" fmla="*/ 2147483647 w 409"/>
              <a:gd name="T7" fmla="*/ 2147483647 h 188"/>
              <a:gd name="T8" fmla="*/ 2147483647 w 409"/>
              <a:gd name="T9" fmla="*/ 2147483647 h 188"/>
              <a:gd name="T10" fmla="*/ 2147483647 w 409"/>
              <a:gd name="T11" fmla="*/ 2147483647 h 188"/>
              <a:gd name="T12" fmla="*/ 2147483647 w 409"/>
              <a:gd name="T13" fmla="*/ 2147483647 h 188"/>
              <a:gd name="T14" fmla="*/ 2147483647 w 409"/>
              <a:gd name="T15" fmla="*/ 0 h 188"/>
              <a:gd name="T16" fmla="*/ 2147483647 w 409"/>
              <a:gd name="T17" fmla="*/ 2147483647 h 188"/>
              <a:gd name="T18" fmla="*/ 2147483647 w 409"/>
              <a:gd name="T19" fmla="*/ 0 h 188"/>
              <a:gd name="T20" fmla="*/ 2147483647 w 409"/>
              <a:gd name="T21" fmla="*/ 2147483647 h 188"/>
              <a:gd name="T22" fmla="*/ 2147483647 w 409"/>
              <a:gd name="T23" fmla="*/ 2147483647 h 188"/>
              <a:gd name="T24" fmla="*/ 2147483647 w 409"/>
              <a:gd name="T25" fmla="*/ 2147483647 h 188"/>
              <a:gd name="T26" fmla="*/ 2147483647 w 409"/>
              <a:gd name="T27" fmla="*/ 2147483647 h 188"/>
              <a:gd name="T28" fmla="*/ 2147483647 w 409"/>
              <a:gd name="T29" fmla="*/ 2147483647 h 188"/>
              <a:gd name="T30" fmla="*/ 2147483647 w 409"/>
              <a:gd name="T31" fmla="*/ 2147483647 h 188"/>
              <a:gd name="T32" fmla="*/ 2147483647 w 409"/>
              <a:gd name="T33" fmla="*/ 2147483647 h 188"/>
              <a:gd name="T34" fmla="*/ 2147483647 w 409"/>
              <a:gd name="T35" fmla="*/ 2147483647 h 188"/>
              <a:gd name="T36" fmla="*/ 2147483647 w 409"/>
              <a:gd name="T37" fmla="*/ 2147483647 h 188"/>
              <a:gd name="T38" fmla="*/ 2147483647 w 409"/>
              <a:gd name="T39" fmla="*/ 2147483647 h 188"/>
              <a:gd name="T40" fmla="*/ 2147483647 w 409"/>
              <a:gd name="T41" fmla="*/ 2147483647 h 188"/>
              <a:gd name="T42" fmla="*/ 2147483647 w 409"/>
              <a:gd name="T43" fmla="*/ 2147483647 h 188"/>
              <a:gd name="T44" fmla="*/ 2147483647 w 409"/>
              <a:gd name="T45" fmla="*/ 2147483647 h 188"/>
              <a:gd name="T46" fmla="*/ 2147483647 w 409"/>
              <a:gd name="T47" fmla="*/ 2147483647 h 188"/>
              <a:gd name="T48" fmla="*/ 2147483647 w 409"/>
              <a:gd name="T49" fmla="*/ 2147483647 h 188"/>
              <a:gd name="T50" fmla="*/ 2147483647 w 409"/>
              <a:gd name="T51" fmla="*/ 2147483647 h 188"/>
              <a:gd name="T52" fmla="*/ 2147483647 w 409"/>
              <a:gd name="T53" fmla="*/ 2147483647 h 188"/>
              <a:gd name="T54" fmla="*/ 2147483647 w 409"/>
              <a:gd name="T55" fmla="*/ 2147483647 h 188"/>
              <a:gd name="T56" fmla="*/ 2147483647 w 409"/>
              <a:gd name="T57" fmla="*/ 2147483647 h 188"/>
              <a:gd name="T58" fmla="*/ 2147483647 w 409"/>
              <a:gd name="T59" fmla="*/ 2147483647 h 188"/>
              <a:gd name="T60" fmla="*/ 2147483647 w 409"/>
              <a:gd name="T61" fmla="*/ 2147483647 h 188"/>
              <a:gd name="T62" fmla="*/ 2147483647 w 409"/>
              <a:gd name="T63" fmla="*/ 2147483647 h 188"/>
              <a:gd name="T64" fmla="*/ 2147483647 w 409"/>
              <a:gd name="T65" fmla="*/ 2147483647 h 188"/>
              <a:gd name="T66" fmla="*/ 2147483647 w 409"/>
              <a:gd name="T67" fmla="*/ 2147483647 h 188"/>
              <a:gd name="T68" fmla="*/ 2147483647 w 409"/>
              <a:gd name="T69" fmla="*/ 2147483647 h 1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9"/>
              <a:gd name="T106" fmla="*/ 0 h 188"/>
              <a:gd name="T107" fmla="*/ 409 w 409"/>
              <a:gd name="T108" fmla="*/ 188 h 1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9" h="188">
                <a:moveTo>
                  <a:pt x="0" y="108"/>
                </a:moveTo>
                <a:lnTo>
                  <a:pt x="10" y="100"/>
                </a:lnTo>
                <a:lnTo>
                  <a:pt x="18" y="89"/>
                </a:lnTo>
                <a:lnTo>
                  <a:pt x="21" y="77"/>
                </a:lnTo>
                <a:lnTo>
                  <a:pt x="27" y="64"/>
                </a:lnTo>
                <a:lnTo>
                  <a:pt x="33" y="52"/>
                </a:lnTo>
                <a:lnTo>
                  <a:pt x="41" y="43"/>
                </a:lnTo>
                <a:lnTo>
                  <a:pt x="39" y="31"/>
                </a:lnTo>
                <a:lnTo>
                  <a:pt x="43" y="23"/>
                </a:lnTo>
                <a:lnTo>
                  <a:pt x="54" y="20"/>
                </a:lnTo>
                <a:lnTo>
                  <a:pt x="68" y="16"/>
                </a:lnTo>
                <a:lnTo>
                  <a:pt x="75" y="4"/>
                </a:lnTo>
                <a:lnTo>
                  <a:pt x="91" y="2"/>
                </a:lnTo>
                <a:lnTo>
                  <a:pt x="102" y="4"/>
                </a:lnTo>
                <a:lnTo>
                  <a:pt x="110" y="6"/>
                </a:lnTo>
                <a:lnTo>
                  <a:pt x="117" y="0"/>
                </a:lnTo>
                <a:lnTo>
                  <a:pt x="121" y="2"/>
                </a:lnTo>
                <a:lnTo>
                  <a:pt x="133" y="4"/>
                </a:lnTo>
                <a:lnTo>
                  <a:pt x="141" y="0"/>
                </a:lnTo>
                <a:lnTo>
                  <a:pt x="150" y="0"/>
                </a:lnTo>
                <a:lnTo>
                  <a:pt x="162" y="4"/>
                </a:lnTo>
                <a:lnTo>
                  <a:pt x="171" y="4"/>
                </a:lnTo>
                <a:lnTo>
                  <a:pt x="183" y="6"/>
                </a:lnTo>
                <a:lnTo>
                  <a:pt x="190" y="8"/>
                </a:lnTo>
                <a:lnTo>
                  <a:pt x="196" y="12"/>
                </a:lnTo>
                <a:lnTo>
                  <a:pt x="204" y="8"/>
                </a:lnTo>
                <a:lnTo>
                  <a:pt x="208" y="8"/>
                </a:lnTo>
                <a:lnTo>
                  <a:pt x="210" y="14"/>
                </a:lnTo>
                <a:lnTo>
                  <a:pt x="217" y="21"/>
                </a:lnTo>
                <a:lnTo>
                  <a:pt x="223" y="23"/>
                </a:lnTo>
                <a:lnTo>
                  <a:pt x="227" y="23"/>
                </a:lnTo>
                <a:lnTo>
                  <a:pt x="235" y="27"/>
                </a:lnTo>
                <a:lnTo>
                  <a:pt x="240" y="31"/>
                </a:lnTo>
                <a:lnTo>
                  <a:pt x="246" y="23"/>
                </a:lnTo>
                <a:lnTo>
                  <a:pt x="256" y="21"/>
                </a:lnTo>
                <a:lnTo>
                  <a:pt x="267" y="23"/>
                </a:lnTo>
                <a:lnTo>
                  <a:pt x="275" y="25"/>
                </a:lnTo>
                <a:lnTo>
                  <a:pt x="283" y="27"/>
                </a:lnTo>
                <a:lnTo>
                  <a:pt x="286" y="23"/>
                </a:lnTo>
                <a:lnTo>
                  <a:pt x="290" y="25"/>
                </a:lnTo>
                <a:lnTo>
                  <a:pt x="292" y="31"/>
                </a:lnTo>
                <a:lnTo>
                  <a:pt x="292" y="37"/>
                </a:lnTo>
                <a:lnTo>
                  <a:pt x="294" y="39"/>
                </a:lnTo>
                <a:lnTo>
                  <a:pt x="304" y="39"/>
                </a:lnTo>
                <a:lnTo>
                  <a:pt x="308" y="45"/>
                </a:lnTo>
                <a:lnTo>
                  <a:pt x="308" y="54"/>
                </a:lnTo>
                <a:lnTo>
                  <a:pt x="310" y="62"/>
                </a:lnTo>
                <a:lnTo>
                  <a:pt x="313" y="69"/>
                </a:lnTo>
                <a:lnTo>
                  <a:pt x="315" y="77"/>
                </a:lnTo>
                <a:lnTo>
                  <a:pt x="313" y="85"/>
                </a:lnTo>
                <a:lnTo>
                  <a:pt x="313" y="94"/>
                </a:lnTo>
                <a:lnTo>
                  <a:pt x="319" y="98"/>
                </a:lnTo>
                <a:lnTo>
                  <a:pt x="325" y="108"/>
                </a:lnTo>
                <a:lnTo>
                  <a:pt x="327" y="116"/>
                </a:lnTo>
                <a:lnTo>
                  <a:pt x="331" y="123"/>
                </a:lnTo>
                <a:lnTo>
                  <a:pt x="329" y="131"/>
                </a:lnTo>
                <a:lnTo>
                  <a:pt x="329" y="139"/>
                </a:lnTo>
                <a:lnTo>
                  <a:pt x="333" y="144"/>
                </a:lnTo>
                <a:lnTo>
                  <a:pt x="336" y="150"/>
                </a:lnTo>
                <a:lnTo>
                  <a:pt x="344" y="150"/>
                </a:lnTo>
                <a:lnTo>
                  <a:pt x="352" y="146"/>
                </a:lnTo>
                <a:lnTo>
                  <a:pt x="363" y="150"/>
                </a:lnTo>
                <a:lnTo>
                  <a:pt x="371" y="154"/>
                </a:lnTo>
                <a:lnTo>
                  <a:pt x="377" y="156"/>
                </a:lnTo>
                <a:lnTo>
                  <a:pt x="377" y="165"/>
                </a:lnTo>
                <a:lnTo>
                  <a:pt x="375" y="175"/>
                </a:lnTo>
                <a:lnTo>
                  <a:pt x="381" y="183"/>
                </a:lnTo>
                <a:lnTo>
                  <a:pt x="388" y="183"/>
                </a:lnTo>
                <a:lnTo>
                  <a:pt x="394" y="181"/>
                </a:lnTo>
                <a:lnTo>
                  <a:pt x="404" y="185"/>
                </a:lnTo>
                <a:lnTo>
                  <a:pt x="409" y="188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Freeform 45"/>
          <p:cNvSpPr>
            <a:spLocks/>
          </p:cNvSpPr>
          <p:nvPr/>
        </p:nvSpPr>
        <p:spPr bwMode="auto">
          <a:xfrm>
            <a:off x="2877297" y="3705521"/>
            <a:ext cx="1631467" cy="1360271"/>
          </a:xfrm>
          <a:custGeom>
            <a:avLst/>
            <a:gdLst>
              <a:gd name="T0" fmla="*/ 2147483647 w 914"/>
              <a:gd name="T1" fmla="*/ 2147483647 h 783"/>
              <a:gd name="T2" fmla="*/ 2147483647 w 914"/>
              <a:gd name="T3" fmla="*/ 2147483647 h 783"/>
              <a:gd name="T4" fmla="*/ 2147483647 w 914"/>
              <a:gd name="T5" fmla="*/ 2147483647 h 783"/>
              <a:gd name="T6" fmla="*/ 2147483647 w 914"/>
              <a:gd name="T7" fmla="*/ 2147483647 h 783"/>
              <a:gd name="T8" fmla="*/ 2147483647 w 914"/>
              <a:gd name="T9" fmla="*/ 2147483647 h 783"/>
              <a:gd name="T10" fmla="*/ 2147483647 w 914"/>
              <a:gd name="T11" fmla="*/ 2147483647 h 783"/>
              <a:gd name="T12" fmla="*/ 2147483647 w 914"/>
              <a:gd name="T13" fmla="*/ 2147483647 h 783"/>
              <a:gd name="T14" fmla="*/ 2147483647 w 914"/>
              <a:gd name="T15" fmla="*/ 2147483647 h 783"/>
              <a:gd name="T16" fmla="*/ 2147483647 w 914"/>
              <a:gd name="T17" fmla="*/ 2147483647 h 783"/>
              <a:gd name="T18" fmla="*/ 2147483647 w 914"/>
              <a:gd name="T19" fmla="*/ 2147483647 h 783"/>
              <a:gd name="T20" fmla="*/ 2147483647 w 914"/>
              <a:gd name="T21" fmla="*/ 2147483647 h 783"/>
              <a:gd name="T22" fmla="*/ 0 w 914"/>
              <a:gd name="T23" fmla="*/ 2147483647 h 783"/>
              <a:gd name="T24" fmla="*/ 2147483647 w 914"/>
              <a:gd name="T25" fmla="*/ 2147483647 h 783"/>
              <a:gd name="T26" fmla="*/ 2147483647 w 914"/>
              <a:gd name="T27" fmla="*/ 2147483647 h 783"/>
              <a:gd name="T28" fmla="*/ 2147483647 w 914"/>
              <a:gd name="T29" fmla="*/ 2147483647 h 783"/>
              <a:gd name="T30" fmla="*/ 2147483647 w 914"/>
              <a:gd name="T31" fmla="*/ 2147483647 h 783"/>
              <a:gd name="T32" fmla="*/ 2147483647 w 914"/>
              <a:gd name="T33" fmla="*/ 2147483647 h 783"/>
              <a:gd name="T34" fmla="*/ 2147483647 w 914"/>
              <a:gd name="T35" fmla="*/ 2147483647 h 783"/>
              <a:gd name="T36" fmla="*/ 2147483647 w 914"/>
              <a:gd name="T37" fmla="*/ 2147483647 h 783"/>
              <a:gd name="T38" fmla="*/ 2147483647 w 914"/>
              <a:gd name="T39" fmla="*/ 2147483647 h 783"/>
              <a:gd name="T40" fmla="*/ 2147483647 w 914"/>
              <a:gd name="T41" fmla="*/ 2147483647 h 783"/>
              <a:gd name="T42" fmla="*/ 2147483647 w 914"/>
              <a:gd name="T43" fmla="*/ 2147483647 h 783"/>
              <a:gd name="T44" fmla="*/ 2147483647 w 914"/>
              <a:gd name="T45" fmla="*/ 2147483647 h 783"/>
              <a:gd name="T46" fmla="*/ 2147483647 w 914"/>
              <a:gd name="T47" fmla="*/ 2147483647 h 783"/>
              <a:gd name="T48" fmla="*/ 2147483647 w 914"/>
              <a:gd name="T49" fmla="*/ 2147483647 h 783"/>
              <a:gd name="T50" fmla="*/ 2147483647 w 914"/>
              <a:gd name="T51" fmla="*/ 2147483647 h 783"/>
              <a:gd name="T52" fmla="*/ 2147483647 w 914"/>
              <a:gd name="T53" fmla="*/ 2147483647 h 783"/>
              <a:gd name="T54" fmla="*/ 2147483647 w 914"/>
              <a:gd name="T55" fmla="*/ 2147483647 h 783"/>
              <a:gd name="T56" fmla="*/ 2147483647 w 914"/>
              <a:gd name="T57" fmla="*/ 2147483647 h 783"/>
              <a:gd name="T58" fmla="*/ 2147483647 w 914"/>
              <a:gd name="T59" fmla="*/ 2147483647 h 783"/>
              <a:gd name="T60" fmla="*/ 2147483647 w 914"/>
              <a:gd name="T61" fmla="*/ 2147483647 h 783"/>
              <a:gd name="T62" fmla="*/ 2147483647 w 914"/>
              <a:gd name="T63" fmla="*/ 2147483647 h 783"/>
              <a:gd name="T64" fmla="*/ 2147483647 w 914"/>
              <a:gd name="T65" fmla="*/ 2147483647 h 783"/>
              <a:gd name="T66" fmla="*/ 2147483647 w 914"/>
              <a:gd name="T67" fmla="*/ 2147483647 h 783"/>
              <a:gd name="T68" fmla="*/ 2147483647 w 914"/>
              <a:gd name="T69" fmla="*/ 2147483647 h 783"/>
              <a:gd name="T70" fmla="*/ 2147483647 w 914"/>
              <a:gd name="T71" fmla="*/ 2147483647 h 783"/>
              <a:gd name="T72" fmla="*/ 2147483647 w 914"/>
              <a:gd name="T73" fmla="*/ 2147483647 h 783"/>
              <a:gd name="T74" fmla="*/ 2147483647 w 914"/>
              <a:gd name="T75" fmla="*/ 2147483647 h 783"/>
              <a:gd name="T76" fmla="*/ 2147483647 w 914"/>
              <a:gd name="T77" fmla="*/ 2147483647 h 783"/>
              <a:gd name="T78" fmla="*/ 2147483647 w 914"/>
              <a:gd name="T79" fmla="*/ 2147483647 h 783"/>
              <a:gd name="T80" fmla="*/ 2147483647 w 914"/>
              <a:gd name="T81" fmla="*/ 0 h 783"/>
              <a:gd name="T82" fmla="*/ 2147483647 w 914"/>
              <a:gd name="T83" fmla="*/ 2147483647 h 783"/>
              <a:gd name="T84" fmla="*/ 2147483647 w 914"/>
              <a:gd name="T85" fmla="*/ 2147483647 h 783"/>
              <a:gd name="T86" fmla="*/ 2147483647 w 914"/>
              <a:gd name="T87" fmla="*/ 2147483647 h 783"/>
              <a:gd name="T88" fmla="*/ 2147483647 w 914"/>
              <a:gd name="T89" fmla="*/ 2147483647 h 783"/>
              <a:gd name="T90" fmla="*/ 2147483647 w 914"/>
              <a:gd name="T91" fmla="*/ 2147483647 h 783"/>
              <a:gd name="T92" fmla="*/ 2147483647 w 914"/>
              <a:gd name="T93" fmla="*/ 2147483647 h 783"/>
              <a:gd name="T94" fmla="*/ 2147483647 w 914"/>
              <a:gd name="T95" fmla="*/ 2147483647 h 783"/>
              <a:gd name="T96" fmla="*/ 2147483647 w 914"/>
              <a:gd name="T97" fmla="*/ 2147483647 h 783"/>
              <a:gd name="T98" fmla="*/ 2147483647 w 914"/>
              <a:gd name="T99" fmla="*/ 2147483647 h 783"/>
              <a:gd name="T100" fmla="*/ 2147483647 w 914"/>
              <a:gd name="T101" fmla="*/ 2147483647 h 783"/>
              <a:gd name="T102" fmla="*/ 2147483647 w 914"/>
              <a:gd name="T103" fmla="*/ 2147483647 h 783"/>
              <a:gd name="T104" fmla="*/ 2147483647 w 914"/>
              <a:gd name="T105" fmla="*/ 2147483647 h 783"/>
              <a:gd name="T106" fmla="*/ 2147483647 w 914"/>
              <a:gd name="T107" fmla="*/ 2147483647 h 783"/>
              <a:gd name="T108" fmla="*/ 2147483647 w 914"/>
              <a:gd name="T109" fmla="*/ 2147483647 h 7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14"/>
              <a:gd name="T166" fmla="*/ 0 h 783"/>
              <a:gd name="T167" fmla="*/ 914 w 914"/>
              <a:gd name="T168" fmla="*/ 783 h 78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14" h="783">
                <a:moveTo>
                  <a:pt x="332" y="783"/>
                </a:moveTo>
                <a:lnTo>
                  <a:pt x="329" y="778"/>
                </a:lnTo>
                <a:lnTo>
                  <a:pt x="319" y="774"/>
                </a:lnTo>
                <a:lnTo>
                  <a:pt x="313" y="776"/>
                </a:lnTo>
                <a:lnTo>
                  <a:pt x="306" y="776"/>
                </a:lnTo>
                <a:lnTo>
                  <a:pt x="300" y="768"/>
                </a:lnTo>
                <a:lnTo>
                  <a:pt x="302" y="758"/>
                </a:lnTo>
                <a:lnTo>
                  <a:pt x="302" y="749"/>
                </a:lnTo>
                <a:lnTo>
                  <a:pt x="296" y="747"/>
                </a:lnTo>
                <a:lnTo>
                  <a:pt x="288" y="743"/>
                </a:lnTo>
                <a:lnTo>
                  <a:pt x="277" y="739"/>
                </a:lnTo>
                <a:lnTo>
                  <a:pt x="269" y="743"/>
                </a:lnTo>
                <a:lnTo>
                  <a:pt x="261" y="743"/>
                </a:lnTo>
                <a:lnTo>
                  <a:pt x="258" y="737"/>
                </a:lnTo>
                <a:lnTo>
                  <a:pt x="254" y="732"/>
                </a:lnTo>
                <a:lnTo>
                  <a:pt x="254" y="724"/>
                </a:lnTo>
                <a:lnTo>
                  <a:pt x="256" y="716"/>
                </a:lnTo>
                <a:lnTo>
                  <a:pt x="252" y="709"/>
                </a:lnTo>
                <a:lnTo>
                  <a:pt x="250" y="701"/>
                </a:lnTo>
                <a:lnTo>
                  <a:pt x="244" y="691"/>
                </a:lnTo>
                <a:lnTo>
                  <a:pt x="238" y="687"/>
                </a:lnTo>
                <a:lnTo>
                  <a:pt x="238" y="678"/>
                </a:lnTo>
                <a:lnTo>
                  <a:pt x="240" y="670"/>
                </a:lnTo>
                <a:lnTo>
                  <a:pt x="238" y="662"/>
                </a:lnTo>
                <a:lnTo>
                  <a:pt x="235" y="655"/>
                </a:lnTo>
                <a:lnTo>
                  <a:pt x="233" y="647"/>
                </a:lnTo>
                <a:lnTo>
                  <a:pt x="233" y="638"/>
                </a:lnTo>
                <a:lnTo>
                  <a:pt x="229" y="632"/>
                </a:lnTo>
                <a:lnTo>
                  <a:pt x="219" y="632"/>
                </a:lnTo>
                <a:lnTo>
                  <a:pt x="217" y="630"/>
                </a:lnTo>
                <a:lnTo>
                  <a:pt x="217" y="624"/>
                </a:lnTo>
                <a:lnTo>
                  <a:pt x="215" y="618"/>
                </a:lnTo>
                <a:lnTo>
                  <a:pt x="211" y="616"/>
                </a:lnTo>
                <a:lnTo>
                  <a:pt x="208" y="620"/>
                </a:lnTo>
                <a:lnTo>
                  <a:pt x="200" y="618"/>
                </a:lnTo>
                <a:lnTo>
                  <a:pt x="192" y="616"/>
                </a:lnTo>
                <a:lnTo>
                  <a:pt x="181" y="614"/>
                </a:lnTo>
                <a:lnTo>
                  <a:pt x="171" y="616"/>
                </a:lnTo>
                <a:lnTo>
                  <a:pt x="165" y="624"/>
                </a:lnTo>
                <a:lnTo>
                  <a:pt x="160" y="620"/>
                </a:lnTo>
                <a:lnTo>
                  <a:pt x="152" y="616"/>
                </a:lnTo>
                <a:lnTo>
                  <a:pt x="148" y="616"/>
                </a:lnTo>
                <a:lnTo>
                  <a:pt x="142" y="614"/>
                </a:lnTo>
                <a:lnTo>
                  <a:pt x="135" y="607"/>
                </a:lnTo>
                <a:lnTo>
                  <a:pt x="133" y="601"/>
                </a:lnTo>
                <a:lnTo>
                  <a:pt x="129" y="601"/>
                </a:lnTo>
                <a:lnTo>
                  <a:pt x="121" y="605"/>
                </a:lnTo>
                <a:lnTo>
                  <a:pt x="115" y="601"/>
                </a:lnTo>
                <a:lnTo>
                  <a:pt x="108" y="599"/>
                </a:lnTo>
                <a:lnTo>
                  <a:pt x="96" y="597"/>
                </a:lnTo>
                <a:lnTo>
                  <a:pt x="87" y="597"/>
                </a:lnTo>
                <a:lnTo>
                  <a:pt x="75" y="593"/>
                </a:lnTo>
                <a:lnTo>
                  <a:pt x="66" y="593"/>
                </a:lnTo>
                <a:lnTo>
                  <a:pt x="58" y="597"/>
                </a:lnTo>
                <a:lnTo>
                  <a:pt x="46" y="595"/>
                </a:lnTo>
                <a:lnTo>
                  <a:pt x="42" y="593"/>
                </a:lnTo>
                <a:lnTo>
                  <a:pt x="35" y="599"/>
                </a:lnTo>
                <a:lnTo>
                  <a:pt x="27" y="597"/>
                </a:lnTo>
                <a:lnTo>
                  <a:pt x="16" y="595"/>
                </a:lnTo>
                <a:lnTo>
                  <a:pt x="0" y="597"/>
                </a:lnTo>
                <a:lnTo>
                  <a:pt x="6" y="590"/>
                </a:lnTo>
                <a:lnTo>
                  <a:pt x="14" y="584"/>
                </a:lnTo>
                <a:lnTo>
                  <a:pt x="21" y="580"/>
                </a:lnTo>
                <a:lnTo>
                  <a:pt x="33" y="576"/>
                </a:lnTo>
                <a:lnTo>
                  <a:pt x="42" y="572"/>
                </a:lnTo>
                <a:lnTo>
                  <a:pt x="50" y="565"/>
                </a:lnTo>
                <a:lnTo>
                  <a:pt x="56" y="555"/>
                </a:lnTo>
                <a:lnTo>
                  <a:pt x="62" y="545"/>
                </a:lnTo>
                <a:lnTo>
                  <a:pt x="66" y="536"/>
                </a:lnTo>
                <a:lnTo>
                  <a:pt x="69" y="526"/>
                </a:lnTo>
                <a:lnTo>
                  <a:pt x="77" y="518"/>
                </a:lnTo>
                <a:lnTo>
                  <a:pt x="81" y="511"/>
                </a:lnTo>
                <a:lnTo>
                  <a:pt x="81" y="501"/>
                </a:lnTo>
                <a:lnTo>
                  <a:pt x="87" y="492"/>
                </a:lnTo>
                <a:lnTo>
                  <a:pt x="92" y="484"/>
                </a:lnTo>
                <a:lnTo>
                  <a:pt x="96" y="472"/>
                </a:lnTo>
                <a:lnTo>
                  <a:pt x="98" y="467"/>
                </a:lnTo>
                <a:lnTo>
                  <a:pt x="102" y="457"/>
                </a:lnTo>
                <a:lnTo>
                  <a:pt x="106" y="451"/>
                </a:lnTo>
                <a:lnTo>
                  <a:pt x="112" y="442"/>
                </a:lnTo>
                <a:lnTo>
                  <a:pt x="117" y="438"/>
                </a:lnTo>
                <a:lnTo>
                  <a:pt x="121" y="436"/>
                </a:lnTo>
                <a:lnTo>
                  <a:pt x="127" y="432"/>
                </a:lnTo>
                <a:lnTo>
                  <a:pt x="131" y="426"/>
                </a:lnTo>
                <a:lnTo>
                  <a:pt x="133" y="423"/>
                </a:lnTo>
                <a:lnTo>
                  <a:pt x="137" y="417"/>
                </a:lnTo>
                <a:lnTo>
                  <a:pt x="142" y="411"/>
                </a:lnTo>
                <a:lnTo>
                  <a:pt x="138" y="413"/>
                </a:lnTo>
                <a:lnTo>
                  <a:pt x="138" y="411"/>
                </a:lnTo>
                <a:lnTo>
                  <a:pt x="138" y="407"/>
                </a:lnTo>
                <a:lnTo>
                  <a:pt x="138" y="401"/>
                </a:lnTo>
                <a:lnTo>
                  <a:pt x="135" y="398"/>
                </a:lnTo>
                <a:lnTo>
                  <a:pt x="133" y="392"/>
                </a:lnTo>
                <a:lnTo>
                  <a:pt x="133" y="388"/>
                </a:lnTo>
                <a:lnTo>
                  <a:pt x="133" y="386"/>
                </a:lnTo>
                <a:lnTo>
                  <a:pt x="133" y="382"/>
                </a:lnTo>
                <a:lnTo>
                  <a:pt x="133" y="378"/>
                </a:lnTo>
                <a:lnTo>
                  <a:pt x="137" y="376"/>
                </a:lnTo>
                <a:lnTo>
                  <a:pt x="138" y="373"/>
                </a:lnTo>
                <a:lnTo>
                  <a:pt x="140" y="373"/>
                </a:lnTo>
                <a:lnTo>
                  <a:pt x="146" y="371"/>
                </a:lnTo>
                <a:lnTo>
                  <a:pt x="148" y="367"/>
                </a:lnTo>
                <a:lnTo>
                  <a:pt x="148" y="363"/>
                </a:lnTo>
                <a:lnTo>
                  <a:pt x="150" y="357"/>
                </a:lnTo>
                <a:lnTo>
                  <a:pt x="154" y="353"/>
                </a:lnTo>
                <a:lnTo>
                  <a:pt x="158" y="351"/>
                </a:lnTo>
                <a:lnTo>
                  <a:pt x="163" y="350"/>
                </a:lnTo>
                <a:lnTo>
                  <a:pt x="165" y="346"/>
                </a:lnTo>
                <a:lnTo>
                  <a:pt x="171" y="344"/>
                </a:lnTo>
                <a:lnTo>
                  <a:pt x="173" y="340"/>
                </a:lnTo>
                <a:lnTo>
                  <a:pt x="173" y="334"/>
                </a:lnTo>
                <a:lnTo>
                  <a:pt x="175" y="328"/>
                </a:lnTo>
                <a:lnTo>
                  <a:pt x="179" y="327"/>
                </a:lnTo>
                <a:lnTo>
                  <a:pt x="181" y="323"/>
                </a:lnTo>
                <a:lnTo>
                  <a:pt x="185" y="319"/>
                </a:lnTo>
                <a:lnTo>
                  <a:pt x="190" y="315"/>
                </a:lnTo>
                <a:lnTo>
                  <a:pt x="192" y="313"/>
                </a:lnTo>
                <a:lnTo>
                  <a:pt x="198" y="309"/>
                </a:lnTo>
                <a:lnTo>
                  <a:pt x="204" y="309"/>
                </a:lnTo>
                <a:lnTo>
                  <a:pt x="208" y="311"/>
                </a:lnTo>
                <a:lnTo>
                  <a:pt x="211" y="311"/>
                </a:lnTo>
                <a:lnTo>
                  <a:pt x="213" y="311"/>
                </a:lnTo>
                <a:lnTo>
                  <a:pt x="217" y="307"/>
                </a:lnTo>
                <a:lnTo>
                  <a:pt x="225" y="305"/>
                </a:lnTo>
                <a:lnTo>
                  <a:pt x="231" y="305"/>
                </a:lnTo>
                <a:lnTo>
                  <a:pt x="236" y="309"/>
                </a:lnTo>
                <a:lnTo>
                  <a:pt x="240" y="309"/>
                </a:lnTo>
                <a:lnTo>
                  <a:pt x="246" y="305"/>
                </a:lnTo>
                <a:lnTo>
                  <a:pt x="252" y="304"/>
                </a:lnTo>
                <a:lnTo>
                  <a:pt x="258" y="302"/>
                </a:lnTo>
                <a:lnTo>
                  <a:pt x="261" y="296"/>
                </a:lnTo>
                <a:lnTo>
                  <a:pt x="267" y="294"/>
                </a:lnTo>
                <a:lnTo>
                  <a:pt x="271" y="290"/>
                </a:lnTo>
                <a:lnTo>
                  <a:pt x="277" y="292"/>
                </a:lnTo>
                <a:lnTo>
                  <a:pt x="284" y="290"/>
                </a:lnTo>
                <a:lnTo>
                  <a:pt x="288" y="288"/>
                </a:lnTo>
                <a:lnTo>
                  <a:pt x="292" y="288"/>
                </a:lnTo>
                <a:lnTo>
                  <a:pt x="296" y="290"/>
                </a:lnTo>
                <a:lnTo>
                  <a:pt x="300" y="290"/>
                </a:lnTo>
                <a:lnTo>
                  <a:pt x="306" y="290"/>
                </a:lnTo>
                <a:lnTo>
                  <a:pt x="311" y="288"/>
                </a:lnTo>
                <a:lnTo>
                  <a:pt x="315" y="288"/>
                </a:lnTo>
                <a:lnTo>
                  <a:pt x="321" y="290"/>
                </a:lnTo>
                <a:lnTo>
                  <a:pt x="325" y="292"/>
                </a:lnTo>
                <a:lnTo>
                  <a:pt x="329" y="294"/>
                </a:lnTo>
                <a:lnTo>
                  <a:pt x="334" y="296"/>
                </a:lnTo>
                <a:lnTo>
                  <a:pt x="340" y="296"/>
                </a:lnTo>
                <a:lnTo>
                  <a:pt x="346" y="294"/>
                </a:lnTo>
                <a:lnTo>
                  <a:pt x="352" y="292"/>
                </a:lnTo>
                <a:lnTo>
                  <a:pt x="357" y="290"/>
                </a:lnTo>
                <a:lnTo>
                  <a:pt x="361" y="284"/>
                </a:lnTo>
                <a:lnTo>
                  <a:pt x="363" y="279"/>
                </a:lnTo>
                <a:lnTo>
                  <a:pt x="363" y="269"/>
                </a:lnTo>
                <a:lnTo>
                  <a:pt x="365" y="263"/>
                </a:lnTo>
                <a:lnTo>
                  <a:pt x="363" y="257"/>
                </a:lnTo>
                <a:lnTo>
                  <a:pt x="367" y="252"/>
                </a:lnTo>
                <a:lnTo>
                  <a:pt x="367" y="244"/>
                </a:lnTo>
                <a:lnTo>
                  <a:pt x="363" y="236"/>
                </a:lnTo>
                <a:lnTo>
                  <a:pt x="369" y="227"/>
                </a:lnTo>
                <a:lnTo>
                  <a:pt x="373" y="225"/>
                </a:lnTo>
                <a:lnTo>
                  <a:pt x="379" y="217"/>
                </a:lnTo>
                <a:lnTo>
                  <a:pt x="386" y="215"/>
                </a:lnTo>
                <a:lnTo>
                  <a:pt x="388" y="209"/>
                </a:lnTo>
                <a:lnTo>
                  <a:pt x="382" y="206"/>
                </a:lnTo>
                <a:lnTo>
                  <a:pt x="384" y="198"/>
                </a:lnTo>
                <a:lnTo>
                  <a:pt x="390" y="196"/>
                </a:lnTo>
                <a:lnTo>
                  <a:pt x="392" y="190"/>
                </a:lnTo>
                <a:lnTo>
                  <a:pt x="394" y="181"/>
                </a:lnTo>
                <a:lnTo>
                  <a:pt x="390" y="173"/>
                </a:lnTo>
                <a:lnTo>
                  <a:pt x="386" y="165"/>
                </a:lnTo>
                <a:lnTo>
                  <a:pt x="386" y="152"/>
                </a:lnTo>
                <a:lnTo>
                  <a:pt x="384" y="144"/>
                </a:lnTo>
                <a:lnTo>
                  <a:pt x="384" y="133"/>
                </a:lnTo>
                <a:lnTo>
                  <a:pt x="386" y="123"/>
                </a:lnTo>
                <a:lnTo>
                  <a:pt x="390" y="115"/>
                </a:lnTo>
                <a:lnTo>
                  <a:pt x="392" y="106"/>
                </a:lnTo>
                <a:lnTo>
                  <a:pt x="394" y="92"/>
                </a:lnTo>
                <a:lnTo>
                  <a:pt x="396" y="87"/>
                </a:lnTo>
                <a:lnTo>
                  <a:pt x="400" y="81"/>
                </a:lnTo>
                <a:lnTo>
                  <a:pt x="405" y="75"/>
                </a:lnTo>
                <a:lnTo>
                  <a:pt x="415" y="73"/>
                </a:lnTo>
                <a:lnTo>
                  <a:pt x="425" y="71"/>
                </a:lnTo>
                <a:lnTo>
                  <a:pt x="430" y="67"/>
                </a:lnTo>
                <a:lnTo>
                  <a:pt x="432" y="56"/>
                </a:lnTo>
                <a:lnTo>
                  <a:pt x="438" y="46"/>
                </a:lnTo>
                <a:lnTo>
                  <a:pt x="444" y="44"/>
                </a:lnTo>
                <a:lnTo>
                  <a:pt x="452" y="42"/>
                </a:lnTo>
                <a:lnTo>
                  <a:pt x="455" y="41"/>
                </a:lnTo>
                <a:lnTo>
                  <a:pt x="465" y="41"/>
                </a:lnTo>
                <a:lnTo>
                  <a:pt x="471" y="48"/>
                </a:lnTo>
                <a:lnTo>
                  <a:pt x="475" y="56"/>
                </a:lnTo>
                <a:lnTo>
                  <a:pt x="484" y="56"/>
                </a:lnTo>
                <a:lnTo>
                  <a:pt x="496" y="54"/>
                </a:lnTo>
                <a:lnTo>
                  <a:pt x="501" y="50"/>
                </a:lnTo>
                <a:lnTo>
                  <a:pt x="507" y="46"/>
                </a:lnTo>
                <a:lnTo>
                  <a:pt x="521" y="41"/>
                </a:lnTo>
                <a:lnTo>
                  <a:pt x="530" y="37"/>
                </a:lnTo>
                <a:lnTo>
                  <a:pt x="536" y="31"/>
                </a:lnTo>
                <a:lnTo>
                  <a:pt x="546" y="27"/>
                </a:lnTo>
                <a:lnTo>
                  <a:pt x="557" y="23"/>
                </a:lnTo>
                <a:lnTo>
                  <a:pt x="565" y="16"/>
                </a:lnTo>
                <a:lnTo>
                  <a:pt x="574" y="12"/>
                </a:lnTo>
                <a:lnTo>
                  <a:pt x="586" y="8"/>
                </a:lnTo>
                <a:lnTo>
                  <a:pt x="596" y="4"/>
                </a:lnTo>
                <a:lnTo>
                  <a:pt x="603" y="0"/>
                </a:lnTo>
                <a:lnTo>
                  <a:pt x="611" y="2"/>
                </a:lnTo>
                <a:lnTo>
                  <a:pt x="619" y="0"/>
                </a:lnTo>
                <a:lnTo>
                  <a:pt x="622" y="0"/>
                </a:lnTo>
                <a:lnTo>
                  <a:pt x="628" y="4"/>
                </a:lnTo>
                <a:lnTo>
                  <a:pt x="634" y="10"/>
                </a:lnTo>
                <a:lnTo>
                  <a:pt x="628" y="12"/>
                </a:lnTo>
                <a:lnTo>
                  <a:pt x="630" y="17"/>
                </a:lnTo>
                <a:lnTo>
                  <a:pt x="632" y="23"/>
                </a:lnTo>
                <a:lnTo>
                  <a:pt x="636" y="31"/>
                </a:lnTo>
                <a:lnTo>
                  <a:pt x="642" y="31"/>
                </a:lnTo>
                <a:lnTo>
                  <a:pt x="651" y="27"/>
                </a:lnTo>
                <a:lnTo>
                  <a:pt x="659" y="29"/>
                </a:lnTo>
                <a:lnTo>
                  <a:pt x="669" y="31"/>
                </a:lnTo>
                <a:lnTo>
                  <a:pt x="676" y="35"/>
                </a:lnTo>
                <a:lnTo>
                  <a:pt x="680" y="33"/>
                </a:lnTo>
                <a:lnTo>
                  <a:pt x="682" y="39"/>
                </a:lnTo>
                <a:lnTo>
                  <a:pt x="690" y="41"/>
                </a:lnTo>
                <a:lnTo>
                  <a:pt x="695" y="41"/>
                </a:lnTo>
                <a:lnTo>
                  <a:pt x="701" y="48"/>
                </a:lnTo>
                <a:lnTo>
                  <a:pt x="707" y="54"/>
                </a:lnTo>
                <a:lnTo>
                  <a:pt x="711" y="60"/>
                </a:lnTo>
                <a:lnTo>
                  <a:pt x="717" y="64"/>
                </a:lnTo>
                <a:lnTo>
                  <a:pt x="724" y="69"/>
                </a:lnTo>
                <a:lnTo>
                  <a:pt x="730" y="73"/>
                </a:lnTo>
                <a:lnTo>
                  <a:pt x="740" y="75"/>
                </a:lnTo>
                <a:lnTo>
                  <a:pt x="747" y="73"/>
                </a:lnTo>
                <a:lnTo>
                  <a:pt x="753" y="69"/>
                </a:lnTo>
                <a:lnTo>
                  <a:pt x="759" y="69"/>
                </a:lnTo>
                <a:lnTo>
                  <a:pt x="767" y="73"/>
                </a:lnTo>
                <a:lnTo>
                  <a:pt x="772" y="79"/>
                </a:lnTo>
                <a:lnTo>
                  <a:pt x="778" y="81"/>
                </a:lnTo>
                <a:lnTo>
                  <a:pt x="782" y="89"/>
                </a:lnTo>
                <a:lnTo>
                  <a:pt x="786" y="98"/>
                </a:lnTo>
                <a:lnTo>
                  <a:pt x="791" y="106"/>
                </a:lnTo>
                <a:lnTo>
                  <a:pt x="799" y="112"/>
                </a:lnTo>
                <a:lnTo>
                  <a:pt x="807" y="113"/>
                </a:lnTo>
                <a:lnTo>
                  <a:pt x="818" y="110"/>
                </a:lnTo>
                <a:lnTo>
                  <a:pt x="828" y="110"/>
                </a:lnTo>
                <a:lnTo>
                  <a:pt x="836" y="113"/>
                </a:lnTo>
                <a:lnTo>
                  <a:pt x="841" y="121"/>
                </a:lnTo>
                <a:lnTo>
                  <a:pt x="855" y="121"/>
                </a:lnTo>
                <a:lnTo>
                  <a:pt x="864" y="117"/>
                </a:lnTo>
                <a:lnTo>
                  <a:pt x="870" y="115"/>
                </a:lnTo>
                <a:lnTo>
                  <a:pt x="878" y="121"/>
                </a:lnTo>
                <a:lnTo>
                  <a:pt x="882" y="125"/>
                </a:lnTo>
                <a:lnTo>
                  <a:pt x="888" y="133"/>
                </a:lnTo>
                <a:lnTo>
                  <a:pt x="893" y="140"/>
                </a:lnTo>
                <a:lnTo>
                  <a:pt x="891" y="148"/>
                </a:lnTo>
                <a:lnTo>
                  <a:pt x="891" y="158"/>
                </a:lnTo>
                <a:lnTo>
                  <a:pt x="891" y="165"/>
                </a:lnTo>
                <a:lnTo>
                  <a:pt x="888" y="175"/>
                </a:lnTo>
                <a:lnTo>
                  <a:pt x="886" y="184"/>
                </a:lnTo>
                <a:lnTo>
                  <a:pt x="886" y="192"/>
                </a:lnTo>
                <a:lnTo>
                  <a:pt x="884" y="202"/>
                </a:lnTo>
                <a:lnTo>
                  <a:pt x="886" y="211"/>
                </a:lnTo>
                <a:lnTo>
                  <a:pt x="880" y="219"/>
                </a:lnTo>
                <a:lnTo>
                  <a:pt x="870" y="221"/>
                </a:lnTo>
                <a:lnTo>
                  <a:pt x="866" y="227"/>
                </a:lnTo>
                <a:lnTo>
                  <a:pt x="868" y="236"/>
                </a:lnTo>
                <a:lnTo>
                  <a:pt x="872" y="248"/>
                </a:lnTo>
                <a:lnTo>
                  <a:pt x="874" y="256"/>
                </a:lnTo>
                <a:lnTo>
                  <a:pt x="870" y="259"/>
                </a:lnTo>
                <a:lnTo>
                  <a:pt x="868" y="267"/>
                </a:lnTo>
                <a:lnTo>
                  <a:pt x="861" y="269"/>
                </a:lnTo>
                <a:lnTo>
                  <a:pt x="855" y="271"/>
                </a:lnTo>
                <a:lnTo>
                  <a:pt x="864" y="280"/>
                </a:lnTo>
                <a:lnTo>
                  <a:pt x="868" y="282"/>
                </a:lnTo>
                <a:lnTo>
                  <a:pt x="878" y="282"/>
                </a:lnTo>
                <a:lnTo>
                  <a:pt x="884" y="286"/>
                </a:lnTo>
                <a:lnTo>
                  <a:pt x="889" y="292"/>
                </a:lnTo>
                <a:lnTo>
                  <a:pt x="901" y="296"/>
                </a:lnTo>
                <a:lnTo>
                  <a:pt x="905" y="300"/>
                </a:lnTo>
                <a:lnTo>
                  <a:pt x="914" y="309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" name="Freeform 46"/>
          <p:cNvSpPr>
            <a:spLocks/>
          </p:cNvSpPr>
          <p:nvPr/>
        </p:nvSpPr>
        <p:spPr bwMode="auto">
          <a:xfrm>
            <a:off x="1827177" y="2072836"/>
            <a:ext cx="1952595" cy="1573149"/>
          </a:xfrm>
          <a:custGeom>
            <a:avLst/>
            <a:gdLst>
              <a:gd name="T0" fmla="*/ 2147483647 w 1094"/>
              <a:gd name="T1" fmla="*/ 2147483647 h 906"/>
              <a:gd name="T2" fmla="*/ 2147483647 w 1094"/>
              <a:gd name="T3" fmla="*/ 2147483647 h 906"/>
              <a:gd name="T4" fmla="*/ 2147483647 w 1094"/>
              <a:gd name="T5" fmla="*/ 2147483647 h 906"/>
              <a:gd name="T6" fmla="*/ 2147483647 w 1094"/>
              <a:gd name="T7" fmla="*/ 2147483647 h 906"/>
              <a:gd name="T8" fmla="*/ 2147483647 w 1094"/>
              <a:gd name="T9" fmla="*/ 2147483647 h 906"/>
              <a:gd name="T10" fmla="*/ 2147483647 w 1094"/>
              <a:gd name="T11" fmla="*/ 2147483647 h 906"/>
              <a:gd name="T12" fmla="*/ 2147483647 w 1094"/>
              <a:gd name="T13" fmla="*/ 2147483647 h 906"/>
              <a:gd name="T14" fmla="*/ 2147483647 w 1094"/>
              <a:gd name="T15" fmla="*/ 2147483647 h 906"/>
              <a:gd name="T16" fmla="*/ 2147483647 w 1094"/>
              <a:gd name="T17" fmla="*/ 2147483647 h 906"/>
              <a:gd name="T18" fmla="*/ 2147483647 w 1094"/>
              <a:gd name="T19" fmla="*/ 2147483647 h 906"/>
              <a:gd name="T20" fmla="*/ 2147483647 w 1094"/>
              <a:gd name="T21" fmla="*/ 2147483647 h 906"/>
              <a:gd name="T22" fmla="*/ 2147483647 w 1094"/>
              <a:gd name="T23" fmla="*/ 2147483647 h 906"/>
              <a:gd name="T24" fmla="*/ 2147483647 w 1094"/>
              <a:gd name="T25" fmla="*/ 2147483647 h 906"/>
              <a:gd name="T26" fmla="*/ 2147483647 w 1094"/>
              <a:gd name="T27" fmla="*/ 2147483647 h 906"/>
              <a:gd name="T28" fmla="*/ 2147483647 w 1094"/>
              <a:gd name="T29" fmla="*/ 2147483647 h 906"/>
              <a:gd name="T30" fmla="*/ 2147483647 w 1094"/>
              <a:gd name="T31" fmla="*/ 2147483647 h 906"/>
              <a:gd name="T32" fmla="*/ 2147483647 w 1094"/>
              <a:gd name="T33" fmla="*/ 2147483647 h 906"/>
              <a:gd name="T34" fmla="*/ 2147483647 w 1094"/>
              <a:gd name="T35" fmla="*/ 2147483647 h 906"/>
              <a:gd name="T36" fmla="*/ 2147483647 w 1094"/>
              <a:gd name="T37" fmla="*/ 2147483647 h 906"/>
              <a:gd name="T38" fmla="*/ 2147483647 w 1094"/>
              <a:gd name="T39" fmla="*/ 2147483647 h 906"/>
              <a:gd name="T40" fmla="*/ 2147483647 w 1094"/>
              <a:gd name="T41" fmla="*/ 2147483647 h 906"/>
              <a:gd name="T42" fmla="*/ 2147483647 w 1094"/>
              <a:gd name="T43" fmla="*/ 2147483647 h 906"/>
              <a:gd name="T44" fmla="*/ 2147483647 w 1094"/>
              <a:gd name="T45" fmla="*/ 2147483647 h 906"/>
              <a:gd name="T46" fmla="*/ 2147483647 w 1094"/>
              <a:gd name="T47" fmla="*/ 2147483647 h 906"/>
              <a:gd name="T48" fmla="*/ 2147483647 w 1094"/>
              <a:gd name="T49" fmla="*/ 2147483647 h 906"/>
              <a:gd name="T50" fmla="*/ 2147483647 w 1094"/>
              <a:gd name="T51" fmla="*/ 2147483647 h 906"/>
              <a:gd name="T52" fmla="*/ 2147483647 w 1094"/>
              <a:gd name="T53" fmla="*/ 2147483647 h 906"/>
              <a:gd name="T54" fmla="*/ 2147483647 w 1094"/>
              <a:gd name="T55" fmla="*/ 2147483647 h 906"/>
              <a:gd name="T56" fmla="*/ 2147483647 w 1094"/>
              <a:gd name="T57" fmla="*/ 2147483647 h 906"/>
              <a:gd name="T58" fmla="*/ 2147483647 w 1094"/>
              <a:gd name="T59" fmla="*/ 2147483647 h 906"/>
              <a:gd name="T60" fmla="*/ 2147483647 w 1094"/>
              <a:gd name="T61" fmla="*/ 2147483647 h 906"/>
              <a:gd name="T62" fmla="*/ 2147483647 w 1094"/>
              <a:gd name="T63" fmla="*/ 2147483647 h 906"/>
              <a:gd name="T64" fmla="*/ 2147483647 w 1094"/>
              <a:gd name="T65" fmla="*/ 2147483647 h 906"/>
              <a:gd name="T66" fmla="*/ 2147483647 w 1094"/>
              <a:gd name="T67" fmla="*/ 2147483647 h 906"/>
              <a:gd name="T68" fmla="*/ 2147483647 w 1094"/>
              <a:gd name="T69" fmla="*/ 2147483647 h 906"/>
              <a:gd name="T70" fmla="*/ 2147483647 w 1094"/>
              <a:gd name="T71" fmla="*/ 2147483647 h 906"/>
              <a:gd name="T72" fmla="*/ 2147483647 w 1094"/>
              <a:gd name="T73" fmla="*/ 2147483647 h 906"/>
              <a:gd name="T74" fmla="*/ 2147483647 w 1094"/>
              <a:gd name="T75" fmla="*/ 2147483647 h 906"/>
              <a:gd name="T76" fmla="*/ 2147483647 w 1094"/>
              <a:gd name="T77" fmla="*/ 2147483647 h 906"/>
              <a:gd name="T78" fmla="*/ 2147483647 w 1094"/>
              <a:gd name="T79" fmla="*/ 2147483647 h 906"/>
              <a:gd name="T80" fmla="*/ 2147483647 w 1094"/>
              <a:gd name="T81" fmla="*/ 2147483647 h 906"/>
              <a:gd name="T82" fmla="*/ 2147483647 w 1094"/>
              <a:gd name="T83" fmla="*/ 2147483647 h 906"/>
              <a:gd name="T84" fmla="*/ 2147483647 w 1094"/>
              <a:gd name="T85" fmla="*/ 2147483647 h 906"/>
              <a:gd name="T86" fmla="*/ 2147483647 w 1094"/>
              <a:gd name="T87" fmla="*/ 2147483647 h 906"/>
              <a:gd name="T88" fmla="*/ 2147483647 w 1094"/>
              <a:gd name="T89" fmla="*/ 2147483647 h 906"/>
              <a:gd name="T90" fmla="*/ 2147483647 w 1094"/>
              <a:gd name="T91" fmla="*/ 2147483647 h 906"/>
              <a:gd name="T92" fmla="*/ 0 w 1094"/>
              <a:gd name="T93" fmla="*/ 2147483647 h 906"/>
              <a:gd name="T94" fmla="*/ 2147483647 w 1094"/>
              <a:gd name="T95" fmla="*/ 2147483647 h 906"/>
              <a:gd name="T96" fmla="*/ 2147483647 w 1094"/>
              <a:gd name="T97" fmla="*/ 2147483647 h 906"/>
              <a:gd name="T98" fmla="*/ 2147483647 w 1094"/>
              <a:gd name="T99" fmla="*/ 2147483647 h 906"/>
              <a:gd name="T100" fmla="*/ 2147483647 w 1094"/>
              <a:gd name="T101" fmla="*/ 2147483647 h 906"/>
              <a:gd name="T102" fmla="*/ 2147483647 w 1094"/>
              <a:gd name="T103" fmla="*/ 2147483647 h 906"/>
              <a:gd name="T104" fmla="*/ 2147483647 w 1094"/>
              <a:gd name="T105" fmla="*/ 2147483647 h 906"/>
              <a:gd name="T106" fmla="*/ 2147483647 w 1094"/>
              <a:gd name="T107" fmla="*/ 2147483647 h 906"/>
              <a:gd name="T108" fmla="*/ 2147483647 w 1094"/>
              <a:gd name="T109" fmla="*/ 2147483647 h 9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4"/>
              <a:gd name="T166" fmla="*/ 0 h 906"/>
              <a:gd name="T167" fmla="*/ 1094 w 1094"/>
              <a:gd name="T168" fmla="*/ 906 h 9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4" h="906">
                <a:moveTo>
                  <a:pt x="1090" y="0"/>
                </a:moveTo>
                <a:lnTo>
                  <a:pt x="1083" y="7"/>
                </a:lnTo>
                <a:lnTo>
                  <a:pt x="1079" y="17"/>
                </a:lnTo>
                <a:lnTo>
                  <a:pt x="1081" y="26"/>
                </a:lnTo>
                <a:lnTo>
                  <a:pt x="1075" y="34"/>
                </a:lnTo>
                <a:lnTo>
                  <a:pt x="1066" y="46"/>
                </a:lnTo>
                <a:lnTo>
                  <a:pt x="1067" y="53"/>
                </a:lnTo>
                <a:lnTo>
                  <a:pt x="1067" y="63"/>
                </a:lnTo>
                <a:lnTo>
                  <a:pt x="1066" y="74"/>
                </a:lnTo>
                <a:lnTo>
                  <a:pt x="1062" y="82"/>
                </a:lnTo>
                <a:lnTo>
                  <a:pt x="1054" y="82"/>
                </a:lnTo>
                <a:lnTo>
                  <a:pt x="1054" y="88"/>
                </a:lnTo>
                <a:lnTo>
                  <a:pt x="1048" y="96"/>
                </a:lnTo>
                <a:lnTo>
                  <a:pt x="1041" y="101"/>
                </a:lnTo>
                <a:lnTo>
                  <a:pt x="1037" y="111"/>
                </a:lnTo>
                <a:lnTo>
                  <a:pt x="1037" y="119"/>
                </a:lnTo>
                <a:lnTo>
                  <a:pt x="1037" y="126"/>
                </a:lnTo>
                <a:lnTo>
                  <a:pt x="1027" y="136"/>
                </a:lnTo>
                <a:lnTo>
                  <a:pt x="1023" y="145"/>
                </a:lnTo>
                <a:lnTo>
                  <a:pt x="1019" y="155"/>
                </a:lnTo>
                <a:lnTo>
                  <a:pt x="1012" y="165"/>
                </a:lnTo>
                <a:lnTo>
                  <a:pt x="1004" y="172"/>
                </a:lnTo>
                <a:lnTo>
                  <a:pt x="996" y="188"/>
                </a:lnTo>
                <a:lnTo>
                  <a:pt x="989" y="201"/>
                </a:lnTo>
                <a:lnTo>
                  <a:pt x="987" y="213"/>
                </a:lnTo>
                <a:lnTo>
                  <a:pt x="985" y="220"/>
                </a:lnTo>
                <a:lnTo>
                  <a:pt x="981" y="234"/>
                </a:lnTo>
                <a:lnTo>
                  <a:pt x="973" y="240"/>
                </a:lnTo>
                <a:lnTo>
                  <a:pt x="964" y="245"/>
                </a:lnTo>
                <a:lnTo>
                  <a:pt x="950" y="241"/>
                </a:lnTo>
                <a:lnTo>
                  <a:pt x="945" y="240"/>
                </a:lnTo>
                <a:lnTo>
                  <a:pt x="939" y="249"/>
                </a:lnTo>
                <a:lnTo>
                  <a:pt x="933" y="253"/>
                </a:lnTo>
                <a:lnTo>
                  <a:pt x="925" y="261"/>
                </a:lnTo>
                <a:lnTo>
                  <a:pt x="916" y="266"/>
                </a:lnTo>
                <a:lnTo>
                  <a:pt x="914" y="274"/>
                </a:lnTo>
                <a:lnTo>
                  <a:pt x="908" y="280"/>
                </a:lnTo>
                <a:lnTo>
                  <a:pt x="898" y="289"/>
                </a:lnTo>
                <a:lnTo>
                  <a:pt x="912" y="288"/>
                </a:lnTo>
                <a:lnTo>
                  <a:pt x="925" y="288"/>
                </a:lnTo>
                <a:lnTo>
                  <a:pt x="935" y="289"/>
                </a:lnTo>
                <a:lnTo>
                  <a:pt x="946" y="291"/>
                </a:lnTo>
                <a:lnTo>
                  <a:pt x="952" y="295"/>
                </a:lnTo>
                <a:lnTo>
                  <a:pt x="962" y="299"/>
                </a:lnTo>
                <a:lnTo>
                  <a:pt x="971" y="303"/>
                </a:lnTo>
                <a:lnTo>
                  <a:pt x="977" y="312"/>
                </a:lnTo>
                <a:lnTo>
                  <a:pt x="979" y="322"/>
                </a:lnTo>
                <a:lnTo>
                  <a:pt x="979" y="332"/>
                </a:lnTo>
                <a:lnTo>
                  <a:pt x="981" y="341"/>
                </a:lnTo>
                <a:lnTo>
                  <a:pt x="985" y="347"/>
                </a:lnTo>
                <a:lnTo>
                  <a:pt x="987" y="355"/>
                </a:lnTo>
                <a:lnTo>
                  <a:pt x="985" y="362"/>
                </a:lnTo>
                <a:lnTo>
                  <a:pt x="981" y="372"/>
                </a:lnTo>
                <a:lnTo>
                  <a:pt x="979" y="380"/>
                </a:lnTo>
                <a:lnTo>
                  <a:pt x="977" y="389"/>
                </a:lnTo>
                <a:lnTo>
                  <a:pt x="977" y="397"/>
                </a:lnTo>
                <a:lnTo>
                  <a:pt x="973" y="408"/>
                </a:lnTo>
                <a:lnTo>
                  <a:pt x="968" y="416"/>
                </a:lnTo>
                <a:lnTo>
                  <a:pt x="958" y="422"/>
                </a:lnTo>
                <a:lnTo>
                  <a:pt x="960" y="432"/>
                </a:lnTo>
                <a:lnTo>
                  <a:pt x="968" y="435"/>
                </a:lnTo>
                <a:lnTo>
                  <a:pt x="971" y="439"/>
                </a:lnTo>
                <a:lnTo>
                  <a:pt x="971" y="449"/>
                </a:lnTo>
                <a:lnTo>
                  <a:pt x="979" y="453"/>
                </a:lnTo>
                <a:lnTo>
                  <a:pt x="989" y="456"/>
                </a:lnTo>
                <a:lnTo>
                  <a:pt x="996" y="462"/>
                </a:lnTo>
                <a:lnTo>
                  <a:pt x="1000" y="468"/>
                </a:lnTo>
                <a:lnTo>
                  <a:pt x="996" y="474"/>
                </a:lnTo>
                <a:lnTo>
                  <a:pt x="993" y="478"/>
                </a:lnTo>
                <a:lnTo>
                  <a:pt x="996" y="485"/>
                </a:lnTo>
                <a:lnTo>
                  <a:pt x="1000" y="491"/>
                </a:lnTo>
                <a:lnTo>
                  <a:pt x="1002" y="499"/>
                </a:lnTo>
                <a:lnTo>
                  <a:pt x="998" y="506"/>
                </a:lnTo>
                <a:lnTo>
                  <a:pt x="991" y="508"/>
                </a:lnTo>
                <a:lnTo>
                  <a:pt x="993" y="512"/>
                </a:lnTo>
                <a:lnTo>
                  <a:pt x="996" y="516"/>
                </a:lnTo>
                <a:lnTo>
                  <a:pt x="991" y="522"/>
                </a:lnTo>
                <a:lnTo>
                  <a:pt x="993" y="527"/>
                </a:lnTo>
                <a:lnTo>
                  <a:pt x="1000" y="535"/>
                </a:lnTo>
                <a:lnTo>
                  <a:pt x="1000" y="541"/>
                </a:lnTo>
                <a:lnTo>
                  <a:pt x="1002" y="551"/>
                </a:lnTo>
                <a:lnTo>
                  <a:pt x="1010" y="558"/>
                </a:lnTo>
                <a:lnTo>
                  <a:pt x="1017" y="564"/>
                </a:lnTo>
                <a:lnTo>
                  <a:pt x="1021" y="572"/>
                </a:lnTo>
                <a:lnTo>
                  <a:pt x="1021" y="579"/>
                </a:lnTo>
                <a:lnTo>
                  <a:pt x="1027" y="593"/>
                </a:lnTo>
                <a:lnTo>
                  <a:pt x="1029" y="602"/>
                </a:lnTo>
                <a:lnTo>
                  <a:pt x="1033" y="612"/>
                </a:lnTo>
                <a:lnTo>
                  <a:pt x="1035" y="623"/>
                </a:lnTo>
                <a:lnTo>
                  <a:pt x="1037" y="633"/>
                </a:lnTo>
                <a:lnTo>
                  <a:pt x="1041" y="645"/>
                </a:lnTo>
                <a:lnTo>
                  <a:pt x="1048" y="652"/>
                </a:lnTo>
                <a:lnTo>
                  <a:pt x="1050" y="660"/>
                </a:lnTo>
                <a:lnTo>
                  <a:pt x="1060" y="668"/>
                </a:lnTo>
                <a:lnTo>
                  <a:pt x="1067" y="668"/>
                </a:lnTo>
                <a:lnTo>
                  <a:pt x="1075" y="671"/>
                </a:lnTo>
                <a:lnTo>
                  <a:pt x="1081" y="670"/>
                </a:lnTo>
                <a:lnTo>
                  <a:pt x="1090" y="668"/>
                </a:lnTo>
                <a:lnTo>
                  <a:pt x="1094" y="670"/>
                </a:lnTo>
                <a:lnTo>
                  <a:pt x="1090" y="673"/>
                </a:lnTo>
                <a:lnTo>
                  <a:pt x="1087" y="675"/>
                </a:lnTo>
                <a:lnTo>
                  <a:pt x="1077" y="679"/>
                </a:lnTo>
                <a:lnTo>
                  <a:pt x="1069" y="685"/>
                </a:lnTo>
                <a:lnTo>
                  <a:pt x="1066" y="685"/>
                </a:lnTo>
                <a:lnTo>
                  <a:pt x="1058" y="685"/>
                </a:lnTo>
                <a:lnTo>
                  <a:pt x="1056" y="691"/>
                </a:lnTo>
                <a:lnTo>
                  <a:pt x="1054" y="694"/>
                </a:lnTo>
                <a:lnTo>
                  <a:pt x="1048" y="698"/>
                </a:lnTo>
                <a:lnTo>
                  <a:pt x="1046" y="704"/>
                </a:lnTo>
                <a:lnTo>
                  <a:pt x="1041" y="708"/>
                </a:lnTo>
                <a:lnTo>
                  <a:pt x="1042" y="714"/>
                </a:lnTo>
                <a:lnTo>
                  <a:pt x="1039" y="719"/>
                </a:lnTo>
                <a:lnTo>
                  <a:pt x="1039" y="729"/>
                </a:lnTo>
                <a:lnTo>
                  <a:pt x="1042" y="735"/>
                </a:lnTo>
                <a:lnTo>
                  <a:pt x="1042" y="741"/>
                </a:lnTo>
                <a:lnTo>
                  <a:pt x="1046" y="746"/>
                </a:lnTo>
                <a:lnTo>
                  <a:pt x="1054" y="748"/>
                </a:lnTo>
                <a:lnTo>
                  <a:pt x="1054" y="754"/>
                </a:lnTo>
                <a:lnTo>
                  <a:pt x="1052" y="762"/>
                </a:lnTo>
                <a:lnTo>
                  <a:pt x="1052" y="767"/>
                </a:lnTo>
                <a:lnTo>
                  <a:pt x="1046" y="771"/>
                </a:lnTo>
                <a:lnTo>
                  <a:pt x="1048" y="781"/>
                </a:lnTo>
                <a:lnTo>
                  <a:pt x="1052" y="790"/>
                </a:lnTo>
                <a:lnTo>
                  <a:pt x="1044" y="800"/>
                </a:lnTo>
                <a:lnTo>
                  <a:pt x="1046" y="812"/>
                </a:lnTo>
                <a:lnTo>
                  <a:pt x="1052" y="819"/>
                </a:lnTo>
                <a:lnTo>
                  <a:pt x="1050" y="831"/>
                </a:lnTo>
                <a:lnTo>
                  <a:pt x="1046" y="829"/>
                </a:lnTo>
                <a:lnTo>
                  <a:pt x="1042" y="831"/>
                </a:lnTo>
                <a:lnTo>
                  <a:pt x="1039" y="833"/>
                </a:lnTo>
                <a:lnTo>
                  <a:pt x="1035" y="829"/>
                </a:lnTo>
                <a:lnTo>
                  <a:pt x="1029" y="825"/>
                </a:lnTo>
                <a:lnTo>
                  <a:pt x="1023" y="827"/>
                </a:lnTo>
                <a:lnTo>
                  <a:pt x="1021" y="833"/>
                </a:lnTo>
                <a:lnTo>
                  <a:pt x="1019" y="840"/>
                </a:lnTo>
                <a:lnTo>
                  <a:pt x="1014" y="844"/>
                </a:lnTo>
                <a:lnTo>
                  <a:pt x="1008" y="846"/>
                </a:lnTo>
                <a:lnTo>
                  <a:pt x="1000" y="848"/>
                </a:lnTo>
                <a:lnTo>
                  <a:pt x="996" y="854"/>
                </a:lnTo>
                <a:lnTo>
                  <a:pt x="989" y="856"/>
                </a:lnTo>
                <a:lnTo>
                  <a:pt x="981" y="852"/>
                </a:lnTo>
                <a:lnTo>
                  <a:pt x="971" y="850"/>
                </a:lnTo>
                <a:lnTo>
                  <a:pt x="966" y="848"/>
                </a:lnTo>
                <a:lnTo>
                  <a:pt x="962" y="850"/>
                </a:lnTo>
                <a:lnTo>
                  <a:pt x="958" y="856"/>
                </a:lnTo>
                <a:lnTo>
                  <a:pt x="962" y="862"/>
                </a:lnTo>
                <a:lnTo>
                  <a:pt x="964" y="867"/>
                </a:lnTo>
                <a:lnTo>
                  <a:pt x="962" y="873"/>
                </a:lnTo>
                <a:lnTo>
                  <a:pt x="958" y="877"/>
                </a:lnTo>
                <a:lnTo>
                  <a:pt x="950" y="875"/>
                </a:lnTo>
                <a:lnTo>
                  <a:pt x="946" y="871"/>
                </a:lnTo>
                <a:lnTo>
                  <a:pt x="943" y="871"/>
                </a:lnTo>
                <a:lnTo>
                  <a:pt x="933" y="869"/>
                </a:lnTo>
                <a:lnTo>
                  <a:pt x="931" y="865"/>
                </a:lnTo>
                <a:lnTo>
                  <a:pt x="927" y="862"/>
                </a:lnTo>
                <a:lnTo>
                  <a:pt x="921" y="863"/>
                </a:lnTo>
                <a:lnTo>
                  <a:pt x="918" y="867"/>
                </a:lnTo>
                <a:lnTo>
                  <a:pt x="916" y="869"/>
                </a:lnTo>
                <a:lnTo>
                  <a:pt x="908" y="869"/>
                </a:lnTo>
                <a:lnTo>
                  <a:pt x="904" y="863"/>
                </a:lnTo>
                <a:lnTo>
                  <a:pt x="900" y="860"/>
                </a:lnTo>
                <a:lnTo>
                  <a:pt x="897" y="854"/>
                </a:lnTo>
                <a:lnTo>
                  <a:pt x="897" y="846"/>
                </a:lnTo>
                <a:lnTo>
                  <a:pt x="893" y="840"/>
                </a:lnTo>
                <a:lnTo>
                  <a:pt x="881" y="838"/>
                </a:lnTo>
                <a:lnTo>
                  <a:pt x="875" y="840"/>
                </a:lnTo>
                <a:lnTo>
                  <a:pt x="870" y="837"/>
                </a:lnTo>
                <a:lnTo>
                  <a:pt x="862" y="838"/>
                </a:lnTo>
                <a:lnTo>
                  <a:pt x="856" y="848"/>
                </a:lnTo>
                <a:lnTo>
                  <a:pt x="852" y="854"/>
                </a:lnTo>
                <a:lnTo>
                  <a:pt x="848" y="862"/>
                </a:lnTo>
                <a:lnTo>
                  <a:pt x="843" y="863"/>
                </a:lnTo>
                <a:lnTo>
                  <a:pt x="835" y="863"/>
                </a:lnTo>
                <a:lnTo>
                  <a:pt x="831" y="863"/>
                </a:lnTo>
                <a:lnTo>
                  <a:pt x="822" y="860"/>
                </a:lnTo>
                <a:lnTo>
                  <a:pt x="816" y="850"/>
                </a:lnTo>
                <a:lnTo>
                  <a:pt x="806" y="848"/>
                </a:lnTo>
                <a:lnTo>
                  <a:pt x="802" y="852"/>
                </a:lnTo>
                <a:lnTo>
                  <a:pt x="791" y="854"/>
                </a:lnTo>
                <a:lnTo>
                  <a:pt x="785" y="848"/>
                </a:lnTo>
                <a:lnTo>
                  <a:pt x="783" y="840"/>
                </a:lnTo>
                <a:lnTo>
                  <a:pt x="785" y="837"/>
                </a:lnTo>
                <a:lnTo>
                  <a:pt x="783" y="829"/>
                </a:lnTo>
                <a:lnTo>
                  <a:pt x="779" y="825"/>
                </a:lnTo>
                <a:lnTo>
                  <a:pt x="779" y="817"/>
                </a:lnTo>
                <a:lnTo>
                  <a:pt x="783" y="812"/>
                </a:lnTo>
                <a:lnTo>
                  <a:pt x="779" y="808"/>
                </a:lnTo>
                <a:lnTo>
                  <a:pt x="772" y="806"/>
                </a:lnTo>
                <a:lnTo>
                  <a:pt x="766" y="810"/>
                </a:lnTo>
                <a:lnTo>
                  <a:pt x="764" y="815"/>
                </a:lnTo>
                <a:lnTo>
                  <a:pt x="762" y="821"/>
                </a:lnTo>
                <a:lnTo>
                  <a:pt x="756" y="823"/>
                </a:lnTo>
                <a:lnTo>
                  <a:pt x="749" y="821"/>
                </a:lnTo>
                <a:lnTo>
                  <a:pt x="749" y="815"/>
                </a:lnTo>
                <a:lnTo>
                  <a:pt x="751" y="804"/>
                </a:lnTo>
                <a:lnTo>
                  <a:pt x="752" y="794"/>
                </a:lnTo>
                <a:lnTo>
                  <a:pt x="751" y="781"/>
                </a:lnTo>
                <a:lnTo>
                  <a:pt x="752" y="769"/>
                </a:lnTo>
                <a:lnTo>
                  <a:pt x="752" y="758"/>
                </a:lnTo>
                <a:lnTo>
                  <a:pt x="749" y="748"/>
                </a:lnTo>
                <a:lnTo>
                  <a:pt x="751" y="739"/>
                </a:lnTo>
                <a:lnTo>
                  <a:pt x="752" y="731"/>
                </a:lnTo>
                <a:lnTo>
                  <a:pt x="756" y="723"/>
                </a:lnTo>
                <a:lnTo>
                  <a:pt x="756" y="716"/>
                </a:lnTo>
                <a:lnTo>
                  <a:pt x="751" y="710"/>
                </a:lnTo>
                <a:lnTo>
                  <a:pt x="749" y="698"/>
                </a:lnTo>
                <a:lnTo>
                  <a:pt x="754" y="691"/>
                </a:lnTo>
                <a:lnTo>
                  <a:pt x="752" y="679"/>
                </a:lnTo>
                <a:lnTo>
                  <a:pt x="756" y="670"/>
                </a:lnTo>
                <a:lnTo>
                  <a:pt x="758" y="658"/>
                </a:lnTo>
                <a:lnTo>
                  <a:pt x="764" y="648"/>
                </a:lnTo>
                <a:lnTo>
                  <a:pt x="770" y="641"/>
                </a:lnTo>
                <a:lnTo>
                  <a:pt x="774" y="631"/>
                </a:lnTo>
                <a:lnTo>
                  <a:pt x="776" y="625"/>
                </a:lnTo>
                <a:lnTo>
                  <a:pt x="776" y="618"/>
                </a:lnTo>
                <a:lnTo>
                  <a:pt x="756" y="618"/>
                </a:lnTo>
                <a:lnTo>
                  <a:pt x="741" y="614"/>
                </a:lnTo>
                <a:lnTo>
                  <a:pt x="722" y="614"/>
                </a:lnTo>
                <a:lnTo>
                  <a:pt x="699" y="610"/>
                </a:lnTo>
                <a:lnTo>
                  <a:pt x="678" y="610"/>
                </a:lnTo>
                <a:lnTo>
                  <a:pt x="658" y="610"/>
                </a:lnTo>
                <a:lnTo>
                  <a:pt x="624" y="606"/>
                </a:lnTo>
                <a:lnTo>
                  <a:pt x="605" y="606"/>
                </a:lnTo>
                <a:lnTo>
                  <a:pt x="583" y="604"/>
                </a:lnTo>
                <a:lnTo>
                  <a:pt x="557" y="602"/>
                </a:lnTo>
                <a:lnTo>
                  <a:pt x="537" y="600"/>
                </a:lnTo>
                <a:lnTo>
                  <a:pt x="510" y="600"/>
                </a:lnTo>
                <a:lnTo>
                  <a:pt x="486" y="600"/>
                </a:lnTo>
                <a:lnTo>
                  <a:pt x="462" y="600"/>
                </a:lnTo>
                <a:lnTo>
                  <a:pt x="437" y="597"/>
                </a:lnTo>
                <a:lnTo>
                  <a:pt x="416" y="595"/>
                </a:lnTo>
                <a:lnTo>
                  <a:pt x="399" y="595"/>
                </a:lnTo>
                <a:lnTo>
                  <a:pt x="376" y="595"/>
                </a:lnTo>
                <a:lnTo>
                  <a:pt x="353" y="595"/>
                </a:lnTo>
                <a:lnTo>
                  <a:pt x="340" y="597"/>
                </a:lnTo>
                <a:lnTo>
                  <a:pt x="326" y="585"/>
                </a:lnTo>
                <a:lnTo>
                  <a:pt x="320" y="575"/>
                </a:lnTo>
                <a:lnTo>
                  <a:pt x="311" y="568"/>
                </a:lnTo>
                <a:lnTo>
                  <a:pt x="299" y="558"/>
                </a:lnTo>
                <a:lnTo>
                  <a:pt x="288" y="552"/>
                </a:lnTo>
                <a:lnTo>
                  <a:pt x="282" y="539"/>
                </a:lnTo>
                <a:lnTo>
                  <a:pt x="282" y="527"/>
                </a:lnTo>
                <a:lnTo>
                  <a:pt x="286" y="522"/>
                </a:lnTo>
                <a:lnTo>
                  <a:pt x="292" y="510"/>
                </a:lnTo>
                <a:lnTo>
                  <a:pt x="286" y="499"/>
                </a:lnTo>
                <a:lnTo>
                  <a:pt x="286" y="489"/>
                </a:lnTo>
                <a:lnTo>
                  <a:pt x="288" y="478"/>
                </a:lnTo>
                <a:lnTo>
                  <a:pt x="286" y="468"/>
                </a:lnTo>
                <a:lnTo>
                  <a:pt x="282" y="460"/>
                </a:lnTo>
                <a:lnTo>
                  <a:pt x="276" y="456"/>
                </a:lnTo>
                <a:lnTo>
                  <a:pt x="272" y="447"/>
                </a:lnTo>
                <a:lnTo>
                  <a:pt x="267" y="439"/>
                </a:lnTo>
                <a:lnTo>
                  <a:pt x="263" y="426"/>
                </a:lnTo>
                <a:lnTo>
                  <a:pt x="257" y="418"/>
                </a:lnTo>
                <a:lnTo>
                  <a:pt x="255" y="416"/>
                </a:lnTo>
                <a:lnTo>
                  <a:pt x="253" y="420"/>
                </a:lnTo>
                <a:lnTo>
                  <a:pt x="247" y="430"/>
                </a:lnTo>
                <a:lnTo>
                  <a:pt x="244" y="443"/>
                </a:lnTo>
                <a:lnTo>
                  <a:pt x="244" y="455"/>
                </a:lnTo>
                <a:lnTo>
                  <a:pt x="242" y="468"/>
                </a:lnTo>
                <a:lnTo>
                  <a:pt x="240" y="478"/>
                </a:lnTo>
                <a:lnTo>
                  <a:pt x="242" y="489"/>
                </a:lnTo>
                <a:lnTo>
                  <a:pt x="238" y="504"/>
                </a:lnTo>
                <a:lnTo>
                  <a:pt x="238" y="512"/>
                </a:lnTo>
                <a:lnTo>
                  <a:pt x="228" y="522"/>
                </a:lnTo>
                <a:lnTo>
                  <a:pt x="230" y="533"/>
                </a:lnTo>
                <a:lnTo>
                  <a:pt x="228" y="543"/>
                </a:lnTo>
                <a:lnTo>
                  <a:pt x="224" y="545"/>
                </a:lnTo>
                <a:lnTo>
                  <a:pt x="213" y="547"/>
                </a:lnTo>
                <a:lnTo>
                  <a:pt x="199" y="551"/>
                </a:lnTo>
                <a:lnTo>
                  <a:pt x="178" y="552"/>
                </a:lnTo>
                <a:lnTo>
                  <a:pt x="159" y="551"/>
                </a:lnTo>
                <a:lnTo>
                  <a:pt x="142" y="552"/>
                </a:lnTo>
                <a:lnTo>
                  <a:pt x="123" y="552"/>
                </a:lnTo>
                <a:lnTo>
                  <a:pt x="101" y="552"/>
                </a:lnTo>
                <a:lnTo>
                  <a:pt x="86" y="551"/>
                </a:lnTo>
                <a:lnTo>
                  <a:pt x="69" y="551"/>
                </a:lnTo>
                <a:lnTo>
                  <a:pt x="51" y="552"/>
                </a:lnTo>
                <a:lnTo>
                  <a:pt x="36" y="551"/>
                </a:lnTo>
                <a:lnTo>
                  <a:pt x="26" y="551"/>
                </a:lnTo>
                <a:lnTo>
                  <a:pt x="15" y="552"/>
                </a:lnTo>
                <a:lnTo>
                  <a:pt x="0" y="552"/>
                </a:lnTo>
                <a:lnTo>
                  <a:pt x="2" y="566"/>
                </a:lnTo>
                <a:lnTo>
                  <a:pt x="2" y="577"/>
                </a:lnTo>
                <a:lnTo>
                  <a:pt x="3" y="585"/>
                </a:lnTo>
                <a:lnTo>
                  <a:pt x="2" y="597"/>
                </a:lnTo>
                <a:lnTo>
                  <a:pt x="2" y="610"/>
                </a:lnTo>
                <a:lnTo>
                  <a:pt x="2" y="623"/>
                </a:lnTo>
                <a:lnTo>
                  <a:pt x="5" y="633"/>
                </a:lnTo>
                <a:lnTo>
                  <a:pt x="7" y="641"/>
                </a:lnTo>
                <a:lnTo>
                  <a:pt x="9" y="648"/>
                </a:lnTo>
                <a:lnTo>
                  <a:pt x="11" y="658"/>
                </a:lnTo>
                <a:lnTo>
                  <a:pt x="13" y="668"/>
                </a:lnTo>
                <a:lnTo>
                  <a:pt x="15" y="677"/>
                </a:lnTo>
                <a:lnTo>
                  <a:pt x="23" y="683"/>
                </a:lnTo>
                <a:lnTo>
                  <a:pt x="25" y="689"/>
                </a:lnTo>
                <a:lnTo>
                  <a:pt x="30" y="698"/>
                </a:lnTo>
                <a:lnTo>
                  <a:pt x="36" y="704"/>
                </a:lnTo>
                <a:lnTo>
                  <a:pt x="44" y="708"/>
                </a:lnTo>
                <a:lnTo>
                  <a:pt x="53" y="708"/>
                </a:lnTo>
                <a:lnTo>
                  <a:pt x="59" y="710"/>
                </a:lnTo>
                <a:lnTo>
                  <a:pt x="65" y="718"/>
                </a:lnTo>
                <a:lnTo>
                  <a:pt x="71" y="719"/>
                </a:lnTo>
                <a:lnTo>
                  <a:pt x="78" y="721"/>
                </a:lnTo>
                <a:lnTo>
                  <a:pt x="92" y="725"/>
                </a:lnTo>
                <a:lnTo>
                  <a:pt x="99" y="731"/>
                </a:lnTo>
                <a:lnTo>
                  <a:pt x="101" y="742"/>
                </a:lnTo>
                <a:lnTo>
                  <a:pt x="101" y="754"/>
                </a:lnTo>
                <a:lnTo>
                  <a:pt x="105" y="762"/>
                </a:lnTo>
                <a:lnTo>
                  <a:pt x="107" y="771"/>
                </a:lnTo>
                <a:lnTo>
                  <a:pt x="109" y="777"/>
                </a:lnTo>
                <a:lnTo>
                  <a:pt x="109" y="781"/>
                </a:lnTo>
                <a:lnTo>
                  <a:pt x="107" y="790"/>
                </a:lnTo>
                <a:lnTo>
                  <a:pt x="109" y="796"/>
                </a:lnTo>
                <a:lnTo>
                  <a:pt x="109" y="806"/>
                </a:lnTo>
                <a:lnTo>
                  <a:pt x="107" y="814"/>
                </a:lnTo>
                <a:lnTo>
                  <a:pt x="103" y="819"/>
                </a:lnTo>
                <a:lnTo>
                  <a:pt x="103" y="825"/>
                </a:lnTo>
                <a:lnTo>
                  <a:pt x="99" y="835"/>
                </a:lnTo>
                <a:lnTo>
                  <a:pt x="96" y="842"/>
                </a:lnTo>
                <a:lnTo>
                  <a:pt x="90" y="848"/>
                </a:lnTo>
                <a:lnTo>
                  <a:pt x="82" y="852"/>
                </a:lnTo>
                <a:lnTo>
                  <a:pt x="76" y="856"/>
                </a:lnTo>
                <a:lnTo>
                  <a:pt x="73" y="862"/>
                </a:lnTo>
                <a:lnTo>
                  <a:pt x="69" y="867"/>
                </a:lnTo>
                <a:lnTo>
                  <a:pt x="67" y="873"/>
                </a:lnTo>
                <a:lnTo>
                  <a:pt x="67" y="879"/>
                </a:lnTo>
                <a:lnTo>
                  <a:pt x="65" y="885"/>
                </a:lnTo>
                <a:lnTo>
                  <a:pt x="57" y="888"/>
                </a:lnTo>
                <a:lnTo>
                  <a:pt x="51" y="894"/>
                </a:lnTo>
                <a:lnTo>
                  <a:pt x="50" y="898"/>
                </a:lnTo>
                <a:lnTo>
                  <a:pt x="46" y="906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5" name="Freeform 47"/>
          <p:cNvSpPr>
            <a:spLocks/>
          </p:cNvSpPr>
          <p:nvPr/>
        </p:nvSpPr>
        <p:spPr bwMode="auto">
          <a:xfrm>
            <a:off x="3779773" y="3238267"/>
            <a:ext cx="20299" cy="5415"/>
          </a:xfrm>
          <a:custGeom>
            <a:avLst/>
            <a:gdLst>
              <a:gd name="T0" fmla="*/ 0 w 12"/>
              <a:gd name="T1" fmla="*/ 0 h 3"/>
              <a:gd name="T2" fmla="*/ 0 w 12"/>
              <a:gd name="T3" fmla="*/ 0 h 3"/>
              <a:gd name="T4" fmla="*/ 2147483647 w 12"/>
              <a:gd name="T5" fmla="*/ 2147483647 h 3"/>
              <a:gd name="T6" fmla="*/ 0 w 1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"/>
              <a:gd name="T14" fmla="*/ 12 w 1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">
                <a:moveTo>
                  <a:pt x="0" y="0"/>
                </a:moveTo>
                <a:lnTo>
                  <a:pt x="0" y="0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6" name="Freeform 48"/>
          <p:cNvSpPr>
            <a:spLocks/>
          </p:cNvSpPr>
          <p:nvPr/>
        </p:nvSpPr>
        <p:spPr bwMode="auto">
          <a:xfrm>
            <a:off x="3779773" y="3238267"/>
            <a:ext cx="20299" cy="5415"/>
          </a:xfrm>
          <a:custGeom>
            <a:avLst/>
            <a:gdLst>
              <a:gd name="T0" fmla="*/ 0 w 12"/>
              <a:gd name="T1" fmla="*/ 0 h 3"/>
              <a:gd name="T2" fmla="*/ 2147483647 w 12"/>
              <a:gd name="T3" fmla="*/ 2147483647 h 3"/>
              <a:gd name="T4" fmla="*/ 0 w 12"/>
              <a:gd name="T5" fmla="*/ 0 h 3"/>
              <a:gd name="T6" fmla="*/ 0 60000 65536"/>
              <a:gd name="T7" fmla="*/ 0 60000 65536"/>
              <a:gd name="T8" fmla="*/ 0 60000 65536"/>
              <a:gd name="T9" fmla="*/ 0 w 12"/>
              <a:gd name="T10" fmla="*/ 0 h 3"/>
              <a:gd name="T11" fmla="*/ 12 w 1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3">
                <a:moveTo>
                  <a:pt x="0" y="0"/>
                </a:moveTo>
                <a:lnTo>
                  <a:pt x="12" y="3"/>
                </a:lnTo>
                <a:lnTo>
                  <a:pt x="0" y="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7" name="Freeform 49"/>
          <p:cNvSpPr>
            <a:spLocks/>
          </p:cNvSpPr>
          <p:nvPr/>
        </p:nvSpPr>
        <p:spPr bwMode="auto">
          <a:xfrm>
            <a:off x="3429118" y="2076444"/>
            <a:ext cx="1079647" cy="2166691"/>
          </a:xfrm>
          <a:custGeom>
            <a:avLst/>
            <a:gdLst>
              <a:gd name="T0" fmla="*/ 2147483647 w 605"/>
              <a:gd name="T1" fmla="*/ 2147483647 h 1249"/>
              <a:gd name="T2" fmla="*/ 2147483647 w 605"/>
              <a:gd name="T3" fmla="*/ 2147483647 h 1249"/>
              <a:gd name="T4" fmla="*/ 2147483647 w 605"/>
              <a:gd name="T5" fmla="*/ 2147483647 h 1249"/>
              <a:gd name="T6" fmla="*/ 2147483647 w 605"/>
              <a:gd name="T7" fmla="*/ 2147483647 h 1249"/>
              <a:gd name="T8" fmla="*/ 2147483647 w 605"/>
              <a:gd name="T9" fmla="*/ 2147483647 h 1249"/>
              <a:gd name="T10" fmla="*/ 2147483647 w 605"/>
              <a:gd name="T11" fmla="*/ 2147483647 h 1249"/>
              <a:gd name="T12" fmla="*/ 2147483647 w 605"/>
              <a:gd name="T13" fmla="*/ 2147483647 h 1249"/>
              <a:gd name="T14" fmla="*/ 2147483647 w 605"/>
              <a:gd name="T15" fmla="*/ 2147483647 h 1249"/>
              <a:gd name="T16" fmla="*/ 2147483647 w 605"/>
              <a:gd name="T17" fmla="*/ 2147483647 h 1249"/>
              <a:gd name="T18" fmla="*/ 2147483647 w 605"/>
              <a:gd name="T19" fmla="*/ 2147483647 h 1249"/>
              <a:gd name="T20" fmla="*/ 2147483647 w 605"/>
              <a:gd name="T21" fmla="*/ 2147483647 h 1249"/>
              <a:gd name="T22" fmla="*/ 2147483647 w 605"/>
              <a:gd name="T23" fmla="*/ 2147483647 h 1249"/>
              <a:gd name="T24" fmla="*/ 2147483647 w 605"/>
              <a:gd name="T25" fmla="*/ 2147483647 h 1249"/>
              <a:gd name="T26" fmla="*/ 2147483647 w 605"/>
              <a:gd name="T27" fmla="*/ 2147483647 h 1249"/>
              <a:gd name="T28" fmla="*/ 2147483647 w 605"/>
              <a:gd name="T29" fmla="*/ 2147483647 h 1249"/>
              <a:gd name="T30" fmla="*/ 2147483647 w 605"/>
              <a:gd name="T31" fmla="*/ 2147483647 h 1249"/>
              <a:gd name="T32" fmla="*/ 2147483647 w 605"/>
              <a:gd name="T33" fmla="*/ 2147483647 h 1249"/>
              <a:gd name="T34" fmla="*/ 2147483647 w 605"/>
              <a:gd name="T35" fmla="*/ 2147483647 h 1249"/>
              <a:gd name="T36" fmla="*/ 2147483647 w 605"/>
              <a:gd name="T37" fmla="*/ 2147483647 h 1249"/>
              <a:gd name="T38" fmla="*/ 2147483647 w 605"/>
              <a:gd name="T39" fmla="*/ 2147483647 h 1249"/>
              <a:gd name="T40" fmla="*/ 2147483647 w 605"/>
              <a:gd name="T41" fmla="*/ 2147483647 h 1249"/>
              <a:gd name="T42" fmla="*/ 2147483647 w 605"/>
              <a:gd name="T43" fmla="*/ 2147483647 h 1249"/>
              <a:gd name="T44" fmla="*/ 2147483647 w 605"/>
              <a:gd name="T45" fmla="*/ 2147483647 h 1249"/>
              <a:gd name="T46" fmla="*/ 2147483647 w 605"/>
              <a:gd name="T47" fmla="*/ 2147483647 h 1249"/>
              <a:gd name="T48" fmla="*/ 2147483647 w 605"/>
              <a:gd name="T49" fmla="*/ 2147483647 h 1249"/>
              <a:gd name="T50" fmla="*/ 2147483647 w 605"/>
              <a:gd name="T51" fmla="*/ 2147483647 h 1249"/>
              <a:gd name="T52" fmla="*/ 2147483647 w 605"/>
              <a:gd name="T53" fmla="*/ 2147483647 h 1249"/>
              <a:gd name="T54" fmla="*/ 2147483647 w 605"/>
              <a:gd name="T55" fmla="*/ 2147483647 h 1249"/>
              <a:gd name="T56" fmla="*/ 2147483647 w 605"/>
              <a:gd name="T57" fmla="*/ 2147483647 h 1249"/>
              <a:gd name="T58" fmla="*/ 2147483647 w 605"/>
              <a:gd name="T59" fmla="*/ 2147483647 h 1249"/>
              <a:gd name="T60" fmla="*/ 2147483647 w 605"/>
              <a:gd name="T61" fmla="*/ 2147483647 h 1249"/>
              <a:gd name="T62" fmla="*/ 2147483647 w 605"/>
              <a:gd name="T63" fmla="*/ 2147483647 h 1249"/>
              <a:gd name="T64" fmla="*/ 2147483647 w 605"/>
              <a:gd name="T65" fmla="*/ 2147483647 h 1249"/>
              <a:gd name="T66" fmla="*/ 2147483647 w 605"/>
              <a:gd name="T67" fmla="*/ 2147483647 h 1249"/>
              <a:gd name="T68" fmla="*/ 2147483647 w 605"/>
              <a:gd name="T69" fmla="*/ 2147483647 h 1249"/>
              <a:gd name="T70" fmla="*/ 2147483647 w 605"/>
              <a:gd name="T71" fmla="*/ 2147483647 h 1249"/>
              <a:gd name="T72" fmla="*/ 2147483647 w 605"/>
              <a:gd name="T73" fmla="*/ 2147483647 h 1249"/>
              <a:gd name="T74" fmla="*/ 2147483647 w 605"/>
              <a:gd name="T75" fmla="*/ 2147483647 h 1249"/>
              <a:gd name="T76" fmla="*/ 2147483647 w 605"/>
              <a:gd name="T77" fmla="*/ 2147483647 h 1249"/>
              <a:gd name="T78" fmla="*/ 2147483647 w 605"/>
              <a:gd name="T79" fmla="*/ 2147483647 h 1249"/>
              <a:gd name="T80" fmla="*/ 2147483647 w 605"/>
              <a:gd name="T81" fmla="*/ 2147483647 h 1249"/>
              <a:gd name="T82" fmla="*/ 2147483647 w 605"/>
              <a:gd name="T83" fmla="*/ 2147483647 h 1249"/>
              <a:gd name="T84" fmla="*/ 2147483647 w 605"/>
              <a:gd name="T85" fmla="*/ 2147483647 h 1249"/>
              <a:gd name="T86" fmla="*/ 2147483647 w 605"/>
              <a:gd name="T87" fmla="*/ 2147483647 h 1249"/>
              <a:gd name="T88" fmla="*/ 2147483647 w 605"/>
              <a:gd name="T89" fmla="*/ 2147483647 h 1249"/>
              <a:gd name="T90" fmla="*/ 2147483647 w 605"/>
              <a:gd name="T91" fmla="*/ 2147483647 h 1249"/>
              <a:gd name="T92" fmla="*/ 2147483647 w 605"/>
              <a:gd name="T93" fmla="*/ 2147483647 h 1249"/>
              <a:gd name="T94" fmla="*/ 2147483647 w 605"/>
              <a:gd name="T95" fmla="*/ 2147483647 h 1249"/>
              <a:gd name="T96" fmla="*/ 2147483647 w 605"/>
              <a:gd name="T97" fmla="*/ 2147483647 h 1249"/>
              <a:gd name="T98" fmla="*/ 2147483647 w 605"/>
              <a:gd name="T99" fmla="*/ 2147483647 h 1249"/>
              <a:gd name="T100" fmla="*/ 2147483647 w 605"/>
              <a:gd name="T101" fmla="*/ 2147483647 h 1249"/>
              <a:gd name="T102" fmla="*/ 2147483647 w 605"/>
              <a:gd name="T103" fmla="*/ 2147483647 h 1249"/>
              <a:gd name="T104" fmla="*/ 2147483647 w 605"/>
              <a:gd name="T105" fmla="*/ 2147483647 h 1249"/>
              <a:gd name="T106" fmla="*/ 2147483647 w 605"/>
              <a:gd name="T107" fmla="*/ 2147483647 h 1249"/>
              <a:gd name="T108" fmla="*/ 2147483647 w 605"/>
              <a:gd name="T109" fmla="*/ 2147483647 h 1249"/>
              <a:gd name="T110" fmla="*/ 2147483647 w 605"/>
              <a:gd name="T111" fmla="*/ 2147483647 h 1249"/>
              <a:gd name="T112" fmla="*/ 2147483647 w 605"/>
              <a:gd name="T113" fmla="*/ 2147483647 h 1249"/>
              <a:gd name="T114" fmla="*/ 2147483647 w 605"/>
              <a:gd name="T115" fmla="*/ 2147483647 h 1249"/>
              <a:gd name="T116" fmla="*/ 2147483647 w 605"/>
              <a:gd name="T117" fmla="*/ 2147483647 h 12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5"/>
              <a:gd name="T178" fmla="*/ 0 h 1249"/>
              <a:gd name="T179" fmla="*/ 605 w 605"/>
              <a:gd name="T180" fmla="*/ 1249 h 124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5" h="1249">
                <a:moveTo>
                  <a:pt x="605" y="1249"/>
                </a:moveTo>
                <a:lnTo>
                  <a:pt x="596" y="1240"/>
                </a:lnTo>
                <a:lnTo>
                  <a:pt x="592" y="1236"/>
                </a:lnTo>
                <a:lnTo>
                  <a:pt x="580" y="1232"/>
                </a:lnTo>
                <a:lnTo>
                  <a:pt x="575" y="1226"/>
                </a:lnTo>
                <a:lnTo>
                  <a:pt x="569" y="1222"/>
                </a:lnTo>
                <a:lnTo>
                  <a:pt x="559" y="1222"/>
                </a:lnTo>
                <a:lnTo>
                  <a:pt x="555" y="1220"/>
                </a:lnTo>
                <a:lnTo>
                  <a:pt x="546" y="1211"/>
                </a:lnTo>
                <a:lnTo>
                  <a:pt x="552" y="1209"/>
                </a:lnTo>
                <a:lnTo>
                  <a:pt x="559" y="1207"/>
                </a:lnTo>
                <a:lnTo>
                  <a:pt x="561" y="1199"/>
                </a:lnTo>
                <a:lnTo>
                  <a:pt x="565" y="1196"/>
                </a:lnTo>
                <a:lnTo>
                  <a:pt x="563" y="1188"/>
                </a:lnTo>
                <a:lnTo>
                  <a:pt x="559" y="1176"/>
                </a:lnTo>
                <a:lnTo>
                  <a:pt x="557" y="1167"/>
                </a:lnTo>
                <a:lnTo>
                  <a:pt x="561" y="1161"/>
                </a:lnTo>
                <a:lnTo>
                  <a:pt x="571" y="1159"/>
                </a:lnTo>
                <a:lnTo>
                  <a:pt x="577" y="1151"/>
                </a:lnTo>
                <a:lnTo>
                  <a:pt x="575" y="1142"/>
                </a:lnTo>
                <a:lnTo>
                  <a:pt x="577" y="1132"/>
                </a:lnTo>
                <a:lnTo>
                  <a:pt x="577" y="1124"/>
                </a:lnTo>
                <a:lnTo>
                  <a:pt x="579" y="1115"/>
                </a:lnTo>
                <a:lnTo>
                  <a:pt x="582" y="1105"/>
                </a:lnTo>
                <a:lnTo>
                  <a:pt x="582" y="1098"/>
                </a:lnTo>
                <a:lnTo>
                  <a:pt x="582" y="1088"/>
                </a:lnTo>
                <a:lnTo>
                  <a:pt x="584" y="1080"/>
                </a:lnTo>
                <a:lnTo>
                  <a:pt x="579" y="1073"/>
                </a:lnTo>
                <a:lnTo>
                  <a:pt x="573" y="1065"/>
                </a:lnTo>
                <a:lnTo>
                  <a:pt x="569" y="1061"/>
                </a:lnTo>
                <a:lnTo>
                  <a:pt x="561" y="1055"/>
                </a:lnTo>
                <a:lnTo>
                  <a:pt x="555" y="1057"/>
                </a:lnTo>
                <a:lnTo>
                  <a:pt x="546" y="1061"/>
                </a:lnTo>
                <a:lnTo>
                  <a:pt x="532" y="1061"/>
                </a:lnTo>
                <a:lnTo>
                  <a:pt x="527" y="1053"/>
                </a:lnTo>
                <a:lnTo>
                  <a:pt x="519" y="1050"/>
                </a:lnTo>
                <a:lnTo>
                  <a:pt x="509" y="1050"/>
                </a:lnTo>
                <a:lnTo>
                  <a:pt x="498" y="1053"/>
                </a:lnTo>
                <a:lnTo>
                  <a:pt x="490" y="1052"/>
                </a:lnTo>
                <a:lnTo>
                  <a:pt x="482" y="1046"/>
                </a:lnTo>
                <a:lnTo>
                  <a:pt x="477" y="1038"/>
                </a:lnTo>
                <a:lnTo>
                  <a:pt x="473" y="1029"/>
                </a:lnTo>
                <a:lnTo>
                  <a:pt x="469" y="1021"/>
                </a:lnTo>
                <a:lnTo>
                  <a:pt x="463" y="1019"/>
                </a:lnTo>
                <a:lnTo>
                  <a:pt x="458" y="1013"/>
                </a:lnTo>
                <a:lnTo>
                  <a:pt x="450" y="1009"/>
                </a:lnTo>
                <a:lnTo>
                  <a:pt x="444" y="1009"/>
                </a:lnTo>
                <a:lnTo>
                  <a:pt x="438" y="1013"/>
                </a:lnTo>
                <a:lnTo>
                  <a:pt x="431" y="1015"/>
                </a:lnTo>
                <a:lnTo>
                  <a:pt x="421" y="1013"/>
                </a:lnTo>
                <a:lnTo>
                  <a:pt x="415" y="1009"/>
                </a:lnTo>
                <a:lnTo>
                  <a:pt x="408" y="1004"/>
                </a:lnTo>
                <a:lnTo>
                  <a:pt x="402" y="1000"/>
                </a:lnTo>
                <a:lnTo>
                  <a:pt x="398" y="994"/>
                </a:lnTo>
                <a:lnTo>
                  <a:pt x="392" y="988"/>
                </a:lnTo>
                <a:lnTo>
                  <a:pt x="386" y="981"/>
                </a:lnTo>
                <a:lnTo>
                  <a:pt x="381" y="981"/>
                </a:lnTo>
                <a:lnTo>
                  <a:pt x="373" y="979"/>
                </a:lnTo>
                <a:lnTo>
                  <a:pt x="371" y="973"/>
                </a:lnTo>
                <a:lnTo>
                  <a:pt x="367" y="975"/>
                </a:lnTo>
                <a:lnTo>
                  <a:pt x="360" y="971"/>
                </a:lnTo>
                <a:lnTo>
                  <a:pt x="350" y="969"/>
                </a:lnTo>
                <a:lnTo>
                  <a:pt x="342" y="967"/>
                </a:lnTo>
                <a:lnTo>
                  <a:pt x="333" y="971"/>
                </a:lnTo>
                <a:lnTo>
                  <a:pt x="327" y="971"/>
                </a:lnTo>
                <a:lnTo>
                  <a:pt x="323" y="963"/>
                </a:lnTo>
                <a:lnTo>
                  <a:pt x="321" y="957"/>
                </a:lnTo>
                <a:lnTo>
                  <a:pt x="319" y="952"/>
                </a:lnTo>
                <a:lnTo>
                  <a:pt x="325" y="950"/>
                </a:lnTo>
                <a:lnTo>
                  <a:pt x="319" y="944"/>
                </a:lnTo>
                <a:lnTo>
                  <a:pt x="313" y="940"/>
                </a:lnTo>
                <a:lnTo>
                  <a:pt x="310" y="940"/>
                </a:lnTo>
                <a:lnTo>
                  <a:pt x="302" y="942"/>
                </a:lnTo>
                <a:lnTo>
                  <a:pt x="294" y="940"/>
                </a:lnTo>
                <a:lnTo>
                  <a:pt x="287" y="944"/>
                </a:lnTo>
                <a:lnTo>
                  <a:pt x="277" y="948"/>
                </a:lnTo>
                <a:lnTo>
                  <a:pt x="265" y="952"/>
                </a:lnTo>
                <a:lnTo>
                  <a:pt x="256" y="956"/>
                </a:lnTo>
                <a:lnTo>
                  <a:pt x="248" y="963"/>
                </a:lnTo>
                <a:lnTo>
                  <a:pt x="237" y="967"/>
                </a:lnTo>
                <a:lnTo>
                  <a:pt x="227" y="971"/>
                </a:lnTo>
                <a:lnTo>
                  <a:pt x="221" y="977"/>
                </a:lnTo>
                <a:lnTo>
                  <a:pt x="212" y="981"/>
                </a:lnTo>
                <a:lnTo>
                  <a:pt x="198" y="986"/>
                </a:lnTo>
                <a:lnTo>
                  <a:pt x="192" y="990"/>
                </a:lnTo>
                <a:lnTo>
                  <a:pt x="187" y="994"/>
                </a:lnTo>
                <a:lnTo>
                  <a:pt x="175" y="996"/>
                </a:lnTo>
                <a:lnTo>
                  <a:pt x="166" y="996"/>
                </a:lnTo>
                <a:lnTo>
                  <a:pt x="168" y="988"/>
                </a:lnTo>
                <a:lnTo>
                  <a:pt x="166" y="981"/>
                </a:lnTo>
                <a:lnTo>
                  <a:pt x="168" y="971"/>
                </a:lnTo>
                <a:lnTo>
                  <a:pt x="169" y="963"/>
                </a:lnTo>
                <a:lnTo>
                  <a:pt x="168" y="954"/>
                </a:lnTo>
                <a:lnTo>
                  <a:pt x="169" y="946"/>
                </a:lnTo>
                <a:lnTo>
                  <a:pt x="166" y="938"/>
                </a:lnTo>
                <a:lnTo>
                  <a:pt x="162" y="931"/>
                </a:lnTo>
                <a:lnTo>
                  <a:pt x="162" y="925"/>
                </a:lnTo>
                <a:lnTo>
                  <a:pt x="160" y="913"/>
                </a:lnTo>
                <a:lnTo>
                  <a:pt x="156" y="908"/>
                </a:lnTo>
                <a:lnTo>
                  <a:pt x="156" y="900"/>
                </a:lnTo>
                <a:lnTo>
                  <a:pt x="158" y="890"/>
                </a:lnTo>
                <a:lnTo>
                  <a:pt x="162" y="886"/>
                </a:lnTo>
                <a:lnTo>
                  <a:pt x="162" y="879"/>
                </a:lnTo>
                <a:lnTo>
                  <a:pt x="160" y="873"/>
                </a:lnTo>
                <a:lnTo>
                  <a:pt x="154" y="867"/>
                </a:lnTo>
                <a:lnTo>
                  <a:pt x="154" y="862"/>
                </a:lnTo>
                <a:lnTo>
                  <a:pt x="152" y="858"/>
                </a:lnTo>
                <a:lnTo>
                  <a:pt x="152" y="850"/>
                </a:lnTo>
                <a:lnTo>
                  <a:pt x="156" y="844"/>
                </a:lnTo>
                <a:lnTo>
                  <a:pt x="156" y="837"/>
                </a:lnTo>
                <a:lnTo>
                  <a:pt x="152" y="831"/>
                </a:lnTo>
                <a:lnTo>
                  <a:pt x="154" y="819"/>
                </a:lnTo>
                <a:lnTo>
                  <a:pt x="148" y="812"/>
                </a:lnTo>
                <a:lnTo>
                  <a:pt x="146" y="800"/>
                </a:lnTo>
                <a:lnTo>
                  <a:pt x="154" y="790"/>
                </a:lnTo>
                <a:lnTo>
                  <a:pt x="150" y="781"/>
                </a:lnTo>
                <a:lnTo>
                  <a:pt x="148" y="771"/>
                </a:lnTo>
                <a:lnTo>
                  <a:pt x="154" y="767"/>
                </a:lnTo>
                <a:lnTo>
                  <a:pt x="154" y="762"/>
                </a:lnTo>
                <a:lnTo>
                  <a:pt x="156" y="754"/>
                </a:lnTo>
                <a:lnTo>
                  <a:pt x="156" y="748"/>
                </a:lnTo>
                <a:lnTo>
                  <a:pt x="148" y="746"/>
                </a:lnTo>
                <a:lnTo>
                  <a:pt x="144" y="741"/>
                </a:lnTo>
                <a:lnTo>
                  <a:pt x="144" y="735"/>
                </a:lnTo>
                <a:lnTo>
                  <a:pt x="141" y="729"/>
                </a:lnTo>
                <a:lnTo>
                  <a:pt x="141" y="719"/>
                </a:lnTo>
                <a:lnTo>
                  <a:pt x="144" y="714"/>
                </a:lnTo>
                <a:lnTo>
                  <a:pt x="143" y="708"/>
                </a:lnTo>
                <a:lnTo>
                  <a:pt x="148" y="704"/>
                </a:lnTo>
                <a:lnTo>
                  <a:pt x="150" y="698"/>
                </a:lnTo>
                <a:lnTo>
                  <a:pt x="156" y="694"/>
                </a:lnTo>
                <a:lnTo>
                  <a:pt x="158" y="691"/>
                </a:lnTo>
                <a:lnTo>
                  <a:pt x="160" y="685"/>
                </a:lnTo>
                <a:lnTo>
                  <a:pt x="168" y="685"/>
                </a:lnTo>
                <a:lnTo>
                  <a:pt x="171" y="685"/>
                </a:lnTo>
                <a:lnTo>
                  <a:pt x="179" y="679"/>
                </a:lnTo>
                <a:lnTo>
                  <a:pt x="189" y="675"/>
                </a:lnTo>
                <a:lnTo>
                  <a:pt x="192" y="673"/>
                </a:lnTo>
                <a:lnTo>
                  <a:pt x="196" y="670"/>
                </a:lnTo>
                <a:lnTo>
                  <a:pt x="194" y="670"/>
                </a:lnTo>
                <a:lnTo>
                  <a:pt x="191" y="666"/>
                </a:lnTo>
                <a:lnTo>
                  <a:pt x="183" y="670"/>
                </a:lnTo>
                <a:lnTo>
                  <a:pt x="177" y="671"/>
                </a:lnTo>
                <a:lnTo>
                  <a:pt x="169" y="668"/>
                </a:lnTo>
                <a:lnTo>
                  <a:pt x="162" y="668"/>
                </a:lnTo>
                <a:lnTo>
                  <a:pt x="152" y="660"/>
                </a:lnTo>
                <a:lnTo>
                  <a:pt x="150" y="652"/>
                </a:lnTo>
                <a:lnTo>
                  <a:pt x="143" y="645"/>
                </a:lnTo>
                <a:lnTo>
                  <a:pt x="139" y="633"/>
                </a:lnTo>
                <a:lnTo>
                  <a:pt x="137" y="623"/>
                </a:lnTo>
                <a:lnTo>
                  <a:pt x="135" y="612"/>
                </a:lnTo>
                <a:lnTo>
                  <a:pt x="131" y="602"/>
                </a:lnTo>
                <a:lnTo>
                  <a:pt x="129" y="593"/>
                </a:lnTo>
                <a:lnTo>
                  <a:pt x="123" y="579"/>
                </a:lnTo>
                <a:lnTo>
                  <a:pt x="123" y="572"/>
                </a:lnTo>
                <a:lnTo>
                  <a:pt x="119" y="564"/>
                </a:lnTo>
                <a:lnTo>
                  <a:pt x="112" y="558"/>
                </a:lnTo>
                <a:lnTo>
                  <a:pt x="104" y="551"/>
                </a:lnTo>
                <a:lnTo>
                  <a:pt x="102" y="541"/>
                </a:lnTo>
                <a:lnTo>
                  <a:pt x="102" y="535"/>
                </a:lnTo>
                <a:lnTo>
                  <a:pt x="95" y="527"/>
                </a:lnTo>
                <a:lnTo>
                  <a:pt x="93" y="522"/>
                </a:lnTo>
                <a:lnTo>
                  <a:pt x="98" y="516"/>
                </a:lnTo>
                <a:lnTo>
                  <a:pt x="95" y="512"/>
                </a:lnTo>
                <a:lnTo>
                  <a:pt x="93" y="508"/>
                </a:lnTo>
                <a:lnTo>
                  <a:pt x="100" y="506"/>
                </a:lnTo>
                <a:lnTo>
                  <a:pt x="104" y="499"/>
                </a:lnTo>
                <a:lnTo>
                  <a:pt x="102" y="491"/>
                </a:lnTo>
                <a:lnTo>
                  <a:pt x="98" y="485"/>
                </a:lnTo>
                <a:lnTo>
                  <a:pt x="95" y="478"/>
                </a:lnTo>
                <a:lnTo>
                  <a:pt x="98" y="474"/>
                </a:lnTo>
                <a:lnTo>
                  <a:pt x="102" y="468"/>
                </a:lnTo>
                <a:lnTo>
                  <a:pt x="98" y="462"/>
                </a:lnTo>
                <a:lnTo>
                  <a:pt x="91" y="456"/>
                </a:lnTo>
                <a:lnTo>
                  <a:pt x="81" y="453"/>
                </a:lnTo>
                <a:lnTo>
                  <a:pt x="73" y="449"/>
                </a:lnTo>
                <a:lnTo>
                  <a:pt x="73" y="439"/>
                </a:lnTo>
                <a:lnTo>
                  <a:pt x="70" y="435"/>
                </a:lnTo>
                <a:lnTo>
                  <a:pt x="62" y="432"/>
                </a:lnTo>
                <a:lnTo>
                  <a:pt x="60" y="422"/>
                </a:lnTo>
                <a:lnTo>
                  <a:pt x="70" y="416"/>
                </a:lnTo>
                <a:lnTo>
                  <a:pt x="75" y="408"/>
                </a:lnTo>
                <a:lnTo>
                  <a:pt x="79" y="397"/>
                </a:lnTo>
                <a:lnTo>
                  <a:pt x="79" y="389"/>
                </a:lnTo>
                <a:lnTo>
                  <a:pt x="81" y="380"/>
                </a:lnTo>
                <a:lnTo>
                  <a:pt x="83" y="372"/>
                </a:lnTo>
                <a:lnTo>
                  <a:pt x="87" y="362"/>
                </a:lnTo>
                <a:lnTo>
                  <a:pt x="89" y="355"/>
                </a:lnTo>
                <a:lnTo>
                  <a:pt x="87" y="347"/>
                </a:lnTo>
                <a:lnTo>
                  <a:pt x="83" y="341"/>
                </a:lnTo>
                <a:lnTo>
                  <a:pt x="81" y="332"/>
                </a:lnTo>
                <a:lnTo>
                  <a:pt x="81" y="322"/>
                </a:lnTo>
                <a:lnTo>
                  <a:pt x="79" y="312"/>
                </a:lnTo>
                <a:lnTo>
                  <a:pt x="73" y="303"/>
                </a:lnTo>
                <a:lnTo>
                  <a:pt x="64" y="299"/>
                </a:lnTo>
                <a:lnTo>
                  <a:pt x="54" y="295"/>
                </a:lnTo>
                <a:lnTo>
                  <a:pt x="48" y="291"/>
                </a:lnTo>
                <a:lnTo>
                  <a:pt x="37" y="289"/>
                </a:lnTo>
                <a:lnTo>
                  <a:pt x="27" y="288"/>
                </a:lnTo>
                <a:lnTo>
                  <a:pt x="14" y="288"/>
                </a:lnTo>
                <a:lnTo>
                  <a:pt x="0" y="289"/>
                </a:lnTo>
                <a:lnTo>
                  <a:pt x="10" y="280"/>
                </a:lnTo>
                <a:lnTo>
                  <a:pt x="16" y="274"/>
                </a:lnTo>
                <a:lnTo>
                  <a:pt x="18" y="266"/>
                </a:lnTo>
                <a:lnTo>
                  <a:pt x="27" y="261"/>
                </a:lnTo>
                <a:lnTo>
                  <a:pt x="35" y="253"/>
                </a:lnTo>
                <a:lnTo>
                  <a:pt x="41" y="249"/>
                </a:lnTo>
                <a:lnTo>
                  <a:pt x="47" y="240"/>
                </a:lnTo>
                <a:lnTo>
                  <a:pt x="52" y="241"/>
                </a:lnTo>
                <a:lnTo>
                  <a:pt x="66" y="245"/>
                </a:lnTo>
                <a:lnTo>
                  <a:pt x="75" y="240"/>
                </a:lnTo>
                <a:lnTo>
                  <a:pt x="83" y="234"/>
                </a:lnTo>
                <a:lnTo>
                  <a:pt x="87" y="220"/>
                </a:lnTo>
                <a:lnTo>
                  <a:pt x="89" y="213"/>
                </a:lnTo>
                <a:lnTo>
                  <a:pt x="91" y="201"/>
                </a:lnTo>
                <a:lnTo>
                  <a:pt x="98" y="188"/>
                </a:lnTo>
                <a:lnTo>
                  <a:pt x="106" y="172"/>
                </a:lnTo>
                <a:lnTo>
                  <a:pt x="114" y="165"/>
                </a:lnTo>
                <a:lnTo>
                  <a:pt x="121" y="155"/>
                </a:lnTo>
                <a:lnTo>
                  <a:pt x="125" y="145"/>
                </a:lnTo>
                <a:lnTo>
                  <a:pt x="129" y="136"/>
                </a:lnTo>
                <a:lnTo>
                  <a:pt x="139" y="126"/>
                </a:lnTo>
                <a:lnTo>
                  <a:pt x="139" y="119"/>
                </a:lnTo>
                <a:lnTo>
                  <a:pt x="139" y="111"/>
                </a:lnTo>
                <a:lnTo>
                  <a:pt x="143" y="101"/>
                </a:lnTo>
                <a:lnTo>
                  <a:pt x="150" y="96"/>
                </a:lnTo>
                <a:lnTo>
                  <a:pt x="156" y="88"/>
                </a:lnTo>
                <a:lnTo>
                  <a:pt x="156" y="82"/>
                </a:lnTo>
                <a:lnTo>
                  <a:pt x="164" y="82"/>
                </a:lnTo>
                <a:lnTo>
                  <a:pt x="168" y="74"/>
                </a:lnTo>
                <a:lnTo>
                  <a:pt x="169" y="63"/>
                </a:lnTo>
                <a:lnTo>
                  <a:pt x="169" y="53"/>
                </a:lnTo>
                <a:lnTo>
                  <a:pt x="168" y="46"/>
                </a:lnTo>
                <a:lnTo>
                  <a:pt x="177" y="34"/>
                </a:lnTo>
                <a:lnTo>
                  <a:pt x="183" y="26"/>
                </a:lnTo>
                <a:lnTo>
                  <a:pt x="181" y="17"/>
                </a:lnTo>
                <a:lnTo>
                  <a:pt x="185" y="7"/>
                </a:lnTo>
                <a:lnTo>
                  <a:pt x="192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8" name="Freeform 130"/>
          <p:cNvSpPr>
            <a:spLocks/>
          </p:cNvSpPr>
          <p:nvPr/>
        </p:nvSpPr>
        <p:spPr bwMode="auto">
          <a:xfrm>
            <a:off x="3314695" y="1892432"/>
            <a:ext cx="31376" cy="28864"/>
          </a:xfrm>
          <a:custGeom>
            <a:avLst/>
            <a:gdLst>
              <a:gd name="T0" fmla="*/ 2147483647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2147483647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0 h 16"/>
              <a:gd name="T18" fmla="*/ 2147483647 w 18"/>
              <a:gd name="T19" fmla="*/ 0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w 18"/>
              <a:gd name="T25" fmla="*/ 2147483647 h 16"/>
              <a:gd name="T26" fmla="*/ 2147483647 w 18"/>
              <a:gd name="T27" fmla="*/ 2147483647 h 16"/>
              <a:gd name="T28" fmla="*/ 2147483647 w 18"/>
              <a:gd name="T29" fmla="*/ 2147483647 h 16"/>
              <a:gd name="T30" fmla="*/ 2147483647 w 18"/>
              <a:gd name="T31" fmla="*/ 2147483647 h 16"/>
              <a:gd name="T32" fmla="*/ 2147483647 w 18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"/>
              <a:gd name="T53" fmla="*/ 18 w 18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">
                <a:moveTo>
                  <a:pt x="12" y="16"/>
                </a:moveTo>
                <a:lnTo>
                  <a:pt x="14" y="16"/>
                </a:lnTo>
                <a:lnTo>
                  <a:pt x="16" y="14"/>
                </a:lnTo>
                <a:lnTo>
                  <a:pt x="16" y="12"/>
                </a:lnTo>
                <a:lnTo>
                  <a:pt x="18" y="10"/>
                </a:lnTo>
                <a:lnTo>
                  <a:pt x="18" y="6"/>
                </a:lnTo>
                <a:lnTo>
                  <a:pt x="18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2" y="12"/>
                </a:lnTo>
                <a:lnTo>
                  <a:pt x="4" y="14"/>
                </a:lnTo>
                <a:lnTo>
                  <a:pt x="6" y="16"/>
                </a:lnTo>
                <a:lnTo>
                  <a:pt x="12" y="1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9" name="Freeform 131"/>
          <p:cNvSpPr>
            <a:spLocks/>
          </p:cNvSpPr>
          <p:nvPr/>
        </p:nvSpPr>
        <p:spPr bwMode="auto">
          <a:xfrm>
            <a:off x="3189196" y="1973615"/>
            <a:ext cx="22147" cy="21648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0 w 12"/>
              <a:gd name="T7" fmla="*/ 2147483647 h 13"/>
              <a:gd name="T8" fmla="*/ 0 w 12"/>
              <a:gd name="T9" fmla="*/ 2147483647 h 13"/>
              <a:gd name="T10" fmla="*/ 0 w 12"/>
              <a:gd name="T11" fmla="*/ 2147483647 h 13"/>
              <a:gd name="T12" fmla="*/ 2147483647 w 12"/>
              <a:gd name="T13" fmla="*/ 2147483647 h 13"/>
              <a:gd name="T14" fmla="*/ 2147483647 w 12"/>
              <a:gd name="T15" fmla="*/ 0 h 13"/>
              <a:gd name="T16" fmla="*/ 2147483647 w 12"/>
              <a:gd name="T17" fmla="*/ 0 h 13"/>
              <a:gd name="T18" fmla="*/ 2147483647 w 12"/>
              <a:gd name="T19" fmla="*/ 0 h 13"/>
              <a:gd name="T20" fmla="*/ 2147483647 w 12"/>
              <a:gd name="T21" fmla="*/ 2147483647 h 13"/>
              <a:gd name="T22" fmla="*/ 2147483647 w 12"/>
              <a:gd name="T23" fmla="*/ 2147483647 h 13"/>
              <a:gd name="T24" fmla="*/ 2147483647 w 12"/>
              <a:gd name="T25" fmla="*/ 2147483647 h 13"/>
              <a:gd name="T26" fmla="*/ 2147483647 w 12"/>
              <a:gd name="T27" fmla="*/ 2147483647 h 13"/>
              <a:gd name="T28" fmla="*/ 2147483647 w 12"/>
              <a:gd name="T29" fmla="*/ 2147483647 h 13"/>
              <a:gd name="T30" fmla="*/ 2147483647 w 12"/>
              <a:gd name="T31" fmla="*/ 2147483647 h 13"/>
              <a:gd name="T32" fmla="*/ 2147483647 w 1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3"/>
              <a:gd name="T53" fmla="*/ 12 w 1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3">
                <a:moveTo>
                  <a:pt x="4" y="13"/>
                </a:move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lnTo>
                  <a:pt x="6" y="0"/>
                </a:lnTo>
                <a:lnTo>
                  <a:pt x="10" y="1"/>
                </a:lnTo>
                <a:lnTo>
                  <a:pt x="10" y="3"/>
                </a:lnTo>
                <a:lnTo>
                  <a:pt x="12" y="7"/>
                </a:lnTo>
                <a:lnTo>
                  <a:pt x="10" y="11"/>
                </a:lnTo>
                <a:lnTo>
                  <a:pt x="8" y="11"/>
                </a:lnTo>
                <a:lnTo>
                  <a:pt x="6" y="13"/>
                </a:lnTo>
                <a:lnTo>
                  <a:pt x="4" y="1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0" name="Freeform 132"/>
          <p:cNvSpPr>
            <a:spLocks/>
          </p:cNvSpPr>
          <p:nvPr/>
        </p:nvSpPr>
        <p:spPr bwMode="auto">
          <a:xfrm>
            <a:off x="3155974" y="2042165"/>
            <a:ext cx="29527" cy="21648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0 w 17"/>
              <a:gd name="T15" fmla="*/ 2147483647 h 13"/>
              <a:gd name="T16" fmla="*/ 0 w 17"/>
              <a:gd name="T17" fmla="*/ 2147483647 h 13"/>
              <a:gd name="T18" fmla="*/ 2147483647 w 17"/>
              <a:gd name="T19" fmla="*/ 0 h 13"/>
              <a:gd name="T20" fmla="*/ 2147483647 w 17"/>
              <a:gd name="T21" fmla="*/ 0 h 13"/>
              <a:gd name="T22" fmla="*/ 2147483647 w 17"/>
              <a:gd name="T23" fmla="*/ 0 h 13"/>
              <a:gd name="T24" fmla="*/ 2147483647 w 17"/>
              <a:gd name="T25" fmla="*/ 2147483647 h 13"/>
              <a:gd name="T26" fmla="*/ 2147483647 w 17"/>
              <a:gd name="T27" fmla="*/ 2147483647 h 13"/>
              <a:gd name="T28" fmla="*/ 2147483647 w 17"/>
              <a:gd name="T29" fmla="*/ 2147483647 h 13"/>
              <a:gd name="T30" fmla="*/ 2147483647 w 17"/>
              <a:gd name="T31" fmla="*/ 2147483647 h 13"/>
              <a:gd name="T32" fmla="*/ 2147483647 w 1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3"/>
              <a:gd name="T53" fmla="*/ 17 w 1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3">
                <a:moveTo>
                  <a:pt x="12" y="13"/>
                </a:moveTo>
                <a:lnTo>
                  <a:pt x="10" y="13"/>
                </a:lnTo>
                <a:lnTo>
                  <a:pt x="8" y="13"/>
                </a:lnTo>
                <a:lnTo>
                  <a:pt x="6" y="11"/>
                </a:lnTo>
                <a:lnTo>
                  <a:pt x="4" y="9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7" y="6"/>
                </a:lnTo>
                <a:lnTo>
                  <a:pt x="15" y="9"/>
                </a:lnTo>
                <a:lnTo>
                  <a:pt x="15" y="11"/>
                </a:lnTo>
                <a:lnTo>
                  <a:pt x="12" y="1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1" name="Freeform 133"/>
          <p:cNvSpPr>
            <a:spLocks/>
          </p:cNvSpPr>
          <p:nvPr/>
        </p:nvSpPr>
        <p:spPr bwMode="auto">
          <a:xfrm>
            <a:off x="3106148" y="1959180"/>
            <a:ext cx="22147" cy="16237"/>
          </a:xfrm>
          <a:custGeom>
            <a:avLst/>
            <a:gdLst>
              <a:gd name="T0" fmla="*/ 0 w 12"/>
              <a:gd name="T1" fmla="*/ 2147483647 h 11"/>
              <a:gd name="T2" fmla="*/ 0 w 12"/>
              <a:gd name="T3" fmla="*/ 2147483647 h 11"/>
              <a:gd name="T4" fmla="*/ 0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0 h 11"/>
              <a:gd name="T12" fmla="*/ 2147483647 w 12"/>
              <a:gd name="T13" fmla="*/ 0 h 11"/>
              <a:gd name="T14" fmla="*/ 2147483647 w 12"/>
              <a:gd name="T15" fmla="*/ 0 h 11"/>
              <a:gd name="T16" fmla="*/ 2147483647 w 12"/>
              <a:gd name="T17" fmla="*/ 2147483647 h 11"/>
              <a:gd name="T18" fmla="*/ 2147483647 w 12"/>
              <a:gd name="T19" fmla="*/ 2147483647 h 11"/>
              <a:gd name="T20" fmla="*/ 2147483647 w 12"/>
              <a:gd name="T21" fmla="*/ 2147483647 h 11"/>
              <a:gd name="T22" fmla="*/ 2147483647 w 12"/>
              <a:gd name="T23" fmla="*/ 2147483647 h 11"/>
              <a:gd name="T24" fmla="*/ 2147483647 w 12"/>
              <a:gd name="T25" fmla="*/ 2147483647 h 11"/>
              <a:gd name="T26" fmla="*/ 2147483647 w 12"/>
              <a:gd name="T27" fmla="*/ 2147483647 h 11"/>
              <a:gd name="T28" fmla="*/ 2147483647 w 12"/>
              <a:gd name="T29" fmla="*/ 2147483647 h 11"/>
              <a:gd name="T30" fmla="*/ 0 w 12"/>
              <a:gd name="T31" fmla="*/ 2147483647 h 11"/>
              <a:gd name="T32" fmla="*/ 0 w 1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1"/>
              <a:gd name="T53" fmla="*/ 12 w 1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2" y="4"/>
                </a:lnTo>
                <a:lnTo>
                  <a:pt x="12" y="8"/>
                </a:lnTo>
                <a:lnTo>
                  <a:pt x="10" y="9"/>
                </a:lnTo>
                <a:lnTo>
                  <a:pt x="6" y="11"/>
                </a:lnTo>
                <a:lnTo>
                  <a:pt x="4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2" name="Freeform 134"/>
          <p:cNvSpPr>
            <a:spLocks/>
          </p:cNvSpPr>
          <p:nvPr/>
        </p:nvSpPr>
        <p:spPr bwMode="auto">
          <a:xfrm>
            <a:off x="3124602" y="1937531"/>
            <a:ext cx="23991" cy="21648"/>
          </a:xfrm>
          <a:custGeom>
            <a:avLst/>
            <a:gdLst>
              <a:gd name="T0" fmla="*/ 0 w 13"/>
              <a:gd name="T1" fmla="*/ 2147483647 h 12"/>
              <a:gd name="T2" fmla="*/ 0 w 13"/>
              <a:gd name="T3" fmla="*/ 2147483647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2147483647 w 13"/>
              <a:gd name="T9" fmla="*/ 0 h 12"/>
              <a:gd name="T10" fmla="*/ 2147483647 w 13"/>
              <a:gd name="T11" fmla="*/ 0 h 12"/>
              <a:gd name="T12" fmla="*/ 2147483647 w 13"/>
              <a:gd name="T13" fmla="*/ 0 h 12"/>
              <a:gd name="T14" fmla="*/ 2147483647 w 13"/>
              <a:gd name="T15" fmla="*/ 0 h 12"/>
              <a:gd name="T16" fmla="*/ 2147483647 w 13"/>
              <a:gd name="T17" fmla="*/ 0 h 12"/>
              <a:gd name="T18" fmla="*/ 2147483647 w 13"/>
              <a:gd name="T19" fmla="*/ 2147483647 h 12"/>
              <a:gd name="T20" fmla="*/ 2147483647 w 13"/>
              <a:gd name="T21" fmla="*/ 2147483647 h 12"/>
              <a:gd name="T22" fmla="*/ 2147483647 w 13"/>
              <a:gd name="T23" fmla="*/ 2147483647 h 12"/>
              <a:gd name="T24" fmla="*/ 2147483647 w 13"/>
              <a:gd name="T25" fmla="*/ 2147483647 h 12"/>
              <a:gd name="T26" fmla="*/ 2147483647 w 13"/>
              <a:gd name="T27" fmla="*/ 2147483647 h 12"/>
              <a:gd name="T28" fmla="*/ 2147483647 w 13"/>
              <a:gd name="T29" fmla="*/ 2147483647 h 12"/>
              <a:gd name="T30" fmla="*/ 2147483647 w 13"/>
              <a:gd name="T31" fmla="*/ 2147483647 h 12"/>
              <a:gd name="T32" fmla="*/ 0 w 1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2"/>
              <a:gd name="T53" fmla="*/ 13 w 1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2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4"/>
                </a:lnTo>
                <a:lnTo>
                  <a:pt x="11" y="6"/>
                </a:lnTo>
                <a:lnTo>
                  <a:pt x="9" y="10"/>
                </a:lnTo>
                <a:lnTo>
                  <a:pt x="7" y="12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3" name="Freeform 135"/>
          <p:cNvSpPr>
            <a:spLocks/>
          </p:cNvSpPr>
          <p:nvPr/>
        </p:nvSpPr>
        <p:spPr bwMode="auto">
          <a:xfrm>
            <a:off x="3172586" y="1905055"/>
            <a:ext cx="18455" cy="16237"/>
          </a:xfrm>
          <a:custGeom>
            <a:avLst/>
            <a:gdLst>
              <a:gd name="T0" fmla="*/ 0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0 h 10"/>
              <a:gd name="T8" fmla="*/ 2147483647 w 11"/>
              <a:gd name="T9" fmla="*/ 0 h 10"/>
              <a:gd name="T10" fmla="*/ 2147483647 w 11"/>
              <a:gd name="T11" fmla="*/ 0 h 10"/>
              <a:gd name="T12" fmla="*/ 2147483647 w 11"/>
              <a:gd name="T13" fmla="*/ 0 h 10"/>
              <a:gd name="T14" fmla="*/ 2147483647 w 11"/>
              <a:gd name="T15" fmla="*/ 0 h 10"/>
              <a:gd name="T16" fmla="*/ 2147483647 w 11"/>
              <a:gd name="T17" fmla="*/ 2147483647 h 10"/>
              <a:gd name="T18" fmla="*/ 2147483647 w 11"/>
              <a:gd name="T19" fmla="*/ 2147483647 h 10"/>
              <a:gd name="T20" fmla="*/ 2147483647 w 11"/>
              <a:gd name="T21" fmla="*/ 2147483647 h 10"/>
              <a:gd name="T22" fmla="*/ 2147483647 w 11"/>
              <a:gd name="T23" fmla="*/ 2147483647 h 10"/>
              <a:gd name="T24" fmla="*/ 2147483647 w 11"/>
              <a:gd name="T25" fmla="*/ 2147483647 h 10"/>
              <a:gd name="T26" fmla="*/ 2147483647 w 11"/>
              <a:gd name="T27" fmla="*/ 2147483647 h 10"/>
              <a:gd name="T28" fmla="*/ 0 w 11"/>
              <a:gd name="T29" fmla="*/ 2147483647 h 10"/>
              <a:gd name="T30" fmla="*/ 0 w 11"/>
              <a:gd name="T31" fmla="*/ 2147483647 h 10"/>
              <a:gd name="T32" fmla="*/ 0 w 11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0"/>
              <a:gd name="T53" fmla="*/ 11 w 11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0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1" y="4"/>
                </a:lnTo>
                <a:lnTo>
                  <a:pt x="9" y="8"/>
                </a:lnTo>
                <a:lnTo>
                  <a:pt x="7" y="10"/>
                </a:lnTo>
                <a:lnTo>
                  <a:pt x="4" y="10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4" name="Freeform 136"/>
          <p:cNvSpPr>
            <a:spLocks/>
          </p:cNvSpPr>
          <p:nvPr/>
        </p:nvSpPr>
        <p:spPr bwMode="auto">
          <a:xfrm>
            <a:off x="3203961" y="1892432"/>
            <a:ext cx="22147" cy="28864"/>
          </a:xfrm>
          <a:custGeom>
            <a:avLst/>
            <a:gdLst>
              <a:gd name="T0" fmla="*/ 0 w 13"/>
              <a:gd name="T1" fmla="*/ 2147483647 h 16"/>
              <a:gd name="T2" fmla="*/ 0 w 13"/>
              <a:gd name="T3" fmla="*/ 2147483647 h 16"/>
              <a:gd name="T4" fmla="*/ 0 w 13"/>
              <a:gd name="T5" fmla="*/ 2147483647 h 16"/>
              <a:gd name="T6" fmla="*/ 2147483647 w 13"/>
              <a:gd name="T7" fmla="*/ 0 h 16"/>
              <a:gd name="T8" fmla="*/ 2147483647 w 13"/>
              <a:gd name="T9" fmla="*/ 0 h 16"/>
              <a:gd name="T10" fmla="*/ 2147483647 w 13"/>
              <a:gd name="T11" fmla="*/ 0 h 16"/>
              <a:gd name="T12" fmla="*/ 2147483647 w 13"/>
              <a:gd name="T13" fmla="*/ 0 h 16"/>
              <a:gd name="T14" fmla="*/ 2147483647 w 13"/>
              <a:gd name="T15" fmla="*/ 0 h 16"/>
              <a:gd name="T16" fmla="*/ 2147483647 w 13"/>
              <a:gd name="T17" fmla="*/ 0 h 16"/>
              <a:gd name="T18" fmla="*/ 2147483647 w 13"/>
              <a:gd name="T19" fmla="*/ 2147483647 h 16"/>
              <a:gd name="T20" fmla="*/ 2147483647 w 13"/>
              <a:gd name="T21" fmla="*/ 2147483647 h 16"/>
              <a:gd name="T22" fmla="*/ 2147483647 w 13"/>
              <a:gd name="T23" fmla="*/ 2147483647 h 16"/>
              <a:gd name="T24" fmla="*/ 2147483647 w 13"/>
              <a:gd name="T25" fmla="*/ 2147483647 h 16"/>
              <a:gd name="T26" fmla="*/ 2147483647 w 13"/>
              <a:gd name="T27" fmla="*/ 2147483647 h 16"/>
              <a:gd name="T28" fmla="*/ 2147483647 w 13"/>
              <a:gd name="T29" fmla="*/ 2147483647 h 16"/>
              <a:gd name="T30" fmla="*/ 2147483647 w 13"/>
              <a:gd name="T31" fmla="*/ 2147483647 h 16"/>
              <a:gd name="T32" fmla="*/ 0 w 1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6"/>
              <a:gd name="T53" fmla="*/ 13 w 1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6">
                <a:moveTo>
                  <a:pt x="0" y="8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1" y="4"/>
                </a:lnTo>
                <a:lnTo>
                  <a:pt x="13" y="10"/>
                </a:lnTo>
                <a:lnTo>
                  <a:pt x="11" y="14"/>
                </a:lnTo>
                <a:lnTo>
                  <a:pt x="10" y="16"/>
                </a:lnTo>
                <a:lnTo>
                  <a:pt x="6" y="16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5" name="Freeform 137"/>
          <p:cNvSpPr>
            <a:spLocks/>
          </p:cNvSpPr>
          <p:nvPr/>
        </p:nvSpPr>
        <p:spPr bwMode="auto">
          <a:xfrm>
            <a:off x="3144905" y="1917685"/>
            <a:ext cx="20299" cy="19844"/>
          </a:xfrm>
          <a:custGeom>
            <a:avLst/>
            <a:gdLst>
              <a:gd name="T0" fmla="*/ 0 w 12"/>
              <a:gd name="T1" fmla="*/ 2147483647 h 11"/>
              <a:gd name="T2" fmla="*/ 0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0 h 11"/>
              <a:gd name="T10" fmla="*/ 2147483647 w 12"/>
              <a:gd name="T11" fmla="*/ 0 h 11"/>
              <a:gd name="T12" fmla="*/ 2147483647 w 12"/>
              <a:gd name="T13" fmla="*/ 0 h 11"/>
              <a:gd name="T14" fmla="*/ 2147483647 w 12"/>
              <a:gd name="T15" fmla="*/ 0 h 11"/>
              <a:gd name="T16" fmla="*/ 2147483647 w 12"/>
              <a:gd name="T17" fmla="*/ 0 h 11"/>
              <a:gd name="T18" fmla="*/ 2147483647 w 12"/>
              <a:gd name="T19" fmla="*/ 2147483647 h 11"/>
              <a:gd name="T20" fmla="*/ 2147483647 w 12"/>
              <a:gd name="T21" fmla="*/ 2147483647 h 11"/>
              <a:gd name="T22" fmla="*/ 2147483647 w 12"/>
              <a:gd name="T23" fmla="*/ 2147483647 h 11"/>
              <a:gd name="T24" fmla="*/ 2147483647 w 12"/>
              <a:gd name="T25" fmla="*/ 2147483647 h 11"/>
              <a:gd name="T26" fmla="*/ 2147483647 w 12"/>
              <a:gd name="T27" fmla="*/ 2147483647 h 11"/>
              <a:gd name="T28" fmla="*/ 2147483647 w 12"/>
              <a:gd name="T29" fmla="*/ 2147483647 h 11"/>
              <a:gd name="T30" fmla="*/ 0 w 12"/>
              <a:gd name="T31" fmla="*/ 2147483647 h 11"/>
              <a:gd name="T32" fmla="*/ 0 w 1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1"/>
              <a:gd name="T53" fmla="*/ 12 w 1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12" y="4"/>
                </a:lnTo>
                <a:lnTo>
                  <a:pt x="12" y="6"/>
                </a:lnTo>
                <a:lnTo>
                  <a:pt x="10" y="9"/>
                </a:lnTo>
                <a:lnTo>
                  <a:pt x="8" y="11"/>
                </a:lnTo>
                <a:lnTo>
                  <a:pt x="4" y="11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6" name="Freeform 138"/>
          <p:cNvSpPr>
            <a:spLocks/>
          </p:cNvSpPr>
          <p:nvPr/>
        </p:nvSpPr>
        <p:spPr bwMode="auto">
          <a:xfrm>
            <a:off x="3194723" y="1917688"/>
            <a:ext cx="284213" cy="209275"/>
          </a:xfrm>
          <a:custGeom>
            <a:avLst/>
            <a:gdLst>
              <a:gd name="T0" fmla="*/ 2147483647 w 159"/>
              <a:gd name="T1" fmla="*/ 2147483647 h 121"/>
              <a:gd name="T2" fmla="*/ 2147483647 w 159"/>
              <a:gd name="T3" fmla="*/ 2147483647 h 121"/>
              <a:gd name="T4" fmla="*/ 2147483647 w 159"/>
              <a:gd name="T5" fmla="*/ 2147483647 h 121"/>
              <a:gd name="T6" fmla="*/ 2147483647 w 159"/>
              <a:gd name="T7" fmla="*/ 2147483647 h 121"/>
              <a:gd name="T8" fmla="*/ 2147483647 w 159"/>
              <a:gd name="T9" fmla="*/ 0 h 121"/>
              <a:gd name="T10" fmla="*/ 2147483647 w 159"/>
              <a:gd name="T11" fmla="*/ 2147483647 h 121"/>
              <a:gd name="T12" fmla="*/ 2147483647 w 159"/>
              <a:gd name="T13" fmla="*/ 2147483647 h 121"/>
              <a:gd name="T14" fmla="*/ 2147483647 w 159"/>
              <a:gd name="T15" fmla="*/ 2147483647 h 121"/>
              <a:gd name="T16" fmla="*/ 2147483647 w 159"/>
              <a:gd name="T17" fmla="*/ 2147483647 h 121"/>
              <a:gd name="T18" fmla="*/ 2147483647 w 159"/>
              <a:gd name="T19" fmla="*/ 2147483647 h 121"/>
              <a:gd name="T20" fmla="*/ 2147483647 w 159"/>
              <a:gd name="T21" fmla="*/ 2147483647 h 121"/>
              <a:gd name="T22" fmla="*/ 2147483647 w 159"/>
              <a:gd name="T23" fmla="*/ 2147483647 h 121"/>
              <a:gd name="T24" fmla="*/ 2147483647 w 159"/>
              <a:gd name="T25" fmla="*/ 2147483647 h 121"/>
              <a:gd name="T26" fmla="*/ 2147483647 w 159"/>
              <a:gd name="T27" fmla="*/ 2147483647 h 121"/>
              <a:gd name="T28" fmla="*/ 2147483647 w 159"/>
              <a:gd name="T29" fmla="*/ 2147483647 h 121"/>
              <a:gd name="T30" fmla="*/ 0 w 159"/>
              <a:gd name="T31" fmla="*/ 2147483647 h 121"/>
              <a:gd name="T32" fmla="*/ 2147483647 w 159"/>
              <a:gd name="T33" fmla="*/ 2147483647 h 121"/>
              <a:gd name="T34" fmla="*/ 2147483647 w 159"/>
              <a:gd name="T35" fmla="*/ 2147483647 h 121"/>
              <a:gd name="T36" fmla="*/ 0 w 159"/>
              <a:gd name="T37" fmla="*/ 2147483647 h 121"/>
              <a:gd name="T38" fmla="*/ 2147483647 w 159"/>
              <a:gd name="T39" fmla="*/ 2147483647 h 121"/>
              <a:gd name="T40" fmla="*/ 2147483647 w 159"/>
              <a:gd name="T41" fmla="*/ 2147483647 h 121"/>
              <a:gd name="T42" fmla="*/ 2147483647 w 159"/>
              <a:gd name="T43" fmla="*/ 2147483647 h 121"/>
              <a:gd name="T44" fmla="*/ 2147483647 w 159"/>
              <a:gd name="T45" fmla="*/ 2147483647 h 121"/>
              <a:gd name="T46" fmla="*/ 2147483647 w 159"/>
              <a:gd name="T47" fmla="*/ 2147483647 h 121"/>
              <a:gd name="T48" fmla="*/ 2147483647 w 159"/>
              <a:gd name="T49" fmla="*/ 2147483647 h 121"/>
              <a:gd name="T50" fmla="*/ 2147483647 w 159"/>
              <a:gd name="T51" fmla="*/ 2147483647 h 121"/>
              <a:gd name="T52" fmla="*/ 2147483647 w 159"/>
              <a:gd name="T53" fmla="*/ 2147483647 h 121"/>
              <a:gd name="T54" fmla="*/ 2147483647 w 159"/>
              <a:gd name="T55" fmla="*/ 2147483647 h 121"/>
              <a:gd name="T56" fmla="*/ 2147483647 w 159"/>
              <a:gd name="T57" fmla="*/ 2147483647 h 121"/>
              <a:gd name="T58" fmla="*/ 2147483647 w 159"/>
              <a:gd name="T59" fmla="*/ 2147483647 h 121"/>
              <a:gd name="T60" fmla="*/ 2147483647 w 159"/>
              <a:gd name="T61" fmla="*/ 2147483647 h 121"/>
              <a:gd name="T62" fmla="*/ 2147483647 w 159"/>
              <a:gd name="T63" fmla="*/ 2147483647 h 121"/>
              <a:gd name="T64" fmla="*/ 2147483647 w 159"/>
              <a:gd name="T65" fmla="*/ 2147483647 h 121"/>
              <a:gd name="T66" fmla="*/ 2147483647 w 159"/>
              <a:gd name="T67" fmla="*/ 2147483647 h 121"/>
              <a:gd name="T68" fmla="*/ 2147483647 w 159"/>
              <a:gd name="T69" fmla="*/ 2147483647 h 121"/>
              <a:gd name="T70" fmla="*/ 2147483647 w 159"/>
              <a:gd name="T71" fmla="*/ 2147483647 h 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9"/>
              <a:gd name="T109" fmla="*/ 0 h 121"/>
              <a:gd name="T110" fmla="*/ 159 w 159"/>
              <a:gd name="T111" fmla="*/ 121 h 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9" h="121">
                <a:moveTo>
                  <a:pt x="156" y="23"/>
                </a:moveTo>
                <a:lnTo>
                  <a:pt x="159" y="11"/>
                </a:lnTo>
                <a:lnTo>
                  <a:pt x="157" y="6"/>
                </a:lnTo>
                <a:lnTo>
                  <a:pt x="148" y="4"/>
                </a:lnTo>
                <a:lnTo>
                  <a:pt x="140" y="8"/>
                </a:lnTo>
                <a:lnTo>
                  <a:pt x="134" y="9"/>
                </a:lnTo>
                <a:lnTo>
                  <a:pt x="129" y="8"/>
                </a:lnTo>
                <a:lnTo>
                  <a:pt x="119" y="2"/>
                </a:lnTo>
                <a:lnTo>
                  <a:pt x="109" y="0"/>
                </a:lnTo>
                <a:lnTo>
                  <a:pt x="102" y="0"/>
                </a:lnTo>
                <a:lnTo>
                  <a:pt x="94" y="2"/>
                </a:lnTo>
                <a:lnTo>
                  <a:pt x="88" y="6"/>
                </a:lnTo>
                <a:lnTo>
                  <a:pt x="81" y="8"/>
                </a:lnTo>
                <a:lnTo>
                  <a:pt x="75" y="8"/>
                </a:lnTo>
                <a:lnTo>
                  <a:pt x="69" y="11"/>
                </a:lnTo>
                <a:lnTo>
                  <a:pt x="62" y="15"/>
                </a:lnTo>
                <a:lnTo>
                  <a:pt x="58" y="13"/>
                </a:lnTo>
                <a:lnTo>
                  <a:pt x="50" y="11"/>
                </a:lnTo>
                <a:lnTo>
                  <a:pt x="44" y="11"/>
                </a:lnTo>
                <a:lnTo>
                  <a:pt x="38" y="9"/>
                </a:lnTo>
                <a:lnTo>
                  <a:pt x="31" y="11"/>
                </a:lnTo>
                <a:lnTo>
                  <a:pt x="27" y="15"/>
                </a:lnTo>
                <a:lnTo>
                  <a:pt x="19" y="13"/>
                </a:lnTo>
                <a:lnTo>
                  <a:pt x="14" y="15"/>
                </a:lnTo>
                <a:lnTo>
                  <a:pt x="10" y="19"/>
                </a:lnTo>
                <a:lnTo>
                  <a:pt x="12" y="29"/>
                </a:lnTo>
                <a:lnTo>
                  <a:pt x="15" y="34"/>
                </a:lnTo>
                <a:lnTo>
                  <a:pt x="14" y="40"/>
                </a:lnTo>
                <a:lnTo>
                  <a:pt x="14" y="48"/>
                </a:lnTo>
                <a:lnTo>
                  <a:pt x="10" y="52"/>
                </a:lnTo>
                <a:lnTo>
                  <a:pt x="6" y="57"/>
                </a:lnTo>
                <a:lnTo>
                  <a:pt x="0" y="63"/>
                </a:lnTo>
                <a:lnTo>
                  <a:pt x="0" y="67"/>
                </a:lnTo>
                <a:lnTo>
                  <a:pt x="4" y="73"/>
                </a:lnTo>
                <a:lnTo>
                  <a:pt x="2" y="77"/>
                </a:lnTo>
                <a:lnTo>
                  <a:pt x="2" y="82"/>
                </a:lnTo>
                <a:lnTo>
                  <a:pt x="0" y="88"/>
                </a:lnTo>
                <a:lnTo>
                  <a:pt x="0" y="100"/>
                </a:lnTo>
                <a:lnTo>
                  <a:pt x="2" y="105"/>
                </a:lnTo>
                <a:lnTo>
                  <a:pt x="6" y="111"/>
                </a:lnTo>
                <a:lnTo>
                  <a:pt x="10" y="113"/>
                </a:lnTo>
                <a:lnTo>
                  <a:pt x="17" y="121"/>
                </a:lnTo>
                <a:lnTo>
                  <a:pt x="23" y="121"/>
                </a:lnTo>
                <a:lnTo>
                  <a:pt x="31" y="121"/>
                </a:lnTo>
                <a:lnTo>
                  <a:pt x="40" y="121"/>
                </a:lnTo>
                <a:lnTo>
                  <a:pt x="44" y="117"/>
                </a:lnTo>
                <a:lnTo>
                  <a:pt x="50" y="115"/>
                </a:lnTo>
                <a:lnTo>
                  <a:pt x="60" y="119"/>
                </a:lnTo>
                <a:lnTo>
                  <a:pt x="67" y="117"/>
                </a:lnTo>
                <a:lnTo>
                  <a:pt x="71" y="115"/>
                </a:lnTo>
                <a:lnTo>
                  <a:pt x="79" y="113"/>
                </a:lnTo>
                <a:lnTo>
                  <a:pt x="85" y="113"/>
                </a:lnTo>
                <a:lnTo>
                  <a:pt x="92" y="113"/>
                </a:lnTo>
                <a:lnTo>
                  <a:pt x="98" y="111"/>
                </a:lnTo>
                <a:lnTo>
                  <a:pt x="106" y="105"/>
                </a:lnTo>
                <a:lnTo>
                  <a:pt x="109" y="102"/>
                </a:lnTo>
                <a:lnTo>
                  <a:pt x="113" y="96"/>
                </a:lnTo>
                <a:lnTo>
                  <a:pt x="121" y="94"/>
                </a:lnTo>
                <a:lnTo>
                  <a:pt x="125" y="90"/>
                </a:lnTo>
                <a:lnTo>
                  <a:pt x="127" y="84"/>
                </a:lnTo>
                <a:lnTo>
                  <a:pt x="129" y="80"/>
                </a:lnTo>
                <a:lnTo>
                  <a:pt x="133" y="75"/>
                </a:lnTo>
                <a:lnTo>
                  <a:pt x="136" y="73"/>
                </a:lnTo>
                <a:lnTo>
                  <a:pt x="142" y="69"/>
                </a:lnTo>
                <a:lnTo>
                  <a:pt x="142" y="65"/>
                </a:lnTo>
                <a:lnTo>
                  <a:pt x="144" y="59"/>
                </a:lnTo>
                <a:lnTo>
                  <a:pt x="142" y="52"/>
                </a:lnTo>
                <a:lnTo>
                  <a:pt x="140" y="46"/>
                </a:lnTo>
                <a:lnTo>
                  <a:pt x="144" y="42"/>
                </a:lnTo>
                <a:lnTo>
                  <a:pt x="150" y="38"/>
                </a:lnTo>
                <a:lnTo>
                  <a:pt x="154" y="32"/>
                </a:lnTo>
                <a:lnTo>
                  <a:pt x="156" y="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7" name="Freeform 139"/>
          <p:cNvSpPr>
            <a:spLocks/>
          </p:cNvSpPr>
          <p:nvPr/>
        </p:nvSpPr>
        <p:spPr bwMode="auto">
          <a:xfrm>
            <a:off x="3052607" y="1975417"/>
            <a:ext cx="53520" cy="72161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0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41"/>
              <a:gd name="T89" fmla="*/ 30 w 30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41">
                <a:moveTo>
                  <a:pt x="15" y="33"/>
                </a:moveTo>
                <a:lnTo>
                  <a:pt x="15" y="37"/>
                </a:lnTo>
                <a:lnTo>
                  <a:pt x="13" y="39"/>
                </a:lnTo>
                <a:lnTo>
                  <a:pt x="9" y="41"/>
                </a:lnTo>
                <a:lnTo>
                  <a:pt x="7" y="41"/>
                </a:lnTo>
                <a:lnTo>
                  <a:pt x="3" y="41"/>
                </a:lnTo>
                <a:lnTo>
                  <a:pt x="1" y="39"/>
                </a:lnTo>
                <a:lnTo>
                  <a:pt x="0" y="37"/>
                </a:lnTo>
                <a:lnTo>
                  <a:pt x="1" y="31"/>
                </a:lnTo>
                <a:lnTo>
                  <a:pt x="3" y="27"/>
                </a:lnTo>
                <a:lnTo>
                  <a:pt x="7" y="21"/>
                </a:lnTo>
                <a:lnTo>
                  <a:pt x="9" y="18"/>
                </a:lnTo>
                <a:lnTo>
                  <a:pt x="11" y="12"/>
                </a:lnTo>
                <a:lnTo>
                  <a:pt x="13" y="8"/>
                </a:lnTo>
                <a:lnTo>
                  <a:pt x="15" y="4"/>
                </a:lnTo>
                <a:lnTo>
                  <a:pt x="19" y="2"/>
                </a:lnTo>
                <a:lnTo>
                  <a:pt x="23" y="0"/>
                </a:lnTo>
                <a:lnTo>
                  <a:pt x="26" y="2"/>
                </a:lnTo>
                <a:lnTo>
                  <a:pt x="30" y="6"/>
                </a:lnTo>
                <a:lnTo>
                  <a:pt x="30" y="10"/>
                </a:lnTo>
                <a:lnTo>
                  <a:pt x="28" y="14"/>
                </a:lnTo>
                <a:lnTo>
                  <a:pt x="26" y="16"/>
                </a:lnTo>
                <a:lnTo>
                  <a:pt x="24" y="18"/>
                </a:lnTo>
                <a:lnTo>
                  <a:pt x="23" y="21"/>
                </a:lnTo>
                <a:lnTo>
                  <a:pt x="23" y="25"/>
                </a:lnTo>
                <a:lnTo>
                  <a:pt x="21" y="25"/>
                </a:lnTo>
                <a:lnTo>
                  <a:pt x="21" y="27"/>
                </a:lnTo>
                <a:lnTo>
                  <a:pt x="19" y="29"/>
                </a:lnTo>
                <a:lnTo>
                  <a:pt x="15" y="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8" name="Freeform 140"/>
          <p:cNvSpPr>
            <a:spLocks/>
          </p:cNvSpPr>
          <p:nvPr/>
        </p:nvSpPr>
        <p:spPr bwMode="auto">
          <a:xfrm>
            <a:off x="3113518" y="1988039"/>
            <a:ext cx="75671" cy="43299"/>
          </a:xfrm>
          <a:custGeom>
            <a:avLst/>
            <a:gdLst>
              <a:gd name="T0" fmla="*/ 2147483647 w 42"/>
              <a:gd name="T1" fmla="*/ 2147483647 h 25"/>
              <a:gd name="T2" fmla="*/ 2147483647 w 42"/>
              <a:gd name="T3" fmla="*/ 2147483647 h 25"/>
              <a:gd name="T4" fmla="*/ 2147483647 w 42"/>
              <a:gd name="T5" fmla="*/ 2147483647 h 25"/>
              <a:gd name="T6" fmla="*/ 2147483647 w 42"/>
              <a:gd name="T7" fmla="*/ 2147483647 h 25"/>
              <a:gd name="T8" fmla="*/ 2147483647 w 42"/>
              <a:gd name="T9" fmla="*/ 2147483647 h 25"/>
              <a:gd name="T10" fmla="*/ 2147483647 w 42"/>
              <a:gd name="T11" fmla="*/ 2147483647 h 25"/>
              <a:gd name="T12" fmla="*/ 0 w 42"/>
              <a:gd name="T13" fmla="*/ 2147483647 h 25"/>
              <a:gd name="T14" fmla="*/ 0 w 42"/>
              <a:gd name="T15" fmla="*/ 2147483647 h 25"/>
              <a:gd name="T16" fmla="*/ 0 w 42"/>
              <a:gd name="T17" fmla="*/ 2147483647 h 25"/>
              <a:gd name="T18" fmla="*/ 2147483647 w 42"/>
              <a:gd name="T19" fmla="*/ 2147483647 h 25"/>
              <a:gd name="T20" fmla="*/ 2147483647 w 42"/>
              <a:gd name="T21" fmla="*/ 2147483647 h 25"/>
              <a:gd name="T22" fmla="*/ 2147483647 w 42"/>
              <a:gd name="T23" fmla="*/ 2147483647 h 25"/>
              <a:gd name="T24" fmla="*/ 2147483647 w 42"/>
              <a:gd name="T25" fmla="*/ 2147483647 h 25"/>
              <a:gd name="T26" fmla="*/ 2147483647 w 42"/>
              <a:gd name="T27" fmla="*/ 2147483647 h 25"/>
              <a:gd name="T28" fmla="*/ 2147483647 w 42"/>
              <a:gd name="T29" fmla="*/ 2147483647 h 25"/>
              <a:gd name="T30" fmla="*/ 2147483647 w 42"/>
              <a:gd name="T31" fmla="*/ 2147483647 h 25"/>
              <a:gd name="T32" fmla="*/ 2147483647 w 42"/>
              <a:gd name="T33" fmla="*/ 0 h 25"/>
              <a:gd name="T34" fmla="*/ 2147483647 w 42"/>
              <a:gd name="T35" fmla="*/ 0 h 25"/>
              <a:gd name="T36" fmla="*/ 2147483647 w 42"/>
              <a:gd name="T37" fmla="*/ 0 h 25"/>
              <a:gd name="T38" fmla="*/ 2147483647 w 42"/>
              <a:gd name="T39" fmla="*/ 2147483647 h 25"/>
              <a:gd name="T40" fmla="*/ 2147483647 w 42"/>
              <a:gd name="T41" fmla="*/ 2147483647 h 25"/>
              <a:gd name="T42" fmla="*/ 2147483647 w 42"/>
              <a:gd name="T43" fmla="*/ 2147483647 h 25"/>
              <a:gd name="T44" fmla="*/ 2147483647 w 42"/>
              <a:gd name="T45" fmla="*/ 2147483647 h 25"/>
              <a:gd name="T46" fmla="*/ 2147483647 w 42"/>
              <a:gd name="T47" fmla="*/ 2147483647 h 25"/>
              <a:gd name="T48" fmla="*/ 2147483647 w 42"/>
              <a:gd name="T49" fmla="*/ 2147483647 h 25"/>
              <a:gd name="T50" fmla="*/ 2147483647 w 42"/>
              <a:gd name="T51" fmla="*/ 2147483647 h 25"/>
              <a:gd name="T52" fmla="*/ 2147483647 w 42"/>
              <a:gd name="T53" fmla="*/ 2147483647 h 25"/>
              <a:gd name="T54" fmla="*/ 2147483647 w 42"/>
              <a:gd name="T55" fmla="*/ 2147483647 h 25"/>
              <a:gd name="T56" fmla="*/ 2147483647 w 42"/>
              <a:gd name="T57" fmla="*/ 2147483647 h 25"/>
              <a:gd name="T58" fmla="*/ 2147483647 w 42"/>
              <a:gd name="T59" fmla="*/ 2147483647 h 25"/>
              <a:gd name="T60" fmla="*/ 2147483647 w 42"/>
              <a:gd name="T61" fmla="*/ 2147483647 h 25"/>
              <a:gd name="T62" fmla="*/ 2147483647 w 42"/>
              <a:gd name="T63" fmla="*/ 2147483647 h 25"/>
              <a:gd name="T64" fmla="*/ 2147483647 w 42"/>
              <a:gd name="T65" fmla="*/ 2147483647 h 25"/>
              <a:gd name="T66" fmla="*/ 2147483647 w 42"/>
              <a:gd name="T67" fmla="*/ 2147483647 h 25"/>
              <a:gd name="T68" fmla="*/ 2147483647 w 42"/>
              <a:gd name="T69" fmla="*/ 2147483647 h 25"/>
              <a:gd name="T70" fmla="*/ 2147483647 w 42"/>
              <a:gd name="T71" fmla="*/ 2147483647 h 25"/>
              <a:gd name="T72" fmla="*/ 2147483647 w 42"/>
              <a:gd name="T73" fmla="*/ 2147483647 h 25"/>
              <a:gd name="T74" fmla="*/ 2147483647 w 42"/>
              <a:gd name="T75" fmla="*/ 2147483647 h 25"/>
              <a:gd name="T76" fmla="*/ 2147483647 w 42"/>
              <a:gd name="T77" fmla="*/ 2147483647 h 25"/>
              <a:gd name="T78" fmla="*/ 2147483647 w 42"/>
              <a:gd name="T79" fmla="*/ 2147483647 h 25"/>
              <a:gd name="T80" fmla="*/ 2147483647 w 42"/>
              <a:gd name="T81" fmla="*/ 2147483647 h 25"/>
              <a:gd name="T82" fmla="*/ 2147483647 w 42"/>
              <a:gd name="T83" fmla="*/ 2147483647 h 25"/>
              <a:gd name="T84" fmla="*/ 2147483647 w 42"/>
              <a:gd name="T85" fmla="*/ 2147483647 h 25"/>
              <a:gd name="T86" fmla="*/ 2147483647 w 42"/>
              <a:gd name="T87" fmla="*/ 2147483647 h 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"/>
              <a:gd name="T133" fmla="*/ 0 h 25"/>
              <a:gd name="T134" fmla="*/ 42 w 42"/>
              <a:gd name="T135" fmla="*/ 25 h 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" h="25">
                <a:moveTo>
                  <a:pt x="13" y="25"/>
                </a:moveTo>
                <a:lnTo>
                  <a:pt x="12" y="25"/>
                </a:lnTo>
                <a:lnTo>
                  <a:pt x="8" y="25"/>
                </a:lnTo>
                <a:lnTo>
                  <a:pt x="6" y="25"/>
                </a:lnTo>
                <a:lnTo>
                  <a:pt x="4" y="25"/>
                </a:lnTo>
                <a:lnTo>
                  <a:pt x="2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2" y="15"/>
                </a:lnTo>
                <a:lnTo>
                  <a:pt x="4" y="14"/>
                </a:lnTo>
                <a:lnTo>
                  <a:pt x="8" y="12"/>
                </a:lnTo>
                <a:lnTo>
                  <a:pt x="13" y="12"/>
                </a:lnTo>
                <a:lnTo>
                  <a:pt x="19" y="8"/>
                </a:lnTo>
                <a:lnTo>
                  <a:pt x="23" y="4"/>
                </a:lnTo>
                <a:lnTo>
                  <a:pt x="27" y="2"/>
                </a:lnTo>
                <a:lnTo>
                  <a:pt x="31" y="0"/>
                </a:lnTo>
                <a:lnTo>
                  <a:pt x="33" y="0"/>
                </a:lnTo>
                <a:lnTo>
                  <a:pt x="37" y="0"/>
                </a:lnTo>
                <a:lnTo>
                  <a:pt x="38" y="2"/>
                </a:lnTo>
                <a:lnTo>
                  <a:pt x="40" y="2"/>
                </a:lnTo>
                <a:lnTo>
                  <a:pt x="40" y="4"/>
                </a:lnTo>
                <a:lnTo>
                  <a:pt x="40" y="6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2" y="14"/>
                </a:lnTo>
                <a:lnTo>
                  <a:pt x="42" y="15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38" y="21"/>
                </a:lnTo>
                <a:lnTo>
                  <a:pt x="35" y="21"/>
                </a:lnTo>
                <a:lnTo>
                  <a:pt x="33" y="23"/>
                </a:lnTo>
                <a:lnTo>
                  <a:pt x="31" y="23"/>
                </a:lnTo>
                <a:lnTo>
                  <a:pt x="29" y="23"/>
                </a:lnTo>
                <a:lnTo>
                  <a:pt x="27" y="23"/>
                </a:lnTo>
                <a:lnTo>
                  <a:pt x="25" y="23"/>
                </a:lnTo>
                <a:lnTo>
                  <a:pt x="23" y="23"/>
                </a:lnTo>
                <a:lnTo>
                  <a:pt x="21" y="23"/>
                </a:lnTo>
                <a:lnTo>
                  <a:pt x="17" y="23"/>
                </a:lnTo>
                <a:lnTo>
                  <a:pt x="13" y="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9" name="Freeform 141"/>
          <p:cNvSpPr>
            <a:spLocks/>
          </p:cNvSpPr>
          <p:nvPr/>
        </p:nvSpPr>
        <p:spPr bwMode="auto">
          <a:xfrm>
            <a:off x="3222360" y="1854549"/>
            <a:ext cx="90429" cy="63143"/>
          </a:xfrm>
          <a:custGeom>
            <a:avLst/>
            <a:gdLst>
              <a:gd name="T0" fmla="*/ 2147483647 w 50"/>
              <a:gd name="T1" fmla="*/ 2147483647 h 37"/>
              <a:gd name="T2" fmla="*/ 2147483647 w 50"/>
              <a:gd name="T3" fmla="*/ 2147483647 h 37"/>
              <a:gd name="T4" fmla="*/ 2147483647 w 50"/>
              <a:gd name="T5" fmla="*/ 2147483647 h 37"/>
              <a:gd name="T6" fmla="*/ 2147483647 w 50"/>
              <a:gd name="T7" fmla="*/ 2147483647 h 37"/>
              <a:gd name="T8" fmla="*/ 2147483647 w 50"/>
              <a:gd name="T9" fmla="*/ 2147483647 h 37"/>
              <a:gd name="T10" fmla="*/ 2147483647 w 50"/>
              <a:gd name="T11" fmla="*/ 2147483647 h 37"/>
              <a:gd name="T12" fmla="*/ 2147483647 w 50"/>
              <a:gd name="T13" fmla="*/ 0 h 37"/>
              <a:gd name="T14" fmla="*/ 2147483647 w 50"/>
              <a:gd name="T15" fmla="*/ 2147483647 h 37"/>
              <a:gd name="T16" fmla="*/ 2147483647 w 50"/>
              <a:gd name="T17" fmla="*/ 2147483647 h 37"/>
              <a:gd name="T18" fmla="*/ 0 w 50"/>
              <a:gd name="T19" fmla="*/ 2147483647 h 37"/>
              <a:gd name="T20" fmla="*/ 0 w 50"/>
              <a:gd name="T21" fmla="*/ 2147483647 h 37"/>
              <a:gd name="T22" fmla="*/ 2147483647 w 50"/>
              <a:gd name="T23" fmla="*/ 2147483647 h 37"/>
              <a:gd name="T24" fmla="*/ 2147483647 w 50"/>
              <a:gd name="T25" fmla="*/ 2147483647 h 37"/>
              <a:gd name="T26" fmla="*/ 2147483647 w 50"/>
              <a:gd name="T27" fmla="*/ 2147483647 h 37"/>
              <a:gd name="T28" fmla="*/ 2147483647 w 50"/>
              <a:gd name="T29" fmla="*/ 2147483647 h 37"/>
              <a:gd name="T30" fmla="*/ 2147483647 w 50"/>
              <a:gd name="T31" fmla="*/ 2147483647 h 37"/>
              <a:gd name="T32" fmla="*/ 2147483647 w 50"/>
              <a:gd name="T33" fmla="*/ 2147483647 h 37"/>
              <a:gd name="T34" fmla="*/ 2147483647 w 50"/>
              <a:gd name="T35" fmla="*/ 2147483647 h 37"/>
              <a:gd name="T36" fmla="*/ 2147483647 w 50"/>
              <a:gd name="T37" fmla="*/ 2147483647 h 37"/>
              <a:gd name="T38" fmla="*/ 2147483647 w 50"/>
              <a:gd name="T39" fmla="*/ 2147483647 h 37"/>
              <a:gd name="T40" fmla="*/ 2147483647 w 50"/>
              <a:gd name="T41" fmla="*/ 2147483647 h 37"/>
              <a:gd name="T42" fmla="*/ 2147483647 w 50"/>
              <a:gd name="T43" fmla="*/ 2147483647 h 37"/>
              <a:gd name="T44" fmla="*/ 2147483647 w 50"/>
              <a:gd name="T45" fmla="*/ 2147483647 h 37"/>
              <a:gd name="T46" fmla="*/ 2147483647 w 50"/>
              <a:gd name="T47" fmla="*/ 2147483647 h 37"/>
              <a:gd name="T48" fmla="*/ 2147483647 w 50"/>
              <a:gd name="T49" fmla="*/ 2147483647 h 37"/>
              <a:gd name="T50" fmla="*/ 2147483647 w 50"/>
              <a:gd name="T51" fmla="*/ 2147483647 h 37"/>
              <a:gd name="T52" fmla="*/ 2147483647 w 50"/>
              <a:gd name="T53" fmla="*/ 2147483647 h 37"/>
              <a:gd name="T54" fmla="*/ 2147483647 w 50"/>
              <a:gd name="T55" fmla="*/ 2147483647 h 37"/>
              <a:gd name="T56" fmla="*/ 2147483647 w 50"/>
              <a:gd name="T57" fmla="*/ 2147483647 h 37"/>
              <a:gd name="T58" fmla="*/ 2147483647 w 50"/>
              <a:gd name="T59" fmla="*/ 2147483647 h 37"/>
              <a:gd name="T60" fmla="*/ 2147483647 w 50"/>
              <a:gd name="T61" fmla="*/ 2147483647 h 37"/>
              <a:gd name="T62" fmla="*/ 2147483647 w 50"/>
              <a:gd name="T63" fmla="*/ 2147483647 h 37"/>
              <a:gd name="T64" fmla="*/ 2147483647 w 50"/>
              <a:gd name="T65" fmla="*/ 2147483647 h 37"/>
              <a:gd name="T66" fmla="*/ 2147483647 w 50"/>
              <a:gd name="T67" fmla="*/ 2147483647 h 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37"/>
              <a:gd name="T104" fmla="*/ 50 w 50"/>
              <a:gd name="T105" fmla="*/ 37 h 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37">
                <a:moveTo>
                  <a:pt x="50" y="22"/>
                </a:moveTo>
                <a:lnTo>
                  <a:pt x="48" y="16"/>
                </a:lnTo>
                <a:lnTo>
                  <a:pt x="43" y="14"/>
                </a:lnTo>
                <a:lnTo>
                  <a:pt x="37" y="10"/>
                </a:lnTo>
                <a:lnTo>
                  <a:pt x="29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0"/>
                </a:lnTo>
                <a:lnTo>
                  <a:pt x="0" y="14"/>
                </a:lnTo>
                <a:lnTo>
                  <a:pt x="2" y="22"/>
                </a:lnTo>
                <a:lnTo>
                  <a:pt x="8" y="23"/>
                </a:lnTo>
                <a:lnTo>
                  <a:pt x="14" y="23"/>
                </a:lnTo>
                <a:lnTo>
                  <a:pt x="16" y="25"/>
                </a:lnTo>
                <a:lnTo>
                  <a:pt x="22" y="29"/>
                </a:lnTo>
                <a:lnTo>
                  <a:pt x="23" y="33"/>
                </a:lnTo>
                <a:lnTo>
                  <a:pt x="25" y="35"/>
                </a:lnTo>
                <a:lnTo>
                  <a:pt x="29" y="37"/>
                </a:lnTo>
                <a:lnTo>
                  <a:pt x="35" y="37"/>
                </a:lnTo>
                <a:lnTo>
                  <a:pt x="39" y="35"/>
                </a:lnTo>
                <a:lnTo>
                  <a:pt x="41" y="35"/>
                </a:lnTo>
                <a:lnTo>
                  <a:pt x="43" y="35"/>
                </a:lnTo>
                <a:lnTo>
                  <a:pt x="43" y="33"/>
                </a:lnTo>
                <a:lnTo>
                  <a:pt x="45" y="33"/>
                </a:lnTo>
                <a:lnTo>
                  <a:pt x="45" y="35"/>
                </a:lnTo>
                <a:lnTo>
                  <a:pt x="47" y="33"/>
                </a:lnTo>
                <a:lnTo>
                  <a:pt x="48" y="31"/>
                </a:lnTo>
                <a:lnTo>
                  <a:pt x="50" y="25"/>
                </a:lnTo>
                <a:lnTo>
                  <a:pt x="50" y="2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2" name="CaixaDeTexto 141"/>
          <p:cNvSpPr txBox="1"/>
          <p:nvPr/>
        </p:nvSpPr>
        <p:spPr>
          <a:xfrm>
            <a:off x="4303584" y="5292561"/>
            <a:ext cx="841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Refinarias</a:t>
            </a:r>
          </a:p>
        </p:txBody>
      </p:sp>
      <p:sp>
        <p:nvSpPr>
          <p:cNvPr id="143" name="Retângulo de cantos arredondados 142"/>
          <p:cNvSpPr/>
          <p:nvPr/>
        </p:nvSpPr>
        <p:spPr>
          <a:xfrm>
            <a:off x="4103237" y="5281109"/>
            <a:ext cx="1042243" cy="253739"/>
          </a:xfrm>
          <a:prstGeom prst="round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1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5" y="2326709"/>
            <a:ext cx="134439" cy="1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59" y="4724010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5" y="478958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70" y="4714626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82" y="4628142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97" y="472802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26" y="497573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67" y="5810119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33" y="5567162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70" y="4360391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47" y="4671978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86" y="465698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22" y="2917802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06" y="3403761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54" y="3442258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8" y="2532878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18" y="2327167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34" y="5330412"/>
            <a:ext cx="174271" cy="1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557463" y="2222156"/>
            <a:ext cx="3658332" cy="914400"/>
            <a:chOff x="6557462" y="1626465"/>
            <a:chExt cx="3658330" cy="914400"/>
          </a:xfrm>
        </p:grpSpPr>
        <p:sp>
          <p:nvSpPr>
            <p:cNvPr id="147" name="CaixaDeTexto 146"/>
            <p:cNvSpPr txBox="1"/>
            <p:nvPr/>
          </p:nvSpPr>
          <p:spPr>
            <a:xfrm>
              <a:off x="7511655" y="1637389"/>
              <a:ext cx="270413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spc="-15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Nº de Refinarias</a:t>
              </a:r>
            </a:p>
            <a:p>
              <a:r>
                <a:rPr lang="pt-BR" sz="2800" b="1" spc="-151" dirty="0">
                  <a:solidFill>
                    <a:srgbClr val="3B67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endParaRPr lang="pt-BR" sz="2400" spc="-151" dirty="0">
                <a:solidFill>
                  <a:srgbClr val="3B67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6557462" y="1626465"/>
              <a:ext cx="914400" cy="914400"/>
              <a:chOff x="6557462" y="1626465"/>
              <a:chExt cx="914400" cy="914400"/>
            </a:xfrm>
          </p:grpSpPr>
          <p:sp>
            <p:nvSpPr>
              <p:cNvPr id="158" name="Elipse 157"/>
              <p:cNvSpPr/>
              <p:nvPr/>
            </p:nvSpPr>
            <p:spPr>
              <a:xfrm>
                <a:off x="6557462" y="1626465"/>
                <a:ext cx="914400" cy="9144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150" name="Picture 6" descr="Resultado de imagem para refinery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18" y="1774265"/>
                <a:ext cx="618801" cy="618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upo 6"/>
          <p:cNvGrpSpPr/>
          <p:nvPr/>
        </p:nvGrpSpPr>
        <p:grpSpPr>
          <a:xfrm>
            <a:off x="6557463" y="3965594"/>
            <a:ext cx="4779151" cy="914400"/>
            <a:chOff x="6557462" y="2917142"/>
            <a:chExt cx="4779150" cy="914400"/>
          </a:xfrm>
        </p:grpSpPr>
        <p:sp>
          <p:nvSpPr>
            <p:cNvPr id="136" name="CaixaDeTexto 135"/>
            <p:cNvSpPr txBox="1"/>
            <p:nvPr/>
          </p:nvSpPr>
          <p:spPr>
            <a:xfrm>
              <a:off x="7511655" y="2928066"/>
              <a:ext cx="38249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spc="-15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Capacidade de Refino</a:t>
              </a:r>
            </a:p>
            <a:p>
              <a:r>
                <a:rPr lang="pt-BR" sz="2800" b="1" spc="-151" dirty="0">
                  <a:solidFill>
                    <a:srgbClr val="3B67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2,4 </a:t>
              </a:r>
              <a:r>
                <a:rPr lang="pt-BR" sz="2400" spc="-151" dirty="0">
                  <a:solidFill>
                    <a:srgbClr val="3B67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milhões barris por dia</a:t>
              </a:r>
            </a:p>
          </p:txBody>
        </p:sp>
        <p:sp>
          <p:nvSpPr>
            <p:cNvPr id="161" name="Elipse 160"/>
            <p:cNvSpPr/>
            <p:nvPr/>
          </p:nvSpPr>
          <p:spPr>
            <a:xfrm>
              <a:off x="6557462" y="2917142"/>
              <a:ext cx="914400" cy="914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152" name="Picture 8" descr="Resultado de imagem para oil barrel icon white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02A1E2"/>
                </a:clrFrom>
                <a:clrTo>
                  <a:srgbClr val="02A1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4027" y="3075904"/>
              <a:ext cx="381269" cy="60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0" name="Picture 12" descr="Resultado de imagem para map bullet icon">
            <a:extLst>
              <a:ext uri="{FF2B5EF4-FFF2-40B4-BE49-F238E27FC236}">
                <a16:creationId xmlns:a16="http://schemas.microsoft.com/office/drawing/2014/main" xmlns="" id="{3AA51864-40C6-4D60-85C9-694766BA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3" y="5052511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Espaço Reservado para Texto 3">
            <a:extLst>
              <a:ext uri="{FF2B5EF4-FFF2-40B4-BE49-F238E27FC236}">
                <a16:creationId xmlns:a16="http://schemas.microsoft.com/office/drawing/2014/main" xmlns="" id="{8658D551-11A2-4116-9A56-18B6C9418991}"/>
              </a:ext>
            </a:extLst>
          </p:cNvPr>
          <p:cNvSpPr txBox="1">
            <a:spLocks/>
          </p:cNvSpPr>
          <p:nvPr/>
        </p:nvSpPr>
        <p:spPr>
          <a:xfrm>
            <a:off x="205229" y="199884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PANORAMA DO SEGMENTO DE REFINO DE PETRÓLEO NO BRASIL</a:t>
            </a:r>
          </a:p>
        </p:txBody>
      </p:sp>
    </p:spTree>
    <p:extLst>
      <p:ext uri="{BB962C8B-B14F-4D97-AF65-F5344CB8AC3E}">
        <p14:creationId xmlns:p14="http://schemas.microsoft.com/office/powerpoint/2010/main" val="16723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 133">
            <a:extLst>
              <a:ext uri="{FF2B5EF4-FFF2-40B4-BE49-F238E27FC236}">
                <a16:creationId xmlns:a16="http://schemas.microsoft.com/office/drawing/2014/main" xmlns="" id="{4ADDA360-60E9-45BF-A739-0D959B704372}"/>
              </a:ext>
            </a:extLst>
          </p:cNvPr>
          <p:cNvSpPr/>
          <p:nvPr/>
        </p:nvSpPr>
        <p:spPr>
          <a:xfrm>
            <a:off x="13647" y="798812"/>
            <a:ext cx="12187952" cy="5862353"/>
          </a:xfrm>
          <a:prstGeom prst="rect">
            <a:avLst/>
          </a:prstGeom>
          <a:gradFill flip="none" rotWithShape="1">
            <a:gsLst>
              <a:gs pos="1000">
                <a:srgbClr val="B7DEE8"/>
              </a:gs>
              <a:gs pos="50000">
                <a:srgbClr val="CAE6EE"/>
              </a:gs>
              <a:gs pos="75000">
                <a:srgbClr val="D2DDF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798229"/>
            <a:ext cx="2913284" cy="22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49583"/>
            <a:ext cx="3026571" cy="28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"/>
          <p:cNvSpPr>
            <a:spLocks/>
          </p:cNvSpPr>
          <p:nvPr/>
        </p:nvSpPr>
        <p:spPr bwMode="auto">
          <a:xfrm>
            <a:off x="2637375" y="1164569"/>
            <a:ext cx="618260" cy="709001"/>
          </a:xfrm>
          <a:custGeom>
            <a:avLst/>
            <a:gdLst>
              <a:gd name="T0" fmla="*/ 2147483647 w 347"/>
              <a:gd name="T1" fmla="*/ 2147483647 h 408"/>
              <a:gd name="T2" fmla="*/ 2147483647 w 347"/>
              <a:gd name="T3" fmla="*/ 2147483647 h 408"/>
              <a:gd name="T4" fmla="*/ 2147483647 w 347"/>
              <a:gd name="T5" fmla="*/ 2147483647 h 408"/>
              <a:gd name="T6" fmla="*/ 2147483647 w 347"/>
              <a:gd name="T7" fmla="*/ 2147483647 h 408"/>
              <a:gd name="T8" fmla="*/ 2147483647 w 347"/>
              <a:gd name="T9" fmla="*/ 2147483647 h 408"/>
              <a:gd name="T10" fmla="*/ 2147483647 w 347"/>
              <a:gd name="T11" fmla="*/ 2147483647 h 408"/>
              <a:gd name="T12" fmla="*/ 2147483647 w 347"/>
              <a:gd name="T13" fmla="*/ 2147483647 h 408"/>
              <a:gd name="T14" fmla="*/ 2147483647 w 347"/>
              <a:gd name="T15" fmla="*/ 2147483647 h 408"/>
              <a:gd name="T16" fmla="*/ 2147483647 w 347"/>
              <a:gd name="T17" fmla="*/ 2147483647 h 408"/>
              <a:gd name="T18" fmla="*/ 2147483647 w 347"/>
              <a:gd name="T19" fmla="*/ 2147483647 h 408"/>
              <a:gd name="T20" fmla="*/ 2147483647 w 347"/>
              <a:gd name="T21" fmla="*/ 2147483647 h 408"/>
              <a:gd name="T22" fmla="*/ 2147483647 w 347"/>
              <a:gd name="T23" fmla="*/ 2147483647 h 408"/>
              <a:gd name="T24" fmla="*/ 2147483647 w 347"/>
              <a:gd name="T25" fmla="*/ 2147483647 h 408"/>
              <a:gd name="T26" fmla="*/ 2147483647 w 347"/>
              <a:gd name="T27" fmla="*/ 2147483647 h 408"/>
              <a:gd name="T28" fmla="*/ 2147483647 w 347"/>
              <a:gd name="T29" fmla="*/ 2147483647 h 408"/>
              <a:gd name="T30" fmla="*/ 0 w 347"/>
              <a:gd name="T31" fmla="*/ 2147483647 h 408"/>
              <a:gd name="T32" fmla="*/ 2147483647 w 347"/>
              <a:gd name="T33" fmla="*/ 2147483647 h 408"/>
              <a:gd name="T34" fmla="*/ 2147483647 w 347"/>
              <a:gd name="T35" fmla="*/ 2147483647 h 408"/>
              <a:gd name="T36" fmla="*/ 2147483647 w 347"/>
              <a:gd name="T37" fmla="*/ 2147483647 h 408"/>
              <a:gd name="T38" fmla="*/ 2147483647 w 347"/>
              <a:gd name="T39" fmla="*/ 2147483647 h 408"/>
              <a:gd name="T40" fmla="*/ 2147483647 w 347"/>
              <a:gd name="T41" fmla="*/ 2147483647 h 408"/>
              <a:gd name="T42" fmla="*/ 2147483647 w 347"/>
              <a:gd name="T43" fmla="*/ 2147483647 h 408"/>
              <a:gd name="T44" fmla="*/ 2147483647 w 347"/>
              <a:gd name="T45" fmla="*/ 2147483647 h 408"/>
              <a:gd name="T46" fmla="*/ 2147483647 w 347"/>
              <a:gd name="T47" fmla="*/ 2147483647 h 408"/>
              <a:gd name="T48" fmla="*/ 2147483647 w 347"/>
              <a:gd name="T49" fmla="*/ 2147483647 h 408"/>
              <a:gd name="T50" fmla="*/ 2147483647 w 347"/>
              <a:gd name="T51" fmla="*/ 2147483647 h 408"/>
              <a:gd name="T52" fmla="*/ 2147483647 w 347"/>
              <a:gd name="T53" fmla="*/ 2147483647 h 408"/>
              <a:gd name="T54" fmla="*/ 2147483647 w 347"/>
              <a:gd name="T55" fmla="*/ 2147483647 h 408"/>
              <a:gd name="T56" fmla="*/ 2147483647 w 347"/>
              <a:gd name="T57" fmla="*/ 2147483647 h 408"/>
              <a:gd name="T58" fmla="*/ 2147483647 w 347"/>
              <a:gd name="T59" fmla="*/ 2147483647 h 408"/>
              <a:gd name="T60" fmla="*/ 2147483647 w 347"/>
              <a:gd name="T61" fmla="*/ 2147483647 h 408"/>
              <a:gd name="T62" fmla="*/ 2147483647 w 347"/>
              <a:gd name="T63" fmla="*/ 2147483647 h 408"/>
              <a:gd name="T64" fmla="*/ 2147483647 w 347"/>
              <a:gd name="T65" fmla="*/ 2147483647 h 408"/>
              <a:gd name="T66" fmla="*/ 2147483647 w 347"/>
              <a:gd name="T67" fmla="*/ 0 h 408"/>
              <a:gd name="T68" fmla="*/ 2147483647 w 347"/>
              <a:gd name="T69" fmla="*/ 2147483647 h 408"/>
              <a:gd name="T70" fmla="*/ 2147483647 w 347"/>
              <a:gd name="T71" fmla="*/ 2147483647 h 408"/>
              <a:gd name="T72" fmla="*/ 2147483647 w 347"/>
              <a:gd name="T73" fmla="*/ 2147483647 h 408"/>
              <a:gd name="T74" fmla="*/ 2147483647 w 347"/>
              <a:gd name="T75" fmla="*/ 2147483647 h 408"/>
              <a:gd name="T76" fmla="*/ 2147483647 w 347"/>
              <a:gd name="T77" fmla="*/ 2147483647 h 408"/>
              <a:gd name="T78" fmla="*/ 2147483647 w 347"/>
              <a:gd name="T79" fmla="*/ 2147483647 h 408"/>
              <a:gd name="T80" fmla="*/ 2147483647 w 347"/>
              <a:gd name="T81" fmla="*/ 2147483647 h 408"/>
              <a:gd name="T82" fmla="*/ 2147483647 w 347"/>
              <a:gd name="T83" fmla="*/ 2147483647 h 408"/>
              <a:gd name="T84" fmla="*/ 2147483647 w 347"/>
              <a:gd name="T85" fmla="*/ 2147483647 h 408"/>
              <a:gd name="T86" fmla="*/ 2147483647 w 347"/>
              <a:gd name="T87" fmla="*/ 2147483647 h 408"/>
              <a:gd name="T88" fmla="*/ 2147483647 w 347"/>
              <a:gd name="T89" fmla="*/ 2147483647 h 408"/>
              <a:gd name="T90" fmla="*/ 2147483647 w 347"/>
              <a:gd name="T91" fmla="*/ 2147483647 h 408"/>
              <a:gd name="T92" fmla="*/ 2147483647 w 347"/>
              <a:gd name="T93" fmla="*/ 2147483647 h 408"/>
              <a:gd name="T94" fmla="*/ 2147483647 w 347"/>
              <a:gd name="T95" fmla="*/ 2147483647 h 408"/>
              <a:gd name="T96" fmla="*/ 2147483647 w 347"/>
              <a:gd name="T97" fmla="*/ 2147483647 h 408"/>
              <a:gd name="T98" fmla="*/ 2147483647 w 347"/>
              <a:gd name="T99" fmla="*/ 2147483647 h 408"/>
              <a:gd name="T100" fmla="*/ 2147483647 w 347"/>
              <a:gd name="T101" fmla="*/ 2147483647 h 408"/>
              <a:gd name="T102" fmla="*/ 2147483647 w 347"/>
              <a:gd name="T103" fmla="*/ 2147483647 h 408"/>
              <a:gd name="T104" fmla="*/ 2147483647 w 347"/>
              <a:gd name="T105" fmla="*/ 2147483647 h 408"/>
              <a:gd name="T106" fmla="*/ 2147483647 w 347"/>
              <a:gd name="T107" fmla="*/ 2147483647 h 408"/>
              <a:gd name="T108" fmla="*/ 2147483647 w 347"/>
              <a:gd name="T109" fmla="*/ 2147483647 h 408"/>
              <a:gd name="T110" fmla="*/ 2147483647 w 347"/>
              <a:gd name="T111" fmla="*/ 2147483647 h 408"/>
              <a:gd name="T112" fmla="*/ 2147483647 w 347"/>
              <a:gd name="T113" fmla="*/ 2147483647 h 408"/>
              <a:gd name="T114" fmla="*/ 2147483647 w 347"/>
              <a:gd name="T115" fmla="*/ 2147483647 h 408"/>
              <a:gd name="T116" fmla="*/ 2147483647 w 347"/>
              <a:gd name="T117" fmla="*/ 2147483647 h 408"/>
              <a:gd name="T118" fmla="*/ 2147483647 w 347"/>
              <a:gd name="T119" fmla="*/ 2147483647 h 408"/>
              <a:gd name="T120" fmla="*/ 2147483647 w 347"/>
              <a:gd name="T121" fmla="*/ 2147483647 h 408"/>
              <a:gd name="T122" fmla="*/ 2147483647 w 347"/>
              <a:gd name="T123" fmla="*/ 2147483647 h 4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7"/>
              <a:gd name="T187" fmla="*/ 0 h 408"/>
              <a:gd name="T188" fmla="*/ 347 w 347"/>
              <a:gd name="T189" fmla="*/ 408 h 4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7" h="408">
                <a:moveTo>
                  <a:pt x="213" y="408"/>
                </a:moveTo>
                <a:lnTo>
                  <a:pt x="200" y="404"/>
                </a:lnTo>
                <a:lnTo>
                  <a:pt x="186" y="401"/>
                </a:lnTo>
                <a:lnTo>
                  <a:pt x="177" y="387"/>
                </a:lnTo>
                <a:lnTo>
                  <a:pt x="163" y="379"/>
                </a:lnTo>
                <a:lnTo>
                  <a:pt x="159" y="366"/>
                </a:lnTo>
                <a:lnTo>
                  <a:pt x="159" y="356"/>
                </a:lnTo>
                <a:lnTo>
                  <a:pt x="152" y="349"/>
                </a:lnTo>
                <a:lnTo>
                  <a:pt x="144" y="343"/>
                </a:lnTo>
                <a:lnTo>
                  <a:pt x="136" y="335"/>
                </a:lnTo>
                <a:lnTo>
                  <a:pt x="127" y="318"/>
                </a:lnTo>
                <a:lnTo>
                  <a:pt x="129" y="305"/>
                </a:lnTo>
                <a:lnTo>
                  <a:pt x="119" y="291"/>
                </a:lnTo>
                <a:lnTo>
                  <a:pt x="119" y="280"/>
                </a:lnTo>
                <a:lnTo>
                  <a:pt x="123" y="268"/>
                </a:lnTo>
                <a:lnTo>
                  <a:pt x="113" y="262"/>
                </a:lnTo>
                <a:lnTo>
                  <a:pt x="107" y="257"/>
                </a:lnTo>
                <a:lnTo>
                  <a:pt x="96" y="249"/>
                </a:lnTo>
                <a:lnTo>
                  <a:pt x="88" y="236"/>
                </a:lnTo>
                <a:lnTo>
                  <a:pt x="75" y="224"/>
                </a:lnTo>
                <a:lnTo>
                  <a:pt x="65" y="216"/>
                </a:lnTo>
                <a:lnTo>
                  <a:pt x="54" y="218"/>
                </a:lnTo>
                <a:lnTo>
                  <a:pt x="44" y="211"/>
                </a:lnTo>
                <a:lnTo>
                  <a:pt x="35" y="203"/>
                </a:lnTo>
                <a:lnTo>
                  <a:pt x="23" y="199"/>
                </a:lnTo>
                <a:lnTo>
                  <a:pt x="12" y="197"/>
                </a:lnTo>
                <a:lnTo>
                  <a:pt x="8" y="188"/>
                </a:lnTo>
                <a:lnTo>
                  <a:pt x="8" y="176"/>
                </a:lnTo>
                <a:lnTo>
                  <a:pt x="6" y="163"/>
                </a:lnTo>
                <a:lnTo>
                  <a:pt x="6" y="153"/>
                </a:lnTo>
                <a:lnTo>
                  <a:pt x="4" y="145"/>
                </a:lnTo>
                <a:lnTo>
                  <a:pt x="0" y="140"/>
                </a:lnTo>
                <a:lnTo>
                  <a:pt x="12" y="142"/>
                </a:lnTo>
                <a:lnTo>
                  <a:pt x="21" y="144"/>
                </a:lnTo>
                <a:lnTo>
                  <a:pt x="35" y="151"/>
                </a:lnTo>
                <a:lnTo>
                  <a:pt x="40" y="157"/>
                </a:lnTo>
                <a:lnTo>
                  <a:pt x="54" y="165"/>
                </a:lnTo>
                <a:lnTo>
                  <a:pt x="59" y="170"/>
                </a:lnTo>
                <a:lnTo>
                  <a:pt x="69" y="170"/>
                </a:lnTo>
                <a:lnTo>
                  <a:pt x="81" y="168"/>
                </a:lnTo>
                <a:lnTo>
                  <a:pt x="90" y="165"/>
                </a:lnTo>
                <a:lnTo>
                  <a:pt x="98" y="163"/>
                </a:lnTo>
                <a:lnTo>
                  <a:pt x="106" y="170"/>
                </a:lnTo>
                <a:lnTo>
                  <a:pt x="113" y="176"/>
                </a:lnTo>
                <a:lnTo>
                  <a:pt x="123" y="184"/>
                </a:lnTo>
                <a:lnTo>
                  <a:pt x="130" y="182"/>
                </a:lnTo>
                <a:lnTo>
                  <a:pt x="138" y="174"/>
                </a:lnTo>
                <a:lnTo>
                  <a:pt x="140" y="167"/>
                </a:lnTo>
                <a:lnTo>
                  <a:pt x="148" y="163"/>
                </a:lnTo>
                <a:lnTo>
                  <a:pt x="155" y="159"/>
                </a:lnTo>
                <a:lnTo>
                  <a:pt x="161" y="147"/>
                </a:lnTo>
                <a:lnTo>
                  <a:pt x="163" y="138"/>
                </a:lnTo>
                <a:lnTo>
                  <a:pt x="169" y="130"/>
                </a:lnTo>
                <a:lnTo>
                  <a:pt x="173" y="122"/>
                </a:lnTo>
                <a:lnTo>
                  <a:pt x="177" y="111"/>
                </a:lnTo>
                <a:lnTo>
                  <a:pt x="184" y="103"/>
                </a:lnTo>
                <a:lnTo>
                  <a:pt x="190" y="97"/>
                </a:lnTo>
                <a:lnTo>
                  <a:pt x="190" y="92"/>
                </a:lnTo>
                <a:lnTo>
                  <a:pt x="194" y="78"/>
                </a:lnTo>
                <a:lnTo>
                  <a:pt x="194" y="67"/>
                </a:lnTo>
                <a:lnTo>
                  <a:pt x="201" y="57"/>
                </a:lnTo>
                <a:lnTo>
                  <a:pt x="205" y="44"/>
                </a:lnTo>
                <a:lnTo>
                  <a:pt x="213" y="36"/>
                </a:lnTo>
                <a:lnTo>
                  <a:pt x="215" y="30"/>
                </a:lnTo>
                <a:lnTo>
                  <a:pt x="217" y="21"/>
                </a:lnTo>
                <a:lnTo>
                  <a:pt x="223" y="11"/>
                </a:lnTo>
                <a:lnTo>
                  <a:pt x="225" y="3"/>
                </a:lnTo>
                <a:lnTo>
                  <a:pt x="230" y="0"/>
                </a:lnTo>
                <a:lnTo>
                  <a:pt x="238" y="3"/>
                </a:lnTo>
                <a:lnTo>
                  <a:pt x="246" y="7"/>
                </a:lnTo>
                <a:lnTo>
                  <a:pt x="251" y="15"/>
                </a:lnTo>
                <a:lnTo>
                  <a:pt x="255" y="21"/>
                </a:lnTo>
                <a:lnTo>
                  <a:pt x="255" y="28"/>
                </a:lnTo>
                <a:lnTo>
                  <a:pt x="261" y="36"/>
                </a:lnTo>
                <a:lnTo>
                  <a:pt x="269" y="42"/>
                </a:lnTo>
                <a:lnTo>
                  <a:pt x="271" y="48"/>
                </a:lnTo>
                <a:lnTo>
                  <a:pt x="271" y="61"/>
                </a:lnTo>
                <a:lnTo>
                  <a:pt x="271" y="69"/>
                </a:lnTo>
                <a:lnTo>
                  <a:pt x="269" y="74"/>
                </a:lnTo>
                <a:lnTo>
                  <a:pt x="272" y="82"/>
                </a:lnTo>
                <a:lnTo>
                  <a:pt x="276" y="88"/>
                </a:lnTo>
                <a:lnTo>
                  <a:pt x="276" y="94"/>
                </a:lnTo>
                <a:lnTo>
                  <a:pt x="274" y="99"/>
                </a:lnTo>
                <a:lnTo>
                  <a:pt x="274" y="105"/>
                </a:lnTo>
                <a:lnTo>
                  <a:pt x="276" y="117"/>
                </a:lnTo>
                <a:lnTo>
                  <a:pt x="282" y="124"/>
                </a:lnTo>
                <a:lnTo>
                  <a:pt x="290" y="130"/>
                </a:lnTo>
                <a:lnTo>
                  <a:pt x="294" y="138"/>
                </a:lnTo>
                <a:lnTo>
                  <a:pt x="294" y="147"/>
                </a:lnTo>
                <a:lnTo>
                  <a:pt x="294" y="155"/>
                </a:lnTo>
                <a:lnTo>
                  <a:pt x="297" y="163"/>
                </a:lnTo>
                <a:lnTo>
                  <a:pt x="297" y="176"/>
                </a:lnTo>
                <a:lnTo>
                  <a:pt x="305" y="184"/>
                </a:lnTo>
                <a:lnTo>
                  <a:pt x="313" y="190"/>
                </a:lnTo>
                <a:lnTo>
                  <a:pt x="322" y="190"/>
                </a:lnTo>
                <a:lnTo>
                  <a:pt x="336" y="195"/>
                </a:lnTo>
                <a:lnTo>
                  <a:pt x="343" y="197"/>
                </a:lnTo>
                <a:lnTo>
                  <a:pt x="345" y="205"/>
                </a:lnTo>
                <a:lnTo>
                  <a:pt x="347" y="216"/>
                </a:lnTo>
                <a:lnTo>
                  <a:pt x="345" y="230"/>
                </a:lnTo>
                <a:lnTo>
                  <a:pt x="342" y="243"/>
                </a:lnTo>
                <a:lnTo>
                  <a:pt x="332" y="255"/>
                </a:lnTo>
                <a:lnTo>
                  <a:pt x="324" y="266"/>
                </a:lnTo>
                <a:lnTo>
                  <a:pt x="317" y="274"/>
                </a:lnTo>
                <a:lnTo>
                  <a:pt x="311" y="276"/>
                </a:lnTo>
                <a:lnTo>
                  <a:pt x="301" y="282"/>
                </a:lnTo>
                <a:lnTo>
                  <a:pt x="299" y="289"/>
                </a:lnTo>
                <a:lnTo>
                  <a:pt x="296" y="293"/>
                </a:lnTo>
                <a:lnTo>
                  <a:pt x="288" y="299"/>
                </a:lnTo>
                <a:lnTo>
                  <a:pt x="278" y="307"/>
                </a:lnTo>
                <a:lnTo>
                  <a:pt x="265" y="314"/>
                </a:lnTo>
                <a:lnTo>
                  <a:pt x="255" y="324"/>
                </a:lnTo>
                <a:lnTo>
                  <a:pt x="248" y="326"/>
                </a:lnTo>
                <a:lnTo>
                  <a:pt x="238" y="335"/>
                </a:lnTo>
                <a:lnTo>
                  <a:pt x="232" y="343"/>
                </a:lnTo>
                <a:lnTo>
                  <a:pt x="228" y="351"/>
                </a:lnTo>
                <a:lnTo>
                  <a:pt x="225" y="353"/>
                </a:lnTo>
                <a:lnTo>
                  <a:pt x="223" y="362"/>
                </a:lnTo>
                <a:lnTo>
                  <a:pt x="226" y="370"/>
                </a:lnTo>
                <a:lnTo>
                  <a:pt x="226" y="378"/>
                </a:lnTo>
                <a:lnTo>
                  <a:pt x="219" y="381"/>
                </a:lnTo>
                <a:lnTo>
                  <a:pt x="217" y="391"/>
                </a:lnTo>
                <a:lnTo>
                  <a:pt x="217" y="397"/>
                </a:lnTo>
                <a:lnTo>
                  <a:pt x="213" y="408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4" name="Freeform 3"/>
          <p:cNvSpPr>
            <a:spLocks/>
          </p:cNvSpPr>
          <p:nvPr/>
        </p:nvSpPr>
        <p:spPr bwMode="auto">
          <a:xfrm>
            <a:off x="254770" y="2643905"/>
            <a:ext cx="935695" cy="465451"/>
          </a:xfrm>
          <a:custGeom>
            <a:avLst/>
            <a:gdLst>
              <a:gd name="T0" fmla="*/ 2147483647 w 525"/>
              <a:gd name="T1" fmla="*/ 2147483647 h 268"/>
              <a:gd name="T2" fmla="*/ 2147483647 w 525"/>
              <a:gd name="T3" fmla="*/ 2147483647 h 268"/>
              <a:gd name="T4" fmla="*/ 2147483647 w 525"/>
              <a:gd name="T5" fmla="*/ 2147483647 h 268"/>
              <a:gd name="T6" fmla="*/ 2147483647 w 525"/>
              <a:gd name="T7" fmla="*/ 2147483647 h 268"/>
              <a:gd name="T8" fmla="*/ 2147483647 w 525"/>
              <a:gd name="T9" fmla="*/ 2147483647 h 268"/>
              <a:gd name="T10" fmla="*/ 2147483647 w 525"/>
              <a:gd name="T11" fmla="*/ 2147483647 h 268"/>
              <a:gd name="T12" fmla="*/ 2147483647 w 525"/>
              <a:gd name="T13" fmla="*/ 2147483647 h 268"/>
              <a:gd name="T14" fmla="*/ 2147483647 w 525"/>
              <a:gd name="T15" fmla="*/ 2147483647 h 268"/>
              <a:gd name="T16" fmla="*/ 2147483647 w 525"/>
              <a:gd name="T17" fmla="*/ 2147483647 h 268"/>
              <a:gd name="T18" fmla="*/ 2147483647 w 525"/>
              <a:gd name="T19" fmla="*/ 2147483647 h 268"/>
              <a:gd name="T20" fmla="*/ 2147483647 w 525"/>
              <a:gd name="T21" fmla="*/ 2147483647 h 268"/>
              <a:gd name="T22" fmla="*/ 2147483647 w 525"/>
              <a:gd name="T23" fmla="*/ 2147483647 h 268"/>
              <a:gd name="T24" fmla="*/ 2147483647 w 525"/>
              <a:gd name="T25" fmla="*/ 2147483647 h 268"/>
              <a:gd name="T26" fmla="*/ 2147483647 w 525"/>
              <a:gd name="T27" fmla="*/ 2147483647 h 268"/>
              <a:gd name="T28" fmla="*/ 2147483647 w 525"/>
              <a:gd name="T29" fmla="*/ 2147483647 h 268"/>
              <a:gd name="T30" fmla="*/ 2147483647 w 525"/>
              <a:gd name="T31" fmla="*/ 2147483647 h 268"/>
              <a:gd name="T32" fmla="*/ 2147483647 w 525"/>
              <a:gd name="T33" fmla="*/ 2147483647 h 268"/>
              <a:gd name="T34" fmla="*/ 2147483647 w 525"/>
              <a:gd name="T35" fmla="*/ 2147483647 h 268"/>
              <a:gd name="T36" fmla="*/ 2147483647 w 525"/>
              <a:gd name="T37" fmla="*/ 2147483647 h 268"/>
              <a:gd name="T38" fmla="*/ 2147483647 w 525"/>
              <a:gd name="T39" fmla="*/ 2147483647 h 268"/>
              <a:gd name="T40" fmla="*/ 2147483647 w 525"/>
              <a:gd name="T41" fmla="*/ 2147483647 h 268"/>
              <a:gd name="T42" fmla="*/ 2147483647 w 525"/>
              <a:gd name="T43" fmla="*/ 2147483647 h 268"/>
              <a:gd name="T44" fmla="*/ 2147483647 w 525"/>
              <a:gd name="T45" fmla="*/ 2147483647 h 268"/>
              <a:gd name="T46" fmla="*/ 2147483647 w 525"/>
              <a:gd name="T47" fmla="*/ 2147483647 h 268"/>
              <a:gd name="T48" fmla="*/ 2147483647 w 525"/>
              <a:gd name="T49" fmla="*/ 2147483647 h 268"/>
              <a:gd name="T50" fmla="*/ 2147483647 w 525"/>
              <a:gd name="T51" fmla="*/ 2147483647 h 268"/>
              <a:gd name="T52" fmla="*/ 2147483647 w 525"/>
              <a:gd name="T53" fmla="*/ 2147483647 h 268"/>
              <a:gd name="T54" fmla="*/ 2147483647 w 525"/>
              <a:gd name="T55" fmla="*/ 2147483647 h 268"/>
              <a:gd name="T56" fmla="*/ 2147483647 w 525"/>
              <a:gd name="T57" fmla="*/ 2147483647 h 268"/>
              <a:gd name="T58" fmla="*/ 2147483647 w 525"/>
              <a:gd name="T59" fmla="*/ 2147483647 h 268"/>
              <a:gd name="T60" fmla="*/ 2147483647 w 525"/>
              <a:gd name="T61" fmla="*/ 2147483647 h 268"/>
              <a:gd name="T62" fmla="*/ 2147483647 w 525"/>
              <a:gd name="T63" fmla="*/ 2147483647 h 268"/>
              <a:gd name="T64" fmla="*/ 2147483647 w 525"/>
              <a:gd name="T65" fmla="*/ 2147483647 h 268"/>
              <a:gd name="T66" fmla="*/ 2147483647 w 525"/>
              <a:gd name="T67" fmla="*/ 2147483647 h 268"/>
              <a:gd name="T68" fmla="*/ 2147483647 w 525"/>
              <a:gd name="T69" fmla="*/ 2147483647 h 268"/>
              <a:gd name="T70" fmla="*/ 2147483647 w 525"/>
              <a:gd name="T71" fmla="*/ 2147483647 h 268"/>
              <a:gd name="T72" fmla="*/ 2147483647 w 525"/>
              <a:gd name="T73" fmla="*/ 2147483647 h 268"/>
              <a:gd name="T74" fmla="*/ 2147483647 w 525"/>
              <a:gd name="T75" fmla="*/ 2147483647 h 268"/>
              <a:gd name="T76" fmla="*/ 2147483647 w 525"/>
              <a:gd name="T77" fmla="*/ 2147483647 h 268"/>
              <a:gd name="T78" fmla="*/ 2147483647 w 525"/>
              <a:gd name="T79" fmla="*/ 0 h 268"/>
              <a:gd name="T80" fmla="*/ 2147483647 w 525"/>
              <a:gd name="T81" fmla="*/ 2147483647 h 268"/>
              <a:gd name="T82" fmla="*/ 2147483647 w 525"/>
              <a:gd name="T83" fmla="*/ 2147483647 h 268"/>
              <a:gd name="T84" fmla="*/ 2147483647 w 525"/>
              <a:gd name="T85" fmla="*/ 2147483647 h 268"/>
              <a:gd name="T86" fmla="*/ 2147483647 w 525"/>
              <a:gd name="T87" fmla="*/ 2147483647 h 268"/>
              <a:gd name="T88" fmla="*/ 2147483647 w 525"/>
              <a:gd name="T89" fmla="*/ 2147483647 h 268"/>
              <a:gd name="T90" fmla="*/ 2147483647 w 525"/>
              <a:gd name="T91" fmla="*/ 2147483647 h 268"/>
              <a:gd name="T92" fmla="*/ 2147483647 w 525"/>
              <a:gd name="T93" fmla="*/ 2147483647 h 268"/>
              <a:gd name="T94" fmla="*/ 2147483647 w 525"/>
              <a:gd name="T95" fmla="*/ 2147483647 h 268"/>
              <a:gd name="T96" fmla="*/ 2147483647 w 525"/>
              <a:gd name="T97" fmla="*/ 2147483647 h 268"/>
              <a:gd name="T98" fmla="*/ 2147483647 w 525"/>
              <a:gd name="T99" fmla="*/ 2147483647 h 268"/>
              <a:gd name="T100" fmla="*/ 2147483647 w 525"/>
              <a:gd name="T101" fmla="*/ 2147483647 h 268"/>
              <a:gd name="T102" fmla="*/ 2147483647 w 525"/>
              <a:gd name="T103" fmla="*/ 2147483647 h 268"/>
              <a:gd name="T104" fmla="*/ 2147483647 w 525"/>
              <a:gd name="T105" fmla="*/ 2147483647 h 268"/>
              <a:gd name="T106" fmla="*/ 2147483647 w 525"/>
              <a:gd name="T107" fmla="*/ 2147483647 h 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5"/>
              <a:gd name="T163" fmla="*/ 0 h 268"/>
              <a:gd name="T164" fmla="*/ 525 w 525"/>
              <a:gd name="T165" fmla="*/ 268 h 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5" h="268">
                <a:moveTo>
                  <a:pt x="525" y="182"/>
                </a:moveTo>
                <a:lnTo>
                  <a:pt x="514" y="184"/>
                </a:lnTo>
                <a:lnTo>
                  <a:pt x="506" y="188"/>
                </a:lnTo>
                <a:lnTo>
                  <a:pt x="497" y="191"/>
                </a:lnTo>
                <a:lnTo>
                  <a:pt x="493" y="195"/>
                </a:lnTo>
                <a:lnTo>
                  <a:pt x="489" y="201"/>
                </a:lnTo>
                <a:lnTo>
                  <a:pt x="483" y="205"/>
                </a:lnTo>
                <a:lnTo>
                  <a:pt x="477" y="209"/>
                </a:lnTo>
                <a:lnTo>
                  <a:pt x="470" y="212"/>
                </a:lnTo>
                <a:lnTo>
                  <a:pt x="466" y="216"/>
                </a:lnTo>
                <a:lnTo>
                  <a:pt x="458" y="224"/>
                </a:lnTo>
                <a:lnTo>
                  <a:pt x="454" y="230"/>
                </a:lnTo>
                <a:lnTo>
                  <a:pt x="445" y="234"/>
                </a:lnTo>
                <a:lnTo>
                  <a:pt x="441" y="237"/>
                </a:lnTo>
                <a:lnTo>
                  <a:pt x="433" y="239"/>
                </a:lnTo>
                <a:lnTo>
                  <a:pt x="427" y="239"/>
                </a:lnTo>
                <a:lnTo>
                  <a:pt x="420" y="241"/>
                </a:lnTo>
                <a:lnTo>
                  <a:pt x="408" y="241"/>
                </a:lnTo>
                <a:lnTo>
                  <a:pt x="404" y="241"/>
                </a:lnTo>
                <a:lnTo>
                  <a:pt x="397" y="245"/>
                </a:lnTo>
                <a:lnTo>
                  <a:pt x="391" y="243"/>
                </a:lnTo>
                <a:lnTo>
                  <a:pt x="387" y="241"/>
                </a:lnTo>
                <a:lnTo>
                  <a:pt x="383" y="241"/>
                </a:lnTo>
                <a:lnTo>
                  <a:pt x="379" y="247"/>
                </a:lnTo>
                <a:lnTo>
                  <a:pt x="376" y="253"/>
                </a:lnTo>
                <a:lnTo>
                  <a:pt x="372" y="255"/>
                </a:lnTo>
                <a:lnTo>
                  <a:pt x="368" y="257"/>
                </a:lnTo>
                <a:lnTo>
                  <a:pt x="360" y="257"/>
                </a:lnTo>
                <a:lnTo>
                  <a:pt x="356" y="260"/>
                </a:lnTo>
                <a:lnTo>
                  <a:pt x="351" y="262"/>
                </a:lnTo>
                <a:lnTo>
                  <a:pt x="345" y="260"/>
                </a:lnTo>
                <a:lnTo>
                  <a:pt x="337" y="259"/>
                </a:lnTo>
                <a:lnTo>
                  <a:pt x="324" y="260"/>
                </a:lnTo>
                <a:lnTo>
                  <a:pt x="316" y="259"/>
                </a:lnTo>
                <a:lnTo>
                  <a:pt x="305" y="259"/>
                </a:lnTo>
                <a:lnTo>
                  <a:pt x="297" y="259"/>
                </a:lnTo>
                <a:lnTo>
                  <a:pt x="285" y="260"/>
                </a:lnTo>
                <a:lnTo>
                  <a:pt x="278" y="262"/>
                </a:lnTo>
                <a:lnTo>
                  <a:pt x="270" y="266"/>
                </a:lnTo>
                <a:lnTo>
                  <a:pt x="262" y="268"/>
                </a:lnTo>
                <a:lnTo>
                  <a:pt x="253" y="268"/>
                </a:lnTo>
                <a:lnTo>
                  <a:pt x="247" y="264"/>
                </a:lnTo>
                <a:lnTo>
                  <a:pt x="243" y="259"/>
                </a:lnTo>
                <a:lnTo>
                  <a:pt x="243" y="255"/>
                </a:lnTo>
                <a:lnTo>
                  <a:pt x="239" y="249"/>
                </a:lnTo>
                <a:lnTo>
                  <a:pt x="237" y="243"/>
                </a:lnTo>
                <a:lnTo>
                  <a:pt x="237" y="234"/>
                </a:lnTo>
                <a:lnTo>
                  <a:pt x="239" y="224"/>
                </a:lnTo>
                <a:lnTo>
                  <a:pt x="239" y="218"/>
                </a:lnTo>
                <a:lnTo>
                  <a:pt x="241" y="211"/>
                </a:lnTo>
                <a:lnTo>
                  <a:pt x="239" y="207"/>
                </a:lnTo>
                <a:lnTo>
                  <a:pt x="239" y="199"/>
                </a:lnTo>
                <a:lnTo>
                  <a:pt x="239" y="182"/>
                </a:lnTo>
                <a:lnTo>
                  <a:pt x="239" y="174"/>
                </a:lnTo>
                <a:lnTo>
                  <a:pt x="239" y="166"/>
                </a:lnTo>
                <a:lnTo>
                  <a:pt x="239" y="161"/>
                </a:lnTo>
                <a:lnTo>
                  <a:pt x="237" y="157"/>
                </a:lnTo>
                <a:lnTo>
                  <a:pt x="230" y="157"/>
                </a:lnTo>
                <a:lnTo>
                  <a:pt x="226" y="159"/>
                </a:lnTo>
                <a:lnTo>
                  <a:pt x="222" y="159"/>
                </a:lnTo>
                <a:lnTo>
                  <a:pt x="216" y="163"/>
                </a:lnTo>
                <a:lnTo>
                  <a:pt x="209" y="165"/>
                </a:lnTo>
                <a:lnTo>
                  <a:pt x="205" y="166"/>
                </a:lnTo>
                <a:lnTo>
                  <a:pt x="201" y="172"/>
                </a:lnTo>
                <a:lnTo>
                  <a:pt x="191" y="178"/>
                </a:lnTo>
                <a:lnTo>
                  <a:pt x="186" y="182"/>
                </a:lnTo>
                <a:lnTo>
                  <a:pt x="184" y="188"/>
                </a:lnTo>
                <a:lnTo>
                  <a:pt x="176" y="191"/>
                </a:lnTo>
                <a:lnTo>
                  <a:pt x="166" y="189"/>
                </a:lnTo>
                <a:lnTo>
                  <a:pt x="161" y="189"/>
                </a:lnTo>
                <a:lnTo>
                  <a:pt x="157" y="195"/>
                </a:lnTo>
                <a:lnTo>
                  <a:pt x="151" y="197"/>
                </a:lnTo>
                <a:lnTo>
                  <a:pt x="145" y="195"/>
                </a:lnTo>
                <a:lnTo>
                  <a:pt x="140" y="195"/>
                </a:lnTo>
                <a:lnTo>
                  <a:pt x="134" y="191"/>
                </a:lnTo>
                <a:lnTo>
                  <a:pt x="130" y="186"/>
                </a:lnTo>
                <a:lnTo>
                  <a:pt x="128" y="180"/>
                </a:lnTo>
                <a:lnTo>
                  <a:pt x="128" y="176"/>
                </a:lnTo>
                <a:lnTo>
                  <a:pt x="120" y="174"/>
                </a:lnTo>
                <a:lnTo>
                  <a:pt x="115" y="170"/>
                </a:lnTo>
                <a:lnTo>
                  <a:pt x="109" y="166"/>
                </a:lnTo>
                <a:lnTo>
                  <a:pt x="101" y="163"/>
                </a:lnTo>
                <a:lnTo>
                  <a:pt x="94" y="163"/>
                </a:lnTo>
                <a:lnTo>
                  <a:pt x="88" y="159"/>
                </a:lnTo>
                <a:lnTo>
                  <a:pt x="82" y="155"/>
                </a:lnTo>
                <a:lnTo>
                  <a:pt x="74" y="151"/>
                </a:lnTo>
                <a:lnTo>
                  <a:pt x="69" y="151"/>
                </a:lnTo>
                <a:lnTo>
                  <a:pt x="63" y="155"/>
                </a:lnTo>
                <a:lnTo>
                  <a:pt x="59" y="151"/>
                </a:lnTo>
                <a:lnTo>
                  <a:pt x="57" y="147"/>
                </a:lnTo>
                <a:lnTo>
                  <a:pt x="61" y="141"/>
                </a:lnTo>
                <a:lnTo>
                  <a:pt x="63" y="136"/>
                </a:lnTo>
                <a:lnTo>
                  <a:pt x="65" y="132"/>
                </a:lnTo>
                <a:lnTo>
                  <a:pt x="65" y="126"/>
                </a:lnTo>
                <a:lnTo>
                  <a:pt x="65" y="120"/>
                </a:lnTo>
                <a:lnTo>
                  <a:pt x="61" y="117"/>
                </a:lnTo>
                <a:lnTo>
                  <a:pt x="61" y="111"/>
                </a:lnTo>
                <a:lnTo>
                  <a:pt x="57" y="107"/>
                </a:lnTo>
                <a:lnTo>
                  <a:pt x="53" y="99"/>
                </a:lnTo>
                <a:lnTo>
                  <a:pt x="47" y="97"/>
                </a:lnTo>
                <a:lnTo>
                  <a:pt x="44" y="92"/>
                </a:lnTo>
                <a:lnTo>
                  <a:pt x="34" y="86"/>
                </a:lnTo>
                <a:lnTo>
                  <a:pt x="34" y="80"/>
                </a:lnTo>
                <a:lnTo>
                  <a:pt x="32" y="74"/>
                </a:lnTo>
                <a:lnTo>
                  <a:pt x="28" y="69"/>
                </a:lnTo>
                <a:lnTo>
                  <a:pt x="23" y="65"/>
                </a:lnTo>
                <a:lnTo>
                  <a:pt x="19" y="61"/>
                </a:lnTo>
                <a:lnTo>
                  <a:pt x="21" y="57"/>
                </a:lnTo>
                <a:lnTo>
                  <a:pt x="15" y="53"/>
                </a:lnTo>
                <a:lnTo>
                  <a:pt x="13" y="47"/>
                </a:lnTo>
                <a:lnTo>
                  <a:pt x="11" y="42"/>
                </a:lnTo>
                <a:lnTo>
                  <a:pt x="5" y="38"/>
                </a:lnTo>
                <a:lnTo>
                  <a:pt x="1" y="30"/>
                </a:lnTo>
                <a:lnTo>
                  <a:pt x="1" y="23"/>
                </a:lnTo>
                <a:lnTo>
                  <a:pt x="0" y="15"/>
                </a:lnTo>
                <a:lnTo>
                  <a:pt x="3" y="11"/>
                </a:lnTo>
                <a:lnTo>
                  <a:pt x="3" y="7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21" y="0"/>
                </a:lnTo>
                <a:lnTo>
                  <a:pt x="28" y="1"/>
                </a:lnTo>
                <a:lnTo>
                  <a:pt x="47" y="3"/>
                </a:lnTo>
                <a:lnTo>
                  <a:pt x="63" y="3"/>
                </a:lnTo>
                <a:lnTo>
                  <a:pt x="72" y="5"/>
                </a:lnTo>
                <a:lnTo>
                  <a:pt x="84" y="9"/>
                </a:lnTo>
                <a:lnTo>
                  <a:pt x="94" y="11"/>
                </a:lnTo>
                <a:lnTo>
                  <a:pt x="103" y="17"/>
                </a:lnTo>
                <a:lnTo>
                  <a:pt x="113" y="19"/>
                </a:lnTo>
                <a:lnTo>
                  <a:pt x="124" y="23"/>
                </a:lnTo>
                <a:lnTo>
                  <a:pt x="134" y="26"/>
                </a:lnTo>
                <a:lnTo>
                  <a:pt x="142" y="28"/>
                </a:lnTo>
                <a:lnTo>
                  <a:pt x="151" y="34"/>
                </a:lnTo>
                <a:lnTo>
                  <a:pt x="161" y="36"/>
                </a:lnTo>
                <a:lnTo>
                  <a:pt x="172" y="38"/>
                </a:lnTo>
                <a:lnTo>
                  <a:pt x="184" y="40"/>
                </a:lnTo>
                <a:lnTo>
                  <a:pt x="195" y="42"/>
                </a:lnTo>
                <a:lnTo>
                  <a:pt x="211" y="46"/>
                </a:lnTo>
                <a:lnTo>
                  <a:pt x="226" y="49"/>
                </a:lnTo>
                <a:lnTo>
                  <a:pt x="239" y="53"/>
                </a:lnTo>
                <a:lnTo>
                  <a:pt x="251" y="57"/>
                </a:lnTo>
                <a:lnTo>
                  <a:pt x="268" y="63"/>
                </a:lnTo>
                <a:lnTo>
                  <a:pt x="285" y="69"/>
                </a:lnTo>
                <a:lnTo>
                  <a:pt x="301" y="78"/>
                </a:lnTo>
                <a:lnTo>
                  <a:pt x="312" y="82"/>
                </a:lnTo>
                <a:lnTo>
                  <a:pt x="328" y="88"/>
                </a:lnTo>
                <a:lnTo>
                  <a:pt x="343" y="95"/>
                </a:lnTo>
                <a:lnTo>
                  <a:pt x="358" y="101"/>
                </a:lnTo>
                <a:lnTo>
                  <a:pt x="370" y="109"/>
                </a:lnTo>
                <a:lnTo>
                  <a:pt x="383" y="113"/>
                </a:lnTo>
                <a:lnTo>
                  <a:pt x="395" y="120"/>
                </a:lnTo>
                <a:lnTo>
                  <a:pt x="406" y="126"/>
                </a:lnTo>
                <a:lnTo>
                  <a:pt x="420" y="132"/>
                </a:lnTo>
                <a:lnTo>
                  <a:pt x="429" y="136"/>
                </a:lnTo>
                <a:lnTo>
                  <a:pt x="443" y="143"/>
                </a:lnTo>
                <a:lnTo>
                  <a:pt x="454" y="147"/>
                </a:lnTo>
                <a:lnTo>
                  <a:pt x="464" y="153"/>
                </a:lnTo>
                <a:lnTo>
                  <a:pt x="473" y="155"/>
                </a:lnTo>
                <a:lnTo>
                  <a:pt x="483" y="159"/>
                </a:lnTo>
                <a:lnTo>
                  <a:pt x="495" y="165"/>
                </a:lnTo>
                <a:lnTo>
                  <a:pt x="504" y="170"/>
                </a:lnTo>
                <a:lnTo>
                  <a:pt x="510" y="176"/>
                </a:lnTo>
                <a:lnTo>
                  <a:pt x="518" y="180"/>
                </a:lnTo>
                <a:lnTo>
                  <a:pt x="525" y="182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" name="Freeform 4"/>
          <p:cNvSpPr>
            <a:spLocks/>
          </p:cNvSpPr>
          <p:nvPr/>
        </p:nvSpPr>
        <p:spPr bwMode="auto">
          <a:xfrm>
            <a:off x="2056028" y="1400900"/>
            <a:ext cx="1714515" cy="1535261"/>
          </a:xfrm>
          <a:custGeom>
            <a:avLst/>
            <a:gdLst>
              <a:gd name="T0" fmla="*/ 2147483647 w 963"/>
              <a:gd name="T1" fmla="*/ 2147483647 h 882"/>
              <a:gd name="T2" fmla="*/ 2147483647 w 963"/>
              <a:gd name="T3" fmla="*/ 2147483647 h 882"/>
              <a:gd name="T4" fmla="*/ 2147483647 w 963"/>
              <a:gd name="T5" fmla="*/ 2147483647 h 882"/>
              <a:gd name="T6" fmla="*/ 2147483647 w 963"/>
              <a:gd name="T7" fmla="*/ 2147483647 h 882"/>
              <a:gd name="T8" fmla="*/ 2147483647 w 963"/>
              <a:gd name="T9" fmla="*/ 2147483647 h 882"/>
              <a:gd name="T10" fmla="*/ 2147483647 w 963"/>
              <a:gd name="T11" fmla="*/ 2147483647 h 882"/>
              <a:gd name="T12" fmla="*/ 2147483647 w 963"/>
              <a:gd name="T13" fmla="*/ 2147483647 h 882"/>
              <a:gd name="T14" fmla="*/ 2147483647 w 963"/>
              <a:gd name="T15" fmla="*/ 2147483647 h 882"/>
              <a:gd name="T16" fmla="*/ 2147483647 w 963"/>
              <a:gd name="T17" fmla="*/ 2147483647 h 882"/>
              <a:gd name="T18" fmla="*/ 2147483647 w 963"/>
              <a:gd name="T19" fmla="*/ 2147483647 h 882"/>
              <a:gd name="T20" fmla="*/ 2147483647 w 963"/>
              <a:gd name="T21" fmla="*/ 2147483647 h 882"/>
              <a:gd name="T22" fmla="*/ 2147483647 w 963"/>
              <a:gd name="T23" fmla="*/ 2147483647 h 882"/>
              <a:gd name="T24" fmla="*/ 2147483647 w 963"/>
              <a:gd name="T25" fmla="*/ 2147483647 h 882"/>
              <a:gd name="T26" fmla="*/ 2147483647 w 963"/>
              <a:gd name="T27" fmla="*/ 2147483647 h 882"/>
              <a:gd name="T28" fmla="*/ 2147483647 w 963"/>
              <a:gd name="T29" fmla="*/ 2147483647 h 882"/>
              <a:gd name="T30" fmla="*/ 2147483647 w 963"/>
              <a:gd name="T31" fmla="*/ 2147483647 h 882"/>
              <a:gd name="T32" fmla="*/ 2147483647 w 963"/>
              <a:gd name="T33" fmla="*/ 2147483647 h 882"/>
              <a:gd name="T34" fmla="*/ 2147483647 w 963"/>
              <a:gd name="T35" fmla="*/ 2147483647 h 882"/>
              <a:gd name="T36" fmla="*/ 2147483647 w 963"/>
              <a:gd name="T37" fmla="*/ 2147483647 h 882"/>
              <a:gd name="T38" fmla="*/ 2147483647 w 963"/>
              <a:gd name="T39" fmla="*/ 2147483647 h 882"/>
              <a:gd name="T40" fmla="*/ 2147483647 w 963"/>
              <a:gd name="T41" fmla="*/ 2147483647 h 882"/>
              <a:gd name="T42" fmla="*/ 2147483647 w 963"/>
              <a:gd name="T43" fmla="*/ 2147483647 h 882"/>
              <a:gd name="T44" fmla="*/ 2147483647 w 963"/>
              <a:gd name="T45" fmla="*/ 2147483647 h 882"/>
              <a:gd name="T46" fmla="*/ 2147483647 w 963"/>
              <a:gd name="T47" fmla="*/ 2147483647 h 882"/>
              <a:gd name="T48" fmla="*/ 2147483647 w 963"/>
              <a:gd name="T49" fmla="*/ 2147483647 h 882"/>
              <a:gd name="T50" fmla="*/ 2147483647 w 963"/>
              <a:gd name="T51" fmla="*/ 2147483647 h 882"/>
              <a:gd name="T52" fmla="*/ 2147483647 w 963"/>
              <a:gd name="T53" fmla="*/ 2147483647 h 882"/>
              <a:gd name="T54" fmla="*/ 2147483647 w 963"/>
              <a:gd name="T55" fmla="*/ 2147483647 h 882"/>
              <a:gd name="T56" fmla="*/ 2147483647 w 963"/>
              <a:gd name="T57" fmla="*/ 2147483647 h 882"/>
              <a:gd name="T58" fmla="*/ 2147483647 w 963"/>
              <a:gd name="T59" fmla="*/ 2147483647 h 882"/>
              <a:gd name="T60" fmla="*/ 2147483647 w 963"/>
              <a:gd name="T61" fmla="*/ 2147483647 h 882"/>
              <a:gd name="T62" fmla="*/ 2147483647 w 963"/>
              <a:gd name="T63" fmla="*/ 2147483647 h 882"/>
              <a:gd name="T64" fmla="*/ 2147483647 w 963"/>
              <a:gd name="T65" fmla="*/ 2147483647 h 882"/>
              <a:gd name="T66" fmla="*/ 2147483647 w 963"/>
              <a:gd name="T67" fmla="*/ 0 h 882"/>
              <a:gd name="T68" fmla="*/ 2147483647 w 963"/>
              <a:gd name="T69" fmla="*/ 0 h 882"/>
              <a:gd name="T70" fmla="*/ 2147483647 w 963"/>
              <a:gd name="T71" fmla="*/ 2147483647 h 882"/>
              <a:gd name="T72" fmla="*/ 2147483647 w 963"/>
              <a:gd name="T73" fmla="*/ 2147483647 h 882"/>
              <a:gd name="T74" fmla="*/ 2147483647 w 963"/>
              <a:gd name="T75" fmla="*/ 2147483647 h 882"/>
              <a:gd name="T76" fmla="*/ 2147483647 w 963"/>
              <a:gd name="T77" fmla="*/ 2147483647 h 882"/>
              <a:gd name="T78" fmla="*/ 2147483647 w 963"/>
              <a:gd name="T79" fmla="*/ 2147483647 h 882"/>
              <a:gd name="T80" fmla="*/ 2147483647 w 963"/>
              <a:gd name="T81" fmla="*/ 2147483647 h 882"/>
              <a:gd name="T82" fmla="*/ 2147483647 w 963"/>
              <a:gd name="T83" fmla="*/ 2147483647 h 882"/>
              <a:gd name="T84" fmla="*/ 2147483647 w 963"/>
              <a:gd name="T85" fmla="*/ 2147483647 h 882"/>
              <a:gd name="T86" fmla="*/ 2147483647 w 963"/>
              <a:gd name="T87" fmla="*/ 2147483647 h 882"/>
              <a:gd name="T88" fmla="*/ 2147483647 w 963"/>
              <a:gd name="T89" fmla="*/ 2147483647 h 882"/>
              <a:gd name="T90" fmla="*/ 2147483647 w 963"/>
              <a:gd name="T91" fmla="*/ 2147483647 h 882"/>
              <a:gd name="T92" fmla="*/ 2147483647 w 963"/>
              <a:gd name="T93" fmla="*/ 2147483647 h 882"/>
              <a:gd name="T94" fmla="*/ 2147483647 w 963"/>
              <a:gd name="T95" fmla="*/ 2147483647 h 882"/>
              <a:gd name="T96" fmla="*/ 2147483647 w 963"/>
              <a:gd name="T97" fmla="*/ 2147483647 h 882"/>
              <a:gd name="T98" fmla="*/ 2147483647 w 963"/>
              <a:gd name="T99" fmla="*/ 2147483647 h 882"/>
              <a:gd name="T100" fmla="*/ 2147483647 w 963"/>
              <a:gd name="T101" fmla="*/ 2147483647 h 882"/>
              <a:gd name="T102" fmla="*/ 2147483647 w 963"/>
              <a:gd name="T103" fmla="*/ 2147483647 h 882"/>
              <a:gd name="T104" fmla="*/ 2147483647 w 963"/>
              <a:gd name="T105" fmla="*/ 2147483647 h 882"/>
              <a:gd name="T106" fmla="*/ 2147483647 w 963"/>
              <a:gd name="T107" fmla="*/ 2147483647 h 882"/>
              <a:gd name="T108" fmla="*/ 2147483647 w 963"/>
              <a:gd name="T109" fmla="*/ 2147483647 h 882"/>
              <a:gd name="T110" fmla="*/ 2147483647 w 963"/>
              <a:gd name="T111" fmla="*/ 2147483647 h 882"/>
              <a:gd name="T112" fmla="*/ 2147483647 w 963"/>
              <a:gd name="T113" fmla="*/ 2147483647 h 882"/>
              <a:gd name="T114" fmla="*/ 2147483647 w 963"/>
              <a:gd name="T115" fmla="*/ 2147483647 h 8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3"/>
              <a:gd name="T175" fmla="*/ 0 h 882"/>
              <a:gd name="T176" fmla="*/ 963 w 963"/>
              <a:gd name="T177" fmla="*/ 882 h 8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3" h="882">
                <a:moveTo>
                  <a:pt x="773" y="554"/>
                </a:moveTo>
                <a:lnTo>
                  <a:pt x="764" y="562"/>
                </a:lnTo>
                <a:lnTo>
                  <a:pt x="771" y="566"/>
                </a:lnTo>
                <a:lnTo>
                  <a:pt x="777" y="572"/>
                </a:lnTo>
                <a:lnTo>
                  <a:pt x="783" y="583"/>
                </a:lnTo>
                <a:lnTo>
                  <a:pt x="783" y="595"/>
                </a:lnTo>
                <a:lnTo>
                  <a:pt x="777" y="600"/>
                </a:lnTo>
                <a:lnTo>
                  <a:pt x="781" y="606"/>
                </a:lnTo>
                <a:lnTo>
                  <a:pt x="781" y="612"/>
                </a:lnTo>
                <a:lnTo>
                  <a:pt x="777" y="620"/>
                </a:lnTo>
                <a:lnTo>
                  <a:pt x="779" y="625"/>
                </a:lnTo>
                <a:lnTo>
                  <a:pt x="781" y="631"/>
                </a:lnTo>
                <a:lnTo>
                  <a:pt x="775" y="641"/>
                </a:lnTo>
                <a:lnTo>
                  <a:pt x="769" y="641"/>
                </a:lnTo>
                <a:lnTo>
                  <a:pt x="764" y="644"/>
                </a:lnTo>
                <a:lnTo>
                  <a:pt x="762" y="648"/>
                </a:lnTo>
                <a:lnTo>
                  <a:pt x="756" y="658"/>
                </a:lnTo>
                <a:lnTo>
                  <a:pt x="748" y="658"/>
                </a:lnTo>
                <a:lnTo>
                  <a:pt x="746" y="667"/>
                </a:lnTo>
                <a:lnTo>
                  <a:pt x="742" y="671"/>
                </a:lnTo>
                <a:lnTo>
                  <a:pt x="737" y="677"/>
                </a:lnTo>
                <a:lnTo>
                  <a:pt x="733" y="679"/>
                </a:lnTo>
                <a:lnTo>
                  <a:pt x="731" y="685"/>
                </a:lnTo>
                <a:lnTo>
                  <a:pt x="729" y="691"/>
                </a:lnTo>
                <a:lnTo>
                  <a:pt x="721" y="704"/>
                </a:lnTo>
                <a:lnTo>
                  <a:pt x="717" y="712"/>
                </a:lnTo>
                <a:lnTo>
                  <a:pt x="717" y="721"/>
                </a:lnTo>
                <a:lnTo>
                  <a:pt x="717" y="729"/>
                </a:lnTo>
                <a:lnTo>
                  <a:pt x="725" y="744"/>
                </a:lnTo>
                <a:lnTo>
                  <a:pt x="721" y="754"/>
                </a:lnTo>
                <a:lnTo>
                  <a:pt x="714" y="767"/>
                </a:lnTo>
                <a:lnTo>
                  <a:pt x="708" y="779"/>
                </a:lnTo>
                <a:lnTo>
                  <a:pt x="702" y="794"/>
                </a:lnTo>
                <a:lnTo>
                  <a:pt x="696" y="802"/>
                </a:lnTo>
                <a:lnTo>
                  <a:pt x="693" y="811"/>
                </a:lnTo>
                <a:lnTo>
                  <a:pt x="683" y="823"/>
                </a:lnTo>
                <a:lnTo>
                  <a:pt x="675" y="832"/>
                </a:lnTo>
                <a:lnTo>
                  <a:pt x="671" y="840"/>
                </a:lnTo>
                <a:lnTo>
                  <a:pt x="669" y="850"/>
                </a:lnTo>
                <a:lnTo>
                  <a:pt x="664" y="861"/>
                </a:lnTo>
                <a:lnTo>
                  <a:pt x="658" y="869"/>
                </a:lnTo>
                <a:lnTo>
                  <a:pt x="648" y="882"/>
                </a:lnTo>
                <a:lnTo>
                  <a:pt x="629" y="882"/>
                </a:lnTo>
                <a:lnTo>
                  <a:pt x="614" y="879"/>
                </a:lnTo>
                <a:lnTo>
                  <a:pt x="595" y="879"/>
                </a:lnTo>
                <a:lnTo>
                  <a:pt x="572" y="875"/>
                </a:lnTo>
                <a:lnTo>
                  <a:pt x="551" y="875"/>
                </a:lnTo>
                <a:lnTo>
                  <a:pt x="531" y="875"/>
                </a:lnTo>
                <a:lnTo>
                  <a:pt x="497" y="871"/>
                </a:lnTo>
                <a:lnTo>
                  <a:pt x="476" y="871"/>
                </a:lnTo>
                <a:lnTo>
                  <a:pt x="456" y="869"/>
                </a:lnTo>
                <a:lnTo>
                  <a:pt x="430" y="867"/>
                </a:lnTo>
                <a:lnTo>
                  <a:pt x="410" y="865"/>
                </a:lnTo>
                <a:lnTo>
                  <a:pt x="384" y="865"/>
                </a:lnTo>
                <a:lnTo>
                  <a:pt x="359" y="865"/>
                </a:lnTo>
                <a:lnTo>
                  <a:pt x="336" y="865"/>
                </a:lnTo>
                <a:lnTo>
                  <a:pt x="311" y="861"/>
                </a:lnTo>
                <a:lnTo>
                  <a:pt x="290" y="859"/>
                </a:lnTo>
                <a:lnTo>
                  <a:pt x="270" y="859"/>
                </a:lnTo>
                <a:lnTo>
                  <a:pt x="249" y="859"/>
                </a:lnTo>
                <a:lnTo>
                  <a:pt x="226" y="859"/>
                </a:lnTo>
                <a:lnTo>
                  <a:pt x="211" y="861"/>
                </a:lnTo>
                <a:lnTo>
                  <a:pt x="199" y="850"/>
                </a:lnTo>
                <a:lnTo>
                  <a:pt x="194" y="840"/>
                </a:lnTo>
                <a:lnTo>
                  <a:pt x="184" y="832"/>
                </a:lnTo>
                <a:lnTo>
                  <a:pt x="172" y="823"/>
                </a:lnTo>
                <a:lnTo>
                  <a:pt x="161" y="817"/>
                </a:lnTo>
                <a:lnTo>
                  <a:pt x="155" y="804"/>
                </a:lnTo>
                <a:lnTo>
                  <a:pt x="155" y="792"/>
                </a:lnTo>
                <a:lnTo>
                  <a:pt x="159" y="786"/>
                </a:lnTo>
                <a:lnTo>
                  <a:pt x="163" y="775"/>
                </a:lnTo>
                <a:lnTo>
                  <a:pt x="159" y="763"/>
                </a:lnTo>
                <a:lnTo>
                  <a:pt x="159" y="754"/>
                </a:lnTo>
                <a:lnTo>
                  <a:pt x="161" y="742"/>
                </a:lnTo>
                <a:lnTo>
                  <a:pt x="159" y="733"/>
                </a:lnTo>
                <a:lnTo>
                  <a:pt x="155" y="725"/>
                </a:lnTo>
                <a:lnTo>
                  <a:pt x="149" y="721"/>
                </a:lnTo>
                <a:lnTo>
                  <a:pt x="146" y="712"/>
                </a:lnTo>
                <a:lnTo>
                  <a:pt x="138" y="704"/>
                </a:lnTo>
                <a:lnTo>
                  <a:pt x="136" y="691"/>
                </a:lnTo>
                <a:lnTo>
                  <a:pt x="130" y="683"/>
                </a:lnTo>
                <a:lnTo>
                  <a:pt x="128" y="681"/>
                </a:lnTo>
                <a:lnTo>
                  <a:pt x="130" y="675"/>
                </a:lnTo>
                <a:lnTo>
                  <a:pt x="134" y="664"/>
                </a:lnTo>
                <a:lnTo>
                  <a:pt x="140" y="644"/>
                </a:lnTo>
                <a:lnTo>
                  <a:pt x="148" y="629"/>
                </a:lnTo>
                <a:lnTo>
                  <a:pt x="151" y="604"/>
                </a:lnTo>
                <a:lnTo>
                  <a:pt x="155" y="591"/>
                </a:lnTo>
                <a:lnTo>
                  <a:pt x="159" y="575"/>
                </a:lnTo>
                <a:lnTo>
                  <a:pt x="163" y="558"/>
                </a:lnTo>
                <a:lnTo>
                  <a:pt x="165" y="547"/>
                </a:lnTo>
                <a:lnTo>
                  <a:pt x="172" y="537"/>
                </a:lnTo>
                <a:lnTo>
                  <a:pt x="174" y="520"/>
                </a:lnTo>
                <a:lnTo>
                  <a:pt x="180" y="508"/>
                </a:lnTo>
                <a:lnTo>
                  <a:pt x="182" y="493"/>
                </a:lnTo>
                <a:lnTo>
                  <a:pt x="186" y="483"/>
                </a:lnTo>
                <a:lnTo>
                  <a:pt x="186" y="472"/>
                </a:lnTo>
                <a:lnTo>
                  <a:pt x="188" y="460"/>
                </a:lnTo>
                <a:lnTo>
                  <a:pt x="192" y="449"/>
                </a:lnTo>
                <a:lnTo>
                  <a:pt x="197" y="424"/>
                </a:lnTo>
                <a:lnTo>
                  <a:pt x="201" y="408"/>
                </a:lnTo>
                <a:lnTo>
                  <a:pt x="201" y="397"/>
                </a:lnTo>
                <a:lnTo>
                  <a:pt x="207" y="384"/>
                </a:lnTo>
                <a:lnTo>
                  <a:pt x="209" y="370"/>
                </a:lnTo>
                <a:lnTo>
                  <a:pt x="209" y="359"/>
                </a:lnTo>
                <a:lnTo>
                  <a:pt x="207" y="353"/>
                </a:lnTo>
                <a:lnTo>
                  <a:pt x="197" y="349"/>
                </a:lnTo>
                <a:lnTo>
                  <a:pt x="190" y="347"/>
                </a:lnTo>
                <a:lnTo>
                  <a:pt x="182" y="351"/>
                </a:lnTo>
                <a:lnTo>
                  <a:pt x="176" y="343"/>
                </a:lnTo>
                <a:lnTo>
                  <a:pt x="169" y="332"/>
                </a:lnTo>
                <a:lnTo>
                  <a:pt x="161" y="324"/>
                </a:lnTo>
                <a:lnTo>
                  <a:pt x="159" y="314"/>
                </a:lnTo>
                <a:lnTo>
                  <a:pt x="148" y="309"/>
                </a:lnTo>
                <a:lnTo>
                  <a:pt x="140" y="311"/>
                </a:lnTo>
                <a:lnTo>
                  <a:pt x="121" y="297"/>
                </a:lnTo>
                <a:lnTo>
                  <a:pt x="111" y="295"/>
                </a:lnTo>
                <a:lnTo>
                  <a:pt x="101" y="291"/>
                </a:lnTo>
                <a:lnTo>
                  <a:pt x="90" y="286"/>
                </a:lnTo>
                <a:lnTo>
                  <a:pt x="84" y="282"/>
                </a:lnTo>
                <a:lnTo>
                  <a:pt x="75" y="278"/>
                </a:lnTo>
                <a:lnTo>
                  <a:pt x="59" y="267"/>
                </a:lnTo>
                <a:lnTo>
                  <a:pt x="50" y="255"/>
                </a:lnTo>
                <a:lnTo>
                  <a:pt x="46" y="245"/>
                </a:lnTo>
                <a:lnTo>
                  <a:pt x="42" y="243"/>
                </a:lnTo>
                <a:lnTo>
                  <a:pt x="38" y="251"/>
                </a:lnTo>
                <a:lnTo>
                  <a:pt x="32" y="259"/>
                </a:lnTo>
                <a:lnTo>
                  <a:pt x="23" y="249"/>
                </a:lnTo>
                <a:lnTo>
                  <a:pt x="21" y="240"/>
                </a:lnTo>
                <a:lnTo>
                  <a:pt x="9" y="226"/>
                </a:lnTo>
                <a:lnTo>
                  <a:pt x="2" y="217"/>
                </a:lnTo>
                <a:lnTo>
                  <a:pt x="6" y="201"/>
                </a:lnTo>
                <a:lnTo>
                  <a:pt x="6" y="184"/>
                </a:lnTo>
                <a:lnTo>
                  <a:pt x="0" y="169"/>
                </a:lnTo>
                <a:lnTo>
                  <a:pt x="7" y="159"/>
                </a:lnTo>
                <a:lnTo>
                  <a:pt x="9" y="142"/>
                </a:lnTo>
                <a:lnTo>
                  <a:pt x="9" y="123"/>
                </a:lnTo>
                <a:lnTo>
                  <a:pt x="15" y="107"/>
                </a:lnTo>
                <a:lnTo>
                  <a:pt x="19" y="98"/>
                </a:lnTo>
                <a:lnTo>
                  <a:pt x="23" y="88"/>
                </a:lnTo>
                <a:lnTo>
                  <a:pt x="32" y="94"/>
                </a:lnTo>
                <a:lnTo>
                  <a:pt x="44" y="94"/>
                </a:lnTo>
                <a:lnTo>
                  <a:pt x="55" y="94"/>
                </a:lnTo>
                <a:lnTo>
                  <a:pt x="67" y="88"/>
                </a:lnTo>
                <a:lnTo>
                  <a:pt x="80" y="80"/>
                </a:lnTo>
                <a:lnTo>
                  <a:pt x="77" y="73"/>
                </a:lnTo>
                <a:lnTo>
                  <a:pt x="88" y="71"/>
                </a:lnTo>
                <a:lnTo>
                  <a:pt x="96" y="69"/>
                </a:lnTo>
                <a:lnTo>
                  <a:pt x="103" y="69"/>
                </a:lnTo>
                <a:lnTo>
                  <a:pt x="111" y="63"/>
                </a:lnTo>
                <a:lnTo>
                  <a:pt x="123" y="63"/>
                </a:lnTo>
                <a:lnTo>
                  <a:pt x="130" y="59"/>
                </a:lnTo>
                <a:lnTo>
                  <a:pt x="140" y="63"/>
                </a:lnTo>
                <a:lnTo>
                  <a:pt x="142" y="52"/>
                </a:lnTo>
                <a:lnTo>
                  <a:pt x="148" y="44"/>
                </a:lnTo>
                <a:lnTo>
                  <a:pt x="165" y="36"/>
                </a:lnTo>
                <a:lnTo>
                  <a:pt x="174" y="40"/>
                </a:lnTo>
                <a:lnTo>
                  <a:pt x="188" y="44"/>
                </a:lnTo>
                <a:lnTo>
                  <a:pt x="197" y="46"/>
                </a:lnTo>
                <a:lnTo>
                  <a:pt x="213" y="48"/>
                </a:lnTo>
                <a:lnTo>
                  <a:pt x="222" y="48"/>
                </a:lnTo>
                <a:lnTo>
                  <a:pt x="232" y="48"/>
                </a:lnTo>
                <a:lnTo>
                  <a:pt x="242" y="42"/>
                </a:lnTo>
                <a:lnTo>
                  <a:pt x="253" y="42"/>
                </a:lnTo>
                <a:lnTo>
                  <a:pt x="253" y="36"/>
                </a:lnTo>
                <a:lnTo>
                  <a:pt x="245" y="31"/>
                </a:lnTo>
                <a:lnTo>
                  <a:pt x="249" y="25"/>
                </a:lnTo>
                <a:lnTo>
                  <a:pt x="247" y="17"/>
                </a:lnTo>
                <a:lnTo>
                  <a:pt x="249" y="8"/>
                </a:lnTo>
                <a:lnTo>
                  <a:pt x="253" y="0"/>
                </a:lnTo>
                <a:lnTo>
                  <a:pt x="265" y="0"/>
                </a:lnTo>
                <a:lnTo>
                  <a:pt x="272" y="6"/>
                </a:lnTo>
                <a:lnTo>
                  <a:pt x="282" y="8"/>
                </a:lnTo>
                <a:lnTo>
                  <a:pt x="290" y="6"/>
                </a:lnTo>
                <a:lnTo>
                  <a:pt x="293" y="0"/>
                </a:lnTo>
                <a:lnTo>
                  <a:pt x="303" y="0"/>
                </a:lnTo>
                <a:lnTo>
                  <a:pt x="314" y="4"/>
                </a:lnTo>
                <a:lnTo>
                  <a:pt x="326" y="4"/>
                </a:lnTo>
                <a:lnTo>
                  <a:pt x="330" y="9"/>
                </a:lnTo>
                <a:lnTo>
                  <a:pt x="332" y="17"/>
                </a:lnTo>
                <a:lnTo>
                  <a:pt x="332" y="27"/>
                </a:lnTo>
                <a:lnTo>
                  <a:pt x="334" y="40"/>
                </a:lnTo>
                <a:lnTo>
                  <a:pt x="334" y="52"/>
                </a:lnTo>
                <a:lnTo>
                  <a:pt x="338" y="61"/>
                </a:lnTo>
                <a:lnTo>
                  <a:pt x="349" y="63"/>
                </a:lnTo>
                <a:lnTo>
                  <a:pt x="361" y="67"/>
                </a:lnTo>
                <a:lnTo>
                  <a:pt x="370" y="75"/>
                </a:lnTo>
                <a:lnTo>
                  <a:pt x="380" y="82"/>
                </a:lnTo>
                <a:lnTo>
                  <a:pt x="391" y="80"/>
                </a:lnTo>
                <a:lnTo>
                  <a:pt x="401" y="88"/>
                </a:lnTo>
                <a:lnTo>
                  <a:pt x="414" y="100"/>
                </a:lnTo>
                <a:lnTo>
                  <a:pt x="422" y="113"/>
                </a:lnTo>
                <a:lnTo>
                  <a:pt x="433" y="121"/>
                </a:lnTo>
                <a:lnTo>
                  <a:pt x="439" y="126"/>
                </a:lnTo>
                <a:lnTo>
                  <a:pt x="449" y="132"/>
                </a:lnTo>
                <a:lnTo>
                  <a:pt x="445" y="144"/>
                </a:lnTo>
                <a:lnTo>
                  <a:pt x="445" y="155"/>
                </a:lnTo>
                <a:lnTo>
                  <a:pt x="455" y="169"/>
                </a:lnTo>
                <a:lnTo>
                  <a:pt x="453" y="182"/>
                </a:lnTo>
                <a:lnTo>
                  <a:pt x="462" y="199"/>
                </a:lnTo>
                <a:lnTo>
                  <a:pt x="470" y="207"/>
                </a:lnTo>
                <a:lnTo>
                  <a:pt x="478" y="213"/>
                </a:lnTo>
                <a:lnTo>
                  <a:pt x="485" y="220"/>
                </a:lnTo>
                <a:lnTo>
                  <a:pt x="485" y="230"/>
                </a:lnTo>
                <a:lnTo>
                  <a:pt x="489" y="243"/>
                </a:lnTo>
                <a:lnTo>
                  <a:pt x="503" y="251"/>
                </a:lnTo>
                <a:lnTo>
                  <a:pt x="512" y="265"/>
                </a:lnTo>
                <a:lnTo>
                  <a:pt x="526" y="268"/>
                </a:lnTo>
                <a:lnTo>
                  <a:pt x="539" y="272"/>
                </a:lnTo>
                <a:lnTo>
                  <a:pt x="547" y="280"/>
                </a:lnTo>
                <a:lnTo>
                  <a:pt x="558" y="280"/>
                </a:lnTo>
                <a:lnTo>
                  <a:pt x="570" y="270"/>
                </a:lnTo>
                <a:lnTo>
                  <a:pt x="579" y="267"/>
                </a:lnTo>
                <a:lnTo>
                  <a:pt x="593" y="268"/>
                </a:lnTo>
                <a:lnTo>
                  <a:pt x="604" y="274"/>
                </a:lnTo>
                <a:lnTo>
                  <a:pt x="606" y="290"/>
                </a:lnTo>
                <a:lnTo>
                  <a:pt x="606" y="299"/>
                </a:lnTo>
                <a:lnTo>
                  <a:pt x="608" y="309"/>
                </a:lnTo>
                <a:lnTo>
                  <a:pt x="618" y="314"/>
                </a:lnTo>
                <a:lnTo>
                  <a:pt x="631" y="316"/>
                </a:lnTo>
                <a:lnTo>
                  <a:pt x="652" y="320"/>
                </a:lnTo>
                <a:lnTo>
                  <a:pt x="664" y="316"/>
                </a:lnTo>
                <a:lnTo>
                  <a:pt x="671" y="314"/>
                </a:lnTo>
                <a:lnTo>
                  <a:pt x="679" y="322"/>
                </a:lnTo>
                <a:lnTo>
                  <a:pt x="693" y="320"/>
                </a:lnTo>
                <a:lnTo>
                  <a:pt x="700" y="313"/>
                </a:lnTo>
                <a:lnTo>
                  <a:pt x="710" y="313"/>
                </a:lnTo>
                <a:lnTo>
                  <a:pt x="717" y="313"/>
                </a:lnTo>
                <a:lnTo>
                  <a:pt x="723" y="320"/>
                </a:lnTo>
                <a:lnTo>
                  <a:pt x="729" y="320"/>
                </a:lnTo>
                <a:lnTo>
                  <a:pt x="731" y="311"/>
                </a:lnTo>
                <a:lnTo>
                  <a:pt x="739" y="307"/>
                </a:lnTo>
                <a:lnTo>
                  <a:pt x="746" y="297"/>
                </a:lnTo>
                <a:lnTo>
                  <a:pt x="750" y="290"/>
                </a:lnTo>
                <a:lnTo>
                  <a:pt x="767" y="288"/>
                </a:lnTo>
                <a:lnTo>
                  <a:pt x="779" y="280"/>
                </a:lnTo>
                <a:lnTo>
                  <a:pt x="779" y="270"/>
                </a:lnTo>
                <a:lnTo>
                  <a:pt x="783" y="257"/>
                </a:lnTo>
                <a:lnTo>
                  <a:pt x="790" y="251"/>
                </a:lnTo>
                <a:lnTo>
                  <a:pt x="800" y="240"/>
                </a:lnTo>
                <a:lnTo>
                  <a:pt x="808" y="230"/>
                </a:lnTo>
                <a:lnTo>
                  <a:pt x="823" y="224"/>
                </a:lnTo>
                <a:lnTo>
                  <a:pt x="831" y="224"/>
                </a:lnTo>
                <a:lnTo>
                  <a:pt x="842" y="224"/>
                </a:lnTo>
                <a:lnTo>
                  <a:pt x="856" y="224"/>
                </a:lnTo>
                <a:lnTo>
                  <a:pt x="871" y="228"/>
                </a:lnTo>
                <a:lnTo>
                  <a:pt x="888" y="234"/>
                </a:lnTo>
                <a:lnTo>
                  <a:pt x="902" y="238"/>
                </a:lnTo>
                <a:lnTo>
                  <a:pt x="919" y="240"/>
                </a:lnTo>
                <a:lnTo>
                  <a:pt x="936" y="247"/>
                </a:lnTo>
                <a:lnTo>
                  <a:pt x="944" y="257"/>
                </a:lnTo>
                <a:lnTo>
                  <a:pt x="952" y="261"/>
                </a:lnTo>
                <a:lnTo>
                  <a:pt x="963" y="265"/>
                </a:lnTo>
                <a:lnTo>
                  <a:pt x="955" y="272"/>
                </a:lnTo>
                <a:lnTo>
                  <a:pt x="952" y="282"/>
                </a:lnTo>
                <a:lnTo>
                  <a:pt x="953" y="290"/>
                </a:lnTo>
                <a:lnTo>
                  <a:pt x="948" y="299"/>
                </a:lnTo>
                <a:lnTo>
                  <a:pt x="938" y="311"/>
                </a:lnTo>
                <a:lnTo>
                  <a:pt x="940" y="318"/>
                </a:lnTo>
                <a:lnTo>
                  <a:pt x="940" y="328"/>
                </a:lnTo>
                <a:lnTo>
                  <a:pt x="938" y="338"/>
                </a:lnTo>
                <a:lnTo>
                  <a:pt x="936" y="347"/>
                </a:lnTo>
                <a:lnTo>
                  <a:pt x="929" y="347"/>
                </a:lnTo>
                <a:lnTo>
                  <a:pt x="927" y="353"/>
                </a:lnTo>
                <a:lnTo>
                  <a:pt x="921" y="361"/>
                </a:lnTo>
                <a:lnTo>
                  <a:pt x="913" y="366"/>
                </a:lnTo>
                <a:lnTo>
                  <a:pt x="909" y="376"/>
                </a:lnTo>
                <a:lnTo>
                  <a:pt x="911" y="384"/>
                </a:lnTo>
                <a:lnTo>
                  <a:pt x="909" y="391"/>
                </a:lnTo>
                <a:lnTo>
                  <a:pt x="900" y="401"/>
                </a:lnTo>
                <a:lnTo>
                  <a:pt x="896" y="408"/>
                </a:lnTo>
                <a:lnTo>
                  <a:pt x="892" y="420"/>
                </a:lnTo>
                <a:lnTo>
                  <a:pt x="884" y="430"/>
                </a:lnTo>
                <a:lnTo>
                  <a:pt x="877" y="437"/>
                </a:lnTo>
                <a:lnTo>
                  <a:pt x="869" y="453"/>
                </a:lnTo>
                <a:lnTo>
                  <a:pt x="863" y="466"/>
                </a:lnTo>
                <a:lnTo>
                  <a:pt x="859" y="478"/>
                </a:lnTo>
                <a:lnTo>
                  <a:pt x="858" y="485"/>
                </a:lnTo>
                <a:lnTo>
                  <a:pt x="856" y="497"/>
                </a:lnTo>
                <a:lnTo>
                  <a:pt x="848" y="504"/>
                </a:lnTo>
                <a:lnTo>
                  <a:pt x="836" y="510"/>
                </a:lnTo>
                <a:lnTo>
                  <a:pt x="823" y="506"/>
                </a:lnTo>
                <a:lnTo>
                  <a:pt x="817" y="504"/>
                </a:lnTo>
                <a:lnTo>
                  <a:pt x="811" y="514"/>
                </a:lnTo>
                <a:lnTo>
                  <a:pt x="808" y="518"/>
                </a:lnTo>
                <a:lnTo>
                  <a:pt x="800" y="526"/>
                </a:lnTo>
                <a:lnTo>
                  <a:pt x="788" y="529"/>
                </a:lnTo>
                <a:lnTo>
                  <a:pt x="787" y="537"/>
                </a:lnTo>
                <a:lnTo>
                  <a:pt x="781" y="545"/>
                </a:lnTo>
                <a:lnTo>
                  <a:pt x="773" y="554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399014" y="1085186"/>
            <a:ext cx="697617" cy="822655"/>
          </a:xfrm>
          <a:custGeom>
            <a:avLst/>
            <a:gdLst>
              <a:gd name="T0" fmla="*/ 2147483647 w 392"/>
              <a:gd name="T1" fmla="*/ 2147483647 h 473"/>
              <a:gd name="T2" fmla="*/ 2147483647 w 392"/>
              <a:gd name="T3" fmla="*/ 2147483647 h 473"/>
              <a:gd name="T4" fmla="*/ 2147483647 w 392"/>
              <a:gd name="T5" fmla="*/ 2147483647 h 473"/>
              <a:gd name="T6" fmla="*/ 2147483647 w 392"/>
              <a:gd name="T7" fmla="*/ 2147483647 h 473"/>
              <a:gd name="T8" fmla="*/ 2147483647 w 392"/>
              <a:gd name="T9" fmla="*/ 2147483647 h 473"/>
              <a:gd name="T10" fmla="*/ 2147483647 w 392"/>
              <a:gd name="T11" fmla="*/ 2147483647 h 473"/>
              <a:gd name="T12" fmla="*/ 2147483647 w 392"/>
              <a:gd name="T13" fmla="*/ 2147483647 h 473"/>
              <a:gd name="T14" fmla="*/ 2147483647 w 392"/>
              <a:gd name="T15" fmla="*/ 2147483647 h 473"/>
              <a:gd name="T16" fmla="*/ 2147483647 w 392"/>
              <a:gd name="T17" fmla="*/ 2147483647 h 473"/>
              <a:gd name="T18" fmla="*/ 2147483647 w 392"/>
              <a:gd name="T19" fmla="*/ 2147483647 h 473"/>
              <a:gd name="T20" fmla="*/ 2147483647 w 392"/>
              <a:gd name="T21" fmla="*/ 2147483647 h 473"/>
              <a:gd name="T22" fmla="*/ 2147483647 w 392"/>
              <a:gd name="T23" fmla="*/ 2147483647 h 473"/>
              <a:gd name="T24" fmla="*/ 2147483647 w 392"/>
              <a:gd name="T25" fmla="*/ 2147483647 h 473"/>
              <a:gd name="T26" fmla="*/ 2147483647 w 392"/>
              <a:gd name="T27" fmla="*/ 2147483647 h 473"/>
              <a:gd name="T28" fmla="*/ 2147483647 w 392"/>
              <a:gd name="T29" fmla="*/ 2147483647 h 473"/>
              <a:gd name="T30" fmla="*/ 2147483647 w 392"/>
              <a:gd name="T31" fmla="*/ 2147483647 h 473"/>
              <a:gd name="T32" fmla="*/ 2147483647 w 392"/>
              <a:gd name="T33" fmla="*/ 2147483647 h 473"/>
              <a:gd name="T34" fmla="*/ 2147483647 w 392"/>
              <a:gd name="T35" fmla="*/ 2147483647 h 473"/>
              <a:gd name="T36" fmla="*/ 2147483647 w 392"/>
              <a:gd name="T37" fmla="*/ 2147483647 h 473"/>
              <a:gd name="T38" fmla="*/ 2147483647 w 392"/>
              <a:gd name="T39" fmla="*/ 2147483647 h 473"/>
              <a:gd name="T40" fmla="*/ 2147483647 w 392"/>
              <a:gd name="T41" fmla="*/ 2147483647 h 473"/>
              <a:gd name="T42" fmla="*/ 2147483647 w 392"/>
              <a:gd name="T43" fmla="*/ 2147483647 h 473"/>
              <a:gd name="T44" fmla="*/ 0 w 392"/>
              <a:gd name="T45" fmla="*/ 2147483647 h 473"/>
              <a:gd name="T46" fmla="*/ 2147483647 w 392"/>
              <a:gd name="T47" fmla="*/ 2147483647 h 473"/>
              <a:gd name="T48" fmla="*/ 2147483647 w 392"/>
              <a:gd name="T49" fmla="*/ 2147483647 h 473"/>
              <a:gd name="T50" fmla="*/ 2147483647 w 392"/>
              <a:gd name="T51" fmla="*/ 2147483647 h 473"/>
              <a:gd name="T52" fmla="*/ 2147483647 w 392"/>
              <a:gd name="T53" fmla="*/ 2147483647 h 473"/>
              <a:gd name="T54" fmla="*/ 2147483647 w 392"/>
              <a:gd name="T55" fmla="*/ 2147483647 h 473"/>
              <a:gd name="T56" fmla="*/ 2147483647 w 392"/>
              <a:gd name="T57" fmla="*/ 2147483647 h 473"/>
              <a:gd name="T58" fmla="*/ 2147483647 w 392"/>
              <a:gd name="T59" fmla="*/ 2147483647 h 473"/>
              <a:gd name="T60" fmla="*/ 2147483647 w 392"/>
              <a:gd name="T61" fmla="*/ 2147483647 h 473"/>
              <a:gd name="T62" fmla="*/ 2147483647 w 392"/>
              <a:gd name="T63" fmla="*/ 2147483647 h 473"/>
              <a:gd name="T64" fmla="*/ 2147483647 w 392"/>
              <a:gd name="T65" fmla="*/ 2147483647 h 473"/>
              <a:gd name="T66" fmla="*/ 2147483647 w 392"/>
              <a:gd name="T67" fmla="*/ 2147483647 h 473"/>
              <a:gd name="T68" fmla="*/ 2147483647 w 392"/>
              <a:gd name="T69" fmla="*/ 2147483647 h 473"/>
              <a:gd name="T70" fmla="*/ 2147483647 w 392"/>
              <a:gd name="T71" fmla="*/ 2147483647 h 473"/>
              <a:gd name="T72" fmla="*/ 2147483647 w 392"/>
              <a:gd name="T73" fmla="*/ 0 h 473"/>
              <a:gd name="T74" fmla="*/ 2147483647 w 392"/>
              <a:gd name="T75" fmla="*/ 2147483647 h 473"/>
              <a:gd name="T76" fmla="*/ 2147483647 w 392"/>
              <a:gd name="T77" fmla="*/ 2147483647 h 473"/>
              <a:gd name="T78" fmla="*/ 2147483647 w 392"/>
              <a:gd name="T79" fmla="*/ 2147483647 h 473"/>
              <a:gd name="T80" fmla="*/ 2147483647 w 392"/>
              <a:gd name="T81" fmla="*/ 2147483647 h 473"/>
              <a:gd name="T82" fmla="*/ 2147483647 w 392"/>
              <a:gd name="T83" fmla="*/ 2147483647 h 473"/>
              <a:gd name="T84" fmla="*/ 2147483647 w 392"/>
              <a:gd name="T85" fmla="*/ 2147483647 h 473"/>
              <a:gd name="T86" fmla="*/ 2147483647 w 392"/>
              <a:gd name="T87" fmla="*/ 2147483647 h 473"/>
              <a:gd name="T88" fmla="*/ 2147483647 w 392"/>
              <a:gd name="T89" fmla="*/ 2147483647 h 473"/>
              <a:gd name="T90" fmla="*/ 2147483647 w 392"/>
              <a:gd name="T91" fmla="*/ 2147483647 h 473"/>
              <a:gd name="T92" fmla="*/ 2147483647 w 392"/>
              <a:gd name="T93" fmla="*/ 2147483647 h 473"/>
              <a:gd name="T94" fmla="*/ 2147483647 w 392"/>
              <a:gd name="T95" fmla="*/ 2147483647 h 473"/>
              <a:gd name="T96" fmla="*/ 2147483647 w 392"/>
              <a:gd name="T97" fmla="*/ 2147483647 h 473"/>
              <a:gd name="T98" fmla="*/ 2147483647 w 392"/>
              <a:gd name="T99" fmla="*/ 2147483647 h 473"/>
              <a:gd name="T100" fmla="*/ 2147483647 w 392"/>
              <a:gd name="T101" fmla="*/ 2147483647 h 473"/>
              <a:gd name="T102" fmla="*/ 2147483647 w 392"/>
              <a:gd name="T103" fmla="*/ 2147483647 h 473"/>
              <a:gd name="T104" fmla="*/ 2147483647 w 392"/>
              <a:gd name="T105" fmla="*/ 2147483647 h 4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2"/>
              <a:gd name="T160" fmla="*/ 0 h 473"/>
              <a:gd name="T161" fmla="*/ 392 w 392"/>
              <a:gd name="T162" fmla="*/ 473 h 4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2" h="473">
                <a:moveTo>
                  <a:pt x="392" y="270"/>
                </a:moveTo>
                <a:lnTo>
                  <a:pt x="388" y="280"/>
                </a:lnTo>
                <a:lnTo>
                  <a:pt x="384" y="289"/>
                </a:lnTo>
                <a:lnTo>
                  <a:pt x="378" y="305"/>
                </a:lnTo>
                <a:lnTo>
                  <a:pt x="378" y="324"/>
                </a:lnTo>
                <a:lnTo>
                  <a:pt x="376" y="341"/>
                </a:lnTo>
                <a:lnTo>
                  <a:pt x="369" y="351"/>
                </a:lnTo>
                <a:lnTo>
                  <a:pt x="361" y="351"/>
                </a:lnTo>
                <a:lnTo>
                  <a:pt x="352" y="353"/>
                </a:lnTo>
                <a:lnTo>
                  <a:pt x="340" y="355"/>
                </a:lnTo>
                <a:lnTo>
                  <a:pt x="334" y="358"/>
                </a:lnTo>
                <a:lnTo>
                  <a:pt x="317" y="362"/>
                </a:lnTo>
                <a:lnTo>
                  <a:pt x="304" y="364"/>
                </a:lnTo>
                <a:lnTo>
                  <a:pt x="292" y="374"/>
                </a:lnTo>
                <a:lnTo>
                  <a:pt x="284" y="381"/>
                </a:lnTo>
                <a:lnTo>
                  <a:pt x="273" y="385"/>
                </a:lnTo>
                <a:lnTo>
                  <a:pt x="265" y="376"/>
                </a:lnTo>
                <a:lnTo>
                  <a:pt x="254" y="366"/>
                </a:lnTo>
                <a:lnTo>
                  <a:pt x="242" y="374"/>
                </a:lnTo>
                <a:lnTo>
                  <a:pt x="229" y="381"/>
                </a:lnTo>
                <a:lnTo>
                  <a:pt x="227" y="402"/>
                </a:lnTo>
                <a:lnTo>
                  <a:pt x="227" y="418"/>
                </a:lnTo>
                <a:lnTo>
                  <a:pt x="225" y="435"/>
                </a:lnTo>
                <a:lnTo>
                  <a:pt x="219" y="447"/>
                </a:lnTo>
                <a:lnTo>
                  <a:pt x="211" y="458"/>
                </a:lnTo>
                <a:lnTo>
                  <a:pt x="208" y="470"/>
                </a:lnTo>
                <a:lnTo>
                  <a:pt x="202" y="473"/>
                </a:lnTo>
                <a:lnTo>
                  <a:pt x="192" y="468"/>
                </a:lnTo>
                <a:lnTo>
                  <a:pt x="185" y="449"/>
                </a:lnTo>
                <a:lnTo>
                  <a:pt x="179" y="439"/>
                </a:lnTo>
                <a:lnTo>
                  <a:pt x="177" y="427"/>
                </a:lnTo>
                <a:lnTo>
                  <a:pt x="171" y="410"/>
                </a:lnTo>
                <a:lnTo>
                  <a:pt x="173" y="397"/>
                </a:lnTo>
                <a:lnTo>
                  <a:pt x="169" y="378"/>
                </a:lnTo>
                <a:lnTo>
                  <a:pt x="167" y="368"/>
                </a:lnTo>
                <a:lnTo>
                  <a:pt x="167" y="351"/>
                </a:lnTo>
                <a:lnTo>
                  <a:pt x="165" y="337"/>
                </a:lnTo>
                <a:lnTo>
                  <a:pt x="160" y="322"/>
                </a:lnTo>
                <a:lnTo>
                  <a:pt x="152" y="303"/>
                </a:lnTo>
                <a:lnTo>
                  <a:pt x="148" y="289"/>
                </a:lnTo>
                <a:lnTo>
                  <a:pt x="140" y="278"/>
                </a:lnTo>
                <a:lnTo>
                  <a:pt x="133" y="262"/>
                </a:lnTo>
                <a:lnTo>
                  <a:pt x="129" y="247"/>
                </a:lnTo>
                <a:lnTo>
                  <a:pt x="121" y="237"/>
                </a:lnTo>
                <a:lnTo>
                  <a:pt x="112" y="228"/>
                </a:lnTo>
                <a:lnTo>
                  <a:pt x="102" y="218"/>
                </a:lnTo>
                <a:lnTo>
                  <a:pt x="92" y="216"/>
                </a:lnTo>
                <a:lnTo>
                  <a:pt x="87" y="213"/>
                </a:lnTo>
                <a:lnTo>
                  <a:pt x="75" y="211"/>
                </a:lnTo>
                <a:lnTo>
                  <a:pt x="64" y="213"/>
                </a:lnTo>
                <a:lnTo>
                  <a:pt x="54" y="213"/>
                </a:lnTo>
                <a:lnTo>
                  <a:pt x="48" y="205"/>
                </a:lnTo>
                <a:lnTo>
                  <a:pt x="37" y="203"/>
                </a:lnTo>
                <a:lnTo>
                  <a:pt x="33" y="195"/>
                </a:lnTo>
                <a:lnTo>
                  <a:pt x="27" y="190"/>
                </a:lnTo>
                <a:lnTo>
                  <a:pt x="27" y="186"/>
                </a:lnTo>
                <a:lnTo>
                  <a:pt x="31" y="176"/>
                </a:lnTo>
                <a:lnTo>
                  <a:pt x="23" y="168"/>
                </a:lnTo>
                <a:lnTo>
                  <a:pt x="23" y="159"/>
                </a:lnTo>
                <a:lnTo>
                  <a:pt x="23" y="151"/>
                </a:lnTo>
                <a:lnTo>
                  <a:pt x="23" y="143"/>
                </a:lnTo>
                <a:lnTo>
                  <a:pt x="23" y="136"/>
                </a:lnTo>
                <a:lnTo>
                  <a:pt x="29" y="132"/>
                </a:lnTo>
                <a:lnTo>
                  <a:pt x="35" y="124"/>
                </a:lnTo>
                <a:lnTo>
                  <a:pt x="31" y="115"/>
                </a:lnTo>
                <a:lnTo>
                  <a:pt x="23" y="109"/>
                </a:lnTo>
                <a:lnTo>
                  <a:pt x="16" y="105"/>
                </a:lnTo>
                <a:lnTo>
                  <a:pt x="8" y="101"/>
                </a:lnTo>
                <a:lnTo>
                  <a:pt x="0" y="92"/>
                </a:lnTo>
                <a:lnTo>
                  <a:pt x="0" y="82"/>
                </a:lnTo>
                <a:lnTo>
                  <a:pt x="6" y="76"/>
                </a:lnTo>
                <a:lnTo>
                  <a:pt x="14" y="72"/>
                </a:lnTo>
                <a:lnTo>
                  <a:pt x="23" y="69"/>
                </a:lnTo>
                <a:lnTo>
                  <a:pt x="31" y="72"/>
                </a:lnTo>
                <a:lnTo>
                  <a:pt x="43" y="76"/>
                </a:lnTo>
                <a:lnTo>
                  <a:pt x="50" y="80"/>
                </a:lnTo>
                <a:lnTo>
                  <a:pt x="64" y="84"/>
                </a:lnTo>
                <a:lnTo>
                  <a:pt x="71" y="90"/>
                </a:lnTo>
                <a:lnTo>
                  <a:pt x="83" y="92"/>
                </a:lnTo>
                <a:lnTo>
                  <a:pt x="91" y="96"/>
                </a:lnTo>
                <a:lnTo>
                  <a:pt x="102" y="96"/>
                </a:lnTo>
                <a:lnTo>
                  <a:pt x="112" y="96"/>
                </a:lnTo>
                <a:lnTo>
                  <a:pt x="119" y="96"/>
                </a:lnTo>
                <a:lnTo>
                  <a:pt x="125" y="92"/>
                </a:lnTo>
                <a:lnTo>
                  <a:pt x="129" y="86"/>
                </a:lnTo>
                <a:lnTo>
                  <a:pt x="135" y="82"/>
                </a:lnTo>
                <a:lnTo>
                  <a:pt x="144" y="76"/>
                </a:lnTo>
                <a:lnTo>
                  <a:pt x="150" y="74"/>
                </a:lnTo>
                <a:lnTo>
                  <a:pt x="160" y="76"/>
                </a:lnTo>
                <a:lnTo>
                  <a:pt x="165" y="74"/>
                </a:lnTo>
                <a:lnTo>
                  <a:pt x="173" y="71"/>
                </a:lnTo>
                <a:lnTo>
                  <a:pt x="181" y="69"/>
                </a:lnTo>
                <a:lnTo>
                  <a:pt x="186" y="69"/>
                </a:lnTo>
                <a:lnTo>
                  <a:pt x="196" y="67"/>
                </a:lnTo>
                <a:lnTo>
                  <a:pt x="206" y="67"/>
                </a:lnTo>
                <a:lnTo>
                  <a:pt x="215" y="61"/>
                </a:lnTo>
                <a:lnTo>
                  <a:pt x="219" y="55"/>
                </a:lnTo>
                <a:lnTo>
                  <a:pt x="225" y="53"/>
                </a:lnTo>
                <a:lnTo>
                  <a:pt x="234" y="51"/>
                </a:lnTo>
                <a:lnTo>
                  <a:pt x="244" y="49"/>
                </a:lnTo>
                <a:lnTo>
                  <a:pt x="254" y="42"/>
                </a:lnTo>
                <a:lnTo>
                  <a:pt x="257" y="36"/>
                </a:lnTo>
                <a:lnTo>
                  <a:pt x="261" y="32"/>
                </a:lnTo>
                <a:lnTo>
                  <a:pt x="265" y="26"/>
                </a:lnTo>
                <a:lnTo>
                  <a:pt x="271" y="23"/>
                </a:lnTo>
                <a:lnTo>
                  <a:pt x="277" y="21"/>
                </a:lnTo>
                <a:lnTo>
                  <a:pt x="281" y="15"/>
                </a:lnTo>
                <a:lnTo>
                  <a:pt x="282" y="9"/>
                </a:lnTo>
                <a:lnTo>
                  <a:pt x="275" y="5"/>
                </a:lnTo>
                <a:lnTo>
                  <a:pt x="279" y="0"/>
                </a:lnTo>
                <a:lnTo>
                  <a:pt x="288" y="0"/>
                </a:lnTo>
                <a:lnTo>
                  <a:pt x="296" y="0"/>
                </a:lnTo>
                <a:lnTo>
                  <a:pt x="305" y="2"/>
                </a:lnTo>
                <a:lnTo>
                  <a:pt x="311" y="3"/>
                </a:lnTo>
                <a:lnTo>
                  <a:pt x="315" y="7"/>
                </a:lnTo>
                <a:lnTo>
                  <a:pt x="319" y="13"/>
                </a:lnTo>
                <a:lnTo>
                  <a:pt x="319" y="25"/>
                </a:lnTo>
                <a:lnTo>
                  <a:pt x="319" y="34"/>
                </a:lnTo>
                <a:lnTo>
                  <a:pt x="319" y="42"/>
                </a:lnTo>
                <a:lnTo>
                  <a:pt x="323" y="48"/>
                </a:lnTo>
                <a:lnTo>
                  <a:pt x="327" y="49"/>
                </a:lnTo>
                <a:lnTo>
                  <a:pt x="332" y="53"/>
                </a:lnTo>
                <a:lnTo>
                  <a:pt x="338" y="57"/>
                </a:lnTo>
                <a:lnTo>
                  <a:pt x="340" y="65"/>
                </a:lnTo>
                <a:lnTo>
                  <a:pt x="340" y="71"/>
                </a:lnTo>
                <a:lnTo>
                  <a:pt x="342" y="76"/>
                </a:lnTo>
                <a:lnTo>
                  <a:pt x="348" y="78"/>
                </a:lnTo>
                <a:lnTo>
                  <a:pt x="355" y="86"/>
                </a:lnTo>
                <a:lnTo>
                  <a:pt x="353" y="92"/>
                </a:lnTo>
                <a:lnTo>
                  <a:pt x="348" y="101"/>
                </a:lnTo>
                <a:lnTo>
                  <a:pt x="342" y="107"/>
                </a:lnTo>
                <a:lnTo>
                  <a:pt x="338" y="109"/>
                </a:lnTo>
                <a:lnTo>
                  <a:pt x="334" y="111"/>
                </a:lnTo>
                <a:lnTo>
                  <a:pt x="336" y="115"/>
                </a:lnTo>
                <a:lnTo>
                  <a:pt x="336" y="119"/>
                </a:lnTo>
                <a:lnTo>
                  <a:pt x="330" y="128"/>
                </a:lnTo>
                <a:lnTo>
                  <a:pt x="328" y="134"/>
                </a:lnTo>
                <a:lnTo>
                  <a:pt x="328" y="140"/>
                </a:lnTo>
                <a:lnTo>
                  <a:pt x="323" y="147"/>
                </a:lnTo>
                <a:lnTo>
                  <a:pt x="325" y="151"/>
                </a:lnTo>
                <a:lnTo>
                  <a:pt x="323" y="159"/>
                </a:lnTo>
                <a:lnTo>
                  <a:pt x="325" y="170"/>
                </a:lnTo>
                <a:lnTo>
                  <a:pt x="328" y="176"/>
                </a:lnTo>
                <a:lnTo>
                  <a:pt x="332" y="182"/>
                </a:lnTo>
                <a:lnTo>
                  <a:pt x="332" y="190"/>
                </a:lnTo>
                <a:lnTo>
                  <a:pt x="330" y="197"/>
                </a:lnTo>
                <a:lnTo>
                  <a:pt x="334" y="201"/>
                </a:lnTo>
                <a:lnTo>
                  <a:pt x="340" y="203"/>
                </a:lnTo>
                <a:lnTo>
                  <a:pt x="340" y="211"/>
                </a:lnTo>
                <a:lnTo>
                  <a:pt x="342" y="216"/>
                </a:lnTo>
                <a:lnTo>
                  <a:pt x="342" y="224"/>
                </a:lnTo>
                <a:lnTo>
                  <a:pt x="342" y="230"/>
                </a:lnTo>
                <a:lnTo>
                  <a:pt x="346" y="236"/>
                </a:lnTo>
                <a:lnTo>
                  <a:pt x="355" y="239"/>
                </a:lnTo>
                <a:lnTo>
                  <a:pt x="363" y="241"/>
                </a:lnTo>
                <a:lnTo>
                  <a:pt x="373" y="247"/>
                </a:lnTo>
                <a:lnTo>
                  <a:pt x="375" y="251"/>
                </a:lnTo>
                <a:lnTo>
                  <a:pt x="378" y="259"/>
                </a:lnTo>
                <a:lnTo>
                  <a:pt x="382" y="262"/>
                </a:lnTo>
                <a:lnTo>
                  <a:pt x="386" y="266"/>
                </a:lnTo>
                <a:lnTo>
                  <a:pt x="392" y="27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1153552" y="2707045"/>
            <a:ext cx="872949" cy="728843"/>
          </a:xfrm>
          <a:custGeom>
            <a:avLst/>
            <a:gdLst>
              <a:gd name="T0" fmla="*/ 2147483647 w 490"/>
              <a:gd name="T1" fmla="*/ 2147483647 h 420"/>
              <a:gd name="T2" fmla="*/ 2147483647 w 490"/>
              <a:gd name="T3" fmla="*/ 2147483647 h 420"/>
              <a:gd name="T4" fmla="*/ 2147483647 w 490"/>
              <a:gd name="T5" fmla="*/ 2147483647 h 420"/>
              <a:gd name="T6" fmla="*/ 2147483647 w 490"/>
              <a:gd name="T7" fmla="*/ 2147483647 h 420"/>
              <a:gd name="T8" fmla="*/ 2147483647 w 490"/>
              <a:gd name="T9" fmla="*/ 2147483647 h 420"/>
              <a:gd name="T10" fmla="*/ 2147483647 w 490"/>
              <a:gd name="T11" fmla="*/ 2147483647 h 420"/>
              <a:gd name="T12" fmla="*/ 2147483647 w 490"/>
              <a:gd name="T13" fmla="*/ 2147483647 h 420"/>
              <a:gd name="T14" fmla="*/ 2147483647 w 490"/>
              <a:gd name="T15" fmla="*/ 2147483647 h 420"/>
              <a:gd name="T16" fmla="*/ 2147483647 w 490"/>
              <a:gd name="T17" fmla="*/ 2147483647 h 420"/>
              <a:gd name="T18" fmla="*/ 2147483647 w 490"/>
              <a:gd name="T19" fmla="*/ 2147483647 h 420"/>
              <a:gd name="T20" fmla="*/ 2147483647 w 490"/>
              <a:gd name="T21" fmla="*/ 2147483647 h 420"/>
              <a:gd name="T22" fmla="*/ 2147483647 w 490"/>
              <a:gd name="T23" fmla="*/ 2147483647 h 420"/>
              <a:gd name="T24" fmla="*/ 2147483647 w 490"/>
              <a:gd name="T25" fmla="*/ 2147483647 h 420"/>
              <a:gd name="T26" fmla="*/ 2147483647 w 490"/>
              <a:gd name="T27" fmla="*/ 2147483647 h 420"/>
              <a:gd name="T28" fmla="*/ 2147483647 w 490"/>
              <a:gd name="T29" fmla="*/ 2147483647 h 420"/>
              <a:gd name="T30" fmla="*/ 2147483647 w 490"/>
              <a:gd name="T31" fmla="*/ 2147483647 h 420"/>
              <a:gd name="T32" fmla="*/ 2147483647 w 490"/>
              <a:gd name="T33" fmla="*/ 2147483647 h 420"/>
              <a:gd name="T34" fmla="*/ 2147483647 w 490"/>
              <a:gd name="T35" fmla="*/ 2147483647 h 420"/>
              <a:gd name="T36" fmla="*/ 2147483647 w 490"/>
              <a:gd name="T37" fmla="*/ 2147483647 h 420"/>
              <a:gd name="T38" fmla="*/ 2147483647 w 490"/>
              <a:gd name="T39" fmla="*/ 2147483647 h 420"/>
              <a:gd name="T40" fmla="*/ 2147483647 w 490"/>
              <a:gd name="T41" fmla="*/ 2147483647 h 420"/>
              <a:gd name="T42" fmla="*/ 2147483647 w 490"/>
              <a:gd name="T43" fmla="*/ 2147483647 h 420"/>
              <a:gd name="T44" fmla="*/ 2147483647 w 490"/>
              <a:gd name="T45" fmla="*/ 2147483647 h 420"/>
              <a:gd name="T46" fmla="*/ 2147483647 w 490"/>
              <a:gd name="T47" fmla="*/ 2147483647 h 420"/>
              <a:gd name="T48" fmla="*/ 2147483647 w 490"/>
              <a:gd name="T49" fmla="*/ 2147483647 h 420"/>
              <a:gd name="T50" fmla="*/ 2147483647 w 490"/>
              <a:gd name="T51" fmla="*/ 2147483647 h 420"/>
              <a:gd name="T52" fmla="*/ 2147483647 w 490"/>
              <a:gd name="T53" fmla="*/ 2147483647 h 420"/>
              <a:gd name="T54" fmla="*/ 2147483647 w 490"/>
              <a:gd name="T55" fmla="*/ 2147483647 h 420"/>
              <a:gd name="T56" fmla="*/ 2147483647 w 490"/>
              <a:gd name="T57" fmla="*/ 2147483647 h 420"/>
              <a:gd name="T58" fmla="*/ 2147483647 w 490"/>
              <a:gd name="T59" fmla="*/ 2147483647 h 420"/>
              <a:gd name="T60" fmla="*/ 2147483647 w 490"/>
              <a:gd name="T61" fmla="*/ 2147483647 h 420"/>
              <a:gd name="T62" fmla="*/ 2147483647 w 490"/>
              <a:gd name="T63" fmla="*/ 2147483647 h 420"/>
              <a:gd name="T64" fmla="*/ 2147483647 w 490"/>
              <a:gd name="T65" fmla="*/ 2147483647 h 420"/>
              <a:gd name="T66" fmla="*/ 2147483647 w 490"/>
              <a:gd name="T67" fmla="*/ 2147483647 h 420"/>
              <a:gd name="T68" fmla="*/ 2147483647 w 490"/>
              <a:gd name="T69" fmla="*/ 2147483647 h 420"/>
              <a:gd name="T70" fmla="*/ 2147483647 w 490"/>
              <a:gd name="T71" fmla="*/ 2147483647 h 420"/>
              <a:gd name="T72" fmla="*/ 2147483647 w 490"/>
              <a:gd name="T73" fmla="*/ 2147483647 h 420"/>
              <a:gd name="T74" fmla="*/ 2147483647 w 490"/>
              <a:gd name="T75" fmla="*/ 2147483647 h 420"/>
              <a:gd name="T76" fmla="*/ 2147483647 w 490"/>
              <a:gd name="T77" fmla="*/ 2147483647 h 420"/>
              <a:gd name="T78" fmla="*/ 2147483647 w 490"/>
              <a:gd name="T79" fmla="*/ 2147483647 h 420"/>
              <a:gd name="T80" fmla="*/ 2147483647 w 490"/>
              <a:gd name="T81" fmla="*/ 2147483647 h 420"/>
              <a:gd name="T82" fmla="*/ 2147483647 w 490"/>
              <a:gd name="T83" fmla="*/ 2147483647 h 420"/>
              <a:gd name="T84" fmla="*/ 2147483647 w 490"/>
              <a:gd name="T85" fmla="*/ 2147483647 h 420"/>
              <a:gd name="T86" fmla="*/ 2147483647 w 490"/>
              <a:gd name="T87" fmla="*/ 2147483647 h 420"/>
              <a:gd name="T88" fmla="*/ 2147483647 w 490"/>
              <a:gd name="T89" fmla="*/ 2147483647 h 420"/>
              <a:gd name="T90" fmla="*/ 2147483647 w 490"/>
              <a:gd name="T91" fmla="*/ 2147483647 h 420"/>
              <a:gd name="T92" fmla="*/ 2147483647 w 490"/>
              <a:gd name="T93" fmla="*/ 2147483647 h 420"/>
              <a:gd name="T94" fmla="*/ 2147483647 w 490"/>
              <a:gd name="T95" fmla="*/ 2147483647 h 420"/>
              <a:gd name="T96" fmla="*/ 2147483647 w 490"/>
              <a:gd name="T97" fmla="*/ 2147483647 h 420"/>
              <a:gd name="T98" fmla="*/ 2147483647 w 490"/>
              <a:gd name="T99" fmla="*/ 2147483647 h 420"/>
              <a:gd name="T100" fmla="*/ 2147483647 w 490"/>
              <a:gd name="T101" fmla="*/ 2147483647 h 420"/>
              <a:gd name="T102" fmla="*/ 2147483647 w 490"/>
              <a:gd name="T103" fmla="*/ 2147483647 h 420"/>
              <a:gd name="T104" fmla="*/ 2147483647 w 490"/>
              <a:gd name="T105" fmla="*/ 2147483647 h 420"/>
              <a:gd name="T106" fmla="*/ 2147483647 w 490"/>
              <a:gd name="T107" fmla="*/ 2147483647 h 420"/>
              <a:gd name="T108" fmla="*/ 2147483647 w 490"/>
              <a:gd name="T109" fmla="*/ 2147483647 h 420"/>
              <a:gd name="T110" fmla="*/ 2147483647 w 490"/>
              <a:gd name="T111" fmla="*/ 2147483647 h 420"/>
              <a:gd name="T112" fmla="*/ 2147483647 w 490"/>
              <a:gd name="T113" fmla="*/ 2147483647 h 420"/>
              <a:gd name="T114" fmla="*/ 2147483647 w 490"/>
              <a:gd name="T115" fmla="*/ 2147483647 h 420"/>
              <a:gd name="T116" fmla="*/ 2147483647 w 490"/>
              <a:gd name="T117" fmla="*/ 2147483647 h 420"/>
              <a:gd name="T118" fmla="*/ 2147483647 w 490"/>
              <a:gd name="T119" fmla="*/ 2147483647 h 420"/>
              <a:gd name="T120" fmla="*/ 2147483647 w 490"/>
              <a:gd name="T121" fmla="*/ 2147483647 h 420"/>
              <a:gd name="T122" fmla="*/ 2147483647 w 490"/>
              <a:gd name="T123" fmla="*/ 2147483647 h 4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90"/>
              <a:gd name="T187" fmla="*/ 0 h 420"/>
              <a:gd name="T188" fmla="*/ 490 w 490"/>
              <a:gd name="T189" fmla="*/ 420 h 4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90" h="420">
                <a:moveTo>
                  <a:pt x="426" y="420"/>
                </a:moveTo>
                <a:lnTo>
                  <a:pt x="428" y="412"/>
                </a:lnTo>
                <a:lnTo>
                  <a:pt x="432" y="411"/>
                </a:lnTo>
                <a:lnTo>
                  <a:pt x="438" y="403"/>
                </a:lnTo>
                <a:lnTo>
                  <a:pt x="443" y="399"/>
                </a:lnTo>
                <a:lnTo>
                  <a:pt x="445" y="393"/>
                </a:lnTo>
                <a:lnTo>
                  <a:pt x="445" y="388"/>
                </a:lnTo>
                <a:lnTo>
                  <a:pt x="449" y="384"/>
                </a:lnTo>
                <a:lnTo>
                  <a:pt x="453" y="376"/>
                </a:lnTo>
                <a:lnTo>
                  <a:pt x="455" y="370"/>
                </a:lnTo>
                <a:lnTo>
                  <a:pt x="461" y="366"/>
                </a:lnTo>
                <a:lnTo>
                  <a:pt x="468" y="363"/>
                </a:lnTo>
                <a:lnTo>
                  <a:pt x="476" y="357"/>
                </a:lnTo>
                <a:lnTo>
                  <a:pt x="480" y="349"/>
                </a:lnTo>
                <a:lnTo>
                  <a:pt x="484" y="341"/>
                </a:lnTo>
                <a:lnTo>
                  <a:pt x="484" y="334"/>
                </a:lnTo>
                <a:lnTo>
                  <a:pt x="486" y="328"/>
                </a:lnTo>
                <a:lnTo>
                  <a:pt x="490" y="320"/>
                </a:lnTo>
                <a:lnTo>
                  <a:pt x="490" y="313"/>
                </a:lnTo>
                <a:lnTo>
                  <a:pt x="488" y="305"/>
                </a:lnTo>
                <a:lnTo>
                  <a:pt x="488" y="295"/>
                </a:lnTo>
                <a:lnTo>
                  <a:pt x="488" y="292"/>
                </a:lnTo>
                <a:lnTo>
                  <a:pt x="488" y="286"/>
                </a:lnTo>
                <a:lnTo>
                  <a:pt x="486" y="276"/>
                </a:lnTo>
                <a:lnTo>
                  <a:pt x="482" y="269"/>
                </a:lnTo>
                <a:lnTo>
                  <a:pt x="482" y="257"/>
                </a:lnTo>
                <a:lnTo>
                  <a:pt x="480" y="246"/>
                </a:lnTo>
                <a:lnTo>
                  <a:pt x="472" y="240"/>
                </a:lnTo>
                <a:lnTo>
                  <a:pt x="459" y="236"/>
                </a:lnTo>
                <a:lnTo>
                  <a:pt x="451" y="234"/>
                </a:lnTo>
                <a:lnTo>
                  <a:pt x="445" y="232"/>
                </a:lnTo>
                <a:lnTo>
                  <a:pt x="438" y="224"/>
                </a:lnTo>
                <a:lnTo>
                  <a:pt x="432" y="223"/>
                </a:lnTo>
                <a:lnTo>
                  <a:pt x="424" y="223"/>
                </a:lnTo>
                <a:lnTo>
                  <a:pt x="415" y="219"/>
                </a:lnTo>
                <a:lnTo>
                  <a:pt x="411" y="213"/>
                </a:lnTo>
                <a:lnTo>
                  <a:pt x="405" y="203"/>
                </a:lnTo>
                <a:lnTo>
                  <a:pt x="403" y="198"/>
                </a:lnTo>
                <a:lnTo>
                  <a:pt x="395" y="192"/>
                </a:lnTo>
                <a:lnTo>
                  <a:pt x="392" y="182"/>
                </a:lnTo>
                <a:lnTo>
                  <a:pt x="392" y="173"/>
                </a:lnTo>
                <a:lnTo>
                  <a:pt x="390" y="163"/>
                </a:lnTo>
                <a:lnTo>
                  <a:pt x="388" y="155"/>
                </a:lnTo>
                <a:lnTo>
                  <a:pt x="386" y="148"/>
                </a:lnTo>
                <a:lnTo>
                  <a:pt x="382" y="138"/>
                </a:lnTo>
                <a:lnTo>
                  <a:pt x="382" y="125"/>
                </a:lnTo>
                <a:lnTo>
                  <a:pt x="382" y="111"/>
                </a:lnTo>
                <a:lnTo>
                  <a:pt x="382" y="100"/>
                </a:lnTo>
                <a:lnTo>
                  <a:pt x="382" y="92"/>
                </a:lnTo>
                <a:lnTo>
                  <a:pt x="382" y="81"/>
                </a:lnTo>
                <a:lnTo>
                  <a:pt x="380" y="67"/>
                </a:lnTo>
                <a:lnTo>
                  <a:pt x="376" y="58"/>
                </a:lnTo>
                <a:lnTo>
                  <a:pt x="369" y="50"/>
                </a:lnTo>
                <a:lnTo>
                  <a:pt x="359" y="50"/>
                </a:lnTo>
                <a:lnTo>
                  <a:pt x="353" y="48"/>
                </a:lnTo>
                <a:lnTo>
                  <a:pt x="342" y="46"/>
                </a:lnTo>
                <a:lnTo>
                  <a:pt x="330" y="40"/>
                </a:lnTo>
                <a:lnTo>
                  <a:pt x="324" y="35"/>
                </a:lnTo>
                <a:lnTo>
                  <a:pt x="319" y="29"/>
                </a:lnTo>
                <a:lnTo>
                  <a:pt x="311" y="25"/>
                </a:lnTo>
                <a:lnTo>
                  <a:pt x="303" y="23"/>
                </a:lnTo>
                <a:lnTo>
                  <a:pt x="300" y="17"/>
                </a:lnTo>
                <a:lnTo>
                  <a:pt x="292" y="8"/>
                </a:lnTo>
                <a:lnTo>
                  <a:pt x="282" y="4"/>
                </a:lnTo>
                <a:lnTo>
                  <a:pt x="275" y="4"/>
                </a:lnTo>
                <a:lnTo>
                  <a:pt x="267" y="6"/>
                </a:lnTo>
                <a:lnTo>
                  <a:pt x="255" y="4"/>
                </a:lnTo>
                <a:lnTo>
                  <a:pt x="244" y="0"/>
                </a:lnTo>
                <a:lnTo>
                  <a:pt x="234" y="2"/>
                </a:lnTo>
                <a:lnTo>
                  <a:pt x="223" y="0"/>
                </a:lnTo>
                <a:lnTo>
                  <a:pt x="215" y="2"/>
                </a:lnTo>
                <a:lnTo>
                  <a:pt x="207" y="8"/>
                </a:lnTo>
                <a:lnTo>
                  <a:pt x="200" y="13"/>
                </a:lnTo>
                <a:lnTo>
                  <a:pt x="196" y="19"/>
                </a:lnTo>
                <a:lnTo>
                  <a:pt x="192" y="33"/>
                </a:lnTo>
                <a:lnTo>
                  <a:pt x="186" y="38"/>
                </a:lnTo>
                <a:lnTo>
                  <a:pt x="175" y="46"/>
                </a:lnTo>
                <a:lnTo>
                  <a:pt x="171" y="56"/>
                </a:lnTo>
                <a:lnTo>
                  <a:pt x="167" y="63"/>
                </a:lnTo>
                <a:lnTo>
                  <a:pt x="161" y="69"/>
                </a:lnTo>
                <a:lnTo>
                  <a:pt x="152" y="73"/>
                </a:lnTo>
                <a:lnTo>
                  <a:pt x="142" y="79"/>
                </a:lnTo>
                <a:lnTo>
                  <a:pt x="133" y="81"/>
                </a:lnTo>
                <a:lnTo>
                  <a:pt x="129" y="86"/>
                </a:lnTo>
                <a:lnTo>
                  <a:pt x="121" y="90"/>
                </a:lnTo>
                <a:lnTo>
                  <a:pt x="115" y="94"/>
                </a:lnTo>
                <a:lnTo>
                  <a:pt x="106" y="96"/>
                </a:lnTo>
                <a:lnTo>
                  <a:pt x="104" y="100"/>
                </a:lnTo>
                <a:lnTo>
                  <a:pt x="96" y="102"/>
                </a:lnTo>
                <a:lnTo>
                  <a:pt x="87" y="104"/>
                </a:lnTo>
                <a:lnTo>
                  <a:pt x="79" y="107"/>
                </a:lnTo>
                <a:lnTo>
                  <a:pt x="71" y="107"/>
                </a:lnTo>
                <a:lnTo>
                  <a:pt x="62" y="109"/>
                </a:lnTo>
                <a:lnTo>
                  <a:pt x="48" y="109"/>
                </a:lnTo>
                <a:lnTo>
                  <a:pt x="40" y="111"/>
                </a:lnTo>
                <a:lnTo>
                  <a:pt x="31" y="115"/>
                </a:lnTo>
                <a:lnTo>
                  <a:pt x="21" y="121"/>
                </a:lnTo>
                <a:lnTo>
                  <a:pt x="14" y="129"/>
                </a:lnTo>
                <a:lnTo>
                  <a:pt x="8" y="130"/>
                </a:lnTo>
                <a:lnTo>
                  <a:pt x="0" y="134"/>
                </a:lnTo>
                <a:lnTo>
                  <a:pt x="6" y="140"/>
                </a:lnTo>
                <a:lnTo>
                  <a:pt x="14" y="144"/>
                </a:lnTo>
                <a:lnTo>
                  <a:pt x="21" y="146"/>
                </a:lnTo>
                <a:lnTo>
                  <a:pt x="25" y="144"/>
                </a:lnTo>
                <a:lnTo>
                  <a:pt x="33" y="140"/>
                </a:lnTo>
                <a:lnTo>
                  <a:pt x="42" y="138"/>
                </a:lnTo>
                <a:lnTo>
                  <a:pt x="52" y="134"/>
                </a:lnTo>
                <a:lnTo>
                  <a:pt x="58" y="138"/>
                </a:lnTo>
                <a:lnTo>
                  <a:pt x="64" y="144"/>
                </a:lnTo>
                <a:lnTo>
                  <a:pt x="65" y="152"/>
                </a:lnTo>
                <a:lnTo>
                  <a:pt x="75" y="150"/>
                </a:lnTo>
                <a:lnTo>
                  <a:pt x="79" y="146"/>
                </a:lnTo>
                <a:lnTo>
                  <a:pt x="87" y="146"/>
                </a:lnTo>
                <a:lnTo>
                  <a:pt x="90" y="152"/>
                </a:lnTo>
                <a:lnTo>
                  <a:pt x="94" y="159"/>
                </a:lnTo>
                <a:lnTo>
                  <a:pt x="98" y="167"/>
                </a:lnTo>
                <a:lnTo>
                  <a:pt x="100" y="175"/>
                </a:lnTo>
                <a:lnTo>
                  <a:pt x="100" y="180"/>
                </a:lnTo>
                <a:lnTo>
                  <a:pt x="100" y="188"/>
                </a:lnTo>
                <a:lnTo>
                  <a:pt x="100" y="196"/>
                </a:lnTo>
                <a:lnTo>
                  <a:pt x="96" y="201"/>
                </a:lnTo>
                <a:lnTo>
                  <a:pt x="96" y="209"/>
                </a:lnTo>
                <a:lnTo>
                  <a:pt x="96" y="215"/>
                </a:lnTo>
                <a:lnTo>
                  <a:pt x="100" y="221"/>
                </a:lnTo>
                <a:lnTo>
                  <a:pt x="106" y="228"/>
                </a:lnTo>
                <a:lnTo>
                  <a:pt x="104" y="234"/>
                </a:lnTo>
                <a:lnTo>
                  <a:pt x="102" y="242"/>
                </a:lnTo>
                <a:lnTo>
                  <a:pt x="100" y="246"/>
                </a:lnTo>
                <a:lnTo>
                  <a:pt x="98" y="251"/>
                </a:lnTo>
                <a:lnTo>
                  <a:pt x="100" y="261"/>
                </a:lnTo>
                <a:lnTo>
                  <a:pt x="102" y="269"/>
                </a:lnTo>
                <a:lnTo>
                  <a:pt x="104" y="276"/>
                </a:lnTo>
                <a:lnTo>
                  <a:pt x="102" y="282"/>
                </a:lnTo>
                <a:lnTo>
                  <a:pt x="102" y="290"/>
                </a:lnTo>
                <a:lnTo>
                  <a:pt x="108" y="297"/>
                </a:lnTo>
                <a:lnTo>
                  <a:pt x="115" y="303"/>
                </a:lnTo>
                <a:lnTo>
                  <a:pt x="121" y="309"/>
                </a:lnTo>
                <a:lnTo>
                  <a:pt x="119" y="313"/>
                </a:lnTo>
                <a:lnTo>
                  <a:pt x="129" y="317"/>
                </a:lnTo>
                <a:lnTo>
                  <a:pt x="136" y="318"/>
                </a:lnTo>
                <a:lnTo>
                  <a:pt x="142" y="324"/>
                </a:lnTo>
                <a:lnTo>
                  <a:pt x="146" y="330"/>
                </a:lnTo>
                <a:lnTo>
                  <a:pt x="154" y="334"/>
                </a:lnTo>
                <a:lnTo>
                  <a:pt x="159" y="336"/>
                </a:lnTo>
                <a:lnTo>
                  <a:pt x="163" y="341"/>
                </a:lnTo>
                <a:lnTo>
                  <a:pt x="169" y="347"/>
                </a:lnTo>
                <a:lnTo>
                  <a:pt x="181" y="349"/>
                </a:lnTo>
                <a:lnTo>
                  <a:pt x="186" y="347"/>
                </a:lnTo>
                <a:lnTo>
                  <a:pt x="192" y="351"/>
                </a:lnTo>
                <a:lnTo>
                  <a:pt x="202" y="353"/>
                </a:lnTo>
                <a:lnTo>
                  <a:pt x="209" y="351"/>
                </a:lnTo>
                <a:lnTo>
                  <a:pt x="215" y="347"/>
                </a:lnTo>
                <a:lnTo>
                  <a:pt x="219" y="349"/>
                </a:lnTo>
                <a:lnTo>
                  <a:pt x="225" y="353"/>
                </a:lnTo>
                <a:lnTo>
                  <a:pt x="230" y="359"/>
                </a:lnTo>
                <a:lnTo>
                  <a:pt x="238" y="359"/>
                </a:lnTo>
                <a:lnTo>
                  <a:pt x="248" y="355"/>
                </a:lnTo>
                <a:lnTo>
                  <a:pt x="255" y="359"/>
                </a:lnTo>
                <a:lnTo>
                  <a:pt x="259" y="363"/>
                </a:lnTo>
                <a:lnTo>
                  <a:pt x="265" y="368"/>
                </a:lnTo>
                <a:lnTo>
                  <a:pt x="269" y="376"/>
                </a:lnTo>
                <a:lnTo>
                  <a:pt x="275" y="380"/>
                </a:lnTo>
                <a:lnTo>
                  <a:pt x="282" y="380"/>
                </a:lnTo>
                <a:lnTo>
                  <a:pt x="290" y="378"/>
                </a:lnTo>
                <a:lnTo>
                  <a:pt x="301" y="382"/>
                </a:lnTo>
                <a:lnTo>
                  <a:pt x="309" y="386"/>
                </a:lnTo>
                <a:lnTo>
                  <a:pt x="317" y="389"/>
                </a:lnTo>
                <a:lnTo>
                  <a:pt x="324" y="389"/>
                </a:lnTo>
                <a:lnTo>
                  <a:pt x="330" y="393"/>
                </a:lnTo>
                <a:lnTo>
                  <a:pt x="338" y="397"/>
                </a:lnTo>
                <a:lnTo>
                  <a:pt x="340" y="403"/>
                </a:lnTo>
                <a:lnTo>
                  <a:pt x="344" y="407"/>
                </a:lnTo>
                <a:lnTo>
                  <a:pt x="348" y="411"/>
                </a:lnTo>
                <a:lnTo>
                  <a:pt x="351" y="411"/>
                </a:lnTo>
                <a:lnTo>
                  <a:pt x="355" y="409"/>
                </a:lnTo>
                <a:lnTo>
                  <a:pt x="359" y="411"/>
                </a:lnTo>
                <a:lnTo>
                  <a:pt x="365" y="414"/>
                </a:lnTo>
                <a:lnTo>
                  <a:pt x="372" y="416"/>
                </a:lnTo>
                <a:lnTo>
                  <a:pt x="378" y="416"/>
                </a:lnTo>
                <a:lnTo>
                  <a:pt x="384" y="411"/>
                </a:lnTo>
                <a:lnTo>
                  <a:pt x="392" y="411"/>
                </a:lnTo>
                <a:lnTo>
                  <a:pt x="397" y="414"/>
                </a:lnTo>
                <a:lnTo>
                  <a:pt x="403" y="414"/>
                </a:lnTo>
                <a:lnTo>
                  <a:pt x="409" y="412"/>
                </a:lnTo>
                <a:lnTo>
                  <a:pt x="415" y="412"/>
                </a:lnTo>
                <a:lnTo>
                  <a:pt x="419" y="414"/>
                </a:lnTo>
                <a:lnTo>
                  <a:pt x="426" y="42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251079" y="1460437"/>
            <a:ext cx="2177749" cy="1479337"/>
          </a:xfrm>
          <a:custGeom>
            <a:avLst/>
            <a:gdLst>
              <a:gd name="T0" fmla="*/ 2147483647 w 1222"/>
              <a:gd name="T1" fmla="*/ 2147483647 h 850"/>
              <a:gd name="T2" fmla="*/ 2147483647 w 1222"/>
              <a:gd name="T3" fmla="*/ 2147483647 h 850"/>
              <a:gd name="T4" fmla="*/ 2147483647 w 1222"/>
              <a:gd name="T5" fmla="*/ 2147483647 h 850"/>
              <a:gd name="T6" fmla="*/ 2147483647 w 1222"/>
              <a:gd name="T7" fmla="*/ 2147483647 h 850"/>
              <a:gd name="T8" fmla="*/ 2147483647 w 1222"/>
              <a:gd name="T9" fmla="*/ 2147483647 h 850"/>
              <a:gd name="T10" fmla="*/ 2147483647 w 1222"/>
              <a:gd name="T11" fmla="*/ 2147483647 h 850"/>
              <a:gd name="T12" fmla="*/ 2147483647 w 1222"/>
              <a:gd name="T13" fmla="*/ 2147483647 h 850"/>
              <a:gd name="T14" fmla="*/ 2147483647 w 1222"/>
              <a:gd name="T15" fmla="*/ 2147483647 h 850"/>
              <a:gd name="T16" fmla="*/ 2147483647 w 1222"/>
              <a:gd name="T17" fmla="*/ 2147483647 h 850"/>
              <a:gd name="T18" fmla="*/ 2147483647 w 1222"/>
              <a:gd name="T19" fmla="*/ 2147483647 h 850"/>
              <a:gd name="T20" fmla="*/ 2147483647 w 1222"/>
              <a:gd name="T21" fmla="*/ 2147483647 h 850"/>
              <a:gd name="T22" fmla="*/ 2147483647 w 1222"/>
              <a:gd name="T23" fmla="*/ 2147483647 h 850"/>
              <a:gd name="T24" fmla="*/ 2147483647 w 1222"/>
              <a:gd name="T25" fmla="*/ 2147483647 h 850"/>
              <a:gd name="T26" fmla="*/ 2147483647 w 1222"/>
              <a:gd name="T27" fmla="*/ 2147483647 h 850"/>
              <a:gd name="T28" fmla="*/ 2147483647 w 1222"/>
              <a:gd name="T29" fmla="*/ 2147483647 h 850"/>
              <a:gd name="T30" fmla="*/ 2147483647 w 1222"/>
              <a:gd name="T31" fmla="*/ 2147483647 h 850"/>
              <a:gd name="T32" fmla="*/ 2147483647 w 1222"/>
              <a:gd name="T33" fmla="*/ 2147483647 h 850"/>
              <a:gd name="T34" fmla="*/ 2147483647 w 1222"/>
              <a:gd name="T35" fmla="*/ 2147483647 h 850"/>
              <a:gd name="T36" fmla="*/ 2147483647 w 1222"/>
              <a:gd name="T37" fmla="*/ 2147483647 h 850"/>
              <a:gd name="T38" fmla="*/ 2147483647 w 1222"/>
              <a:gd name="T39" fmla="*/ 2147483647 h 850"/>
              <a:gd name="T40" fmla="*/ 2147483647 w 1222"/>
              <a:gd name="T41" fmla="*/ 2147483647 h 850"/>
              <a:gd name="T42" fmla="*/ 2147483647 w 1222"/>
              <a:gd name="T43" fmla="*/ 2147483647 h 850"/>
              <a:gd name="T44" fmla="*/ 2147483647 w 1222"/>
              <a:gd name="T45" fmla="*/ 2147483647 h 850"/>
              <a:gd name="T46" fmla="*/ 2147483647 w 1222"/>
              <a:gd name="T47" fmla="*/ 2147483647 h 850"/>
              <a:gd name="T48" fmla="*/ 2147483647 w 1222"/>
              <a:gd name="T49" fmla="*/ 2147483647 h 850"/>
              <a:gd name="T50" fmla="*/ 2147483647 w 1222"/>
              <a:gd name="T51" fmla="*/ 2147483647 h 850"/>
              <a:gd name="T52" fmla="*/ 2147483647 w 1222"/>
              <a:gd name="T53" fmla="*/ 2147483647 h 850"/>
              <a:gd name="T54" fmla="*/ 2147483647 w 1222"/>
              <a:gd name="T55" fmla="*/ 2147483647 h 850"/>
              <a:gd name="T56" fmla="*/ 2147483647 w 1222"/>
              <a:gd name="T57" fmla="*/ 2147483647 h 850"/>
              <a:gd name="T58" fmla="*/ 2147483647 w 1222"/>
              <a:gd name="T59" fmla="*/ 2147483647 h 850"/>
              <a:gd name="T60" fmla="*/ 2147483647 w 1222"/>
              <a:gd name="T61" fmla="*/ 2147483647 h 850"/>
              <a:gd name="T62" fmla="*/ 2147483647 w 1222"/>
              <a:gd name="T63" fmla="*/ 2147483647 h 850"/>
              <a:gd name="T64" fmla="*/ 2147483647 w 1222"/>
              <a:gd name="T65" fmla="*/ 2147483647 h 850"/>
              <a:gd name="T66" fmla="*/ 2147483647 w 1222"/>
              <a:gd name="T67" fmla="*/ 2147483647 h 850"/>
              <a:gd name="T68" fmla="*/ 2147483647 w 1222"/>
              <a:gd name="T69" fmla="*/ 2147483647 h 850"/>
              <a:gd name="T70" fmla="*/ 2147483647 w 1222"/>
              <a:gd name="T71" fmla="*/ 2147483647 h 850"/>
              <a:gd name="T72" fmla="*/ 2147483647 w 1222"/>
              <a:gd name="T73" fmla="*/ 2147483647 h 850"/>
              <a:gd name="T74" fmla="*/ 2147483647 w 1222"/>
              <a:gd name="T75" fmla="*/ 2147483647 h 850"/>
              <a:gd name="T76" fmla="*/ 2147483647 w 1222"/>
              <a:gd name="T77" fmla="*/ 2147483647 h 850"/>
              <a:gd name="T78" fmla="*/ 2147483647 w 1222"/>
              <a:gd name="T79" fmla="*/ 2147483647 h 850"/>
              <a:gd name="T80" fmla="*/ 2147483647 w 1222"/>
              <a:gd name="T81" fmla="*/ 2147483647 h 850"/>
              <a:gd name="T82" fmla="*/ 2147483647 w 1222"/>
              <a:gd name="T83" fmla="*/ 2147483647 h 850"/>
              <a:gd name="T84" fmla="*/ 2147483647 w 1222"/>
              <a:gd name="T85" fmla="*/ 2147483647 h 850"/>
              <a:gd name="T86" fmla="*/ 2147483647 w 1222"/>
              <a:gd name="T87" fmla="*/ 2147483647 h 850"/>
              <a:gd name="T88" fmla="*/ 2147483647 w 1222"/>
              <a:gd name="T89" fmla="*/ 2147483647 h 850"/>
              <a:gd name="T90" fmla="*/ 2147483647 w 1222"/>
              <a:gd name="T91" fmla="*/ 2147483647 h 850"/>
              <a:gd name="T92" fmla="*/ 2147483647 w 1222"/>
              <a:gd name="T93" fmla="*/ 2147483647 h 850"/>
              <a:gd name="T94" fmla="*/ 2147483647 w 1222"/>
              <a:gd name="T95" fmla="*/ 2147483647 h 850"/>
              <a:gd name="T96" fmla="*/ 2147483647 w 1222"/>
              <a:gd name="T97" fmla="*/ 2147483647 h 850"/>
              <a:gd name="T98" fmla="*/ 2147483647 w 1222"/>
              <a:gd name="T99" fmla="*/ 2147483647 h 850"/>
              <a:gd name="T100" fmla="*/ 2147483647 w 1222"/>
              <a:gd name="T101" fmla="*/ 2147483647 h 850"/>
              <a:gd name="T102" fmla="*/ 2147483647 w 1222"/>
              <a:gd name="T103" fmla="*/ 2147483647 h 850"/>
              <a:gd name="T104" fmla="*/ 2147483647 w 1222"/>
              <a:gd name="T105" fmla="*/ 2147483647 h 850"/>
              <a:gd name="T106" fmla="*/ 2147483647 w 1222"/>
              <a:gd name="T107" fmla="*/ 2147483647 h 850"/>
              <a:gd name="T108" fmla="*/ 2147483647 w 1222"/>
              <a:gd name="T109" fmla="*/ 2147483647 h 850"/>
              <a:gd name="T110" fmla="*/ 2147483647 w 1222"/>
              <a:gd name="T111" fmla="*/ 2147483647 h 850"/>
              <a:gd name="T112" fmla="*/ 2147483647 w 1222"/>
              <a:gd name="T113" fmla="*/ 2147483647 h 850"/>
              <a:gd name="T114" fmla="*/ 2147483647 w 1222"/>
              <a:gd name="T115" fmla="*/ 2147483647 h 850"/>
              <a:gd name="T116" fmla="*/ 2147483647 w 1222"/>
              <a:gd name="T117" fmla="*/ 2147483647 h 850"/>
              <a:gd name="T118" fmla="*/ 2147483647 w 1222"/>
              <a:gd name="T119" fmla="*/ 2147483647 h 8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2"/>
              <a:gd name="T181" fmla="*/ 0 h 850"/>
              <a:gd name="T182" fmla="*/ 1222 w 1222"/>
              <a:gd name="T183" fmla="*/ 850 h 8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2" h="850">
                <a:moveTo>
                  <a:pt x="1143" y="641"/>
                </a:moveTo>
                <a:lnTo>
                  <a:pt x="1141" y="647"/>
                </a:lnTo>
                <a:lnTo>
                  <a:pt x="1139" y="651"/>
                </a:lnTo>
                <a:lnTo>
                  <a:pt x="1132" y="660"/>
                </a:lnTo>
                <a:lnTo>
                  <a:pt x="1128" y="674"/>
                </a:lnTo>
                <a:lnTo>
                  <a:pt x="1130" y="685"/>
                </a:lnTo>
                <a:lnTo>
                  <a:pt x="1128" y="699"/>
                </a:lnTo>
                <a:lnTo>
                  <a:pt x="1126" y="708"/>
                </a:lnTo>
                <a:lnTo>
                  <a:pt x="1126" y="720"/>
                </a:lnTo>
                <a:lnTo>
                  <a:pt x="1124" y="735"/>
                </a:lnTo>
                <a:lnTo>
                  <a:pt x="1124" y="743"/>
                </a:lnTo>
                <a:lnTo>
                  <a:pt x="1114" y="752"/>
                </a:lnTo>
                <a:lnTo>
                  <a:pt x="1116" y="764"/>
                </a:lnTo>
                <a:lnTo>
                  <a:pt x="1114" y="774"/>
                </a:lnTo>
                <a:lnTo>
                  <a:pt x="1109" y="775"/>
                </a:lnTo>
                <a:lnTo>
                  <a:pt x="1099" y="777"/>
                </a:lnTo>
                <a:lnTo>
                  <a:pt x="1084" y="781"/>
                </a:lnTo>
                <a:lnTo>
                  <a:pt x="1065" y="783"/>
                </a:lnTo>
                <a:lnTo>
                  <a:pt x="1045" y="781"/>
                </a:lnTo>
                <a:lnTo>
                  <a:pt x="1028" y="783"/>
                </a:lnTo>
                <a:lnTo>
                  <a:pt x="1009" y="783"/>
                </a:lnTo>
                <a:lnTo>
                  <a:pt x="988" y="783"/>
                </a:lnTo>
                <a:lnTo>
                  <a:pt x="971" y="781"/>
                </a:lnTo>
                <a:lnTo>
                  <a:pt x="955" y="781"/>
                </a:lnTo>
                <a:lnTo>
                  <a:pt x="936" y="783"/>
                </a:lnTo>
                <a:lnTo>
                  <a:pt x="923" y="781"/>
                </a:lnTo>
                <a:lnTo>
                  <a:pt x="911" y="781"/>
                </a:lnTo>
                <a:lnTo>
                  <a:pt x="901" y="783"/>
                </a:lnTo>
                <a:lnTo>
                  <a:pt x="886" y="783"/>
                </a:lnTo>
                <a:lnTo>
                  <a:pt x="882" y="774"/>
                </a:lnTo>
                <a:lnTo>
                  <a:pt x="875" y="766"/>
                </a:lnTo>
                <a:lnTo>
                  <a:pt x="865" y="766"/>
                </a:lnTo>
                <a:lnTo>
                  <a:pt x="859" y="764"/>
                </a:lnTo>
                <a:lnTo>
                  <a:pt x="848" y="762"/>
                </a:lnTo>
                <a:lnTo>
                  <a:pt x="836" y="756"/>
                </a:lnTo>
                <a:lnTo>
                  <a:pt x="830" y="751"/>
                </a:lnTo>
                <a:lnTo>
                  <a:pt x="825" y="745"/>
                </a:lnTo>
                <a:lnTo>
                  <a:pt x="817" y="741"/>
                </a:lnTo>
                <a:lnTo>
                  <a:pt x="809" y="739"/>
                </a:lnTo>
                <a:lnTo>
                  <a:pt x="806" y="733"/>
                </a:lnTo>
                <a:lnTo>
                  <a:pt x="798" y="724"/>
                </a:lnTo>
                <a:lnTo>
                  <a:pt x="788" y="720"/>
                </a:lnTo>
                <a:lnTo>
                  <a:pt x="781" y="720"/>
                </a:lnTo>
                <a:lnTo>
                  <a:pt x="773" y="722"/>
                </a:lnTo>
                <a:lnTo>
                  <a:pt x="761" y="720"/>
                </a:lnTo>
                <a:lnTo>
                  <a:pt x="750" y="716"/>
                </a:lnTo>
                <a:lnTo>
                  <a:pt x="740" y="718"/>
                </a:lnTo>
                <a:lnTo>
                  <a:pt x="729" y="716"/>
                </a:lnTo>
                <a:lnTo>
                  <a:pt x="721" y="718"/>
                </a:lnTo>
                <a:lnTo>
                  <a:pt x="713" y="724"/>
                </a:lnTo>
                <a:lnTo>
                  <a:pt x="706" y="729"/>
                </a:lnTo>
                <a:lnTo>
                  <a:pt x="702" y="735"/>
                </a:lnTo>
                <a:lnTo>
                  <a:pt x="698" y="749"/>
                </a:lnTo>
                <a:lnTo>
                  <a:pt x="692" y="754"/>
                </a:lnTo>
                <a:lnTo>
                  <a:pt x="681" y="762"/>
                </a:lnTo>
                <a:lnTo>
                  <a:pt x="677" y="772"/>
                </a:lnTo>
                <a:lnTo>
                  <a:pt x="673" y="779"/>
                </a:lnTo>
                <a:lnTo>
                  <a:pt x="667" y="785"/>
                </a:lnTo>
                <a:lnTo>
                  <a:pt x="658" y="789"/>
                </a:lnTo>
                <a:lnTo>
                  <a:pt x="648" y="795"/>
                </a:lnTo>
                <a:lnTo>
                  <a:pt x="639" y="797"/>
                </a:lnTo>
                <a:lnTo>
                  <a:pt x="635" y="802"/>
                </a:lnTo>
                <a:lnTo>
                  <a:pt x="627" y="806"/>
                </a:lnTo>
                <a:lnTo>
                  <a:pt x="621" y="810"/>
                </a:lnTo>
                <a:lnTo>
                  <a:pt x="612" y="812"/>
                </a:lnTo>
                <a:lnTo>
                  <a:pt x="610" y="816"/>
                </a:lnTo>
                <a:lnTo>
                  <a:pt x="602" y="818"/>
                </a:lnTo>
                <a:lnTo>
                  <a:pt x="593" y="820"/>
                </a:lnTo>
                <a:lnTo>
                  <a:pt x="585" y="823"/>
                </a:lnTo>
                <a:lnTo>
                  <a:pt x="577" y="823"/>
                </a:lnTo>
                <a:lnTo>
                  <a:pt x="568" y="825"/>
                </a:lnTo>
                <a:lnTo>
                  <a:pt x="554" y="825"/>
                </a:lnTo>
                <a:lnTo>
                  <a:pt x="546" y="827"/>
                </a:lnTo>
                <a:lnTo>
                  <a:pt x="537" y="831"/>
                </a:lnTo>
                <a:lnTo>
                  <a:pt x="527" y="837"/>
                </a:lnTo>
                <a:lnTo>
                  <a:pt x="520" y="845"/>
                </a:lnTo>
                <a:lnTo>
                  <a:pt x="514" y="846"/>
                </a:lnTo>
                <a:lnTo>
                  <a:pt x="506" y="850"/>
                </a:lnTo>
                <a:lnTo>
                  <a:pt x="497" y="845"/>
                </a:lnTo>
                <a:lnTo>
                  <a:pt x="485" y="839"/>
                </a:lnTo>
                <a:lnTo>
                  <a:pt x="475" y="835"/>
                </a:lnTo>
                <a:lnTo>
                  <a:pt x="466" y="833"/>
                </a:lnTo>
                <a:lnTo>
                  <a:pt x="456" y="827"/>
                </a:lnTo>
                <a:lnTo>
                  <a:pt x="445" y="823"/>
                </a:lnTo>
                <a:lnTo>
                  <a:pt x="431" y="816"/>
                </a:lnTo>
                <a:lnTo>
                  <a:pt x="422" y="812"/>
                </a:lnTo>
                <a:lnTo>
                  <a:pt x="408" y="806"/>
                </a:lnTo>
                <a:lnTo>
                  <a:pt x="397" y="800"/>
                </a:lnTo>
                <a:lnTo>
                  <a:pt x="385" y="793"/>
                </a:lnTo>
                <a:lnTo>
                  <a:pt x="372" y="789"/>
                </a:lnTo>
                <a:lnTo>
                  <a:pt x="360" y="781"/>
                </a:lnTo>
                <a:lnTo>
                  <a:pt x="345" y="775"/>
                </a:lnTo>
                <a:lnTo>
                  <a:pt x="330" y="768"/>
                </a:lnTo>
                <a:lnTo>
                  <a:pt x="314" y="762"/>
                </a:lnTo>
                <a:lnTo>
                  <a:pt x="303" y="758"/>
                </a:lnTo>
                <a:lnTo>
                  <a:pt x="287" y="749"/>
                </a:lnTo>
                <a:lnTo>
                  <a:pt x="270" y="743"/>
                </a:lnTo>
                <a:lnTo>
                  <a:pt x="253" y="737"/>
                </a:lnTo>
                <a:lnTo>
                  <a:pt x="241" y="733"/>
                </a:lnTo>
                <a:lnTo>
                  <a:pt x="228" y="729"/>
                </a:lnTo>
                <a:lnTo>
                  <a:pt x="213" y="726"/>
                </a:lnTo>
                <a:lnTo>
                  <a:pt x="197" y="722"/>
                </a:lnTo>
                <a:lnTo>
                  <a:pt x="186" y="720"/>
                </a:lnTo>
                <a:lnTo>
                  <a:pt x="174" y="718"/>
                </a:lnTo>
                <a:lnTo>
                  <a:pt x="163" y="716"/>
                </a:lnTo>
                <a:lnTo>
                  <a:pt x="153" y="714"/>
                </a:lnTo>
                <a:lnTo>
                  <a:pt x="144" y="708"/>
                </a:lnTo>
                <a:lnTo>
                  <a:pt x="136" y="706"/>
                </a:lnTo>
                <a:lnTo>
                  <a:pt x="126" y="703"/>
                </a:lnTo>
                <a:lnTo>
                  <a:pt x="115" y="699"/>
                </a:lnTo>
                <a:lnTo>
                  <a:pt x="105" y="697"/>
                </a:lnTo>
                <a:lnTo>
                  <a:pt x="96" y="691"/>
                </a:lnTo>
                <a:lnTo>
                  <a:pt x="86" y="689"/>
                </a:lnTo>
                <a:lnTo>
                  <a:pt x="74" y="685"/>
                </a:lnTo>
                <a:lnTo>
                  <a:pt x="65" y="683"/>
                </a:lnTo>
                <a:lnTo>
                  <a:pt x="49" y="683"/>
                </a:lnTo>
                <a:lnTo>
                  <a:pt x="30" y="681"/>
                </a:lnTo>
                <a:lnTo>
                  <a:pt x="23" y="680"/>
                </a:lnTo>
                <a:lnTo>
                  <a:pt x="9" y="680"/>
                </a:lnTo>
                <a:lnTo>
                  <a:pt x="2" y="680"/>
                </a:lnTo>
                <a:lnTo>
                  <a:pt x="0" y="676"/>
                </a:lnTo>
                <a:lnTo>
                  <a:pt x="0" y="672"/>
                </a:lnTo>
                <a:lnTo>
                  <a:pt x="3" y="668"/>
                </a:lnTo>
                <a:lnTo>
                  <a:pt x="5" y="662"/>
                </a:lnTo>
                <a:lnTo>
                  <a:pt x="7" y="658"/>
                </a:lnTo>
                <a:lnTo>
                  <a:pt x="11" y="655"/>
                </a:lnTo>
                <a:lnTo>
                  <a:pt x="15" y="649"/>
                </a:lnTo>
                <a:lnTo>
                  <a:pt x="19" y="647"/>
                </a:lnTo>
                <a:lnTo>
                  <a:pt x="21" y="641"/>
                </a:lnTo>
                <a:lnTo>
                  <a:pt x="26" y="637"/>
                </a:lnTo>
                <a:lnTo>
                  <a:pt x="30" y="632"/>
                </a:lnTo>
                <a:lnTo>
                  <a:pt x="32" y="626"/>
                </a:lnTo>
                <a:lnTo>
                  <a:pt x="34" y="620"/>
                </a:lnTo>
                <a:lnTo>
                  <a:pt x="36" y="612"/>
                </a:lnTo>
                <a:lnTo>
                  <a:pt x="36" y="605"/>
                </a:lnTo>
                <a:lnTo>
                  <a:pt x="38" y="599"/>
                </a:lnTo>
                <a:lnTo>
                  <a:pt x="36" y="593"/>
                </a:lnTo>
                <a:lnTo>
                  <a:pt x="36" y="586"/>
                </a:lnTo>
                <a:lnTo>
                  <a:pt x="48" y="574"/>
                </a:lnTo>
                <a:lnTo>
                  <a:pt x="55" y="563"/>
                </a:lnTo>
                <a:lnTo>
                  <a:pt x="53" y="549"/>
                </a:lnTo>
                <a:lnTo>
                  <a:pt x="53" y="541"/>
                </a:lnTo>
                <a:lnTo>
                  <a:pt x="57" y="528"/>
                </a:lnTo>
                <a:lnTo>
                  <a:pt x="61" y="526"/>
                </a:lnTo>
                <a:lnTo>
                  <a:pt x="69" y="526"/>
                </a:lnTo>
                <a:lnTo>
                  <a:pt x="74" y="520"/>
                </a:lnTo>
                <a:lnTo>
                  <a:pt x="80" y="516"/>
                </a:lnTo>
                <a:lnTo>
                  <a:pt x="88" y="513"/>
                </a:lnTo>
                <a:lnTo>
                  <a:pt x="92" y="507"/>
                </a:lnTo>
                <a:lnTo>
                  <a:pt x="99" y="503"/>
                </a:lnTo>
                <a:lnTo>
                  <a:pt x="103" y="501"/>
                </a:lnTo>
                <a:lnTo>
                  <a:pt x="109" y="497"/>
                </a:lnTo>
                <a:lnTo>
                  <a:pt x="113" y="493"/>
                </a:lnTo>
                <a:lnTo>
                  <a:pt x="120" y="490"/>
                </a:lnTo>
                <a:lnTo>
                  <a:pt x="126" y="490"/>
                </a:lnTo>
                <a:lnTo>
                  <a:pt x="132" y="488"/>
                </a:lnTo>
                <a:lnTo>
                  <a:pt x="142" y="486"/>
                </a:lnTo>
                <a:lnTo>
                  <a:pt x="147" y="486"/>
                </a:lnTo>
                <a:lnTo>
                  <a:pt x="155" y="486"/>
                </a:lnTo>
                <a:lnTo>
                  <a:pt x="165" y="484"/>
                </a:lnTo>
                <a:lnTo>
                  <a:pt x="172" y="478"/>
                </a:lnTo>
                <a:lnTo>
                  <a:pt x="180" y="476"/>
                </a:lnTo>
                <a:lnTo>
                  <a:pt x="186" y="474"/>
                </a:lnTo>
                <a:lnTo>
                  <a:pt x="191" y="472"/>
                </a:lnTo>
                <a:lnTo>
                  <a:pt x="195" y="468"/>
                </a:lnTo>
                <a:lnTo>
                  <a:pt x="207" y="468"/>
                </a:lnTo>
                <a:lnTo>
                  <a:pt x="211" y="461"/>
                </a:lnTo>
                <a:lnTo>
                  <a:pt x="215" y="457"/>
                </a:lnTo>
                <a:lnTo>
                  <a:pt x="222" y="459"/>
                </a:lnTo>
                <a:lnTo>
                  <a:pt x="228" y="457"/>
                </a:lnTo>
                <a:lnTo>
                  <a:pt x="239" y="457"/>
                </a:lnTo>
                <a:lnTo>
                  <a:pt x="247" y="461"/>
                </a:lnTo>
                <a:lnTo>
                  <a:pt x="251" y="463"/>
                </a:lnTo>
                <a:lnTo>
                  <a:pt x="257" y="467"/>
                </a:lnTo>
                <a:lnTo>
                  <a:pt x="261" y="463"/>
                </a:lnTo>
                <a:lnTo>
                  <a:pt x="262" y="461"/>
                </a:lnTo>
                <a:lnTo>
                  <a:pt x="268" y="461"/>
                </a:lnTo>
                <a:lnTo>
                  <a:pt x="274" y="459"/>
                </a:lnTo>
                <a:lnTo>
                  <a:pt x="276" y="453"/>
                </a:lnTo>
                <a:lnTo>
                  <a:pt x="280" y="444"/>
                </a:lnTo>
                <a:lnTo>
                  <a:pt x="280" y="432"/>
                </a:lnTo>
                <a:lnTo>
                  <a:pt x="284" y="415"/>
                </a:lnTo>
                <a:lnTo>
                  <a:pt x="286" y="399"/>
                </a:lnTo>
                <a:lnTo>
                  <a:pt x="289" y="378"/>
                </a:lnTo>
                <a:lnTo>
                  <a:pt x="289" y="357"/>
                </a:lnTo>
                <a:lnTo>
                  <a:pt x="293" y="332"/>
                </a:lnTo>
                <a:lnTo>
                  <a:pt x="295" y="307"/>
                </a:lnTo>
                <a:lnTo>
                  <a:pt x="295" y="284"/>
                </a:lnTo>
                <a:lnTo>
                  <a:pt x="295" y="267"/>
                </a:lnTo>
                <a:lnTo>
                  <a:pt x="297" y="257"/>
                </a:lnTo>
                <a:lnTo>
                  <a:pt x="293" y="248"/>
                </a:lnTo>
                <a:lnTo>
                  <a:pt x="299" y="238"/>
                </a:lnTo>
                <a:lnTo>
                  <a:pt x="299" y="227"/>
                </a:lnTo>
                <a:lnTo>
                  <a:pt x="293" y="221"/>
                </a:lnTo>
                <a:lnTo>
                  <a:pt x="291" y="211"/>
                </a:lnTo>
                <a:lnTo>
                  <a:pt x="293" y="200"/>
                </a:lnTo>
                <a:lnTo>
                  <a:pt x="287" y="190"/>
                </a:lnTo>
                <a:lnTo>
                  <a:pt x="280" y="186"/>
                </a:lnTo>
                <a:lnTo>
                  <a:pt x="272" y="186"/>
                </a:lnTo>
                <a:lnTo>
                  <a:pt x="264" y="179"/>
                </a:lnTo>
                <a:lnTo>
                  <a:pt x="257" y="173"/>
                </a:lnTo>
                <a:lnTo>
                  <a:pt x="257" y="162"/>
                </a:lnTo>
                <a:lnTo>
                  <a:pt x="261" y="154"/>
                </a:lnTo>
                <a:lnTo>
                  <a:pt x="261" y="137"/>
                </a:lnTo>
                <a:lnTo>
                  <a:pt x="259" y="121"/>
                </a:lnTo>
                <a:lnTo>
                  <a:pt x="268" y="114"/>
                </a:lnTo>
                <a:lnTo>
                  <a:pt x="282" y="108"/>
                </a:lnTo>
                <a:lnTo>
                  <a:pt x="299" y="100"/>
                </a:lnTo>
                <a:lnTo>
                  <a:pt x="301" y="89"/>
                </a:lnTo>
                <a:lnTo>
                  <a:pt x="293" y="83"/>
                </a:lnTo>
                <a:lnTo>
                  <a:pt x="280" y="81"/>
                </a:lnTo>
                <a:lnTo>
                  <a:pt x="270" y="73"/>
                </a:lnTo>
                <a:lnTo>
                  <a:pt x="268" y="58"/>
                </a:lnTo>
                <a:lnTo>
                  <a:pt x="270" y="43"/>
                </a:lnTo>
                <a:lnTo>
                  <a:pt x="280" y="37"/>
                </a:lnTo>
                <a:lnTo>
                  <a:pt x="289" y="37"/>
                </a:lnTo>
                <a:lnTo>
                  <a:pt x="312" y="35"/>
                </a:lnTo>
                <a:lnTo>
                  <a:pt x="332" y="33"/>
                </a:lnTo>
                <a:lnTo>
                  <a:pt x="347" y="33"/>
                </a:lnTo>
                <a:lnTo>
                  <a:pt x="362" y="33"/>
                </a:lnTo>
                <a:lnTo>
                  <a:pt x="374" y="35"/>
                </a:lnTo>
                <a:lnTo>
                  <a:pt x="378" y="29"/>
                </a:lnTo>
                <a:lnTo>
                  <a:pt x="378" y="21"/>
                </a:lnTo>
                <a:lnTo>
                  <a:pt x="378" y="16"/>
                </a:lnTo>
                <a:lnTo>
                  <a:pt x="380" y="12"/>
                </a:lnTo>
                <a:lnTo>
                  <a:pt x="383" y="8"/>
                </a:lnTo>
                <a:lnTo>
                  <a:pt x="389" y="8"/>
                </a:lnTo>
                <a:lnTo>
                  <a:pt x="395" y="8"/>
                </a:lnTo>
                <a:lnTo>
                  <a:pt x="399" y="14"/>
                </a:lnTo>
                <a:lnTo>
                  <a:pt x="401" y="20"/>
                </a:lnTo>
                <a:lnTo>
                  <a:pt x="404" y="25"/>
                </a:lnTo>
                <a:lnTo>
                  <a:pt x="410" y="29"/>
                </a:lnTo>
                <a:lnTo>
                  <a:pt x="414" y="27"/>
                </a:lnTo>
                <a:lnTo>
                  <a:pt x="418" y="21"/>
                </a:lnTo>
                <a:lnTo>
                  <a:pt x="422" y="18"/>
                </a:lnTo>
                <a:lnTo>
                  <a:pt x="424" y="8"/>
                </a:lnTo>
                <a:lnTo>
                  <a:pt x="428" y="2"/>
                </a:lnTo>
                <a:lnTo>
                  <a:pt x="437" y="2"/>
                </a:lnTo>
                <a:lnTo>
                  <a:pt x="454" y="2"/>
                </a:lnTo>
                <a:lnTo>
                  <a:pt x="458" y="8"/>
                </a:lnTo>
                <a:lnTo>
                  <a:pt x="462" y="20"/>
                </a:lnTo>
                <a:lnTo>
                  <a:pt x="466" y="33"/>
                </a:lnTo>
                <a:lnTo>
                  <a:pt x="468" y="43"/>
                </a:lnTo>
                <a:lnTo>
                  <a:pt x="468" y="46"/>
                </a:lnTo>
                <a:lnTo>
                  <a:pt x="464" y="50"/>
                </a:lnTo>
                <a:lnTo>
                  <a:pt x="464" y="54"/>
                </a:lnTo>
                <a:lnTo>
                  <a:pt x="462" y="60"/>
                </a:lnTo>
                <a:lnTo>
                  <a:pt x="470" y="64"/>
                </a:lnTo>
                <a:lnTo>
                  <a:pt x="479" y="64"/>
                </a:lnTo>
                <a:lnTo>
                  <a:pt x="489" y="66"/>
                </a:lnTo>
                <a:lnTo>
                  <a:pt x="502" y="69"/>
                </a:lnTo>
                <a:lnTo>
                  <a:pt x="510" y="81"/>
                </a:lnTo>
                <a:lnTo>
                  <a:pt x="527" y="87"/>
                </a:lnTo>
                <a:lnTo>
                  <a:pt x="533" y="94"/>
                </a:lnTo>
                <a:lnTo>
                  <a:pt x="543" y="98"/>
                </a:lnTo>
                <a:lnTo>
                  <a:pt x="556" y="94"/>
                </a:lnTo>
                <a:lnTo>
                  <a:pt x="568" y="92"/>
                </a:lnTo>
                <a:lnTo>
                  <a:pt x="585" y="91"/>
                </a:lnTo>
                <a:lnTo>
                  <a:pt x="598" y="87"/>
                </a:lnTo>
                <a:lnTo>
                  <a:pt x="600" y="75"/>
                </a:lnTo>
                <a:lnTo>
                  <a:pt x="606" y="60"/>
                </a:lnTo>
                <a:lnTo>
                  <a:pt x="623" y="62"/>
                </a:lnTo>
                <a:lnTo>
                  <a:pt x="635" y="54"/>
                </a:lnTo>
                <a:lnTo>
                  <a:pt x="637" y="46"/>
                </a:lnTo>
                <a:lnTo>
                  <a:pt x="652" y="33"/>
                </a:lnTo>
                <a:lnTo>
                  <a:pt x="660" y="21"/>
                </a:lnTo>
                <a:lnTo>
                  <a:pt x="669" y="23"/>
                </a:lnTo>
                <a:lnTo>
                  <a:pt x="683" y="21"/>
                </a:lnTo>
                <a:lnTo>
                  <a:pt x="696" y="16"/>
                </a:lnTo>
                <a:lnTo>
                  <a:pt x="706" y="14"/>
                </a:lnTo>
                <a:lnTo>
                  <a:pt x="713" y="6"/>
                </a:lnTo>
                <a:lnTo>
                  <a:pt x="725" y="6"/>
                </a:lnTo>
                <a:lnTo>
                  <a:pt x="736" y="0"/>
                </a:lnTo>
                <a:lnTo>
                  <a:pt x="746" y="2"/>
                </a:lnTo>
                <a:lnTo>
                  <a:pt x="756" y="12"/>
                </a:lnTo>
                <a:lnTo>
                  <a:pt x="765" y="21"/>
                </a:lnTo>
                <a:lnTo>
                  <a:pt x="773" y="31"/>
                </a:lnTo>
                <a:lnTo>
                  <a:pt x="777" y="46"/>
                </a:lnTo>
                <a:lnTo>
                  <a:pt x="784" y="62"/>
                </a:lnTo>
                <a:lnTo>
                  <a:pt x="792" y="73"/>
                </a:lnTo>
                <a:lnTo>
                  <a:pt x="796" y="87"/>
                </a:lnTo>
                <a:lnTo>
                  <a:pt x="804" y="106"/>
                </a:lnTo>
                <a:lnTo>
                  <a:pt x="809" y="121"/>
                </a:lnTo>
                <a:lnTo>
                  <a:pt x="811" y="135"/>
                </a:lnTo>
                <a:lnTo>
                  <a:pt x="811" y="152"/>
                </a:lnTo>
                <a:lnTo>
                  <a:pt x="813" y="162"/>
                </a:lnTo>
                <a:lnTo>
                  <a:pt x="817" y="181"/>
                </a:lnTo>
                <a:lnTo>
                  <a:pt x="815" y="194"/>
                </a:lnTo>
                <a:lnTo>
                  <a:pt x="821" y="211"/>
                </a:lnTo>
                <a:lnTo>
                  <a:pt x="823" y="223"/>
                </a:lnTo>
                <a:lnTo>
                  <a:pt x="829" y="233"/>
                </a:lnTo>
                <a:lnTo>
                  <a:pt x="836" y="252"/>
                </a:lnTo>
                <a:lnTo>
                  <a:pt x="846" y="257"/>
                </a:lnTo>
                <a:lnTo>
                  <a:pt x="852" y="254"/>
                </a:lnTo>
                <a:lnTo>
                  <a:pt x="855" y="242"/>
                </a:lnTo>
                <a:lnTo>
                  <a:pt x="863" y="231"/>
                </a:lnTo>
                <a:lnTo>
                  <a:pt x="869" y="219"/>
                </a:lnTo>
                <a:lnTo>
                  <a:pt x="871" y="202"/>
                </a:lnTo>
                <a:lnTo>
                  <a:pt x="871" y="186"/>
                </a:lnTo>
                <a:lnTo>
                  <a:pt x="873" y="165"/>
                </a:lnTo>
                <a:lnTo>
                  <a:pt x="886" y="158"/>
                </a:lnTo>
                <a:lnTo>
                  <a:pt x="898" y="150"/>
                </a:lnTo>
                <a:lnTo>
                  <a:pt x="909" y="160"/>
                </a:lnTo>
                <a:lnTo>
                  <a:pt x="917" y="169"/>
                </a:lnTo>
                <a:lnTo>
                  <a:pt x="928" y="165"/>
                </a:lnTo>
                <a:lnTo>
                  <a:pt x="936" y="158"/>
                </a:lnTo>
                <a:lnTo>
                  <a:pt x="948" y="148"/>
                </a:lnTo>
                <a:lnTo>
                  <a:pt x="961" y="146"/>
                </a:lnTo>
                <a:lnTo>
                  <a:pt x="978" y="142"/>
                </a:lnTo>
                <a:lnTo>
                  <a:pt x="984" y="139"/>
                </a:lnTo>
                <a:lnTo>
                  <a:pt x="996" y="137"/>
                </a:lnTo>
                <a:lnTo>
                  <a:pt x="1005" y="135"/>
                </a:lnTo>
                <a:lnTo>
                  <a:pt x="1013" y="135"/>
                </a:lnTo>
                <a:lnTo>
                  <a:pt x="1019" y="150"/>
                </a:lnTo>
                <a:lnTo>
                  <a:pt x="1019" y="167"/>
                </a:lnTo>
                <a:lnTo>
                  <a:pt x="1015" y="183"/>
                </a:lnTo>
                <a:lnTo>
                  <a:pt x="1022" y="192"/>
                </a:lnTo>
                <a:lnTo>
                  <a:pt x="1034" y="206"/>
                </a:lnTo>
                <a:lnTo>
                  <a:pt x="1036" y="215"/>
                </a:lnTo>
                <a:lnTo>
                  <a:pt x="1045" y="225"/>
                </a:lnTo>
                <a:lnTo>
                  <a:pt x="1051" y="217"/>
                </a:lnTo>
                <a:lnTo>
                  <a:pt x="1055" y="209"/>
                </a:lnTo>
                <a:lnTo>
                  <a:pt x="1059" y="211"/>
                </a:lnTo>
                <a:lnTo>
                  <a:pt x="1063" y="221"/>
                </a:lnTo>
                <a:lnTo>
                  <a:pt x="1072" y="233"/>
                </a:lnTo>
                <a:lnTo>
                  <a:pt x="1088" y="244"/>
                </a:lnTo>
                <a:lnTo>
                  <a:pt x="1097" y="248"/>
                </a:lnTo>
                <a:lnTo>
                  <a:pt x="1103" y="252"/>
                </a:lnTo>
                <a:lnTo>
                  <a:pt x="1114" y="257"/>
                </a:lnTo>
                <a:lnTo>
                  <a:pt x="1124" y="261"/>
                </a:lnTo>
                <a:lnTo>
                  <a:pt x="1134" y="263"/>
                </a:lnTo>
                <a:lnTo>
                  <a:pt x="1153" y="277"/>
                </a:lnTo>
                <a:lnTo>
                  <a:pt x="1161" y="275"/>
                </a:lnTo>
                <a:lnTo>
                  <a:pt x="1172" y="280"/>
                </a:lnTo>
                <a:lnTo>
                  <a:pt x="1174" y="290"/>
                </a:lnTo>
                <a:lnTo>
                  <a:pt x="1182" y="298"/>
                </a:lnTo>
                <a:lnTo>
                  <a:pt x="1189" y="309"/>
                </a:lnTo>
                <a:lnTo>
                  <a:pt x="1195" y="317"/>
                </a:lnTo>
                <a:lnTo>
                  <a:pt x="1203" y="313"/>
                </a:lnTo>
                <a:lnTo>
                  <a:pt x="1210" y="315"/>
                </a:lnTo>
                <a:lnTo>
                  <a:pt x="1220" y="319"/>
                </a:lnTo>
                <a:lnTo>
                  <a:pt x="1222" y="325"/>
                </a:lnTo>
                <a:lnTo>
                  <a:pt x="1222" y="336"/>
                </a:lnTo>
                <a:lnTo>
                  <a:pt x="1220" y="350"/>
                </a:lnTo>
                <a:lnTo>
                  <a:pt x="1214" y="363"/>
                </a:lnTo>
                <a:lnTo>
                  <a:pt x="1214" y="374"/>
                </a:lnTo>
                <a:lnTo>
                  <a:pt x="1210" y="390"/>
                </a:lnTo>
                <a:lnTo>
                  <a:pt x="1205" y="415"/>
                </a:lnTo>
                <a:lnTo>
                  <a:pt x="1201" y="426"/>
                </a:lnTo>
                <a:lnTo>
                  <a:pt x="1199" y="438"/>
                </a:lnTo>
                <a:lnTo>
                  <a:pt x="1199" y="449"/>
                </a:lnTo>
                <a:lnTo>
                  <a:pt x="1195" y="459"/>
                </a:lnTo>
                <a:lnTo>
                  <a:pt x="1193" y="474"/>
                </a:lnTo>
                <a:lnTo>
                  <a:pt x="1187" y="486"/>
                </a:lnTo>
                <a:lnTo>
                  <a:pt x="1185" y="503"/>
                </a:lnTo>
                <a:lnTo>
                  <a:pt x="1178" y="513"/>
                </a:lnTo>
                <a:lnTo>
                  <a:pt x="1176" y="524"/>
                </a:lnTo>
                <a:lnTo>
                  <a:pt x="1172" y="541"/>
                </a:lnTo>
                <a:lnTo>
                  <a:pt x="1168" y="557"/>
                </a:lnTo>
                <a:lnTo>
                  <a:pt x="1164" y="570"/>
                </a:lnTo>
                <a:lnTo>
                  <a:pt x="1161" y="595"/>
                </a:lnTo>
                <a:lnTo>
                  <a:pt x="1153" y="610"/>
                </a:lnTo>
                <a:lnTo>
                  <a:pt x="1147" y="630"/>
                </a:lnTo>
                <a:lnTo>
                  <a:pt x="1143" y="641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794538" y="2093666"/>
            <a:ext cx="294953" cy="10772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700" dirty="0">
                <a:solidFill>
                  <a:srgbClr val="000000"/>
                </a:solidFill>
                <a:cs typeface="Arial" charset="0"/>
              </a:rPr>
              <a:t>São Luís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508766" y="2346234"/>
            <a:ext cx="91372" cy="107722"/>
          </a:xfrm>
          <a:prstGeom prst="rect">
            <a:avLst/>
          </a:prstGeom>
          <a:solidFill>
            <a:srgbClr val="FCCA8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pt-BR" sz="700" b="1" dirty="0">
                <a:solidFill>
                  <a:srgbClr val="000000"/>
                </a:solidFill>
                <a:cs typeface="Arial" charset="0"/>
              </a:rPr>
              <a:t>CE</a:t>
            </a:r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252923" y="1085187"/>
            <a:ext cx="4898093" cy="4836712"/>
          </a:xfrm>
          <a:custGeom>
            <a:avLst/>
            <a:gdLst>
              <a:gd name="T0" fmla="*/ 2147483647 w 2749"/>
              <a:gd name="T1" fmla="*/ 2147483647 h 2781"/>
              <a:gd name="T2" fmla="*/ 2147483647 w 2749"/>
              <a:gd name="T3" fmla="*/ 2147483647 h 2781"/>
              <a:gd name="T4" fmla="*/ 2147483647 w 2749"/>
              <a:gd name="T5" fmla="*/ 2147483647 h 2781"/>
              <a:gd name="T6" fmla="*/ 2147483647 w 2749"/>
              <a:gd name="T7" fmla="*/ 2147483647 h 2781"/>
              <a:gd name="T8" fmla="*/ 2147483647 w 2749"/>
              <a:gd name="T9" fmla="*/ 2147483647 h 2781"/>
              <a:gd name="T10" fmla="*/ 2147483647 w 2749"/>
              <a:gd name="T11" fmla="*/ 2147483647 h 2781"/>
              <a:gd name="T12" fmla="*/ 2147483647 w 2749"/>
              <a:gd name="T13" fmla="*/ 2147483647 h 2781"/>
              <a:gd name="T14" fmla="*/ 2147483647 w 2749"/>
              <a:gd name="T15" fmla="*/ 2147483647 h 2781"/>
              <a:gd name="T16" fmla="*/ 2147483647 w 2749"/>
              <a:gd name="T17" fmla="*/ 2147483647 h 2781"/>
              <a:gd name="T18" fmla="*/ 2147483647 w 2749"/>
              <a:gd name="T19" fmla="*/ 2147483647 h 2781"/>
              <a:gd name="T20" fmla="*/ 2147483647 w 2749"/>
              <a:gd name="T21" fmla="*/ 2147483647 h 2781"/>
              <a:gd name="T22" fmla="*/ 2147483647 w 2749"/>
              <a:gd name="T23" fmla="*/ 2147483647 h 2781"/>
              <a:gd name="T24" fmla="*/ 2147483647 w 2749"/>
              <a:gd name="T25" fmla="*/ 2147483647 h 2781"/>
              <a:gd name="T26" fmla="*/ 2147483647 w 2749"/>
              <a:gd name="T27" fmla="*/ 2147483647 h 2781"/>
              <a:gd name="T28" fmla="*/ 2147483647 w 2749"/>
              <a:gd name="T29" fmla="*/ 2147483647 h 2781"/>
              <a:gd name="T30" fmla="*/ 2147483647 w 2749"/>
              <a:gd name="T31" fmla="*/ 2147483647 h 2781"/>
              <a:gd name="T32" fmla="*/ 2147483647 w 2749"/>
              <a:gd name="T33" fmla="*/ 2147483647 h 2781"/>
              <a:gd name="T34" fmla="*/ 2147483647 w 2749"/>
              <a:gd name="T35" fmla="*/ 2147483647 h 2781"/>
              <a:gd name="T36" fmla="*/ 2147483647 w 2749"/>
              <a:gd name="T37" fmla="*/ 2147483647 h 2781"/>
              <a:gd name="T38" fmla="*/ 2147483647 w 2749"/>
              <a:gd name="T39" fmla="*/ 2147483647 h 2781"/>
              <a:gd name="T40" fmla="*/ 2147483647 w 2749"/>
              <a:gd name="T41" fmla="*/ 2147483647 h 2781"/>
              <a:gd name="T42" fmla="*/ 2147483647 w 2749"/>
              <a:gd name="T43" fmla="*/ 2147483647 h 2781"/>
              <a:gd name="T44" fmla="*/ 2147483647 w 2749"/>
              <a:gd name="T45" fmla="*/ 2147483647 h 2781"/>
              <a:gd name="T46" fmla="*/ 2147483647 w 2749"/>
              <a:gd name="T47" fmla="*/ 2147483647 h 2781"/>
              <a:gd name="T48" fmla="*/ 2147483647 w 2749"/>
              <a:gd name="T49" fmla="*/ 2147483647 h 2781"/>
              <a:gd name="T50" fmla="*/ 2147483647 w 2749"/>
              <a:gd name="T51" fmla="*/ 2147483647 h 2781"/>
              <a:gd name="T52" fmla="*/ 2147483647 w 2749"/>
              <a:gd name="T53" fmla="*/ 2147483647 h 2781"/>
              <a:gd name="T54" fmla="*/ 2147483647 w 2749"/>
              <a:gd name="T55" fmla="*/ 2147483647 h 2781"/>
              <a:gd name="T56" fmla="*/ 2147483647 w 2749"/>
              <a:gd name="T57" fmla="*/ 2147483647 h 2781"/>
              <a:gd name="T58" fmla="*/ 2147483647 w 2749"/>
              <a:gd name="T59" fmla="*/ 2147483647 h 2781"/>
              <a:gd name="T60" fmla="*/ 2147483647 w 2749"/>
              <a:gd name="T61" fmla="*/ 2147483647 h 2781"/>
              <a:gd name="T62" fmla="*/ 2147483647 w 2749"/>
              <a:gd name="T63" fmla="*/ 2147483647 h 2781"/>
              <a:gd name="T64" fmla="*/ 2147483647 w 2749"/>
              <a:gd name="T65" fmla="*/ 2147483647 h 2781"/>
              <a:gd name="T66" fmla="*/ 2147483647 w 2749"/>
              <a:gd name="T67" fmla="*/ 2147483647 h 2781"/>
              <a:gd name="T68" fmla="*/ 2147483647 w 2749"/>
              <a:gd name="T69" fmla="*/ 2147483647 h 2781"/>
              <a:gd name="T70" fmla="*/ 2147483647 w 2749"/>
              <a:gd name="T71" fmla="*/ 2147483647 h 2781"/>
              <a:gd name="T72" fmla="*/ 2147483647 w 2749"/>
              <a:gd name="T73" fmla="*/ 2147483647 h 2781"/>
              <a:gd name="T74" fmla="*/ 2147483647 w 2749"/>
              <a:gd name="T75" fmla="*/ 2147483647 h 2781"/>
              <a:gd name="T76" fmla="*/ 2147483647 w 2749"/>
              <a:gd name="T77" fmla="*/ 2147483647 h 2781"/>
              <a:gd name="T78" fmla="*/ 2147483647 w 2749"/>
              <a:gd name="T79" fmla="*/ 2147483647 h 2781"/>
              <a:gd name="T80" fmla="*/ 2147483647 w 2749"/>
              <a:gd name="T81" fmla="*/ 2147483647 h 2781"/>
              <a:gd name="T82" fmla="*/ 2147483647 w 2749"/>
              <a:gd name="T83" fmla="*/ 2147483647 h 2781"/>
              <a:gd name="T84" fmla="*/ 2147483647 w 2749"/>
              <a:gd name="T85" fmla="*/ 2147483647 h 2781"/>
              <a:gd name="T86" fmla="*/ 2147483647 w 2749"/>
              <a:gd name="T87" fmla="*/ 2147483647 h 2781"/>
              <a:gd name="T88" fmla="*/ 2147483647 w 2749"/>
              <a:gd name="T89" fmla="*/ 2147483647 h 2781"/>
              <a:gd name="T90" fmla="*/ 2147483647 w 2749"/>
              <a:gd name="T91" fmla="*/ 2147483647 h 2781"/>
              <a:gd name="T92" fmla="*/ 2147483647 w 2749"/>
              <a:gd name="T93" fmla="*/ 2147483647 h 2781"/>
              <a:gd name="T94" fmla="*/ 2147483647 w 2749"/>
              <a:gd name="T95" fmla="*/ 2147483647 h 2781"/>
              <a:gd name="T96" fmla="*/ 2147483647 w 2749"/>
              <a:gd name="T97" fmla="*/ 2147483647 h 2781"/>
              <a:gd name="T98" fmla="*/ 2147483647 w 2749"/>
              <a:gd name="T99" fmla="*/ 2147483647 h 2781"/>
              <a:gd name="T100" fmla="*/ 2147483647 w 2749"/>
              <a:gd name="T101" fmla="*/ 2147483647 h 2781"/>
              <a:gd name="T102" fmla="*/ 2147483647 w 2749"/>
              <a:gd name="T103" fmla="*/ 2147483647 h 2781"/>
              <a:gd name="T104" fmla="*/ 2147483647 w 2749"/>
              <a:gd name="T105" fmla="*/ 2147483647 h 2781"/>
              <a:gd name="T106" fmla="*/ 2147483647 w 2749"/>
              <a:gd name="T107" fmla="*/ 2147483647 h 2781"/>
              <a:gd name="T108" fmla="*/ 2147483647 w 2749"/>
              <a:gd name="T109" fmla="*/ 2147483647 h 2781"/>
              <a:gd name="T110" fmla="*/ 2147483647 w 2749"/>
              <a:gd name="T111" fmla="*/ 2147483647 h 2781"/>
              <a:gd name="T112" fmla="*/ 2147483647 w 2749"/>
              <a:gd name="T113" fmla="*/ 2147483647 h 2781"/>
              <a:gd name="T114" fmla="*/ 2147483647 w 2749"/>
              <a:gd name="T115" fmla="*/ 2147483647 h 2781"/>
              <a:gd name="T116" fmla="*/ 2147483647 w 2749"/>
              <a:gd name="T117" fmla="*/ 2147483647 h 2781"/>
              <a:gd name="T118" fmla="*/ 2147483647 w 2749"/>
              <a:gd name="T119" fmla="*/ 2147483647 h 2781"/>
              <a:gd name="T120" fmla="*/ 2147483647 w 2749"/>
              <a:gd name="T121" fmla="*/ 2147483647 h 2781"/>
              <a:gd name="T122" fmla="*/ 2147483647 w 2749"/>
              <a:gd name="T123" fmla="*/ 2147483647 h 2781"/>
              <a:gd name="T124" fmla="*/ 2147483647 w 2749"/>
              <a:gd name="T125" fmla="*/ 2147483647 h 27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49"/>
              <a:gd name="T190" fmla="*/ 0 h 2781"/>
              <a:gd name="T191" fmla="*/ 2749 w 2749"/>
              <a:gd name="T192" fmla="*/ 2781 h 27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49" h="2781">
                <a:moveTo>
                  <a:pt x="2310" y="596"/>
                </a:moveTo>
                <a:lnTo>
                  <a:pt x="2316" y="594"/>
                </a:lnTo>
                <a:lnTo>
                  <a:pt x="2327" y="594"/>
                </a:lnTo>
                <a:lnTo>
                  <a:pt x="2339" y="590"/>
                </a:lnTo>
                <a:lnTo>
                  <a:pt x="2348" y="590"/>
                </a:lnTo>
                <a:lnTo>
                  <a:pt x="2356" y="589"/>
                </a:lnTo>
                <a:lnTo>
                  <a:pt x="2366" y="587"/>
                </a:lnTo>
                <a:lnTo>
                  <a:pt x="2375" y="590"/>
                </a:lnTo>
                <a:lnTo>
                  <a:pt x="2383" y="592"/>
                </a:lnTo>
                <a:lnTo>
                  <a:pt x="2391" y="592"/>
                </a:lnTo>
                <a:lnTo>
                  <a:pt x="2398" y="594"/>
                </a:lnTo>
                <a:lnTo>
                  <a:pt x="2414" y="600"/>
                </a:lnTo>
                <a:lnTo>
                  <a:pt x="2419" y="604"/>
                </a:lnTo>
                <a:lnTo>
                  <a:pt x="2429" y="610"/>
                </a:lnTo>
                <a:lnTo>
                  <a:pt x="2435" y="612"/>
                </a:lnTo>
                <a:lnTo>
                  <a:pt x="2442" y="617"/>
                </a:lnTo>
                <a:lnTo>
                  <a:pt x="2463" y="631"/>
                </a:lnTo>
                <a:lnTo>
                  <a:pt x="2471" y="638"/>
                </a:lnTo>
                <a:lnTo>
                  <a:pt x="2479" y="650"/>
                </a:lnTo>
                <a:lnTo>
                  <a:pt x="2487" y="652"/>
                </a:lnTo>
                <a:lnTo>
                  <a:pt x="2496" y="661"/>
                </a:lnTo>
                <a:lnTo>
                  <a:pt x="2504" y="669"/>
                </a:lnTo>
                <a:lnTo>
                  <a:pt x="2511" y="675"/>
                </a:lnTo>
                <a:lnTo>
                  <a:pt x="2525" y="681"/>
                </a:lnTo>
                <a:lnTo>
                  <a:pt x="2527" y="688"/>
                </a:lnTo>
                <a:lnTo>
                  <a:pt x="2534" y="696"/>
                </a:lnTo>
                <a:lnTo>
                  <a:pt x="2542" y="704"/>
                </a:lnTo>
                <a:lnTo>
                  <a:pt x="2550" y="708"/>
                </a:lnTo>
                <a:lnTo>
                  <a:pt x="2556" y="713"/>
                </a:lnTo>
                <a:lnTo>
                  <a:pt x="2563" y="719"/>
                </a:lnTo>
                <a:lnTo>
                  <a:pt x="2571" y="731"/>
                </a:lnTo>
                <a:lnTo>
                  <a:pt x="2579" y="738"/>
                </a:lnTo>
                <a:lnTo>
                  <a:pt x="2586" y="742"/>
                </a:lnTo>
                <a:lnTo>
                  <a:pt x="2584" y="746"/>
                </a:lnTo>
                <a:lnTo>
                  <a:pt x="2586" y="742"/>
                </a:lnTo>
                <a:lnTo>
                  <a:pt x="2590" y="746"/>
                </a:lnTo>
                <a:lnTo>
                  <a:pt x="2594" y="750"/>
                </a:lnTo>
                <a:lnTo>
                  <a:pt x="2600" y="750"/>
                </a:lnTo>
                <a:lnTo>
                  <a:pt x="2605" y="748"/>
                </a:lnTo>
                <a:lnTo>
                  <a:pt x="2611" y="750"/>
                </a:lnTo>
                <a:lnTo>
                  <a:pt x="2619" y="755"/>
                </a:lnTo>
                <a:lnTo>
                  <a:pt x="2627" y="755"/>
                </a:lnTo>
                <a:lnTo>
                  <a:pt x="2636" y="754"/>
                </a:lnTo>
                <a:lnTo>
                  <a:pt x="2650" y="754"/>
                </a:lnTo>
                <a:lnTo>
                  <a:pt x="2659" y="757"/>
                </a:lnTo>
                <a:lnTo>
                  <a:pt x="2671" y="761"/>
                </a:lnTo>
                <a:lnTo>
                  <a:pt x="2680" y="759"/>
                </a:lnTo>
                <a:lnTo>
                  <a:pt x="2692" y="761"/>
                </a:lnTo>
                <a:lnTo>
                  <a:pt x="2700" y="763"/>
                </a:lnTo>
                <a:lnTo>
                  <a:pt x="2707" y="767"/>
                </a:lnTo>
                <a:lnTo>
                  <a:pt x="2709" y="769"/>
                </a:lnTo>
                <a:lnTo>
                  <a:pt x="2711" y="775"/>
                </a:lnTo>
                <a:lnTo>
                  <a:pt x="2711" y="779"/>
                </a:lnTo>
                <a:lnTo>
                  <a:pt x="2713" y="784"/>
                </a:lnTo>
                <a:lnTo>
                  <a:pt x="2719" y="790"/>
                </a:lnTo>
                <a:lnTo>
                  <a:pt x="2721" y="798"/>
                </a:lnTo>
                <a:lnTo>
                  <a:pt x="2719" y="807"/>
                </a:lnTo>
                <a:lnTo>
                  <a:pt x="2723" y="815"/>
                </a:lnTo>
                <a:lnTo>
                  <a:pt x="2723" y="825"/>
                </a:lnTo>
                <a:lnTo>
                  <a:pt x="2726" y="836"/>
                </a:lnTo>
                <a:lnTo>
                  <a:pt x="2728" y="846"/>
                </a:lnTo>
                <a:lnTo>
                  <a:pt x="2734" y="853"/>
                </a:lnTo>
                <a:lnTo>
                  <a:pt x="2736" y="867"/>
                </a:lnTo>
                <a:lnTo>
                  <a:pt x="2738" y="869"/>
                </a:lnTo>
                <a:lnTo>
                  <a:pt x="2740" y="874"/>
                </a:lnTo>
                <a:lnTo>
                  <a:pt x="2740" y="880"/>
                </a:lnTo>
                <a:lnTo>
                  <a:pt x="2742" y="886"/>
                </a:lnTo>
                <a:lnTo>
                  <a:pt x="2742" y="892"/>
                </a:lnTo>
                <a:lnTo>
                  <a:pt x="2742" y="901"/>
                </a:lnTo>
                <a:lnTo>
                  <a:pt x="2744" y="911"/>
                </a:lnTo>
                <a:lnTo>
                  <a:pt x="2746" y="915"/>
                </a:lnTo>
                <a:lnTo>
                  <a:pt x="2747" y="922"/>
                </a:lnTo>
                <a:lnTo>
                  <a:pt x="2742" y="924"/>
                </a:lnTo>
                <a:lnTo>
                  <a:pt x="2747" y="922"/>
                </a:lnTo>
                <a:lnTo>
                  <a:pt x="2749" y="928"/>
                </a:lnTo>
                <a:lnTo>
                  <a:pt x="2749" y="938"/>
                </a:lnTo>
                <a:lnTo>
                  <a:pt x="2746" y="947"/>
                </a:lnTo>
                <a:lnTo>
                  <a:pt x="2742" y="957"/>
                </a:lnTo>
                <a:lnTo>
                  <a:pt x="2738" y="967"/>
                </a:lnTo>
                <a:lnTo>
                  <a:pt x="2734" y="976"/>
                </a:lnTo>
                <a:lnTo>
                  <a:pt x="2730" y="988"/>
                </a:lnTo>
                <a:lnTo>
                  <a:pt x="2726" y="1003"/>
                </a:lnTo>
                <a:lnTo>
                  <a:pt x="2723" y="1013"/>
                </a:lnTo>
                <a:lnTo>
                  <a:pt x="2717" y="1024"/>
                </a:lnTo>
                <a:lnTo>
                  <a:pt x="2713" y="1032"/>
                </a:lnTo>
                <a:lnTo>
                  <a:pt x="2709" y="1041"/>
                </a:lnTo>
                <a:lnTo>
                  <a:pt x="2707" y="1049"/>
                </a:lnTo>
                <a:lnTo>
                  <a:pt x="2701" y="1059"/>
                </a:lnTo>
                <a:lnTo>
                  <a:pt x="2696" y="1066"/>
                </a:lnTo>
                <a:lnTo>
                  <a:pt x="2686" y="1072"/>
                </a:lnTo>
                <a:lnTo>
                  <a:pt x="2680" y="1082"/>
                </a:lnTo>
                <a:lnTo>
                  <a:pt x="2673" y="1089"/>
                </a:lnTo>
                <a:lnTo>
                  <a:pt x="2663" y="1095"/>
                </a:lnTo>
                <a:lnTo>
                  <a:pt x="2657" y="1103"/>
                </a:lnTo>
                <a:lnTo>
                  <a:pt x="2655" y="1107"/>
                </a:lnTo>
                <a:lnTo>
                  <a:pt x="2652" y="1116"/>
                </a:lnTo>
                <a:lnTo>
                  <a:pt x="2642" y="1122"/>
                </a:lnTo>
                <a:lnTo>
                  <a:pt x="2634" y="1128"/>
                </a:lnTo>
                <a:lnTo>
                  <a:pt x="2627" y="1135"/>
                </a:lnTo>
                <a:lnTo>
                  <a:pt x="2617" y="1141"/>
                </a:lnTo>
                <a:lnTo>
                  <a:pt x="2611" y="1147"/>
                </a:lnTo>
                <a:lnTo>
                  <a:pt x="2605" y="1151"/>
                </a:lnTo>
                <a:lnTo>
                  <a:pt x="2598" y="1156"/>
                </a:lnTo>
                <a:lnTo>
                  <a:pt x="2590" y="1164"/>
                </a:lnTo>
                <a:lnTo>
                  <a:pt x="2586" y="1172"/>
                </a:lnTo>
                <a:lnTo>
                  <a:pt x="2577" y="1176"/>
                </a:lnTo>
                <a:lnTo>
                  <a:pt x="2571" y="1181"/>
                </a:lnTo>
                <a:lnTo>
                  <a:pt x="2569" y="1187"/>
                </a:lnTo>
                <a:lnTo>
                  <a:pt x="2567" y="1191"/>
                </a:lnTo>
                <a:lnTo>
                  <a:pt x="2561" y="1197"/>
                </a:lnTo>
                <a:lnTo>
                  <a:pt x="2558" y="1206"/>
                </a:lnTo>
                <a:lnTo>
                  <a:pt x="2552" y="1214"/>
                </a:lnTo>
                <a:lnTo>
                  <a:pt x="2546" y="1220"/>
                </a:lnTo>
                <a:lnTo>
                  <a:pt x="2538" y="1227"/>
                </a:lnTo>
                <a:lnTo>
                  <a:pt x="2529" y="1241"/>
                </a:lnTo>
                <a:lnTo>
                  <a:pt x="2525" y="1260"/>
                </a:lnTo>
                <a:lnTo>
                  <a:pt x="2519" y="1266"/>
                </a:lnTo>
                <a:lnTo>
                  <a:pt x="2510" y="1279"/>
                </a:lnTo>
                <a:lnTo>
                  <a:pt x="2504" y="1289"/>
                </a:lnTo>
                <a:lnTo>
                  <a:pt x="2494" y="1295"/>
                </a:lnTo>
                <a:lnTo>
                  <a:pt x="2487" y="1296"/>
                </a:lnTo>
                <a:lnTo>
                  <a:pt x="2479" y="1304"/>
                </a:lnTo>
                <a:lnTo>
                  <a:pt x="2471" y="1310"/>
                </a:lnTo>
                <a:lnTo>
                  <a:pt x="2463" y="1308"/>
                </a:lnTo>
                <a:lnTo>
                  <a:pt x="2463" y="1306"/>
                </a:lnTo>
                <a:lnTo>
                  <a:pt x="2463" y="1302"/>
                </a:lnTo>
                <a:lnTo>
                  <a:pt x="2463" y="1300"/>
                </a:lnTo>
                <a:lnTo>
                  <a:pt x="2463" y="1296"/>
                </a:lnTo>
                <a:lnTo>
                  <a:pt x="2463" y="1295"/>
                </a:lnTo>
                <a:lnTo>
                  <a:pt x="2460" y="1293"/>
                </a:lnTo>
                <a:lnTo>
                  <a:pt x="2458" y="1293"/>
                </a:lnTo>
                <a:lnTo>
                  <a:pt x="2456" y="1295"/>
                </a:lnTo>
                <a:lnTo>
                  <a:pt x="2456" y="1296"/>
                </a:lnTo>
                <a:lnTo>
                  <a:pt x="2454" y="1302"/>
                </a:lnTo>
                <a:lnTo>
                  <a:pt x="2458" y="1310"/>
                </a:lnTo>
                <a:lnTo>
                  <a:pt x="2458" y="1318"/>
                </a:lnTo>
                <a:lnTo>
                  <a:pt x="2454" y="1323"/>
                </a:lnTo>
                <a:lnTo>
                  <a:pt x="2448" y="1331"/>
                </a:lnTo>
                <a:lnTo>
                  <a:pt x="2444" y="1343"/>
                </a:lnTo>
                <a:lnTo>
                  <a:pt x="2444" y="1350"/>
                </a:lnTo>
                <a:lnTo>
                  <a:pt x="2439" y="1358"/>
                </a:lnTo>
                <a:lnTo>
                  <a:pt x="2435" y="1364"/>
                </a:lnTo>
                <a:lnTo>
                  <a:pt x="2442" y="1371"/>
                </a:lnTo>
                <a:lnTo>
                  <a:pt x="2444" y="1381"/>
                </a:lnTo>
                <a:lnTo>
                  <a:pt x="2439" y="1392"/>
                </a:lnTo>
                <a:lnTo>
                  <a:pt x="2437" y="1402"/>
                </a:lnTo>
                <a:lnTo>
                  <a:pt x="2439" y="1412"/>
                </a:lnTo>
                <a:lnTo>
                  <a:pt x="2435" y="1415"/>
                </a:lnTo>
                <a:lnTo>
                  <a:pt x="2433" y="1425"/>
                </a:lnTo>
                <a:lnTo>
                  <a:pt x="2437" y="1437"/>
                </a:lnTo>
                <a:lnTo>
                  <a:pt x="2435" y="1442"/>
                </a:lnTo>
                <a:lnTo>
                  <a:pt x="2437" y="1461"/>
                </a:lnTo>
                <a:lnTo>
                  <a:pt x="2439" y="1475"/>
                </a:lnTo>
                <a:lnTo>
                  <a:pt x="2439" y="1483"/>
                </a:lnTo>
                <a:lnTo>
                  <a:pt x="2442" y="1494"/>
                </a:lnTo>
                <a:lnTo>
                  <a:pt x="2442" y="1500"/>
                </a:lnTo>
                <a:lnTo>
                  <a:pt x="2440" y="1513"/>
                </a:lnTo>
                <a:lnTo>
                  <a:pt x="2440" y="1521"/>
                </a:lnTo>
                <a:lnTo>
                  <a:pt x="2435" y="1531"/>
                </a:lnTo>
                <a:lnTo>
                  <a:pt x="2431" y="1544"/>
                </a:lnTo>
                <a:lnTo>
                  <a:pt x="2425" y="1559"/>
                </a:lnTo>
                <a:lnTo>
                  <a:pt x="2421" y="1571"/>
                </a:lnTo>
                <a:lnTo>
                  <a:pt x="2421" y="1582"/>
                </a:lnTo>
                <a:lnTo>
                  <a:pt x="2419" y="1590"/>
                </a:lnTo>
                <a:lnTo>
                  <a:pt x="2414" y="1598"/>
                </a:lnTo>
                <a:lnTo>
                  <a:pt x="2412" y="1607"/>
                </a:lnTo>
                <a:lnTo>
                  <a:pt x="2412" y="1617"/>
                </a:lnTo>
                <a:lnTo>
                  <a:pt x="2417" y="1625"/>
                </a:lnTo>
                <a:lnTo>
                  <a:pt x="2414" y="1636"/>
                </a:lnTo>
                <a:lnTo>
                  <a:pt x="2412" y="1646"/>
                </a:lnTo>
                <a:lnTo>
                  <a:pt x="2414" y="1653"/>
                </a:lnTo>
                <a:lnTo>
                  <a:pt x="2412" y="1661"/>
                </a:lnTo>
                <a:lnTo>
                  <a:pt x="2402" y="1663"/>
                </a:lnTo>
                <a:lnTo>
                  <a:pt x="2394" y="1671"/>
                </a:lnTo>
                <a:lnTo>
                  <a:pt x="2392" y="1684"/>
                </a:lnTo>
                <a:lnTo>
                  <a:pt x="2391" y="1696"/>
                </a:lnTo>
                <a:lnTo>
                  <a:pt x="2387" y="1699"/>
                </a:lnTo>
                <a:lnTo>
                  <a:pt x="2387" y="1701"/>
                </a:lnTo>
                <a:lnTo>
                  <a:pt x="2389" y="1705"/>
                </a:lnTo>
                <a:lnTo>
                  <a:pt x="2387" y="1713"/>
                </a:lnTo>
                <a:lnTo>
                  <a:pt x="2387" y="1720"/>
                </a:lnTo>
                <a:lnTo>
                  <a:pt x="2385" y="1726"/>
                </a:lnTo>
                <a:lnTo>
                  <a:pt x="2381" y="1734"/>
                </a:lnTo>
                <a:lnTo>
                  <a:pt x="2379" y="1742"/>
                </a:lnTo>
                <a:lnTo>
                  <a:pt x="2377" y="1747"/>
                </a:lnTo>
                <a:lnTo>
                  <a:pt x="2377" y="1753"/>
                </a:lnTo>
                <a:lnTo>
                  <a:pt x="2375" y="1759"/>
                </a:lnTo>
                <a:lnTo>
                  <a:pt x="2373" y="1765"/>
                </a:lnTo>
                <a:lnTo>
                  <a:pt x="2369" y="1770"/>
                </a:lnTo>
                <a:lnTo>
                  <a:pt x="2366" y="1778"/>
                </a:lnTo>
                <a:lnTo>
                  <a:pt x="2360" y="1784"/>
                </a:lnTo>
                <a:lnTo>
                  <a:pt x="2354" y="1788"/>
                </a:lnTo>
                <a:lnTo>
                  <a:pt x="2348" y="1793"/>
                </a:lnTo>
                <a:lnTo>
                  <a:pt x="2348" y="1797"/>
                </a:lnTo>
                <a:lnTo>
                  <a:pt x="2346" y="1805"/>
                </a:lnTo>
                <a:lnTo>
                  <a:pt x="2343" y="1811"/>
                </a:lnTo>
                <a:lnTo>
                  <a:pt x="2343" y="1818"/>
                </a:lnTo>
                <a:lnTo>
                  <a:pt x="2343" y="1824"/>
                </a:lnTo>
                <a:lnTo>
                  <a:pt x="2339" y="1832"/>
                </a:lnTo>
                <a:lnTo>
                  <a:pt x="2333" y="1836"/>
                </a:lnTo>
                <a:lnTo>
                  <a:pt x="2331" y="1843"/>
                </a:lnTo>
                <a:lnTo>
                  <a:pt x="2327" y="1847"/>
                </a:lnTo>
                <a:lnTo>
                  <a:pt x="2321" y="1855"/>
                </a:lnTo>
                <a:lnTo>
                  <a:pt x="2318" y="1859"/>
                </a:lnTo>
                <a:lnTo>
                  <a:pt x="2312" y="1864"/>
                </a:lnTo>
                <a:lnTo>
                  <a:pt x="2306" y="1864"/>
                </a:lnTo>
                <a:lnTo>
                  <a:pt x="2304" y="1870"/>
                </a:lnTo>
                <a:lnTo>
                  <a:pt x="2300" y="1874"/>
                </a:lnTo>
                <a:lnTo>
                  <a:pt x="2298" y="1882"/>
                </a:lnTo>
                <a:lnTo>
                  <a:pt x="2297" y="1889"/>
                </a:lnTo>
                <a:lnTo>
                  <a:pt x="2291" y="1893"/>
                </a:lnTo>
                <a:lnTo>
                  <a:pt x="2285" y="1897"/>
                </a:lnTo>
                <a:lnTo>
                  <a:pt x="2281" y="1901"/>
                </a:lnTo>
                <a:lnTo>
                  <a:pt x="2281" y="1908"/>
                </a:lnTo>
                <a:lnTo>
                  <a:pt x="2277" y="1916"/>
                </a:lnTo>
                <a:lnTo>
                  <a:pt x="2281" y="1928"/>
                </a:lnTo>
                <a:lnTo>
                  <a:pt x="2285" y="1935"/>
                </a:lnTo>
                <a:lnTo>
                  <a:pt x="2287" y="1943"/>
                </a:lnTo>
                <a:lnTo>
                  <a:pt x="2275" y="1949"/>
                </a:lnTo>
                <a:lnTo>
                  <a:pt x="2268" y="1953"/>
                </a:lnTo>
                <a:lnTo>
                  <a:pt x="2262" y="1958"/>
                </a:lnTo>
                <a:lnTo>
                  <a:pt x="2258" y="1964"/>
                </a:lnTo>
                <a:lnTo>
                  <a:pt x="2247" y="1964"/>
                </a:lnTo>
                <a:lnTo>
                  <a:pt x="2239" y="1970"/>
                </a:lnTo>
                <a:lnTo>
                  <a:pt x="2233" y="1978"/>
                </a:lnTo>
                <a:lnTo>
                  <a:pt x="2227" y="1985"/>
                </a:lnTo>
                <a:lnTo>
                  <a:pt x="2222" y="1989"/>
                </a:lnTo>
                <a:lnTo>
                  <a:pt x="2214" y="1995"/>
                </a:lnTo>
                <a:lnTo>
                  <a:pt x="2212" y="2002"/>
                </a:lnTo>
                <a:lnTo>
                  <a:pt x="2214" y="2014"/>
                </a:lnTo>
                <a:lnTo>
                  <a:pt x="2204" y="2016"/>
                </a:lnTo>
                <a:lnTo>
                  <a:pt x="2195" y="2012"/>
                </a:lnTo>
                <a:lnTo>
                  <a:pt x="2187" y="2008"/>
                </a:lnTo>
                <a:lnTo>
                  <a:pt x="2178" y="2010"/>
                </a:lnTo>
                <a:lnTo>
                  <a:pt x="2168" y="2014"/>
                </a:lnTo>
                <a:lnTo>
                  <a:pt x="2156" y="2012"/>
                </a:lnTo>
                <a:lnTo>
                  <a:pt x="2149" y="2012"/>
                </a:lnTo>
                <a:lnTo>
                  <a:pt x="2145" y="2006"/>
                </a:lnTo>
                <a:lnTo>
                  <a:pt x="2141" y="2006"/>
                </a:lnTo>
                <a:lnTo>
                  <a:pt x="2135" y="2012"/>
                </a:lnTo>
                <a:lnTo>
                  <a:pt x="2124" y="2012"/>
                </a:lnTo>
                <a:lnTo>
                  <a:pt x="2103" y="2014"/>
                </a:lnTo>
                <a:lnTo>
                  <a:pt x="2087" y="2014"/>
                </a:lnTo>
                <a:lnTo>
                  <a:pt x="2078" y="2014"/>
                </a:lnTo>
                <a:lnTo>
                  <a:pt x="2064" y="2018"/>
                </a:lnTo>
                <a:lnTo>
                  <a:pt x="2055" y="2020"/>
                </a:lnTo>
                <a:lnTo>
                  <a:pt x="2047" y="2024"/>
                </a:lnTo>
                <a:lnTo>
                  <a:pt x="2047" y="2031"/>
                </a:lnTo>
                <a:lnTo>
                  <a:pt x="2047" y="2039"/>
                </a:lnTo>
                <a:lnTo>
                  <a:pt x="2039" y="2041"/>
                </a:lnTo>
                <a:lnTo>
                  <a:pt x="2032" y="2043"/>
                </a:lnTo>
                <a:lnTo>
                  <a:pt x="2020" y="2045"/>
                </a:lnTo>
                <a:lnTo>
                  <a:pt x="2020" y="2031"/>
                </a:lnTo>
                <a:lnTo>
                  <a:pt x="2020" y="2043"/>
                </a:lnTo>
                <a:lnTo>
                  <a:pt x="2011" y="2045"/>
                </a:lnTo>
                <a:lnTo>
                  <a:pt x="2001" y="2050"/>
                </a:lnTo>
                <a:lnTo>
                  <a:pt x="1993" y="2054"/>
                </a:lnTo>
                <a:lnTo>
                  <a:pt x="1986" y="2060"/>
                </a:lnTo>
                <a:lnTo>
                  <a:pt x="1980" y="2066"/>
                </a:lnTo>
                <a:lnTo>
                  <a:pt x="1972" y="2068"/>
                </a:lnTo>
                <a:lnTo>
                  <a:pt x="1961" y="2070"/>
                </a:lnTo>
                <a:lnTo>
                  <a:pt x="1951" y="2072"/>
                </a:lnTo>
                <a:lnTo>
                  <a:pt x="1942" y="2075"/>
                </a:lnTo>
                <a:lnTo>
                  <a:pt x="1934" y="2079"/>
                </a:lnTo>
                <a:lnTo>
                  <a:pt x="1926" y="2081"/>
                </a:lnTo>
                <a:lnTo>
                  <a:pt x="1915" y="2081"/>
                </a:lnTo>
                <a:lnTo>
                  <a:pt x="1909" y="2087"/>
                </a:lnTo>
                <a:lnTo>
                  <a:pt x="1903" y="2093"/>
                </a:lnTo>
                <a:lnTo>
                  <a:pt x="1894" y="2097"/>
                </a:lnTo>
                <a:lnTo>
                  <a:pt x="1890" y="2100"/>
                </a:lnTo>
                <a:lnTo>
                  <a:pt x="1884" y="2106"/>
                </a:lnTo>
                <a:lnTo>
                  <a:pt x="1878" y="2112"/>
                </a:lnTo>
                <a:lnTo>
                  <a:pt x="1871" y="2118"/>
                </a:lnTo>
                <a:lnTo>
                  <a:pt x="1865" y="2123"/>
                </a:lnTo>
                <a:lnTo>
                  <a:pt x="1855" y="2129"/>
                </a:lnTo>
                <a:lnTo>
                  <a:pt x="1848" y="2133"/>
                </a:lnTo>
                <a:lnTo>
                  <a:pt x="1842" y="2141"/>
                </a:lnTo>
                <a:lnTo>
                  <a:pt x="1834" y="2144"/>
                </a:lnTo>
                <a:lnTo>
                  <a:pt x="1824" y="2146"/>
                </a:lnTo>
                <a:lnTo>
                  <a:pt x="1821" y="2156"/>
                </a:lnTo>
                <a:lnTo>
                  <a:pt x="1815" y="2164"/>
                </a:lnTo>
                <a:lnTo>
                  <a:pt x="1807" y="2171"/>
                </a:lnTo>
                <a:lnTo>
                  <a:pt x="1803" y="2177"/>
                </a:lnTo>
                <a:lnTo>
                  <a:pt x="1800" y="2187"/>
                </a:lnTo>
                <a:lnTo>
                  <a:pt x="1794" y="2192"/>
                </a:lnTo>
                <a:lnTo>
                  <a:pt x="1792" y="2198"/>
                </a:lnTo>
                <a:lnTo>
                  <a:pt x="1788" y="2202"/>
                </a:lnTo>
                <a:lnTo>
                  <a:pt x="1780" y="2204"/>
                </a:lnTo>
                <a:lnTo>
                  <a:pt x="1778" y="2212"/>
                </a:lnTo>
                <a:lnTo>
                  <a:pt x="1777" y="2217"/>
                </a:lnTo>
                <a:lnTo>
                  <a:pt x="1771" y="2225"/>
                </a:lnTo>
                <a:lnTo>
                  <a:pt x="1769" y="2233"/>
                </a:lnTo>
                <a:lnTo>
                  <a:pt x="1771" y="2238"/>
                </a:lnTo>
                <a:lnTo>
                  <a:pt x="1773" y="2244"/>
                </a:lnTo>
                <a:lnTo>
                  <a:pt x="1773" y="2250"/>
                </a:lnTo>
                <a:lnTo>
                  <a:pt x="1775" y="2258"/>
                </a:lnTo>
                <a:lnTo>
                  <a:pt x="1773" y="2263"/>
                </a:lnTo>
                <a:lnTo>
                  <a:pt x="1769" y="2269"/>
                </a:lnTo>
                <a:lnTo>
                  <a:pt x="1771" y="2275"/>
                </a:lnTo>
                <a:lnTo>
                  <a:pt x="1767" y="2279"/>
                </a:lnTo>
                <a:lnTo>
                  <a:pt x="1763" y="2286"/>
                </a:lnTo>
                <a:lnTo>
                  <a:pt x="1765" y="2290"/>
                </a:lnTo>
                <a:lnTo>
                  <a:pt x="1767" y="2296"/>
                </a:lnTo>
                <a:lnTo>
                  <a:pt x="1767" y="2302"/>
                </a:lnTo>
                <a:lnTo>
                  <a:pt x="1769" y="2309"/>
                </a:lnTo>
                <a:lnTo>
                  <a:pt x="1765" y="2313"/>
                </a:lnTo>
                <a:lnTo>
                  <a:pt x="1771" y="2317"/>
                </a:lnTo>
                <a:lnTo>
                  <a:pt x="1775" y="2319"/>
                </a:lnTo>
                <a:lnTo>
                  <a:pt x="1775" y="2325"/>
                </a:lnTo>
                <a:lnTo>
                  <a:pt x="1773" y="2332"/>
                </a:lnTo>
                <a:lnTo>
                  <a:pt x="1773" y="2336"/>
                </a:lnTo>
                <a:lnTo>
                  <a:pt x="1775" y="2340"/>
                </a:lnTo>
                <a:lnTo>
                  <a:pt x="1778" y="2348"/>
                </a:lnTo>
                <a:lnTo>
                  <a:pt x="1777" y="2356"/>
                </a:lnTo>
                <a:lnTo>
                  <a:pt x="1773" y="2359"/>
                </a:lnTo>
                <a:lnTo>
                  <a:pt x="1769" y="2365"/>
                </a:lnTo>
                <a:lnTo>
                  <a:pt x="1765" y="2369"/>
                </a:lnTo>
                <a:lnTo>
                  <a:pt x="1769" y="2379"/>
                </a:lnTo>
                <a:lnTo>
                  <a:pt x="1765" y="2386"/>
                </a:lnTo>
                <a:lnTo>
                  <a:pt x="1765" y="2392"/>
                </a:lnTo>
                <a:lnTo>
                  <a:pt x="1763" y="2398"/>
                </a:lnTo>
                <a:lnTo>
                  <a:pt x="1759" y="2403"/>
                </a:lnTo>
                <a:lnTo>
                  <a:pt x="1753" y="2409"/>
                </a:lnTo>
                <a:lnTo>
                  <a:pt x="1753" y="2419"/>
                </a:lnTo>
                <a:lnTo>
                  <a:pt x="1750" y="2425"/>
                </a:lnTo>
                <a:lnTo>
                  <a:pt x="1742" y="2428"/>
                </a:lnTo>
                <a:lnTo>
                  <a:pt x="1736" y="2428"/>
                </a:lnTo>
                <a:lnTo>
                  <a:pt x="1730" y="2432"/>
                </a:lnTo>
                <a:lnTo>
                  <a:pt x="1725" y="2440"/>
                </a:lnTo>
                <a:lnTo>
                  <a:pt x="1721" y="2448"/>
                </a:lnTo>
                <a:lnTo>
                  <a:pt x="1715" y="2451"/>
                </a:lnTo>
                <a:lnTo>
                  <a:pt x="1711" y="2459"/>
                </a:lnTo>
                <a:lnTo>
                  <a:pt x="1706" y="2465"/>
                </a:lnTo>
                <a:lnTo>
                  <a:pt x="1702" y="2469"/>
                </a:lnTo>
                <a:lnTo>
                  <a:pt x="1696" y="2476"/>
                </a:lnTo>
                <a:lnTo>
                  <a:pt x="1694" y="2473"/>
                </a:lnTo>
                <a:lnTo>
                  <a:pt x="1688" y="2471"/>
                </a:lnTo>
                <a:lnTo>
                  <a:pt x="1694" y="2471"/>
                </a:lnTo>
                <a:lnTo>
                  <a:pt x="1696" y="2476"/>
                </a:lnTo>
                <a:lnTo>
                  <a:pt x="1692" y="2482"/>
                </a:lnTo>
                <a:lnTo>
                  <a:pt x="1688" y="2492"/>
                </a:lnTo>
                <a:lnTo>
                  <a:pt x="1686" y="2497"/>
                </a:lnTo>
                <a:lnTo>
                  <a:pt x="1681" y="2505"/>
                </a:lnTo>
                <a:lnTo>
                  <a:pt x="1677" y="2519"/>
                </a:lnTo>
                <a:lnTo>
                  <a:pt x="1673" y="2526"/>
                </a:lnTo>
                <a:lnTo>
                  <a:pt x="1669" y="2530"/>
                </a:lnTo>
                <a:lnTo>
                  <a:pt x="1667" y="2538"/>
                </a:lnTo>
                <a:lnTo>
                  <a:pt x="1663" y="2544"/>
                </a:lnTo>
                <a:lnTo>
                  <a:pt x="1661" y="2553"/>
                </a:lnTo>
                <a:lnTo>
                  <a:pt x="1656" y="2561"/>
                </a:lnTo>
                <a:lnTo>
                  <a:pt x="1650" y="2568"/>
                </a:lnTo>
                <a:lnTo>
                  <a:pt x="1646" y="2572"/>
                </a:lnTo>
                <a:lnTo>
                  <a:pt x="1644" y="2578"/>
                </a:lnTo>
                <a:lnTo>
                  <a:pt x="1644" y="2582"/>
                </a:lnTo>
                <a:lnTo>
                  <a:pt x="1638" y="2586"/>
                </a:lnTo>
                <a:lnTo>
                  <a:pt x="1636" y="2591"/>
                </a:lnTo>
                <a:lnTo>
                  <a:pt x="1638" y="2599"/>
                </a:lnTo>
                <a:lnTo>
                  <a:pt x="1635" y="2605"/>
                </a:lnTo>
                <a:lnTo>
                  <a:pt x="1627" y="2609"/>
                </a:lnTo>
                <a:lnTo>
                  <a:pt x="1623" y="2620"/>
                </a:lnTo>
                <a:lnTo>
                  <a:pt x="1621" y="2630"/>
                </a:lnTo>
                <a:lnTo>
                  <a:pt x="1611" y="2634"/>
                </a:lnTo>
                <a:lnTo>
                  <a:pt x="1606" y="2641"/>
                </a:lnTo>
                <a:lnTo>
                  <a:pt x="1596" y="2645"/>
                </a:lnTo>
                <a:lnTo>
                  <a:pt x="1588" y="2651"/>
                </a:lnTo>
                <a:lnTo>
                  <a:pt x="1587" y="2657"/>
                </a:lnTo>
                <a:lnTo>
                  <a:pt x="1581" y="2659"/>
                </a:lnTo>
                <a:lnTo>
                  <a:pt x="1573" y="2664"/>
                </a:lnTo>
                <a:lnTo>
                  <a:pt x="1567" y="2668"/>
                </a:lnTo>
                <a:lnTo>
                  <a:pt x="1562" y="2674"/>
                </a:lnTo>
                <a:lnTo>
                  <a:pt x="1556" y="2672"/>
                </a:lnTo>
                <a:lnTo>
                  <a:pt x="1556" y="2670"/>
                </a:lnTo>
                <a:lnTo>
                  <a:pt x="1554" y="2668"/>
                </a:lnTo>
                <a:lnTo>
                  <a:pt x="1550" y="2668"/>
                </a:lnTo>
                <a:lnTo>
                  <a:pt x="1550" y="2664"/>
                </a:lnTo>
                <a:lnTo>
                  <a:pt x="1550" y="2662"/>
                </a:lnTo>
                <a:lnTo>
                  <a:pt x="1552" y="2661"/>
                </a:lnTo>
                <a:lnTo>
                  <a:pt x="1556" y="2657"/>
                </a:lnTo>
                <a:lnTo>
                  <a:pt x="1558" y="2653"/>
                </a:lnTo>
                <a:lnTo>
                  <a:pt x="1562" y="2649"/>
                </a:lnTo>
                <a:lnTo>
                  <a:pt x="1565" y="2647"/>
                </a:lnTo>
                <a:lnTo>
                  <a:pt x="1573" y="2643"/>
                </a:lnTo>
                <a:lnTo>
                  <a:pt x="1577" y="2641"/>
                </a:lnTo>
                <a:lnTo>
                  <a:pt x="1579" y="2636"/>
                </a:lnTo>
                <a:lnTo>
                  <a:pt x="1585" y="2632"/>
                </a:lnTo>
                <a:lnTo>
                  <a:pt x="1588" y="2632"/>
                </a:lnTo>
                <a:lnTo>
                  <a:pt x="1592" y="2628"/>
                </a:lnTo>
                <a:lnTo>
                  <a:pt x="1596" y="2626"/>
                </a:lnTo>
                <a:lnTo>
                  <a:pt x="1598" y="2620"/>
                </a:lnTo>
                <a:lnTo>
                  <a:pt x="1600" y="2616"/>
                </a:lnTo>
                <a:lnTo>
                  <a:pt x="1600" y="2611"/>
                </a:lnTo>
                <a:lnTo>
                  <a:pt x="1602" y="2603"/>
                </a:lnTo>
                <a:lnTo>
                  <a:pt x="1604" y="2599"/>
                </a:lnTo>
                <a:lnTo>
                  <a:pt x="1611" y="2599"/>
                </a:lnTo>
                <a:lnTo>
                  <a:pt x="1617" y="2593"/>
                </a:lnTo>
                <a:lnTo>
                  <a:pt x="1621" y="2590"/>
                </a:lnTo>
                <a:lnTo>
                  <a:pt x="1623" y="2586"/>
                </a:lnTo>
                <a:lnTo>
                  <a:pt x="1623" y="2582"/>
                </a:lnTo>
                <a:lnTo>
                  <a:pt x="1627" y="2576"/>
                </a:lnTo>
                <a:lnTo>
                  <a:pt x="1627" y="2570"/>
                </a:lnTo>
                <a:lnTo>
                  <a:pt x="1625" y="2565"/>
                </a:lnTo>
                <a:lnTo>
                  <a:pt x="1629" y="2561"/>
                </a:lnTo>
                <a:lnTo>
                  <a:pt x="1635" y="2557"/>
                </a:lnTo>
                <a:lnTo>
                  <a:pt x="1638" y="2553"/>
                </a:lnTo>
                <a:lnTo>
                  <a:pt x="1636" y="2549"/>
                </a:lnTo>
                <a:lnTo>
                  <a:pt x="1629" y="2549"/>
                </a:lnTo>
                <a:lnTo>
                  <a:pt x="1625" y="2547"/>
                </a:lnTo>
                <a:lnTo>
                  <a:pt x="1621" y="2553"/>
                </a:lnTo>
                <a:lnTo>
                  <a:pt x="1617" y="2551"/>
                </a:lnTo>
                <a:lnTo>
                  <a:pt x="1613" y="2549"/>
                </a:lnTo>
                <a:lnTo>
                  <a:pt x="1606" y="2553"/>
                </a:lnTo>
                <a:lnTo>
                  <a:pt x="1604" y="2557"/>
                </a:lnTo>
                <a:lnTo>
                  <a:pt x="1600" y="2563"/>
                </a:lnTo>
                <a:lnTo>
                  <a:pt x="1598" y="2568"/>
                </a:lnTo>
                <a:lnTo>
                  <a:pt x="1596" y="2576"/>
                </a:lnTo>
                <a:lnTo>
                  <a:pt x="1592" y="2584"/>
                </a:lnTo>
                <a:lnTo>
                  <a:pt x="1588" y="2590"/>
                </a:lnTo>
                <a:lnTo>
                  <a:pt x="1585" y="2597"/>
                </a:lnTo>
                <a:lnTo>
                  <a:pt x="1579" y="2603"/>
                </a:lnTo>
                <a:lnTo>
                  <a:pt x="1575" y="2609"/>
                </a:lnTo>
                <a:lnTo>
                  <a:pt x="1567" y="2616"/>
                </a:lnTo>
                <a:lnTo>
                  <a:pt x="1562" y="2624"/>
                </a:lnTo>
                <a:lnTo>
                  <a:pt x="1556" y="2630"/>
                </a:lnTo>
                <a:lnTo>
                  <a:pt x="1552" y="2636"/>
                </a:lnTo>
                <a:lnTo>
                  <a:pt x="1546" y="2639"/>
                </a:lnTo>
                <a:lnTo>
                  <a:pt x="1542" y="2643"/>
                </a:lnTo>
                <a:lnTo>
                  <a:pt x="1540" y="2651"/>
                </a:lnTo>
                <a:lnTo>
                  <a:pt x="1542" y="2659"/>
                </a:lnTo>
                <a:lnTo>
                  <a:pt x="1544" y="2666"/>
                </a:lnTo>
                <a:lnTo>
                  <a:pt x="1542" y="2670"/>
                </a:lnTo>
                <a:lnTo>
                  <a:pt x="1540" y="2672"/>
                </a:lnTo>
                <a:lnTo>
                  <a:pt x="1544" y="2674"/>
                </a:lnTo>
                <a:lnTo>
                  <a:pt x="1548" y="2672"/>
                </a:lnTo>
                <a:lnTo>
                  <a:pt x="1550" y="2676"/>
                </a:lnTo>
                <a:lnTo>
                  <a:pt x="1552" y="2682"/>
                </a:lnTo>
                <a:lnTo>
                  <a:pt x="1544" y="2691"/>
                </a:lnTo>
                <a:lnTo>
                  <a:pt x="1542" y="2697"/>
                </a:lnTo>
                <a:lnTo>
                  <a:pt x="1539" y="2707"/>
                </a:lnTo>
                <a:lnTo>
                  <a:pt x="1535" y="2712"/>
                </a:lnTo>
                <a:lnTo>
                  <a:pt x="1533" y="2724"/>
                </a:lnTo>
                <a:lnTo>
                  <a:pt x="1527" y="2733"/>
                </a:lnTo>
                <a:lnTo>
                  <a:pt x="1527" y="2743"/>
                </a:lnTo>
                <a:lnTo>
                  <a:pt x="1523" y="2753"/>
                </a:lnTo>
                <a:lnTo>
                  <a:pt x="1519" y="2760"/>
                </a:lnTo>
                <a:lnTo>
                  <a:pt x="1514" y="2774"/>
                </a:lnTo>
                <a:lnTo>
                  <a:pt x="1504" y="2778"/>
                </a:lnTo>
                <a:lnTo>
                  <a:pt x="1496" y="2776"/>
                </a:lnTo>
                <a:lnTo>
                  <a:pt x="1506" y="2768"/>
                </a:lnTo>
                <a:lnTo>
                  <a:pt x="1508" y="2760"/>
                </a:lnTo>
                <a:lnTo>
                  <a:pt x="1512" y="2753"/>
                </a:lnTo>
                <a:lnTo>
                  <a:pt x="1516" y="2741"/>
                </a:lnTo>
                <a:lnTo>
                  <a:pt x="1514" y="2739"/>
                </a:lnTo>
                <a:lnTo>
                  <a:pt x="1510" y="2737"/>
                </a:lnTo>
                <a:lnTo>
                  <a:pt x="1504" y="2747"/>
                </a:lnTo>
                <a:lnTo>
                  <a:pt x="1498" y="2758"/>
                </a:lnTo>
                <a:lnTo>
                  <a:pt x="1496" y="2768"/>
                </a:lnTo>
                <a:lnTo>
                  <a:pt x="1491" y="2774"/>
                </a:lnTo>
                <a:lnTo>
                  <a:pt x="1485" y="2779"/>
                </a:lnTo>
                <a:lnTo>
                  <a:pt x="1479" y="2781"/>
                </a:lnTo>
                <a:lnTo>
                  <a:pt x="1475" y="2781"/>
                </a:lnTo>
                <a:lnTo>
                  <a:pt x="1473" y="2776"/>
                </a:lnTo>
                <a:lnTo>
                  <a:pt x="1471" y="2770"/>
                </a:lnTo>
                <a:lnTo>
                  <a:pt x="1471" y="2764"/>
                </a:lnTo>
                <a:lnTo>
                  <a:pt x="1473" y="2758"/>
                </a:lnTo>
                <a:lnTo>
                  <a:pt x="1477" y="2753"/>
                </a:lnTo>
                <a:lnTo>
                  <a:pt x="1479" y="2743"/>
                </a:lnTo>
                <a:lnTo>
                  <a:pt x="1483" y="2737"/>
                </a:lnTo>
                <a:lnTo>
                  <a:pt x="1487" y="2730"/>
                </a:lnTo>
                <a:lnTo>
                  <a:pt x="1493" y="2728"/>
                </a:lnTo>
                <a:lnTo>
                  <a:pt x="1502" y="2726"/>
                </a:lnTo>
                <a:lnTo>
                  <a:pt x="1508" y="2722"/>
                </a:lnTo>
                <a:lnTo>
                  <a:pt x="1510" y="2716"/>
                </a:lnTo>
                <a:lnTo>
                  <a:pt x="1508" y="2710"/>
                </a:lnTo>
                <a:lnTo>
                  <a:pt x="1508" y="2707"/>
                </a:lnTo>
                <a:lnTo>
                  <a:pt x="1512" y="2701"/>
                </a:lnTo>
                <a:lnTo>
                  <a:pt x="1512" y="2695"/>
                </a:lnTo>
                <a:lnTo>
                  <a:pt x="1506" y="2693"/>
                </a:lnTo>
                <a:lnTo>
                  <a:pt x="1502" y="2697"/>
                </a:lnTo>
                <a:lnTo>
                  <a:pt x="1500" y="2699"/>
                </a:lnTo>
                <a:lnTo>
                  <a:pt x="1496" y="2707"/>
                </a:lnTo>
                <a:lnTo>
                  <a:pt x="1491" y="2712"/>
                </a:lnTo>
                <a:lnTo>
                  <a:pt x="1485" y="2712"/>
                </a:lnTo>
                <a:lnTo>
                  <a:pt x="1481" y="2714"/>
                </a:lnTo>
                <a:lnTo>
                  <a:pt x="1477" y="2710"/>
                </a:lnTo>
                <a:lnTo>
                  <a:pt x="1473" y="2707"/>
                </a:lnTo>
                <a:lnTo>
                  <a:pt x="1468" y="2701"/>
                </a:lnTo>
                <a:lnTo>
                  <a:pt x="1464" y="2691"/>
                </a:lnTo>
                <a:lnTo>
                  <a:pt x="1458" y="2685"/>
                </a:lnTo>
                <a:lnTo>
                  <a:pt x="1450" y="2682"/>
                </a:lnTo>
                <a:lnTo>
                  <a:pt x="1443" y="2678"/>
                </a:lnTo>
                <a:lnTo>
                  <a:pt x="1443" y="2674"/>
                </a:lnTo>
                <a:lnTo>
                  <a:pt x="1439" y="2664"/>
                </a:lnTo>
                <a:lnTo>
                  <a:pt x="1429" y="2662"/>
                </a:lnTo>
                <a:lnTo>
                  <a:pt x="1420" y="2655"/>
                </a:lnTo>
                <a:lnTo>
                  <a:pt x="1414" y="2651"/>
                </a:lnTo>
                <a:lnTo>
                  <a:pt x="1402" y="2645"/>
                </a:lnTo>
                <a:lnTo>
                  <a:pt x="1397" y="2641"/>
                </a:lnTo>
                <a:lnTo>
                  <a:pt x="1391" y="2636"/>
                </a:lnTo>
                <a:lnTo>
                  <a:pt x="1385" y="2630"/>
                </a:lnTo>
                <a:lnTo>
                  <a:pt x="1375" y="2626"/>
                </a:lnTo>
                <a:lnTo>
                  <a:pt x="1368" y="2626"/>
                </a:lnTo>
                <a:lnTo>
                  <a:pt x="1358" y="2618"/>
                </a:lnTo>
                <a:lnTo>
                  <a:pt x="1352" y="2609"/>
                </a:lnTo>
                <a:lnTo>
                  <a:pt x="1345" y="2607"/>
                </a:lnTo>
                <a:lnTo>
                  <a:pt x="1337" y="2593"/>
                </a:lnTo>
                <a:lnTo>
                  <a:pt x="1327" y="2590"/>
                </a:lnTo>
                <a:lnTo>
                  <a:pt x="1320" y="2588"/>
                </a:lnTo>
                <a:lnTo>
                  <a:pt x="1306" y="2580"/>
                </a:lnTo>
                <a:lnTo>
                  <a:pt x="1297" y="2580"/>
                </a:lnTo>
                <a:lnTo>
                  <a:pt x="1291" y="2576"/>
                </a:lnTo>
                <a:lnTo>
                  <a:pt x="1285" y="2567"/>
                </a:lnTo>
                <a:lnTo>
                  <a:pt x="1281" y="2555"/>
                </a:lnTo>
                <a:lnTo>
                  <a:pt x="1272" y="2553"/>
                </a:lnTo>
                <a:lnTo>
                  <a:pt x="1266" y="2547"/>
                </a:lnTo>
                <a:lnTo>
                  <a:pt x="1258" y="2544"/>
                </a:lnTo>
                <a:lnTo>
                  <a:pt x="1249" y="2545"/>
                </a:lnTo>
                <a:lnTo>
                  <a:pt x="1239" y="2549"/>
                </a:lnTo>
                <a:lnTo>
                  <a:pt x="1230" y="2551"/>
                </a:lnTo>
                <a:lnTo>
                  <a:pt x="1224" y="2557"/>
                </a:lnTo>
                <a:lnTo>
                  <a:pt x="1216" y="2557"/>
                </a:lnTo>
                <a:lnTo>
                  <a:pt x="1209" y="2551"/>
                </a:lnTo>
                <a:lnTo>
                  <a:pt x="1212" y="2540"/>
                </a:lnTo>
                <a:lnTo>
                  <a:pt x="1214" y="2530"/>
                </a:lnTo>
                <a:lnTo>
                  <a:pt x="1218" y="2520"/>
                </a:lnTo>
                <a:lnTo>
                  <a:pt x="1226" y="2517"/>
                </a:lnTo>
                <a:lnTo>
                  <a:pt x="1235" y="2511"/>
                </a:lnTo>
                <a:lnTo>
                  <a:pt x="1241" y="2503"/>
                </a:lnTo>
                <a:lnTo>
                  <a:pt x="1245" y="2494"/>
                </a:lnTo>
                <a:lnTo>
                  <a:pt x="1253" y="2488"/>
                </a:lnTo>
                <a:lnTo>
                  <a:pt x="1256" y="2480"/>
                </a:lnTo>
                <a:lnTo>
                  <a:pt x="1258" y="2474"/>
                </a:lnTo>
                <a:lnTo>
                  <a:pt x="1266" y="2471"/>
                </a:lnTo>
                <a:lnTo>
                  <a:pt x="1274" y="2465"/>
                </a:lnTo>
                <a:lnTo>
                  <a:pt x="1276" y="2457"/>
                </a:lnTo>
                <a:lnTo>
                  <a:pt x="1278" y="2450"/>
                </a:lnTo>
                <a:lnTo>
                  <a:pt x="1280" y="2438"/>
                </a:lnTo>
                <a:lnTo>
                  <a:pt x="1283" y="2436"/>
                </a:lnTo>
                <a:lnTo>
                  <a:pt x="1289" y="2432"/>
                </a:lnTo>
                <a:lnTo>
                  <a:pt x="1293" y="2423"/>
                </a:lnTo>
                <a:lnTo>
                  <a:pt x="1301" y="2415"/>
                </a:lnTo>
                <a:lnTo>
                  <a:pt x="1306" y="2407"/>
                </a:lnTo>
                <a:lnTo>
                  <a:pt x="1310" y="2398"/>
                </a:lnTo>
                <a:lnTo>
                  <a:pt x="1314" y="2388"/>
                </a:lnTo>
                <a:lnTo>
                  <a:pt x="1316" y="2386"/>
                </a:lnTo>
                <a:lnTo>
                  <a:pt x="1324" y="2386"/>
                </a:lnTo>
                <a:lnTo>
                  <a:pt x="1335" y="2379"/>
                </a:lnTo>
                <a:lnTo>
                  <a:pt x="1345" y="2371"/>
                </a:lnTo>
                <a:lnTo>
                  <a:pt x="1351" y="2367"/>
                </a:lnTo>
                <a:lnTo>
                  <a:pt x="1358" y="2365"/>
                </a:lnTo>
                <a:lnTo>
                  <a:pt x="1362" y="2361"/>
                </a:lnTo>
                <a:lnTo>
                  <a:pt x="1366" y="2357"/>
                </a:lnTo>
                <a:lnTo>
                  <a:pt x="1370" y="2350"/>
                </a:lnTo>
                <a:lnTo>
                  <a:pt x="1375" y="2346"/>
                </a:lnTo>
                <a:lnTo>
                  <a:pt x="1383" y="2344"/>
                </a:lnTo>
                <a:lnTo>
                  <a:pt x="1389" y="2336"/>
                </a:lnTo>
                <a:lnTo>
                  <a:pt x="1395" y="2332"/>
                </a:lnTo>
                <a:lnTo>
                  <a:pt x="1404" y="2331"/>
                </a:lnTo>
                <a:lnTo>
                  <a:pt x="1412" y="2323"/>
                </a:lnTo>
                <a:lnTo>
                  <a:pt x="1418" y="2319"/>
                </a:lnTo>
                <a:lnTo>
                  <a:pt x="1425" y="2317"/>
                </a:lnTo>
                <a:lnTo>
                  <a:pt x="1429" y="2311"/>
                </a:lnTo>
                <a:lnTo>
                  <a:pt x="1435" y="2306"/>
                </a:lnTo>
                <a:lnTo>
                  <a:pt x="1439" y="2300"/>
                </a:lnTo>
                <a:lnTo>
                  <a:pt x="1441" y="2292"/>
                </a:lnTo>
                <a:lnTo>
                  <a:pt x="1439" y="2281"/>
                </a:lnTo>
                <a:lnTo>
                  <a:pt x="1445" y="2271"/>
                </a:lnTo>
                <a:lnTo>
                  <a:pt x="1443" y="2263"/>
                </a:lnTo>
                <a:lnTo>
                  <a:pt x="1441" y="2256"/>
                </a:lnTo>
                <a:lnTo>
                  <a:pt x="1437" y="2248"/>
                </a:lnTo>
                <a:lnTo>
                  <a:pt x="1433" y="2240"/>
                </a:lnTo>
                <a:lnTo>
                  <a:pt x="1433" y="2235"/>
                </a:lnTo>
                <a:lnTo>
                  <a:pt x="1435" y="2225"/>
                </a:lnTo>
                <a:lnTo>
                  <a:pt x="1435" y="2217"/>
                </a:lnTo>
                <a:lnTo>
                  <a:pt x="1433" y="2208"/>
                </a:lnTo>
                <a:lnTo>
                  <a:pt x="1425" y="2202"/>
                </a:lnTo>
                <a:lnTo>
                  <a:pt x="1412" y="2198"/>
                </a:lnTo>
                <a:lnTo>
                  <a:pt x="1406" y="2198"/>
                </a:lnTo>
                <a:lnTo>
                  <a:pt x="1397" y="2202"/>
                </a:lnTo>
                <a:lnTo>
                  <a:pt x="1391" y="2204"/>
                </a:lnTo>
                <a:lnTo>
                  <a:pt x="1385" y="2202"/>
                </a:lnTo>
                <a:lnTo>
                  <a:pt x="1387" y="2192"/>
                </a:lnTo>
                <a:lnTo>
                  <a:pt x="1391" y="2175"/>
                </a:lnTo>
                <a:lnTo>
                  <a:pt x="1391" y="2164"/>
                </a:lnTo>
                <a:lnTo>
                  <a:pt x="1397" y="2154"/>
                </a:lnTo>
                <a:lnTo>
                  <a:pt x="1398" y="2139"/>
                </a:lnTo>
                <a:lnTo>
                  <a:pt x="1400" y="2123"/>
                </a:lnTo>
                <a:lnTo>
                  <a:pt x="1400" y="2106"/>
                </a:lnTo>
                <a:lnTo>
                  <a:pt x="1400" y="2095"/>
                </a:lnTo>
                <a:lnTo>
                  <a:pt x="1400" y="2089"/>
                </a:lnTo>
                <a:lnTo>
                  <a:pt x="1400" y="2091"/>
                </a:lnTo>
                <a:lnTo>
                  <a:pt x="1395" y="2083"/>
                </a:lnTo>
                <a:lnTo>
                  <a:pt x="1387" y="2079"/>
                </a:lnTo>
                <a:lnTo>
                  <a:pt x="1375" y="2075"/>
                </a:lnTo>
                <a:lnTo>
                  <a:pt x="1368" y="2072"/>
                </a:lnTo>
                <a:lnTo>
                  <a:pt x="1360" y="2075"/>
                </a:lnTo>
                <a:lnTo>
                  <a:pt x="1351" y="2073"/>
                </a:lnTo>
                <a:lnTo>
                  <a:pt x="1347" y="2075"/>
                </a:lnTo>
                <a:lnTo>
                  <a:pt x="1341" y="2077"/>
                </a:lnTo>
                <a:lnTo>
                  <a:pt x="1337" y="2081"/>
                </a:lnTo>
                <a:lnTo>
                  <a:pt x="1329" y="2081"/>
                </a:lnTo>
                <a:lnTo>
                  <a:pt x="1322" y="2077"/>
                </a:lnTo>
                <a:lnTo>
                  <a:pt x="1316" y="2072"/>
                </a:lnTo>
                <a:lnTo>
                  <a:pt x="1314" y="2068"/>
                </a:lnTo>
                <a:lnTo>
                  <a:pt x="1316" y="2058"/>
                </a:lnTo>
                <a:lnTo>
                  <a:pt x="1318" y="2049"/>
                </a:lnTo>
                <a:lnTo>
                  <a:pt x="1316" y="2041"/>
                </a:lnTo>
                <a:lnTo>
                  <a:pt x="1310" y="2033"/>
                </a:lnTo>
                <a:lnTo>
                  <a:pt x="1308" y="2024"/>
                </a:lnTo>
                <a:lnTo>
                  <a:pt x="1306" y="2016"/>
                </a:lnTo>
                <a:lnTo>
                  <a:pt x="1304" y="2008"/>
                </a:lnTo>
                <a:lnTo>
                  <a:pt x="1303" y="2001"/>
                </a:lnTo>
                <a:lnTo>
                  <a:pt x="1301" y="1993"/>
                </a:lnTo>
                <a:lnTo>
                  <a:pt x="1304" y="1991"/>
                </a:lnTo>
                <a:lnTo>
                  <a:pt x="1312" y="1989"/>
                </a:lnTo>
                <a:lnTo>
                  <a:pt x="1306" y="1981"/>
                </a:lnTo>
                <a:lnTo>
                  <a:pt x="1304" y="1972"/>
                </a:lnTo>
                <a:lnTo>
                  <a:pt x="1301" y="1964"/>
                </a:lnTo>
                <a:lnTo>
                  <a:pt x="1293" y="1960"/>
                </a:lnTo>
                <a:lnTo>
                  <a:pt x="1285" y="1960"/>
                </a:lnTo>
                <a:lnTo>
                  <a:pt x="1281" y="1964"/>
                </a:lnTo>
                <a:lnTo>
                  <a:pt x="1272" y="1964"/>
                </a:lnTo>
                <a:lnTo>
                  <a:pt x="1268" y="1958"/>
                </a:lnTo>
                <a:lnTo>
                  <a:pt x="1266" y="1953"/>
                </a:lnTo>
                <a:lnTo>
                  <a:pt x="1264" y="1949"/>
                </a:lnTo>
                <a:lnTo>
                  <a:pt x="1260" y="1949"/>
                </a:lnTo>
                <a:lnTo>
                  <a:pt x="1256" y="1951"/>
                </a:lnTo>
                <a:lnTo>
                  <a:pt x="1256" y="1955"/>
                </a:lnTo>
                <a:lnTo>
                  <a:pt x="1255" y="1956"/>
                </a:lnTo>
                <a:lnTo>
                  <a:pt x="1253" y="1962"/>
                </a:lnTo>
                <a:lnTo>
                  <a:pt x="1245" y="1966"/>
                </a:lnTo>
                <a:lnTo>
                  <a:pt x="1239" y="1964"/>
                </a:lnTo>
                <a:lnTo>
                  <a:pt x="1232" y="1962"/>
                </a:lnTo>
                <a:lnTo>
                  <a:pt x="1218" y="1958"/>
                </a:lnTo>
                <a:lnTo>
                  <a:pt x="1212" y="1955"/>
                </a:lnTo>
                <a:lnTo>
                  <a:pt x="1207" y="1955"/>
                </a:lnTo>
                <a:lnTo>
                  <a:pt x="1195" y="1955"/>
                </a:lnTo>
                <a:lnTo>
                  <a:pt x="1185" y="1953"/>
                </a:lnTo>
                <a:lnTo>
                  <a:pt x="1176" y="1953"/>
                </a:lnTo>
                <a:lnTo>
                  <a:pt x="1164" y="1955"/>
                </a:lnTo>
                <a:lnTo>
                  <a:pt x="1159" y="1955"/>
                </a:lnTo>
                <a:lnTo>
                  <a:pt x="1155" y="1953"/>
                </a:lnTo>
                <a:lnTo>
                  <a:pt x="1155" y="1947"/>
                </a:lnTo>
                <a:lnTo>
                  <a:pt x="1157" y="1939"/>
                </a:lnTo>
                <a:lnTo>
                  <a:pt x="1161" y="1932"/>
                </a:lnTo>
                <a:lnTo>
                  <a:pt x="1155" y="1928"/>
                </a:lnTo>
                <a:lnTo>
                  <a:pt x="1153" y="1918"/>
                </a:lnTo>
                <a:lnTo>
                  <a:pt x="1155" y="1910"/>
                </a:lnTo>
                <a:lnTo>
                  <a:pt x="1157" y="1901"/>
                </a:lnTo>
                <a:lnTo>
                  <a:pt x="1159" y="1893"/>
                </a:lnTo>
                <a:lnTo>
                  <a:pt x="1155" y="1887"/>
                </a:lnTo>
                <a:lnTo>
                  <a:pt x="1153" y="1882"/>
                </a:lnTo>
                <a:lnTo>
                  <a:pt x="1153" y="1872"/>
                </a:lnTo>
                <a:lnTo>
                  <a:pt x="1151" y="1862"/>
                </a:lnTo>
                <a:lnTo>
                  <a:pt x="1155" y="1857"/>
                </a:lnTo>
                <a:lnTo>
                  <a:pt x="1151" y="1851"/>
                </a:lnTo>
                <a:lnTo>
                  <a:pt x="1149" y="1843"/>
                </a:lnTo>
                <a:lnTo>
                  <a:pt x="1145" y="1838"/>
                </a:lnTo>
                <a:lnTo>
                  <a:pt x="1141" y="1834"/>
                </a:lnTo>
                <a:lnTo>
                  <a:pt x="1138" y="1828"/>
                </a:lnTo>
                <a:lnTo>
                  <a:pt x="1141" y="1822"/>
                </a:lnTo>
                <a:lnTo>
                  <a:pt x="1141" y="1818"/>
                </a:lnTo>
                <a:lnTo>
                  <a:pt x="1134" y="1814"/>
                </a:lnTo>
                <a:lnTo>
                  <a:pt x="1132" y="1809"/>
                </a:lnTo>
                <a:lnTo>
                  <a:pt x="1134" y="1805"/>
                </a:lnTo>
                <a:lnTo>
                  <a:pt x="1143" y="1803"/>
                </a:lnTo>
                <a:lnTo>
                  <a:pt x="1145" y="1799"/>
                </a:lnTo>
                <a:lnTo>
                  <a:pt x="1145" y="1793"/>
                </a:lnTo>
                <a:lnTo>
                  <a:pt x="1145" y="1786"/>
                </a:lnTo>
                <a:lnTo>
                  <a:pt x="1143" y="1782"/>
                </a:lnTo>
                <a:lnTo>
                  <a:pt x="1139" y="1778"/>
                </a:lnTo>
                <a:lnTo>
                  <a:pt x="1139" y="1772"/>
                </a:lnTo>
                <a:lnTo>
                  <a:pt x="1141" y="1770"/>
                </a:lnTo>
                <a:lnTo>
                  <a:pt x="1145" y="1768"/>
                </a:lnTo>
                <a:lnTo>
                  <a:pt x="1147" y="1763"/>
                </a:lnTo>
                <a:lnTo>
                  <a:pt x="1147" y="1755"/>
                </a:lnTo>
                <a:lnTo>
                  <a:pt x="1147" y="1751"/>
                </a:lnTo>
                <a:lnTo>
                  <a:pt x="1149" y="1747"/>
                </a:lnTo>
                <a:lnTo>
                  <a:pt x="1153" y="1742"/>
                </a:lnTo>
                <a:lnTo>
                  <a:pt x="1155" y="1738"/>
                </a:lnTo>
                <a:lnTo>
                  <a:pt x="1157" y="1728"/>
                </a:lnTo>
                <a:lnTo>
                  <a:pt x="1157" y="1722"/>
                </a:lnTo>
                <a:lnTo>
                  <a:pt x="1157" y="1715"/>
                </a:lnTo>
                <a:lnTo>
                  <a:pt x="1159" y="1709"/>
                </a:lnTo>
                <a:lnTo>
                  <a:pt x="1159" y="1703"/>
                </a:lnTo>
                <a:lnTo>
                  <a:pt x="1159" y="1699"/>
                </a:lnTo>
                <a:lnTo>
                  <a:pt x="1161" y="1692"/>
                </a:lnTo>
                <a:lnTo>
                  <a:pt x="1161" y="1688"/>
                </a:lnTo>
                <a:lnTo>
                  <a:pt x="1162" y="1682"/>
                </a:lnTo>
                <a:lnTo>
                  <a:pt x="1164" y="1678"/>
                </a:lnTo>
                <a:lnTo>
                  <a:pt x="1164" y="1674"/>
                </a:lnTo>
                <a:lnTo>
                  <a:pt x="1162" y="1669"/>
                </a:lnTo>
                <a:lnTo>
                  <a:pt x="1161" y="1665"/>
                </a:lnTo>
                <a:lnTo>
                  <a:pt x="1159" y="1663"/>
                </a:lnTo>
                <a:lnTo>
                  <a:pt x="1157" y="1659"/>
                </a:lnTo>
                <a:lnTo>
                  <a:pt x="1157" y="1655"/>
                </a:lnTo>
                <a:lnTo>
                  <a:pt x="1153" y="1653"/>
                </a:lnTo>
                <a:lnTo>
                  <a:pt x="1149" y="1651"/>
                </a:lnTo>
                <a:lnTo>
                  <a:pt x="1147" y="1648"/>
                </a:lnTo>
                <a:lnTo>
                  <a:pt x="1147" y="1646"/>
                </a:lnTo>
                <a:lnTo>
                  <a:pt x="1145" y="1640"/>
                </a:lnTo>
                <a:lnTo>
                  <a:pt x="1145" y="1634"/>
                </a:lnTo>
                <a:lnTo>
                  <a:pt x="1143" y="1628"/>
                </a:lnTo>
                <a:lnTo>
                  <a:pt x="1139" y="1625"/>
                </a:lnTo>
                <a:lnTo>
                  <a:pt x="1136" y="1619"/>
                </a:lnTo>
                <a:lnTo>
                  <a:pt x="1130" y="1617"/>
                </a:lnTo>
                <a:lnTo>
                  <a:pt x="1124" y="1617"/>
                </a:lnTo>
                <a:lnTo>
                  <a:pt x="1118" y="1613"/>
                </a:lnTo>
                <a:lnTo>
                  <a:pt x="1118" y="1607"/>
                </a:lnTo>
                <a:lnTo>
                  <a:pt x="1114" y="1605"/>
                </a:lnTo>
                <a:lnTo>
                  <a:pt x="1111" y="1600"/>
                </a:lnTo>
                <a:lnTo>
                  <a:pt x="1107" y="1594"/>
                </a:lnTo>
                <a:lnTo>
                  <a:pt x="1107" y="1590"/>
                </a:lnTo>
                <a:lnTo>
                  <a:pt x="1107" y="1584"/>
                </a:lnTo>
                <a:lnTo>
                  <a:pt x="1111" y="1580"/>
                </a:lnTo>
                <a:lnTo>
                  <a:pt x="1107" y="1575"/>
                </a:lnTo>
                <a:lnTo>
                  <a:pt x="1109" y="1565"/>
                </a:lnTo>
                <a:lnTo>
                  <a:pt x="1107" y="1559"/>
                </a:lnTo>
                <a:lnTo>
                  <a:pt x="1105" y="1555"/>
                </a:lnTo>
                <a:lnTo>
                  <a:pt x="1105" y="1552"/>
                </a:lnTo>
                <a:lnTo>
                  <a:pt x="1107" y="1548"/>
                </a:lnTo>
                <a:lnTo>
                  <a:pt x="1113" y="1544"/>
                </a:lnTo>
                <a:lnTo>
                  <a:pt x="1111" y="1540"/>
                </a:lnTo>
                <a:lnTo>
                  <a:pt x="1105" y="1536"/>
                </a:lnTo>
                <a:lnTo>
                  <a:pt x="1099" y="1538"/>
                </a:lnTo>
                <a:lnTo>
                  <a:pt x="1095" y="1538"/>
                </a:lnTo>
                <a:lnTo>
                  <a:pt x="1088" y="1540"/>
                </a:lnTo>
                <a:lnTo>
                  <a:pt x="1082" y="1538"/>
                </a:lnTo>
                <a:lnTo>
                  <a:pt x="1080" y="1542"/>
                </a:lnTo>
                <a:lnTo>
                  <a:pt x="1074" y="1540"/>
                </a:lnTo>
                <a:lnTo>
                  <a:pt x="1067" y="1542"/>
                </a:lnTo>
                <a:lnTo>
                  <a:pt x="1059" y="1542"/>
                </a:lnTo>
                <a:lnTo>
                  <a:pt x="1053" y="1542"/>
                </a:lnTo>
                <a:lnTo>
                  <a:pt x="1043" y="1540"/>
                </a:lnTo>
                <a:lnTo>
                  <a:pt x="1036" y="1540"/>
                </a:lnTo>
                <a:lnTo>
                  <a:pt x="1026" y="1540"/>
                </a:lnTo>
                <a:lnTo>
                  <a:pt x="1020" y="1540"/>
                </a:lnTo>
                <a:lnTo>
                  <a:pt x="1015" y="1540"/>
                </a:lnTo>
                <a:lnTo>
                  <a:pt x="1007" y="1538"/>
                </a:lnTo>
                <a:lnTo>
                  <a:pt x="1001" y="1540"/>
                </a:lnTo>
                <a:lnTo>
                  <a:pt x="999" y="1544"/>
                </a:lnTo>
                <a:lnTo>
                  <a:pt x="992" y="1544"/>
                </a:lnTo>
                <a:lnTo>
                  <a:pt x="986" y="1542"/>
                </a:lnTo>
                <a:lnTo>
                  <a:pt x="980" y="1540"/>
                </a:lnTo>
                <a:lnTo>
                  <a:pt x="980" y="1531"/>
                </a:lnTo>
                <a:lnTo>
                  <a:pt x="976" y="1525"/>
                </a:lnTo>
                <a:lnTo>
                  <a:pt x="976" y="1521"/>
                </a:lnTo>
                <a:lnTo>
                  <a:pt x="974" y="1515"/>
                </a:lnTo>
                <a:lnTo>
                  <a:pt x="969" y="1509"/>
                </a:lnTo>
                <a:lnTo>
                  <a:pt x="967" y="1504"/>
                </a:lnTo>
                <a:lnTo>
                  <a:pt x="965" y="1496"/>
                </a:lnTo>
                <a:lnTo>
                  <a:pt x="963" y="1488"/>
                </a:lnTo>
                <a:lnTo>
                  <a:pt x="959" y="1483"/>
                </a:lnTo>
                <a:lnTo>
                  <a:pt x="957" y="1477"/>
                </a:lnTo>
                <a:lnTo>
                  <a:pt x="951" y="1471"/>
                </a:lnTo>
                <a:lnTo>
                  <a:pt x="951" y="1463"/>
                </a:lnTo>
                <a:lnTo>
                  <a:pt x="953" y="1452"/>
                </a:lnTo>
                <a:lnTo>
                  <a:pt x="951" y="1446"/>
                </a:lnTo>
                <a:lnTo>
                  <a:pt x="957" y="1442"/>
                </a:lnTo>
                <a:lnTo>
                  <a:pt x="965" y="1437"/>
                </a:lnTo>
                <a:lnTo>
                  <a:pt x="965" y="1429"/>
                </a:lnTo>
                <a:lnTo>
                  <a:pt x="969" y="1421"/>
                </a:lnTo>
                <a:lnTo>
                  <a:pt x="965" y="1415"/>
                </a:lnTo>
                <a:lnTo>
                  <a:pt x="963" y="1408"/>
                </a:lnTo>
                <a:lnTo>
                  <a:pt x="961" y="1402"/>
                </a:lnTo>
                <a:lnTo>
                  <a:pt x="959" y="1392"/>
                </a:lnTo>
                <a:lnTo>
                  <a:pt x="955" y="1387"/>
                </a:lnTo>
                <a:lnTo>
                  <a:pt x="951" y="1381"/>
                </a:lnTo>
                <a:lnTo>
                  <a:pt x="951" y="1371"/>
                </a:lnTo>
                <a:lnTo>
                  <a:pt x="949" y="1366"/>
                </a:lnTo>
                <a:lnTo>
                  <a:pt x="946" y="1360"/>
                </a:lnTo>
                <a:lnTo>
                  <a:pt x="940" y="1354"/>
                </a:lnTo>
                <a:lnTo>
                  <a:pt x="932" y="1352"/>
                </a:lnTo>
                <a:lnTo>
                  <a:pt x="925" y="1346"/>
                </a:lnTo>
                <a:lnTo>
                  <a:pt x="921" y="1344"/>
                </a:lnTo>
                <a:lnTo>
                  <a:pt x="915" y="1344"/>
                </a:lnTo>
                <a:lnTo>
                  <a:pt x="909" y="1346"/>
                </a:lnTo>
                <a:lnTo>
                  <a:pt x="903" y="1346"/>
                </a:lnTo>
                <a:lnTo>
                  <a:pt x="898" y="1343"/>
                </a:lnTo>
                <a:lnTo>
                  <a:pt x="890" y="1343"/>
                </a:lnTo>
                <a:lnTo>
                  <a:pt x="884" y="1348"/>
                </a:lnTo>
                <a:lnTo>
                  <a:pt x="878" y="1348"/>
                </a:lnTo>
                <a:lnTo>
                  <a:pt x="871" y="1346"/>
                </a:lnTo>
                <a:lnTo>
                  <a:pt x="865" y="1343"/>
                </a:lnTo>
                <a:lnTo>
                  <a:pt x="861" y="1341"/>
                </a:lnTo>
                <a:lnTo>
                  <a:pt x="857" y="1343"/>
                </a:lnTo>
                <a:lnTo>
                  <a:pt x="854" y="1343"/>
                </a:lnTo>
                <a:lnTo>
                  <a:pt x="850" y="1339"/>
                </a:lnTo>
                <a:lnTo>
                  <a:pt x="846" y="1335"/>
                </a:lnTo>
                <a:lnTo>
                  <a:pt x="844" y="1329"/>
                </a:lnTo>
                <a:lnTo>
                  <a:pt x="836" y="1325"/>
                </a:lnTo>
                <a:lnTo>
                  <a:pt x="830" y="1321"/>
                </a:lnTo>
                <a:lnTo>
                  <a:pt x="823" y="1321"/>
                </a:lnTo>
                <a:lnTo>
                  <a:pt x="815" y="1318"/>
                </a:lnTo>
                <a:lnTo>
                  <a:pt x="807" y="1314"/>
                </a:lnTo>
                <a:lnTo>
                  <a:pt x="796" y="1310"/>
                </a:lnTo>
                <a:lnTo>
                  <a:pt x="788" y="1312"/>
                </a:lnTo>
                <a:lnTo>
                  <a:pt x="781" y="1312"/>
                </a:lnTo>
                <a:lnTo>
                  <a:pt x="775" y="1308"/>
                </a:lnTo>
                <a:lnTo>
                  <a:pt x="771" y="1300"/>
                </a:lnTo>
                <a:lnTo>
                  <a:pt x="765" y="1295"/>
                </a:lnTo>
                <a:lnTo>
                  <a:pt x="761" y="1291"/>
                </a:lnTo>
                <a:lnTo>
                  <a:pt x="754" y="1287"/>
                </a:lnTo>
                <a:lnTo>
                  <a:pt x="744" y="1291"/>
                </a:lnTo>
                <a:lnTo>
                  <a:pt x="736" y="1291"/>
                </a:lnTo>
                <a:lnTo>
                  <a:pt x="731" y="1285"/>
                </a:lnTo>
                <a:lnTo>
                  <a:pt x="725" y="1281"/>
                </a:lnTo>
                <a:lnTo>
                  <a:pt x="721" y="1279"/>
                </a:lnTo>
                <a:lnTo>
                  <a:pt x="715" y="1283"/>
                </a:lnTo>
                <a:lnTo>
                  <a:pt x="708" y="1285"/>
                </a:lnTo>
                <a:lnTo>
                  <a:pt x="698" y="1283"/>
                </a:lnTo>
                <a:lnTo>
                  <a:pt x="692" y="1279"/>
                </a:lnTo>
                <a:lnTo>
                  <a:pt x="687" y="1281"/>
                </a:lnTo>
                <a:lnTo>
                  <a:pt x="675" y="1279"/>
                </a:lnTo>
                <a:lnTo>
                  <a:pt x="669" y="1273"/>
                </a:lnTo>
                <a:lnTo>
                  <a:pt x="665" y="1268"/>
                </a:lnTo>
                <a:lnTo>
                  <a:pt x="660" y="1266"/>
                </a:lnTo>
                <a:lnTo>
                  <a:pt x="652" y="1262"/>
                </a:lnTo>
                <a:lnTo>
                  <a:pt x="648" y="1256"/>
                </a:lnTo>
                <a:lnTo>
                  <a:pt x="642" y="1250"/>
                </a:lnTo>
                <a:lnTo>
                  <a:pt x="635" y="1249"/>
                </a:lnTo>
                <a:lnTo>
                  <a:pt x="625" y="1245"/>
                </a:lnTo>
                <a:lnTo>
                  <a:pt x="627" y="1241"/>
                </a:lnTo>
                <a:lnTo>
                  <a:pt x="621" y="1235"/>
                </a:lnTo>
                <a:lnTo>
                  <a:pt x="614" y="1229"/>
                </a:lnTo>
                <a:lnTo>
                  <a:pt x="608" y="1222"/>
                </a:lnTo>
                <a:lnTo>
                  <a:pt x="608" y="1214"/>
                </a:lnTo>
                <a:lnTo>
                  <a:pt x="610" y="1208"/>
                </a:lnTo>
                <a:lnTo>
                  <a:pt x="608" y="1201"/>
                </a:lnTo>
                <a:lnTo>
                  <a:pt x="606" y="1193"/>
                </a:lnTo>
                <a:lnTo>
                  <a:pt x="604" y="1183"/>
                </a:lnTo>
                <a:lnTo>
                  <a:pt x="606" y="1178"/>
                </a:lnTo>
                <a:lnTo>
                  <a:pt x="608" y="1174"/>
                </a:lnTo>
                <a:lnTo>
                  <a:pt x="610" y="1166"/>
                </a:lnTo>
                <a:lnTo>
                  <a:pt x="612" y="1160"/>
                </a:lnTo>
                <a:lnTo>
                  <a:pt x="606" y="1153"/>
                </a:lnTo>
                <a:lnTo>
                  <a:pt x="602" y="1147"/>
                </a:lnTo>
                <a:lnTo>
                  <a:pt x="602" y="1141"/>
                </a:lnTo>
                <a:lnTo>
                  <a:pt x="602" y="1133"/>
                </a:lnTo>
                <a:lnTo>
                  <a:pt x="606" y="1128"/>
                </a:lnTo>
                <a:lnTo>
                  <a:pt x="606" y="1120"/>
                </a:lnTo>
                <a:lnTo>
                  <a:pt x="606" y="1112"/>
                </a:lnTo>
                <a:lnTo>
                  <a:pt x="606" y="1107"/>
                </a:lnTo>
                <a:lnTo>
                  <a:pt x="604" y="1099"/>
                </a:lnTo>
                <a:lnTo>
                  <a:pt x="600" y="1091"/>
                </a:lnTo>
                <a:lnTo>
                  <a:pt x="596" y="1084"/>
                </a:lnTo>
                <a:lnTo>
                  <a:pt x="593" y="1078"/>
                </a:lnTo>
                <a:lnTo>
                  <a:pt x="585" y="1078"/>
                </a:lnTo>
                <a:lnTo>
                  <a:pt x="581" y="1082"/>
                </a:lnTo>
                <a:lnTo>
                  <a:pt x="571" y="1084"/>
                </a:lnTo>
                <a:lnTo>
                  <a:pt x="570" y="1076"/>
                </a:lnTo>
                <a:lnTo>
                  <a:pt x="564" y="1070"/>
                </a:lnTo>
                <a:lnTo>
                  <a:pt x="558" y="1066"/>
                </a:lnTo>
                <a:lnTo>
                  <a:pt x="548" y="1070"/>
                </a:lnTo>
                <a:lnTo>
                  <a:pt x="539" y="1072"/>
                </a:lnTo>
                <a:lnTo>
                  <a:pt x="531" y="1076"/>
                </a:lnTo>
                <a:lnTo>
                  <a:pt x="527" y="1078"/>
                </a:lnTo>
                <a:lnTo>
                  <a:pt x="525" y="1078"/>
                </a:lnTo>
                <a:lnTo>
                  <a:pt x="516" y="1080"/>
                </a:lnTo>
                <a:lnTo>
                  <a:pt x="508" y="1084"/>
                </a:lnTo>
                <a:lnTo>
                  <a:pt x="499" y="1087"/>
                </a:lnTo>
                <a:lnTo>
                  <a:pt x="495" y="1091"/>
                </a:lnTo>
                <a:lnTo>
                  <a:pt x="491" y="1097"/>
                </a:lnTo>
                <a:lnTo>
                  <a:pt x="485" y="1101"/>
                </a:lnTo>
                <a:lnTo>
                  <a:pt x="479" y="1105"/>
                </a:lnTo>
                <a:lnTo>
                  <a:pt x="472" y="1108"/>
                </a:lnTo>
                <a:lnTo>
                  <a:pt x="468" y="1112"/>
                </a:lnTo>
                <a:lnTo>
                  <a:pt x="460" y="1120"/>
                </a:lnTo>
                <a:lnTo>
                  <a:pt x="456" y="1126"/>
                </a:lnTo>
                <a:lnTo>
                  <a:pt x="447" y="1130"/>
                </a:lnTo>
                <a:lnTo>
                  <a:pt x="443" y="1133"/>
                </a:lnTo>
                <a:lnTo>
                  <a:pt x="435" y="1135"/>
                </a:lnTo>
                <a:lnTo>
                  <a:pt x="429" y="1135"/>
                </a:lnTo>
                <a:lnTo>
                  <a:pt x="422" y="1137"/>
                </a:lnTo>
                <a:lnTo>
                  <a:pt x="410" y="1137"/>
                </a:lnTo>
                <a:lnTo>
                  <a:pt x="406" y="1137"/>
                </a:lnTo>
                <a:lnTo>
                  <a:pt x="399" y="1141"/>
                </a:lnTo>
                <a:lnTo>
                  <a:pt x="393" y="1139"/>
                </a:lnTo>
                <a:lnTo>
                  <a:pt x="389" y="1137"/>
                </a:lnTo>
                <a:lnTo>
                  <a:pt x="385" y="1137"/>
                </a:lnTo>
                <a:lnTo>
                  <a:pt x="381" y="1143"/>
                </a:lnTo>
                <a:lnTo>
                  <a:pt x="378" y="1149"/>
                </a:lnTo>
                <a:lnTo>
                  <a:pt x="374" y="1151"/>
                </a:lnTo>
                <a:lnTo>
                  <a:pt x="370" y="1153"/>
                </a:lnTo>
                <a:lnTo>
                  <a:pt x="362" y="1153"/>
                </a:lnTo>
                <a:lnTo>
                  <a:pt x="358" y="1156"/>
                </a:lnTo>
                <a:lnTo>
                  <a:pt x="353" y="1158"/>
                </a:lnTo>
                <a:lnTo>
                  <a:pt x="347" y="1156"/>
                </a:lnTo>
                <a:lnTo>
                  <a:pt x="339" y="1155"/>
                </a:lnTo>
                <a:lnTo>
                  <a:pt x="326" y="1156"/>
                </a:lnTo>
                <a:lnTo>
                  <a:pt x="318" y="1155"/>
                </a:lnTo>
                <a:lnTo>
                  <a:pt x="307" y="1155"/>
                </a:lnTo>
                <a:lnTo>
                  <a:pt x="299" y="1155"/>
                </a:lnTo>
                <a:lnTo>
                  <a:pt x="287" y="1156"/>
                </a:lnTo>
                <a:lnTo>
                  <a:pt x="280" y="1158"/>
                </a:lnTo>
                <a:lnTo>
                  <a:pt x="272" y="1162"/>
                </a:lnTo>
                <a:lnTo>
                  <a:pt x="264" y="1164"/>
                </a:lnTo>
                <a:lnTo>
                  <a:pt x="255" y="1164"/>
                </a:lnTo>
                <a:lnTo>
                  <a:pt x="249" y="1160"/>
                </a:lnTo>
                <a:lnTo>
                  <a:pt x="245" y="1155"/>
                </a:lnTo>
                <a:lnTo>
                  <a:pt x="245" y="1151"/>
                </a:lnTo>
                <a:lnTo>
                  <a:pt x="241" y="1145"/>
                </a:lnTo>
                <a:lnTo>
                  <a:pt x="239" y="1139"/>
                </a:lnTo>
                <a:lnTo>
                  <a:pt x="239" y="1130"/>
                </a:lnTo>
                <a:lnTo>
                  <a:pt x="241" y="1120"/>
                </a:lnTo>
                <a:lnTo>
                  <a:pt x="241" y="1114"/>
                </a:lnTo>
                <a:lnTo>
                  <a:pt x="243" y="1107"/>
                </a:lnTo>
                <a:lnTo>
                  <a:pt x="241" y="1103"/>
                </a:lnTo>
                <a:lnTo>
                  <a:pt x="241" y="1095"/>
                </a:lnTo>
                <a:lnTo>
                  <a:pt x="241" y="1078"/>
                </a:lnTo>
                <a:lnTo>
                  <a:pt x="241" y="1070"/>
                </a:lnTo>
                <a:lnTo>
                  <a:pt x="241" y="1062"/>
                </a:lnTo>
                <a:lnTo>
                  <a:pt x="241" y="1057"/>
                </a:lnTo>
                <a:lnTo>
                  <a:pt x="239" y="1053"/>
                </a:lnTo>
                <a:lnTo>
                  <a:pt x="232" y="1053"/>
                </a:lnTo>
                <a:lnTo>
                  <a:pt x="228" y="1055"/>
                </a:lnTo>
                <a:lnTo>
                  <a:pt x="224" y="1055"/>
                </a:lnTo>
                <a:lnTo>
                  <a:pt x="218" y="1059"/>
                </a:lnTo>
                <a:lnTo>
                  <a:pt x="211" y="1061"/>
                </a:lnTo>
                <a:lnTo>
                  <a:pt x="207" y="1062"/>
                </a:lnTo>
                <a:lnTo>
                  <a:pt x="203" y="1068"/>
                </a:lnTo>
                <a:lnTo>
                  <a:pt x="193" y="1074"/>
                </a:lnTo>
                <a:lnTo>
                  <a:pt x="188" y="1078"/>
                </a:lnTo>
                <a:lnTo>
                  <a:pt x="186" y="1084"/>
                </a:lnTo>
                <a:lnTo>
                  <a:pt x="178" y="1087"/>
                </a:lnTo>
                <a:lnTo>
                  <a:pt x="168" y="1085"/>
                </a:lnTo>
                <a:lnTo>
                  <a:pt x="163" y="1085"/>
                </a:lnTo>
                <a:lnTo>
                  <a:pt x="159" y="1091"/>
                </a:lnTo>
                <a:lnTo>
                  <a:pt x="153" y="1093"/>
                </a:lnTo>
                <a:lnTo>
                  <a:pt x="147" y="1091"/>
                </a:lnTo>
                <a:lnTo>
                  <a:pt x="142" y="1091"/>
                </a:lnTo>
                <a:lnTo>
                  <a:pt x="136" y="1087"/>
                </a:lnTo>
                <a:lnTo>
                  <a:pt x="132" y="1082"/>
                </a:lnTo>
                <a:lnTo>
                  <a:pt x="130" y="1076"/>
                </a:lnTo>
                <a:lnTo>
                  <a:pt x="130" y="1072"/>
                </a:lnTo>
                <a:lnTo>
                  <a:pt x="122" y="1070"/>
                </a:lnTo>
                <a:lnTo>
                  <a:pt x="117" y="1066"/>
                </a:lnTo>
                <a:lnTo>
                  <a:pt x="111" y="1062"/>
                </a:lnTo>
                <a:lnTo>
                  <a:pt x="103" y="1059"/>
                </a:lnTo>
                <a:lnTo>
                  <a:pt x="96" y="1059"/>
                </a:lnTo>
                <a:lnTo>
                  <a:pt x="90" y="1055"/>
                </a:lnTo>
                <a:lnTo>
                  <a:pt x="84" y="1051"/>
                </a:lnTo>
                <a:lnTo>
                  <a:pt x="76" y="1047"/>
                </a:lnTo>
                <a:lnTo>
                  <a:pt x="71" y="1047"/>
                </a:lnTo>
                <a:lnTo>
                  <a:pt x="65" y="1051"/>
                </a:lnTo>
                <a:lnTo>
                  <a:pt x="61" y="1047"/>
                </a:lnTo>
                <a:lnTo>
                  <a:pt x="59" y="1043"/>
                </a:lnTo>
                <a:lnTo>
                  <a:pt x="63" y="1037"/>
                </a:lnTo>
                <a:lnTo>
                  <a:pt x="65" y="1032"/>
                </a:lnTo>
                <a:lnTo>
                  <a:pt x="67" y="1028"/>
                </a:lnTo>
                <a:lnTo>
                  <a:pt x="67" y="1022"/>
                </a:lnTo>
                <a:lnTo>
                  <a:pt x="67" y="1016"/>
                </a:lnTo>
                <a:lnTo>
                  <a:pt x="63" y="1013"/>
                </a:lnTo>
                <a:lnTo>
                  <a:pt x="63" y="1007"/>
                </a:lnTo>
                <a:lnTo>
                  <a:pt x="59" y="1003"/>
                </a:lnTo>
                <a:lnTo>
                  <a:pt x="55" y="995"/>
                </a:lnTo>
                <a:lnTo>
                  <a:pt x="49" y="993"/>
                </a:lnTo>
                <a:lnTo>
                  <a:pt x="46" y="988"/>
                </a:lnTo>
                <a:lnTo>
                  <a:pt x="36" y="982"/>
                </a:lnTo>
                <a:lnTo>
                  <a:pt x="36" y="976"/>
                </a:lnTo>
                <a:lnTo>
                  <a:pt x="34" y="970"/>
                </a:lnTo>
                <a:lnTo>
                  <a:pt x="30" y="965"/>
                </a:lnTo>
                <a:lnTo>
                  <a:pt x="25" y="961"/>
                </a:lnTo>
                <a:lnTo>
                  <a:pt x="21" y="957"/>
                </a:lnTo>
                <a:lnTo>
                  <a:pt x="23" y="953"/>
                </a:lnTo>
                <a:lnTo>
                  <a:pt x="17" y="949"/>
                </a:lnTo>
                <a:lnTo>
                  <a:pt x="15" y="943"/>
                </a:lnTo>
                <a:lnTo>
                  <a:pt x="13" y="938"/>
                </a:lnTo>
                <a:lnTo>
                  <a:pt x="7" y="934"/>
                </a:lnTo>
                <a:lnTo>
                  <a:pt x="3" y="926"/>
                </a:lnTo>
                <a:lnTo>
                  <a:pt x="3" y="919"/>
                </a:lnTo>
                <a:lnTo>
                  <a:pt x="2" y="911"/>
                </a:lnTo>
                <a:lnTo>
                  <a:pt x="5" y="907"/>
                </a:lnTo>
                <a:lnTo>
                  <a:pt x="5" y="903"/>
                </a:lnTo>
                <a:lnTo>
                  <a:pt x="2" y="899"/>
                </a:lnTo>
                <a:lnTo>
                  <a:pt x="2" y="896"/>
                </a:lnTo>
                <a:lnTo>
                  <a:pt x="0" y="892"/>
                </a:lnTo>
                <a:lnTo>
                  <a:pt x="0" y="888"/>
                </a:lnTo>
                <a:lnTo>
                  <a:pt x="3" y="884"/>
                </a:lnTo>
                <a:lnTo>
                  <a:pt x="5" y="878"/>
                </a:lnTo>
                <a:lnTo>
                  <a:pt x="7" y="874"/>
                </a:lnTo>
                <a:lnTo>
                  <a:pt x="11" y="871"/>
                </a:lnTo>
                <a:lnTo>
                  <a:pt x="15" y="865"/>
                </a:lnTo>
                <a:lnTo>
                  <a:pt x="19" y="863"/>
                </a:lnTo>
                <a:lnTo>
                  <a:pt x="21" y="857"/>
                </a:lnTo>
                <a:lnTo>
                  <a:pt x="26" y="853"/>
                </a:lnTo>
                <a:lnTo>
                  <a:pt x="30" y="848"/>
                </a:lnTo>
                <a:lnTo>
                  <a:pt x="32" y="842"/>
                </a:lnTo>
                <a:lnTo>
                  <a:pt x="34" y="836"/>
                </a:lnTo>
                <a:lnTo>
                  <a:pt x="36" y="828"/>
                </a:lnTo>
                <a:lnTo>
                  <a:pt x="36" y="821"/>
                </a:lnTo>
                <a:lnTo>
                  <a:pt x="38" y="815"/>
                </a:lnTo>
                <a:lnTo>
                  <a:pt x="36" y="809"/>
                </a:lnTo>
                <a:lnTo>
                  <a:pt x="36" y="802"/>
                </a:lnTo>
                <a:lnTo>
                  <a:pt x="48" y="790"/>
                </a:lnTo>
                <a:lnTo>
                  <a:pt x="55" y="779"/>
                </a:lnTo>
                <a:lnTo>
                  <a:pt x="53" y="765"/>
                </a:lnTo>
                <a:lnTo>
                  <a:pt x="53" y="757"/>
                </a:lnTo>
                <a:lnTo>
                  <a:pt x="57" y="744"/>
                </a:lnTo>
                <a:lnTo>
                  <a:pt x="61" y="742"/>
                </a:lnTo>
                <a:lnTo>
                  <a:pt x="69" y="742"/>
                </a:lnTo>
                <a:lnTo>
                  <a:pt x="74" y="736"/>
                </a:lnTo>
                <a:lnTo>
                  <a:pt x="80" y="732"/>
                </a:lnTo>
                <a:lnTo>
                  <a:pt x="88" y="729"/>
                </a:lnTo>
                <a:lnTo>
                  <a:pt x="92" y="723"/>
                </a:lnTo>
                <a:lnTo>
                  <a:pt x="99" y="719"/>
                </a:lnTo>
                <a:lnTo>
                  <a:pt x="103" y="717"/>
                </a:lnTo>
                <a:lnTo>
                  <a:pt x="109" y="713"/>
                </a:lnTo>
                <a:lnTo>
                  <a:pt x="113" y="709"/>
                </a:lnTo>
                <a:lnTo>
                  <a:pt x="120" y="706"/>
                </a:lnTo>
                <a:lnTo>
                  <a:pt x="126" y="706"/>
                </a:lnTo>
                <a:lnTo>
                  <a:pt x="132" y="704"/>
                </a:lnTo>
                <a:lnTo>
                  <a:pt x="142" y="702"/>
                </a:lnTo>
                <a:lnTo>
                  <a:pt x="147" y="702"/>
                </a:lnTo>
                <a:lnTo>
                  <a:pt x="155" y="702"/>
                </a:lnTo>
                <a:lnTo>
                  <a:pt x="165" y="700"/>
                </a:lnTo>
                <a:lnTo>
                  <a:pt x="172" y="694"/>
                </a:lnTo>
                <a:lnTo>
                  <a:pt x="180" y="692"/>
                </a:lnTo>
                <a:lnTo>
                  <a:pt x="186" y="690"/>
                </a:lnTo>
                <a:lnTo>
                  <a:pt x="191" y="688"/>
                </a:lnTo>
                <a:lnTo>
                  <a:pt x="195" y="684"/>
                </a:lnTo>
                <a:lnTo>
                  <a:pt x="207" y="684"/>
                </a:lnTo>
                <a:lnTo>
                  <a:pt x="211" y="677"/>
                </a:lnTo>
                <a:lnTo>
                  <a:pt x="215" y="673"/>
                </a:lnTo>
                <a:lnTo>
                  <a:pt x="222" y="675"/>
                </a:lnTo>
                <a:lnTo>
                  <a:pt x="228" y="673"/>
                </a:lnTo>
                <a:lnTo>
                  <a:pt x="239" y="673"/>
                </a:lnTo>
                <a:lnTo>
                  <a:pt x="247" y="677"/>
                </a:lnTo>
                <a:lnTo>
                  <a:pt x="251" y="679"/>
                </a:lnTo>
                <a:lnTo>
                  <a:pt x="257" y="683"/>
                </a:lnTo>
                <a:lnTo>
                  <a:pt x="261" y="679"/>
                </a:lnTo>
                <a:lnTo>
                  <a:pt x="262" y="677"/>
                </a:lnTo>
                <a:lnTo>
                  <a:pt x="268" y="677"/>
                </a:lnTo>
                <a:lnTo>
                  <a:pt x="274" y="675"/>
                </a:lnTo>
                <a:lnTo>
                  <a:pt x="276" y="669"/>
                </a:lnTo>
                <a:lnTo>
                  <a:pt x="280" y="660"/>
                </a:lnTo>
                <a:lnTo>
                  <a:pt x="280" y="648"/>
                </a:lnTo>
                <a:lnTo>
                  <a:pt x="284" y="631"/>
                </a:lnTo>
                <a:lnTo>
                  <a:pt x="286" y="615"/>
                </a:lnTo>
                <a:lnTo>
                  <a:pt x="289" y="594"/>
                </a:lnTo>
                <a:lnTo>
                  <a:pt x="289" y="573"/>
                </a:lnTo>
                <a:lnTo>
                  <a:pt x="293" y="548"/>
                </a:lnTo>
                <a:lnTo>
                  <a:pt x="295" y="523"/>
                </a:lnTo>
                <a:lnTo>
                  <a:pt x="295" y="500"/>
                </a:lnTo>
                <a:lnTo>
                  <a:pt x="295" y="483"/>
                </a:lnTo>
                <a:lnTo>
                  <a:pt x="297" y="473"/>
                </a:lnTo>
                <a:lnTo>
                  <a:pt x="293" y="464"/>
                </a:lnTo>
                <a:lnTo>
                  <a:pt x="299" y="454"/>
                </a:lnTo>
                <a:lnTo>
                  <a:pt x="299" y="443"/>
                </a:lnTo>
                <a:lnTo>
                  <a:pt x="293" y="437"/>
                </a:lnTo>
                <a:lnTo>
                  <a:pt x="291" y="427"/>
                </a:lnTo>
                <a:lnTo>
                  <a:pt x="293" y="416"/>
                </a:lnTo>
                <a:lnTo>
                  <a:pt x="287" y="406"/>
                </a:lnTo>
                <a:lnTo>
                  <a:pt x="280" y="402"/>
                </a:lnTo>
                <a:lnTo>
                  <a:pt x="272" y="402"/>
                </a:lnTo>
                <a:lnTo>
                  <a:pt x="264" y="395"/>
                </a:lnTo>
                <a:lnTo>
                  <a:pt x="257" y="389"/>
                </a:lnTo>
                <a:lnTo>
                  <a:pt x="257" y="378"/>
                </a:lnTo>
                <a:lnTo>
                  <a:pt x="261" y="370"/>
                </a:lnTo>
                <a:lnTo>
                  <a:pt x="261" y="353"/>
                </a:lnTo>
                <a:lnTo>
                  <a:pt x="259" y="337"/>
                </a:lnTo>
                <a:lnTo>
                  <a:pt x="268" y="330"/>
                </a:lnTo>
                <a:lnTo>
                  <a:pt x="282" y="324"/>
                </a:lnTo>
                <a:lnTo>
                  <a:pt x="299" y="316"/>
                </a:lnTo>
                <a:lnTo>
                  <a:pt x="301" y="305"/>
                </a:lnTo>
                <a:lnTo>
                  <a:pt x="293" y="299"/>
                </a:lnTo>
                <a:lnTo>
                  <a:pt x="280" y="297"/>
                </a:lnTo>
                <a:lnTo>
                  <a:pt x="270" y="289"/>
                </a:lnTo>
                <a:lnTo>
                  <a:pt x="268" y="274"/>
                </a:lnTo>
                <a:lnTo>
                  <a:pt x="270" y="259"/>
                </a:lnTo>
                <a:lnTo>
                  <a:pt x="280" y="253"/>
                </a:lnTo>
                <a:lnTo>
                  <a:pt x="289" y="253"/>
                </a:lnTo>
                <a:lnTo>
                  <a:pt x="312" y="251"/>
                </a:lnTo>
                <a:lnTo>
                  <a:pt x="332" y="249"/>
                </a:lnTo>
                <a:lnTo>
                  <a:pt x="347" y="249"/>
                </a:lnTo>
                <a:lnTo>
                  <a:pt x="362" y="249"/>
                </a:lnTo>
                <a:lnTo>
                  <a:pt x="374" y="251"/>
                </a:lnTo>
                <a:lnTo>
                  <a:pt x="378" y="245"/>
                </a:lnTo>
                <a:lnTo>
                  <a:pt x="378" y="237"/>
                </a:lnTo>
                <a:lnTo>
                  <a:pt x="378" y="232"/>
                </a:lnTo>
                <a:lnTo>
                  <a:pt x="380" y="228"/>
                </a:lnTo>
                <a:lnTo>
                  <a:pt x="383" y="224"/>
                </a:lnTo>
                <a:lnTo>
                  <a:pt x="389" y="224"/>
                </a:lnTo>
                <a:lnTo>
                  <a:pt x="395" y="224"/>
                </a:lnTo>
                <a:lnTo>
                  <a:pt x="399" y="230"/>
                </a:lnTo>
                <a:lnTo>
                  <a:pt x="401" y="236"/>
                </a:lnTo>
                <a:lnTo>
                  <a:pt x="404" y="241"/>
                </a:lnTo>
                <a:lnTo>
                  <a:pt x="410" y="245"/>
                </a:lnTo>
                <a:lnTo>
                  <a:pt x="414" y="243"/>
                </a:lnTo>
                <a:lnTo>
                  <a:pt x="418" y="237"/>
                </a:lnTo>
                <a:lnTo>
                  <a:pt x="422" y="234"/>
                </a:lnTo>
                <a:lnTo>
                  <a:pt x="424" y="224"/>
                </a:lnTo>
                <a:lnTo>
                  <a:pt x="428" y="218"/>
                </a:lnTo>
                <a:lnTo>
                  <a:pt x="437" y="218"/>
                </a:lnTo>
                <a:lnTo>
                  <a:pt x="454" y="218"/>
                </a:lnTo>
                <a:lnTo>
                  <a:pt x="458" y="224"/>
                </a:lnTo>
                <a:lnTo>
                  <a:pt x="462" y="236"/>
                </a:lnTo>
                <a:lnTo>
                  <a:pt x="466" y="249"/>
                </a:lnTo>
                <a:lnTo>
                  <a:pt x="468" y="259"/>
                </a:lnTo>
                <a:lnTo>
                  <a:pt x="468" y="262"/>
                </a:lnTo>
                <a:lnTo>
                  <a:pt x="464" y="266"/>
                </a:lnTo>
                <a:lnTo>
                  <a:pt x="464" y="270"/>
                </a:lnTo>
                <a:lnTo>
                  <a:pt x="462" y="276"/>
                </a:lnTo>
                <a:lnTo>
                  <a:pt x="470" y="280"/>
                </a:lnTo>
                <a:lnTo>
                  <a:pt x="479" y="280"/>
                </a:lnTo>
                <a:lnTo>
                  <a:pt x="489" y="282"/>
                </a:lnTo>
                <a:lnTo>
                  <a:pt x="502" y="285"/>
                </a:lnTo>
                <a:lnTo>
                  <a:pt x="510" y="297"/>
                </a:lnTo>
                <a:lnTo>
                  <a:pt x="527" y="303"/>
                </a:lnTo>
                <a:lnTo>
                  <a:pt x="533" y="310"/>
                </a:lnTo>
                <a:lnTo>
                  <a:pt x="543" y="314"/>
                </a:lnTo>
                <a:lnTo>
                  <a:pt x="556" y="310"/>
                </a:lnTo>
                <a:lnTo>
                  <a:pt x="568" y="308"/>
                </a:lnTo>
                <a:lnTo>
                  <a:pt x="585" y="307"/>
                </a:lnTo>
                <a:lnTo>
                  <a:pt x="598" y="303"/>
                </a:lnTo>
                <a:lnTo>
                  <a:pt x="600" y="291"/>
                </a:lnTo>
                <a:lnTo>
                  <a:pt x="606" y="276"/>
                </a:lnTo>
                <a:lnTo>
                  <a:pt x="623" y="278"/>
                </a:lnTo>
                <a:lnTo>
                  <a:pt x="635" y="270"/>
                </a:lnTo>
                <a:lnTo>
                  <a:pt x="637" y="262"/>
                </a:lnTo>
                <a:lnTo>
                  <a:pt x="652" y="249"/>
                </a:lnTo>
                <a:lnTo>
                  <a:pt x="660" y="237"/>
                </a:lnTo>
                <a:lnTo>
                  <a:pt x="669" y="239"/>
                </a:lnTo>
                <a:lnTo>
                  <a:pt x="683" y="237"/>
                </a:lnTo>
                <a:lnTo>
                  <a:pt x="696" y="232"/>
                </a:lnTo>
                <a:lnTo>
                  <a:pt x="706" y="230"/>
                </a:lnTo>
                <a:lnTo>
                  <a:pt x="713" y="222"/>
                </a:lnTo>
                <a:lnTo>
                  <a:pt x="725" y="222"/>
                </a:lnTo>
                <a:lnTo>
                  <a:pt x="736" y="216"/>
                </a:lnTo>
                <a:lnTo>
                  <a:pt x="731" y="213"/>
                </a:lnTo>
                <a:lnTo>
                  <a:pt x="719" y="211"/>
                </a:lnTo>
                <a:lnTo>
                  <a:pt x="708" y="213"/>
                </a:lnTo>
                <a:lnTo>
                  <a:pt x="698" y="213"/>
                </a:lnTo>
                <a:lnTo>
                  <a:pt x="692" y="205"/>
                </a:lnTo>
                <a:lnTo>
                  <a:pt x="681" y="203"/>
                </a:lnTo>
                <a:lnTo>
                  <a:pt x="677" y="195"/>
                </a:lnTo>
                <a:lnTo>
                  <a:pt x="671" y="190"/>
                </a:lnTo>
                <a:lnTo>
                  <a:pt x="671" y="186"/>
                </a:lnTo>
                <a:lnTo>
                  <a:pt x="675" y="176"/>
                </a:lnTo>
                <a:lnTo>
                  <a:pt x="667" y="168"/>
                </a:lnTo>
                <a:lnTo>
                  <a:pt x="667" y="159"/>
                </a:lnTo>
                <a:lnTo>
                  <a:pt x="667" y="151"/>
                </a:lnTo>
                <a:lnTo>
                  <a:pt x="667" y="143"/>
                </a:lnTo>
                <a:lnTo>
                  <a:pt x="667" y="136"/>
                </a:lnTo>
                <a:lnTo>
                  <a:pt x="673" y="132"/>
                </a:lnTo>
                <a:lnTo>
                  <a:pt x="679" y="124"/>
                </a:lnTo>
                <a:lnTo>
                  <a:pt x="675" y="115"/>
                </a:lnTo>
                <a:lnTo>
                  <a:pt x="667" y="109"/>
                </a:lnTo>
                <a:lnTo>
                  <a:pt x="660" y="105"/>
                </a:lnTo>
                <a:lnTo>
                  <a:pt x="652" y="101"/>
                </a:lnTo>
                <a:lnTo>
                  <a:pt x="644" y="92"/>
                </a:lnTo>
                <a:lnTo>
                  <a:pt x="644" y="82"/>
                </a:lnTo>
                <a:lnTo>
                  <a:pt x="650" y="76"/>
                </a:lnTo>
                <a:lnTo>
                  <a:pt x="658" y="72"/>
                </a:lnTo>
                <a:lnTo>
                  <a:pt x="667" y="69"/>
                </a:lnTo>
                <a:lnTo>
                  <a:pt x="675" y="72"/>
                </a:lnTo>
                <a:lnTo>
                  <a:pt x="687" y="76"/>
                </a:lnTo>
                <a:lnTo>
                  <a:pt x="694" y="80"/>
                </a:lnTo>
                <a:lnTo>
                  <a:pt x="708" y="84"/>
                </a:lnTo>
                <a:lnTo>
                  <a:pt x="715" y="90"/>
                </a:lnTo>
                <a:lnTo>
                  <a:pt x="727" y="92"/>
                </a:lnTo>
                <a:lnTo>
                  <a:pt x="735" y="96"/>
                </a:lnTo>
                <a:lnTo>
                  <a:pt x="746" y="96"/>
                </a:lnTo>
                <a:lnTo>
                  <a:pt x="756" y="96"/>
                </a:lnTo>
                <a:lnTo>
                  <a:pt x="763" y="96"/>
                </a:lnTo>
                <a:lnTo>
                  <a:pt x="769" y="92"/>
                </a:lnTo>
                <a:lnTo>
                  <a:pt x="773" y="86"/>
                </a:lnTo>
                <a:lnTo>
                  <a:pt x="779" y="82"/>
                </a:lnTo>
                <a:lnTo>
                  <a:pt x="788" y="76"/>
                </a:lnTo>
                <a:lnTo>
                  <a:pt x="794" y="74"/>
                </a:lnTo>
                <a:lnTo>
                  <a:pt x="804" y="76"/>
                </a:lnTo>
                <a:lnTo>
                  <a:pt x="809" y="74"/>
                </a:lnTo>
                <a:lnTo>
                  <a:pt x="817" y="71"/>
                </a:lnTo>
                <a:lnTo>
                  <a:pt x="825" y="69"/>
                </a:lnTo>
                <a:lnTo>
                  <a:pt x="830" y="69"/>
                </a:lnTo>
                <a:lnTo>
                  <a:pt x="840" y="67"/>
                </a:lnTo>
                <a:lnTo>
                  <a:pt x="850" y="67"/>
                </a:lnTo>
                <a:lnTo>
                  <a:pt x="859" y="61"/>
                </a:lnTo>
                <a:lnTo>
                  <a:pt x="863" y="55"/>
                </a:lnTo>
                <a:lnTo>
                  <a:pt x="869" y="53"/>
                </a:lnTo>
                <a:lnTo>
                  <a:pt x="878" y="51"/>
                </a:lnTo>
                <a:lnTo>
                  <a:pt x="888" y="49"/>
                </a:lnTo>
                <a:lnTo>
                  <a:pt x="898" y="42"/>
                </a:lnTo>
                <a:lnTo>
                  <a:pt x="901" y="36"/>
                </a:lnTo>
                <a:lnTo>
                  <a:pt x="905" y="32"/>
                </a:lnTo>
                <a:lnTo>
                  <a:pt x="909" y="26"/>
                </a:lnTo>
                <a:lnTo>
                  <a:pt x="915" y="23"/>
                </a:lnTo>
                <a:lnTo>
                  <a:pt x="921" y="21"/>
                </a:lnTo>
                <a:lnTo>
                  <a:pt x="925" y="15"/>
                </a:lnTo>
                <a:lnTo>
                  <a:pt x="926" y="9"/>
                </a:lnTo>
                <a:lnTo>
                  <a:pt x="919" y="5"/>
                </a:lnTo>
                <a:lnTo>
                  <a:pt x="923" y="0"/>
                </a:lnTo>
                <a:lnTo>
                  <a:pt x="932" y="0"/>
                </a:lnTo>
                <a:lnTo>
                  <a:pt x="940" y="0"/>
                </a:lnTo>
                <a:lnTo>
                  <a:pt x="949" y="2"/>
                </a:lnTo>
                <a:lnTo>
                  <a:pt x="955" y="3"/>
                </a:lnTo>
                <a:lnTo>
                  <a:pt x="959" y="7"/>
                </a:lnTo>
                <a:lnTo>
                  <a:pt x="963" y="13"/>
                </a:lnTo>
                <a:lnTo>
                  <a:pt x="963" y="25"/>
                </a:lnTo>
                <a:lnTo>
                  <a:pt x="963" y="34"/>
                </a:lnTo>
                <a:lnTo>
                  <a:pt x="963" y="42"/>
                </a:lnTo>
                <a:lnTo>
                  <a:pt x="967" y="48"/>
                </a:lnTo>
                <a:lnTo>
                  <a:pt x="971" y="49"/>
                </a:lnTo>
                <a:lnTo>
                  <a:pt x="976" y="53"/>
                </a:lnTo>
                <a:lnTo>
                  <a:pt x="982" y="57"/>
                </a:lnTo>
                <a:lnTo>
                  <a:pt x="984" y="65"/>
                </a:lnTo>
                <a:lnTo>
                  <a:pt x="984" y="71"/>
                </a:lnTo>
                <a:lnTo>
                  <a:pt x="986" y="76"/>
                </a:lnTo>
                <a:lnTo>
                  <a:pt x="992" y="78"/>
                </a:lnTo>
                <a:lnTo>
                  <a:pt x="999" y="86"/>
                </a:lnTo>
                <a:lnTo>
                  <a:pt x="997" y="92"/>
                </a:lnTo>
                <a:lnTo>
                  <a:pt x="992" y="101"/>
                </a:lnTo>
                <a:lnTo>
                  <a:pt x="986" y="107"/>
                </a:lnTo>
                <a:lnTo>
                  <a:pt x="982" y="109"/>
                </a:lnTo>
                <a:lnTo>
                  <a:pt x="978" y="111"/>
                </a:lnTo>
                <a:lnTo>
                  <a:pt x="980" y="115"/>
                </a:lnTo>
                <a:lnTo>
                  <a:pt x="980" y="119"/>
                </a:lnTo>
                <a:lnTo>
                  <a:pt x="974" y="128"/>
                </a:lnTo>
                <a:lnTo>
                  <a:pt x="972" y="134"/>
                </a:lnTo>
                <a:lnTo>
                  <a:pt x="972" y="140"/>
                </a:lnTo>
                <a:lnTo>
                  <a:pt x="967" y="147"/>
                </a:lnTo>
                <a:lnTo>
                  <a:pt x="969" y="151"/>
                </a:lnTo>
                <a:lnTo>
                  <a:pt x="967" y="159"/>
                </a:lnTo>
                <a:lnTo>
                  <a:pt x="969" y="170"/>
                </a:lnTo>
                <a:lnTo>
                  <a:pt x="972" y="176"/>
                </a:lnTo>
                <a:lnTo>
                  <a:pt x="976" y="182"/>
                </a:lnTo>
                <a:lnTo>
                  <a:pt x="976" y="190"/>
                </a:lnTo>
                <a:lnTo>
                  <a:pt x="974" y="197"/>
                </a:lnTo>
                <a:lnTo>
                  <a:pt x="978" y="201"/>
                </a:lnTo>
                <a:lnTo>
                  <a:pt x="984" y="203"/>
                </a:lnTo>
                <a:lnTo>
                  <a:pt x="984" y="211"/>
                </a:lnTo>
                <a:lnTo>
                  <a:pt x="986" y="216"/>
                </a:lnTo>
                <a:lnTo>
                  <a:pt x="986" y="224"/>
                </a:lnTo>
                <a:lnTo>
                  <a:pt x="986" y="230"/>
                </a:lnTo>
                <a:lnTo>
                  <a:pt x="990" y="236"/>
                </a:lnTo>
                <a:lnTo>
                  <a:pt x="999" y="239"/>
                </a:lnTo>
                <a:lnTo>
                  <a:pt x="1007" y="241"/>
                </a:lnTo>
                <a:lnTo>
                  <a:pt x="1017" y="247"/>
                </a:lnTo>
                <a:lnTo>
                  <a:pt x="1019" y="251"/>
                </a:lnTo>
                <a:lnTo>
                  <a:pt x="1022" y="259"/>
                </a:lnTo>
                <a:lnTo>
                  <a:pt x="1026" y="262"/>
                </a:lnTo>
                <a:lnTo>
                  <a:pt x="1030" y="266"/>
                </a:lnTo>
                <a:lnTo>
                  <a:pt x="1036" y="270"/>
                </a:lnTo>
                <a:lnTo>
                  <a:pt x="1045" y="276"/>
                </a:lnTo>
                <a:lnTo>
                  <a:pt x="1057" y="276"/>
                </a:lnTo>
                <a:lnTo>
                  <a:pt x="1068" y="276"/>
                </a:lnTo>
                <a:lnTo>
                  <a:pt x="1080" y="270"/>
                </a:lnTo>
                <a:lnTo>
                  <a:pt x="1093" y="262"/>
                </a:lnTo>
                <a:lnTo>
                  <a:pt x="1090" y="255"/>
                </a:lnTo>
                <a:lnTo>
                  <a:pt x="1101" y="253"/>
                </a:lnTo>
                <a:lnTo>
                  <a:pt x="1109" y="251"/>
                </a:lnTo>
                <a:lnTo>
                  <a:pt x="1116" y="251"/>
                </a:lnTo>
                <a:lnTo>
                  <a:pt x="1124" y="245"/>
                </a:lnTo>
                <a:lnTo>
                  <a:pt x="1136" y="245"/>
                </a:lnTo>
                <a:lnTo>
                  <a:pt x="1143" y="241"/>
                </a:lnTo>
                <a:lnTo>
                  <a:pt x="1153" y="245"/>
                </a:lnTo>
                <a:lnTo>
                  <a:pt x="1155" y="234"/>
                </a:lnTo>
                <a:lnTo>
                  <a:pt x="1161" y="226"/>
                </a:lnTo>
                <a:lnTo>
                  <a:pt x="1178" y="218"/>
                </a:lnTo>
                <a:lnTo>
                  <a:pt x="1187" y="222"/>
                </a:lnTo>
                <a:lnTo>
                  <a:pt x="1201" y="226"/>
                </a:lnTo>
                <a:lnTo>
                  <a:pt x="1210" y="228"/>
                </a:lnTo>
                <a:lnTo>
                  <a:pt x="1226" y="230"/>
                </a:lnTo>
                <a:lnTo>
                  <a:pt x="1235" y="230"/>
                </a:lnTo>
                <a:lnTo>
                  <a:pt x="1245" y="230"/>
                </a:lnTo>
                <a:lnTo>
                  <a:pt x="1255" y="224"/>
                </a:lnTo>
                <a:lnTo>
                  <a:pt x="1266" y="224"/>
                </a:lnTo>
                <a:lnTo>
                  <a:pt x="1266" y="218"/>
                </a:lnTo>
                <a:lnTo>
                  <a:pt x="1258" y="213"/>
                </a:lnTo>
                <a:lnTo>
                  <a:pt x="1262" y="207"/>
                </a:lnTo>
                <a:lnTo>
                  <a:pt x="1260" y="199"/>
                </a:lnTo>
                <a:lnTo>
                  <a:pt x="1262" y="190"/>
                </a:lnTo>
                <a:lnTo>
                  <a:pt x="1266" y="182"/>
                </a:lnTo>
                <a:lnTo>
                  <a:pt x="1278" y="182"/>
                </a:lnTo>
                <a:lnTo>
                  <a:pt x="1285" y="188"/>
                </a:lnTo>
                <a:lnTo>
                  <a:pt x="1295" y="190"/>
                </a:lnTo>
                <a:lnTo>
                  <a:pt x="1303" y="188"/>
                </a:lnTo>
                <a:lnTo>
                  <a:pt x="1306" y="182"/>
                </a:lnTo>
                <a:lnTo>
                  <a:pt x="1316" y="182"/>
                </a:lnTo>
                <a:lnTo>
                  <a:pt x="1327" y="186"/>
                </a:lnTo>
                <a:lnTo>
                  <a:pt x="1339" y="186"/>
                </a:lnTo>
                <a:lnTo>
                  <a:pt x="1351" y="188"/>
                </a:lnTo>
                <a:lnTo>
                  <a:pt x="1360" y="190"/>
                </a:lnTo>
                <a:lnTo>
                  <a:pt x="1374" y="197"/>
                </a:lnTo>
                <a:lnTo>
                  <a:pt x="1379" y="203"/>
                </a:lnTo>
                <a:lnTo>
                  <a:pt x="1393" y="211"/>
                </a:lnTo>
                <a:lnTo>
                  <a:pt x="1398" y="216"/>
                </a:lnTo>
                <a:lnTo>
                  <a:pt x="1408" y="216"/>
                </a:lnTo>
                <a:lnTo>
                  <a:pt x="1420" y="214"/>
                </a:lnTo>
                <a:lnTo>
                  <a:pt x="1429" y="211"/>
                </a:lnTo>
                <a:lnTo>
                  <a:pt x="1437" y="209"/>
                </a:lnTo>
                <a:lnTo>
                  <a:pt x="1445" y="216"/>
                </a:lnTo>
                <a:lnTo>
                  <a:pt x="1452" y="222"/>
                </a:lnTo>
                <a:lnTo>
                  <a:pt x="1462" y="230"/>
                </a:lnTo>
                <a:lnTo>
                  <a:pt x="1469" y="228"/>
                </a:lnTo>
                <a:lnTo>
                  <a:pt x="1477" y="220"/>
                </a:lnTo>
                <a:lnTo>
                  <a:pt x="1479" y="213"/>
                </a:lnTo>
                <a:lnTo>
                  <a:pt x="1487" y="209"/>
                </a:lnTo>
                <a:lnTo>
                  <a:pt x="1494" y="205"/>
                </a:lnTo>
                <a:lnTo>
                  <a:pt x="1500" y="193"/>
                </a:lnTo>
                <a:lnTo>
                  <a:pt x="1502" y="184"/>
                </a:lnTo>
                <a:lnTo>
                  <a:pt x="1508" y="176"/>
                </a:lnTo>
                <a:lnTo>
                  <a:pt x="1512" y="168"/>
                </a:lnTo>
                <a:lnTo>
                  <a:pt x="1516" y="157"/>
                </a:lnTo>
                <a:lnTo>
                  <a:pt x="1523" y="149"/>
                </a:lnTo>
                <a:lnTo>
                  <a:pt x="1529" y="143"/>
                </a:lnTo>
                <a:lnTo>
                  <a:pt x="1529" y="138"/>
                </a:lnTo>
                <a:lnTo>
                  <a:pt x="1533" y="124"/>
                </a:lnTo>
                <a:lnTo>
                  <a:pt x="1533" y="113"/>
                </a:lnTo>
                <a:lnTo>
                  <a:pt x="1540" y="103"/>
                </a:lnTo>
                <a:lnTo>
                  <a:pt x="1544" y="90"/>
                </a:lnTo>
                <a:lnTo>
                  <a:pt x="1552" y="82"/>
                </a:lnTo>
                <a:lnTo>
                  <a:pt x="1554" y="76"/>
                </a:lnTo>
                <a:lnTo>
                  <a:pt x="1556" y="67"/>
                </a:lnTo>
                <a:lnTo>
                  <a:pt x="1562" y="57"/>
                </a:lnTo>
                <a:lnTo>
                  <a:pt x="1564" y="49"/>
                </a:lnTo>
                <a:lnTo>
                  <a:pt x="1569" y="46"/>
                </a:lnTo>
                <a:lnTo>
                  <a:pt x="1577" y="49"/>
                </a:lnTo>
                <a:lnTo>
                  <a:pt x="1585" y="53"/>
                </a:lnTo>
                <a:lnTo>
                  <a:pt x="1590" y="61"/>
                </a:lnTo>
                <a:lnTo>
                  <a:pt x="1594" y="67"/>
                </a:lnTo>
                <a:lnTo>
                  <a:pt x="1594" y="74"/>
                </a:lnTo>
                <a:lnTo>
                  <a:pt x="1600" y="82"/>
                </a:lnTo>
                <a:lnTo>
                  <a:pt x="1608" y="88"/>
                </a:lnTo>
                <a:lnTo>
                  <a:pt x="1610" y="94"/>
                </a:lnTo>
                <a:lnTo>
                  <a:pt x="1610" y="107"/>
                </a:lnTo>
                <a:lnTo>
                  <a:pt x="1610" y="115"/>
                </a:lnTo>
                <a:lnTo>
                  <a:pt x="1608" y="120"/>
                </a:lnTo>
                <a:lnTo>
                  <a:pt x="1611" y="128"/>
                </a:lnTo>
                <a:lnTo>
                  <a:pt x="1615" y="134"/>
                </a:lnTo>
                <a:lnTo>
                  <a:pt x="1615" y="140"/>
                </a:lnTo>
                <a:lnTo>
                  <a:pt x="1613" y="145"/>
                </a:lnTo>
                <a:lnTo>
                  <a:pt x="1613" y="151"/>
                </a:lnTo>
                <a:lnTo>
                  <a:pt x="1615" y="163"/>
                </a:lnTo>
                <a:lnTo>
                  <a:pt x="1621" y="170"/>
                </a:lnTo>
                <a:lnTo>
                  <a:pt x="1629" y="176"/>
                </a:lnTo>
                <a:lnTo>
                  <a:pt x="1633" y="184"/>
                </a:lnTo>
                <a:lnTo>
                  <a:pt x="1633" y="193"/>
                </a:lnTo>
                <a:lnTo>
                  <a:pt x="1633" y="201"/>
                </a:lnTo>
                <a:lnTo>
                  <a:pt x="1636" y="209"/>
                </a:lnTo>
                <a:lnTo>
                  <a:pt x="1636" y="222"/>
                </a:lnTo>
                <a:lnTo>
                  <a:pt x="1644" y="230"/>
                </a:lnTo>
                <a:lnTo>
                  <a:pt x="1652" y="236"/>
                </a:lnTo>
                <a:lnTo>
                  <a:pt x="1661" y="236"/>
                </a:lnTo>
                <a:lnTo>
                  <a:pt x="1675" y="241"/>
                </a:lnTo>
                <a:lnTo>
                  <a:pt x="1682" y="243"/>
                </a:lnTo>
                <a:lnTo>
                  <a:pt x="1684" y="251"/>
                </a:lnTo>
                <a:lnTo>
                  <a:pt x="1686" y="262"/>
                </a:lnTo>
                <a:lnTo>
                  <a:pt x="1684" y="276"/>
                </a:lnTo>
                <a:lnTo>
                  <a:pt x="1681" y="289"/>
                </a:lnTo>
                <a:lnTo>
                  <a:pt x="1671" y="301"/>
                </a:lnTo>
                <a:lnTo>
                  <a:pt x="1663" y="312"/>
                </a:lnTo>
                <a:lnTo>
                  <a:pt x="1656" y="320"/>
                </a:lnTo>
                <a:lnTo>
                  <a:pt x="1650" y="322"/>
                </a:lnTo>
                <a:lnTo>
                  <a:pt x="1640" y="328"/>
                </a:lnTo>
                <a:lnTo>
                  <a:pt x="1638" y="335"/>
                </a:lnTo>
                <a:lnTo>
                  <a:pt x="1635" y="339"/>
                </a:lnTo>
                <a:lnTo>
                  <a:pt x="1627" y="345"/>
                </a:lnTo>
                <a:lnTo>
                  <a:pt x="1617" y="353"/>
                </a:lnTo>
                <a:lnTo>
                  <a:pt x="1604" y="360"/>
                </a:lnTo>
                <a:lnTo>
                  <a:pt x="1594" y="370"/>
                </a:lnTo>
                <a:lnTo>
                  <a:pt x="1587" y="372"/>
                </a:lnTo>
                <a:lnTo>
                  <a:pt x="1577" y="381"/>
                </a:lnTo>
                <a:lnTo>
                  <a:pt x="1571" y="389"/>
                </a:lnTo>
                <a:lnTo>
                  <a:pt x="1567" y="397"/>
                </a:lnTo>
                <a:lnTo>
                  <a:pt x="1564" y="399"/>
                </a:lnTo>
                <a:lnTo>
                  <a:pt x="1562" y="408"/>
                </a:lnTo>
                <a:lnTo>
                  <a:pt x="1565" y="416"/>
                </a:lnTo>
                <a:lnTo>
                  <a:pt x="1565" y="424"/>
                </a:lnTo>
                <a:lnTo>
                  <a:pt x="1558" y="427"/>
                </a:lnTo>
                <a:lnTo>
                  <a:pt x="1556" y="437"/>
                </a:lnTo>
                <a:lnTo>
                  <a:pt x="1556" y="443"/>
                </a:lnTo>
                <a:lnTo>
                  <a:pt x="1552" y="454"/>
                </a:lnTo>
                <a:lnTo>
                  <a:pt x="1560" y="462"/>
                </a:lnTo>
                <a:lnTo>
                  <a:pt x="1571" y="462"/>
                </a:lnTo>
                <a:lnTo>
                  <a:pt x="1583" y="452"/>
                </a:lnTo>
                <a:lnTo>
                  <a:pt x="1592" y="449"/>
                </a:lnTo>
                <a:lnTo>
                  <a:pt x="1606" y="450"/>
                </a:lnTo>
                <a:lnTo>
                  <a:pt x="1617" y="456"/>
                </a:lnTo>
                <a:lnTo>
                  <a:pt x="1619" y="472"/>
                </a:lnTo>
                <a:lnTo>
                  <a:pt x="1619" y="481"/>
                </a:lnTo>
                <a:lnTo>
                  <a:pt x="1621" y="491"/>
                </a:lnTo>
                <a:lnTo>
                  <a:pt x="1631" y="496"/>
                </a:lnTo>
                <a:lnTo>
                  <a:pt x="1644" y="498"/>
                </a:lnTo>
                <a:lnTo>
                  <a:pt x="1665" y="502"/>
                </a:lnTo>
                <a:lnTo>
                  <a:pt x="1677" y="498"/>
                </a:lnTo>
                <a:lnTo>
                  <a:pt x="1684" y="496"/>
                </a:lnTo>
                <a:lnTo>
                  <a:pt x="1692" y="504"/>
                </a:lnTo>
                <a:lnTo>
                  <a:pt x="1706" y="502"/>
                </a:lnTo>
                <a:lnTo>
                  <a:pt x="1713" y="495"/>
                </a:lnTo>
                <a:lnTo>
                  <a:pt x="1723" y="495"/>
                </a:lnTo>
                <a:lnTo>
                  <a:pt x="1730" y="495"/>
                </a:lnTo>
                <a:lnTo>
                  <a:pt x="1736" y="502"/>
                </a:lnTo>
                <a:lnTo>
                  <a:pt x="1742" y="502"/>
                </a:lnTo>
                <a:lnTo>
                  <a:pt x="1744" y="493"/>
                </a:lnTo>
                <a:lnTo>
                  <a:pt x="1752" y="489"/>
                </a:lnTo>
                <a:lnTo>
                  <a:pt x="1759" y="479"/>
                </a:lnTo>
                <a:lnTo>
                  <a:pt x="1763" y="472"/>
                </a:lnTo>
                <a:lnTo>
                  <a:pt x="1780" y="470"/>
                </a:lnTo>
                <a:lnTo>
                  <a:pt x="1792" y="462"/>
                </a:lnTo>
                <a:lnTo>
                  <a:pt x="1792" y="452"/>
                </a:lnTo>
                <a:lnTo>
                  <a:pt x="1796" y="439"/>
                </a:lnTo>
                <a:lnTo>
                  <a:pt x="1803" y="433"/>
                </a:lnTo>
                <a:lnTo>
                  <a:pt x="1813" y="422"/>
                </a:lnTo>
                <a:lnTo>
                  <a:pt x="1821" y="412"/>
                </a:lnTo>
                <a:lnTo>
                  <a:pt x="1836" y="406"/>
                </a:lnTo>
                <a:lnTo>
                  <a:pt x="1844" y="406"/>
                </a:lnTo>
                <a:lnTo>
                  <a:pt x="1855" y="406"/>
                </a:lnTo>
                <a:lnTo>
                  <a:pt x="1869" y="406"/>
                </a:lnTo>
                <a:lnTo>
                  <a:pt x="1884" y="410"/>
                </a:lnTo>
                <a:lnTo>
                  <a:pt x="1901" y="416"/>
                </a:lnTo>
                <a:lnTo>
                  <a:pt x="1915" y="420"/>
                </a:lnTo>
                <a:lnTo>
                  <a:pt x="1932" y="422"/>
                </a:lnTo>
                <a:lnTo>
                  <a:pt x="1949" y="429"/>
                </a:lnTo>
                <a:lnTo>
                  <a:pt x="1957" y="439"/>
                </a:lnTo>
                <a:lnTo>
                  <a:pt x="1965" y="443"/>
                </a:lnTo>
                <a:lnTo>
                  <a:pt x="1976" y="447"/>
                </a:lnTo>
                <a:lnTo>
                  <a:pt x="1982" y="452"/>
                </a:lnTo>
                <a:lnTo>
                  <a:pt x="1997" y="450"/>
                </a:lnTo>
                <a:lnTo>
                  <a:pt x="2005" y="452"/>
                </a:lnTo>
                <a:lnTo>
                  <a:pt x="2013" y="460"/>
                </a:lnTo>
                <a:lnTo>
                  <a:pt x="2022" y="462"/>
                </a:lnTo>
                <a:lnTo>
                  <a:pt x="2028" y="460"/>
                </a:lnTo>
                <a:lnTo>
                  <a:pt x="2030" y="472"/>
                </a:lnTo>
                <a:lnTo>
                  <a:pt x="2037" y="475"/>
                </a:lnTo>
                <a:lnTo>
                  <a:pt x="2047" y="475"/>
                </a:lnTo>
                <a:lnTo>
                  <a:pt x="2055" y="479"/>
                </a:lnTo>
                <a:lnTo>
                  <a:pt x="2064" y="483"/>
                </a:lnTo>
                <a:lnTo>
                  <a:pt x="2084" y="489"/>
                </a:lnTo>
                <a:lnTo>
                  <a:pt x="2084" y="495"/>
                </a:lnTo>
                <a:lnTo>
                  <a:pt x="2076" y="500"/>
                </a:lnTo>
                <a:lnTo>
                  <a:pt x="2080" y="504"/>
                </a:lnTo>
                <a:lnTo>
                  <a:pt x="2082" y="512"/>
                </a:lnTo>
                <a:lnTo>
                  <a:pt x="2084" y="520"/>
                </a:lnTo>
                <a:lnTo>
                  <a:pt x="2080" y="525"/>
                </a:lnTo>
                <a:lnTo>
                  <a:pt x="2082" y="531"/>
                </a:lnTo>
                <a:lnTo>
                  <a:pt x="2089" y="531"/>
                </a:lnTo>
                <a:lnTo>
                  <a:pt x="2095" y="533"/>
                </a:lnTo>
                <a:lnTo>
                  <a:pt x="2095" y="541"/>
                </a:lnTo>
                <a:lnTo>
                  <a:pt x="2093" y="548"/>
                </a:lnTo>
                <a:lnTo>
                  <a:pt x="2087" y="554"/>
                </a:lnTo>
                <a:lnTo>
                  <a:pt x="2085" y="562"/>
                </a:lnTo>
                <a:lnTo>
                  <a:pt x="2087" y="569"/>
                </a:lnTo>
                <a:lnTo>
                  <a:pt x="2095" y="569"/>
                </a:lnTo>
                <a:lnTo>
                  <a:pt x="2101" y="564"/>
                </a:lnTo>
                <a:lnTo>
                  <a:pt x="2103" y="552"/>
                </a:lnTo>
                <a:lnTo>
                  <a:pt x="2108" y="550"/>
                </a:lnTo>
                <a:lnTo>
                  <a:pt x="2114" y="554"/>
                </a:lnTo>
                <a:lnTo>
                  <a:pt x="2128" y="556"/>
                </a:lnTo>
                <a:lnTo>
                  <a:pt x="2132" y="546"/>
                </a:lnTo>
                <a:lnTo>
                  <a:pt x="2133" y="541"/>
                </a:lnTo>
                <a:lnTo>
                  <a:pt x="2139" y="537"/>
                </a:lnTo>
                <a:lnTo>
                  <a:pt x="2149" y="537"/>
                </a:lnTo>
                <a:lnTo>
                  <a:pt x="2156" y="541"/>
                </a:lnTo>
                <a:lnTo>
                  <a:pt x="2172" y="544"/>
                </a:lnTo>
                <a:lnTo>
                  <a:pt x="2178" y="548"/>
                </a:lnTo>
                <a:lnTo>
                  <a:pt x="2185" y="550"/>
                </a:lnTo>
                <a:lnTo>
                  <a:pt x="2197" y="556"/>
                </a:lnTo>
                <a:lnTo>
                  <a:pt x="2204" y="566"/>
                </a:lnTo>
                <a:lnTo>
                  <a:pt x="2214" y="569"/>
                </a:lnTo>
                <a:lnTo>
                  <a:pt x="2226" y="573"/>
                </a:lnTo>
                <a:lnTo>
                  <a:pt x="2235" y="577"/>
                </a:lnTo>
                <a:lnTo>
                  <a:pt x="2245" y="583"/>
                </a:lnTo>
                <a:lnTo>
                  <a:pt x="2254" y="583"/>
                </a:lnTo>
                <a:lnTo>
                  <a:pt x="2270" y="583"/>
                </a:lnTo>
                <a:lnTo>
                  <a:pt x="2275" y="583"/>
                </a:lnTo>
                <a:lnTo>
                  <a:pt x="2281" y="587"/>
                </a:lnTo>
                <a:lnTo>
                  <a:pt x="2287" y="590"/>
                </a:lnTo>
                <a:lnTo>
                  <a:pt x="2293" y="590"/>
                </a:lnTo>
                <a:lnTo>
                  <a:pt x="2302" y="592"/>
                </a:lnTo>
                <a:lnTo>
                  <a:pt x="2310" y="596"/>
                </a:lnTo>
                <a:close/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34" name="Freeform 23"/>
          <p:cNvSpPr>
            <a:spLocks noEditPoints="1"/>
          </p:cNvSpPr>
          <p:nvPr/>
        </p:nvSpPr>
        <p:spPr bwMode="auto">
          <a:xfrm>
            <a:off x="2855151" y="3262701"/>
            <a:ext cx="874789" cy="883995"/>
          </a:xfrm>
          <a:custGeom>
            <a:avLst/>
            <a:gdLst>
              <a:gd name="T0" fmla="*/ 2147483647 w 491"/>
              <a:gd name="T1" fmla="*/ 2147483647 h 509"/>
              <a:gd name="T2" fmla="*/ 2147483647 w 491"/>
              <a:gd name="T3" fmla="*/ 2147483647 h 509"/>
              <a:gd name="T4" fmla="*/ 2147483647 w 491"/>
              <a:gd name="T5" fmla="*/ 2147483647 h 509"/>
              <a:gd name="T6" fmla="*/ 2147483647 w 491"/>
              <a:gd name="T7" fmla="*/ 2147483647 h 509"/>
              <a:gd name="T8" fmla="*/ 2147483647 w 491"/>
              <a:gd name="T9" fmla="*/ 2147483647 h 509"/>
              <a:gd name="T10" fmla="*/ 2147483647 w 491"/>
              <a:gd name="T11" fmla="*/ 2147483647 h 509"/>
              <a:gd name="T12" fmla="*/ 2147483647 w 491"/>
              <a:gd name="T13" fmla="*/ 2147483647 h 509"/>
              <a:gd name="T14" fmla="*/ 2147483647 w 491"/>
              <a:gd name="T15" fmla="*/ 2147483647 h 509"/>
              <a:gd name="T16" fmla="*/ 2147483647 w 491"/>
              <a:gd name="T17" fmla="*/ 2147483647 h 509"/>
              <a:gd name="T18" fmla="*/ 2147483647 w 491"/>
              <a:gd name="T19" fmla="*/ 2147483647 h 509"/>
              <a:gd name="T20" fmla="*/ 2147483647 w 491"/>
              <a:gd name="T21" fmla="*/ 2147483647 h 509"/>
              <a:gd name="T22" fmla="*/ 2147483647 w 491"/>
              <a:gd name="T23" fmla="*/ 2147483647 h 509"/>
              <a:gd name="T24" fmla="*/ 2147483647 w 491"/>
              <a:gd name="T25" fmla="*/ 2147483647 h 509"/>
              <a:gd name="T26" fmla="*/ 2147483647 w 491"/>
              <a:gd name="T27" fmla="*/ 2147483647 h 509"/>
              <a:gd name="T28" fmla="*/ 2147483647 w 491"/>
              <a:gd name="T29" fmla="*/ 2147483647 h 509"/>
              <a:gd name="T30" fmla="*/ 2147483647 w 491"/>
              <a:gd name="T31" fmla="*/ 2147483647 h 509"/>
              <a:gd name="T32" fmla="*/ 2147483647 w 491"/>
              <a:gd name="T33" fmla="*/ 2147483647 h 509"/>
              <a:gd name="T34" fmla="*/ 2147483647 w 491"/>
              <a:gd name="T35" fmla="*/ 2147483647 h 509"/>
              <a:gd name="T36" fmla="*/ 2147483647 w 491"/>
              <a:gd name="T37" fmla="*/ 2147483647 h 509"/>
              <a:gd name="T38" fmla="*/ 2147483647 w 491"/>
              <a:gd name="T39" fmla="*/ 2147483647 h 509"/>
              <a:gd name="T40" fmla="*/ 2147483647 w 491"/>
              <a:gd name="T41" fmla="*/ 2147483647 h 509"/>
              <a:gd name="T42" fmla="*/ 2147483647 w 491"/>
              <a:gd name="T43" fmla="*/ 2147483647 h 509"/>
              <a:gd name="T44" fmla="*/ 2147483647 w 491"/>
              <a:gd name="T45" fmla="*/ 2147483647 h 509"/>
              <a:gd name="T46" fmla="*/ 2147483647 w 491"/>
              <a:gd name="T47" fmla="*/ 2147483647 h 509"/>
              <a:gd name="T48" fmla="*/ 2147483647 w 491"/>
              <a:gd name="T49" fmla="*/ 2147483647 h 509"/>
              <a:gd name="T50" fmla="*/ 2147483647 w 491"/>
              <a:gd name="T51" fmla="*/ 2147483647 h 509"/>
              <a:gd name="T52" fmla="*/ 2147483647 w 491"/>
              <a:gd name="T53" fmla="*/ 2147483647 h 509"/>
              <a:gd name="T54" fmla="*/ 2147483647 w 491"/>
              <a:gd name="T55" fmla="*/ 2147483647 h 509"/>
              <a:gd name="T56" fmla="*/ 2147483647 w 491"/>
              <a:gd name="T57" fmla="*/ 2147483647 h 509"/>
              <a:gd name="T58" fmla="*/ 2147483647 w 491"/>
              <a:gd name="T59" fmla="*/ 2147483647 h 509"/>
              <a:gd name="T60" fmla="*/ 2147483647 w 491"/>
              <a:gd name="T61" fmla="*/ 2147483647 h 509"/>
              <a:gd name="T62" fmla="*/ 2147483647 w 491"/>
              <a:gd name="T63" fmla="*/ 2147483647 h 509"/>
              <a:gd name="T64" fmla="*/ 2147483647 w 491"/>
              <a:gd name="T65" fmla="*/ 2147483647 h 509"/>
              <a:gd name="T66" fmla="*/ 2147483647 w 491"/>
              <a:gd name="T67" fmla="*/ 2147483647 h 509"/>
              <a:gd name="T68" fmla="*/ 2147483647 w 491"/>
              <a:gd name="T69" fmla="*/ 2147483647 h 509"/>
              <a:gd name="T70" fmla="*/ 2147483647 w 491"/>
              <a:gd name="T71" fmla="*/ 0 h 509"/>
              <a:gd name="T72" fmla="*/ 2147483647 w 491"/>
              <a:gd name="T73" fmla="*/ 2147483647 h 509"/>
              <a:gd name="T74" fmla="*/ 2147483647 w 491"/>
              <a:gd name="T75" fmla="*/ 2147483647 h 509"/>
              <a:gd name="T76" fmla="*/ 2147483647 w 491"/>
              <a:gd name="T77" fmla="*/ 2147483647 h 509"/>
              <a:gd name="T78" fmla="*/ 2147483647 w 491"/>
              <a:gd name="T79" fmla="*/ 2147483647 h 509"/>
              <a:gd name="T80" fmla="*/ 2147483647 w 491"/>
              <a:gd name="T81" fmla="*/ 2147483647 h 509"/>
              <a:gd name="T82" fmla="*/ 2147483647 w 491"/>
              <a:gd name="T83" fmla="*/ 2147483647 h 509"/>
              <a:gd name="T84" fmla="*/ 2147483647 w 491"/>
              <a:gd name="T85" fmla="*/ 2147483647 h 509"/>
              <a:gd name="T86" fmla="*/ 2147483647 w 491"/>
              <a:gd name="T87" fmla="*/ 2147483647 h 509"/>
              <a:gd name="T88" fmla="*/ 2147483647 w 491"/>
              <a:gd name="T89" fmla="*/ 2147483647 h 509"/>
              <a:gd name="T90" fmla="*/ 2147483647 w 491"/>
              <a:gd name="T91" fmla="*/ 2147483647 h 509"/>
              <a:gd name="T92" fmla="*/ 2147483647 w 491"/>
              <a:gd name="T93" fmla="*/ 2147483647 h 509"/>
              <a:gd name="T94" fmla="*/ 2147483647 w 491"/>
              <a:gd name="T95" fmla="*/ 2147483647 h 509"/>
              <a:gd name="T96" fmla="*/ 2147483647 w 491"/>
              <a:gd name="T97" fmla="*/ 2147483647 h 509"/>
              <a:gd name="T98" fmla="*/ 2147483647 w 491"/>
              <a:gd name="T99" fmla="*/ 2147483647 h 509"/>
              <a:gd name="T100" fmla="*/ 2147483647 w 491"/>
              <a:gd name="T101" fmla="*/ 2147483647 h 509"/>
              <a:gd name="T102" fmla="*/ 2147483647 w 491"/>
              <a:gd name="T103" fmla="*/ 2147483647 h 509"/>
              <a:gd name="T104" fmla="*/ 2147483647 w 491"/>
              <a:gd name="T105" fmla="*/ 2147483647 h 509"/>
              <a:gd name="T106" fmla="*/ 2147483647 w 491"/>
              <a:gd name="T107" fmla="*/ 2147483647 h 509"/>
              <a:gd name="T108" fmla="*/ 2147483647 w 491"/>
              <a:gd name="T109" fmla="*/ 2147483647 h 5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91"/>
              <a:gd name="T166" fmla="*/ 0 h 509"/>
              <a:gd name="T167" fmla="*/ 491 w 491"/>
              <a:gd name="T168" fmla="*/ 509 h 5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91" h="509">
                <a:moveTo>
                  <a:pt x="151" y="507"/>
                </a:moveTo>
                <a:lnTo>
                  <a:pt x="151" y="509"/>
                </a:lnTo>
                <a:lnTo>
                  <a:pt x="151" y="507"/>
                </a:lnTo>
                <a:close/>
                <a:moveTo>
                  <a:pt x="151" y="507"/>
                </a:moveTo>
                <a:lnTo>
                  <a:pt x="155" y="507"/>
                </a:lnTo>
                <a:lnTo>
                  <a:pt x="159" y="505"/>
                </a:lnTo>
                <a:lnTo>
                  <a:pt x="161" y="501"/>
                </a:lnTo>
                <a:lnTo>
                  <a:pt x="161" y="497"/>
                </a:lnTo>
                <a:lnTo>
                  <a:pt x="163" y="493"/>
                </a:lnTo>
                <a:lnTo>
                  <a:pt x="167" y="490"/>
                </a:lnTo>
                <a:lnTo>
                  <a:pt x="171" y="486"/>
                </a:lnTo>
                <a:lnTo>
                  <a:pt x="176" y="486"/>
                </a:lnTo>
                <a:lnTo>
                  <a:pt x="178" y="480"/>
                </a:lnTo>
                <a:lnTo>
                  <a:pt x="184" y="480"/>
                </a:lnTo>
                <a:lnTo>
                  <a:pt x="186" y="474"/>
                </a:lnTo>
                <a:lnTo>
                  <a:pt x="186" y="468"/>
                </a:lnTo>
                <a:lnTo>
                  <a:pt x="188" y="465"/>
                </a:lnTo>
                <a:lnTo>
                  <a:pt x="192" y="461"/>
                </a:lnTo>
                <a:lnTo>
                  <a:pt x="194" y="457"/>
                </a:lnTo>
                <a:lnTo>
                  <a:pt x="199" y="453"/>
                </a:lnTo>
                <a:lnTo>
                  <a:pt x="203" y="449"/>
                </a:lnTo>
                <a:lnTo>
                  <a:pt x="205" y="447"/>
                </a:lnTo>
                <a:lnTo>
                  <a:pt x="211" y="445"/>
                </a:lnTo>
                <a:lnTo>
                  <a:pt x="217" y="445"/>
                </a:lnTo>
                <a:lnTo>
                  <a:pt x="220" y="445"/>
                </a:lnTo>
                <a:lnTo>
                  <a:pt x="224" y="447"/>
                </a:lnTo>
                <a:lnTo>
                  <a:pt x="226" y="445"/>
                </a:lnTo>
                <a:lnTo>
                  <a:pt x="230" y="442"/>
                </a:lnTo>
                <a:lnTo>
                  <a:pt x="238" y="442"/>
                </a:lnTo>
                <a:lnTo>
                  <a:pt x="244" y="442"/>
                </a:lnTo>
                <a:lnTo>
                  <a:pt x="249" y="445"/>
                </a:lnTo>
                <a:lnTo>
                  <a:pt x="253" y="445"/>
                </a:lnTo>
                <a:lnTo>
                  <a:pt x="259" y="442"/>
                </a:lnTo>
                <a:lnTo>
                  <a:pt x="265" y="440"/>
                </a:lnTo>
                <a:lnTo>
                  <a:pt x="270" y="436"/>
                </a:lnTo>
                <a:lnTo>
                  <a:pt x="274" y="432"/>
                </a:lnTo>
                <a:lnTo>
                  <a:pt x="280" y="428"/>
                </a:lnTo>
                <a:lnTo>
                  <a:pt x="284" y="424"/>
                </a:lnTo>
                <a:lnTo>
                  <a:pt x="290" y="426"/>
                </a:lnTo>
                <a:lnTo>
                  <a:pt x="297" y="424"/>
                </a:lnTo>
                <a:lnTo>
                  <a:pt x="301" y="422"/>
                </a:lnTo>
                <a:lnTo>
                  <a:pt x="305" y="422"/>
                </a:lnTo>
                <a:lnTo>
                  <a:pt x="309" y="424"/>
                </a:lnTo>
                <a:lnTo>
                  <a:pt x="313" y="426"/>
                </a:lnTo>
                <a:lnTo>
                  <a:pt x="318" y="426"/>
                </a:lnTo>
                <a:lnTo>
                  <a:pt x="324" y="422"/>
                </a:lnTo>
                <a:lnTo>
                  <a:pt x="328" y="422"/>
                </a:lnTo>
                <a:lnTo>
                  <a:pt x="334" y="424"/>
                </a:lnTo>
                <a:lnTo>
                  <a:pt x="338" y="426"/>
                </a:lnTo>
                <a:lnTo>
                  <a:pt x="343" y="428"/>
                </a:lnTo>
                <a:lnTo>
                  <a:pt x="347" y="430"/>
                </a:lnTo>
                <a:lnTo>
                  <a:pt x="353" y="430"/>
                </a:lnTo>
                <a:lnTo>
                  <a:pt x="359" y="428"/>
                </a:lnTo>
                <a:lnTo>
                  <a:pt x="364" y="426"/>
                </a:lnTo>
                <a:lnTo>
                  <a:pt x="370" y="424"/>
                </a:lnTo>
                <a:lnTo>
                  <a:pt x="374" y="421"/>
                </a:lnTo>
                <a:lnTo>
                  <a:pt x="376" y="413"/>
                </a:lnTo>
                <a:lnTo>
                  <a:pt x="376" y="403"/>
                </a:lnTo>
                <a:lnTo>
                  <a:pt x="378" y="397"/>
                </a:lnTo>
                <a:lnTo>
                  <a:pt x="376" y="392"/>
                </a:lnTo>
                <a:lnTo>
                  <a:pt x="380" y="386"/>
                </a:lnTo>
                <a:lnTo>
                  <a:pt x="380" y="378"/>
                </a:lnTo>
                <a:lnTo>
                  <a:pt x="376" y="371"/>
                </a:lnTo>
                <a:lnTo>
                  <a:pt x="382" y="363"/>
                </a:lnTo>
                <a:lnTo>
                  <a:pt x="386" y="359"/>
                </a:lnTo>
                <a:lnTo>
                  <a:pt x="393" y="353"/>
                </a:lnTo>
                <a:lnTo>
                  <a:pt x="399" y="350"/>
                </a:lnTo>
                <a:lnTo>
                  <a:pt x="401" y="344"/>
                </a:lnTo>
                <a:lnTo>
                  <a:pt x="395" y="340"/>
                </a:lnTo>
                <a:lnTo>
                  <a:pt x="397" y="332"/>
                </a:lnTo>
                <a:lnTo>
                  <a:pt x="403" y="330"/>
                </a:lnTo>
                <a:lnTo>
                  <a:pt x="405" y="325"/>
                </a:lnTo>
                <a:lnTo>
                  <a:pt x="407" y="317"/>
                </a:lnTo>
                <a:lnTo>
                  <a:pt x="403" y="307"/>
                </a:lnTo>
                <a:lnTo>
                  <a:pt x="399" y="300"/>
                </a:lnTo>
                <a:lnTo>
                  <a:pt x="399" y="286"/>
                </a:lnTo>
                <a:lnTo>
                  <a:pt x="397" y="279"/>
                </a:lnTo>
                <a:lnTo>
                  <a:pt x="397" y="267"/>
                </a:lnTo>
                <a:lnTo>
                  <a:pt x="399" y="257"/>
                </a:lnTo>
                <a:lnTo>
                  <a:pt x="403" y="250"/>
                </a:lnTo>
                <a:lnTo>
                  <a:pt x="407" y="240"/>
                </a:lnTo>
                <a:lnTo>
                  <a:pt x="407" y="229"/>
                </a:lnTo>
                <a:lnTo>
                  <a:pt x="409" y="221"/>
                </a:lnTo>
                <a:lnTo>
                  <a:pt x="412" y="215"/>
                </a:lnTo>
                <a:lnTo>
                  <a:pt x="418" y="209"/>
                </a:lnTo>
                <a:lnTo>
                  <a:pt x="430" y="208"/>
                </a:lnTo>
                <a:lnTo>
                  <a:pt x="439" y="206"/>
                </a:lnTo>
                <a:lnTo>
                  <a:pt x="443" y="202"/>
                </a:lnTo>
                <a:lnTo>
                  <a:pt x="445" y="192"/>
                </a:lnTo>
                <a:lnTo>
                  <a:pt x="453" y="183"/>
                </a:lnTo>
                <a:lnTo>
                  <a:pt x="457" y="179"/>
                </a:lnTo>
                <a:lnTo>
                  <a:pt x="464" y="177"/>
                </a:lnTo>
                <a:lnTo>
                  <a:pt x="468" y="175"/>
                </a:lnTo>
                <a:lnTo>
                  <a:pt x="478" y="175"/>
                </a:lnTo>
                <a:lnTo>
                  <a:pt x="483" y="183"/>
                </a:lnTo>
                <a:lnTo>
                  <a:pt x="487" y="190"/>
                </a:lnTo>
                <a:lnTo>
                  <a:pt x="489" y="185"/>
                </a:lnTo>
                <a:lnTo>
                  <a:pt x="489" y="175"/>
                </a:lnTo>
                <a:lnTo>
                  <a:pt x="489" y="165"/>
                </a:lnTo>
                <a:lnTo>
                  <a:pt x="491" y="158"/>
                </a:lnTo>
                <a:lnTo>
                  <a:pt x="489" y="150"/>
                </a:lnTo>
                <a:lnTo>
                  <a:pt x="491" y="142"/>
                </a:lnTo>
                <a:lnTo>
                  <a:pt x="487" y="135"/>
                </a:lnTo>
                <a:lnTo>
                  <a:pt x="483" y="125"/>
                </a:lnTo>
                <a:lnTo>
                  <a:pt x="483" y="119"/>
                </a:lnTo>
                <a:lnTo>
                  <a:pt x="481" y="108"/>
                </a:lnTo>
                <a:lnTo>
                  <a:pt x="478" y="102"/>
                </a:lnTo>
                <a:lnTo>
                  <a:pt x="478" y="94"/>
                </a:lnTo>
                <a:lnTo>
                  <a:pt x="480" y="85"/>
                </a:lnTo>
                <a:lnTo>
                  <a:pt x="485" y="81"/>
                </a:lnTo>
                <a:lnTo>
                  <a:pt x="483" y="73"/>
                </a:lnTo>
                <a:lnTo>
                  <a:pt x="481" y="68"/>
                </a:lnTo>
                <a:lnTo>
                  <a:pt x="476" y="62"/>
                </a:lnTo>
                <a:lnTo>
                  <a:pt x="476" y="56"/>
                </a:lnTo>
                <a:lnTo>
                  <a:pt x="474" y="52"/>
                </a:lnTo>
                <a:lnTo>
                  <a:pt x="474" y="44"/>
                </a:lnTo>
                <a:lnTo>
                  <a:pt x="478" y="39"/>
                </a:lnTo>
                <a:lnTo>
                  <a:pt x="478" y="31"/>
                </a:lnTo>
                <a:lnTo>
                  <a:pt x="474" y="27"/>
                </a:lnTo>
                <a:lnTo>
                  <a:pt x="470" y="23"/>
                </a:lnTo>
                <a:lnTo>
                  <a:pt x="466" y="25"/>
                </a:lnTo>
                <a:lnTo>
                  <a:pt x="462" y="27"/>
                </a:lnTo>
                <a:lnTo>
                  <a:pt x="458" y="23"/>
                </a:lnTo>
                <a:lnTo>
                  <a:pt x="453" y="20"/>
                </a:lnTo>
                <a:lnTo>
                  <a:pt x="447" y="21"/>
                </a:lnTo>
                <a:lnTo>
                  <a:pt x="445" y="27"/>
                </a:lnTo>
                <a:lnTo>
                  <a:pt x="443" y="35"/>
                </a:lnTo>
                <a:lnTo>
                  <a:pt x="437" y="39"/>
                </a:lnTo>
                <a:lnTo>
                  <a:pt x="432" y="41"/>
                </a:lnTo>
                <a:lnTo>
                  <a:pt x="424" y="43"/>
                </a:lnTo>
                <a:lnTo>
                  <a:pt x="422" y="48"/>
                </a:lnTo>
                <a:lnTo>
                  <a:pt x="414" y="50"/>
                </a:lnTo>
                <a:lnTo>
                  <a:pt x="407" y="46"/>
                </a:lnTo>
                <a:lnTo>
                  <a:pt x="395" y="44"/>
                </a:lnTo>
                <a:lnTo>
                  <a:pt x="389" y="43"/>
                </a:lnTo>
                <a:lnTo>
                  <a:pt x="386" y="44"/>
                </a:lnTo>
                <a:lnTo>
                  <a:pt x="382" y="50"/>
                </a:lnTo>
                <a:lnTo>
                  <a:pt x="386" y="56"/>
                </a:lnTo>
                <a:lnTo>
                  <a:pt x="387" y="62"/>
                </a:lnTo>
                <a:lnTo>
                  <a:pt x="387" y="68"/>
                </a:lnTo>
                <a:lnTo>
                  <a:pt x="384" y="71"/>
                </a:lnTo>
                <a:lnTo>
                  <a:pt x="374" y="69"/>
                </a:lnTo>
                <a:lnTo>
                  <a:pt x="370" y="66"/>
                </a:lnTo>
                <a:lnTo>
                  <a:pt x="366" y="66"/>
                </a:lnTo>
                <a:lnTo>
                  <a:pt x="357" y="64"/>
                </a:lnTo>
                <a:lnTo>
                  <a:pt x="355" y="60"/>
                </a:lnTo>
                <a:lnTo>
                  <a:pt x="351" y="56"/>
                </a:lnTo>
                <a:lnTo>
                  <a:pt x="345" y="58"/>
                </a:lnTo>
                <a:lnTo>
                  <a:pt x="341" y="62"/>
                </a:lnTo>
                <a:lnTo>
                  <a:pt x="339" y="64"/>
                </a:lnTo>
                <a:lnTo>
                  <a:pt x="334" y="64"/>
                </a:lnTo>
                <a:lnTo>
                  <a:pt x="328" y="58"/>
                </a:lnTo>
                <a:lnTo>
                  <a:pt x="326" y="54"/>
                </a:lnTo>
                <a:lnTo>
                  <a:pt x="320" y="48"/>
                </a:lnTo>
                <a:lnTo>
                  <a:pt x="320" y="41"/>
                </a:lnTo>
                <a:lnTo>
                  <a:pt x="316" y="35"/>
                </a:lnTo>
                <a:lnTo>
                  <a:pt x="305" y="33"/>
                </a:lnTo>
                <a:lnTo>
                  <a:pt x="299" y="35"/>
                </a:lnTo>
                <a:lnTo>
                  <a:pt x="293" y="31"/>
                </a:lnTo>
                <a:lnTo>
                  <a:pt x="286" y="33"/>
                </a:lnTo>
                <a:lnTo>
                  <a:pt x="280" y="43"/>
                </a:lnTo>
                <a:lnTo>
                  <a:pt x="276" y="48"/>
                </a:lnTo>
                <a:lnTo>
                  <a:pt x="272" y="56"/>
                </a:lnTo>
                <a:lnTo>
                  <a:pt x="267" y="58"/>
                </a:lnTo>
                <a:lnTo>
                  <a:pt x="259" y="58"/>
                </a:lnTo>
                <a:lnTo>
                  <a:pt x="255" y="58"/>
                </a:lnTo>
                <a:lnTo>
                  <a:pt x="245" y="54"/>
                </a:lnTo>
                <a:lnTo>
                  <a:pt x="240" y="44"/>
                </a:lnTo>
                <a:lnTo>
                  <a:pt x="230" y="43"/>
                </a:lnTo>
                <a:lnTo>
                  <a:pt x="226" y="46"/>
                </a:lnTo>
                <a:lnTo>
                  <a:pt x="215" y="48"/>
                </a:lnTo>
                <a:lnTo>
                  <a:pt x="209" y="43"/>
                </a:lnTo>
                <a:lnTo>
                  <a:pt x="207" y="35"/>
                </a:lnTo>
                <a:lnTo>
                  <a:pt x="209" y="31"/>
                </a:lnTo>
                <a:lnTo>
                  <a:pt x="207" y="23"/>
                </a:lnTo>
                <a:lnTo>
                  <a:pt x="203" y="20"/>
                </a:lnTo>
                <a:lnTo>
                  <a:pt x="203" y="12"/>
                </a:lnTo>
                <a:lnTo>
                  <a:pt x="207" y="6"/>
                </a:lnTo>
                <a:lnTo>
                  <a:pt x="203" y="2"/>
                </a:lnTo>
                <a:lnTo>
                  <a:pt x="196" y="0"/>
                </a:lnTo>
                <a:lnTo>
                  <a:pt x="190" y="4"/>
                </a:lnTo>
                <a:lnTo>
                  <a:pt x="188" y="10"/>
                </a:lnTo>
                <a:lnTo>
                  <a:pt x="186" y="16"/>
                </a:lnTo>
                <a:lnTo>
                  <a:pt x="180" y="18"/>
                </a:lnTo>
                <a:lnTo>
                  <a:pt x="173" y="18"/>
                </a:lnTo>
                <a:lnTo>
                  <a:pt x="173" y="23"/>
                </a:lnTo>
                <a:lnTo>
                  <a:pt x="174" y="29"/>
                </a:lnTo>
                <a:lnTo>
                  <a:pt x="180" y="31"/>
                </a:lnTo>
                <a:lnTo>
                  <a:pt x="184" y="29"/>
                </a:lnTo>
                <a:lnTo>
                  <a:pt x="186" y="31"/>
                </a:lnTo>
                <a:lnTo>
                  <a:pt x="182" y="41"/>
                </a:lnTo>
                <a:lnTo>
                  <a:pt x="180" y="48"/>
                </a:lnTo>
                <a:lnTo>
                  <a:pt x="180" y="54"/>
                </a:lnTo>
                <a:lnTo>
                  <a:pt x="174" y="64"/>
                </a:lnTo>
                <a:lnTo>
                  <a:pt x="171" y="73"/>
                </a:lnTo>
                <a:lnTo>
                  <a:pt x="165" y="79"/>
                </a:lnTo>
                <a:lnTo>
                  <a:pt x="159" y="87"/>
                </a:lnTo>
                <a:lnTo>
                  <a:pt x="159" y="98"/>
                </a:lnTo>
                <a:lnTo>
                  <a:pt x="159" y="110"/>
                </a:lnTo>
                <a:lnTo>
                  <a:pt x="159" y="123"/>
                </a:lnTo>
                <a:lnTo>
                  <a:pt x="151" y="133"/>
                </a:lnTo>
                <a:lnTo>
                  <a:pt x="149" y="146"/>
                </a:lnTo>
                <a:lnTo>
                  <a:pt x="146" y="158"/>
                </a:lnTo>
                <a:lnTo>
                  <a:pt x="144" y="169"/>
                </a:lnTo>
                <a:lnTo>
                  <a:pt x="138" y="175"/>
                </a:lnTo>
                <a:lnTo>
                  <a:pt x="128" y="181"/>
                </a:lnTo>
                <a:lnTo>
                  <a:pt x="121" y="183"/>
                </a:lnTo>
                <a:lnTo>
                  <a:pt x="117" y="186"/>
                </a:lnTo>
                <a:lnTo>
                  <a:pt x="113" y="192"/>
                </a:lnTo>
                <a:lnTo>
                  <a:pt x="111" y="202"/>
                </a:lnTo>
                <a:lnTo>
                  <a:pt x="105" y="211"/>
                </a:lnTo>
                <a:lnTo>
                  <a:pt x="103" y="217"/>
                </a:lnTo>
                <a:lnTo>
                  <a:pt x="98" y="227"/>
                </a:lnTo>
                <a:lnTo>
                  <a:pt x="92" y="233"/>
                </a:lnTo>
                <a:lnTo>
                  <a:pt x="90" y="240"/>
                </a:lnTo>
                <a:lnTo>
                  <a:pt x="82" y="244"/>
                </a:lnTo>
                <a:lnTo>
                  <a:pt x="67" y="246"/>
                </a:lnTo>
                <a:lnTo>
                  <a:pt x="61" y="246"/>
                </a:lnTo>
                <a:lnTo>
                  <a:pt x="61" y="256"/>
                </a:lnTo>
                <a:lnTo>
                  <a:pt x="57" y="259"/>
                </a:lnTo>
                <a:lnTo>
                  <a:pt x="52" y="267"/>
                </a:lnTo>
                <a:lnTo>
                  <a:pt x="50" y="275"/>
                </a:lnTo>
                <a:lnTo>
                  <a:pt x="46" y="284"/>
                </a:lnTo>
                <a:lnTo>
                  <a:pt x="42" y="292"/>
                </a:lnTo>
                <a:lnTo>
                  <a:pt x="38" y="296"/>
                </a:lnTo>
                <a:lnTo>
                  <a:pt x="32" y="302"/>
                </a:lnTo>
                <a:lnTo>
                  <a:pt x="27" y="309"/>
                </a:lnTo>
                <a:lnTo>
                  <a:pt x="21" y="313"/>
                </a:lnTo>
                <a:lnTo>
                  <a:pt x="13" y="313"/>
                </a:lnTo>
                <a:lnTo>
                  <a:pt x="6" y="313"/>
                </a:lnTo>
                <a:lnTo>
                  <a:pt x="6" y="321"/>
                </a:lnTo>
                <a:lnTo>
                  <a:pt x="6" y="334"/>
                </a:lnTo>
                <a:lnTo>
                  <a:pt x="4" y="344"/>
                </a:lnTo>
                <a:lnTo>
                  <a:pt x="0" y="350"/>
                </a:lnTo>
                <a:lnTo>
                  <a:pt x="4" y="357"/>
                </a:lnTo>
                <a:lnTo>
                  <a:pt x="4" y="373"/>
                </a:lnTo>
                <a:lnTo>
                  <a:pt x="7" y="378"/>
                </a:lnTo>
                <a:lnTo>
                  <a:pt x="11" y="396"/>
                </a:lnTo>
                <a:lnTo>
                  <a:pt x="13" y="407"/>
                </a:lnTo>
                <a:lnTo>
                  <a:pt x="17" y="417"/>
                </a:lnTo>
                <a:lnTo>
                  <a:pt x="21" y="426"/>
                </a:lnTo>
                <a:lnTo>
                  <a:pt x="25" y="430"/>
                </a:lnTo>
                <a:lnTo>
                  <a:pt x="27" y="434"/>
                </a:lnTo>
                <a:lnTo>
                  <a:pt x="29" y="436"/>
                </a:lnTo>
                <a:lnTo>
                  <a:pt x="32" y="440"/>
                </a:lnTo>
                <a:lnTo>
                  <a:pt x="36" y="445"/>
                </a:lnTo>
                <a:lnTo>
                  <a:pt x="42" y="447"/>
                </a:lnTo>
                <a:lnTo>
                  <a:pt x="46" y="451"/>
                </a:lnTo>
                <a:lnTo>
                  <a:pt x="50" y="455"/>
                </a:lnTo>
                <a:lnTo>
                  <a:pt x="55" y="457"/>
                </a:lnTo>
                <a:lnTo>
                  <a:pt x="59" y="457"/>
                </a:lnTo>
                <a:lnTo>
                  <a:pt x="63" y="461"/>
                </a:lnTo>
                <a:lnTo>
                  <a:pt x="69" y="465"/>
                </a:lnTo>
                <a:lnTo>
                  <a:pt x="73" y="467"/>
                </a:lnTo>
                <a:lnTo>
                  <a:pt x="77" y="467"/>
                </a:lnTo>
                <a:lnTo>
                  <a:pt x="80" y="470"/>
                </a:lnTo>
                <a:lnTo>
                  <a:pt x="86" y="474"/>
                </a:lnTo>
                <a:lnTo>
                  <a:pt x="90" y="474"/>
                </a:lnTo>
                <a:lnTo>
                  <a:pt x="94" y="474"/>
                </a:lnTo>
                <a:lnTo>
                  <a:pt x="102" y="474"/>
                </a:lnTo>
                <a:lnTo>
                  <a:pt x="107" y="474"/>
                </a:lnTo>
                <a:lnTo>
                  <a:pt x="111" y="474"/>
                </a:lnTo>
                <a:lnTo>
                  <a:pt x="113" y="474"/>
                </a:lnTo>
                <a:lnTo>
                  <a:pt x="115" y="478"/>
                </a:lnTo>
                <a:lnTo>
                  <a:pt x="117" y="480"/>
                </a:lnTo>
                <a:lnTo>
                  <a:pt x="119" y="484"/>
                </a:lnTo>
                <a:lnTo>
                  <a:pt x="123" y="486"/>
                </a:lnTo>
                <a:lnTo>
                  <a:pt x="126" y="486"/>
                </a:lnTo>
                <a:lnTo>
                  <a:pt x="130" y="486"/>
                </a:lnTo>
                <a:lnTo>
                  <a:pt x="134" y="486"/>
                </a:lnTo>
                <a:lnTo>
                  <a:pt x="138" y="488"/>
                </a:lnTo>
                <a:lnTo>
                  <a:pt x="140" y="490"/>
                </a:lnTo>
                <a:lnTo>
                  <a:pt x="144" y="493"/>
                </a:lnTo>
                <a:lnTo>
                  <a:pt x="146" y="497"/>
                </a:lnTo>
                <a:lnTo>
                  <a:pt x="148" y="501"/>
                </a:lnTo>
                <a:lnTo>
                  <a:pt x="151" y="507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1829024" y="2584369"/>
            <a:ext cx="1380473" cy="1414392"/>
          </a:xfrm>
          <a:custGeom>
            <a:avLst/>
            <a:gdLst>
              <a:gd name="T0" fmla="*/ 2147483647 w 775"/>
              <a:gd name="T1" fmla="*/ 2147483647 h 815"/>
              <a:gd name="T2" fmla="*/ 2147483647 w 775"/>
              <a:gd name="T3" fmla="*/ 2147483647 h 815"/>
              <a:gd name="T4" fmla="*/ 2147483647 w 775"/>
              <a:gd name="T5" fmla="*/ 2147483647 h 815"/>
              <a:gd name="T6" fmla="*/ 2147483647 w 775"/>
              <a:gd name="T7" fmla="*/ 2147483647 h 815"/>
              <a:gd name="T8" fmla="*/ 2147483647 w 775"/>
              <a:gd name="T9" fmla="*/ 2147483647 h 815"/>
              <a:gd name="T10" fmla="*/ 2147483647 w 775"/>
              <a:gd name="T11" fmla="*/ 2147483647 h 815"/>
              <a:gd name="T12" fmla="*/ 2147483647 w 775"/>
              <a:gd name="T13" fmla="*/ 2147483647 h 815"/>
              <a:gd name="T14" fmla="*/ 2147483647 w 775"/>
              <a:gd name="T15" fmla="*/ 2147483647 h 815"/>
              <a:gd name="T16" fmla="*/ 2147483647 w 775"/>
              <a:gd name="T17" fmla="*/ 2147483647 h 815"/>
              <a:gd name="T18" fmla="*/ 2147483647 w 775"/>
              <a:gd name="T19" fmla="*/ 2147483647 h 815"/>
              <a:gd name="T20" fmla="*/ 2147483647 w 775"/>
              <a:gd name="T21" fmla="*/ 2147483647 h 815"/>
              <a:gd name="T22" fmla="*/ 2147483647 w 775"/>
              <a:gd name="T23" fmla="*/ 2147483647 h 815"/>
              <a:gd name="T24" fmla="*/ 2147483647 w 775"/>
              <a:gd name="T25" fmla="*/ 2147483647 h 815"/>
              <a:gd name="T26" fmla="*/ 2147483647 w 775"/>
              <a:gd name="T27" fmla="*/ 2147483647 h 815"/>
              <a:gd name="T28" fmla="*/ 2147483647 w 775"/>
              <a:gd name="T29" fmla="*/ 2147483647 h 815"/>
              <a:gd name="T30" fmla="*/ 2147483647 w 775"/>
              <a:gd name="T31" fmla="*/ 2147483647 h 815"/>
              <a:gd name="T32" fmla="*/ 2147483647 w 775"/>
              <a:gd name="T33" fmla="*/ 2147483647 h 815"/>
              <a:gd name="T34" fmla="*/ 2147483647 w 775"/>
              <a:gd name="T35" fmla="*/ 2147483647 h 815"/>
              <a:gd name="T36" fmla="*/ 2147483647 w 775"/>
              <a:gd name="T37" fmla="*/ 2147483647 h 815"/>
              <a:gd name="T38" fmla="*/ 2147483647 w 775"/>
              <a:gd name="T39" fmla="*/ 2147483647 h 815"/>
              <a:gd name="T40" fmla="*/ 2147483647 w 775"/>
              <a:gd name="T41" fmla="*/ 2147483647 h 815"/>
              <a:gd name="T42" fmla="*/ 2147483647 w 775"/>
              <a:gd name="T43" fmla="*/ 2147483647 h 815"/>
              <a:gd name="T44" fmla="*/ 2147483647 w 775"/>
              <a:gd name="T45" fmla="*/ 2147483647 h 815"/>
              <a:gd name="T46" fmla="*/ 2147483647 w 775"/>
              <a:gd name="T47" fmla="*/ 2147483647 h 815"/>
              <a:gd name="T48" fmla="*/ 2147483647 w 775"/>
              <a:gd name="T49" fmla="*/ 2147483647 h 815"/>
              <a:gd name="T50" fmla="*/ 2147483647 w 775"/>
              <a:gd name="T51" fmla="*/ 2147483647 h 815"/>
              <a:gd name="T52" fmla="*/ 2147483647 w 775"/>
              <a:gd name="T53" fmla="*/ 2147483647 h 815"/>
              <a:gd name="T54" fmla="*/ 2147483647 w 775"/>
              <a:gd name="T55" fmla="*/ 2147483647 h 815"/>
              <a:gd name="T56" fmla="*/ 2147483647 w 775"/>
              <a:gd name="T57" fmla="*/ 2147483647 h 815"/>
              <a:gd name="T58" fmla="*/ 2147483647 w 775"/>
              <a:gd name="T59" fmla="*/ 2147483647 h 815"/>
              <a:gd name="T60" fmla="*/ 2147483647 w 775"/>
              <a:gd name="T61" fmla="*/ 2147483647 h 815"/>
              <a:gd name="T62" fmla="*/ 2147483647 w 775"/>
              <a:gd name="T63" fmla="*/ 2147483647 h 815"/>
              <a:gd name="T64" fmla="*/ 2147483647 w 775"/>
              <a:gd name="T65" fmla="*/ 2147483647 h 815"/>
              <a:gd name="T66" fmla="*/ 2147483647 w 775"/>
              <a:gd name="T67" fmla="*/ 2147483647 h 815"/>
              <a:gd name="T68" fmla="*/ 2147483647 w 775"/>
              <a:gd name="T69" fmla="*/ 2147483647 h 815"/>
              <a:gd name="T70" fmla="*/ 2147483647 w 775"/>
              <a:gd name="T71" fmla="*/ 2147483647 h 815"/>
              <a:gd name="T72" fmla="*/ 2147483647 w 775"/>
              <a:gd name="T73" fmla="*/ 2147483647 h 815"/>
              <a:gd name="T74" fmla="*/ 2147483647 w 775"/>
              <a:gd name="T75" fmla="*/ 2147483647 h 815"/>
              <a:gd name="T76" fmla="*/ 2147483647 w 775"/>
              <a:gd name="T77" fmla="*/ 2147483647 h 815"/>
              <a:gd name="T78" fmla="*/ 2147483647 w 775"/>
              <a:gd name="T79" fmla="*/ 2147483647 h 815"/>
              <a:gd name="T80" fmla="*/ 2147483647 w 775"/>
              <a:gd name="T81" fmla="*/ 2147483647 h 815"/>
              <a:gd name="T82" fmla="*/ 2147483647 w 775"/>
              <a:gd name="T83" fmla="*/ 2147483647 h 815"/>
              <a:gd name="T84" fmla="*/ 2147483647 w 775"/>
              <a:gd name="T85" fmla="*/ 2147483647 h 815"/>
              <a:gd name="T86" fmla="*/ 2147483647 w 775"/>
              <a:gd name="T87" fmla="*/ 2147483647 h 815"/>
              <a:gd name="T88" fmla="*/ 2147483647 w 775"/>
              <a:gd name="T89" fmla="*/ 2147483647 h 815"/>
              <a:gd name="T90" fmla="*/ 2147483647 w 775"/>
              <a:gd name="T91" fmla="*/ 2147483647 h 815"/>
              <a:gd name="T92" fmla="*/ 2147483647 w 775"/>
              <a:gd name="T93" fmla="*/ 2147483647 h 815"/>
              <a:gd name="T94" fmla="*/ 2147483647 w 775"/>
              <a:gd name="T95" fmla="*/ 2147483647 h 815"/>
              <a:gd name="T96" fmla="*/ 2147483647 w 775"/>
              <a:gd name="T97" fmla="*/ 2147483647 h 815"/>
              <a:gd name="T98" fmla="*/ 2147483647 w 775"/>
              <a:gd name="T99" fmla="*/ 2147483647 h 815"/>
              <a:gd name="T100" fmla="*/ 2147483647 w 775"/>
              <a:gd name="T101" fmla="*/ 2147483647 h 815"/>
              <a:gd name="T102" fmla="*/ 2147483647 w 775"/>
              <a:gd name="T103" fmla="*/ 2147483647 h 815"/>
              <a:gd name="T104" fmla="*/ 2147483647 w 775"/>
              <a:gd name="T105" fmla="*/ 2147483647 h 815"/>
              <a:gd name="T106" fmla="*/ 2147483647 w 775"/>
              <a:gd name="T107" fmla="*/ 2147483647 h 815"/>
              <a:gd name="T108" fmla="*/ 2147483647 w 775"/>
              <a:gd name="T109" fmla="*/ 2147483647 h 815"/>
              <a:gd name="T110" fmla="*/ 2147483647 w 775"/>
              <a:gd name="T111" fmla="*/ 2147483647 h 815"/>
              <a:gd name="T112" fmla="*/ 2147483647 w 775"/>
              <a:gd name="T113" fmla="*/ 2147483647 h 8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5"/>
              <a:gd name="T172" fmla="*/ 0 h 815"/>
              <a:gd name="T173" fmla="*/ 775 w 775"/>
              <a:gd name="T174" fmla="*/ 815 h 8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5" h="815">
                <a:moveTo>
                  <a:pt x="597" y="815"/>
                </a:moveTo>
                <a:lnTo>
                  <a:pt x="593" y="813"/>
                </a:lnTo>
                <a:lnTo>
                  <a:pt x="589" y="811"/>
                </a:lnTo>
                <a:lnTo>
                  <a:pt x="587" y="811"/>
                </a:lnTo>
                <a:lnTo>
                  <a:pt x="582" y="808"/>
                </a:lnTo>
                <a:lnTo>
                  <a:pt x="578" y="804"/>
                </a:lnTo>
                <a:lnTo>
                  <a:pt x="574" y="798"/>
                </a:lnTo>
                <a:lnTo>
                  <a:pt x="570" y="794"/>
                </a:lnTo>
                <a:lnTo>
                  <a:pt x="566" y="790"/>
                </a:lnTo>
                <a:lnTo>
                  <a:pt x="564" y="785"/>
                </a:lnTo>
                <a:lnTo>
                  <a:pt x="560" y="781"/>
                </a:lnTo>
                <a:lnTo>
                  <a:pt x="557" y="777"/>
                </a:lnTo>
                <a:lnTo>
                  <a:pt x="551" y="775"/>
                </a:lnTo>
                <a:lnTo>
                  <a:pt x="547" y="771"/>
                </a:lnTo>
                <a:lnTo>
                  <a:pt x="543" y="767"/>
                </a:lnTo>
                <a:lnTo>
                  <a:pt x="539" y="763"/>
                </a:lnTo>
                <a:lnTo>
                  <a:pt x="534" y="760"/>
                </a:lnTo>
                <a:lnTo>
                  <a:pt x="530" y="760"/>
                </a:lnTo>
                <a:lnTo>
                  <a:pt x="528" y="760"/>
                </a:lnTo>
                <a:lnTo>
                  <a:pt x="524" y="762"/>
                </a:lnTo>
                <a:lnTo>
                  <a:pt x="520" y="760"/>
                </a:lnTo>
                <a:lnTo>
                  <a:pt x="516" y="758"/>
                </a:lnTo>
                <a:lnTo>
                  <a:pt x="512" y="754"/>
                </a:lnTo>
                <a:lnTo>
                  <a:pt x="509" y="754"/>
                </a:lnTo>
                <a:lnTo>
                  <a:pt x="501" y="754"/>
                </a:lnTo>
                <a:lnTo>
                  <a:pt x="497" y="754"/>
                </a:lnTo>
                <a:lnTo>
                  <a:pt x="493" y="756"/>
                </a:lnTo>
                <a:lnTo>
                  <a:pt x="491" y="760"/>
                </a:lnTo>
                <a:lnTo>
                  <a:pt x="488" y="762"/>
                </a:lnTo>
                <a:lnTo>
                  <a:pt x="482" y="760"/>
                </a:lnTo>
                <a:lnTo>
                  <a:pt x="480" y="758"/>
                </a:lnTo>
                <a:lnTo>
                  <a:pt x="476" y="756"/>
                </a:lnTo>
                <a:lnTo>
                  <a:pt x="474" y="756"/>
                </a:lnTo>
                <a:lnTo>
                  <a:pt x="466" y="758"/>
                </a:lnTo>
                <a:lnTo>
                  <a:pt x="461" y="756"/>
                </a:lnTo>
                <a:lnTo>
                  <a:pt x="455" y="758"/>
                </a:lnTo>
                <a:lnTo>
                  <a:pt x="449" y="758"/>
                </a:lnTo>
                <a:lnTo>
                  <a:pt x="445" y="760"/>
                </a:lnTo>
                <a:lnTo>
                  <a:pt x="440" y="760"/>
                </a:lnTo>
                <a:lnTo>
                  <a:pt x="434" y="758"/>
                </a:lnTo>
                <a:lnTo>
                  <a:pt x="430" y="756"/>
                </a:lnTo>
                <a:lnTo>
                  <a:pt x="424" y="754"/>
                </a:lnTo>
                <a:lnTo>
                  <a:pt x="418" y="752"/>
                </a:lnTo>
                <a:lnTo>
                  <a:pt x="413" y="750"/>
                </a:lnTo>
                <a:lnTo>
                  <a:pt x="405" y="746"/>
                </a:lnTo>
                <a:lnTo>
                  <a:pt x="399" y="746"/>
                </a:lnTo>
                <a:lnTo>
                  <a:pt x="395" y="744"/>
                </a:lnTo>
                <a:lnTo>
                  <a:pt x="390" y="742"/>
                </a:lnTo>
                <a:lnTo>
                  <a:pt x="386" y="740"/>
                </a:lnTo>
                <a:lnTo>
                  <a:pt x="380" y="739"/>
                </a:lnTo>
                <a:lnTo>
                  <a:pt x="376" y="739"/>
                </a:lnTo>
                <a:lnTo>
                  <a:pt x="370" y="739"/>
                </a:lnTo>
                <a:lnTo>
                  <a:pt x="367" y="739"/>
                </a:lnTo>
                <a:lnTo>
                  <a:pt x="361" y="740"/>
                </a:lnTo>
                <a:lnTo>
                  <a:pt x="357" y="742"/>
                </a:lnTo>
                <a:lnTo>
                  <a:pt x="351" y="744"/>
                </a:lnTo>
                <a:lnTo>
                  <a:pt x="349" y="746"/>
                </a:lnTo>
                <a:lnTo>
                  <a:pt x="344" y="746"/>
                </a:lnTo>
                <a:lnTo>
                  <a:pt x="340" y="750"/>
                </a:lnTo>
                <a:lnTo>
                  <a:pt x="336" y="754"/>
                </a:lnTo>
                <a:lnTo>
                  <a:pt x="334" y="756"/>
                </a:lnTo>
                <a:lnTo>
                  <a:pt x="328" y="760"/>
                </a:lnTo>
                <a:lnTo>
                  <a:pt x="324" y="763"/>
                </a:lnTo>
                <a:lnTo>
                  <a:pt x="321" y="767"/>
                </a:lnTo>
                <a:lnTo>
                  <a:pt x="319" y="769"/>
                </a:lnTo>
                <a:lnTo>
                  <a:pt x="315" y="769"/>
                </a:lnTo>
                <a:lnTo>
                  <a:pt x="311" y="771"/>
                </a:lnTo>
                <a:lnTo>
                  <a:pt x="303" y="775"/>
                </a:lnTo>
                <a:lnTo>
                  <a:pt x="299" y="777"/>
                </a:lnTo>
                <a:lnTo>
                  <a:pt x="292" y="775"/>
                </a:lnTo>
                <a:lnTo>
                  <a:pt x="288" y="775"/>
                </a:lnTo>
                <a:lnTo>
                  <a:pt x="280" y="773"/>
                </a:lnTo>
                <a:lnTo>
                  <a:pt x="276" y="769"/>
                </a:lnTo>
                <a:lnTo>
                  <a:pt x="273" y="769"/>
                </a:lnTo>
                <a:lnTo>
                  <a:pt x="269" y="769"/>
                </a:lnTo>
                <a:lnTo>
                  <a:pt x="263" y="771"/>
                </a:lnTo>
                <a:lnTo>
                  <a:pt x="261" y="775"/>
                </a:lnTo>
                <a:lnTo>
                  <a:pt x="259" y="777"/>
                </a:lnTo>
                <a:lnTo>
                  <a:pt x="259" y="771"/>
                </a:lnTo>
                <a:lnTo>
                  <a:pt x="257" y="765"/>
                </a:lnTo>
                <a:lnTo>
                  <a:pt x="253" y="762"/>
                </a:lnTo>
                <a:lnTo>
                  <a:pt x="250" y="756"/>
                </a:lnTo>
                <a:lnTo>
                  <a:pt x="244" y="754"/>
                </a:lnTo>
                <a:lnTo>
                  <a:pt x="238" y="754"/>
                </a:lnTo>
                <a:lnTo>
                  <a:pt x="232" y="750"/>
                </a:lnTo>
                <a:lnTo>
                  <a:pt x="232" y="744"/>
                </a:lnTo>
                <a:lnTo>
                  <a:pt x="228" y="742"/>
                </a:lnTo>
                <a:lnTo>
                  <a:pt x="225" y="737"/>
                </a:lnTo>
                <a:lnTo>
                  <a:pt x="221" y="731"/>
                </a:lnTo>
                <a:lnTo>
                  <a:pt x="221" y="727"/>
                </a:lnTo>
                <a:lnTo>
                  <a:pt x="221" y="721"/>
                </a:lnTo>
                <a:lnTo>
                  <a:pt x="225" y="717"/>
                </a:lnTo>
                <a:lnTo>
                  <a:pt x="221" y="712"/>
                </a:lnTo>
                <a:lnTo>
                  <a:pt x="223" y="702"/>
                </a:lnTo>
                <a:lnTo>
                  <a:pt x="221" y="696"/>
                </a:lnTo>
                <a:lnTo>
                  <a:pt x="219" y="692"/>
                </a:lnTo>
                <a:lnTo>
                  <a:pt x="219" y="689"/>
                </a:lnTo>
                <a:lnTo>
                  <a:pt x="221" y="685"/>
                </a:lnTo>
                <a:lnTo>
                  <a:pt x="227" y="681"/>
                </a:lnTo>
                <a:lnTo>
                  <a:pt x="225" y="677"/>
                </a:lnTo>
                <a:lnTo>
                  <a:pt x="219" y="673"/>
                </a:lnTo>
                <a:lnTo>
                  <a:pt x="213" y="675"/>
                </a:lnTo>
                <a:lnTo>
                  <a:pt x="209" y="675"/>
                </a:lnTo>
                <a:lnTo>
                  <a:pt x="202" y="677"/>
                </a:lnTo>
                <a:lnTo>
                  <a:pt x="196" y="675"/>
                </a:lnTo>
                <a:lnTo>
                  <a:pt x="194" y="679"/>
                </a:lnTo>
                <a:lnTo>
                  <a:pt x="188" y="677"/>
                </a:lnTo>
                <a:lnTo>
                  <a:pt x="181" y="679"/>
                </a:lnTo>
                <a:lnTo>
                  <a:pt x="173" y="679"/>
                </a:lnTo>
                <a:lnTo>
                  <a:pt x="167" y="679"/>
                </a:lnTo>
                <a:lnTo>
                  <a:pt x="157" y="677"/>
                </a:lnTo>
                <a:lnTo>
                  <a:pt x="150" y="677"/>
                </a:lnTo>
                <a:lnTo>
                  <a:pt x="140" y="677"/>
                </a:lnTo>
                <a:lnTo>
                  <a:pt x="134" y="677"/>
                </a:lnTo>
                <a:lnTo>
                  <a:pt x="129" y="677"/>
                </a:lnTo>
                <a:lnTo>
                  <a:pt x="121" y="675"/>
                </a:lnTo>
                <a:lnTo>
                  <a:pt x="115" y="677"/>
                </a:lnTo>
                <a:lnTo>
                  <a:pt x="113" y="681"/>
                </a:lnTo>
                <a:lnTo>
                  <a:pt x="106" y="681"/>
                </a:lnTo>
                <a:lnTo>
                  <a:pt x="100" y="679"/>
                </a:lnTo>
                <a:lnTo>
                  <a:pt x="94" y="677"/>
                </a:lnTo>
                <a:lnTo>
                  <a:pt x="94" y="668"/>
                </a:lnTo>
                <a:lnTo>
                  <a:pt x="90" y="662"/>
                </a:lnTo>
                <a:lnTo>
                  <a:pt x="90" y="658"/>
                </a:lnTo>
                <a:lnTo>
                  <a:pt x="88" y="652"/>
                </a:lnTo>
                <a:lnTo>
                  <a:pt x="83" y="646"/>
                </a:lnTo>
                <a:lnTo>
                  <a:pt x="81" y="641"/>
                </a:lnTo>
                <a:lnTo>
                  <a:pt x="79" y="633"/>
                </a:lnTo>
                <a:lnTo>
                  <a:pt x="77" y="625"/>
                </a:lnTo>
                <a:lnTo>
                  <a:pt x="73" y="620"/>
                </a:lnTo>
                <a:lnTo>
                  <a:pt x="71" y="614"/>
                </a:lnTo>
                <a:lnTo>
                  <a:pt x="65" y="608"/>
                </a:lnTo>
                <a:lnTo>
                  <a:pt x="65" y="600"/>
                </a:lnTo>
                <a:lnTo>
                  <a:pt x="67" y="589"/>
                </a:lnTo>
                <a:lnTo>
                  <a:pt x="65" y="583"/>
                </a:lnTo>
                <a:lnTo>
                  <a:pt x="71" y="579"/>
                </a:lnTo>
                <a:lnTo>
                  <a:pt x="79" y="574"/>
                </a:lnTo>
                <a:lnTo>
                  <a:pt x="79" y="566"/>
                </a:lnTo>
                <a:lnTo>
                  <a:pt x="83" y="558"/>
                </a:lnTo>
                <a:lnTo>
                  <a:pt x="79" y="552"/>
                </a:lnTo>
                <a:lnTo>
                  <a:pt x="77" y="545"/>
                </a:lnTo>
                <a:lnTo>
                  <a:pt x="75" y="539"/>
                </a:lnTo>
                <a:lnTo>
                  <a:pt x="73" y="529"/>
                </a:lnTo>
                <a:lnTo>
                  <a:pt x="69" y="524"/>
                </a:lnTo>
                <a:lnTo>
                  <a:pt x="65" y="518"/>
                </a:lnTo>
                <a:lnTo>
                  <a:pt x="65" y="508"/>
                </a:lnTo>
                <a:lnTo>
                  <a:pt x="63" y="503"/>
                </a:lnTo>
                <a:lnTo>
                  <a:pt x="60" y="497"/>
                </a:lnTo>
                <a:lnTo>
                  <a:pt x="54" y="491"/>
                </a:lnTo>
                <a:lnTo>
                  <a:pt x="46" y="489"/>
                </a:lnTo>
                <a:lnTo>
                  <a:pt x="48" y="481"/>
                </a:lnTo>
                <a:lnTo>
                  <a:pt x="52" y="480"/>
                </a:lnTo>
                <a:lnTo>
                  <a:pt x="58" y="472"/>
                </a:lnTo>
                <a:lnTo>
                  <a:pt x="63" y="468"/>
                </a:lnTo>
                <a:lnTo>
                  <a:pt x="65" y="462"/>
                </a:lnTo>
                <a:lnTo>
                  <a:pt x="65" y="457"/>
                </a:lnTo>
                <a:lnTo>
                  <a:pt x="69" y="453"/>
                </a:lnTo>
                <a:lnTo>
                  <a:pt x="73" y="445"/>
                </a:lnTo>
                <a:lnTo>
                  <a:pt x="75" y="439"/>
                </a:lnTo>
                <a:lnTo>
                  <a:pt x="81" y="435"/>
                </a:lnTo>
                <a:lnTo>
                  <a:pt x="88" y="432"/>
                </a:lnTo>
                <a:lnTo>
                  <a:pt x="96" y="426"/>
                </a:lnTo>
                <a:lnTo>
                  <a:pt x="100" y="418"/>
                </a:lnTo>
                <a:lnTo>
                  <a:pt x="104" y="410"/>
                </a:lnTo>
                <a:lnTo>
                  <a:pt x="104" y="403"/>
                </a:lnTo>
                <a:lnTo>
                  <a:pt x="106" y="397"/>
                </a:lnTo>
                <a:lnTo>
                  <a:pt x="110" y="389"/>
                </a:lnTo>
                <a:lnTo>
                  <a:pt x="110" y="382"/>
                </a:lnTo>
                <a:lnTo>
                  <a:pt x="108" y="374"/>
                </a:lnTo>
                <a:lnTo>
                  <a:pt x="108" y="364"/>
                </a:lnTo>
                <a:lnTo>
                  <a:pt x="108" y="361"/>
                </a:lnTo>
                <a:lnTo>
                  <a:pt x="108" y="355"/>
                </a:lnTo>
                <a:lnTo>
                  <a:pt x="106" y="345"/>
                </a:lnTo>
                <a:lnTo>
                  <a:pt x="102" y="338"/>
                </a:lnTo>
                <a:lnTo>
                  <a:pt x="102" y="326"/>
                </a:lnTo>
                <a:lnTo>
                  <a:pt x="100" y="315"/>
                </a:lnTo>
                <a:lnTo>
                  <a:pt x="92" y="309"/>
                </a:lnTo>
                <a:lnTo>
                  <a:pt x="79" y="305"/>
                </a:lnTo>
                <a:lnTo>
                  <a:pt x="71" y="303"/>
                </a:lnTo>
                <a:lnTo>
                  <a:pt x="65" y="301"/>
                </a:lnTo>
                <a:lnTo>
                  <a:pt x="58" y="293"/>
                </a:lnTo>
                <a:lnTo>
                  <a:pt x="52" y="292"/>
                </a:lnTo>
                <a:lnTo>
                  <a:pt x="44" y="292"/>
                </a:lnTo>
                <a:lnTo>
                  <a:pt x="35" y="288"/>
                </a:lnTo>
                <a:lnTo>
                  <a:pt x="31" y="282"/>
                </a:lnTo>
                <a:lnTo>
                  <a:pt x="25" y="272"/>
                </a:lnTo>
                <a:lnTo>
                  <a:pt x="23" y="267"/>
                </a:lnTo>
                <a:lnTo>
                  <a:pt x="15" y="261"/>
                </a:lnTo>
                <a:lnTo>
                  <a:pt x="12" y="251"/>
                </a:lnTo>
                <a:lnTo>
                  <a:pt x="12" y="242"/>
                </a:lnTo>
                <a:lnTo>
                  <a:pt x="10" y="232"/>
                </a:lnTo>
                <a:lnTo>
                  <a:pt x="8" y="224"/>
                </a:lnTo>
                <a:lnTo>
                  <a:pt x="6" y="217"/>
                </a:lnTo>
                <a:lnTo>
                  <a:pt x="2" y="207"/>
                </a:lnTo>
                <a:lnTo>
                  <a:pt x="2" y="194"/>
                </a:lnTo>
                <a:lnTo>
                  <a:pt x="2" y="180"/>
                </a:lnTo>
                <a:lnTo>
                  <a:pt x="2" y="169"/>
                </a:lnTo>
                <a:lnTo>
                  <a:pt x="2" y="161"/>
                </a:lnTo>
                <a:lnTo>
                  <a:pt x="2" y="150"/>
                </a:lnTo>
                <a:lnTo>
                  <a:pt x="0" y="136"/>
                </a:lnTo>
                <a:lnTo>
                  <a:pt x="15" y="136"/>
                </a:lnTo>
                <a:lnTo>
                  <a:pt x="25" y="134"/>
                </a:lnTo>
                <a:lnTo>
                  <a:pt x="37" y="134"/>
                </a:lnTo>
                <a:lnTo>
                  <a:pt x="50" y="136"/>
                </a:lnTo>
                <a:lnTo>
                  <a:pt x="69" y="134"/>
                </a:lnTo>
                <a:lnTo>
                  <a:pt x="85" y="134"/>
                </a:lnTo>
                <a:lnTo>
                  <a:pt x="102" y="136"/>
                </a:lnTo>
                <a:lnTo>
                  <a:pt x="123" y="136"/>
                </a:lnTo>
                <a:lnTo>
                  <a:pt x="142" y="136"/>
                </a:lnTo>
                <a:lnTo>
                  <a:pt x="159" y="134"/>
                </a:lnTo>
                <a:lnTo>
                  <a:pt x="179" y="136"/>
                </a:lnTo>
                <a:lnTo>
                  <a:pt x="198" y="134"/>
                </a:lnTo>
                <a:lnTo>
                  <a:pt x="213" y="130"/>
                </a:lnTo>
                <a:lnTo>
                  <a:pt x="223" y="128"/>
                </a:lnTo>
                <a:lnTo>
                  <a:pt x="228" y="127"/>
                </a:lnTo>
                <a:lnTo>
                  <a:pt x="230" y="117"/>
                </a:lnTo>
                <a:lnTo>
                  <a:pt x="228" y="105"/>
                </a:lnTo>
                <a:lnTo>
                  <a:pt x="238" y="96"/>
                </a:lnTo>
                <a:lnTo>
                  <a:pt x="238" y="88"/>
                </a:lnTo>
                <a:lnTo>
                  <a:pt x="240" y="73"/>
                </a:lnTo>
                <a:lnTo>
                  <a:pt x="240" y="61"/>
                </a:lnTo>
                <a:lnTo>
                  <a:pt x="242" y="52"/>
                </a:lnTo>
                <a:lnTo>
                  <a:pt x="244" y="38"/>
                </a:lnTo>
                <a:lnTo>
                  <a:pt x="242" y="27"/>
                </a:lnTo>
                <a:lnTo>
                  <a:pt x="246" y="13"/>
                </a:lnTo>
                <a:lnTo>
                  <a:pt x="253" y="4"/>
                </a:lnTo>
                <a:lnTo>
                  <a:pt x="255" y="0"/>
                </a:lnTo>
                <a:lnTo>
                  <a:pt x="257" y="2"/>
                </a:lnTo>
                <a:lnTo>
                  <a:pt x="263" y="10"/>
                </a:lnTo>
                <a:lnTo>
                  <a:pt x="265" y="23"/>
                </a:lnTo>
                <a:lnTo>
                  <a:pt x="273" y="31"/>
                </a:lnTo>
                <a:lnTo>
                  <a:pt x="276" y="40"/>
                </a:lnTo>
                <a:lnTo>
                  <a:pt x="282" y="44"/>
                </a:lnTo>
                <a:lnTo>
                  <a:pt x="286" y="52"/>
                </a:lnTo>
                <a:lnTo>
                  <a:pt x="288" y="61"/>
                </a:lnTo>
                <a:lnTo>
                  <a:pt x="286" y="73"/>
                </a:lnTo>
                <a:lnTo>
                  <a:pt x="286" y="82"/>
                </a:lnTo>
                <a:lnTo>
                  <a:pt x="290" y="94"/>
                </a:lnTo>
                <a:lnTo>
                  <a:pt x="286" y="105"/>
                </a:lnTo>
                <a:lnTo>
                  <a:pt x="282" y="111"/>
                </a:lnTo>
                <a:lnTo>
                  <a:pt x="282" y="123"/>
                </a:lnTo>
                <a:lnTo>
                  <a:pt x="288" y="136"/>
                </a:lnTo>
                <a:lnTo>
                  <a:pt x="299" y="142"/>
                </a:lnTo>
                <a:lnTo>
                  <a:pt x="311" y="151"/>
                </a:lnTo>
                <a:lnTo>
                  <a:pt x="321" y="159"/>
                </a:lnTo>
                <a:lnTo>
                  <a:pt x="326" y="169"/>
                </a:lnTo>
                <a:lnTo>
                  <a:pt x="338" y="180"/>
                </a:lnTo>
                <a:lnTo>
                  <a:pt x="353" y="178"/>
                </a:lnTo>
                <a:lnTo>
                  <a:pt x="376" y="178"/>
                </a:lnTo>
                <a:lnTo>
                  <a:pt x="397" y="178"/>
                </a:lnTo>
                <a:lnTo>
                  <a:pt x="417" y="178"/>
                </a:lnTo>
                <a:lnTo>
                  <a:pt x="438" y="180"/>
                </a:lnTo>
                <a:lnTo>
                  <a:pt x="463" y="184"/>
                </a:lnTo>
                <a:lnTo>
                  <a:pt x="486" y="184"/>
                </a:lnTo>
                <a:lnTo>
                  <a:pt x="511" y="184"/>
                </a:lnTo>
                <a:lnTo>
                  <a:pt x="537" y="184"/>
                </a:lnTo>
                <a:lnTo>
                  <a:pt x="557" y="186"/>
                </a:lnTo>
                <a:lnTo>
                  <a:pt x="583" y="188"/>
                </a:lnTo>
                <a:lnTo>
                  <a:pt x="603" y="190"/>
                </a:lnTo>
                <a:lnTo>
                  <a:pt x="624" y="190"/>
                </a:lnTo>
                <a:lnTo>
                  <a:pt x="658" y="194"/>
                </a:lnTo>
                <a:lnTo>
                  <a:pt x="678" y="194"/>
                </a:lnTo>
                <a:lnTo>
                  <a:pt x="699" y="194"/>
                </a:lnTo>
                <a:lnTo>
                  <a:pt x="722" y="198"/>
                </a:lnTo>
                <a:lnTo>
                  <a:pt x="741" y="198"/>
                </a:lnTo>
                <a:lnTo>
                  <a:pt x="756" y="201"/>
                </a:lnTo>
                <a:lnTo>
                  <a:pt x="775" y="201"/>
                </a:lnTo>
                <a:lnTo>
                  <a:pt x="775" y="209"/>
                </a:lnTo>
                <a:lnTo>
                  <a:pt x="773" y="215"/>
                </a:lnTo>
                <a:lnTo>
                  <a:pt x="770" y="224"/>
                </a:lnTo>
                <a:lnTo>
                  <a:pt x="764" y="232"/>
                </a:lnTo>
                <a:lnTo>
                  <a:pt x="758" y="242"/>
                </a:lnTo>
                <a:lnTo>
                  <a:pt x="756" y="253"/>
                </a:lnTo>
                <a:lnTo>
                  <a:pt x="752" y="263"/>
                </a:lnTo>
                <a:lnTo>
                  <a:pt x="754" y="274"/>
                </a:lnTo>
                <a:lnTo>
                  <a:pt x="749" y="282"/>
                </a:lnTo>
                <a:lnTo>
                  <a:pt x="750" y="293"/>
                </a:lnTo>
                <a:lnTo>
                  <a:pt x="756" y="299"/>
                </a:lnTo>
                <a:lnTo>
                  <a:pt x="756" y="307"/>
                </a:lnTo>
                <a:lnTo>
                  <a:pt x="752" y="315"/>
                </a:lnTo>
                <a:lnTo>
                  <a:pt x="750" y="322"/>
                </a:lnTo>
                <a:lnTo>
                  <a:pt x="749" y="332"/>
                </a:lnTo>
                <a:lnTo>
                  <a:pt x="752" y="341"/>
                </a:lnTo>
                <a:lnTo>
                  <a:pt x="752" y="353"/>
                </a:lnTo>
                <a:lnTo>
                  <a:pt x="750" y="364"/>
                </a:lnTo>
                <a:lnTo>
                  <a:pt x="752" y="378"/>
                </a:lnTo>
                <a:lnTo>
                  <a:pt x="750" y="387"/>
                </a:lnTo>
                <a:lnTo>
                  <a:pt x="749" y="399"/>
                </a:lnTo>
                <a:lnTo>
                  <a:pt x="749" y="412"/>
                </a:lnTo>
                <a:lnTo>
                  <a:pt x="750" y="418"/>
                </a:lnTo>
                <a:lnTo>
                  <a:pt x="756" y="420"/>
                </a:lnTo>
                <a:lnTo>
                  <a:pt x="760" y="418"/>
                </a:lnTo>
                <a:lnTo>
                  <a:pt x="762" y="420"/>
                </a:lnTo>
                <a:lnTo>
                  <a:pt x="758" y="430"/>
                </a:lnTo>
                <a:lnTo>
                  <a:pt x="756" y="437"/>
                </a:lnTo>
                <a:lnTo>
                  <a:pt x="756" y="443"/>
                </a:lnTo>
                <a:lnTo>
                  <a:pt x="750" y="453"/>
                </a:lnTo>
                <a:lnTo>
                  <a:pt x="747" y="462"/>
                </a:lnTo>
                <a:lnTo>
                  <a:pt x="741" y="468"/>
                </a:lnTo>
                <a:lnTo>
                  <a:pt x="735" y="476"/>
                </a:lnTo>
                <a:lnTo>
                  <a:pt x="735" y="487"/>
                </a:lnTo>
                <a:lnTo>
                  <a:pt x="735" y="499"/>
                </a:lnTo>
                <a:lnTo>
                  <a:pt x="735" y="512"/>
                </a:lnTo>
                <a:lnTo>
                  <a:pt x="727" y="522"/>
                </a:lnTo>
                <a:lnTo>
                  <a:pt x="725" y="535"/>
                </a:lnTo>
                <a:lnTo>
                  <a:pt x="722" y="547"/>
                </a:lnTo>
                <a:lnTo>
                  <a:pt x="720" y="558"/>
                </a:lnTo>
                <a:lnTo>
                  <a:pt x="714" y="564"/>
                </a:lnTo>
                <a:lnTo>
                  <a:pt x="704" y="570"/>
                </a:lnTo>
                <a:lnTo>
                  <a:pt x="697" y="572"/>
                </a:lnTo>
                <a:lnTo>
                  <a:pt x="693" y="575"/>
                </a:lnTo>
                <a:lnTo>
                  <a:pt x="689" y="581"/>
                </a:lnTo>
                <a:lnTo>
                  <a:pt x="687" y="591"/>
                </a:lnTo>
                <a:lnTo>
                  <a:pt x="681" y="600"/>
                </a:lnTo>
                <a:lnTo>
                  <a:pt x="679" y="606"/>
                </a:lnTo>
                <a:lnTo>
                  <a:pt x="674" y="616"/>
                </a:lnTo>
                <a:lnTo>
                  <a:pt x="668" y="622"/>
                </a:lnTo>
                <a:lnTo>
                  <a:pt x="666" y="629"/>
                </a:lnTo>
                <a:lnTo>
                  <a:pt x="658" y="633"/>
                </a:lnTo>
                <a:lnTo>
                  <a:pt x="643" y="635"/>
                </a:lnTo>
                <a:lnTo>
                  <a:pt x="637" y="635"/>
                </a:lnTo>
                <a:lnTo>
                  <a:pt x="637" y="645"/>
                </a:lnTo>
                <a:lnTo>
                  <a:pt x="633" y="648"/>
                </a:lnTo>
                <a:lnTo>
                  <a:pt x="628" y="656"/>
                </a:lnTo>
                <a:lnTo>
                  <a:pt x="626" y="664"/>
                </a:lnTo>
                <a:lnTo>
                  <a:pt x="622" y="673"/>
                </a:lnTo>
                <a:lnTo>
                  <a:pt x="618" y="681"/>
                </a:lnTo>
                <a:lnTo>
                  <a:pt x="614" y="685"/>
                </a:lnTo>
                <a:lnTo>
                  <a:pt x="608" y="691"/>
                </a:lnTo>
                <a:lnTo>
                  <a:pt x="603" y="698"/>
                </a:lnTo>
                <a:lnTo>
                  <a:pt x="597" y="702"/>
                </a:lnTo>
                <a:lnTo>
                  <a:pt x="589" y="702"/>
                </a:lnTo>
                <a:lnTo>
                  <a:pt x="582" y="702"/>
                </a:lnTo>
                <a:lnTo>
                  <a:pt x="582" y="710"/>
                </a:lnTo>
                <a:lnTo>
                  <a:pt x="582" y="723"/>
                </a:lnTo>
                <a:lnTo>
                  <a:pt x="580" y="733"/>
                </a:lnTo>
                <a:lnTo>
                  <a:pt x="576" y="739"/>
                </a:lnTo>
                <a:lnTo>
                  <a:pt x="580" y="746"/>
                </a:lnTo>
                <a:lnTo>
                  <a:pt x="580" y="762"/>
                </a:lnTo>
                <a:lnTo>
                  <a:pt x="583" y="767"/>
                </a:lnTo>
                <a:lnTo>
                  <a:pt x="587" y="785"/>
                </a:lnTo>
                <a:lnTo>
                  <a:pt x="589" y="796"/>
                </a:lnTo>
                <a:lnTo>
                  <a:pt x="593" y="806"/>
                </a:lnTo>
                <a:lnTo>
                  <a:pt x="597" y="815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2404840" y="5095637"/>
            <a:ext cx="867411" cy="826263"/>
          </a:xfrm>
          <a:custGeom>
            <a:avLst/>
            <a:gdLst>
              <a:gd name="T0" fmla="*/ 2147483647 w 487"/>
              <a:gd name="T1" fmla="*/ 2147483647 h 475"/>
              <a:gd name="T2" fmla="*/ 2147483647 w 487"/>
              <a:gd name="T3" fmla="*/ 2147483647 h 475"/>
              <a:gd name="T4" fmla="*/ 2147483647 w 487"/>
              <a:gd name="T5" fmla="*/ 2147483647 h 475"/>
              <a:gd name="T6" fmla="*/ 2147483647 w 487"/>
              <a:gd name="T7" fmla="*/ 2147483647 h 475"/>
              <a:gd name="T8" fmla="*/ 2147483647 w 487"/>
              <a:gd name="T9" fmla="*/ 2147483647 h 475"/>
              <a:gd name="T10" fmla="*/ 2147483647 w 487"/>
              <a:gd name="T11" fmla="*/ 2147483647 h 475"/>
              <a:gd name="T12" fmla="*/ 2147483647 w 487"/>
              <a:gd name="T13" fmla="*/ 2147483647 h 475"/>
              <a:gd name="T14" fmla="*/ 2147483647 w 487"/>
              <a:gd name="T15" fmla="*/ 2147483647 h 475"/>
              <a:gd name="T16" fmla="*/ 2147483647 w 487"/>
              <a:gd name="T17" fmla="*/ 2147483647 h 475"/>
              <a:gd name="T18" fmla="*/ 2147483647 w 487"/>
              <a:gd name="T19" fmla="*/ 2147483647 h 475"/>
              <a:gd name="T20" fmla="*/ 2147483647 w 487"/>
              <a:gd name="T21" fmla="*/ 2147483647 h 475"/>
              <a:gd name="T22" fmla="*/ 2147483647 w 487"/>
              <a:gd name="T23" fmla="*/ 2147483647 h 475"/>
              <a:gd name="T24" fmla="*/ 2147483647 w 487"/>
              <a:gd name="T25" fmla="*/ 2147483647 h 475"/>
              <a:gd name="T26" fmla="*/ 2147483647 w 487"/>
              <a:gd name="T27" fmla="*/ 2147483647 h 475"/>
              <a:gd name="T28" fmla="*/ 2147483647 w 487"/>
              <a:gd name="T29" fmla="*/ 2147483647 h 475"/>
              <a:gd name="T30" fmla="*/ 2147483647 w 487"/>
              <a:gd name="T31" fmla="*/ 2147483647 h 475"/>
              <a:gd name="T32" fmla="*/ 2147483647 w 487"/>
              <a:gd name="T33" fmla="*/ 2147483647 h 475"/>
              <a:gd name="T34" fmla="*/ 2147483647 w 487"/>
              <a:gd name="T35" fmla="*/ 0 h 475"/>
              <a:gd name="T36" fmla="*/ 2147483647 w 487"/>
              <a:gd name="T37" fmla="*/ 2147483647 h 475"/>
              <a:gd name="T38" fmla="*/ 2147483647 w 487"/>
              <a:gd name="T39" fmla="*/ 2147483647 h 475"/>
              <a:gd name="T40" fmla="*/ 2147483647 w 487"/>
              <a:gd name="T41" fmla="*/ 2147483647 h 475"/>
              <a:gd name="T42" fmla="*/ 2147483647 w 487"/>
              <a:gd name="T43" fmla="*/ 2147483647 h 475"/>
              <a:gd name="T44" fmla="*/ 2147483647 w 487"/>
              <a:gd name="T45" fmla="*/ 2147483647 h 475"/>
              <a:gd name="T46" fmla="*/ 2147483647 w 487"/>
              <a:gd name="T47" fmla="*/ 2147483647 h 475"/>
              <a:gd name="T48" fmla="*/ 2147483647 w 487"/>
              <a:gd name="T49" fmla="*/ 2147483647 h 475"/>
              <a:gd name="T50" fmla="*/ 2147483647 w 487"/>
              <a:gd name="T51" fmla="*/ 2147483647 h 475"/>
              <a:gd name="T52" fmla="*/ 0 w 487"/>
              <a:gd name="T53" fmla="*/ 2147483647 h 475"/>
              <a:gd name="T54" fmla="*/ 2147483647 w 487"/>
              <a:gd name="T55" fmla="*/ 2147483647 h 475"/>
              <a:gd name="T56" fmla="*/ 2147483647 w 487"/>
              <a:gd name="T57" fmla="*/ 2147483647 h 475"/>
              <a:gd name="T58" fmla="*/ 2147483647 w 487"/>
              <a:gd name="T59" fmla="*/ 2147483647 h 475"/>
              <a:gd name="T60" fmla="*/ 2147483647 w 487"/>
              <a:gd name="T61" fmla="*/ 2147483647 h 475"/>
              <a:gd name="T62" fmla="*/ 2147483647 w 487"/>
              <a:gd name="T63" fmla="*/ 2147483647 h 475"/>
              <a:gd name="T64" fmla="*/ 2147483647 w 487"/>
              <a:gd name="T65" fmla="*/ 2147483647 h 475"/>
              <a:gd name="T66" fmla="*/ 2147483647 w 487"/>
              <a:gd name="T67" fmla="*/ 2147483647 h 475"/>
              <a:gd name="T68" fmla="*/ 2147483647 w 487"/>
              <a:gd name="T69" fmla="*/ 2147483647 h 475"/>
              <a:gd name="T70" fmla="*/ 2147483647 w 487"/>
              <a:gd name="T71" fmla="*/ 2147483647 h 475"/>
              <a:gd name="T72" fmla="*/ 2147483647 w 487"/>
              <a:gd name="T73" fmla="*/ 2147483647 h 475"/>
              <a:gd name="T74" fmla="*/ 2147483647 w 487"/>
              <a:gd name="T75" fmla="*/ 2147483647 h 475"/>
              <a:gd name="T76" fmla="*/ 2147483647 w 487"/>
              <a:gd name="T77" fmla="*/ 2147483647 h 475"/>
              <a:gd name="T78" fmla="*/ 2147483647 w 487"/>
              <a:gd name="T79" fmla="*/ 2147483647 h 475"/>
              <a:gd name="T80" fmla="*/ 2147483647 w 487"/>
              <a:gd name="T81" fmla="*/ 2147483647 h 475"/>
              <a:gd name="T82" fmla="*/ 2147483647 w 487"/>
              <a:gd name="T83" fmla="*/ 2147483647 h 475"/>
              <a:gd name="T84" fmla="*/ 2147483647 w 487"/>
              <a:gd name="T85" fmla="*/ 2147483647 h 475"/>
              <a:gd name="T86" fmla="*/ 2147483647 w 487"/>
              <a:gd name="T87" fmla="*/ 2147483647 h 475"/>
              <a:gd name="T88" fmla="*/ 2147483647 w 487"/>
              <a:gd name="T89" fmla="*/ 2147483647 h 475"/>
              <a:gd name="T90" fmla="*/ 2147483647 w 487"/>
              <a:gd name="T91" fmla="*/ 2147483647 h 475"/>
              <a:gd name="T92" fmla="*/ 2147483647 w 487"/>
              <a:gd name="T93" fmla="*/ 2147483647 h 475"/>
              <a:gd name="T94" fmla="*/ 2147483647 w 487"/>
              <a:gd name="T95" fmla="*/ 2147483647 h 475"/>
              <a:gd name="T96" fmla="*/ 2147483647 w 487"/>
              <a:gd name="T97" fmla="*/ 2147483647 h 475"/>
              <a:gd name="T98" fmla="*/ 2147483647 w 487"/>
              <a:gd name="T99" fmla="*/ 2147483647 h 475"/>
              <a:gd name="T100" fmla="*/ 2147483647 w 487"/>
              <a:gd name="T101" fmla="*/ 2147483647 h 475"/>
              <a:gd name="T102" fmla="*/ 2147483647 w 487"/>
              <a:gd name="T103" fmla="*/ 2147483647 h 475"/>
              <a:gd name="T104" fmla="*/ 2147483647 w 487"/>
              <a:gd name="T105" fmla="*/ 2147483647 h 475"/>
              <a:gd name="T106" fmla="*/ 2147483647 w 487"/>
              <a:gd name="T107" fmla="*/ 2147483647 h 475"/>
              <a:gd name="T108" fmla="*/ 2147483647 w 487"/>
              <a:gd name="T109" fmla="*/ 2147483647 h 475"/>
              <a:gd name="T110" fmla="*/ 2147483647 w 487"/>
              <a:gd name="T111" fmla="*/ 2147483647 h 475"/>
              <a:gd name="T112" fmla="*/ 2147483647 w 487"/>
              <a:gd name="T113" fmla="*/ 2147483647 h 4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7"/>
              <a:gd name="T172" fmla="*/ 0 h 475"/>
              <a:gd name="T173" fmla="*/ 487 w 487"/>
              <a:gd name="T174" fmla="*/ 475 h 4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7" h="475">
                <a:moveTo>
                  <a:pt x="353" y="368"/>
                </a:moveTo>
                <a:lnTo>
                  <a:pt x="358" y="362"/>
                </a:lnTo>
                <a:lnTo>
                  <a:pt x="364" y="358"/>
                </a:lnTo>
                <a:lnTo>
                  <a:pt x="372" y="353"/>
                </a:lnTo>
                <a:lnTo>
                  <a:pt x="378" y="351"/>
                </a:lnTo>
                <a:lnTo>
                  <a:pt x="379" y="345"/>
                </a:lnTo>
                <a:lnTo>
                  <a:pt x="387" y="339"/>
                </a:lnTo>
                <a:lnTo>
                  <a:pt x="397" y="335"/>
                </a:lnTo>
                <a:lnTo>
                  <a:pt x="402" y="328"/>
                </a:lnTo>
                <a:lnTo>
                  <a:pt x="412" y="324"/>
                </a:lnTo>
                <a:lnTo>
                  <a:pt x="414" y="314"/>
                </a:lnTo>
                <a:lnTo>
                  <a:pt x="418" y="303"/>
                </a:lnTo>
                <a:lnTo>
                  <a:pt x="426" y="299"/>
                </a:lnTo>
                <a:lnTo>
                  <a:pt x="429" y="293"/>
                </a:lnTo>
                <a:lnTo>
                  <a:pt x="427" y="285"/>
                </a:lnTo>
                <a:lnTo>
                  <a:pt x="429" y="280"/>
                </a:lnTo>
                <a:lnTo>
                  <a:pt x="435" y="276"/>
                </a:lnTo>
                <a:lnTo>
                  <a:pt x="435" y="272"/>
                </a:lnTo>
                <a:lnTo>
                  <a:pt x="437" y="266"/>
                </a:lnTo>
                <a:lnTo>
                  <a:pt x="441" y="262"/>
                </a:lnTo>
                <a:lnTo>
                  <a:pt x="447" y="255"/>
                </a:lnTo>
                <a:lnTo>
                  <a:pt x="452" y="247"/>
                </a:lnTo>
                <a:lnTo>
                  <a:pt x="454" y="238"/>
                </a:lnTo>
                <a:lnTo>
                  <a:pt x="458" y="232"/>
                </a:lnTo>
                <a:lnTo>
                  <a:pt x="460" y="224"/>
                </a:lnTo>
                <a:lnTo>
                  <a:pt x="464" y="220"/>
                </a:lnTo>
                <a:lnTo>
                  <a:pt x="468" y="213"/>
                </a:lnTo>
                <a:lnTo>
                  <a:pt x="472" y="199"/>
                </a:lnTo>
                <a:lnTo>
                  <a:pt x="477" y="191"/>
                </a:lnTo>
                <a:lnTo>
                  <a:pt x="479" y="186"/>
                </a:lnTo>
                <a:lnTo>
                  <a:pt x="483" y="176"/>
                </a:lnTo>
                <a:lnTo>
                  <a:pt x="487" y="170"/>
                </a:lnTo>
                <a:lnTo>
                  <a:pt x="485" y="167"/>
                </a:lnTo>
                <a:lnTo>
                  <a:pt x="479" y="165"/>
                </a:lnTo>
                <a:lnTo>
                  <a:pt x="473" y="161"/>
                </a:lnTo>
                <a:lnTo>
                  <a:pt x="470" y="161"/>
                </a:lnTo>
                <a:lnTo>
                  <a:pt x="462" y="155"/>
                </a:lnTo>
                <a:lnTo>
                  <a:pt x="458" y="149"/>
                </a:lnTo>
                <a:lnTo>
                  <a:pt x="464" y="144"/>
                </a:lnTo>
                <a:lnTo>
                  <a:pt x="470" y="136"/>
                </a:lnTo>
                <a:lnTo>
                  <a:pt x="472" y="130"/>
                </a:lnTo>
                <a:lnTo>
                  <a:pt x="473" y="124"/>
                </a:lnTo>
                <a:lnTo>
                  <a:pt x="475" y="117"/>
                </a:lnTo>
                <a:lnTo>
                  <a:pt x="477" y="111"/>
                </a:lnTo>
                <a:lnTo>
                  <a:pt x="479" y="105"/>
                </a:lnTo>
                <a:lnTo>
                  <a:pt x="477" y="99"/>
                </a:lnTo>
                <a:lnTo>
                  <a:pt x="473" y="97"/>
                </a:lnTo>
                <a:lnTo>
                  <a:pt x="466" y="97"/>
                </a:lnTo>
                <a:lnTo>
                  <a:pt x="456" y="97"/>
                </a:lnTo>
                <a:lnTo>
                  <a:pt x="452" y="92"/>
                </a:lnTo>
                <a:lnTo>
                  <a:pt x="445" y="90"/>
                </a:lnTo>
                <a:lnTo>
                  <a:pt x="437" y="88"/>
                </a:lnTo>
                <a:lnTo>
                  <a:pt x="431" y="84"/>
                </a:lnTo>
                <a:lnTo>
                  <a:pt x="424" y="80"/>
                </a:lnTo>
                <a:lnTo>
                  <a:pt x="420" y="74"/>
                </a:lnTo>
                <a:lnTo>
                  <a:pt x="418" y="67"/>
                </a:lnTo>
                <a:lnTo>
                  <a:pt x="414" y="59"/>
                </a:lnTo>
                <a:lnTo>
                  <a:pt x="408" y="57"/>
                </a:lnTo>
                <a:lnTo>
                  <a:pt x="399" y="53"/>
                </a:lnTo>
                <a:lnTo>
                  <a:pt x="397" y="50"/>
                </a:lnTo>
                <a:lnTo>
                  <a:pt x="393" y="44"/>
                </a:lnTo>
                <a:lnTo>
                  <a:pt x="389" y="42"/>
                </a:lnTo>
                <a:lnTo>
                  <a:pt x="385" y="38"/>
                </a:lnTo>
                <a:lnTo>
                  <a:pt x="376" y="34"/>
                </a:lnTo>
                <a:lnTo>
                  <a:pt x="370" y="30"/>
                </a:lnTo>
                <a:lnTo>
                  <a:pt x="362" y="30"/>
                </a:lnTo>
                <a:lnTo>
                  <a:pt x="355" y="26"/>
                </a:lnTo>
                <a:lnTo>
                  <a:pt x="349" y="23"/>
                </a:lnTo>
                <a:lnTo>
                  <a:pt x="341" y="17"/>
                </a:lnTo>
                <a:lnTo>
                  <a:pt x="331" y="17"/>
                </a:lnTo>
                <a:lnTo>
                  <a:pt x="330" y="15"/>
                </a:lnTo>
                <a:lnTo>
                  <a:pt x="326" y="13"/>
                </a:lnTo>
                <a:lnTo>
                  <a:pt x="320" y="11"/>
                </a:lnTo>
                <a:lnTo>
                  <a:pt x="314" y="11"/>
                </a:lnTo>
                <a:lnTo>
                  <a:pt x="310" y="11"/>
                </a:lnTo>
                <a:lnTo>
                  <a:pt x="307" y="7"/>
                </a:lnTo>
                <a:lnTo>
                  <a:pt x="303" y="7"/>
                </a:lnTo>
                <a:lnTo>
                  <a:pt x="301" y="9"/>
                </a:lnTo>
                <a:lnTo>
                  <a:pt x="297" y="11"/>
                </a:lnTo>
                <a:lnTo>
                  <a:pt x="293" y="11"/>
                </a:lnTo>
                <a:lnTo>
                  <a:pt x="289" y="7"/>
                </a:lnTo>
                <a:lnTo>
                  <a:pt x="284" y="3"/>
                </a:lnTo>
                <a:lnTo>
                  <a:pt x="278" y="3"/>
                </a:lnTo>
                <a:lnTo>
                  <a:pt x="274" y="3"/>
                </a:lnTo>
                <a:lnTo>
                  <a:pt x="272" y="7"/>
                </a:lnTo>
                <a:lnTo>
                  <a:pt x="266" y="7"/>
                </a:lnTo>
                <a:lnTo>
                  <a:pt x="264" y="5"/>
                </a:lnTo>
                <a:lnTo>
                  <a:pt x="260" y="3"/>
                </a:lnTo>
                <a:lnTo>
                  <a:pt x="257" y="2"/>
                </a:lnTo>
                <a:lnTo>
                  <a:pt x="249" y="0"/>
                </a:lnTo>
                <a:lnTo>
                  <a:pt x="243" y="2"/>
                </a:lnTo>
                <a:lnTo>
                  <a:pt x="237" y="3"/>
                </a:lnTo>
                <a:lnTo>
                  <a:pt x="232" y="0"/>
                </a:lnTo>
                <a:lnTo>
                  <a:pt x="226" y="0"/>
                </a:lnTo>
                <a:lnTo>
                  <a:pt x="220" y="5"/>
                </a:lnTo>
                <a:lnTo>
                  <a:pt x="216" y="11"/>
                </a:lnTo>
                <a:lnTo>
                  <a:pt x="209" y="13"/>
                </a:lnTo>
                <a:lnTo>
                  <a:pt x="203" y="17"/>
                </a:lnTo>
                <a:lnTo>
                  <a:pt x="195" y="25"/>
                </a:lnTo>
                <a:lnTo>
                  <a:pt x="186" y="26"/>
                </a:lnTo>
                <a:lnTo>
                  <a:pt x="180" y="30"/>
                </a:lnTo>
                <a:lnTo>
                  <a:pt x="174" y="38"/>
                </a:lnTo>
                <a:lnTo>
                  <a:pt x="166" y="40"/>
                </a:lnTo>
                <a:lnTo>
                  <a:pt x="161" y="44"/>
                </a:lnTo>
                <a:lnTo>
                  <a:pt x="157" y="51"/>
                </a:lnTo>
                <a:lnTo>
                  <a:pt x="153" y="55"/>
                </a:lnTo>
                <a:lnTo>
                  <a:pt x="149" y="59"/>
                </a:lnTo>
                <a:lnTo>
                  <a:pt x="142" y="61"/>
                </a:lnTo>
                <a:lnTo>
                  <a:pt x="136" y="65"/>
                </a:lnTo>
                <a:lnTo>
                  <a:pt x="126" y="73"/>
                </a:lnTo>
                <a:lnTo>
                  <a:pt x="115" y="80"/>
                </a:lnTo>
                <a:lnTo>
                  <a:pt x="107" y="80"/>
                </a:lnTo>
                <a:lnTo>
                  <a:pt x="105" y="82"/>
                </a:lnTo>
                <a:lnTo>
                  <a:pt x="101" y="92"/>
                </a:lnTo>
                <a:lnTo>
                  <a:pt x="97" y="101"/>
                </a:lnTo>
                <a:lnTo>
                  <a:pt x="92" y="109"/>
                </a:lnTo>
                <a:lnTo>
                  <a:pt x="84" y="117"/>
                </a:lnTo>
                <a:lnTo>
                  <a:pt x="80" y="126"/>
                </a:lnTo>
                <a:lnTo>
                  <a:pt x="74" y="130"/>
                </a:lnTo>
                <a:lnTo>
                  <a:pt x="71" y="132"/>
                </a:lnTo>
                <a:lnTo>
                  <a:pt x="69" y="144"/>
                </a:lnTo>
                <a:lnTo>
                  <a:pt x="67" y="151"/>
                </a:lnTo>
                <a:lnTo>
                  <a:pt x="65" y="159"/>
                </a:lnTo>
                <a:lnTo>
                  <a:pt x="57" y="165"/>
                </a:lnTo>
                <a:lnTo>
                  <a:pt x="49" y="168"/>
                </a:lnTo>
                <a:lnTo>
                  <a:pt x="47" y="174"/>
                </a:lnTo>
                <a:lnTo>
                  <a:pt x="44" y="182"/>
                </a:lnTo>
                <a:lnTo>
                  <a:pt x="36" y="188"/>
                </a:lnTo>
                <a:lnTo>
                  <a:pt x="32" y="197"/>
                </a:lnTo>
                <a:lnTo>
                  <a:pt x="26" y="205"/>
                </a:lnTo>
                <a:lnTo>
                  <a:pt x="17" y="211"/>
                </a:lnTo>
                <a:lnTo>
                  <a:pt x="9" y="214"/>
                </a:lnTo>
                <a:lnTo>
                  <a:pt x="5" y="224"/>
                </a:lnTo>
                <a:lnTo>
                  <a:pt x="3" y="234"/>
                </a:lnTo>
                <a:lnTo>
                  <a:pt x="0" y="245"/>
                </a:lnTo>
                <a:lnTo>
                  <a:pt x="7" y="251"/>
                </a:lnTo>
                <a:lnTo>
                  <a:pt x="15" y="251"/>
                </a:lnTo>
                <a:lnTo>
                  <a:pt x="21" y="245"/>
                </a:lnTo>
                <a:lnTo>
                  <a:pt x="30" y="243"/>
                </a:lnTo>
                <a:lnTo>
                  <a:pt x="40" y="239"/>
                </a:lnTo>
                <a:lnTo>
                  <a:pt x="49" y="238"/>
                </a:lnTo>
                <a:lnTo>
                  <a:pt x="57" y="241"/>
                </a:lnTo>
                <a:lnTo>
                  <a:pt x="63" y="247"/>
                </a:lnTo>
                <a:lnTo>
                  <a:pt x="72" y="249"/>
                </a:lnTo>
                <a:lnTo>
                  <a:pt x="76" y="261"/>
                </a:lnTo>
                <a:lnTo>
                  <a:pt x="82" y="270"/>
                </a:lnTo>
                <a:lnTo>
                  <a:pt x="88" y="274"/>
                </a:lnTo>
                <a:lnTo>
                  <a:pt x="97" y="274"/>
                </a:lnTo>
                <a:lnTo>
                  <a:pt x="111" y="282"/>
                </a:lnTo>
                <a:lnTo>
                  <a:pt x="118" y="284"/>
                </a:lnTo>
                <a:lnTo>
                  <a:pt x="128" y="287"/>
                </a:lnTo>
                <a:lnTo>
                  <a:pt x="136" y="301"/>
                </a:lnTo>
                <a:lnTo>
                  <a:pt x="143" y="303"/>
                </a:lnTo>
                <a:lnTo>
                  <a:pt x="149" y="312"/>
                </a:lnTo>
                <a:lnTo>
                  <a:pt x="159" y="320"/>
                </a:lnTo>
                <a:lnTo>
                  <a:pt x="166" y="320"/>
                </a:lnTo>
                <a:lnTo>
                  <a:pt x="176" y="324"/>
                </a:lnTo>
                <a:lnTo>
                  <a:pt x="182" y="330"/>
                </a:lnTo>
                <a:lnTo>
                  <a:pt x="188" y="335"/>
                </a:lnTo>
                <a:lnTo>
                  <a:pt x="193" y="339"/>
                </a:lnTo>
                <a:lnTo>
                  <a:pt x="205" y="345"/>
                </a:lnTo>
                <a:lnTo>
                  <a:pt x="211" y="349"/>
                </a:lnTo>
                <a:lnTo>
                  <a:pt x="220" y="356"/>
                </a:lnTo>
                <a:lnTo>
                  <a:pt x="230" y="358"/>
                </a:lnTo>
                <a:lnTo>
                  <a:pt x="234" y="368"/>
                </a:lnTo>
                <a:lnTo>
                  <a:pt x="234" y="372"/>
                </a:lnTo>
                <a:lnTo>
                  <a:pt x="241" y="376"/>
                </a:lnTo>
                <a:lnTo>
                  <a:pt x="249" y="379"/>
                </a:lnTo>
                <a:lnTo>
                  <a:pt x="255" y="385"/>
                </a:lnTo>
                <a:lnTo>
                  <a:pt x="259" y="395"/>
                </a:lnTo>
                <a:lnTo>
                  <a:pt x="264" y="401"/>
                </a:lnTo>
                <a:lnTo>
                  <a:pt x="268" y="404"/>
                </a:lnTo>
                <a:lnTo>
                  <a:pt x="272" y="408"/>
                </a:lnTo>
                <a:lnTo>
                  <a:pt x="276" y="406"/>
                </a:lnTo>
                <a:lnTo>
                  <a:pt x="282" y="406"/>
                </a:lnTo>
                <a:lnTo>
                  <a:pt x="287" y="401"/>
                </a:lnTo>
                <a:lnTo>
                  <a:pt x="291" y="393"/>
                </a:lnTo>
                <a:lnTo>
                  <a:pt x="293" y="391"/>
                </a:lnTo>
                <a:lnTo>
                  <a:pt x="297" y="387"/>
                </a:lnTo>
                <a:lnTo>
                  <a:pt x="303" y="389"/>
                </a:lnTo>
                <a:lnTo>
                  <a:pt x="303" y="395"/>
                </a:lnTo>
                <a:lnTo>
                  <a:pt x="299" y="401"/>
                </a:lnTo>
                <a:lnTo>
                  <a:pt x="299" y="404"/>
                </a:lnTo>
                <a:lnTo>
                  <a:pt x="301" y="410"/>
                </a:lnTo>
                <a:lnTo>
                  <a:pt x="299" y="416"/>
                </a:lnTo>
                <a:lnTo>
                  <a:pt x="293" y="420"/>
                </a:lnTo>
                <a:lnTo>
                  <a:pt x="284" y="422"/>
                </a:lnTo>
                <a:lnTo>
                  <a:pt x="278" y="424"/>
                </a:lnTo>
                <a:lnTo>
                  <a:pt x="274" y="431"/>
                </a:lnTo>
                <a:lnTo>
                  <a:pt x="270" y="437"/>
                </a:lnTo>
                <a:lnTo>
                  <a:pt x="268" y="447"/>
                </a:lnTo>
                <a:lnTo>
                  <a:pt x="264" y="452"/>
                </a:lnTo>
                <a:lnTo>
                  <a:pt x="262" y="458"/>
                </a:lnTo>
                <a:lnTo>
                  <a:pt x="262" y="464"/>
                </a:lnTo>
                <a:lnTo>
                  <a:pt x="264" y="470"/>
                </a:lnTo>
                <a:lnTo>
                  <a:pt x="266" y="475"/>
                </a:lnTo>
                <a:lnTo>
                  <a:pt x="270" y="475"/>
                </a:lnTo>
                <a:lnTo>
                  <a:pt x="276" y="473"/>
                </a:lnTo>
                <a:lnTo>
                  <a:pt x="282" y="468"/>
                </a:lnTo>
                <a:lnTo>
                  <a:pt x="287" y="462"/>
                </a:lnTo>
                <a:lnTo>
                  <a:pt x="289" y="452"/>
                </a:lnTo>
                <a:lnTo>
                  <a:pt x="295" y="441"/>
                </a:lnTo>
                <a:lnTo>
                  <a:pt x="301" y="431"/>
                </a:lnTo>
                <a:lnTo>
                  <a:pt x="305" y="433"/>
                </a:lnTo>
                <a:lnTo>
                  <a:pt x="307" y="435"/>
                </a:lnTo>
                <a:lnTo>
                  <a:pt x="303" y="447"/>
                </a:lnTo>
                <a:lnTo>
                  <a:pt x="299" y="454"/>
                </a:lnTo>
                <a:lnTo>
                  <a:pt x="297" y="462"/>
                </a:lnTo>
                <a:lnTo>
                  <a:pt x="287" y="470"/>
                </a:lnTo>
                <a:lnTo>
                  <a:pt x="295" y="472"/>
                </a:lnTo>
                <a:lnTo>
                  <a:pt x="305" y="468"/>
                </a:lnTo>
                <a:lnTo>
                  <a:pt x="310" y="454"/>
                </a:lnTo>
                <a:lnTo>
                  <a:pt x="314" y="447"/>
                </a:lnTo>
                <a:lnTo>
                  <a:pt x="318" y="437"/>
                </a:lnTo>
                <a:lnTo>
                  <a:pt x="318" y="427"/>
                </a:lnTo>
                <a:lnTo>
                  <a:pt x="324" y="418"/>
                </a:lnTo>
                <a:lnTo>
                  <a:pt x="326" y="406"/>
                </a:lnTo>
                <a:lnTo>
                  <a:pt x="330" y="401"/>
                </a:lnTo>
                <a:lnTo>
                  <a:pt x="333" y="391"/>
                </a:lnTo>
                <a:lnTo>
                  <a:pt x="335" y="385"/>
                </a:lnTo>
                <a:lnTo>
                  <a:pt x="343" y="376"/>
                </a:lnTo>
                <a:lnTo>
                  <a:pt x="341" y="370"/>
                </a:lnTo>
                <a:lnTo>
                  <a:pt x="339" y="366"/>
                </a:lnTo>
                <a:lnTo>
                  <a:pt x="335" y="368"/>
                </a:lnTo>
                <a:lnTo>
                  <a:pt x="331" y="366"/>
                </a:lnTo>
                <a:lnTo>
                  <a:pt x="333" y="364"/>
                </a:lnTo>
                <a:lnTo>
                  <a:pt x="335" y="360"/>
                </a:lnTo>
                <a:lnTo>
                  <a:pt x="333" y="353"/>
                </a:lnTo>
                <a:lnTo>
                  <a:pt x="331" y="345"/>
                </a:lnTo>
                <a:lnTo>
                  <a:pt x="333" y="337"/>
                </a:lnTo>
                <a:lnTo>
                  <a:pt x="337" y="333"/>
                </a:lnTo>
                <a:lnTo>
                  <a:pt x="343" y="330"/>
                </a:lnTo>
                <a:lnTo>
                  <a:pt x="347" y="324"/>
                </a:lnTo>
                <a:lnTo>
                  <a:pt x="353" y="318"/>
                </a:lnTo>
                <a:lnTo>
                  <a:pt x="358" y="310"/>
                </a:lnTo>
                <a:lnTo>
                  <a:pt x="366" y="303"/>
                </a:lnTo>
                <a:lnTo>
                  <a:pt x="370" y="297"/>
                </a:lnTo>
                <a:lnTo>
                  <a:pt x="376" y="291"/>
                </a:lnTo>
                <a:lnTo>
                  <a:pt x="379" y="284"/>
                </a:lnTo>
                <a:lnTo>
                  <a:pt x="383" y="278"/>
                </a:lnTo>
                <a:lnTo>
                  <a:pt x="387" y="270"/>
                </a:lnTo>
                <a:lnTo>
                  <a:pt x="389" y="262"/>
                </a:lnTo>
                <a:lnTo>
                  <a:pt x="391" y="257"/>
                </a:lnTo>
                <a:lnTo>
                  <a:pt x="395" y="251"/>
                </a:lnTo>
                <a:lnTo>
                  <a:pt x="397" y="247"/>
                </a:lnTo>
                <a:lnTo>
                  <a:pt x="404" y="243"/>
                </a:lnTo>
                <a:lnTo>
                  <a:pt x="408" y="245"/>
                </a:lnTo>
                <a:lnTo>
                  <a:pt x="412" y="247"/>
                </a:lnTo>
                <a:lnTo>
                  <a:pt x="416" y="241"/>
                </a:lnTo>
                <a:lnTo>
                  <a:pt x="420" y="243"/>
                </a:lnTo>
                <a:lnTo>
                  <a:pt x="427" y="243"/>
                </a:lnTo>
                <a:lnTo>
                  <a:pt x="429" y="247"/>
                </a:lnTo>
                <a:lnTo>
                  <a:pt x="426" y="251"/>
                </a:lnTo>
                <a:lnTo>
                  <a:pt x="420" y="255"/>
                </a:lnTo>
                <a:lnTo>
                  <a:pt x="416" y="259"/>
                </a:lnTo>
                <a:lnTo>
                  <a:pt x="418" y="264"/>
                </a:lnTo>
                <a:lnTo>
                  <a:pt x="418" y="270"/>
                </a:lnTo>
                <a:lnTo>
                  <a:pt x="414" y="276"/>
                </a:lnTo>
                <a:lnTo>
                  <a:pt x="414" y="280"/>
                </a:lnTo>
                <a:lnTo>
                  <a:pt x="412" y="284"/>
                </a:lnTo>
                <a:lnTo>
                  <a:pt x="408" y="287"/>
                </a:lnTo>
                <a:lnTo>
                  <a:pt x="402" y="293"/>
                </a:lnTo>
                <a:lnTo>
                  <a:pt x="395" y="293"/>
                </a:lnTo>
                <a:lnTo>
                  <a:pt x="393" y="297"/>
                </a:lnTo>
                <a:lnTo>
                  <a:pt x="391" y="305"/>
                </a:lnTo>
                <a:lnTo>
                  <a:pt x="391" y="310"/>
                </a:lnTo>
                <a:lnTo>
                  <a:pt x="389" y="314"/>
                </a:lnTo>
                <a:lnTo>
                  <a:pt x="387" y="320"/>
                </a:lnTo>
                <a:lnTo>
                  <a:pt x="383" y="322"/>
                </a:lnTo>
                <a:lnTo>
                  <a:pt x="379" y="326"/>
                </a:lnTo>
                <a:lnTo>
                  <a:pt x="376" y="326"/>
                </a:lnTo>
                <a:lnTo>
                  <a:pt x="370" y="330"/>
                </a:lnTo>
                <a:lnTo>
                  <a:pt x="368" y="335"/>
                </a:lnTo>
                <a:lnTo>
                  <a:pt x="364" y="337"/>
                </a:lnTo>
                <a:lnTo>
                  <a:pt x="356" y="341"/>
                </a:lnTo>
                <a:lnTo>
                  <a:pt x="353" y="343"/>
                </a:lnTo>
                <a:lnTo>
                  <a:pt x="349" y="347"/>
                </a:lnTo>
                <a:lnTo>
                  <a:pt x="347" y="351"/>
                </a:lnTo>
                <a:lnTo>
                  <a:pt x="343" y="355"/>
                </a:lnTo>
                <a:lnTo>
                  <a:pt x="341" y="356"/>
                </a:lnTo>
                <a:lnTo>
                  <a:pt x="341" y="358"/>
                </a:lnTo>
                <a:lnTo>
                  <a:pt x="341" y="362"/>
                </a:lnTo>
                <a:lnTo>
                  <a:pt x="345" y="362"/>
                </a:lnTo>
                <a:lnTo>
                  <a:pt x="347" y="364"/>
                </a:lnTo>
                <a:lnTo>
                  <a:pt x="347" y="366"/>
                </a:lnTo>
                <a:lnTo>
                  <a:pt x="353" y="368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2803477" y="4954920"/>
            <a:ext cx="614568" cy="436587"/>
          </a:xfrm>
          <a:custGeom>
            <a:avLst/>
            <a:gdLst>
              <a:gd name="T0" fmla="*/ 2147483647 w 345"/>
              <a:gd name="T1" fmla="*/ 2147483647 h 251"/>
              <a:gd name="T2" fmla="*/ 2147483647 w 345"/>
              <a:gd name="T3" fmla="*/ 2147483647 h 251"/>
              <a:gd name="T4" fmla="*/ 2147483647 w 345"/>
              <a:gd name="T5" fmla="*/ 2147483647 h 251"/>
              <a:gd name="T6" fmla="*/ 2147483647 w 345"/>
              <a:gd name="T7" fmla="*/ 2147483647 h 251"/>
              <a:gd name="T8" fmla="*/ 2147483647 w 345"/>
              <a:gd name="T9" fmla="*/ 2147483647 h 251"/>
              <a:gd name="T10" fmla="*/ 2147483647 w 345"/>
              <a:gd name="T11" fmla="*/ 2147483647 h 251"/>
              <a:gd name="T12" fmla="*/ 2147483647 w 345"/>
              <a:gd name="T13" fmla="*/ 2147483647 h 251"/>
              <a:gd name="T14" fmla="*/ 2147483647 w 345"/>
              <a:gd name="T15" fmla="*/ 2147483647 h 251"/>
              <a:gd name="T16" fmla="*/ 2147483647 w 345"/>
              <a:gd name="T17" fmla="*/ 2147483647 h 251"/>
              <a:gd name="T18" fmla="*/ 2147483647 w 345"/>
              <a:gd name="T19" fmla="*/ 2147483647 h 251"/>
              <a:gd name="T20" fmla="*/ 2147483647 w 345"/>
              <a:gd name="T21" fmla="*/ 2147483647 h 251"/>
              <a:gd name="T22" fmla="*/ 2147483647 w 345"/>
              <a:gd name="T23" fmla="*/ 2147483647 h 251"/>
              <a:gd name="T24" fmla="*/ 2147483647 w 345"/>
              <a:gd name="T25" fmla="*/ 2147483647 h 251"/>
              <a:gd name="T26" fmla="*/ 2147483647 w 345"/>
              <a:gd name="T27" fmla="*/ 2147483647 h 251"/>
              <a:gd name="T28" fmla="*/ 2147483647 w 345"/>
              <a:gd name="T29" fmla="*/ 2147483647 h 251"/>
              <a:gd name="T30" fmla="*/ 2147483647 w 345"/>
              <a:gd name="T31" fmla="*/ 2147483647 h 251"/>
              <a:gd name="T32" fmla="*/ 2147483647 w 345"/>
              <a:gd name="T33" fmla="*/ 2147483647 h 251"/>
              <a:gd name="T34" fmla="*/ 2147483647 w 345"/>
              <a:gd name="T35" fmla="*/ 2147483647 h 251"/>
              <a:gd name="T36" fmla="*/ 2147483647 w 345"/>
              <a:gd name="T37" fmla="*/ 2147483647 h 251"/>
              <a:gd name="T38" fmla="*/ 2147483647 w 345"/>
              <a:gd name="T39" fmla="*/ 2147483647 h 251"/>
              <a:gd name="T40" fmla="*/ 2147483647 w 345"/>
              <a:gd name="T41" fmla="*/ 2147483647 h 251"/>
              <a:gd name="T42" fmla="*/ 2147483647 w 345"/>
              <a:gd name="T43" fmla="*/ 2147483647 h 251"/>
              <a:gd name="T44" fmla="*/ 2147483647 w 345"/>
              <a:gd name="T45" fmla="*/ 2147483647 h 251"/>
              <a:gd name="T46" fmla="*/ 2147483647 w 345"/>
              <a:gd name="T47" fmla="*/ 2147483647 h 251"/>
              <a:gd name="T48" fmla="*/ 2147483647 w 345"/>
              <a:gd name="T49" fmla="*/ 2147483647 h 251"/>
              <a:gd name="T50" fmla="*/ 2147483647 w 345"/>
              <a:gd name="T51" fmla="*/ 2147483647 h 251"/>
              <a:gd name="T52" fmla="*/ 2147483647 w 345"/>
              <a:gd name="T53" fmla="*/ 2147483647 h 251"/>
              <a:gd name="T54" fmla="*/ 2147483647 w 345"/>
              <a:gd name="T55" fmla="*/ 2147483647 h 251"/>
              <a:gd name="T56" fmla="*/ 2147483647 w 345"/>
              <a:gd name="T57" fmla="*/ 2147483647 h 251"/>
              <a:gd name="T58" fmla="*/ 2147483647 w 345"/>
              <a:gd name="T59" fmla="*/ 2147483647 h 251"/>
              <a:gd name="T60" fmla="*/ 2147483647 w 345"/>
              <a:gd name="T61" fmla="*/ 2147483647 h 251"/>
              <a:gd name="T62" fmla="*/ 2147483647 w 345"/>
              <a:gd name="T63" fmla="*/ 2147483647 h 251"/>
              <a:gd name="T64" fmla="*/ 2147483647 w 345"/>
              <a:gd name="T65" fmla="*/ 2147483647 h 251"/>
              <a:gd name="T66" fmla="*/ 2147483647 w 345"/>
              <a:gd name="T67" fmla="*/ 2147483647 h 251"/>
              <a:gd name="T68" fmla="*/ 2147483647 w 345"/>
              <a:gd name="T69" fmla="*/ 2147483647 h 251"/>
              <a:gd name="T70" fmla="*/ 2147483647 w 345"/>
              <a:gd name="T71" fmla="*/ 2147483647 h 251"/>
              <a:gd name="T72" fmla="*/ 2147483647 w 345"/>
              <a:gd name="T73" fmla="*/ 2147483647 h 251"/>
              <a:gd name="T74" fmla="*/ 2147483647 w 345"/>
              <a:gd name="T75" fmla="*/ 2147483647 h 251"/>
              <a:gd name="T76" fmla="*/ 2147483647 w 345"/>
              <a:gd name="T77" fmla="*/ 2147483647 h 251"/>
              <a:gd name="T78" fmla="*/ 2147483647 w 345"/>
              <a:gd name="T79" fmla="*/ 2147483647 h 251"/>
              <a:gd name="T80" fmla="*/ 2147483647 w 345"/>
              <a:gd name="T81" fmla="*/ 2147483647 h 251"/>
              <a:gd name="T82" fmla="*/ 2147483647 w 345"/>
              <a:gd name="T83" fmla="*/ 0 h 251"/>
              <a:gd name="T84" fmla="*/ 2147483647 w 345"/>
              <a:gd name="T85" fmla="*/ 0 h 251"/>
              <a:gd name="T86" fmla="*/ 2147483647 w 345"/>
              <a:gd name="T87" fmla="*/ 2147483647 h 251"/>
              <a:gd name="T88" fmla="*/ 2147483647 w 345"/>
              <a:gd name="T89" fmla="*/ 2147483647 h 251"/>
              <a:gd name="T90" fmla="*/ 2147483647 w 345"/>
              <a:gd name="T91" fmla="*/ 2147483647 h 251"/>
              <a:gd name="T92" fmla="*/ 2147483647 w 345"/>
              <a:gd name="T93" fmla="*/ 2147483647 h 251"/>
              <a:gd name="T94" fmla="*/ 2147483647 w 345"/>
              <a:gd name="T95" fmla="*/ 2147483647 h 251"/>
              <a:gd name="T96" fmla="*/ 2147483647 w 345"/>
              <a:gd name="T97" fmla="*/ 2147483647 h 251"/>
              <a:gd name="T98" fmla="*/ 2147483647 w 345"/>
              <a:gd name="T99" fmla="*/ 2147483647 h 251"/>
              <a:gd name="T100" fmla="*/ 2147483647 w 345"/>
              <a:gd name="T101" fmla="*/ 2147483647 h 251"/>
              <a:gd name="T102" fmla="*/ 2147483647 w 345"/>
              <a:gd name="T103" fmla="*/ 2147483647 h 251"/>
              <a:gd name="T104" fmla="*/ 2147483647 w 345"/>
              <a:gd name="T105" fmla="*/ 2147483647 h 251"/>
              <a:gd name="T106" fmla="*/ 2147483647 w 345"/>
              <a:gd name="T107" fmla="*/ 2147483647 h 251"/>
              <a:gd name="T108" fmla="*/ 2147483647 w 345"/>
              <a:gd name="T109" fmla="*/ 2147483647 h 251"/>
              <a:gd name="T110" fmla="*/ 2147483647 w 345"/>
              <a:gd name="T111" fmla="*/ 2147483647 h 251"/>
              <a:gd name="T112" fmla="*/ 2147483647 w 345"/>
              <a:gd name="T113" fmla="*/ 2147483647 h 2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"/>
              <a:gd name="T172" fmla="*/ 0 h 251"/>
              <a:gd name="T173" fmla="*/ 345 w 345"/>
              <a:gd name="T174" fmla="*/ 251 h 2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" h="251">
                <a:moveTo>
                  <a:pt x="263" y="251"/>
                </a:moveTo>
                <a:lnTo>
                  <a:pt x="261" y="246"/>
                </a:lnTo>
                <a:lnTo>
                  <a:pt x="255" y="246"/>
                </a:lnTo>
                <a:lnTo>
                  <a:pt x="249" y="242"/>
                </a:lnTo>
                <a:lnTo>
                  <a:pt x="246" y="242"/>
                </a:lnTo>
                <a:lnTo>
                  <a:pt x="238" y="236"/>
                </a:lnTo>
                <a:lnTo>
                  <a:pt x="234" y="230"/>
                </a:lnTo>
                <a:lnTo>
                  <a:pt x="240" y="225"/>
                </a:lnTo>
                <a:lnTo>
                  <a:pt x="246" y="217"/>
                </a:lnTo>
                <a:lnTo>
                  <a:pt x="248" y="211"/>
                </a:lnTo>
                <a:lnTo>
                  <a:pt x="249" y="205"/>
                </a:lnTo>
                <a:lnTo>
                  <a:pt x="251" y="198"/>
                </a:lnTo>
                <a:lnTo>
                  <a:pt x="253" y="192"/>
                </a:lnTo>
                <a:lnTo>
                  <a:pt x="255" y="186"/>
                </a:lnTo>
                <a:lnTo>
                  <a:pt x="253" y="180"/>
                </a:lnTo>
                <a:lnTo>
                  <a:pt x="249" y="178"/>
                </a:lnTo>
                <a:lnTo>
                  <a:pt x="242" y="178"/>
                </a:lnTo>
                <a:lnTo>
                  <a:pt x="232" y="178"/>
                </a:lnTo>
                <a:lnTo>
                  <a:pt x="228" y="173"/>
                </a:lnTo>
                <a:lnTo>
                  <a:pt x="221" y="171"/>
                </a:lnTo>
                <a:lnTo>
                  <a:pt x="213" y="169"/>
                </a:lnTo>
                <a:lnTo>
                  <a:pt x="207" y="165"/>
                </a:lnTo>
                <a:lnTo>
                  <a:pt x="200" y="161"/>
                </a:lnTo>
                <a:lnTo>
                  <a:pt x="196" y="155"/>
                </a:lnTo>
                <a:lnTo>
                  <a:pt x="194" y="148"/>
                </a:lnTo>
                <a:lnTo>
                  <a:pt x="190" y="140"/>
                </a:lnTo>
                <a:lnTo>
                  <a:pt x="184" y="138"/>
                </a:lnTo>
                <a:lnTo>
                  <a:pt x="175" y="134"/>
                </a:lnTo>
                <a:lnTo>
                  <a:pt x="173" y="131"/>
                </a:lnTo>
                <a:lnTo>
                  <a:pt x="169" y="125"/>
                </a:lnTo>
                <a:lnTo>
                  <a:pt x="165" y="123"/>
                </a:lnTo>
                <a:lnTo>
                  <a:pt x="161" y="119"/>
                </a:lnTo>
                <a:lnTo>
                  <a:pt x="152" y="115"/>
                </a:lnTo>
                <a:lnTo>
                  <a:pt x="146" y="111"/>
                </a:lnTo>
                <a:lnTo>
                  <a:pt x="138" y="111"/>
                </a:lnTo>
                <a:lnTo>
                  <a:pt x="131" y="107"/>
                </a:lnTo>
                <a:lnTo>
                  <a:pt x="125" y="104"/>
                </a:lnTo>
                <a:lnTo>
                  <a:pt x="117" y="98"/>
                </a:lnTo>
                <a:lnTo>
                  <a:pt x="107" y="98"/>
                </a:lnTo>
                <a:lnTo>
                  <a:pt x="106" y="96"/>
                </a:lnTo>
                <a:lnTo>
                  <a:pt x="102" y="94"/>
                </a:lnTo>
                <a:lnTo>
                  <a:pt x="96" y="92"/>
                </a:lnTo>
                <a:lnTo>
                  <a:pt x="90" y="92"/>
                </a:lnTo>
                <a:lnTo>
                  <a:pt x="86" y="92"/>
                </a:lnTo>
                <a:lnTo>
                  <a:pt x="83" y="88"/>
                </a:lnTo>
                <a:lnTo>
                  <a:pt x="79" y="88"/>
                </a:lnTo>
                <a:lnTo>
                  <a:pt x="77" y="90"/>
                </a:lnTo>
                <a:lnTo>
                  <a:pt x="73" y="92"/>
                </a:lnTo>
                <a:lnTo>
                  <a:pt x="69" y="92"/>
                </a:lnTo>
                <a:lnTo>
                  <a:pt x="65" y="88"/>
                </a:lnTo>
                <a:lnTo>
                  <a:pt x="60" y="84"/>
                </a:lnTo>
                <a:lnTo>
                  <a:pt x="54" y="84"/>
                </a:lnTo>
                <a:lnTo>
                  <a:pt x="50" y="84"/>
                </a:lnTo>
                <a:lnTo>
                  <a:pt x="48" y="88"/>
                </a:lnTo>
                <a:lnTo>
                  <a:pt x="42" y="88"/>
                </a:lnTo>
                <a:lnTo>
                  <a:pt x="40" y="86"/>
                </a:lnTo>
                <a:lnTo>
                  <a:pt x="36" y="84"/>
                </a:lnTo>
                <a:lnTo>
                  <a:pt x="33" y="83"/>
                </a:lnTo>
                <a:lnTo>
                  <a:pt x="25" y="81"/>
                </a:lnTo>
                <a:lnTo>
                  <a:pt x="19" y="83"/>
                </a:lnTo>
                <a:lnTo>
                  <a:pt x="13" y="84"/>
                </a:lnTo>
                <a:lnTo>
                  <a:pt x="8" y="81"/>
                </a:lnTo>
                <a:lnTo>
                  <a:pt x="2" y="81"/>
                </a:lnTo>
                <a:lnTo>
                  <a:pt x="6" y="75"/>
                </a:lnTo>
                <a:lnTo>
                  <a:pt x="8" y="67"/>
                </a:lnTo>
                <a:lnTo>
                  <a:pt x="6" y="56"/>
                </a:lnTo>
                <a:lnTo>
                  <a:pt x="12" y="46"/>
                </a:lnTo>
                <a:lnTo>
                  <a:pt x="10" y="38"/>
                </a:lnTo>
                <a:lnTo>
                  <a:pt x="8" y="31"/>
                </a:lnTo>
                <a:lnTo>
                  <a:pt x="4" y="23"/>
                </a:lnTo>
                <a:lnTo>
                  <a:pt x="0" y="15"/>
                </a:lnTo>
                <a:lnTo>
                  <a:pt x="8" y="15"/>
                </a:lnTo>
                <a:lnTo>
                  <a:pt x="12" y="19"/>
                </a:lnTo>
                <a:lnTo>
                  <a:pt x="15" y="27"/>
                </a:lnTo>
                <a:lnTo>
                  <a:pt x="21" y="31"/>
                </a:lnTo>
                <a:lnTo>
                  <a:pt x="29" y="31"/>
                </a:lnTo>
                <a:lnTo>
                  <a:pt x="33" y="35"/>
                </a:lnTo>
                <a:lnTo>
                  <a:pt x="40" y="29"/>
                </a:lnTo>
                <a:lnTo>
                  <a:pt x="44" y="31"/>
                </a:lnTo>
                <a:lnTo>
                  <a:pt x="48" y="35"/>
                </a:lnTo>
                <a:lnTo>
                  <a:pt x="54" y="38"/>
                </a:lnTo>
                <a:lnTo>
                  <a:pt x="60" y="35"/>
                </a:lnTo>
                <a:lnTo>
                  <a:pt x="65" y="33"/>
                </a:lnTo>
                <a:lnTo>
                  <a:pt x="71" y="31"/>
                </a:lnTo>
                <a:lnTo>
                  <a:pt x="77" y="29"/>
                </a:lnTo>
                <a:lnTo>
                  <a:pt x="84" y="25"/>
                </a:lnTo>
                <a:lnTo>
                  <a:pt x="92" y="27"/>
                </a:lnTo>
                <a:lnTo>
                  <a:pt x="100" y="29"/>
                </a:lnTo>
                <a:lnTo>
                  <a:pt x="107" y="35"/>
                </a:lnTo>
                <a:lnTo>
                  <a:pt x="111" y="38"/>
                </a:lnTo>
                <a:lnTo>
                  <a:pt x="119" y="42"/>
                </a:lnTo>
                <a:lnTo>
                  <a:pt x="123" y="42"/>
                </a:lnTo>
                <a:lnTo>
                  <a:pt x="134" y="46"/>
                </a:lnTo>
                <a:lnTo>
                  <a:pt x="144" y="52"/>
                </a:lnTo>
                <a:lnTo>
                  <a:pt x="154" y="58"/>
                </a:lnTo>
                <a:lnTo>
                  <a:pt x="161" y="60"/>
                </a:lnTo>
                <a:lnTo>
                  <a:pt x="171" y="60"/>
                </a:lnTo>
                <a:lnTo>
                  <a:pt x="173" y="54"/>
                </a:lnTo>
                <a:lnTo>
                  <a:pt x="173" y="48"/>
                </a:lnTo>
                <a:lnTo>
                  <a:pt x="177" y="44"/>
                </a:lnTo>
                <a:lnTo>
                  <a:pt x="177" y="36"/>
                </a:lnTo>
                <a:lnTo>
                  <a:pt x="175" y="31"/>
                </a:lnTo>
                <a:lnTo>
                  <a:pt x="175" y="23"/>
                </a:lnTo>
                <a:lnTo>
                  <a:pt x="177" y="19"/>
                </a:lnTo>
                <a:lnTo>
                  <a:pt x="186" y="19"/>
                </a:lnTo>
                <a:lnTo>
                  <a:pt x="190" y="19"/>
                </a:lnTo>
                <a:lnTo>
                  <a:pt x="200" y="17"/>
                </a:lnTo>
                <a:lnTo>
                  <a:pt x="205" y="15"/>
                </a:lnTo>
                <a:lnTo>
                  <a:pt x="209" y="10"/>
                </a:lnTo>
                <a:lnTo>
                  <a:pt x="211" y="4"/>
                </a:lnTo>
                <a:lnTo>
                  <a:pt x="219" y="6"/>
                </a:lnTo>
                <a:lnTo>
                  <a:pt x="223" y="10"/>
                </a:lnTo>
                <a:lnTo>
                  <a:pt x="226" y="15"/>
                </a:lnTo>
                <a:lnTo>
                  <a:pt x="232" y="17"/>
                </a:lnTo>
                <a:lnTo>
                  <a:pt x="240" y="17"/>
                </a:lnTo>
                <a:lnTo>
                  <a:pt x="244" y="15"/>
                </a:lnTo>
                <a:lnTo>
                  <a:pt x="249" y="13"/>
                </a:lnTo>
                <a:lnTo>
                  <a:pt x="255" y="13"/>
                </a:lnTo>
                <a:lnTo>
                  <a:pt x="261" y="17"/>
                </a:lnTo>
                <a:lnTo>
                  <a:pt x="269" y="19"/>
                </a:lnTo>
                <a:lnTo>
                  <a:pt x="276" y="19"/>
                </a:lnTo>
                <a:lnTo>
                  <a:pt x="282" y="13"/>
                </a:lnTo>
                <a:lnTo>
                  <a:pt x="288" y="12"/>
                </a:lnTo>
                <a:lnTo>
                  <a:pt x="294" y="6"/>
                </a:lnTo>
                <a:lnTo>
                  <a:pt x="303" y="2"/>
                </a:lnTo>
                <a:lnTo>
                  <a:pt x="309" y="0"/>
                </a:lnTo>
                <a:lnTo>
                  <a:pt x="317" y="2"/>
                </a:lnTo>
                <a:lnTo>
                  <a:pt x="330" y="2"/>
                </a:lnTo>
                <a:lnTo>
                  <a:pt x="338" y="0"/>
                </a:lnTo>
                <a:lnTo>
                  <a:pt x="336" y="8"/>
                </a:lnTo>
                <a:lnTo>
                  <a:pt x="338" y="13"/>
                </a:lnTo>
                <a:lnTo>
                  <a:pt x="340" y="19"/>
                </a:lnTo>
                <a:lnTo>
                  <a:pt x="340" y="25"/>
                </a:lnTo>
                <a:lnTo>
                  <a:pt x="342" y="33"/>
                </a:lnTo>
                <a:lnTo>
                  <a:pt x="340" y="38"/>
                </a:lnTo>
                <a:lnTo>
                  <a:pt x="336" y="44"/>
                </a:lnTo>
                <a:lnTo>
                  <a:pt x="338" y="50"/>
                </a:lnTo>
                <a:lnTo>
                  <a:pt x="334" y="54"/>
                </a:lnTo>
                <a:lnTo>
                  <a:pt x="330" y="61"/>
                </a:lnTo>
                <a:lnTo>
                  <a:pt x="332" y="65"/>
                </a:lnTo>
                <a:lnTo>
                  <a:pt x="334" y="71"/>
                </a:lnTo>
                <a:lnTo>
                  <a:pt x="334" y="77"/>
                </a:lnTo>
                <a:lnTo>
                  <a:pt x="336" y="84"/>
                </a:lnTo>
                <a:lnTo>
                  <a:pt x="332" y="88"/>
                </a:lnTo>
                <a:lnTo>
                  <a:pt x="338" y="92"/>
                </a:lnTo>
                <a:lnTo>
                  <a:pt x="342" y="94"/>
                </a:lnTo>
                <a:lnTo>
                  <a:pt x="342" y="100"/>
                </a:lnTo>
                <a:lnTo>
                  <a:pt x="340" y="107"/>
                </a:lnTo>
                <a:lnTo>
                  <a:pt x="340" y="111"/>
                </a:lnTo>
                <a:lnTo>
                  <a:pt x="342" y="115"/>
                </a:lnTo>
                <a:lnTo>
                  <a:pt x="345" y="123"/>
                </a:lnTo>
                <a:lnTo>
                  <a:pt x="344" y="131"/>
                </a:lnTo>
                <a:lnTo>
                  <a:pt x="340" y="134"/>
                </a:lnTo>
                <a:lnTo>
                  <a:pt x="336" y="140"/>
                </a:lnTo>
                <a:lnTo>
                  <a:pt x="332" y="144"/>
                </a:lnTo>
                <a:lnTo>
                  <a:pt x="336" y="154"/>
                </a:lnTo>
                <a:lnTo>
                  <a:pt x="332" y="161"/>
                </a:lnTo>
                <a:lnTo>
                  <a:pt x="332" y="167"/>
                </a:lnTo>
                <a:lnTo>
                  <a:pt x="330" y="173"/>
                </a:lnTo>
                <a:lnTo>
                  <a:pt x="326" y="178"/>
                </a:lnTo>
                <a:lnTo>
                  <a:pt x="320" y="184"/>
                </a:lnTo>
                <a:lnTo>
                  <a:pt x="320" y="194"/>
                </a:lnTo>
                <a:lnTo>
                  <a:pt x="317" y="200"/>
                </a:lnTo>
                <a:lnTo>
                  <a:pt x="309" y="203"/>
                </a:lnTo>
                <a:lnTo>
                  <a:pt x="303" y="203"/>
                </a:lnTo>
                <a:lnTo>
                  <a:pt x="297" y="207"/>
                </a:lnTo>
                <a:lnTo>
                  <a:pt x="292" y="215"/>
                </a:lnTo>
                <a:lnTo>
                  <a:pt x="288" y="223"/>
                </a:lnTo>
                <a:lnTo>
                  <a:pt x="282" y="226"/>
                </a:lnTo>
                <a:lnTo>
                  <a:pt x="278" y="234"/>
                </a:lnTo>
                <a:lnTo>
                  <a:pt x="273" y="240"/>
                </a:lnTo>
                <a:lnTo>
                  <a:pt x="269" y="244"/>
                </a:lnTo>
                <a:lnTo>
                  <a:pt x="263" y="251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2879140" y="4191798"/>
            <a:ext cx="1042739" cy="669308"/>
          </a:xfrm>
          <a:custGeom>
            <a:avLst/>
            <a:gdLst>
              <a:gd name="T0" fmla="*/ 2147483647 w 586"/>
              <a:gd name="T1" fmla="*/ 2147483647 h 385"/>
              <a:gd name="T2" fmla="*/ 2147483647 w 586"/>
              <a:gd name="T3" fmla="*/ 2147483647 h 385"/>
              <a:gd name="T4" fmla="*/ 2147483647 w 586"/>
              <a:gd name="T5" fmla="*/ 2147483647 h 385"/>
              <a:gd name="T6" fmla="*/ 2147483647 w 586"/>
              <a:gd name="T7" fmla="*/ 2147483647 h 385"/>
              <a:gd name="T8" fmla="*/ 2147483647 w 586"/>
              <a:gd name="T9" fmla="*/ 2147483647 h 385"/>
              <a:gd name="T10" fmla="*/ 2147483647 w 586"/>
              <a:gd name="T11" fmla="*/ 2147483647 h 385"/>
              <a:gd name="T12" fmla="*/ 2147483647 w 586"/>
              <a:gd name="T13" fmla="*/ 2147483647 h 385"/>
              <a:gd name="T14" fmla="*/ 2147483647 w 586"/>
              <a:gd name="T15" fmla="*/ 2147483647 h 385"/>
              <a:gd name="T16" fmla="*/ 2147483647 w 586"/>
              <a:gd name="T17" fmla="*/ 2147483647 h 385"/>
              <a:gd name="T18" fmla="*/ 2147483647 w 586"/>
              <a:gd name="T19" fmla="*/ 2147483647 h 385"/>
              <a:gd name="T20" fmla="*/ 2147483647 w 586"/>
              <a:gd name="T21" fmla="*/ 2147483647 h 385"/>
              <a:gd name="T22" fmla="*/ 2147483647 w 586"/>
              <a:gd name="T23" fmla="*/ 2147483647 h 385"/>
              <a:gd name="T24" fmla="*/ 2147483647 w 586"/>
              <a:gd name="T25" fmla="*/ 2147483647 h 385"/>
              <a:gd name="T26" fmla="*/ 2147483647 w 586"/>
              <a:gd name="T27" fmla="*/ 2147483647 h 385"/>
              <a:gd name="T28" fmla="*/ 2147483647 w 586"/>
              <a:gd name="T29" fmla="*/ 2147483647 h 385"/>
              <a:gd name="T30" fmla="*/ 2147483647 w 586"/>
              <a:gd name="T31" fmla="*/ 2147483647 h 385"/>
              <a:gd name="T32" fmla="*/ 2147483647 w 586"/>
              <a:gd name="T33" fmla="*/ 2147483647 h 385"/>
              <a:gd name="T34" fmla="*/ 2147483647 w 586"/>
              <a:gd name="T35" fmla="*/ 2147483647 h 385"/>
              <a:gd name="T36" fmla="*/ 2147483647 w 586"/>
              <a:gd name="T37" fmla="*/ 2147483647 h 385"/>
              <a:gd name="T38" fmla="*/ 2147483647 w 586"/>
              <a:gd name="T39" fmla="*/ 2147483647 h 385"/>
              <a:gd name="T40" fmla="*/ 2147483647 w 586"/>
              <a:gd name="T41" fmla="*/ 0 h 385"/>
              <a:gd name="T42" fmla="*/ 2147483647 w 586"/>
              <a:gd name="T43" fmla="*/ 2147483647 h 385"/>
              <a:gd name="T44" fmla="*/ 2147483647 w 586"/>
              <a:gd name="T45" fmla="*/ 2147483647 h 385"/>
              <a:gd name="T46" fmla="*/ 2147483647 w 586"/>
              <a:gd name="T47" fmla="*/ 2147483647 h 385"/>
              <a:gd name="T48" fmla="*/ 2147483647 w 586"/>
              <a:gd name="T49" fmla="*/ 2147483647 h 385"/>
              <a:gd name="T50" fmla="*/ 2147483647 w 586"/>
              <a:gd name="T51" fmla="*/ 2147483647 h 385"/>
              <a:gd name="T52" fmla="*/ 2147483647 w 586"/>
              <a:gd name="T53" fmla="*/ 2147483647 h 385"/>
              <a:gd name="T54" fmla="*/ 2147483647 w 586"/>
              <a:gd name="T55" fmla="*/ 2147483647 h 385"/>
              <a:gd name="T56" fmla="*/ 2147483647 w 586"/>
              <a:gd name="T57" fmla="*/ 2147483647 h 385"/>
              <a:gd name="T58" fmla="*/ 2147483647 w 586"/>
              <a:gd name="T59" fmla="*/ 2147483647 h 385"/>
              <a:gd name="T60" fmla="*/ 2147483647 w 586"/>
              <a:gd name="T61" fmla="*/ 2147483647 h 385"/>
              <a:gd name="T62" fmla="*/ 2147483647 w 586"/>
              <a:gd name="T63" fmla="*/ 2147483647 h 385"/>
              <a:gd name="T64" fmla="*/ 2147483647 w 586"/>
              <a:gd name="T65" fmla="*/ 2147483647 h 385"/>
              <a:gd name="T66" fmla="*/ 2147483647 w 586"/>
              <a:gd name="T67" fmla="*/ 2147483647 h 385"/>
              <a:gd name="T68" fmla="*/ 2147483647 w 586"/>
              <a:gd name="T69" fmla="*/ 2147483647 h 385"/>
              <a:gd name="T70" fmla="*/ 2147483647 w 586"/>
              <a:gd name="T71" fmla="*/ 2147483647 h 385"/>
              <a:gd name="T72" fmla="*/ 2147483647 w 586"/>
              <a:gd name="T73" fmla="*/ 2147483647 h 385"/>
              <a:gd name="T74" fmla="*/ 2147483647 w 586"/>
              <a:gd name="T75" fmla="*/ 2147483647 h 385"/>
              <a:gd name="T76" fmla="*/ 2147483647 w 586"/>
              <a:gd name="T77" fmla="*/ 2147483647 h 385"/>
              <a:gd name="T78" fmla="*/ 2147483647 w 586"/>
              <a:gd name="T79" fmla="*/ 2147483647 h 385"/>
              <a:gd name="T80" fmla="*/ 2147483647 w 586"/>
              <a:gd name="T81" fmla="*/ 2147483647 h 385"/>
              <a:gd name="T82" fmla="*/ 2147483647 w 586"/>
              <a:gd name="T83" fmla="*/ 2147483647 h 385"/>
              <a:gd name="T84" fmla="*/ 2147483647 w 586"/>
              <a:gd name="T85" fmla="*/ 2147483647 h 385"/>
              <a:gd name="T86" fmla="*/ 2147483647 w 586"/>
              <a:gd name="T87" fmla="*/ 2147483647 h 385"/>
              <a:gd name="T88" fmla="*/ 2147483647 w 586"/>
              <a:gd name="T89" fmla="*/ 2147483647 h 385"/>
              <a:gd name="T90" fmla="*/ 2147483647 w 586"/>
              <a:gd name="T91" fmla="*/ 2147483647 h 385"/>
              <a:gd name="T92" fmla="*/ 2147483647 w 586"/>
              <a:gd name="T93" fmla="*/ 2147483647 h 385"/>
              <a:gd name="T94" fmla="*/ 2147483647 w 586"/>
              <a:gd name="T95" fmla="*/ 2147483647 h 385"/>
              <a:gd name="T96" fmla="*/ 2147483647 w 586"/>
              <a:gd name="T97" fmla="*/ 2147483647 h 385"/>
              <a:gd name="T98" fmla="*/ 2147483647 w 586"/>
              <a:gd name="T99" fmla="*/ 2147483647 h 385"/>
              <a:gd name="T100" fmla="*/ 2147483647 w 586"/>
              <a:gd name="T101" fmla="*/ 2147483647 h 385"/>
              <a:gd name="T102" fmla="*/ 2147483647 w 586"/>
              <a:gd name="T103" fmla="*/ 2147483647 h 385"/>
              <a:gd name="T104" fmla="*/ 2147483647 w 586"/>
              <a:gd name="T105" fmla="*/ 2147483647 h 385"/>
              <a:gd name="T106" fmla="*/ 2147483647 w 586"/>
              <a:gd name="T107" fmla="*/ 2147483647 h 385"/>
              <a:gd name="T108" fmla="*/ 2147483647 w 586"/>
              <a:gd name="T109" fmla="*/ 2147483647 h 3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86"/>
              <a:gd name="T166" fmla="*/ 0 h 385"/>
              <a:gd name="T167" fmla="*/ 586 w 586"/>
              <a:gd name="T168" fmla="*/ 385 h 3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86" h="385">
                <a:moveTo>
                  <a:pt x="584" y="197"/>
                </a:moveTo>
                <a:lnTo>
                  <a:pt x="576" y="199"/>
                </a:lnTo>
                <a:lnTo>
                  <a:pt x="572" y="195"/>
                </a:lnTo>
                <a:lnTo>
                  <a:pt x="568" y="193"/>
                </a:lnTo>
                <a:lnTo>
                  <a:pt x="561" y="195"/>
                </a:lnTo>
                <a:lnTo>
                  <a:pt x="555" y="192"/>
                </a:lnTo>
                <a:lnTo>
                  <a:pt x="555" y="188"/>
                </a:lnTo>
                <a:lnTo>
                  <a:pt x="551" y="184"/>
                </a:lnTo>
                <a:lnTo>
                  <a:pt x="545" y="182"/>
                </a:lnTo>
                <a:lnTo>
                  <a:pt x="541" y="184"/>
                </a:lnTo>
                <a:lnTo>
                  <a:pt x="539" y="188"/>
                </a:lnTo>
                <a:lnTo>
                  <a:pt x="538" y="193"/>
                </a:lnTo>
                <a:lnTo>
                  <a:pt x="534" y="197"/>
                </a:lnTo>
                <a:lnTo>
                  <a:pt x="528" y="195"/>
                </a:lnTo>
                <a:lnTo>
                  <a:pt x="520" y="193"/>
                </a:lnTo>
                <a:lnTo>
                  <a:pt x="515" y="195"/>
                </a:lnTo>
                <a:lnTo>
                  <a:pt x="507" y="203"/>
                </a:lnTo>
                <a:lnTo>
                  <a:pt x="501" y="201"/>
                </a:lnTo>
                <a:lnTo>
                  <a:pt x="497" y="197"/>
                </a:lnTo>
                <a:lnTo>
                  <a:pt x="491" y="201"/>
                </a:lnTo>
                <a:lnTo>
                  <a:pt x="491" y="209"/>
                </a:lnTo>
                <a:lnTo>
                  <a:pt x="486" y="213"/>
                </a:lnTo>
                <a:lnTo>
                  <a:pt x="480" y="213"/>
                </a:lnTo>
                <a:lnTo>
                  <a:pt x="470" y="216"/>
                </a:lnTo>
                <a:lnTo>
                  <a:pt x="463" y="218"/>
                </a:lnTo>
                <a:lnTo>
                  <a:pt x="453" y="216"/>
                </a:lnTo>
                <a:lnTo>
                  <a:pt x="449" y="211"/>
                </a:lnTo>
                <a:lnTo>
                  <a:pt x="445" y="207"/>
                </a:lnTo>
                <a:lnTo>
                  <a:pt x="444" y="201"/>
                </a:lnTo>
                <a:lnTo>
                  <a:pt x="440" y="192"/>
                </a:lnTo>
                <a:lnTo>
                  <a:pt x="434" y="188"/>
                </a:lnTo>
                <a:lnTo>
                  <a:pt x="428" y="182"/>
                </a:lnTo>
                <a:lnTo>
                  <a:pt x="428" y="176"/>
                </a:lnTo>
                <a:lnTo>
                  <a:pt x="426" y="170"/>
                </a:lnTo>
                <a:lnTo>
                  <a:pt x="422" y="163"/>
                </a:lnTo>
                <a:lnTo>
                  <a:pt x="422" y="155"/>
                </a:lnTo>
                <a:lnTo>
                  <a:pt x="424" y="149"/>
                </a:lnTo>
                <a:lnTo>
                  <a:pt x="426" y="142"/>
                </a:lnTo>
                <a:lnTo>
                  <a:pt x="426" y="134"/>
                </a:lnTo>
                <a:lnTo>
                  <a:pt x="424" y="124"/>
                </a:lnTo>
                <a:lnTo>
                  <a:pt x="420" y="117"/>
                </a:lnTo>
                <a:lnTo>
                  <a:pt x="413" y="111"/>
                </a:lnTo>
                <a:lnTo>
                  <a:pt x="405" y="105"/>
                </a:lnTo>
                <a:lnTo>
                  <a:pt x="401" y="99"/>
                </a:lnTo>
                <a:lnTo>
                  <a:pt x="399" y="90"/>
                </a:lnTo>
                <a:lnTo>
                  <a:pt x="397" y="82"/>
                </a:lnTo>
                <a:lnTo>
                  <a:pt x="394" y="76"/>
                </a:lnTo>
                <a:lnTo>
                  <a:pt x="392" y="67"/>
                </a:lnTo>
                <a:lnTo>
                  <a:pt x="394" y="61"/>
                </a:lnTo>
                <a:lnTo>
                  <a:pt x="392" y="53"/>
                </a:lnTo>
                <a:lnTo>
                  <a:pt x="388" y="46"/>
                </a:lnTo>
                <a:lnTo>
                  <a:pt x="386" y="38"/>
                </a:lnTo>
                <a:lnTo>
                  <a:pt x="386" y="30"/>
                </a:lnTo>
                <a:lnTo>
                  <a:pt x="386" y="23"/>
                </a:lnTo>
                <a:lnTo>
                  <a:pt x="380" y="15"/>
                </a:lnTo>
                <a:lnTo>
                  <a:pt x="373" y="11"/>
                </a:lnTo>
                <a:lnTo>
                  <a:pt x="363" y="9"/>
                </a:lnTo>
                <a:lnTo>
                  <a:pt x="355" y="11"/>
                </a:lnTo>
                <a:lnTo>
                  <a:pt x="346" y="11"/>
                </a:lnTo>
                <a:lnTo>
                  <a:pt x="338" y="11"/>
                </a:lnTo>
                <a:lnTo>
                  <a:pt x="330" y="15"/>
                </a:lnTo>
                <a:lnTo>
                  <a:pt x="321" y="15"/>
                </a:lnTo>
                <a:lnTo>
                  <a:pt x="309" y="15"/>
                </a:lnTo>
                <a:lnTo>
                  <a:pt x="302" y="17"/>
                </a:lnTo>
                <a:lnTo>
                  <a:pt x="294" y="21"/>
                </a:lnTo>
                <a:lnTo>
                  <a:pt x="286" y="23"/>
                </a:lnTo>
                <a:lnTo>
                  <a:pt x="280" y="23"/>
                </a:lnTo>
                <a:lnTo>
                  <a:pt x="280" y="30"/>
                </a:lnTo>
                <a:lnTo>
                  <a:pt x="278" y="34"/>
                </a:lnTo>
                <a:lnTo>
                  <a:pt x="273" y="34"/>
                </a:lnTo>
                <a:lnTo>
                  <a:pt x="269" y="30"/>
                </a:lnTo>
                <a:lnTo>
                  <a:pt x="267" y="25"/>
                </a:lnTo>
                <a:lnTo>
                  <a:pt x="265" y="19"/>
                </a:lnTo>
                <a:lnTo>
                  <a:pt x="263" y="21"/>
                </a:lnTo>
                <a:lnTo>
                  <a:pt x="257" y="27"/>
                </a:lnTo>
                <a:lnTo>
                  <a:pt x="255" y="25"/>
                </a:lnTo>
                <a:lnTo>
                  <a:pt x="254" y="23"/>
                </a:lnTo>
                <a:lnTo>
                  <a:pt x="254" y="21"/>
                </a:lnTo>
                <a:lnTo>
                  <a:pt x="255" y="15"/>
                </a:lnTo>
                <a:lnTo>
                  <a:pt x="255" y="11"/>
                </a:lnTo>
                <a:lnTo>
                  <a:pt x="250" y="7"/>
                </a:lnTo>
                <a:lnTo>
                  <a:pt x="240" y="7"/>
                </a:lnTo>
                <a:lnTo>
                  <a:pt x="234" y="5"/>
                </a:lnTo>
                <a:lnTo>
                  <a:pt x="231" y="0"/>
                </a:lnTo>
                <a:lnTo>
                  <a:pt x="223" y="2"/>
                </a:lnTo>
                <a:lnTo>
                  <a:pt x="215" y="7"/>
                </a:lnTo>
                <a:lnTo>
                  <a:pt x="206" y="7"/>
                </a:lnTo>
                <a:lnTo>
                  <a:pt x="188" y="5"/>
                </a:lnTo>
                <a:lnTo>
                  <a:pt x="179" y="4"/>
                </a:lnTo>
                <a:lnTo>
                  <a:pt x="173" y="0"/>
                </a:lnTo>
                <a:lnTo>
                  <a:pt x="165" y="0"/>
                </a:lnTo>
                <a:lnTo>
                  <a:pt x="156" y="2"/>
                </a:lnTo>
                <a:lnTo>
                  <a:pt x="148" y="5"/>
                </a:lnTo>
                <a:lnTo>
                  <a:pt x="142" y="11"/>
                </a:lnTo>
                <a:lnTo>
                  <a:pt x="136" y="17"/>
                </a:lnTo>
                <a:lnTo>
                  <a:pt x="133" y="23"/>
                </a:lnTo>
                <a:lnTo>
                  <a:pt x="131" y="28"/>
                </a:lnTo>
                <a:lnTo>
                  <a:pt x="127" y="34"/>
                </a:lnTo>
                <a:lnTo>
                  <a:pt x="121" y="36"/>
                </a:lnTo>
                <a:lnTo>
                  <a:pt x="117" y="38"/>
                </a:lnTo>
                <a:lnTo>
                  <a:pt x="112" y="44"/>
                </a:lnTo>
                <a:lnTo>
                  <a:pt x="106" y="52"/>
                </a:lnTo>
                <a:lnTo>
                  <a:pt x="102" y="57"/>
                </a:lnTo>
                <a:lnTo>
                  <a:pt x="98" y="67"/>
                </a:lnTo>
                <a:lnTo>
                  <a:pt x="96" y="75"/>
                </a:lnTo>
                <a:lnTo>
                  <a:pt x="92" y="84"/>
                </a:lnTo>
                <a:lnTo>
                  <a:pt x="87" y="94"/>
                </a:lnTo>
                <a:lnTo>
                  <a:pt x="81" y="101"/>
                </a:lnTo>
                <a:lnTo>
                  <a:pt x="81" y="111"/>
                </a:lnTo>
                <a:lnTo>
                  <a:pt x="77" y="119"/>
                </a:lnTo>
                <a:lnTo>
                  <a:pt x="69" y="126"/>
                </a:lnTo>
                <a:lnTo>
                  <a:pt x="65" y="136"/>
                </a:lnTo>
                <a:lnTo>
                  <a:pt x="62" y="146"/>
                </a:lnTo>
                <a:lnTo>
                  <a:pt x="56" y="155"/>
                </a:lnTo>
                <a:lnTo>
                  <a:pt x="50" y="165"/>
                </a:lnTo>
                <a:lnTo>
                  <a:pt x="42" y="172"/>
                </a:lnTo>
                <a:lnTo>
                  <a:pt x="33" y="178"/>
                </a:lnTo>
                <a:lnTo>
                  <a:pt x="21" y="180"/>
                </a:lnTo>
                <a:lnTo>
                  <a:pt x="14" y="184"/>
                </a:lnTo>
                <a:lnTo>
                  <a:pt x="6" y="192"/>
                </a:lnTo>
                <a:lnTo>
                  <a:pt x="0" y="197"/>
                </a:lnTo>
                <a:lnTo>
                  <a:pt x="16" y="195"/>
                </a:lnTo>
                <a:lnTo>
                  <a:pt x="27" y="197"/>
                </a:lnTo>
                <a:lnTo>
                  <a:pt x="35" y="199"/>
                </a:lnTo>
                <a:lnTo>
                  <a:pt x="42" y="195"/>
                </a:lnTo>
                <a:lnTo>
                  <a:pt x="46" y="195"/>
                </a:lnTo>
                <a:lnTo>
                  <a:pt x="58" y="197"/>
                </a:lnTo>
                <a:lnTo>
                  <a:pt x="65" y="193"/>
                </a:lnTo>
                <a:lnTo>
                  <a:pt x="75" y="193"/>
                </a:lnTo>
                <a:lnTo>
                  <a:pt x="87" y="197"/>
                </a:lnTo>
                <a:lnTo>
                  <a:pt x="96" y="197"/>
                </a:lnTo>
                <a:lnTo>
                  <a:pt x="108" y="201"/>
                </a:lnTo>
                <a:lnTo>
                  <a:pt x="115" y="201"/>
                </a:lnTo>
                <a:lnTo>
                  <a:pt x="121" y="205"/>
                </a:lnTo>
                <a:lnTo>
                  <a:pt x="129" y="201"/>
                </a:lnTo>
                <a:lnTo>
                  <a:pt x="133" y="203"/>
                </a:lnTo>
                <a:lnTo>
                  <a:pt x="135" y="209"/>
                </a:lnTo>
                <a:lnTo>
                  <a:pt x="142" y="215"/>
                </a:lnTo>
                <a:lnTo>
                  <a:pt x="148" y="218"/>
                </a:lnTo>
                <a:lnTo>
                  <a:pt x="152" y="216"/>
                </a:lnTo>
                <a:lnTo>
                  <a:pt x="160" y="220"/>
                </a:lnTo>
                <a:lnTo>
                  <a:pt x="165" y="226"/>
                </a:lnTo>
                <a:lnTo>
                  <a:pt x="171" y="218"/>
                </a:lnTo>
                <a:lnTo>
                  <a:pt x="181" y="216"/>
                </a:lnTo>
                <a:lnTo>
                  <a:pt x="192" y="216"/>
                </a:lnTo>
                <a:lnTo>
                  <a:pt x="202" y="218"/>
                </a:lnTo>
                <a:lnTo>
                  <a:pt x="207" y="220"/>
                </a:lnTo>
                <a:lnTo>
                  <a:pt x="211" y="218"/>
                </a:lnTo>
                <a:lnTo>
                  <a:pt x="215" y="220"/>
                </a:lnTo>
                <a:lnTo>
                  <a:pt x="217" y="224"/>
                </a:lnTo>
                <a:lnTo>
                  <a:pt x="217" y="230"/>
                </a:lnTo>
                <a:lnTo>
                  <a:pt x="219" y="234"/>
                </a:lnTo>
                <a:lnTo>
                  <a:pt x="229" y="234"/>
                </a:lnTo>
                <a:lnTo>
                  <a:pt x="232" y="240"/>
                </a:lnTo>
                <a:lnTo>
                  <a:pt x="232" y="247"/>
                </a:lnTo>
                <a:lnTo>
                  <a:pt x="234" y="255"/>
                </a:lnTo>
                <a:lnTo>
                  <a:pt x="238" y="263"/>
                </a:lnTo>
                <a:lnTo>
                  <a:pt x="240" y="272"/>
                </a:lnTo>
                <a:lnTo>
                  <a:pt x="238" y="280"/>
                </a:lnTo>
                <a:lnTo>
                  <a:pt x="238" y="287"/>
                </a:lnTo>
                <a:lnTo>
                  <a:pt x="244" y="293"/>
                </a:lnTo>
                <a:lnTo>
                  <a:pt x="250" y="301"/>
                </a:lnTo>
                <a:lnTo>
                  <a:pt x="252" y="311"/>
                </a:lnTo>
                <a:lnTo>
                  <a:pt x="255" y="316"/>
                </a:lnTo>
                <a:lnTo>
                  <a:pt x="255" y="326"/>
                </a:lnTo>
                <a:lnTo>
                  <a:pt x="254" y="334"/>
                </a:lnTo>
                <a:lnTo>
                  <a:pt x="257" y="339"/>
                </a:lnTo>
                <a:lnTo>
                  <a:pt x="263" y="345"/>
                </a:lnTo>
                <a:lnTo>
                  <a:pt x="271" y="343"/>
                </a:lnTo>
                <a:lnTo>
                  <a:pt x="278" y="339"/>
                </a:lnTo>
                <a:lnTo>
                  <a:pt x="288" y="345"/>
                </a:lnTo>
                <a:lnTo>
                  <a:pt x="296" y="347"/>
                </a:lnTo>
                <a:lnTo>
                  <a:pt x="302" y="349"/>
                </a:lnTo>
                <a:lnTo>
                  <a:pt x="302" y="358"/>
                </a:lnTo>
                <a:lnTo>
                  <a:pt x="302" y="370"/>
                </a:lnTo>
                <a:lnTo>
                  <a:pt x="305" y="378"/>
                </a:lnTo>
                <a:lnTo>
                  <a:pt x="313" y="378"/>
                </a:lnTo>
                <a:lnTo>
                  <a:pt x="319" y="376"/>
                </a:lnTo>
                <a:lnTo>
                  <a:pt x="328" y="378"/>
                </a:lnTo>
                <a:lnTo>
                  <a:pt x="332" y="385"/>
                </a:lnTo>
                <a:lnTo>
                  <a:pt x="340" y="378"/>
                </a:lnTo>
                <a:lnTo>
                  <a:pt x="346" y="370"/>
                </a:lnTo>
                <a:lnTo>
                  <a:pt x="349" y="360"/>
                </a:lnTo>
                <a:lnTo>
                  <a:pt x="359" y="358"/>
                </a:lnTo>
                <a:lnTo>
                  <a:pt x="367" y="355"/>
                </a:lnTo>
                <a:lnTo>
                  <a:pt x="373" y="347"/>
                </a:lnTo>
                <a:lnTo>
                  <a:pt x="380" y="343"/>
                </a:lnTo>
                <a:lnTo>
                  <a:pt x="390" y="337"/>
                </a:lnTo>
                <a:lnTo>
                  <a:pt x="396" y="332"/>
                </a:lnTo>
                <a:lnTo>
                  <a:pt x="403" y="326"/>
                </a:lnTo>
                <a:lnTo>
                  <a:pt x="409" y="320"/>
                </a:lnTo>
                <a:lnTo>
                  <a:pt x="415" y="314"/>
                </a:lnTo>
                <a:lnTo>
                  <a:pt x="419" y="311"/>
                </a:lnTo>
                <a:lnTo>
                  <a:pt x="428" y="307"/>
                </a:lnTo>
                <a:lnTo>
                  <a:pt x="434" y="301"/>
                </a:lnTo>
                <a:lnTo>
                  <a:pt x="440" y="295"/>
                </a:lnTo>
                <a:lnTo>
                  <a:pt x="451" y="295"/>
                </a:lnTo>
                <a:lnTo>
                  <a:pt x="459" y="293"/>
                </a:lnTo>
                <a:lnTo>
                  <a:pt x="467" y="289"/>
                </a:lnTo>
                <a:lnTo>
                  <a:pt x="476" y="286"/>
                </a:lnTo>
                <a:lnTo>
                  <a:pt x="486" y="284"/>
                </a:lnTo>
                <a:lnTo>
                  <a:pt x="497" y="282"/>
                </a:lnTo>
                <a:lnTo>
                  <a:pt x="505" y="280"/>
                </a:lnTo>
                <a:lnTo>
                  <a:pt x="511" y="274"/>
                </a:lnTo>
                <a:lnTo>
                  <a:pt x="518" y="268"/>
                </a:lnTo>
                <a:lnTo>
                  <a:pt x="526" y="264"/>
                </a:lnTo>
                <a:lnTo>
                  <a:pt x="536" y="259"/>
                </a:lnTo>
                <a:lnTo>
                  <a:pt x="545" y="257"/>
                </a:lnTo>
                <a:lnTo>
                  <a:pt x="545" y="245"/>
                </a:lnTo>
                <a:lnTo>
                  <a:pt x="545" y="238"/>
                </a:lnTo>
                <a:lnTo>
                  <a:pt x="545" y="230"/>
                </a:lnTo>
                <a:lnTo>
                  <a:pt x="549" y="222"/>
                </a:lnTo>
                <a:lnTo>
                  <a:pt x="557" y="220"/>
                </a:lnTo>
                <a:lnTo>
                  <a:pt x="564" y="222"/>
                </a:lnTo>
                <a:lnTo>
                  <a:pt x="568" y="216"/>
                </a:lnTo>
                <a:lnTo>
                  <a:pt x="572" y="209"/>
                </a:lnTo>
                <a:lnTo>
                  <a:pt x="580" y="207"/>
                </a:lnTo>
                <a:lnTo>
                  <a:pt x="584" y="207"/>
                </a:lnTo>
                <a:lnTo>
                  <a:pt x="586" y="205"/>
                </a:lnTo>
                <a:lnTo>
                  <a:pt x="586" y="203"/>
                </a:lnTo>
                <a:lnTo>
                  <a:pt x="586" y="201"/>
                </a:lnTo>
                <a:lnTo>
                  <a:pt x="584" y="199"/>
                </a:lnTo>
                <a:lnTo>
                  <a:pt x="584" y="197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1" name="Freeform 28"/>
          <p:cNvSpPr>
            <a:spLocks/>
          </p:cNvSpPr>
          <p:nvPr/>
        </p:nvSpPr>
        <p:spPr bwMode="auto">
          <a:xfrm>
            <a:off x="2718581" y="4527355"/>
            <a:ext cx="752984" cy="532200"/>
          </a:xfrm>
          <a:custGeom>
            <a:avLst/>
            <a:gdLst>
              <a:gd name="T0" fmla="*/ 2147483647 w 422"/>
              <a:gd name="T1" fmla="*/ 2147483647 h 306"/>
              <a:gd name="T2" fmla="*/ 2147483647 w 422"/>
              <a:gd name="T3" fmla="*/ 2147483647 h 306"/>
              <a:gd name="T4" fmla="*/ 2147483647 w 422"/>
              <a:gd name="T5" fmla="*/ 2147483647 h 306"/>
              <a:gd name="T6" fmla="*/ 2147483647 w 422"/>
              <a:gd name="T7" fmla="*/ 2147483647 h 306"/>
              <a:gd name="T8" fmla="*/ 2147483647 w 422"/>
              <a:gd name="T9" fmla="*/ 2147483647 h 306"/>
              <a:gd name="T10" fmla="*/ 2147483647 w 422"/>
              <a:gd name="T11" fmla="*/ 2147483647 h 306"/>
              <a:gd name="T12" fmla="*/ 2147483647 w 422"/>
              <a:gd name="T13" fmla="*/ 2147483647 h 306"/>
              <a:gd name="T14" fmla="*/ 2147483647 w 422"/>
              <a:gd name="T15" fmla="*/ 2147483647 h 306"/>
              <a:gd name="T16" fmla="*/ 2147483647 w 422"/>
              <a:gd name="T17" fmla="*/ 2147483647 h 306"/>
              <a:gd name="T18" fmla="*/ 2147483647 w 422"/>
              <a:gd name="T19" fmla="*/ 2147483647 h 306"/>
              <a:gd name="T20" fmla="*/ 2147483647 w 422"/>
              <a:gd name="T21" fmla="*/ 2147483647 h 306"/>
              <a:gd name="T22" fmla="*/ 2147483647 w 422"/>
              <a:gd name="T23" fmla="*/ 2147483647 h 306"/>
              <a:gd name="T24" fmla="*/ 2147483647 w 422"/>
              <a:gd name="T25" fmla="*/ 2147483647 h 306"/>
              <a:gd name="T26" fmla="*/ 2147483647 w 422"/>
              <a:gd name="T27" fmla="*/ 2147483647 h 306"/>
              <a:gd name="T28" fmla="*/ 2147483647 w 422"/>
              <a:gd name="T29" fmla="*/ 2147483647 h 306"/>
              <a:gd name="T30" fmla="*/ 2147483647 w 422"/>
              <a:gd name="T31" fmla="*/ 2147483647 h 306"/>
              <a:gd name="T32" fmla="*/ 2147483647 w 422"/>
              <a:gd name="T33" fmla="*/ 2147483647 h 306"/>
              <a:gd name="T34" fmla="*/ 2147483647 w 422"/>
              <a:gd name="T35" fmla="*/ 2147483647 h 306"/>
              <a:gd name="T36" fmla="*/ 2147483647 w 422"/>
              <a:gd name="T37" fmla="*/ 2147483647 h 306"/>
              <a:gd name="T38" fmla="*/ 2147483647 w 422"/>
              <a:gd name="T39" fmla="*/ 2147483647 h 306"/>
              <a:gd name="T40" fmla="*/ 2147483647 w 422"/>
              <a:gd name="T41" fmla="*/ 2147483647 h 306"/>
              <a:gd name="T42" fmla="*/ 2147483647 w 422"/>
              <a:gd name="T43" fmla="*/ 2147483647 h 306"/>
              <a:gd name="T44" fmla="*/ 2147483647 w 422"/>
              <a:gd name="T45" fmla="*/ 2147483647 h 306"/>
              <a:gd name="T46" fmla="*/ 2147483647 w 422"/>
              <a:gd name="T47" fmla="*/ 2147483647 h 306"/>
              <a:gd name="T48" fmla="*/ 2147483647 w 422"/>
              <a:gd name="T49" fmla="*/ 2147483647 h 306"/>
              <a:gd name="T50" fmla="*/ 0 w 422"/>
              <a:gd name="T51" fmla="*/ 2147483647 h 306"/>
              <a:gd name="T52" fmla="*/ 2147483647 w 422"/>
              <a:gd name="T53" fmla="*/ 2147483647 h 306"/>
              <a:gd name="T54" fmla="*/ 2147483647 w 422"/>
              <a:gd name="T55" fmla="*/ 2147483647 h 306"/>
              <a:gd name="T56" fmla="*/ 2147483647 w 422"/>
              <a:gd name="T57" fmla="*/ 2147483647 h 306"/>
              <a:gd name="T58" fmla="*/ 2147483647 w 422"/>
              <a:gd name="T59" fmla="*/ 2147483647 h 306"/>
              <a:gd name="T60" fmla="*/ 2147483647 w 422"/>
              <a:gd name="T61" fmla="*/ 2147483647 h 306"/>
              <a:gd name="T62" fmla="*/ 2147483647 w 422"/>
              <a:gd name="T63" fmla="*/ 2147483647 h 306"/>
              <a:gd name="T64" fmla="*/ 2147483647 w 422"/>
              <a:gd name="T65" fmla="*/ 2147483647 h 306"/>
              <a:gd name="T66" fmla="*/ 2147483647 w 422"/>
              <a:gd name="T67" fmla="*/ 2147483647 h 306"/>
              <a:gd name="T68" fmla="*/ 2147483647 w 422"/>
              <a:gd name="T69" fmla="*/ 0 h 306"/>
              <a:gd name="T70" fmla="*/ 2147483647 w 422"/>
              <a:gd name="T71" fmla="*/ 2147483647 h 306"/>
              <a:gd name="T72" fmla="*/ 2147483647 w 422"/>
              <a:gd name="T73" fmla="*/ 2147483647 h 306"/>
              <a:gd name="T74" fmla="*/ 2147483647 w 422"/>
              <a:gd name="T75" fmla="*/ 2147483647 h 306"/>
              <a:gd name="T76" fmla="*/ 2147483647 w 422"/>
              <a:gd name="T77" fmla="*/ 2147483647 h 306"/>
              <a:gd name="T78" fmla="*/ 2147483647 w 422"/>
              <a:gd name="T79" fmla="*/ 2147483647 h 306"/>
              <a:gd name="T80" fmla="*/ 2147483647 w 422"/>
              <a:gd name="T81" fmla="*/ 2147483647 h 306"/>
              <a:gd name="T82" fmla="*/ 2147483647 w 422"/>
              <a:gd name="T83" fmla="*/ 2147483647 h 306"/>
              <a:gd name="T84" fmla="*/ 2147483647 w 422"/>
              <a:gd name="T85" fmla="*/ 2147483647 h 306"/>
              <a:gd name="T86" fmla="*/ 2147483647 w 422"/>
              <a:gd name="T87" fmla="*/ 2147483647 h 306"/>
              <a:gd name="T88" fmla="*/ 2147483647 w 422"/>
              <a:gd name="T89" fmla="*/ 2147483647 h 306"/>
              <a:gd name="T90" fmla="*/ 2147483647 w 422"/>
              <a:gd name="T91" fmla="*/ 2147483647 h 306"/>
              <a:gd name="T92" fmla="*/ 2147483647 w 422"/>
              <a:gd name="T93" fmla="*/ 2147483647 h 306"/>
              <a:gd name="T94" fmla="*/ 2147483647 w 422"/>
              <a:gd name="T95" fmla="*/ 2147483647 h 306"/>
              <a:gd name="T96" fmla="*/ 2147483647 w 422"/>
              <a:gd name="T97" fmla="*/ 2147483647 h 306"/>
              <a:gd name="T98" fmla="*/ 2147483647 w 422"/>
              <a:gd name="T99" fmla="*/ 2147483647 h 306"/>
              <a:gd name="T100" fmla="*/ 2147483647 w 422"/>
              <a:gd name="T101" fmla="*/ 2147483647 h 306"/>
              <a:gd name="T102" fmla="*/ 2147483647 w 422"/>
              <a:gd name="T103" fmla="*/ 2147483647 h 3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2"/>
              <a:gd name="T157" fmla="*/ 0 h 306"/>
              <a:gd name="T158" fmla="*/ 422 w 422"/>
              <a:gd name="T159" fmla="*/ 306 h 30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2" h="306">
                <a:moveTo>
                  <a:pt x="422" y="192"/>
                </a:moveTo>
                <a:lnTo>
                  <a:pt x="418" y="198"/>
                </a:lnTo>
                <a:lnTo>
                  <a:pt x="415" y="208"/>
                </a:lnTo>
                <a:lnTo>
                  <a:pt x="409" y="213"/>
                </a:lnTo>
                <a:lnTo>
                  <a:pt x="407" y="219"/>
                </a:lnTo>
                <a:lnTo>
                  <a:pt x="403" y="223"/>
                </a:lnTo>
                <a:lnTo>
                  <a:pt x="395" y="225"/>
                </a:lnTo>
                <a:lnTo>
                  <a:pt x="393" y="233"/>
                </a:lnTo>
                <a:lnTo>
                  <a:pt x="392" y="238"/>
                </a:lnTo>
                <a:lnTo>
                  <a:pt x="386" y="246"/>
                </a:lnTo>
                <a:lnTo>
                  <a:pt x="378" y="248"/>
                </a:lnTo>
                <a:lnTo>
                  <a:pt x="365" y="248"/>
                </a:lnTo>
                <a:lnTo>
                  <a:pt x="357" y="246"/>
                </a:lnTo>
                <a:lnTo>
                  <a:pt x="351" y="248"/>
                </a:lnTo>
                <a:lnTo>
                  <a:pt x="342" y="252"/>
                </a:lnTo>
                <a:lnTo>
                  <a:pt x="336" y="258"/>
                </a:lnTo>
                <a:lnTo>
                  <a:pt x="330" y="259"/>
                </a:lnTo>
                <a:lnTo>
                  <a:pt x="324" y="265"/>
                </a:lnTo>
                <a:lnTo>
                  <a:pt x="317" y="265"/>
                </a:lnTo>
                <a:lnTo>
                  <a:pt x="309" y="263"/>
                </a:lnTo>
                <a:lnTo>
                  <a:pt x="303" y="259"/>
                </a:lnTo>
                <a:lnTo>
                  <a:pt x="297" y="259"/>
                </a:lnTo>
                <a:lnTo>
                  <a:pt x="292" y="261"/>
                </a:lnTo>
                <a:lnTo>
                  <a:pt x="288" y="263"/>
                </a:lnTo>
                <a:lnTo>
                  <a:pt x="280" y="263"/>
                </a:lnTo>
                <a:lnTo>
                  <a:pt x="274" y="261"/>
                </a:lnTo>
                <a:lnTo>
                  <a:pt x="271" y="256"/>
                </a:lnTo>
                <a:lnTo>
                  <a:pt x="267" y="252"/>
                </a:lnTo>
                <a:lnTo>
                  <a:pt x="259" y="250"/>
                </a:lnTo>
                <a:lnTo>
                  <a:pt x="257" y="256"/>
                </a:lnTo>
                <a:lnTo>
                  <a:pt x="253" y="261"/>
                </a:lnTo>
                <a:lnTo>
                  <a:pt x="248" y="263"/>
                </a:lnTo>
                <a:lnTo>
                  <a:pt x="238" y="265"/>
                </a:lnTo>
                <a:lnTo>
                  <a:pt x="234" y="265"/>
                </a:lnTo>
                <a:lnTo>
                  <a:pt x="225" y="265"/>
                </a:lnTo>
                <a:lnTo>
                  <a:pt x="223" y="269"/>
                </a:lnTo>
                <a:lnTo>
                  <a:pt x="223" y="277"/>
                </a:lnTo>
                <a:lnTo>
                  <a:pt x="225" y="282"/>
                </a:lnTo>
                <a:lnTo>
                  <a:pt x="225" y="290"/>
                </a:lnTo>
                <a:lnTo>
                  <a:pt x="221" y="294"/>
                </a:lnTo>
                <a:lnTo>
                  <a:pt x="221" y="300"/>
                </a:lnTo>
                <a:lnTo>
                  <a:pt x="219" y="306"/>
                </a:lnTo>
                <a:lnTo>
                  <a:pt x="209" y="306"/>
                </a:lnTo>
                <a:lnTo>
                  <a:pt x="202" y="304"/>
                </a:lnTo>
                <a:lnTo>
                  <a:pt x="192" y="298"/>
                </a:lnTo>
                <a:lnTo>
                  <a:pt x="182" y="292"/>
                </a:lnTo>
                <a:lnTo>
                  <a:pt x="171" y="288"/>
                </a:lnTo>
                <a:lnTo>
                  <a:pt x="167" y="288"/>
                </a:lnTo>
                <a:lnTo>
                  <a:pt x="159" y="284"/>
                </a:lnTo>
                <a:lnTo>
                  <a:pt x="155" y="281"/>
                </a:lnTo>
                <a:lnTo>
                  <a:pt x="148" y="275"/>
                </a:lnTo>
                <a:lnTo>
                  <a:pt x="140" y="273"/>
                </a:lnTo>
                <a:lnTo>
                  <a:pt x="132" y="271"/>
                </a:lnTo>
                <a:lnTo>
                  <a:pt x="125" y="275"/>
                </a:lnTo>
                <a:lnTo>
                  <a:pt x="119" y="277"/>
                </a:lnTo>
                <a:lnTo>
                  <a:pt x="113" y="279"/>
                </a:lnTo>
                <a:lnTo>
                  <a:pt x="108" y="281"/>
                </a:lnTo>
                <a:lnTo>
                  <a:pt x="102" y="284"/>
                </a:lnTo>
                <a:lnTo>
                  <a:pt x="96" y="281"/>
                </a:lnTo>
                <a:lnTo>
                  <a:pt x="92" y="277"/>
                </a:lnTo>
                <a:lnTo>
                  <a:pt x="88" y="275"/>
                </a:lnTo>
                <a:lnTo>
                  <a:pt x="81" y="281"/>
                </a:lnTo>
                <a:lnTo>
                  <a:pt x="77" y="277"/>
                </a:lnTo>
                <a:lnTo>
                  <a:pt x="69" y="277"/>
                </a:lnTo>
                <a:lnTo>
                  <a:pt x="63" y="273"/>
                </a:lnTo>
                <a:lnTo>
                  <a:pt x="60" y="265"/>
                </a:lnTo>
                <a:lnTo>
                  <a:pt x="56" y="261"/>
                </a:lnTo>
                <a:lnTo>
                  <a:pt x="48" y="261"/>
                </a:lnTo>
                <a:lnTo>
                  <a:pt x="48" y="256"/>
                </a:lnTo>
                <a:lnTo>
                  <a:pt x="50" y="246"/>
                </a:lnTo>
                <a:lnTo>
                  <a:pt x="50" y="238"/>
                </a:lnTo>
                <a:lnTo>
                  <a:pt x="48" y="229"/>
                </a:lnTo>
                <a:lnTo>
                  <a:pt x="40" y="223"/>
                </a:lnTo>
                <a:lnTo>
                  <a:pt x="27" y="219"/>
                </a:lnTo>
                <a:lnTo>
                  <a:pt x="21" y="219"/>
                </a:lnTo>
                <a:lnTo>
                  <a:pt x="12" y="223"/>
                </a:lnTo>
                <a:lnTo>
                  <a:pt x="6" y="225"/>
                </a:lnTo>
                <a:lnTo>
                  <a:pt x="0" y="223"/>
                </a:lnTo>
                <a:lnTo>
                  <a:pt x="2" y="213"/>
                </a:lnTo>
                <a:lnTo>
                  <a:pt x="6" y="196"/>
                </a:lnTo>
                <a:lnTo>
                  <a:pt x="6" y="185"/>
                </a:lnTo>
                <a:lnTo>
                  <a:pt x="12" y="175"/>
                </a:lnTo>
                <a:lnTo>
                  <a:pt x="13" y="160"/>
                </a:lnTo>
                <a:lnTo>
                  <a:pt x="15" y="144"/>
                </a:lnTo>
                <a:lnTo>
                  <a:pt x="15" y="127"/>
                </a:lnTo>
                <a:lnTo>
                  <a:pt x="15" y="116"/>
                </a:lnTo>
                <a:lnTo>
                  <a:pt x="15" y="110"/>
                </a:lnTo>
                <a:lnTo>
                  <a:pt x="25" y="100"/>
                </a:lnTo>
                <a:lnTo>
                  <a:pt x="33" y="89"/>
                </a:lnTo>
                <a:lnTo>
                  <a:pt x="37" y="79"/>
                </a:lnTo>
                <a:lnTo>
                  <a:pt x="42" y="64"/>
                </a:lnTo>
                <a:lnTo>
                  <a:pt x="48" y="54"/>
                </a:lnTo>
                <a:lnTo>
                  <a:pt x="56" y="43"/>
                </a:lnTo>
                <a:lnTo>
                  <a:pt x="54" y="31"/>
                </a:lnTo>
                <a:lnTo>
                  <a:pt x="58" y="25"/>
                </a:lnTo>
                <a:lnTo>
                  <a:pt x="69" y="20"/>
                </a:lnTo>
                <a:lnTo>
                  <a:pt x="83" y="16"/>
                </a:lnTo>
                <a:lnTo>
                  <a:pt x="90" y="4"/>
                </a:lnTo>
                <a:lnTo>
                  <a:pt x="106" y="2"/>
                </a:lnTo>
                <a:lnTo>
                  <a:pt x="117" y="4"/>
                </a:lnTo>
                <a:lnTo>
                  <a:pt x="125" y="6"/>
                </a:lnTo>
                <a:lnTo>
                  <a:pt x="132" y="2"/>
                </a:lnTo>
                <a:lnTo>
                  <a:pt x="136" y="2"/>
                </a:lnTo>
                <a:lnTo>
                  <a:pt x="148" y="4"/>
                </a:lnTo>
                <a:lnTo>
                  <a:pt x="155" y="0"/>
                </a:lnTo>
                <a:lnTo>
                  <a:pt x="165" y="0"/>
                </a:lnTo>
                <a:lnTo>
                  <a:pt x="177" y="4"/>
                </a:lnTo>
                <a:lnTo>
                  <a:pt x="186" y="4"/>
                </a:lnTo>
                <a:lnTo>
                  <a:pt x="198" y="8"/>
                </a:lnTo>
                <a:lnTo>
                  <a:pt x="205" y="8"/>
                </a:lnTo>
                <a:lnTo>
                  <a:pt x="211" y="12"/>
                </a:lnTo>
                <a:lnTo>
                  <a:pt x="219" y="8"/>
                </a:lnTo>
                <a:lnTo>
                  <a:pt x="223" y="10"/>
                </a:lnTo>
                <a:lnTo>
                  <a:pt x="225" y="16"/>
                </a:lnTo>
                <a:lnTo>
                  <a:pt x="232" y="22"/>
                </a:lnTo>
                <a:lnTo>
                  <a:pt x="238" y="25"/>
                </a:lnTo>
                <a:lnTo>
                  <a:pt x="242" y="23"/>
                </a:lnTo>
                <a:lnTo>
                  <a:pt x="250" y="27"/>
                </a:lnTo>
                <a:lnTo>
                  <a:pt x="255" y="33"/>
                </a:lnTo>
                <a:lnTo>
                  <a:pt x="261" y="25"/>
                </a:lnTo>
                <a:lnTo>
                  <a:pt x="271" y="23"/>
                </a:lnTo>
                <a:lnTo>
                  <a:pt x="282" y="23"/>
                </a:lnTo>
                <a:lnTo>
                  <a:pt x="292" y="25"/>
                </a:lnTo>
                <a:lnTo>
                  <a:pt x="297" y="27"/>
                </a:lnTo>
                <a:lnTo>
                  <a:pt x="301" y="25"/>
                </a:lnTo>
                <a:lnTo>
                  <a:pt x="305" y="27"/>
                </a:lnTo>
                <a:lnTo>
                  <a:pt x="307" y="31"/>
                </a:lnTo>
                <a:lnTo>
                  <a:pt x="307" y="37"/>
                </a:lnTo>
                <a:lnTo>
                  <a:pt x="309" y="41"/>
                </a:lnTo>
                <a:lnTo>
                  <a:pt x="319" y="41"/>
                </a:lnTo>
                <a:lnTo>
                  <a:pt x="322" y="47"/>
                </a:lnTo>
                <a:lnTo>
                  <a:pt x="322" y="54"/>
                </a:lnTo>
                <a:lnTo>
                  <a:pt x="324" y="62"/>
                </a:lnTo>
                <a:lnTo>
                  <a:pt x="328" y="70"/>
                </a:lnTo>
                <a:lnTo>
                  <a:pt x="330" y="79"/>
                </a:lnTo>
                <a:lnTo>
                  <a:pt x="328" y="87"/>
                </a:lnTo>
                <a:lnTo>
                  <a:pt x="328" y="94"/>
                </a:lnTo>
                <a:lnTo>
                  <a:pt x="334" y="100"/>
                </a:lnTo>
                <a:lnTo>
                  <a:pt x="340" y="108"/>
                </a:lnTo>
                <a:lnTo>
                  <a:pt x="342" y="118"/>
                </a:lnTo>
                <a:lnTo>
                  <a:pt x="345" y="123"/>
                </a:lnTo>
                <a:lnTo>
                  <a:pt x="345" y="133"/>
                </a:lnTo>
                <a:lnTo>
                  <a:pt x="344" y="141"/>
                </a:lnTo>
                <a:lnTo>
                  <a:pt x="347" y="146"/>
                </a:lnTo>
                <a:lnTo>
                  <a:pt x="353" y="152"/>
                </a:lnTo>
                <a:lnTo>
                  <a:pt x="361" y="150"/>
                </a:lnTo>
                <a:lnTo>
                  <a:pt x="368" y="146"/>
                </a:lnTo>
                <a:lnTo>
                  <a:pt x="378" y="152"/>
                </a:lnTo>
                <a:lnTo>
                  <a:pt x="386" y="154"/>
                </a:lnTo>
                <a:lnTo>
                  <a:pt x="392" y="156"/>
                </a:lnTo>
                <a:lnTo>
                  <a:pt x="392" y="165"/>
                </a:lnTo>
                <a:lnTo>
                  <a:pt x="392" y="177"/>
                </a:lnTo>
                <a:lnTo>
                  <a:pt x="395" y="185"/>
                </a:lnTo>
                <a:lnTo>
                  <a:pt x="403" y="185"/>
                </a:lnTo>
                <a:lnTo>
                  <a:pt x="409" y="183"/>
                </a:lnTo>
                <a:lnTo>
                  <a:pt x="418" y="185"/>
                </a:lnTo>
                <a:lnTo>
                  <a:pt x="422" y="192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4" name="Freeform 29"/>
          <p:cNvSpPr>
            <a:spLocks/>
          </p:cNvSpPr>
          <p:nvPr/>
        </p:nvSpPr>
        <p:spPr bwMode="auto">
          <a:xfrm>
            <a:off x="2268269" y="3872478"/>
            <a:ext cx="856339" cy="849719"/>
          </a:xfrm>
          <a:custGeom>
            <a:avLst/>
            <a:gdLst>
              <a:gd name="T0" fmla="*/ 2147483647 w 481"/>
              <a:gd name="T1" fmla="*/ 2147483647 h 489"/>
              <a:gd name="T2" fmla="*/ 2147483647 w 481"/>
              <a:gd name="T3" fmla="*/ 2147483647 h 489"/>
              <a:gd name="T4" fmla="*/ 2147483647 w 481"/>
              <a:gd name="T5" fmla="*/ 2147483647 h 489"/>
              <a:gd name="T6" fmla="*/ 2147483647 w 481"/>
              <a:gd name="T7" fmla="*/ 2147483647 h 489"/>
              <a:gd name="T8" fmla="*/ 2147483647 w 481"/>
              <a:gd name="T9" fmla="*/ 2147483647 h 489"/>
              <a:gd name="T10" fmla="*/ 2147483647 w 481"/>
              <a:gd name="T11" fmla="*/ 2147483647 h 489"/>
              <a:gd name="T12" fmla="*/ 2147483647 w 481"/>
              <a:gd name="T13" fmla="*/ 2147483647 h 489"/>
              <a:gd name="T14" fmla="*/ 2147483647 w 481"/>
              <a:gd name="T15" fmla="*/ 2147483647 h 489"/>
              <a:gd name="T16" fmla="*/ 2147483647 w 481"/>
              <a:gd name="T17" fmla="*/ 2147483647 h 489"/>
              <a:gd name="T18" fmla="*/ 2147483647 w 481"/>
              <a:gd name="T19" fmla="*/ 2147483647 h 489"/>
              <a:gd name="T20" fmla="*/ 2147483647 w 481"/>
              <a:gd name="T21" fmla="*/ 2147483647 h 489"/>
              <a:gd name="T22" fmla="*/ 2147483647 w 481"/>
              <a:gd name="T23" fmla="*/ 2147483647 h 489"/>
              <a:gd name="T24" fmla="*/ 2147483647 w 481"/>
              <a:gd name="T25" fmla="*/ 2147483647 h 489"/>
              <a:gd name="T26" fmla="*/ 2147483647 w 481"/>
              <a:gd name="T27" fmla="*/ 2147483647 h 489"/>
              <a:gd name="T28" fmla="*/ 2147483647 w 481"/>
              <a:gd name="T29" fmla="*/ 2147483647 h 489"/>
              <a:gd name="T30" fmla="*/ 2147483647 w 481"/>
              <a:gd name="T31" fmla="*/ 2147483647 h 489"/>
              <a:gd name="T32" fmla="*/ 2147483647 w 481"/>
              <a:gd name="T33" fmla="*/ 2147483647 h 489"/>
              <a:gd name="T34" fmla="*/ 2147483647 w 481"/>
              <a:gd name="T35" fmla="*/ 2147483647 h 489"/>
              <a:gd name="T36" fmla="*/ 2147483647 w 481"/>
              <a:gd name="T37" fmla="*/ 2147483647 h 489"/>
              <a:gd name="T38" fmla="*/ 2147483647 w 481"/>
              <a:gd name="T39" fmla="*/ 2147483647 h 489"/>
              <a:gd name="T40" fmla="*/ 2147483647 w 481"/>
              <a:gd name="T41" fmla="*/ 2147483647 h 489"/>
              <a:gd name="T42" fmla="*/ 2147483647 w 481"/>
              <a:gd name="T43" fmla="*/ 2147483647 h 489"/>
              <a:gd name="T44" fmla="*/ 2147483647 w 481"/>
              <a:gd name="T45" fmla="*/ 2147483647 h 489"/>
              <a:gd name="T46" fmla="*/ 2147483647 w 481"/>
              <a:gd name="T47" fmla="*/ 2147483647 h 489"/>
              <a:gd name="T48" fmla="*/ 2147483647 w 481"/>
              <a:gd name="T49" fmla="*/ 2147483647 h 489"/>
              <a:gd name="T50" fmla="*/ 2147483647 w 481"/>
              <a:gd name="T51" fmla="*/ 2147483647 h 489"/>
              <a:gd name="T52" fmla="*/ 2147483647 w 481"/>
              <a:gd name="T53" fmla="*/ 2147483647 h 489"/>
              <a:gd name="T54" fmla="*/ 2147483647 w 481"/>
              <a:gd name="T55" fmla="*/ 2147483647 h 489"/>
              <a:gd name="T56" fmla="*/ 2147483647 w 481"/>
              <a:gd name="T57" fmla="*/ 2147483647 h 489"/>
              <a:gd name="T58" fmla="*/ 2147483647 w 481"/>
              <a:gd name="T59" fmla="*/ 2147483647 h 489"/>
              <a:gd name="T60" fmla="*/ 2147483647 w 481"/>
              <a:gd name="T61" fmla="*/ 2147483647 h 489"/>
              <a:gd name="T62" fmla="*/ 2147483647 w 481"/>
              <a:gd name="T63" fmla="*/ 2147483647 h 489"/>
              <a:gd name="T64" fmla="*/ 2147483647 w 481"/>
              <a:gd name="T65" fmla="*/ 2147483647 h 489"/>
              <a:gd name="T66" fmla="*/ 2147483647 w 481"/>
              <a:gd name="T67" fmla="*/ 2147483647 h 489"/>
              <a:gd name="T68" fmla="*/ 2147483647 w 481"/>
              <a:gd name="T69" fmla="*/ 0 h 489"/>
              <a:gd name="T70" fmla="*/ 2147483647 w 481"/>
              <a:gd name="T71" fmla="*/ 2147483647 h 489"/>
              <a:gd name="T72" fmla="*/ 2147483647 w 481"/>
              <a:gd name="T73" fmla="*/ 2147483647 h 489"/>
              <a:gd name="T74" fmla="*/ 2147483647 w 481"/>
              <a:gd name="T75" fmla="*/ 2147483647 h 489"/>
              <a:gd name="T76" fmla="*/ 2147483647 w 481"/>
              <a:gd name="T77" fmla="*/ 2147483647 h 489"/>
              <a:gd name="T78" fmla="*/ 2147483647 w 481"/>
              <a:gd name="T79" fmla="*/ 2147483647 h 489"/>
              <a:gd name="T80" fmla="*/ 2147483647 w 481"/>
              <a:gd name="T81" fmla="*/ 2147483647 h 489"/>
              <a:gd name="T82" fmla="*/ 2147483647 w 481"/>
              <a:gd name="T83" fmla="*/ 2147483647 h 489"/>
              <a:gd name="T84" fmla="*/ 2147483647 w 481"/>
              <a:gd name="T85" fmla="*/ 2147483647 h 489"/>
              <a:gd name="T86" fmla="*/ 2147483647 w 481"/>
              <a:gd name="T87" fmla="*/ 2147483647 h 489"/>
              <a:gd name="T88" fmla="*/ 2147483647 w 481"/>
              <a:gd name="T89" fmla="*/ 2147483647 h 489"/>
              <a:gd name="T90" fmla="*/ 2147483647 w 481"/>
              <a:gd name="T91" fmla="*/ 2147483647 h 489"/>
              <a:gd name="T92" fmla="*/ 2147483647 w 481"/>
              <a:gd name="T93" fmla="*/ 2147483647 h 489"/>
              <a:gd name="T94" fmla="*/ 2147483647 w 481"/>
              <a:gd name="T95" fmla="*/ 2147483647 h 489"/>
              <a:gd name="T96" fmla="*/ 2147483647 w 481"/>
              <a:gd name="T97" fmla="*/ 2147483647 h 489"/>
              <a:gd name="T98" fmla="*/ 2147483647 w 481"/>
              <a:gd name="T99" fmla="*/ 2147483647 h 489"/>
              <a:gd name="T100" fmla="*/ 2147483647 w 481"/>
              <a:gd name="T101" fmla="*/ 2147483647 h 489"/>
              <a:gd name="T102" fmla="*/ 2147483647 w 481"/>
              <a:gd name="T103" fmla="*/ 2147483647 h 489"/>
              <a:gd name="T104" fmla="*/ 2147483647 w 481"/>
              <a:gd name="T105" fmla="*/ 2147483647 h 489"/>
              <a:gd name="T106" fmla="*/ 2147483647 w 481"/>
              <a:gd name="T107" fmla="*/ 2147483647 h 4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81"/>
              <a:gd name="T163" fmla="*/ 0 h 489"/>
              <a:gd name="T164" fmla="*/ 481 w 481"/>
              <a:gd name="T165" fmla="*/ 489 h 4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81" h="489">
                <a:moveTo>
                  <a:pt x="476" y="207"/>
                </a:moveTo>
                <a:lnTo>
                  <a:pt x="474" y="212"/>
                </a:lnTo>
                <a:lnTo>
                  <a:pt x="470" y="218"/>
                </a:lnTo>
                <a:lnTo>
                  <a:pt x="464" y="220"/>
                </a:lnTo>
                <a:lnTo>
                  <a:pt x="460" y="222"/>
                </a:lnTo>
                <a:lnTo>
                  <a:pt x="455" y="228"/>
                </a:lnTo>
                <a:lnTo>
                  <a:pt x="449" y="236"/>
                </a:lnTo>
                <a:lnTo>
                  <a:pt x="445" y="241"/>
                </a:lnTo>
                <a:lnTo>
                  <a:pt x="441" y="251"/>
                </a:lnTo>
                <a:lnTo>
                  <a:pt x="439" y="259"/>
                </a:lnTo>
                <a:lnTo>
                  <a:pt x="435" y="268"/>
                </a:lnTo>
                <a:lnTo>
                  <a:pt x="430" y="278"/>
                </a:lnTo>
                <a:lnTo>
                  <a:pt x="424" y="285"/>
                </a:lnTo>
                <a:lnTo>
                  <a:pt x="424" y="295"/>
                </a:lnTo>
                <a:lnTo>
                  <a:pt x="420" y="303"/>
                </a:lnTo>
                <a:lnTo>
                  <a:pt x="412" y="310"/>
                </a:lnTo>
                <a:lnTo>
                  <a:pt x="408" y="320"/>
                </a:lnTo>
                <a:lnTo>
                  <a:pt x="405" y="330"/>
                </a:lnTo>
                <a:lnTo>
                  <a:pt x="399" y="339"/>
                </a:lnTo>
                <a:lnTo>
                  <a:pt x="393" y="349"/>
                </a:lnTo>
                <a:lnTo>
                  <a:pt x="385" y="356"/>
                </a:lnTo>
                <a:lnTo>
                  <a:pt x="376" y="362"/>
                </a:lnTo>
                <a:lnTo>
                  <a:pt x="364" y="364"/>
                </a:lnTo>
                <a:lnTo>
                  <a:pt x="357" y="368"/>
                </a:lnTo>
                <a:lnTo>
                  <a:pt x="349" y="376"/>
                </a:lnTo>
                <a:lnTo>
                  <a:pt x="343" y="381"/>
                </a:lnTo>
                <a:lnTo>
                  <a:pt x="336" y="393"/>
                </a:lnTo>
                <a:lnTo>
                  <a:pt x="322" y="397"/>
                </a:lnTo>
                <a:lnTo>
                  <a:pt x="311" y="402"/>
                </a:lnTo>
                <a:lnTo>
                  <a:pt x="307" y="408"/>
                </a:lnTo>
                <a:lnTo>
                  <a:pt x="309" y="420"/>
                </a:lnTo>
                <a:lnTo>
                  <a:pt x="301" y="431"/>
                </a:lnTo>
                <a:lnTo>
                  <a:pt x="295" y="441"/>
                </a:lnTo>
                <a:lnTo>
                  <a:pt x="290" y="456"/>
                </a:lnTo>
                <a:lnTo>
                  <a:pt x="286" y="466"/>
                </a:lnTo>
                <a:lnTo>
                  <a:pt x="278" y="477"/>
                </a:lnTo>
                <a:lnTo>
                  <a:pt x="268" y="487"/>
                </a:lnTo>
                <a:lnTo>
                  <a:pt x="268" y="489"/>
                </a:lnTo>
                <a:lnTo>
                  <a:pt x="263" y="481"/>
                </a:lnTo>
                <a:lnTo>
                  <a:pt x="255" y="477"/>
                </a:lnTo>
                <a:lnTo>
                  <a:pt x="243" y="473"/>
                </a:lnTo>
                <a:lnTo>
                  <a:pt x="236" y="470"/>
                </a:lnTo>
                <a:lnTo>
                  <a:pt x="228" y="473"/>
                </a:lnTo>
                <a:lnTo>
                  <a:pt x="219" y="471"/>
                </a:lnTo>
                <a:lnTo>
                  <a:pt x="215" y="473"/>
                </a:lnTo>
                <a:lnTo>
                  <a:pt x="209" y="475"/>
                </a:lnTo>
                <a:lnTo>
                  <a:pt x="205" y="479"/>
                </a:lnTo>
                <a:lnTo>
                  <a:pt x="197" y="479"/>
                </a:lnTo>
                <a:lnTo>
                  <a:pt x="190" y="475"/>
                </a:lnTo>
                <a:lnTo>
                  <a:pt x="184" y="470"/>
                </a:lnTo>
                <a:lnTo>
                  <a:pt x="182" y="466"/>
                </a:lnTo>
                <a:lnTo>
                  <a:pt x="184" y="456"/>
                </a:lnTo>
                <a:lnTo>
                  <a:pt x="186" y="447"/>
                </a:lnTo>
                <a:lnTo>
                  <a:pt x="184" y="439"/>
                </a:lnTo>
                <a:lnTo>
                  <a:pt x="178" y="431"/>
                </a:lnTo>
                <a:lnTo>
                  <a:pt x="176" y="422"/>
                </a:lnTo>
                <a:lnTo>
                  <a:pt x="174" y="414"/>
                </a:lnTo>
                <a:lnTo>
                  <a:pt x="172" y="406"/>
                </a:lnTo>
                <a:lnTo>
                  <a:pt x="171" y="399"/>
                </a:lnTo>
                <a:lnTo>
                  <a:pt x="169" y="391"/>
                </a:lnTo>
                <a:lnTo>
                  <a:pt x="172" y="389"/>
                </a:lnTo>
                <a:lnTo>
                  <a:pt x="180" y="387"/>
                </a:lnTo>
                <a:lnTo>
                  <a:pt x="174" y="379"/>
                </a:lnTo>
                <a:lnTo>
                  <a:pt x="172" y="370"/>
                </a:lnTo>
                <a:lnTo>
                  <a:pt x="169" y="362"/>
                </a:lnTo>
                <a:lnTo>
                  <a:pt x="161" y="358"/>
                </a:lnTo>
                <a:lnTo>
                  <a:pt x="153" y="358"/>
                </a:lnTo>
                <a:lnTo>
                  <a:pt x="149" y="362"/>
                </a:lnTo>
                <a:lnTo>
                  <a:pt x="140" y="362"/>
                </a:lnTo>
                <a:lnTo>
                  <a:pt x="136" y="356"/>
                </a:lnTo>
                <a:lnTo>
                  <a:pt x="134" y="351"/>
                </a:lnTo>
                <a:lnTo>
                  <a:pt x="132" y="347"/>
                </a:lnTo>
                <a:lnTo>
                  <a:pt x="128" y="347"/>
                </a:lnTo>
                <a:lnTo>
                  <a:pt x="124" y="349"/>
                </a:lnTo>
                <a:lnTo>
                  <a:pt x="124" y="353"/>
                </a:lnTo>
                <a:lnTo>
                  <a:pt x="123" y="354"/>
                </a:lnTo>
                <a:lnTo>
                  <a:pt x="121" y="360"/>
                </a:lnTo>
                <a:lnTo>
                  <a:pt x="113" y="364"/>
                </a:lnTo>
                <a:lnTo>
                  <a:pt x="107" y="362"/>
                </a:lnTo>
                <a:lnTo>
                  <a:pt x="100" y="360"/>
                </a:lnTo>
                <a:lnTo>
                  <a:pt x="86" y="356"/>
                </a:lnTo>
                <a:lnTo>
                  <a:pt x="80" y="353"/>
                </a:lnTo>
                <a:lnTo>
                  <a:pt x="75" y="353"/>
                </a:lnTo>
                <a:lnTo>
                  <a:pt x="63" y="353"/>
                </a:lnTo>
                <a:lnTo>
                  <a:pt x="53" y="351"/>
                </a:lnTo>
                <a:lnTo>
                  <a:pt x="44" y="351"/>
                </a:lnTo>
                <a:lnTo>
                  <a:pt x="32" y="353"/>
                </a:lnTo>
                <a:lnTo>
                  <a:pt x="27" y="353"/>
                </a:lnTo>
                <a:lnTo>
                  <a:pt x="23" y="351"/>
                </a:lnTo>
                <a:lnTo>
                  <a:pt x="23" y="345"/>
                </a:lnTo>
                <a:lnTo>
                  <a:pt x="25" y="337"/>
                </a:lnTo>
                <a:lnTo>
                  <a:pt x="29" y="330"/>
                </a:lnTo>
                <a:lnTo>
                  <a:pt x="23" y="326"/>
                </a:lnTo>
                <a:lnTo>
                  <a:pt x="21" y="316"/>
                </a:lnTo>
                <a:lnTo>
                  <a:pt x="23" y="308"/>
                </a:lnTo>
                <a:lnTo>
                  <a:pt x="25" y="299"/>
                </a:lnTo>
                <a:lnTo>
                  <a:pt x="27" y="291"/>
                </a:lnTo>
                <a:lnTo>
                  <a:pt x="23" y="285"/>
                </a:lnTo>
                <a:lnTo>
                  <a:pt x="21" y="280"/>
                </a:lnTo>
                <a:lnTo>
                  <a:pt x="21" y="270"/>
                </a:lnTo>
                <a:lnTo>
                  <a:pt x="19" y="260"/>
                </a:lnTo>
                <a:lnTo>
                  <a:pt x="23" y="255"/>
                </a:lnTo>
                <a:lnTo>
                  <a:pt x="19" y="249"/>
                </a:lnTo>
                <a:lnTo>
                  <a:pt x="17" y="241"/>
                </a:lnTo>
                <a:lnTo>
                  <a:pt x="13" y="236"/>
                </a:lnTo>
                <a:lnTo>
                  <a:pt x="9" y="232"/>
                </a:lnTo>
                <a:lnTo>
                  <a:pt x="6" y="226"/>
                </a:lnTo>
                <a:lnTo>
                  <a:pt x="9" y="220"/>
                </a:lnTo>
                <a:lnTo>
                  <a:pt x="9" y="216"/>
                </a:lnTo>
                <a:lnTo>
                  <a:pt x="2" y="212"/>
                </a:lnTo>
                <a:lnTo>
                  <a:pt x="0" y="207"/>
                </a:lnTo>
                <a:lnTo>
                  <a:pt x="2" y="203"/>
                </a:lnTo>
                <a:lnTo>
                  <a:pt x="11" y="201"/>
                </a:lnTo>
                <a:lnTo>
                  <a:pt x="13" y="197"/>
                </a:lnTo>
                <a:lnTo>
                  <a:pt x="13" y="191"/>
                </a:lnTo>
                <a:lnTo>
                  <a:pt x="13" y="184"/>
                </a:lnTo>
                <a:lnTo>
                  <a:pt x="11" y="180"/>
                </a:lnTo>
                <a:lnTo>
                  <a:pt x="7" y="176"/>
                </a:lnTo>
                <a:lnTo>
                  <a:pt x="7" y="170"/>
                </a:lnTo>
                <a:lnTo>
                  <a:pt x="9" y="168"/>
                </a:lnTo>
                <a:lnTo>
                  <a:pt x="13" y="166"/>
                </a:lnTo>
                <a:lnTo>
                  <a:pt x="15" y="161"/>
                </a:lnTo>
                <a:lnTo>
                  <a:pt x="15" y="153"/>
                </a:lnTo>
                <a:lnTo>
                  <a:pt x="15" y="149"/>
                </a:lnTo>
                <a:lnTo>
                  <a:pt x="17" y="145"/>
                </a:lnTo>
                <a:lnTo>
                  <a:pt x="21" y="140"/>
                </a:lnTo>
                <a:lnTo>
                  <a:pt x="23" y="136"/>
                </a:lnTo>
                <a:lnTo>
                  <a:pt x="25" y="126"/>
                </a:lnTo>
                <a:lnTo>
                  <a:pt x="25" y="120"/>
                </a:lnTo>
                <a:lnTo>
                  <a:pt x="25" y="113"/>
                </a:lnTo>
                <a:lnTo>
                  <a:pt x="27" y="107"/>
                </a:lnTo>
                <a:lnTo>
                  <a:pt x="27" y="101"/>
                </a:lnTo>
                <a:lnTo>
                  <a:pt x="27" y="97"/>
                </a:lnTo>
                <a:lnTo>
                  <a:pt x="29" y="90"/>
                </a:lnTo>
                <a:lnTo>
                  <a:pt x="29" y="86"/>
                </a:lnTo>
                <a:lnTo>
                  <a:pt x="30" y="80"/>
                </a:lnTo>
                <a:lnTo>
                  <a:pt x="32" y="76"/>
                </a:lnTo>
                <a:lnTo>
                  <a:pt x="32" y="72"/>
                </a:lnTo>
                <a:lnTo>
                  <a:pt x="30" y="67"/>
                </a:lnTo>
                <a:lnTo>
                  <a:pt x="29" y="63"/>
                </a:lnTo>
                <a:lnTo>
                  <a:pt x="27" y="61"/>
                </a:lnTo>
                <a:lnTo>
                  <a:pt x="25" y="57"/>
                </a:lnTo>
                <a:lnTo>
                  <a:pt x="25" y="53"/>
                </a:lnTo>
                <a:lnTo>
                  <a:pt x="21" y="51"/>
                </a:lnTo>
                <a:lnTo>
                  <a:pt x="17" y="49"/>
                </a:lnTo>
                <a:lnTo>
                  <a:pt x="15" y="46"/>
                </a:lnTo>
                <a:lnTo>
                  <a:pt x="15" y="44"/>
                </a:lnTo>
                <a:lnTo>
                  <a:pt x="13" y="38"/>
                </a:lnTo>
                <a:lnTo>
                  <a:pt x="15" y="36"/>
                </a:lnTo>
                <a:lnTo>
                  <a:pt x="17" y="32"/>
                </a:lnTo>
                <a:lnTo>
                  <a:pt x="23" y="30"/>
                </a:lnTo>
                <a:lnTo>
                  <a:pt x="27" y="30"/>
                </a:lnTo>
                <a:lnTo>
                  <a:pt x="30" y="30"/>
                </a:lnTo>
                <a:lnTo>
                  <a:pt x="34" y="34"/>
                </a:lnTo>
                <a:lnTo>
                  <a:pt x="42" y="36"/>
                </a:lnTo>
                <a:lnTo>
                  <a:pt x="46" y="36"/>
                </a:lnTo>
                <a:lnTo>
                  <a:pt x="53" y="38"/>
                </a:lnTo>
                <a:lnTo>
                  <a:pt x="57" y="36"/>
                </a:lnTo>
                <a:lnTo>
                  <a:pt x="65" y="32"/>
                </a:lnTo>
                <a:lnTo>
                  <a:pt x="69" y="30"/>
                </a:lnTo>
                <a:lnTo>
                  <a:pt x="73" y="30"/>
                </a:lnTo>
                <a:lnTo>
                  <a:pt x="75" y="28"/>
                </a:lnTo>
                <a:lnTo>
                  <a:pt x="78" y="24"/>
                </a:lnTo>
                <a:lnTo>
                  <a:pt x="82" y="21"/>
                </a:lnTo>
                <a:lnTo>
                  <a:pt x="88" y="17"/>
                </a:lnTo>
                <a:lnTo>
                  <a:pt x="90" y="15"/>
                </a:lnTo>
                <a:lnTo>
                  <a:pt x="94" y="11"/>
                </a:lnTo>
                <a:lnTo>
                  <a:pt x="98" y="7"/>
                </a:lnTo>
                <a:lnTo>
                  <a:pt x="103" y="7"/>
                </a:lnTo>
                <a:lnTo>
                  <a:pt x="105" y="5"/>
                </a:lnTo>
                <a:lnTo>
                  <a:pt x="111" y="3"/>
                </a:lnTo>
                <a:lnTo>
                  <a:pt x="115" y="1"/>
                </a:lnTo>
                <a:lnTo>
                  <a:pt x="121" y="0"/>
                </a:lnTo>
                <a:lnTo>
                  <a:pt x="124" y="0"/>
                </a:lnTo>
                <a:lnTo>
                  <a:pt x="130" y="0"/>
                </a:lnTo>
                <a:lnTo>
                  <a:pt x="134" y="0"/>
                </a:lnTo>
                <a:lnTo>
                  <a:pt x="140" y="1"/>
                </a:lnTo>
                <a:lnTo>
                  <a:pt x="144" y="3"/>
                </a:lnTo>
                <a:lnTo>
                  <a:pt x="149" y="5"/>
                </a:lnTo>
                <a:lnTo>
                  <a:pt x="153" y="7"/>
                </a:lnTo>
                <a:lnTo>
                  <a:pt x="159" y="7"/>
                </a:lnTo>
                <a:lnTo>
                  <a:pt x="167" y="11"/>
                </a:lnTo>
                <a:lnTo>
                  <a:pt x="172" y="13"/>
                </a:lnTo>
                <a:lnTo>
                  <a:pt x="178" y="15"/>
                </a:lnTo>
                <a:lnTo>
                  <a:pt x="184" y="17"/>
                </a:lnTo>
                <a:lnTo>
                  <a:pt x="188" y="19"/>
                </a:lnTo>
                <a:lnTo>
                  <a:pt x="194" y="21"/>
                </a:lnTo>
                <a:lnTo>
                  <a:pt x="199" y="21"/>
                </a:lnTo>
                <a:lnTo>
                  <a:pt x="203" y="19"/>
                </a:lnTo>
                <a:lnTo>
                  <a:pt x="209" y="19"/>
                </a:lnTo>
                <a:lnTo>
                  <a:pt x="215" y="17"/>
                </a:lnTo>
                <a:lnTo>
                  <a:pt x="220" y="19"/>
                </a:lnTo>
                <a:lnTo>
                  <a:pt x="228" y="17"/>
                </a:lnTo>
                <a:lnTo>
                  <a:pt x="230" y="17"/>
                </a:lnTo>
                <a:lnTo>
                  <a:pt x="234" y="19"/>
                </a:lnTo>
                <a:lnTo>
                  <a:pt x="236" y="21"/>
                </a:lnTo>
                <a:lnTo>
                  <a:pt x="242" y="23"/>
                </a:lnTo>
                <a:lnTo>
                  <a:pt x="245" y="21"/>
                </a:lnTo>
                <a:lnTo>
                  <a:pt x="247" y="17"/>
                </a:lnTo>
                <a:lnTo>
                  <a:pt x="251" y="15"/>
                </a:lnTo>
                <a:lnTo>
                  <a:pt x="255" y="15"/>
                </a:lnTo>
                <a:lnTo>
                  <a:pt x="263" y="15"/>
                </a:lnTo>
                <a:lnTo>
                  <a:pt x="266" y="15"/>
                </a:lnTo>
                <a:lnTo>
                  <a:pt x="270" y="19"/>
                </a:lnTo>
                <a:lnTo>
                  <a:pt x="274" y="21"/>
                </a:lnTo>
                <a:lnTo>
                  <a:pt x="278" y="23"/>
                </a:lnTo>
                <a:lnTo>
                  <a:pt x="282" y="21"/>
                </a:lnTo>
                <a:lnTo>
                  <a:pt x="284" y="21"/>
                </a:lnTo>
                <a:lnTo>
                  <a:pt x="288" y="21"/>
                </a:lnTo>
                <a:lnTo>
                  <a:pt x="293" y="24"/>
                </a:lnTo>
                <a:lnTo>
                  <a:pt x="297" y="28"/>
                </a:lnTo>
                <a:lnTo>
                  <a:pt x="301" y="32"/>
                </a:lnTo>
                <a:lnTo>
                  <a:pt x="305" y="36"/>
                </a:lnTo>
                <a:lnTo>
                  <a:pt x="311" y="38"/>
                </a:lnTo>
                <a:lnTo>
                  <a:pt x="314" y="42"/>
                </a:lnTo>
                <a:lnTo>
                  <a:pt x="318" y="46"/>
                </a:lnTo>
                <a:lnTo>
                  <a:pt x="320" y="51"/>
                </a:lnTo>
                <a:lnTo>
                  <a:pt x="324" y="55"/>
                </a:lnTo>
                <a:lnTo>
                  <a:pt x="328" y="59"/>
                </a:lnTo>
                <a:lnTo>
                  <a:pt x="332" y="65"/>
                </a:lnTo>
                <a:lnTo>
                  <a:pt x="336" y="69"/>
                </a:lnTo>
                <a:lnTo>
                  <a:pt x="341" y="72"/>
                </a:lnTo>
                <a:lnTo>
                  <a:pt x="343" y="72"/>
                </a:lnTo>
                <a:lnTo>
                  <a:pt x="347" y="74"/>
                </a:lnTo>
                <a:lnTo>
                  <a:pt x="351" y="76"/>
                </a:lnTo>
                <a:lnTo>
                  <a:pt x="355" y="80"/>
                </a:lnTo>
                <a:lnTo>
                  <a:pt x="357" y="84"/>
                </a:lnTo>
                <a:lnTo>
                  <a:pt x="359" y="86"/>
                </a:lnTo>
                <a:lnTo>
                  <a:pt x="362" y="90"/>
                </a:lnTo>
                <a:lnTo>
                  <a:pt x="366" y="95"/>
                </a:lnTo>
                <a:lnTo>
                  <a:pt x="372" y="97"/>
                </a:lnTo>
                <a:lnTo>
                  <a:pt x="376" y="101"/>
                </a:lnTo>
                <a:lnTo>
                  <a:pt x="380" y="105"/>
                </a:lnTo>
                <a:lnTo>
                  <a:pt x="385" y="107"/>
                </a:lnTo>
                <a:lnTo>
                  <a:pt x="389" y="107"/>
                </a:lnTo>
                <a:lnTo>
                  <a:pt x="393" y="111"/>
                </a:lnTo>
                <a:lnTo>
                  <a:pt x="399" y="115"/>
                </a:lnTo>
                <a:lnTo>
                  <a:pt x="403" y="117"/>
                </a:lnTo>
                <a:lnTo>
                  <a:pt x="407" y="117"/>
                </a:lnTo>
                <a:lnTo>
                  <a:pt x="410" y="120"/>
                </a:lnTo>
                <a:lnTo>
                  <a:pt x="416" y="124"/>
                </a:lnTo>
                <a:lnTo>
                  <a:pt x="420" y="124"/>
                </a:lnTo>
                <a:lnTo>
                  <a:pt x="424" y="124"/>
                </a:lnTo>
                <a:lnTo>
                  <a:pt x="432" y="124"/>
                </a:lnTo>
                <a:lnTo>
                  <a:pt x="437" y="124"/>
                </a:lnTo>
                <a:lnTo>
                  <a:pt x="441" y="124"/>
                </a:lnTo>
                <a:lnTo>
                  <a:pt x="443" y="124"/>
                </a:lnTo>
                <a:lnTo>
                  <a:pt x="445" y="128"/>
                </a:lnTo>
                <a:lnTo>
                  <a:pt x="447" y="130"/>
                </a:lnTo>
                <a:lnTo>
                  <a:pt x="449" y="134"/>
                </a:lnTo>
                <a:lnTo>
                  <a:pt x="453" y="136"/>
                </a:lnTo>
                <a:lnTo>
                  <a:pt x="456" y="136"/>
                </a:lnTo>
                <a:lnTo>
                  <a:pt x="460" y="136"/>
                </a:lnTo>
                <a:lnTo>
                  <a:pt x="464" y="136"/>
                </a:lnTo>
                <a:lnTo>
                  <a:pt x="468" y="138"/>
                </a:lnTo>
                <a:lnTo>
                  <a:pt x="470" y="140"/>
                </a:lnTo>
                <a:lnTo>
                  <a:pt x="474" y="143"/>
                </a:lnTo>
                <a:lnTo>
                  <a:pt x="476" y="147"/>
                </a:lnTo>
                <a:lnTo>
                  <a:pt x="478" y="151"/>
                </a:lnTo>
                <a:lnTo>
                  <a:pt x="481" y="157"/>
                </a:lnTo>
                <a:lnTo>
                  <a:pt x="479" y="161"/>
                </a:lnTo>
                <a:lnTo>
                  <a:pt x="476" y="165"/>
                </a:lnTo>
                <a:lnTo>
                  <a:pt x="476" y="166"/>
                </a:lnTo>
                <a:lnTo>
                  <a:pt x="476" y="170"/>
                </a:lnTo>
                <a:lnTo>
                  <a:pt x="476" y="174"/>
                </a:lnTo>
                <a:lnTo>
                  <a:pt x="476" y="178"/>
                </a:lnTo>
                <a:lnTo>
                  <a:pt x="478" y="182"/>
                </a:lnTo>
                <a:lnTo>
                  <a:pt x="481" y="186"/>
                </a:lnTo>
                <a:lnTo>
                  <a:pt x="481" y="191"/>
                </a:lnTo>
                <a:lnTo>
                  <a:pt x="481" y="195"/>
                </a:lnTo>
                <a:lnTo>
                  <a:pt x="481" y="199"/>
                </a:lnTo>
                <a:lnTo>
                  <a:pt x="479" y="201"/>
                </a:lnTo>
                <a:lnTo>
                  <a:pt x="476" y="207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6" name="Freeform 30"/>
          <p:cNvSpPr>
            <a:spLocks/>
          </p:cNvSpPr>
          <p:nvPr/>
        </p:nvSpPr>
        <p:spPr bwMode="auto">
          <a:xfrm>
            <a:off x="3115375" y="3497231"/>
            <a:ext cx="1354636" cy="1073420"/>
          </a:xfrm>
          <a:custGeom>
            <a:avLst/>
            <a:gdLst>
              <a:gd name="T0" fmla="*/ 2147483647 w 760"/>
              <a:gd name="T1" fmla="*/ 2147483647 h 617"/>
              <a:gd name="T2" fmla="*/ 2147483647 w 760"/>
              <a:gd name="T3" fmla="*/ 2147483647 h 617"/>
              <a:gd name="T4" fmla="*/ 2147483647 w 760"/>
              <a:gd name="T5" fmla="*/ 2147483647 h 617"/>
              <a:gd name="T6" fmla="*/ 2147483647 w 760"/>
              <a:gd name="T7" fmla="*/ 2147483647 h 617"/>
              <a:gd name="T8" fmla="*/ 2147483647 w 760"/>
              <a:gd name="T9" fmla="*/ 2147483647 h 617"/>
              <a:gd name="T10" fmla="*/ 2147483647 w 760"/>
              <a:gd name="T11" fmla="*/ 2147483647 h 617"/>
              <a:gd name="T12" fmla="*/ 2147483647 w 760"/>
              <a:gd name="T13" fmla="*/ 2147483647 h 617"/>
              <a:gd name="T14" fmla="*/ 2147483647 w 760"/>
              <a:gd name="T15" fmla="*/ 2147483647 h 617"/>
              <a:gd name="T16" fmla="*/ 2147483647 w 760"/>
              <a:gd name="T17" fmla="*/ 2147483647 h 617"/>
              <a:gd name="T18" fmla="*/ 2147483647 w 760"/>
              <a:gd name="T19" fmla="*/ 2147483647 h 617"/>
              <a:gd name="T20" fmla="*/ 2147483647 w 760"/>
              <a:gd name="T21" fmla="*/ 2147483647 h 617"/>
              <a:gd name="T22" fmla="*/ 2147483647 w 760"/>
              <a:gd name="T23" fmla="*/ 2147483647 h 617"/>
              <a:gd name="T24" fmla="*/ 2147483647 w 760"/>
              <a:gd name="T25" fmla="*/ 2147483647 h 617"/>
              <a:gd name="T26" fmla="*/ 2147483647 w 760"/>
              <a:gd name="T27" fmla="*/ 2147483647 h 617"/>
              <a:gd name="T28" fmla="*/ 2147483647 w 760"/>
              <a:gd name="T29" fmla="*/ 2147483647 h 617"/>
              <a:gd name="T30" fmla="*/ 0 w 760"/>
              <a:gd name="T31" fmla="*/ 2147483647 h 617"/>
              <a:gd name="T32" fmla="*/ 2147483647 w 760"/>
              <a:gd name="T33" fmla="*/ 2147483647 h 617"/>
              <a:gd name="T34" fmla="*/ 2147483647 w 760"/>
              <a:gd name="T35" fmla="*/ 2147483647 h 617"/>
              <a:gd name="T36" fmla="*/ 2147483647 w 760"/>
              <a:gd name="T37" fmla="*/ 2147483647 h 617"/>
              <a:gd name="T38" fmla="*/ 2147483647 w 760"/>
              <a:gd name="T39" fmla="*/ 2147483647 h 617"/>
              <a:gd name="T40" fmla="*/ 2147483647 w 760"/>
              <a:gd name="T41" fmla="*/ 2147483647 h 617"/>
              <a:gd name="T42" fmla="*/ 2147483647 w 760"/>
              <a:gd name="T43" fmla="*/ 2147483647 h 617"/>
              <a:gd name="T44" fmla="*/ 2147483647 w 760"/>
              <a:gd name="T45" fmla="*/ 2147483647 h 617"/>
              <a:gd name="T46" fmla="*/ 2147483647 w 760"/>
              <a:gd name="T47" fmla="*/ 2147483647 h 617"/>
              <a:gd name="T48" fmla="*/ 2147483647 w 760"/>
              <a:gd name="T49" fmla="*/ 2147483647 h 617"/>
              <a:gd name="T50" fmla="*/ 2147483647 w 760"/>
              <a:gd name="T51" fmla="*/ 2147483647 h 617"/>
              <a:gd name="T52" fmla="*/ 2147483647 w 760"/>
              <a:gd name="T53" fmla="*/ 2147483647 h 617"/>
              <a:gd name="T54" fmla="*/ 2147483647 w 760"/>
              <a:gd name="T55" fmla="*/ 2147483647 h 617"/>
              <a:gd name="T56" fmla="*/ 2147483647 w 760"/>
              <a:gd name="T57" fmla="*/ 2147483647 h 617"/>
              <a:gd name="T58" fmla="*/ 2147483647 w 760"/>
              <a:gd name="T59" fmla="*/ 2147483647 h 617"/>
              <a:gd name="T60" fmla="*/ 2147483647 w 760"/>
              <a:gd name="T61" fmla="*/ 2147483647 h 617"/>
              <a:gd name="T62" fmla="*/ 2147483647 w 760"/>
              <a:gd name="T63" fmla="*/ 2147483647 h 617"/>
              <a:gd name="T64" fmla="*/ 2147483647 w 760"/>
              <a:gd name="T65" fmla="*/ 2147483647 h 617"/>
              <a:gd name="T66" fmla="*/ 2147483647 w 760"/>
              <a:gd name="T67" fmla="*/ 2147483647 h 617"/>
              <a:gd name="T68" fmla="*/ 2147483647 w 760"/>
              <a:gd name="T69" fmla="*/ 2147483647 h 617"/>
              <a:gd name="T70" fmla="*/ 2147483647 w 760"/>
              <a:gd name="T71" fmla="*/ 2147483647 h 617"/>
              <a:gd name="T72" fmla="*/ 2147483647 w 760"/>
              <a:gd name="T73" fmla="*/ 2147483647 h 617"/>
              <a:gd name="T74" fmla="*/ 2147483647 w 760"/>
              <a:gd name="T75" fmla="*/ 2147483647 h 617"/>
              <a:gd name="T76" fmla="*/ 2147483647 w 760"/>
              <a:gd name="T77" fmla="*/ 2147483647 h 617"/>
              <a:gd name="T78" fmla="*/ 2147483647 w 760"/>
              <a:gd name="T79" fmla="*/ 2147483647 h 617"/>
              <a:gd name="T80" fmla="*/ 2147483647 w 760"/>
              <a:gd name="T81" fmla="*/ 2147483647 h 617"/>
              <a:gd name="T82" fmla="*/ 2147483647 w 760"/>
              <a:gd name="T83" fmla="*/ 2147483647 h 617"/>
              <a:gd name="T84" fmla="*/ 2147483647 w 760"/>
              <a:gd name="T85" fmla="*/ 2147483647 h 617"/>
              <a:gd name="T86" fmla="*/ 2147483647 w 760"/>
              <a:gd name="T87" fmla="*/ 2147483647 h 617"/>
              <a:gd name="T88" fmla="*/ 2147483647 w 760"/>
              <a:gd name="T89" fmla="*/ 2147483647 h 617"/>
              <a:gd name="T90" fmla="*/ 2147483647 w 760"/>
              <a:gd name="T91" fmla="*/ 2147483647 h 617"/>
              <a:gd name="T92" fmla="*/ 2147483647 w 760"/>
              <a:gd name="T93" fmla="*/ 2147483647 h 617"/>
              <a:gd name="T94" fmla="*/ 2147483647 w 760"/>
              <a:gd name="T95" fmla="*/ 2147483647 h 617"/>
              <a:gd name="T96" fmla="*/ 2147483647 w 760"/>
              <a:gd name="T97" fmla="*/ 2147483647 h 617"/>
              <a:gd name="T98" fmla="*/ 2147483647 w 760"/>
              <a:gd name="T99" fmla="*/ 2147483647 h 617"/>
              <a:gd name="T100" fmla="*/ 2147483647 w 760"/>
              <a:gd name="T101" fmla="*/ 2147483647 h 617"/>
              <a:gd name="T102" fmla="*/ 2147483647 w 760"/>
              <a:gd name="T103" fmla="*/ 2147483647 h 617"/>
              <a:gd name="T104" fmla="*/ 2147483647 w 760"/>
              <a:gd name="T105" fmla="*/ 2147483647 h 6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60"/>
              <a:gd name="T160" fmla="*/ 0 h 617"/>
              <a:gd name="T161" fmla="*/ 760 w 760"/>
              <a:gd name="T162" fmla="*/ 617 h 6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60" h="617">
                <a:moveTo>
                  <a:pt x="418" y="583"/>
                </a:moveTo>
                <a:lnTo>
                  <a:pt x="412" y="581"/>
                </a:lnTo>
                <a:lnTo>
                  <a:pt x="408" y="583"/>
                </a:lnTo>
                <a:lnTo>
                  <a:pt x="406" y="587"/>
                </a:lnTo>
                <a:lnTo>
                  <a:pt x="405" y="592"/>
                </a:lnTo>
                <a:lnTo>
                  <a:pt x="401" y="596"/>
                </a:lnTo>
                <a:lnTo>
                  <a:pt x="395" y="594"/>
                </a:lnTo>
                <a:lnTo>
                  <a:pt x="387" y="592"/>
                </a:lnTo>
                <a:lnTo>
                  <a:pt x="382" y="594"/>
                </a:lnTo>
                <a:lnTo>
                  <a:pt x="374" y="602"/>
                </a:lnTo>
                <a:lnTo>
                  <a:pt x="368" y="600"/>
                </a:lnTo>
                <a:lnTo>
                  <a:pt x="364" y="596"/>
                </a:lnTo>
                <a:lnTo>
                  <a:pt x="358" y="600"/>
                </a:lnTo>
                <a:lnTo>
                  <a:pt x="358" y="608"/>
                </a:lnTo>
                <a:lnTo>
                  <a:pt x="353" y="612"/>
                </a:lnTo>
                <a:lnTo>
                  <a:pt x="347" y="612"/>
                </a:lnTo>
                <a:lnTo>
                  <a:pt x="337" y="615"/>
                </a:lnTo>
                <a:lnTo>
                  <a:pt x="330" y="617"/>
                </a:lnTo>
                <a:lnTo>
                  <a:pt x="320" y="615"/>
                </a:lnTo>
                <a:lnTo>
                  <a:pt x="316" y="610"/>
                </a:lnTo>
                <a:lnTo>
                  <a:pt x="312" y="606"/>
                </a:lnTo>
                <a:lnTo>
                  <a:pt x="311" y="600"/>
                </a:lnTo>
                <a:lnTo>
                  <a:pt x="307" y="591"/>
                </a:lnTo>
                <a:lnTo>
                  <a:pt x="301" y="587"/>
                </a:lnTo>
                <a:lnTo>
                  <a:pt x="295" y="581"/>
                </a:lnTo>
                <a:lnTo>
                  <a:pt x="295" y="575"/>
                </a:lnTo>
                <a:lnTo>
                  <a:pt x="293" y="569"/>
                </a:lnTo>
                <a:lnTo>
                  <a:pt x="289" y="562"/>
                </a:lnTo>
                <a:lnTo>
                  <a:pt x="289" y="554"/>
                </a:lnTo>
                <a:lnTo>
                  <a:pt x="291" y="548"/>
                </a:lnTo>
                <a:lnTo>
                  <a:pt x="293" y="541"/>
                </a:lnTo>
                <a:lnTo>
                  <a:pt x="293" y="533"/>
                </a:lnTo>
                <a:lnTo>
                  <a:pt x="291" y="523"/>
                </a:lnTo>
                <a:lnTo>
                  <a:pt x="287" y="516"/>
                </a:lnTo>
                <a:lnTo>
                  <a:pt x="280" y="510"/>
                </a:lnTo>
                <a:lnTo>
                  <a:pt x="272" y="504"/>
                </a:lnTo>
                <a:lnTo>
                  <a:pt x="268" y="498"/>
                </a:lnTo>
                <a:lnTo>
                  <a:pt x="266" y="489"/>
                </a:lnTo>
                <a:lnTo>
                  <a:pt x="264" y="481"/>
                </a:lnTo>
                <a:lnTo>
                  <a:pt x="261" y="475"/>
                </a:lnTo>
                <a:lnTo>
                  <a:pt x="259" y="466"/>
                </a:lnTo>
                <a:lnTo>
                  <a:pt x="261" y="460"/>
                </a:lnTo>
                <a:lnTo>
                  <a:pt x="259" y="452"/>
                </a:lnTo>
                <a:lnTo>
                  <a:pt x="255" y="445"/>
                </a:lnTo>
                <a:lnTo>
                  <a:pt x="253" y="437"/>
                </a:lnTo>
                <a:lnTo>
                  <a:pt x="253" y="429"/>
                </a:lnTo>
                <a:lnTo>
                  <a:pt x="253" y="422"/>
                </a:lnTo>
                <a:lnTo>
                  <a:pt x="247" y="414"/>
                </a:lnTo>
                <a:lnTo>
                  <a:pt x="240" y="410"/>
                </a:lnTo>
                <a:lnTo>
                  <a:pt x="230" y="408"/>
                </a:lnTo>
                <a:lnTo>
                  <a:pt x="222" y="410"/>
                </a:lnTo>
                <a:lnTo>
                  <a:pt x="213" y="410"/>
                </a:lnTo>
                <a:lnTo>
                  <a:pt x="205" y="410"/>
                </a:lnTo>
                <a:lnTo>
                  <a:pt x="197" y="414"/>
                </a:lnTo>
                <a:lnTo>
                  <a:pt x="188" y="414"/>
                </a:lnTo>
                <a:lnTo>
                  <a:pt x="176" y="414"/>
                </a:lnTo>
                <a:lnTo>
                  <a:pt x="169" y="416"/>
                </a:lnTo>
                <a:lnTo>
                  <a:pt x="161" y="420"/>
                </a:lnTo>
                <a:lnTo>
                  <a:pt x="153" y="422"/>
                </a:lnTo>
                <a:lnTo>
                  <a:pt x="147" y="422"/>
                </a:lnTo>
                <a:lnTo>
                  <a:pt x="147" y="429"/>
                </a:lnTo>
                <a:lnTo>
                  <a:pt x="145" y="433"/>
                </a:lnTo>
                <a:lnTo>
                  <a:pt x="140" y="433"/>
                </a:lnTo>
                <a:lnTo>
                  <a:pt x="136" y="429"/>
                </a:lnTo>
                <a:lnTo>
                  <a:pt x="134" y="424"/>
                </a:lnTo>
                <a:lnTo>
                  <a:pt x="132" y="418"/>
                </a:lnTo>
                <a:lnTo>
                  <a:pt x="130" y="420"/>
                </a:lnTo>
                <a:lnTo>
                  <a:pt x="124" y="426"/>
                </a:lnTo>
                <a:lnTo>
                  <a:pt x="122" y="424"/>
                </a:lnTo>
                <a:lnTo>
                  <a:pt x="121" y="422"/>
                </a:lnTo>
                <a:lnTo>
                  <a:pt x="121" y="420"/>
                </a:lnTo>
                <a:lnTo>
                  <a:pt x="122" y="414"/>
                </a:lnTo>
                <a:lnTo>
                  <a:pt x="122" y="410"/>
                </a:lnTo>
                <a:lnTo>
                  <a:pt x="117" y="406"/>
                </a:lnTo>
                <a:lnTo>
                  <a:pt x="107" y="406"/>
                </a:lnTo>
                <a:lnTo>
                  <a:pt x="101" y="404"/>
                </a:lnTo>
                <a:lnTo>
                  <a:pt x="98" y="399"/>
                </a:lnTo>
                <a:lnTo>
                  <a:pt x="90" y="401"/>
                </a:lnTo>
                <a:lnTo>
                  <a:pt x="82" y="406"/>
                </a:lnTo>
                <a:lnTo>
                  <a:pt x="73" y="406"/>
                </a:lnTo>
                <a:lnTo>
                  <a:pt x="55" y="404"/>
                </a:lnTo>
                <a:lnTo>
                  <a:pt x="46" y="403"/>
                </a:lnTo>
                <a:lnTo>
                  <a:pt x="40" y="399"/>
                </a:lnTo>
                <a:lnTo>
                  <a:pt x="32" y="399"/>
                </a:lnTo>
                <a:lnTo>
                  <a:pt x="23" y="401"/>
                </a:lnTo>
                <a:lnTo>
                  <a:pt x="15" y="404"/>
                </a:lnTo>
                <a:lnTo>
                  <a:pt x="9" y="410"/>
                </a:lnTo>
                <a:lnTo>
                  <a:pt x="5" y="414"/>
                </a:lnTo>
                <a:lnTo>
                  <a:pt x="5" y="410"/>
                </a:lnTo>
                <a:lnTo>
                  <a:pt x="5" y="406"/>
                </a:lnTo>
                <a:lnTo>
                  <a:pt x="5" y="401"/>
                </a:lnTo>
                <a:lnTo>
                  <a:pt x="2" y="397"/>
                </a:lnTo>
                <a:lnTo>
                  <a:pt x="0" y="393"/>
                </a:lnTo>
                <a:lnTo>
                  <a:pt x="0" y="389"/>
                </a:lnTo>
                <a:lnTo>
                  <a:pt x="0" y="385"/>
                </a:lnTo>
                <a:lnTo>
                  <a:pt x="0" y="381"/>
                </a:lnTo>
                <a:lnTo>
                  <a:pt x="0" y="380"/>
                </a:lnTo>
                <a:lnTo>
                  <a:pt x="3" y="376"/>
                </a:lnTo>
                <a:lnTo>
                  <a:pt x="5" y="372"/>
                </a:lnTo>
                <a:lnTo>
                  <a:pt x="5" y="374"/>
                </a:lnTo>
                <a:lnTo>
                  <a:pt x="9" y="372"/>
                </a:lnTo>
                <a:lnTo>
                  <a:pt x="13" y="370"/>
                </a:lnTo>
                <a:lnTo>
                  <a:pt x="15" y="366"/>
                </a:lnTo>
                <a:lnTo>
                  <a:pt x="15" y="362"/>
                </a:lnTo>
                <a:lnTo>
                  <a:pt x="17" y="358"/>
                </a:lnTo>
                <a:lnTo>
                  <a:pt x="21" y="355"/>
                </a:lnTo>
                <a:lnTo>
                  <a:pt x="25" y="351"/>
                </a:lnTo>
                <a:lnTo>
                  <a:pt x="30" y="351"/>
                </a:lnTo>
                <a:lnTo>
                  <a:pt x="32" y="345"/>
                </a:lnTo>
                <a:lnTo>
                  <a:pt x="38" y="345"/>
                </a:lnTo>
                <a:lnTo>
                  <a:pt x="40" y="339"/>
                </a:lnTo>
                <a:lnTo>
                  <a:pt x="40" y="333"/>
                </a:lnTo>
                <a:lnTo>
                  <a:pt x="42" y="330"/>
                </a:lnTo>
                <a:lnTo>
                  <a:pt x="46" y="326"/>
                </a:lnTo>
                <a:lnTo>
                  <a:pt x="48" y="322"/>
                </a:lnTo>
                <a:lnTo>
                  <a:pt x="53" y="318"/>
                </a:lnTo>
                <a:lnTo>
                  <a:pt x="57" y="314"/>
                </a:lnTo>
                <a:lnTo>
                  <a:pt x="59" y="312"/>
                </a:lnTo>
                <a:lnTo>
                  <a:pt x="65" y="310"/>
                </a:lnTo>
                <a:lnTo>
                  <a:pt x="71" y="310"/>
                </a:lnTo>
                <a:lnTo>
                  <a:pt x="74" y="310"/>
                </a:lnTo>
                <a:lnTo>
                  <a:pt x="78" y="312"/>
                </a:lnTo>
                <a:lnTo>
                  <a:pt x="80" y="310"/>
                </a:lnTo>
                <a:lnTo>
                  <a:pt x="84" y="307"/>
                </a:lnTo>
                <a:lnTo>
                  <a:pt x="92" y="307"/>
                </a:lnTo>
                <a:lnTo>
                  <a:pt x="98" y="307"/>
                </a:lnTo>
                <a:lnTo>
                  <a:pt x="103" y="310"/>
                </a:lnTo>
                <a:lnTo>
                  <a:pt x="107" y="310"/>
                </a:lnTo>
                <a:lnTo>
                  <a:pt x="113" y="307"/>
                </a:lnTo>
                <a:lnTo>
                  <a:pt x="119" y="305"/>
                </a:lnTo>
                <a:lnTo>
                  <a:pt x="124" y="301"/>
                </a:lnTo>
                <a:lnTo>
                  <a:pt x="128" y="297"/>
                </a:lnTo>
                <a:lnTo>
                  <a:pt x="134" y="293"/>
                </a:lnTo>
                <a:lnTo>
                  <a:pt x="138" y="289"/>
                </a:lnTo>
                <a:lnTo>
                  <a:pt x="144" y="291"/>
                </a:lnTo>
                <a:lnTo>
                  <a:pt x="151" y="289"/>
                </a:lnTo>
                <a:lnTo>
                  <a:pt x="155" y="287"/>
                </a:lnTo>
                <a:lnTo>
                  <a:pt x="159" y="287"/>
                </a:lnTo>
                <a:lnTo>
                  <a:pt x="163" y="289"/>
                </a:lnTo>
                <a:lnTo>
                  <a:pt x="167" y="291"/>
                </a:lnTo>
                <a:lnTo>
                  <a:pt x="172" y="291"/>
                </a:lnTo>
                <a:lnTo>
                  <a:pt x="178" y="287"/>
                </a:lnTo>
                <a:lnTo>
                  <a:pt x="182" y="287"/>
                </a:lnTo>
                <a:lnTo>
                  <a:pt x="188" y="289"/>
                </a:lnTo>
                <a:lnTo>
                  <a:pt x="192" y="291"/>
                </a:lnTo>
                <a:lnTo>
                  <a:pt x="197" y="293"/>
                </a:lnTo>
                <a:lnTo>
                  <a:pt x="201" y="295"/>
                </a:lnTo>
                <a:lnTo>
                  <a:pt x="207" y="295"/>
                </a:lnTo>
                <a:lnTo>
                  <a:pt x="213" y="293"/>
                </a:lnTo>
                <a:lnTo>
                  <a:pt x="218" y="291"/>
                </a:lnTo>
                <a:lnTo>
                  <a:pt x="224" y="289"/>
                </a:lnTo>
                <a:lnTo>
                  <a:pt x="228" y="286"/>
                </a:lnTo>
                <a:lnTo>
                  <a:pt x="230" y="278"/>
                </a:lnTo>
                <a:lnTo>
                  <a:pt x="230" y="268"/>
                </a:lnTo>
                <a:lnTo>
                  <a:pt x="232" y="262"/>
                </a:lnTo>
                <a:lnTo>
                  <a:pt x="230" y="257"/>
                </a:lnTo>
                <a:lnTo>
                  <a:pt x="234" y="251"/>
                </a:lnTo>
                <a:lnTo>
                  <a:pt x="234" y="243"/>
                </a:lnTo>
                <a:lnTo>
                  <a:pt x="230" y="236"/>
                </a:lnTo>
                <a:lnTo>
                  <a:pt x="236" y="228"/>
                </a:lnTo>
                <a:lnTo>
                  <a:pt x="240" y="224"/>
                </a:lnTo>
                <a:lnTo>
                  <a:pt x="247" y="218"/>
                </a:lnTo>
                <a:lnTo>
                  <a:pt x="253" y="215"/>
                </a:lnTo>
                <a:lnTo>
                  <a:pt x="255" y="209"/>
                </a:lnTo>
                <a:lnTo>
                  <a:pt x="249" y="205"/>
                </a:lnTo>
                <a:lnTo>
                  <a:pt x="251" y="197"/>
                </a:lnTo>
                <a:lnTo>
                  <a:pt x="257" y="195"/>
                </a:lnTo>
                <a:lnTo>
                  <a:pt x="259" y="190"/>
                </a:lnTo>
                <a:lnTo>
                  <a:pt x="261" y="182"/>
                </a:lnTo>
                <a:lnTo>
                  <a:pt x="257" y="172"/>
                </a:lnTo>
                <a:lnTo>
                  <a:pt x="253" y="165"/>
                </a:lnTo>
                <a:lnTo>
                  <a:pt x="253" y="151"/>
                </a:lnTo>
                <a:lnTo>
                  <a:pt x="251" y="144"/>
                </a:lnTo>
                <a:lnTo>
                  <a:pt x="251" y="132"/>
                </a:lnTo>
                <a:lnTo>
                  <a:pt x="253" y="122"/>
                </a:lnTo>
                <a:lnTo>
                  <a:pt x="257" y="115"/>
                </a:lnTo>
                <a:lnTo>
                  <a:pt x="261" y="105"/>
                </a:lnTo>
                <a:lnTo>
                  <a:pt x="261" y="94"/>
                </a:lnTo>
                <a:lnTo>
                  <a:pt x="263" y="86"/>
                </a:lnTo>
                <a:lnTo>
                  <a:pt x="266" y="80"/>
                </a:lnTo>
                <a:lnTo>
                  <a:pt x="272" y="74"/>
                </a:lnTo>
                <a:lnTo>
                  <a:pt x="284" y="73"/>
                </a:lnTo>
                <a:lnTo>
                  <a:pt x="293" y="71"/>
                </a:lnTo>
                <a:lnTo>
                  <a:pt x="297" y="67"/>
                </a:lnTo>
                <a:lnTo>
                  <a:pt x="299" y="57"/>
                </a:lnTo>
                <a:lnTo>
                  <a:pt x="307" y="48"/>
                </a:lnTo>
                <a:lnTo>
                  <a:pt x="311" y="44"/>
                </a:lnTo>
                <a:lnTo>
                  <a:pt x="318" y="42"/>
                </a:lnTo>
                <a:lnTo>
                  <a:pt x="322" y="40"/>
                </a:lnTo>
                <a:lnTo>
                  <a:pt x="332" y="40"/>
                </a:lnTo>
                <a:lnTo>
                  <a:pt x="337" y="48"/>
                </a:lnTo>
                <a:lnTo>
                  <a:pt x="341" y="55"/>
                </a:lnTo>
                <a:lnTo>
                  <a:pt x="353" y="57"/>
                </a:lnTo>
                <a:lnTo>
                  <a:pt x="362" y="53"/>
                </a:lnTo>
                <a:lnTo>
                  <a:pt x="368" y="50"/>
                </a:lnTo>
                <a:lnTo>
                  <a:pt x="374" y="46"/>
                </a:lnTo>
                <a:lnTo>
                  <a:pt x="387" y="40"/>
                </a:lnTo>
                <a:lnTo>
                  <a:pt x="397" y="38"/>
                </a:lnTo>
                <a:lnTo>
                  <a:pt x="405" y="30"/>
                </a:lnTo>
                <a:lnTo>
                  <a:pt x="414" y="27"/>
                </a:lnTo>
                <a:lnTo>
                  <a:pt x="424" y="25"/>
                </a:lnTo>
                <a:lnTo>
                  <a:pt x="431" y="15"/>
                </a:lnTo>
                <a:lnTo>
                  <a:pt x="441" y="11"/>
                </a:lnTo>
                <a:lnTo>
                  <a:pt x="453" y="7"/>
                </a:lnTo>
                <a:lnTo>
                  <a:pt x="464" y="4"/>
                </a:lnTo>
                <a:lnTo>
                  <a:pt x="470" y="2"/>
                </a:lnTo>
                <a:lnTo>
                  <a:pt x="477" y="2"/>
                </a:lnTo>
                <a:lnTo>
                  <a:pt x="485" y="2"/>
                </a:lnTo>
                <a:lnTo>
                  <a:pt x="489" y="0"/>
                </a:lnTo>
                <a:lnTo>
                  <a:pt x="497" y="4"/>
                </a:lnTo>
                <a:lnTo>
                  <a:pt x="500" y="9"/>
                </a:lnTo>
                <a:lnTo>
                  <a:pt x="495" y="11"/>
                </a:lnTo>
                <a:lnTo>
                  <a:pt x="497" y="17"/>
                </a:lnTo>
                <a:lnTo>
                  <a:pt x="499" y="25"/>
                </a:lnTo>
                <a:lnTo>
                  <a:pt x="502" y="30"/>
                </a:lnTo>
                <a:lnTo>
                  <a:pt x="510" y="30"/>
                </a:lnTo>
                <a:lnTo>
                  <a:pt x="518" y="27"/>
                </a:lnTo>
                <a:lnTo>
                  <a:pt x="525" y="28"/>
                </a:lnTo>
                <a:lnTo>
                  <a:pt x="535" y="30"/>
                </a:lnTo>
                <a:lnTo>
                  <a:pt x="543" y="34"/>
                </a:lnTo>
                <a:lnTo>
                  <a:pt x="548" y="32"/>
                </a:lnTo>
                <a:lnTo>
                  <a:pt x="548" y="38"/>
                </a:lnTo>
                <a:lnTo>
                  <a:pt x="556" y="40"/>
                </a:lnTo>
                <a:lnTo>
                  <a:pt x="562" y="40"/>
                </a:lnTo>
                <a:lnTo>
                  <a:pt x="568" y="48"/>
                </a:lnTo>
                <a:lnTo>
                  <a:pt x="575" y="53"/>
                </a:lnTo>
                <a:lnTo>
                  <a:pt x="579" y="61"/>
                </a:lnTo>
                <a:lnTo>
                  <a:pt x="585" y="63"/>
                </a:lnTo>
                <a:lnTo>
                  <a:pt x="591" y="71"/>
                </a:lnTo>
                <a:lnTo>
                  <a:pt x="598" y="73"/>
                </a:lnTo>
                <a:lnTo>
                  <a:pt x="606" y="74"/>
                </a:lnTo>
                <a:lnTo>
                  <a:pt x="614" y="73"/>
                </a:lnTo>
                <a:lnTo>
                  <a:pt x="621" y="71"/>
                </a:lnTo>
                <a:lnTo>
                  <a:pt x="627" y="69"/>
                </a:lnTo>
                <a:lnTo>
                  <a:pt x="633" y="73"/>
                </a:lnTo>
                <a:lnTo>
                  <a:pt x="639" y="78"/>
                </a:lnTo>
                <a:lnTo>
                  <a:pt x="644" y="80"/>
                </a:lnTo>
                <a:lnTo>
                  <a:pt x="650" y="88"/>
                </a:lnTo>
                <a:lnTo>
                  <a:pt x="654" y="98"/>
                </a:lnTo>
                <a:lnTo>
                  <a:pt x="658" y="105"/>
                </a:lnTo>
                <a:lnTo>
                  <a:pt x="666" y="111"/>
                </a:lnTo>
                <a:lnTo>
                  <a:pt x="673" y="113"/>
                </a:lnTo>
                <a:lnTo>
                  <a:pt x="685" y="109"/>
                </a:lnTo>
                <a:lnTo>
                  <a:pt x="696" y="109"/>
                </a:lnTo>
                <a:lnTo>
                  <a:pt x="702" y="113"/>
                </a:lnTo>
                <a:lnTo>
                  <a:pt x="710" y="121"/>
                </a:lnTo>
                <a:lnTo>
                  <a:pt x="723" y="121"/>
                </a:lnTo>
                <a:lnTo>
                  <a:pt x="731" y="117"/>
                </a:lnTo>
                <a:lnTo>
                  <a:pt x="737" y="117"/>
                </a:lnTo>
                <a:lnTo>
                  <a:pt x="744" y="121"/>
                </a:lnTo>
                <a:lnTo>
                  <a:pt x="748" y="124"/>
                </a:lnTo>
                <a:lnTo>
                  <a:pt x="754" y="132"/>
                </a:lnTo>
                <a:lnTo>
                  <a:pt x="760" y="140"/>
                </a:lnTo>
                <a:lnTo>
                  <a:pt x="758" y="149"/>
                </a:lnTo>
                <a:lnTo>
                  <a:pt x="758" y="157"/>
                </a:lnTo>
                <a:lnTo>
                  <a:pt x="758" y="165"/>
                </a:lnTo>
                <a:lnTo>
                  <a:pt x="756" y="174"/>
                </a:lnTo>
                <a:lnTo>
                  <a:pt x="752" y="186"/>
                </a:lnTo>
                <a:lnTo>
                  <a:pt x="752" y="192"/>
                </a:lnTo>
                <a:lnTo>
                  <a:pt x="752" y="201"/>
                </a:lnTo>
                <a:lnTo>
                  <a:pt x="752" y="211"/>
                </a:lnTo>
                <a:lnTo>
                  <a:pt x="746" y="218"/>
                </a:lnTo>
                <a:lnTo>
                  <a:pt x="737" y="220"/>
                </a:lnTo>
                <a:lnTo>
                  <a:pt x="733" y="226"/>
                </a:lnTo>
                <a:lnTo>
                  <a:pt x="737" y="238"/>
                </a:lnTo>
                <a:lnTo>
                  <a:pt x="738" y="247"/>
                </a:lnTo>
                <a:lnTo>
                  <a:pt x="742" y="255"/>
                </a:lnTo>
                <a:lnTo>
                  <a:pt x="738" y="261"/>
                </a:lnTo>
                <a:lnTo>
                  <a:pt x="735" y="266"/>
                </a:lnTo>
                <a:lnTo>
                  <a:pt x="729" y="270"/>
                </a:lnTo>
                <a:lnTo>
                  <a:pt x="723" y="270"/>
                </a:lnTo>
                <a:lnTo>
                  <a:pt x="712" y="270"/>
                </a:lnTo>
                <a:lnTo>
                  <a:pt x="700" y="274"/>
                </a:lnTo>
                <a:lnTo>
                  <a:pt x="690" y="276"/>
                </a:lnTo>
                <a:lnTo>
                  <a:pt x="681" y="282"/>
                </a:lnTo>
                <a:lnTo>
                  <a:pt x="683" y="291"/>
                </a:lnTo>
                <a:lnTo>
                  <a:pt x="679" y="297"/>
                </a:lnTo>
                <a:lnTo>
                  <a:pt x="677" y="307"/>
                </a:lnTo>
                <a:lnTo>
                  <a:pt x="677" y="316"/>
                </a:lnTo>
                <a:lnTo>
                  <a:pt x="675" y="322"/>
                </a:lnTo>
                <a:lnTo>
                  <a:pt x="677" y="333"/>
                </a:lnTo>
                <a:lnTo>
                  <a:pt x="677" y="345"/>
                </a:lnTo>
                <a:lnTo>
                  <a:pt x="673" y="355"/>
                </a:lnTo>
                <a:lnTo>
                  <a:pt x="673" y="360"/>
                </a:lnTo>
                <a:lnTo>
                  <a:pt x="671" y="368"/>
                </a:lnTo>
                <a:lnTo>
                  <a:pt x="671" y="376"/>
                </a:lnTo>
                <a:lnTo>
                  <a:pt x="671" y="381"/>
                </a:lnTo>
                <a:lnTo>
                  <a:pt x="667" y="389"/>
                </a:lnTo>
                <a:lnTo>
                  <a:pt x="662" y="393"/>
                </a:lnTo>
                <a:lnTo>
                  <a:pt x="658" y="401"/>
                </a:lnTo>
                <a:lnTo>
                  <a:pt x="658" y="408"/>
                </a:lnTo>
                <a:lnTo>
                  <a:pt x="658" y="414"/>
                </a:lnTo>
                <a:lnTo>
                  <a:pt x="650" y="424"/>
                </a:lnTo>
                <a:lnTo>
                  <a:pt x="644" y="431"/>
                </a:lnTo>
                <a:lnTo>
                  <a:pt x="631" y="435"/>
                </a:lnTo>
                <a:lnTo>
                  <a:pt x="621" y="441"/>
                </a:lnTo>
                <a:lnTo>
                  <a:pt x="614" y="451"/>
                </a:lnTo>
                <a:lnTo>
                  <a:pt x="612" y="460"/>
                </a:lnTo>
                <a:lnTo>
                  <a:pt x="610" y="470"/>
                </a:lnTo>
                <a:lnTo>
                  <a:pt x="604" y="477"/>
                </a:lnTo>
                <a:lnTo>
                  <a:pt x="598" y="487"/>
                </a:lnTo>
                <a:lnTo>
                  <a:pt x="593" y="493"/>
                </a:lnTo>
                <a:lnTo>
                  <a:pt x="589" y="500"/>
                </a:lnTo>
                <a:lnTo>
                  <a:pt x="585" y="510"/>
                </a:lnTo>
                <a:lnTo>
                  <a:pt x="581" y="520"/>
                </a:lnTo>
                <a:lnTo>
                  <a:pt x="575" y="527"/>
                </a:lnTo>
                <a:lnTo>
                  <a:pt x="568" y="535"/>
                </a:lnTo>
                <a:lnTo>
                  <a:pt x="564" y="539"/>
                </a:lnTo>
                <a:lnTo>
                  <a:pt x="554" y="545"/>
                </a:lnTo>
                <a:lnTo>
                  <a:pt x="543" y="552"/>
                </a:lnTo>
                <a:lnTo>
                  <a:pt x="537" y="554"/>
                </a:lnTo>
                <a:lnTo>
                  <a:pt x="522" y="556"/>
                </a:lnTo>
                <a:lnTo>
                  <a:pt x="512" y="558"/>
                </a:lnTo>
                <a:lnTo>
                  <a:pt x="500" y="558"/>
                </a:lnTo>
                <a:lnTo>
                  <a:pt x="483" y="560"/>
                </a:lnTo>
                <a:lnTo>
                  <a:pt x="479" y="560"/>
                </a:lnTo>
                <a:lnTo>
                  <a:pt x="472" y="564"/>
                </a:lnTo>
                <a:lnTo>
                  <a:pt x="458" y="566"/>
                </a:lnTo>
                <a:lnTo>
                  <a:pt x="447" y="569"/>
                </a:lnTo>
                <a:lnTo>
                  <a:pt x="441" y="571"/>
                </a:lnTo>
                <a:lnTo>
                  <a:pt x="433" y="575"/>
                </a:lnTo>
                <a:lnTo>
                  <a:pt x="418" y="583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3163356" y="2362473"/>
            <a:ext cx="618257" cy="1022908"/>
          </a:xfrm>
          <a:custGeom>
            <a:avLst/>
            <a:gdLst>
              <a:gd name="T0" fmla="*/ 2147483647 w 347"/>
              <a:gd name="T1" fmla="*/ 2147483647 h 589"/>
              <a:gd name="T2" fmla="*/ 2147483647 w 347"/>
              <a:gd name="T3" fmla="*/ 2147483647 h 589"/>
              <a:gd name="T4" fmla="*/ 2147483647 w 347"/>
              <a:gd name="T5" fmla="*/ 2147483647 h 589"/>
              <a:gd name="T6" fmla="*/ 2147483647 w 347"/>
              <a:gd name="T7" fmla="*/ 2147483647 h 589"/>
              <a:gd name="T8" fmla="*/ 2147483647 w 347"/>
              <a:gd name="T9" fmla="*/ 2147483647 h 589"/>
              <a:gd name="T10" fmla="*/ 2147483647 w 347"/>
              <a:gd name="T11" fmla="*/ 2147483647 h 589"/>
              <a:gd name="T12" fmla="*/ 2147483647 w 347"/>
              <a:gd name="T13" fmla="*/ 2147483647 h 589"/>
              <a:gd name="T14" fmla="*/ 2147483647 w 347"/>
              <a:gd name="T15" fmla="*/ 2147483647 h 589"/>
              <a:gd name="T16" fmla="*/ 2147483647 w 347"/>
              <a:gd name="T17" fmla="*/ 2147483647 h 589"/>
              <a:gd name="T18" fmla="*/ 2147483647 w 347"/>
              <a:gd name="T19" fmla="*/ 2147483647 h 589"/>
              <a:gd name="T20" fmla="*/ 2147483647 w 347"/>
              <a:gd name="T21" fmla="*/ 2147483647 h 589"/>
              <a:gd name="T22" fmla="*/ 2147483647 w 347"/>
              <a:gd name="T23" fmla="*/ 2147483647 h 589"/>
              <a:gd name="T24" fmla="*/ 2147483647 w 347"/>
              <a:gd name="T25" fmla="*/ 2147483647 h 589"/>
              <a:gd name="T26" fmla="*/ 2147483647 w 347"/>
              <a:gd name="T27" fmla="*/ 2147483647 h 589"/>
              <a:gd name="T28" fmla="*/ 2147483647 w 347"/>
              <a:gd name="T29" fmla="*/ 2147483647 h 589"/>
              <a:gd name="T30" fmla="*/ 2147483647 w 347"/>
              <a:gd name="T31" fmla="*/ 2147483647 h 589"/>
              <a:gd name="T32" fmla="*/ 2147483647 w 347"/>
              <a:gd name="T33" fmla="*/ 2147483647 h 589"/>
              <a:gd name="T34" fmla="*/ 2147483647 w 347"/>
              <a:gd name="T35" fmla="*/ 2147483647 h 589"/>
              <a:gd name="T36" fmla="*/ 2147483647 w 347"/>
              <a:gd name="T37" fmla="*/ 2147483647 h 589"/>
              <a:gd name="T38" fmla="*/ 2147483647 w 347"/>
              <a:gd name="T39" fmla="*/ 2147483647 h 589"/>
              <a:gd name="T40" fmla="*/ 2147483647 w 347"/>
              <a:gd name="T41" fmla="*/ 2147483647 h 589"/>
              <a:gd name="T42" fmla="*/ 2147483647 w 347"/>
              <a:gd name="T43" fmla="*/ 2147483647 h 589"/>
              <a:gd name="T44" fmla="*/ 2147483647 w 347"/>
              <a:gd name="T45" fmla="*/ 2147483647 h 589"/>
              <a:gd name="T46" fmla="*/ 2147483647 w 347"/>
              <a:gd name="T47" fmla="*/ 2147483647 h 589"/>
              <a:gd name="T48" fmla="*/ 2147483647 w 347"/>
              <a:gd name="T49" fmla="*/ 2147483647 h 589"/>
              <a:gd name="T50" fmla="*/ 2147483647 w 347"/>
              <a:gd name="T51" fmla="*/ 2147483647 h 589"/>
              <a:gd name="T52" fmla="*/ 2147483647 w 347"/>
              <a:gd name="T53" fmla="*/ 2147483647 h 589"/>
              <a:gd name="T54" fmla="*/ 2147483647 w 347"/>
              <a:gd name="T55" fmla="*/ 2147483647 h 589"/>
              <a:gd name="T56" fmla="*/ 2147483647 w 347"/>
              <a:gd name="T57" fmla="*/ 2147483647 h 589"/>
              <a:gd name="T58" fmla="*/ 2147483647 w 347"/>
              <a:gd name="T59" fmla="*/ 2147483647 h 589"/>
              <a:gd name="T60" fmla="*/ 2147483647 w 347"/>
              <a:gd name="T61" fmla="*/ 2147483647 h 589"/>
              <a:gd name="T62" fmla="*/ 2147483647 w 347"/>
              <a:gd name="T63" fmla="*/ 2147483647 h 589"/>
              <a:gd name="T64" fmla="*/ 2147483647 w 347"/>
              <a:gd name="T65" fmla="*/ 2147483647 h 589"/>
              <a:gd name="T66" fmla="*/ 2147483647 w 347"/>
              <a:gd name="T67" fmla="*/ 2147483647 h 589"/>
              <a:gd name="T68" fmla="*/ 2147483647 w 347"/>
              <a:gd name="T69" fmla="*/ 2147483647 h 589"/>
              <a:gd name="T70" fmla="*/ 2147483647 w 347"/>
              <a:gd name="T71" fmla="*/ 2147483647 h 589"/>
              <a:gd name="T72" fmla="*/ 2147483647 w 347"/>
              <a:gd name="T73" fmla="*/ 2147483647 h 589"/>
              <a:gd name="T74" fmla="*/ 2147483647 w 347"/>
              <a:gd name="T75" fmla="*/ 2147483647 h 589"/>
              <a:gd name="T76" fmla="*/ 2147483647 w 347"/>
              <a:gd name="T77" fmla="*/ 2147483647 h 589"/>
              <a:gd name="T78" fmla="*/ 2147483647 w 347"/>
              <a:gd name="T79" fmla="*/ 2147483647 h 589"/>
              <a:gd name="T80" fmla="*/ 2147483647 w 347"/>
              <a:gd name="T81" fmla="*/ 2147483647 h 589"/>
              <a:gd name="T82" fmla="*/ 2147483647 w 347"/>
              <a:gd name="T83" fmla="*/ 2147483647 h 589"/>
              <a:gd name="T84" fmla="*/ 2147483647 w 347"/>
              <a:gd name="T85" fmla="*/ 2147483647 h 589"/>
              <a:gd name="T86" fmla="*/ 2147483647 w 347"/>
              <a:gd name="T87" fmla="*/ 2147483647 h 589"/>
              <a:gd name="T88" fmla="*/ 2147483647 w 347"/>
              <a:gd name="T89" fmla="*/ 2147483647 h 589"/>
              <a:gd name="T90" fmla="*/ 2147483647 w 347"/>
              <a:gd name="T91" fmla="*/ 2147483647 h 589"/>
              <a:gd name="T92" fmla="*/ 2147483647 w 347"/>
              <a:gd name="T93" fmla="*/ 2147483647 h 589"/>
              <a:gd name="T94" fmla="*/ 2147483647 w 347"/>
              <a:gd name="T95" fmla="*/ 2147483647 h 589"/>
              <a:gd name="T96" fmla="*/ 2147483647 w 347"/>
              <a:gd name="T97" fmla="*/ 2147483647 h 589"/>
              <a:gd name="T98" fmla="*/ 2147483647 w 347"/>
              <a:gd name="T99" fmla="*/ 2147483647 h 589"/>
              <a:gd name="T100" fmla="*/ 2147483647 w 347"/>
              <a:gd name="T101" fmla="*/ 2147483647 h 589"/>
              <a:gd name="T102" fmla="*/ 2147483647 w 347"/>
              <a:gd name="T103" fmla="*/ 2147483647 h 589"/>
              <a:gd name="T104" fmla="*/ 0 w 347"/>
              <a:gd name="T105" fmla="*/ 2147483647 h 589"/>
              <a:gd name="T106" fmla="*/ 2147483647 w 347"/>
              <a:gd name="T107" fmla="*/ 2147483647 h 5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7"/>
              <a:gd name="T163" fmla="*/ 0 h 589"/>
              <a:gd name="T164" fmla="*/ 347 w 347"/>
              <a:gd name="T165" fmla="*/ 589 h 5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7" h="589">
                <a:moveTo>
                  <a:pt x="0" y="534"/>
                </a:moveTo>
                <a:lnTo>
                  <a:pt x="7" y="536"/>
                </a:lnTo>
                <a:lnTo>
                  <a:pt x="13" y="534"/>
                </a:lnTo>
                <a:lnTo>
                  <a:pt x="15" y="528"/>
                </a:lnTo>
                <a:lnTo>
                  <a:pt x="17" y="522"/>
                </a:lnTo>
                <a:lnTo>
                  <a:pt x="23" y="518"/>
                </a:lnTo>
                <a:lnTo>
                  <a:pt x="30" y="520"/>
                </a:lnTo>
                <a:lnTo>
                  <a:pt x="34" y="524"/>
                </a:lnTo>
                <a:lnTo>
                  <a:pt x="30" y="530"/>
                </a:lnTo>
                <a:lnTo>
                  <a:pt x="30" y="538"/>
                </a:lnTo>
                <a:lnTo>
                  <a:pt x="34" y="541"/>
                </a:lnTo>
                <a:lnTo>
                  <a:pt x="36" y="549"/>
                </a:lnTo>
                <a:lnTo>
                  <a:pt x="34" y="553"/>
                </a:lnTo>
                <a:lnTo>
                  <a:pt x="36" y="561"/>
                </a:lnTo>
                <a:lnTo>
                  <a:pt x="42" y="566"/>
                </a:lnTo>
                <a:lnTo>
                  <a:pt x="53" y="564"/>
                </a:lnTo>
                <a:lnTo>
                  <a:pt x="57" y="561"/>
                </a:lnTo>
                <a:lnTo>
                  <a:pt x="67" y="562"/>
                </a:lnTo>
                <a:lnTo>
                  <a:pt x="72" y="572"/>
                </a:lnTo>
                <a:lnTo>
                  <a:pt x="82" y="576"/>
                </a:lnTo>
                <a:lnTo>
                  <a:pt x="86" y="576"/>
                </a:lnTo>
                <a:lnTo>
                  <a:pt x="94" y="576"/>
                </a:lnTo>
                <a:lnTo>
                  <a:pt x="99" y="574"/>
                </a:lnTo>
                <a:lnTo>
                  <a:pt x="103" y="566"/>
                </a:lnTo>
                <a:lnTo>
                  <a:pt x="107" y="561"/>
                </a:lnTo>
                <a:lnTo>
                  <a:pt x="113" y="551"/>
                </a:lnTo>
                <a:lnTo>
                  <a:pt x="120" y="549"/>
                </a:lnTo>
                <a:lnTo>
                  <a:pt x="126" y="553"/>
                </a:lnTo>
                <a:lnTo>
                  <a:pt x="132" y="551"/>
                </a:lnTo>
                <a:lnTo>
                  <a:pt x="143" y="553"/>
                </a:lnTo>
                <a:lnTo>
                  <a:pt x="147" y="559"/>
                </a:lnTo>
                <a:lnTo>
                  <a:pt x="147" y="566"/>
                </a:lnTo>
                <a:lnTo>
                  <a:pt x="153" y="572"/>
                </a:lnTo>
                <a:lnTo>
                  <a:pt x="155" y="576"/>
                </a:lnTo>
                <a:lnTo>
                  <a:pt x="161" y="582"/>
                </a:lnTo>
                <a:lnTo>
                  <a:pt x="166" y="582"/>
                </a:lnTo>
                <a:lnTo>
                  <a:pt x="168" y="580"/>
                </a:lnTo>
                <a:lnTo>
                  <a:pt x="172" y="576"/>
                </a:lnTo>
                <a:lnTo>
                  <a:pt x="178" y="574"/>
                </a:lnTo>
                <a:lnTo>
                  <a:pt x="182" y="578"/>
                </a:lnTo>
                <a:lnTo>
                  <a:pt x="184" y="582"/>
                </a:lnTo>
                <a:lnTo>
                  <a:pt x="193" y="584"/>
                </a:lnTo>
                <a:lnTo>
                  <a:pt x="197" y="584"/>
                </a:lnTo>
                <a:lnTo>
                  <a:pt x="201" y="587"/>
                </a:lnTo>
                <a:lnTo>
                  <a:pt x="211" y="589"/>
                </a:lnTo>
                <a:lnTo>
                  <a:pt x="214" y="586"/>
                </a:lnTo>
                <a:lnTo>
                  <a:pt x="214" y="580"/>
                </a:lnTo>
                <a:lnTo>
                  <a:pt x="213" y="574"/>
                </a:lnTo>
                <a:lnTo>
                  <a:pt x="209" y="568"/>
                </a:lnTo>
                <a:lnTo>
                  <a:pt x="213" y="562"/>
                </a:lnTo>
                <a:lnTo>
                  <a:pt x="216" y="561"/>
                </a:lnTo>
                <a:lnTo>
                  <a:pt x="222" y="562"/>
                </a:lnTo>
                <a:lnTo>
                  <a:pt x="234" y="564"/>
                </a:lnTo>
                <a:lnTo>
                  <a:pt x="241" y="568"/>
                </a:lnTo>
                <a:lnTo>
                  <a:pt x="249" y="566"/>
                </a:lnTo>
                <a:lnTo>
                  <a:pt x="251" y="561"/>
                </a:lnTo>
                <a:lnTo>
                  <a:pt x="259" y="559"/>
                </a:lnTo>
                <a:lnTo>
                  <a:pt x="264" y="557"/>
                </a:lnTo>
                <a:lnTo>
                  <a:pt x="270" y="553"/>
                </a:lnTo>
                <a:lnTo>
                  <a:pt x="272" y="545"/>
                </a:lnTo>
                <a:lnTo>
                  <a:pt x="274" y="539"/>
                </a:lnTo>
                <a:lnTo>
                  <a:pt x="280" y="538"/>
                </a:lnTo>
                <a:lnTo>
                  <a:pt x="285" y="541"/>
                </a:lnTo>
                <a:lnTo>
                  <a:pt x="289" y="545"/>
                </a:lnTo>
                <a:lnTo>
                  <a:pt x="293" y="543"/>
                </a:lnTo>
                <a:lnTo>
                  <a:pt x="297" y="541"/>
                </a:lnTo>
                <a:lnTo>
                  <a:pt x="301" y="543"/>
                </a:lnTo>
                <a:lnTo>
                  <a:pt x="303" y="532"/>
                </a:lnTo>
                <a:lnTo>
                  <a:pt x="297" y="524"/>
                </a:lnTo>
                <a:lnTo>
                  <a:pt x="295" y="513"/>
                </a:lnTo>
                <a:lnTo>
                  <a:pt x="303" y="503"/>
                </a:lnTo>
                <a:lnTo>
                  <a:pt x="299" y="493"/>
                </a:lnTo>
                <a:lnTo>
                  <a:pt x="297" y="484"/>
                </a:lnTo>
                <a:lnTo>
                  <a:pt x="303" y="480"/>
                </a:lnTo>
                <a:lnTo>
                  <a:pt x="303" y="474"/>
                </a:lnTo>
                <a:lnTo>
                  <a:pt x="305" y="467"/>
                </a:lnTo>
                <a:lnTo>
                  <a:pt x="305" y="461"/>
                </a:lnTo>
                <a:lnTo>
                  <a:pt x="297" y="459"/>
                </a:lnTo>
                <a:lnTo>
                  <a:pt x="293" y="453"/>
                </a:lnTo>
                <a:lnTo>
                  <a:pt x="293" y="447"/>
                </a:lnTo>
                <a:lnTo>
                  <a:pt x="289" y="442"/>
                </a:lnTo>
                <a:lnTo>
                  <a:pt x="291" y="432"/>
                </a:lnTo>
                <a:lnTo>
                  <a:pt x="293" y="426"/>
                </a:lnTo>
                <a:lnTo>
                  <a:pt x="291" y="421"/>
                </a:lnTo>
                <a:lnTo>
                  <a:pt x="297" y="417"/>
                </a:lnTo>
                <a:lnTo>
                  <a:pt x="299" y="411"/>
                </a:lnTo>
                <a:lnTo>
                  <a:pt x="305" y="407"/>
                </a:lnTo>
                <a:lnTo>
                  <a:pt x="307" y="403"/>
                </a:lnTo>
                <a:lnTo>
                  <a:pt x="308" y="399"/>
                </a:lnTo>
                <a:lnTo>
                  <a:pt x="316" y="398"/>
                </a:lnTo>
                <a:lnTo>
                  <a:pt x="320" y="399"/>
                </a:lnTo>
                <a:lnTo>
                  <a:pt x="330" y="392"/>
                </a:lnTo>
                <a:lnTo>
                  <a:pt x="337" y="388"/>
                </a:lnTo>
                <a:lnTo>
                  <a:pt x="341" y="386"/>
                </a:lnTo>
                <a:lnTo>
                  <a:pt x="347" y="382"/>
                </a:lnTo>
                <a:lnTo>
                  <a:pt x="341" y="380"/>
                </a:lnTo>
                <a:lnTo>
                  <a:pt x="333" y="382"/>
                </a:lnTo>
                <a:lnTo>
                  <a:pt x="326" y="384"/>
                </a:lnTo>
                <a:lnTo>
                  <a:pt x="318" y="380"/>
                </a:lnTo>
                <a:lnTo>
                  <a:pt x="312" y="380"/>
                </a:lnTo>
                <a:lnTo>
                  <a:pt x="301" y="373"/>
                </a:lnTo>
                <a:lnTo>
                  <a:pt x="299" y="365"/>
                </a:lnTo>
                <a:lnTo>
                  <a:pt x="291" y="357"/>
                </a:lnTo>
                <a:lnTo>
                  <a:pt x="287" y="346"/>
                </a:lnTo>
                <a:lnTo>
                  <a:pt x="285" y="336"/>
                </a:lnTo>
                <a:lnTo>
                  <a:pt x="284" y="325"/>
                </a:lnTo>
                <a:lnTo>
                  <a:pt x="280" y="315"/>
                </a:lnTo>
                <a:lnTo>
                  <a:pt x="278" y="305"/>
                </a:lnTo>
                <a:lnTo>
                  <a:pt x="274" y="292"/>
                </a:lnTo>
                <a:lnTo>
                  <a:pt x="272" y="284"/>
                </a:lnTo>
                <a:lnTo>
                  <a:pt x="268" y="277"/>
                </a:lnTo>
                <a:lnTo>
                  <a:pt x="260" y="271"/>
                </a:lnTo>
                <a:lnTo>
                  <a:pt x="253" y="263"/>
                </a:lnTo>
                <a:lnTo>
                  <a:pt x="253" y="254"/>
                </a:lnTo>
                <a:lnTo>
                  <a:pt x="251" y="248"/>
                </a:lnTo>
                <a:lnTo>
                  <a:pt x="243" y="240"/>
                </a:lnTo>
                <a:lnTo>
                  <a:pt x="241" y="234"/>
                </a:lnTo>
                <a:lnTo>
                  <a:pt x="249" y="229"/>
                </a:lnTo>
                <a:lnTo>
                  <a:pt x="243" y="225"/>
                </a:lnTo>
                <a:lnTo>
                  <a:pt x="241" y="219"/>
                </a:lnTo>
                <a:lnTo>
                  <a:pt x="249" y="219"/>
                </a:lnTo>
                <a:lnTo>
                  <a:pt x="253" y="211"/>
                </a:lnTo>
                <a:lnTo>
                  <a:pt x="251" y="204"/>
                </a:lnTo>
                <a:lnTo>
                  <a:pt x="249" y="198"/>
                </a:lnTo>
                <a:lnTo>
                  <a:pt x="243" y="190"/>
                </a:lnTo>
                <a:lnTo>
                  <a:pt x="249" y="186"/>
                </a:lnTo>
                <a:lnTo>
                  <a:pt x="251" y="181"/>
                </a:lnTo>
                <a:lnTo>
                  <a:pt x="249" y="175"/>
                </a:lnTo>
                <a:lnTo>
                  <a:pt x="239" y="169"/>
                </a:lnTo>
                <a:lnTo>
                  <a:pt x="232" y="165"/>
                </a:lnTo>
                <a:lnTo>
                  <a:pt x="222" y="160"/>
                </a:lnTo>
                <a:lnTo>
                  <a:pt x="222" y="152"/>
                </a:lnTo>
                <a:lnTo>
                  <a:pt x="218" y="148"/>
                </a:lnTo>
                <a:lnTo>
                  <a:pt x="211" y="144"/>
                </a:lnTo>
                <a:lnTo>
                  <a:pt x="209" y="135"/>
                </a:lnTo>
                <a:lnTo>
                  <a:pt x="218" y="129"/>
                </a:lnTo>
                <a:lnTo>
                  <a:pt x="224" y="121"/>
                </a:lnTo>
                <a:lnTo>
                  <a:pt x="228" y="110"/>
                </a:lnTo>
                <a:lnTo>
                  <a:pt x="228" y="102"/>
                </a:lnTo>
                <a:lnTo>
                  <a:pt x="230" y="92"/>
                </a:lnTo>
                <a:lnTo>
                  <a:pt x="232" y="85"/>
                </a:lnTo>
                <a:lnTo>
                  <a:pt x="236" y="75"/>
                </a:lnTo>
                <a:lnTo>
                  <a:pt x="237" y="68"/>
                </a:lnTo>
                <a:lnTo>
                  <a:pt x="236" y="60"/>
                </a:lnTo>
                <a:lnTo>
                  <a:pt x="232" y="54"/>
                </a:lnTo>
                <a:lnTo>
                  <a:pt x="232" y="45"/>
                </a:lnTo>
                <a:lnTo>
                  <a:pt x="230" y="35"/>
                </a:lnTo>
                <a:lnTo>
                  <a:pt x="228" y="23"/>
                </a:lnTo>
                <a:lnTo>
                  <a:pt x="222" y="16"/>
                </a:lnTo>
                <a:lnTo>
                  <a:pt x="213" y="12"/>
                </a:lnTo>
                <a:lnTo>
                  <a:pt x="203" y="8"/>
                </a:lnTo>
                <a:lnTo>
                  <a:pt x="197" y="2"/>
                </a:lnTo>
                <a:lnTo>
                  <a:pt x="186" y="2"/>
                </a:lnTo>
                <a:lnTo>
                  <a:pt x="176" y="0"/>
                </a:lnTo>
                <a:lnTo>
                  <a:pt x="163" y="0"/>
                </a:lnTo>
                <a:lnTo>
                  <a:pt x="151" y="2"/>
                </a:lnTo>
                <a:lnTo>
                  <a:pt x="142" y="10"/>
                </a:lnTo>
                <a:lnTo>
                  <a:pt x="149" y="14"/>
                </a:lnTo>
                <a:lnTo>
                  <a:pt x="155" y="20"/>
                </a:lnTo>
                <a:lnTo>
                  <a:pt x="161" y="31"/>
                </a:lnTo>
                <a:lnTo>
                  <a:pt x="161" y="43"/>
                </a:lnTo>
                <a:lnTo>
                  <a:pt x="155" y="48"/>
                </a:lnTo>
                <a:lnTo>
                  <a:pt x="159" y="54"/>
                </a:lnTo>
                <a:lnTo>
                  <a:pt x="159" y="60"/>
                </a:lnTo>
                <a:lnTo>
                  <a:pt x="155" y="68"/>
                </a:lnTo>
                <a:lnTo>
                  <a:pt x="157" y="73"/>
                </a:lnTo>
                <a:lnTo>
                  <a:pt x="159" y="79"/>
                </a:lnTo>
                <a:lnTo>
                  <a:pt x="153" y="89"/>
                </a:lnTo>
                <a:lnTo>
                  <a:pt x="147" y="89"/>
                </a:lnTo>
                <a:lnTo>
                  <a:pt x="142" y="92"/>
                </a:lnTo>
                <a:lnTo>
                  <a:pt x="140" y="96"/>
                </a:lnTo>
                <a:lnTo>
                  <a:pt x="134" y="106"/>
                </a:lnTo>
                <a:lnTo>
                  <a:pt x="126" y="106"/>
                </a:lnTo>
                <a:lnTo>
                  <a:pt x="124" y="115"/>
                </a:lnTo>
                <a:lnTo>
                  <a:pt x="120" y="119"/>
                </a:lnTo>
                <a:lnTo>
                  <a:pt x="115" y="125"/>
                </a:lnTo>
                <a:lnTo>
                  <a:pt x="111" y="127"/>
                </a:lnTo>
                <a:lnTo>
                  <a:pt x="109" y="133"/>
                </a:lnTo>
                <a:lnTo>
                  <a:pt x="107" y="139"/>
                </a:lnTo>
                <a:lnTo>
                  <a:pt x="99" y="152"/>
                </a:lnTo>
                <a:lnTo>
                  <a:pt x="95" y="160"/>
                </a:lnTo>
                <a:lnTo>
                  <a:pt x="95" y="169"/>
                </a:lnTo>
                <a:lnTo>
                  <a:pt x="95" y="177"/>
                </a:lnTo>
                <a:lnTo>
                  <a:pt x="103" y="192"/>
                </a:lnTo>
                <a:lnTo>
                  <a:pt x="99" y="202"/>
                </a:lnTo>
                <a:lnTo>
                  <a:pt x="92" y="215"/>
                </a:lnTo>
                <a:lnTo>
                  <a:pt x="86" y="227"/>
                </a:lnTo>
                <a:lnTo>
                  <a:pt x="80" y="242"/>
                </a:lnTo>
                <a:lnTo>
                  <a:pt x="74" y="250"/>
                </a:lnTo>
                <a:lnTo>
                  <a:pt x="71" y="259"/>
                </a:lnTo>
                <a:lnTo>
                  <a:pt x="61" y="271"/>
                </a:lnTo>
                <a:lnTo>
                  <a:pt x="53" y="280"/>
                </a:lnTo>
                <a:lnTo>
                  <a:pt x="49" y="288"/>
                </a:lnTo>
                <a:lnTo>
                  <a:pt x="47" y="298"/>
                </a:lnTo>
                <a:lnTo>
                  <a:pt x="42" y="309"/>
                </a:lnTo>
                <a:lnTo>
                  <a:pt x="36" y="317"/>
                </a:lnTo>
                <a:lnTo>
                  <a:pt x="28" y="330"/>
                </a:lnTo>
                <a:lnTo>
                  <a:pt x="26" y="338"/>
                </a:lnTo>
                <a:lnTo>
                  <a:pt x="24" y="344"/>
                </a:lnTo>
                <a:lnTo>
                  <a:pt x="21" y="353"/>
                </a:lnTo>
                <a:lnTo>
                  <a:pt x="15" y="361"/>
                </a:lnTo>
                <a:lnTo>
                  <a:pt x="9" y="371"/>
                </a:lnTo>
                <a:lnTo>
                  <a:pt x="7" y="382"/>
                </a:lnTo>
                <a:lnTo>
                  <a:pt x="3" y="392"/>
                </a:lnTo>
                <a:lnTo>
                  <a:pt x="5" y="403"/>
                </a:lnTo>
                <a:lnTo>
                  <a:pt x="0" y="411"/>
                </a:lnTo>
                <a:lnTo>
                  <a:pt x="1" y="422"/>
                </a:lnTo>
                <a:lnTo>
                  <a:pt x="7" y="428"/>
                </a:lnTo>
                <a:lnTo>
                  <a:pt x="7" y="436"/>
                </a:lnTo>
                <a:lnTo>
                  <a:pt x="3" y="444"/>
                </a:lnTo>
                <a:lnTo>
                  <a:pt x="1" y="451"/>
                </a:lnTo>
                <a:lnTo>
                  <a:pt x="0" y="461"/>
                </a:lnTo>
                <a:lnTo>
                  <a:pt x="3" y="470"/>
                </a:lnTo>
                <a:lnTo>
                  <a:pt x="3" y="482"/>
                </a:lnTo>
                <a:lnTo>
                  <a:pt x="1" y="493"/>
                </a:lnTo>
                <a:lnTo>
                  <a:pt x="3" y="507"/>
                </a:lnTo>
                <a:lnTo>
                  <a:pt x="1" y="516"/>
                </a:lnTo>
                <a:lnTo>
                  <a:pt x="0" y="528"/>
                </a:lnTo>
                <a:lnTo>
                  <a:pt x="0" y="534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6" name="Freeform 32"/>
          <p:cNvSpPr>
            <a:spLocks/>
          </p:cNvSpPr>
          <p:nvPr/>
        </p:nvSpPr>
        <p:spPr bwMode="auto">
          <a:xfrm>
            <a:off x="3849906" y="4345143"/>
            <a:ext cx="476151" cy="295868"/>
          </a:xfrm>
          <a:custGeom>
            <a:avLst/>
            <a:gdLst>
              <a:gd name="T0" fmla="*/ 2147483647 w 267"/>
              <a:gd name="T1" fmla="*/ 2147483647 h 171"/>
              <a:gd name="T2" fmla="*/ 2147483647 w 267"/>
              <a:gd name="T3" fmla="*/ 2147483647 h 171"/>
              <a:gd name="T4" fmla="*/ 2147483647 w 267"/>
              <a:gd name="T5" fmla="*/ 2147483647 h 171"/>
              <a:gd name="T6" fmla="*/ 2147483647 w 267"/>
              <a:gd name="T7" fmla="*/ 2147483647 h 171"/>
              <a:gd name="T8" fmla="*/ 2147483647 w 267"/>
              <a:gd name="T9" fmla="*/ 2147483647 h 171"/>
              <a:gd name="T10" fmla="*/ 2147483647 w 267"/>
              <a:gd name="T11" fmla="*/ 2147483647 h 171"/>
              <a:gd name="T12" fmla="*/ 2147483647 w 267"/>
              <a:gd name="T13" fmla="*/ 2147483647 h 171"/>
              <a:gd name="T14" fmla="*/ 2147483647 w 267"/>
              <a:gd name="T15" fmla="*/ 2147483647 h 171"/>
              <a:gd name="T16" fmla="*/ 2147483647 w 267"/>
              <a:gd name="T17" fmla="*/ 2147483647 h 171"/>
              <a:gd name="T18" fmla="*/ 2147483647 w 267"/>
              <a:gd name="T19" fmla="*/ 2147483647 h 171"/>
              <a:gd name="T20" fmla="*/ 2147483647 w 267"/>
              <a:gd name="T21" fmla="*/ 2147483647 h 171"/>
              <a:gd name="T22" fmla="*/ 2147483647 w 267"/>
              <a:gd name="T23" fmla="*/ 2147483647 h 171"/>
              <a:gd name="T24" fmla="*/ 2147483647 w 267"/>
              <a:gd name="T25" fmla="*/ 2147483647 h 171"/>
              <a:gd name="T26" fmla="*/ 2147483647 w 267"/>
              <a:gd name="T27" fmla="*/ 2147483647 h 171"/>
              <a:gd name="T28" fmla="*/ 2147483647 w 267"/>
              <a:gd name="T29" fmla="*/ 2147483647 h 171"/>
              <a:gd name="T30" fmla="*/ 2147483647 w 267"/>
              <a:gd name="T31" fmla="*/ 2147483647 h 171"/>
              <a:gd name="T32" fmla="*/ 2147483647 w 267"/>
              <a:gd name="T33" fmla="*/ 2147483647 h 171"/>
              <a:gd name="T34" fmla="*/ 2147483647 w 267"/>
              <a:gd name="T35" fmla="*/ 2147483647 h 171"/>
              <a:gd name="T36" fmla="*/ 2147483647 w 267"/>
              <a:gd name="T37" fmla="*/ 2147483647 h 171"/>
              <a:gd name="T38" fmla="*/ 2147483647 w 267"/>
              <a:gd name="T39" fmla="*/ 2147483647 h 171"/>
              <a:gd name="T40" fmla="*/ 0 w 267"/>
              <a:gd name="T41" fmla="*/ 2147483647 h 171"/>
              <a:gd name="T42" fmla="*/ 0 w 267"/>
              <a:gd name="T43" fmla="*/ 2147483647 h 171"/>
              <a:gd name="T44" fmla="*/ 2147483647 w 267"/>
              <a:gd name="T45" fmla="*/ 2147483647 h 171"/>
              <a:gd name="T46" fmla="*/ 2147483647 w 267"/>
              <a:gd name="T47" fmla="*/ 2147483647 h 171"/>
              <a:gd name="T48" fmla="*/ 2147483647 w 267"/>
              <a:gd name="T49" fmla="*/ 2147483647 h 171"/>
              <a:gd name="T50" fmla="*/ 2147483647 w 267"/>
              <a:gd name="T51" fmla="*/ 2147483647 h 171"/>
              <a:gd name="T52" fmla="*/ 2147483647 w 267"/>
              <a:gd name="T53" fmla="*/ 2147483647 h 171"/>
              <a:gd name="T54" fmla="*/ 2147483647 w 267"/>
              <a:gd name="T55" fmla="*/ 2147483647 h 171"/>
              <a:gd name="T56" fmla="*/ 2147483647 w 267"/>
              <a:gd name="T57" fmla="*/ 2147483647 h 171"/>
              <a:gd name="T58" fmla="*/ 2147483647 w 267"/>
              <a:gd name="T59" fmla="*/ 2147483647 h 171"/>
              <a:gd name="T60" fmla="*/ 2147483647 w 267"/>
              <a:gd name="T61" fmla="*/ 2147483647 h 171"/>
              <a:gd name="T62" fmla="*/ 2147483647 w 267"/>
              <a:gd name="T63" fmla="*/ 2147483647 h 171"/>
              <a:gd name="T64" fmla="*/ 2147483647 w 267"/>
              <a:gd name="T65" fmla="*/ 2147483647 h 171"/>
              <a:gd name="T66" fmla="*/ 2147483647 w 267"/>
              <a:gd name="T67" fmla="*/ 2147483647 h 171"/>
              <a:gd name="T68" fmla="*/ 2147483647 w 267"/>
              <a:gd name="T69" fmla="*/ 2147483647 h 171"/>
              <a:gd name="T70" fmla="*/ 2147483647 w 267"/>
              <a:gd name="T71" fmla="*/ 2147483647 h 171"/>
              <a:gd name="T72" fmla="*/ 2147483647 w 267"/>
              <a:gd name="T73" fmla="*/ 2147483647 h 171"/>
              <a:gd name="T74" fmla="*/ 2147483647 w 267"/>
              <a:gd name="T75" fmla="*/ 2147483647 h 171"/>
              <a:gd name="T76" fmla="*/ 2147483647 w 267"/>
              <a:gd name="T77" fmla="*/ 2147483647 h 171"/>
              <a:gd name="T78" fmla="*/ 2147483647 w 267"/>
              <a:gd name="T79" fmla="*/ 2147483647 h 171"/>
              <a:gd name="T80" fmla="*/ 2147483647 w 267"/>
              <a:gd name="T81" fmla="*/ 2147483647 h 171"/>
              <a:gd name="T82" fmla="*/ 2147483647 w 267"/>
              <a:gd name="T83" fmla="*/ 2147483647 h 171"/>
              <a:gd name="T84" fmla="*/ 2147483647 w 267"/>
              <a:gd name="T85" fmla="*/ 2147483647 h 171"/>
              <a:gd name="T86" fmla="*/ 2147483647 w 267"/>
              <a:gd name="T87" fmla="*/ 2147483647 h 171"/>
              <a:gd name="T88" fmla="*/ 2147483647 w 267"/>
              <a:gd name="T89" fmla="*/ 2147483647 h 171"/>
              <a:gd name="T90" fmla="*/ 2147483647 w 267"/>
              <a:gd name="T91" fmla="*/ 2147483647 h 171"/>
              <a:gd name="T92" fmla="*/ 2147483647 w 267"/>
              <a:gd name="T93" fmla="*/ 0 h 17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67"/>
              <a:gd name="T142" fmla="*/ 0 h 171"/>
              <a:gd name="T143" fmla="*/ 267 w 267"/>
              <a:gd name="T144" fmla="*/ 171 h 17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67" h="171">
                <a:moveTo>
                  <a:pt x="186" y="0"/>
                </a:moveTo>
                <a:lnTo>
                  <a:pt x="181" y="6"/>
                </a:lnTo>
                <a:lnTo>
                  <a:pt x="177" y="13"/>
                </a:lnTo>
                <a:lnTo>
                  <a:pt x="173" y="25"/>
                </a:lnTo>
                <a:lnTo>
                  <a:pt x="169" y="33"/>
                </a:lnTo>
                <a:lnTo>
                  <a:pt x="163" y="40"/>
                </a:lnTo>
                <a:lnTo>
                  <a:pt x="156" y="48"/>
                </a:lnTo>
                <a:lnTo>
                  <a:pt x="152" y="52"/>
                </a:lnTo>
                <a:lnTo>
                  <a:pt x="142" y="58"/>
                </a:lnTo>
                <a:lnTo>
                  <a:pt x="131" y="65"/>
                </a:lnTo>
                <a:lnTo>
                  <a:pt x="125" y="67"/>
                </a:lnTo>
                <a:lnTo>
                  <a:pt x="110" y="69"/>
                </a:lnTo>
                <a:lnTo>
                  <a:pt x="100" y="71"/>
                </a:lnTo>
                <a:lnTo>
                  <a:pt x="88" y="71"/>
                </a:lnTo>
                <a:lnTo>
                  <a:pt x="71" y="73"/>
                </a:lnTo>
                <a:lnTo>
                  <a:pt x="67" y="73"/>
                </a:lnTo>
                <a:lnTo>
                  <a:pt x="60" y="77"/>
                </a:lnTo>
                <a:lnTo>
                  <a:pt x="46" y="79"/>
                </a:lnTo>
                <a:lnTo>
                  <a:pt x="35" y="82"/>
                </a:lnTo>
                <a:lnTo>
                  <a:pt x="29" y="84"/>
                </a:lnTo>
                <a:lnTo>
                  <a:pt x="21" y="88"/>
                </a:lnTo>
                <a:lnTo>
                  <a:pt x="6" y="96"/>
                </a:lnTo>
                <a:lnTo>
                  <a:pt x="10" y="100"/>
                </a:lnTo>
                <a:lnTo>
                  <a:pt x="10" y="104"/>
                </a:lnTo>
                <a:lnTo>
                  <a:pt x="16" y="107"/>
                </a:lnTo>
                <a:lnTo>
                  <a:pt x="23" y="105"/>
                </a:lnTo>
                <a:lnTo>
                  <a:pt x="27" y="107"/>
                </a:lnTo>
                <a:lnTo>
                  <a:pt x="31" y="111"/>
                </a:lnTo>
                <a:lnTo>
                  <a:pt x="39" y="109"/>
                </a:lnTo>
                <a:lnTo>
                  <a:pt x="39" y="111"/>
                </a:lnTo>
                <a:lnTo>
                  <a:pt x="41" y="113"/>
                </a:lnTo>
                <a:lnTo>
                  <a:pt x="41" y="115"/>
                </a:lnTo>
                <a:lnTo>
                  <a:pt x="41" y="117"/>
                </a:lnTo>
                <a:lnTo>
                  <a:pt x="39" y="119"/>
                </a:lnTo>
                <a:lnTo>
                  <a:pt x="35" y="119"/>
                </a:lnTo>
                <a:lnTo>
                  <a:pt x="27" y="121"/>
                </a:lnTo>
                <a:lnTo>
                  <a:pt x="23" y="128"/>
                </a:lnTo>
                <a:lnTo>
                  <a:pt x="19" y="134"/>
                </a:lnTo>
                <a:lnTo>
                  <a:pt x="12" y="132"/>
                </a:lnTo>
                <a:lnTo>
                  <a:pt x="4" y="134"/>
                </a:lnTo>
                <a:lnTo>
                  <a:pt x="0" y="142"/>
                </a:lnTo>
                <a:lnTo>
                  <a:pt x="0" y="150"/>
                </a:lnTo>
                <a:lnTo>
                  <a:pt x="0" y="157"/>
                </a:lnTo>
                <a:lnTo>
                  <a:pt x="0" y="171"/>
                </a:lnTo>
                <a:lnTo>
                  <a:pt x="12" y="169"/>
                </a:lnTo>
                <a:lnTo>
                  <a:pt x="19" y="167"/>
                </a:lnTo>
                <a:lnTo>
                  <a:pt x="27" y="165"/>
                </a:lnTo>
                <a:lnTo>
                  <a:pt x="27" y="157"/>
                </a:lnTo>
                <a:lnTo>
                  <a:pt x="27" y="150"/>
                </a:lnTo>
                <a:lnTo>
                  <a:pt x="35" y="146"/>
                </a:lnTo>
                <a:lnTo>
                  <a:pt x="44" y="144"/>
                </a:lnTo>
                <a:lnTo>
                  <a:pt x="58" y="140"/>
                </a:lnTo>
                <a:lnTo>
                  <a:pt x="67" y="140"/>
                </a:lnTo>
                <a:lnTo>
                  <a:pt x="83" y="140"/>
                </a:lnTo>
                <a:lnTo>
                  <a:pt x="104" y="138"/>
                </a:lnTo>
                <a:lnTo>
                  <a:pt x="115" y="138"/>
                </a:lnTo>
                <a:lnTo>
                  <a:pt x="121" y="132"/>
                </a:lnTo>
                <a:lnTo>
                  <a:pt x="125" y="132"/>
                </a:lnTo>
                <a:lnTo>
                  <a:pt x="129" y="138"/>
                </a:lnTo>
                <a:lnTo>
                  <a:pt x="136" y="138"/>
                </a:lnTo>
                <a:lnTo>
                  <a:pt x="148" y="140"/>
                </a:lnTo>
                <a:lnTo>
                  <a:pt x="158" y="136"/>
                </a:lnTo>
                <a:lnTo>
                  <a:pt x="167" y="134"/>
                </a:lnTo>
                <a:lnTo>
                  <a:pt x="175" y="138"/>
                </a:lnTo>
                <a:lnTo>
                  <a:pt x="184" y="142"/>
                </a:lnTo>
                <a:lnTo>
                  <a:pt x="194" y="140"/>
                </a:lnTo>
                <a:lnTo>
                  <a:pt x="192" y="128"/>
                </a:lnTo>
                <a:lnTo>
                  <a:pt x="194" y="121"/>
                </a:lnTo>
                <a:lnTo>
                  <a:pt x="202" y="115"/>
                </a:lnTo>
                <a:lnTo>
                  <a:pt x="207" y="111"/>
                </a:lnTo>
                <a:lnTo>
                  <a:pt x="213" y="104"/>
                </a:lnTo>
                <a:lnTo>
                  <a:pt x="219" y="96"/>
                </a:lnTo>
                <a:lnTo>
                  <a:pt x="227" y="90"/>
                </a:lnTo>
                <a:lnTo>
                  <a:pt x="238" y="90"/>
                </a:lnTo>
                <a:lnTo>
                  <a:pt x="242" y="84"/>
                </a:lnTo>
                <a:lnTo>
                  <a:pt x="248" y="79"/>
                </a:lnTo>
                <a:lnTo>
                  <a:pt x="255" y="75"/>
                </a:lnTo>
                <a:lnTo>
                  <a:pt x="267" y="69"/>
                </a:lnTo>
                <a:lnTo>
                  <a:pt x="265" y="61"/>
                </a:lnTo>
                <a:lnTo>
                  <a:pt x="261" y="54"/>
                </a:lnTo>
                <a:lnTo>
                  <a:pt x="257" y="42"/>
                </a:lnTo>
                <a:lnTo>
                  <a:pt x="261" y="34"/>
                </a:lnTo>
                <a:lnTo>
                  <a:pt x="257" y="33"/>
                </a:lnTo>
                <a:lnTo>
                  <a:pt x="246" y="34"/>
                </a:lnTo>
                <a:lnTo>
                  <a:pt x="238" y="34"/>
                </a:lnTo>
                <a:lnTo>
                  <a:pt x="230" y="36"/>
                </a:lnTo>
                <a:lnTo>
                  <a:pt x="217" y="29"/>
                </a:lnTo>
                <a:lnTo>
                  <a:pt x="209" y="31"/>
                </a:lnTo>
                <a:lnTo>
                  <a:pt x="200" y="31"/>
                </a:lnTo>
                <a:lnTo>
                  <a:pt x="192" y="25"/>
                </a:lnTo>
                <a:lnTo>
                  <a:pt x="192" y="21"/>
                </a:lnTo>
                <a:lnTo>
                  <a:pt x="190" y="13"/>
                </a:lnTo>
                <a:lnTo>
                  <a:pt x="188" y="6"/>
                </a:lnTo>
                <a:lnTo>
                  <a:pt x="186" y="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7" name="Freeform 33"/>
          <p:cNvSpPr>
            <a:spLocks/>
          </p:cNvSpPr>
          <p:nvPr/>
        </p:nvSpPr>
        <p:spPr bwMode="auto">
          <a:xfrm>
            <a:off x="4182105" y="3966288"/>
            <a:ext cx="328507" cy="441997"/>
          </a:xfrm>
          <a:custGeom>
            <a:avLst/>
            <a:gdLst>
              <a:gd name="T0" fmla="*/ 2147483647 w 185"/>
              <a:gd name="T1" fmla="*/ 2147483647 h 253"/>
              <a:gd name="T2" fmla="*/ 2147483647 w 185"/>
              <a:gd name="T3" fmla="*/ 2147483647 h 253"/>
              <a:gd name="T4" fmla="*/ 2147483647 w 185"/>
              <a:gd name="T5" fmla="*/ 2147483647 h 253"/>
              <a:gd name="T6" fmla="*/ 2147483647 w 185"/>
              <a:gd name="T7" fmla="*/ 2147483647 h 253"/>
              <a:gd name="T8" fmla="*/ 2147483647 w 185"/>
              <a:gd name="T9" fmla="*/ 0 h 253"/>
              <a:gd name="T10" fmla="*/ 2147483647 w 185"/>
              <a:gd name="T11" fmla="*/ 2147483647 h 253"/>
              <a:gd name="T12" fmla="*/ 2147483647 w 185"/>
              <a:gd name="T13" fmla="*/ 2147483647 h 253"/>
              <a:gd name="T14" fmla="*/ 2147483647 w 185"/>
              <a:gd name="T15" fmla="*/ 2147483647 h 253"/>
              <a:gd name="T16" fmla="*/ 2147483647 w 185"/>
              <a:gd name="T17" fmla="*/ 2147483647 h 253"/>
              <a:gd name="T18" fmla="*/ 2147483647 w 185"/>
              <a:gd name="T19" fmla="*/ 2147483647 h 253"/>
              <a:gd name="T20" fmla="*/ 2147483647 w 185"/>
              <a:gd name="T21" fmla="*/ 2147483647 h 253"/>
              <a:gd name="T22" fmla="*/ 2147483647 w 185"/>
              <a:gd name="T23" fmla="*/ 2147483647 h 253"/>
              <a:gd name="T24" fmla="*/ 2147483647 w 185"/>
              <a:gd name="T25" fmla="*/ 2147483647 h 253"/>
              <a:gd name="T26" fmla="*/ 2147483647 w 185"/>
              <a:gd name="T27" fmla="*/ 2147483647 h 253"/>
              <a:gd name="T28" fmla="*/ 2147483647 w 185"/>
              <a:gd name="T29" fmla="*/ 2147483647 h 253"/>
              <a:gd name="T30" fmla="*/ 2147483647 w 185"/>
              <a:gd name="T31" fmla="*/ 2147483647 h 253"/>
              <a:gd name="T32" fmla="*/ 2147483647 w 185"/>
              <a:gd name="T33" fmla="*/ 2147483647 h 253"/>
              <a:gd name="T34" fmla="*/ 2147483647 w 185"/>
              <a:gd name="T35" fmla="*/ 2147483647 h 253"/>
              <a:gd name="T36" fmla="*/ 2147483647 w 185"/>
              <a:gd name="T37" fmla="*/ 2147483647 h 253"/>
              <a:gd name="T38" fmla="*/ 2147483647 w 185"/>
              <a:gd name="T39" fmla="*/ 2147483647 h 253"/>
              <a:gd name="T40" fmla="*/ 2147483647 w 185"/>
              <a:gd name="T41" fmla="*/ 2147483647 h 253"/>
              <a:gd name="T42" fmla="*/ 2147483647 w 185"/>
              <a:gd name="T43" fmla="*/ 2147483647 h 253"/>
              <a:gd name="T44" fmla="*/ 2147483647 w 185"/>
              <a:gd name="T45" fmla="*/ 2147483647 h 253"/>
              <a:gd name="T46" fmla="*/ 2147483647 w 185"/>
              <a:gd name="T47" fmla="*/ 2147483647 h 253"/>
              <a:gd name="T48" fmla="*/ 2147483647 w 185"/>
              <a:gd name="T49" fmla="*/ 2147483647 h 253"/>
              <a:gd name="T50" fmla="*/ 2147483647 w 185"/>
              <a:gd name="T51" fmla="*/ 2147483647 h 253"/>
              <a:gd name="T52" fmla="*/ 2147483647 w 185"/>
              <a:gd name="T53" fmla="*/ 2147483647 h 253"/>
              <a:gd name="T54" fmla="*/ 2147483647 w 185"/>
              <a:gd name="T55" fmla="*/ 2147483647 h 253"/>
              <a:gd name="T56" fmla="*/ 2147483647 w 185"/>
              <a:gd name="T57" fmla="*/ 2147483647 h 253"/>
              <a:gd name="T58" fmla="*/ 2147483647 w 185"/>
              <a:gd name="T59" fmla="*/ 2147483647 h 253"/>
              <a:gd name="T60" fmla="*/ 2147483647 w 185"/>
              <a:gd name="T61" fmla="*/ 2147483647 h 253"/>
              <a:gd name="T62" fmla="*/ 2147483647 w 185"/>
              <a:gd name="T63" fmla="*/ 2147483647 h 253"/>
              <a:gd name="T64" fmla="*/ 2147483647 w 185"/>
              <a:gd name="T65" fmla="*/ 2147483647 h 253"/>
              <a:gd name="T66" fmla="*/ 2147483647 w 185"/>
              <a:gd name="T67" fmla="*/ 2147483647 h 253"/>
              <a:gd name="T68" fmla="*/ 2147483647 w 185"/>
              <a:gd name="T69" fmla="*/ 2147483647 h 253"/>
              <a:gd name="T70" fmla="*/ 2147483647 w 185"/>
              <a:gd name="T71" fmla="*/ 2147483647 h 253"/>
              <a:gd name="T72" fmla="*/ 2147483647 w 185"/>
              <a:gd name="T73" fmla="*/ 2147483647 h 253"/>
              <a:gd name="T74" fmla="*/ 2147483647 w 185"/>
              <a:gd name="T75" fmla="*/ 2147483647 h 253"/>
              <a:gd name="T76" fmla="*/ 2147483647 w 185"/>
              <a:gd name="T77" fmla="*/ 2147483647 h 253"/>
              <a:gd name="T78" fmla="*/ 2147483647 w 185"/>
              <a:gd name="T79" fmla="*/ 2147483647 h 253"/>
              <a:gd name="T80" fmla="*/ 2147483647 w 185"/>
              <a:gd name="T81" fmla="*/ 2147483647 h 253"/>
              <a:gd name="T82" fmla="*/ 2147483647 w 185"/>
              <a:gd name="T83" fmla="*/ 2147483647 h 253"/>
              <a:gd name="T84" fmla="*/ 2147483647 w 185"/>
              <a:gd name="T85" fmla="*/ 2147483647 h 253"/>
              <a:gd name="T86" fmla="*/ 2147483647 w 185"/>
              <a:gd name="T87" fmla="*/ 2147483647 h 2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"/>
              <a:gd name="T133" fmla="*/ 0 h 253"/>
              <a:gd name="T134" fmla="*/ 185 w 185"/>
              <a:gd name="T135" fmla="*/ 253 h 2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" h="253">
                <a:moveTo>
                  <a:pt x="185" y="39"/>
                </a:moveTo>
                <a:lnTo>
                  <a:pt x="173" y="29"/>
                </a:lnTo>
                <a:lnTo>
                  <a:pt x="169" y="27"/>
                </a:lnTo>
                <a:lnTo>
                  <a:pt x="158" y="23"/>
                </a:lnTo>
                <a:lnTo>
                  <a:pt x="154" y="16"/>
                </a:lnTo>
                <a:lnTo>
                  <a:pt x="148" y="14"/>
                </a:lnTo>
                <a:lnTo>
                  <a:pt x="137" y="12"/>
                </a:lnTo>
                <a:lnTo>
                  <a:pt x="135" y="10"/>
                </a:lnTo>
                <a:lnTo>
                  <a:pt x="125" y="0"/>
                </a:lnTo>
                <a:lnTo>
                  <a:pt x="114" y="0"/>
                </a:lnTo>
                <a:lnTo>
                  <a:pt x="102" y="4"/>
                </a:lnTo>
                <a:lnTo>
                  <a:pt x="92" y="6"/>
                </a:lnTo>
                <a:lnTo>
                  <a:pt x="83" y="12"/>
                </a:lnTo>
                <a:lnTo>
                  <a:pt x="85" y="21"/>
                </a:lnTo>
                <a:lnTo>
                  <a:pt x="81" y="27"/>
                </a:lnTo>
                <a:lnTo>
                  <a:pt x="79" y="37"/>
                </a:lnTo>
                <a:lnTo>
                  <a:pt x="79" y="46"/>
                </a:lnTo>
                <a:lnTo>
                  <a:pt x="77" y="52"/>
                </a:lnTo>
                <a:lnTo>
                  <a:pt x="79" y="63"/>
                </a:lnTo>
                <a:lnTo>
                  <a:pt x="79" y="75"/>
                </a:lnTo>
                <a:lnTo>
                  <a:pt x="75" y="85"/>
                </a:lnTo>
                <a:lnTo>
                  <a:pt x="75" y="90"/>
                </a:lnTo>
                <a:lnTo>
                  <a:pt x="73" y="98"/>
                </a:lnTo>
                <a:lnTo>
                  <a:pt x="73" y="106"/>
                </a:lnTo>
                <a:lnTo>
                  <a:pt x="73" y="111"/>
                </a:lnTo>
                <a:lnTo>
                  <a:pt x="69" y="119"/>
                </a:lnTo>
                <a:lnTo>
                  <a:pt x="64" y="123"/>
                </a:lnTo>
                <a:lnTo>
                  <a:pt x="60" y="131"/>
                </a:lnTo>
                <a:lnTo>
                  <a:pt x="60" y="138"/>
                </a:lnTo>
                <a:lnTo>
                  <a:pt x="60" y="144"/>
                </a:lnTo>
                <a:lnTo>
                  <a:pt x="52" y="154"/>
                </a:lnTo>
                <a:lnTo>
                  <a:pt x="46" y="161"/>
                </a:lnTo>
                <a:lnTo>
                  <a:pt x="33" y="165"/>
                </a:lnTo>
                <a:lnTo>
                  <a:pt x="23" y="171"/>
                </a:lnTo>
                <a:lnTo>
                  <a:pt x="16" y="181"/>
                </a:lnTo>
                <a:lnTo>
                  <a:pt x="14" y="190"/>
                </a:lnTo>
                <a:lnTo>
                  <a:pt x="12" y="200"/>
                </a:lnTo>
                <a:lnTo>
                  <a:pt x="6" y="207"/>
                </a:lnTo>
                <a:lnTo>
                  <a:pt x="0" y="217"/>
                </a:lnTo>
                <a:lnTo>
                  <a:pt x="2" y="223"/>
                </a:lnTo>
                <a:lnTo>
                  <a:pt x="4" y="230"/>
                </a:lnTo>
                <a:lnTo>
                  <a:pt x="6" y="238"/>
                </a:lnTo>
                <a:lnTo>
                  <a:pt x="6" y="242"/>
                </a:lnTo>
                <a:lnTo>
                  <a:pt x="14" y="248"/>
                </a:lnTo>
                <a:lnTo>
                  <a:pt x="23" y="248"/>
                </a:lnTo>
                <a:lnTo>
                  <a:pt x="31" y="246"/>
                </a:lnTo>
                <a:lnTo>
                  <a:pt x="44" y="253"/>
                </a:lnTo>
                <a:lnTo>
                  <a:pt x="52" y="251"/>
                </a:lnTo>
                <a:lnTo>
                  <a:pt x="60" y="251"/>
                </a:lnTo>
                <a:lnTo>
                  <a:pt x="71" y="250"/>
                </a:lnTo>
                <a:lnTo>
                  <a:pt x="75" y="251"/>
                </a:lnTo>
                <a:lnTo>
                  <a:pt x="75" y="244"/>
                </a:lnTo>
                <a:lnTo>
                  <a:pt x="79" y="240"/>
                </a:lnTo>
                <a:lnTo>
                  <a:pt x="85" y="236"/>
                </a:lnTo>
                <a:lnTo>
                  <a:pt x="91" y="232"/>
                </a:lnTo>
                <a:lnTo>
                  <a:pt x="92" y="225"/>
                </a:lnTo>
                <a:lnTo>
                  <a:pt x="94" y="217"/>
                </a:lnTo>
                <a:lnTo>
                  <a:pt x="98" y="213"/>
                </a:lnTo>
                <a:lnTo>
                  <a:pt x="100" y="207"/>
                </a:lnTo>
                <a:lnTo>
                  <a:pt x="106" y="207"/>
                </a:lnTo>
                <a:lnTo>
                  <a:pt x="112" y="202"/>
                </a:lnTo>
                <a:lnTo>
                  <a:pt x="115" y="198"/>
                </a:lnTo>
                <a:lnTo>
                  <a:pt x="121" y="190"/>
                </a:lnTo>
                <a:lnTo>
                  <a:pt x="125" y="186"/>
                </a:lnTo>
                <a:lnTo>
                  <a:pt x="127" y="179"/>
                </a:lnTo>
                <a:lnTo>
                  <a:pt x="133" y="175"/>
                </a:lnTo>
                <a:lnTo>
                  <a:pt x="137" y="167"/>
                </a:lnTo>
                <a:lnTo>
                  <a:pt x="137" y="161"/>
                </a:lnTo>
                <a:lnTo>
                  <a:pt x="137" y="154"/>
                </a:lnTo>
                <a:lnTo>
                  <a:pt x="140" y="148"/>
                </a:lnTo>
                <a:lnTo>
                  <a:pt x="142" y="140"/>
                </a:lnTo>
                <a:lnTo>
                  <a:pt x="142" y="136"/>
                </a:lnTo>
                <a:lnTo>
                  <a:pt x="148" y="131"/>
                </a:lnTo>
                <a:lnTo>
                  <a:pt x="154" y="127"/>
                </a:lnTo>
                <a:lnTo>
                  <a:pt x="160" y="121"/>
                </a:lnTo>
                <a:lnTo>
                  <a:pt x="163" y="113"/>
                </a:lnTo>
                <a:lnTo>
                  <a:pt x="167" y="108"/>
                </a:lnTo>
                <a:lnTo>
                  <a:pt x="169" y="102"/>
                </a:lnTo>
                <a:lnTo>
                  <a:pt x="171" y="96"/>
                </a:lnTo>
                <a:lnTo>
                  <a:pt x="171" y="90"/>
                </a:lnTo>
                <a:lnTo>
                  <a:pt x="173" y="85"/>
                </a:lnTo>
                <a:lnTo>
                  <a:pt x="175" y="77"/>
                </a:lnTo>
                <a:lnTo>
                  <a:pt x="179" y="69"/>
                </a:lnTo>
                <a:lnTo>
                  <a:pt x="181" y="63"/>
                </a:lnTo>
                <a:lnTo>
                  <a:pt x="181" y="56"/>
                </a:lnTo>
                <a:lnTo>
                  <a:pt x="183" y="48"/>
                </a:lnTo>
                <a:lnTo>
                  <a:pt x="181" y="44"/>
                </a:lnTo>
                <a:lnTo>
                  <a:pt x="181" y="42"/>
                </a:lnTo>
                <a:lnTo>
                  <a:pt x="185" y="39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3432810" y="1862743"/>
            <a:ext cx="861871" cy="1167232"/>
          </a:xfrm>
          <a:custGeom>
            <a:avLst/>
            <a:gdLst>
              <a:gd name="T0" fmla="*/ 2147483647 w 484"/>
              <a:gd name="T1" fmla="*/ 2147483647 h 671"/>
              <a:gd name="T2" fmla="*/ 2147483647 w 484"/>
              <a:gd name="T3" fmla="*/ 2147483647 h 671"/>
              <a:gd name="T4" fmla="*/ 2147483647 w 484"/>
              <a:gd name="T5" fmla="*/ 2147483647 h 671"/>
              <a:gd name="T6" fmla="*/ 2147483647 w 484"/>
              <a:gd name="T7" fmla="*/ 2147483647 h 671"/>
              <a:gd name="T8" fmla="*/ 2147483647 w 484"/>
              <a:gd name="T9" fmla="*/ 2147483647 h 671"/>
              <a:gd name="T10" fmla="*/ 2147483647 w 484"/>
              <a:gd name="T11" fmla="*/ 2147483647 h 671"/>
              <a:gd name="T12" fmla="*/ 2147483647 w 484"/>
              <a:gd name="T13" fmla="*/ 2147483647 h 671"/>
              <a:gd name="T14" fmla="*/ 2147483647 w 484"/>
              <a:gd name="T15" fmla="*/ 2147483647 h 671"/>
              <a:gd name="T16" fmla="*/ 2147483647 w 484"/>
              <a:gd name="T17" fmla="*/ 2147483647 h 671"/>
              <a:gd name="T18" fmla="*/ 2147483647 w 484"/>
              <a:gd name="T19" fmla="*/ 2147483647 h 671"/>
              <a:gd name="T20" fmla="*/ 2147483647 w 484"/>
              <a:gd name="T21" fmla="*/ 2147483647 h 671"/>
              <a:gd name="T22" fmla="*/ 2147483647 w 484"/>
              <a:gd name="T23" fmla="*/ 2147483647 h 671"/>
              <a:gd name="T24" fmla="*/ 2147483647 w 484"/>
              <a:gd name="T25" fmla="*/ 2147483647 h 671"/>
              <a:gd name="T26" fmla="*/ 2147483647 w 484"/>
              <a:gd name="T27" fmla="*/ 2147483647 h 671"/>
              <a:gd name="T28" fmla="*/ 2147483647 w 484"/>
              <a:gd name="T29" fmla="*/ 2147483647 h 671"/>
              <a:gd name="T30" fmla="*/ 2147483647 w 484"/>
              <a:gd name="T31" fmla="*/ 2147483647 h 671"/>
              <a:gd name="T32" fmla="*/ 2147483647 w 484"/>
              <a:gd name="T33" fmla="*/ 2147483647 h 671"/>
              <a:gd name="T34" fmla="*/ 2147483647 w 484"/>
              <a:gd name="T35" fmla="*/ 2147483647 h 671"/>
              <a:gd name="T36" fmla="*/ 2147483647 w 484"/>
              <a:gd name="T37" fmla="*/ 2147483647 h 671"/>
              <a:gd name="T38" fmla="*/ 2147483647 w 484"/>
              <a:gd name="T39" fmla="*/ 2147483647 h 671"/>
              <a:gd name="T40" fmla="*/ 2147483647 w 484"/>
              <a:gd name="T41" fmla="*/ 2147483647 h 671"/>
              <a:gd name="T42" fmla="*/ 2147483647 w 484"/>
              <a:gd name="T43" fmla="*/ 2147483647 h 671"/>
              <a:gd name="T44" fmla="*/ 2147483647 w 484"/>
              <a:gd name="T45" fmla="*/ 2147483647 h 671"/>
              <a:gd name="T46" fmla="*/ 2147483647 w 484"/>
              <a:gd name="T47" fmla="*/ 2147483647 h 671"/>
              <a:gd name="T48" fmla="*/ 2147483647 w 484"/>
              <a:gd name="T49" fmla="*/ 2147483647 h 671"/>
              <a:gd name="T50" fmla="*/ 2147483647 w 484"/>
              <a:gd name="T51" fmla="*/ 2147483647 h 671"/>
              <a:gd name="T52" fmla="*/ 2147483647 w 484"/>
              <a:gd name="T53" fmla="*/ 2147483647 h 671"/>
              <a:gd name="T54" fmla="*/ 2147483647 w 484"/>
              <a:gd name="T55" fmla="*/ 2147483647 h 671"/>
              <a:gd name="T56" fmla="*/ 2147483647 w 484"/>
              <a:gd name="T57" fmla="*/ 2147483647 h 671"/>
              <a:gd name="T58" fmla="*/ 2147483647 w 484"/>
              <a:gd name="T59" fmla="*/ 2147483647 h 671"/>
              <a:gd name="T60" fmla="*/ 2147483647 w 484"/>
              <a:gd name="T61" fmla="*/ 2147483647 h 671"/>
              <a:gd name="T62" fmla="*/ 2147483647 w 484"/>
              <a:gd name="T63" fmla="*/ 2147483647 h 671"/>
              <a:gd name="T64" fmla="*/ 2147483647 w 484"/>
              <a:gd name="T65" fmla="*/ 2147483647 h 671"/>
              <a:gd name="T66" fmla="*/ 2147483647 w 484"/>
              <a:gd name="T67" fmla="*/ 2147483647 h 671"/>
              <a:gd name="T68" fmla="*/ 2147483647 w 484"/>
              <a:gd name="T69" fmla="*/ 2147483647 h 671"/>
              <a:gd name="T70" fmla="*/ 2147483647 w 484"/>
              <a:gd name="T71" fmla="*/ 2147483647 h 671"/>
              <a:gd name="T72" fmla="*/ 2147483647 w 484"/>
              <a:gd name="T73" fmla="*/ 2147483647 h 671"/>
              <a:gd name="T74" fmla="*/ 2147483647 w 484"/>
              <a:gd name="T75" fmla="*/ 2147483647 h 671"/>
              <a:gd name="T76" fmla="*/ 2147483647 w 484"/>
              <a:gd name="T77" fmla="*/ 2147483647 h 671"/>
              <a:gd name="T78" fmla="*/ 2147483647 w 484"/>
              <a:gd name="T79" fmla="*/ 2147483647 h 671"/>
              <a:gd name="T80" fmla="*/ 2147483647 w 484"/>
              <a:gd name="T81" fmla="*/ 2147483647 h 671"/>
              <a:gd name="T82" fmla="*/ 2147483647 w 484"/>
              <a:gd name="T83" fmla="*/ 2147483647 h 671"/>
              <a:gd name="T84" fmla="*/ 2147483647 w 484"/>
              <a:gd name="T85" fmla="*/ 2147483647 h 671"/>
              <a:gd name="T86" fmla="*/ 2147483647 w 484"/>
              <a:gd name="T87" fmla="*/ 2147483647 h 671"/>
              <a:gd name="T88" fmla="*/ 2147483647 w 484"/>
              <a:gd name="T89" fmla="*/ 2147483647 h 671"/>
              <a:gd name="T90" fmla="*/ 2147483647 w 484"/>
              <a:gd name="T91" fmla="*/ 2147483647 h 671"/>
              <a:gd name="T92" fmla="*/ 2147483647 w 484"/>
              <a:gd name="T93" fmla="*/ 2147483647 h 671"/>
              <a:gd name="T94" fmla="*/ 2147483647 w 484"/>
              <a:gd name="T95" fmla="*/ 2147483647 h 671"/>
              <a:gd name="T96" fmla="*/ 2147483647 w 484"/>
              <a:gd name="T97" fmla="*/ 2147483647 h 671"/>
              <a:gd name="T98" fmla="*/ 2147483647 w 484"/>
              <a:gd name="T99" fmla="*/ 2147483647 h 671"/>
              <a:gd name="T100" fmla="*/ 2147483647 w 484"/>
              <a:gd name="T101" fmla="*/ 2147483647 h 671"/>
              <a:gd name="T102" fmla="*/ 2147483647 w 484"/>
              <a:gd name="T103" fmla="*/ 2147483647 h 671"/>
              <a:gd name="T104" fmla="*/ 2147483647 w 484"/>
              <a:gd name="T105" fmla="*/ 2147483647 h 671"/>
              <a:gd name="T106" fmla="*/ 2147483647 w 484"/>
              <a:gd name="T107" fmla="*/ 2147483647 h 671"/>
              <a:gd name="T108" fmla="*/ 2147483647 w 484"/>
              <a:gd name="T109" fmla="*/ 2147483647 h 671"/>
              <a:gd name="T110" fmla="*/ 2147483647 w 484"/>
              <a:gd name="T111" fmla="*/ 2147483647 h 671"/>
              <a:gd name="T112" fmla="*/ 2147483647 w 484"/>
              <a:gd name="T113" fmla="*/ 2147483647 h 6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4"/>
              <a:gd name="T172" fmla="*/ 0 h 671"/>
              <a:gd name="T173" fmla="*/ 484 w 484"/>
              <a:gd name="T174" fmla="*/ 671 h 6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4" h="671">
                <a:moveTo>
                  <a:pt x="192" y="669"/>
                </a:moveTo>
                <a:lnTo>
                  <a:pt x="188" y="665"/>
                </a:lnTo>
                <a:lnTo>
                  <a:pt x="182" y="669"/>
                </a:lnTo>
                <a:lnTo>
                  <a:pt x="175" y="671"/>
                </a:lnTo>
                <a:lnTo>
                  <a:pt x="167" y="667"/>
                </a:lnTo>
                <a:lnTo>
                  <a:pt x="161" y="667"/>
                </a:lnTo>
                <a:lnTo>
                  <a:pt x="150" y="660"/>
                </a:lnTo>
                <a:lnTo>
                  <a:pt x="148" y="652"/>
                </a:lnTo>
                <a:lnTo>
                  <a:pt x="140" y="644"/>
                </a:lnTo>
                <a:lnTo>
                  <a:pt x="136" y="633"/>
                </a:lnTo>
                <a:lnTo>
                  <a:pt x="134" y="623"/>
                </a:lnTo>
                <a:lnTo>
                  <a:pt x="133" y="612"/>
                </a:lnTo>
                <a:lnTo>
                  <a:pt x="129" y="602"/>
                </a:lnTo>
                <a:lnTo>
                  <a:pt x="127" y="592"/>
                </a:lnTo>
                <a:lnTo>
                  <a:pt x="123" y="579"/>
                </a:lnTo>
                <a:lnTo>
                  <a:pt x="121" y="571"/>
                </a:lnTo>
                <a:lnTo>
                  <a:pt x="117" y="564"/>
                </a:lnTo>
                <a:lnTo>
                  <a:pt x="109" y="558"/>
                </a:lnTo>
                <a:lnTo>
                  <a:pt x="102" y="550"/>
                </a:lnTo>
                <a:lnTo>
                  <a:pt x="102" y="541"/>
                </a:lnTo>
                <a:lnTo>
                  <a:pt x="100" y="535"/>
                </a:lnTo>
                <a:lnTo>
                  <a:pt x="92" y="527"/>
                </a:lnTo>
                <a:lnTo>
                  <a:pt x="90" y="521"/>
                </a:lnTo>
                <a:lnTo>
                  <a:pt x="98" y="516"/>
                </a:lnTo>
                <a:lnTo>
                  <a:pt x="92" y="512"/>
                </a:lnTo>
                <a:lnTo>
                  <a:pt x="90" y="506"/>
                </a:lnTo>
                <a:lnTo>
                  <a:pt x="98" y="506"/>
                </a:lnTo>
                <a:lnTo>
                  <a:pt x="102" y="498"/>
                </a:lnTo>
                <a:lnTo>
                  <a:pt x="100" y="491"/>
                </a:lnTo>
                <a:lnTo>
                  <a:pt x="98" y="485"/>
                </a:lnTo>
                <a:lnTo>
                  <a:pt x="92" y="477"/>
                </a:lnTo>
                <a:lnTo>
                  <a:pt x="98" y="473"/>
                </a:lnTo>
                <a:lnTo>
                  <a:pt x="100" y="468"/>
                </a:lnTo>
                <a:lnTo>
                  <a:pt x="98" y="462"/>
                </a:lnTo>
                <a:lnTo>
                  <a:pt x="88" y="456"/>
                </a:lnTo>
                <a:lnTo>
                  <a:pt x="81" y="452"/>
                </a:lnTo>
                <a:lnTo>
                  <a:pt x="71" y="447"/>
                </a:lnTo>
                <a:lnTo>
                  <a:pt x="71" y="439"/>
                </a:lnTo>
                <a:lnTo>
                  <a:pt x="67" y="435"/>
                </a:lnTo>
                <a:lnTo>
                  <a:pt x="60" y="431"/>
                </a:lnTo>
                <a:lnTo>
                  <a:pt x="58" y="422"/>
                </a:lnTo>
                <a:lnTo>
                  <a:pt x="67" y="416"/>
                </a:lnTo>
                <a:lnTo>
                  <a:pt x="73" y="408"/>
                </a:lnTo>
                <a:lnTo>
                  <a:pt x="77" y="397"/>
                </a:lnTo>
                <a:lnTo>
                  <a:pt x="77" y="389"/>
                </a:lnTo>
                <a:lnTo>
                  <a:pt x="79" y="379"/>
                </a:lnTo>
                <a:lnTo>
                  <a:pt x="81" y="372"/>
                </a:lnTo>
                <a:lnTo>
                  <a:pt x="85" y="362"/>
                </a:lnTo>
                <a:lnTo>
                  <a:pt x="86" y="355"/>
                </a:lnTo>
                <a:lnTo>
                  <a:pt x="85" y="347"/>
                </a:lnTo>
                <a:lnTo>
                  <a:pt x="81" y="341"/>
                </a:lnTo>
                <a:lnTo>
                  <a:pt x="81" y="332"/>
                </a:lnTo>
                <a:lnTo>
                  <a:pt x="79" y="322"/>
                </a:lnTo>
                <a:lnTo>
                  <a:pt x="77" y="310"/>
                </a:lnTo>
                <a:lnTo>
                  <a:pt x="71" y="303"/>
                </a:lnTo>
                <a:lnTo>
                  <a:pt x="62" y="299"/>
                </a:lnTo>
                <a:lnTo>
                  <a:pt x="52" y="295"/>
                </a:lnTo>
                <a:lnTo>
                  <a:pt x="46" y="289"/>
                </a:lnTo>
                <a:lnTo>
                  <a:pt x="35" y="289"/>
                </a:lnTo>
                <a:lnTo>
                  <a:pt x="25" y="287"/>
                </a:lnTo>
                <a:lnTo>
                  <a:pt x="12" y="287"/>
                </a:lnTo>
                <a:lnTo>
                  <a:pt x="0" y="289"/>
                </a:lnTo>
                <a:lnTo>
                  <a:pt x="8" y="280"/>
                </a:lnTo>
                <a:lnTo>
                  <a:pt x="14" y="272"/>
                </a:lnTo>
                <a:lnTo>
                  <a:pt x="15" y="264"/>
                </a:lnTo>
                <a:lnTo>
                  <a:pt x="27" y="261"/>
                </a:lnTo>
                <a:lnTo>
                  <a:pt x="35" y="253"/>
                </a:lnTo>
                <a:lnTo>
                  <a:pt x="38" y="249"/>
                </a:lnTo>
                <a:lnTo>
                  <a:pt x="44" y="239"/>
                </a:lnTo>
                <a:lnTo>
                  <a:pt x="50" y="241"/>
                </a:lnTo>
                <a:lnTo>
                  <a:pt x="63" y="245"/>
                </a:lnTo>
                <a:lnTo>
                  <a:pt x="75" y="239"/>
                </a:lnTo>
                <a:lnTo>
                  <a:pt x="83" y="232"/>
                </a:lnTo>
                <a:lnTo>
                  <a:pt x="85" y="220"/>
                </a:lnTo>
                <a:lnTo>
                  <a:pt x="86" y="213"/>
                </a:lnTo>
                <a:lnTo>
                  <a:pt x="90" y="201"/>
                </a:lnTo>
                <a:lnTo>
                  <a:pt x="96" y="188"/>
                </a:lnTo>
                <a:lnTo>
                  <a:pt x="104" y="172"/>
                </a:lnTo>
                <a:lnTo>
                  <a:pt x="111" y="165"/>
                </a:lnTo>
                <a:lnTo>
                  <a:pt x="119" y="155"/>
                </a:lnTo>
                <a:lnTo>
                  <a:pt x="123" y="143"/>
                </a:lnTo>
                <a:lnTo>
                  <a:pt x="127" y="136"/>
                </a:lnTo>
                <a:lnTo>
                  <a:pt x="136" y="126"/>
                </a:lnTo>
                <a:lnTo>
                  <a:pt x="138" y="119"/>
                </a:lnTo>
                <a:lnTo>
                  <a:pt x="136" y="111"/>
                </a:lnTo>
                <a:lnTo>
                  <a:pt x="140" y="101"/>
                </a:lnTo>
                <a:lnTo>
                  <a:pt x="148" y="96"/>
                </a:lnTo>
                <a:lnTo>
                  <a:pt x="154" y="88"/>
                </a:lnTo>
                <a:lnTo>
                  <a:pt x="156" y="82"/>
                </a:lnTo>
                <a:lnTo>
                  <a:pt x="163" y="82"/>
                </a:lnTo>
                <a:lnTo>
                  <a:pt x="165" y="73"/>
                </a:lnTo>
                <a:lnTo>
                  <a:pt x="167" y="63"/>
                </a:lnTo>
                <a:lnTo>
                  <a:pt x="167" y="53"/>
                </a:lnTo>
                <a:lnTo>
                  <a:pt x="165" y="46"/>
                </a:lnTo>
                <a:lnTo>
                  <a:pt x="175" y="34"/>
                </a:lnTo>
                <a:lnTo>
                  <a:pt x="180" y="25"/>
                </a:lnTo>
                <a:lnTo>
                  <a:pt x="179" y="17"/>
                </a:lnTo>
                <a:lnTo>
                  <a:pt x="182" y="7"/>
                </a:lnTo>
                <a:lnTo>
                  <a:pt x="190" y="0"/>
                </a:lnTo>
                <a:lnTo>
                  <a:pt x="196" y="5"/>
                </a:lnTo>
                <a:lnTo>
                  <a:pt x="211" y="3"/>
                </a:lnTo>
                <a:lnTo>
                  <a:pt x="219" y="5"/>
                </a:lnTo>
                <a:lnTo>
                  <a:pt x="227" y="13"/>
                </a:lnTo>
                <a:lnTo>
                  <a:pt x="236" y="15"/>
                </a:lnTo>
                <a:lnTo>
                  <a:pt x="242" y="13"/>
                </a:lnTo>
                <a:lnTo>
                  <a:pt x="244" y="25"/>
                </a:lnTo>
                <a:lnTo>
                  <a:pt x="251" y="28"/>
                </a:lnTo>
                <a:lnTo>
                  <a:pt x="261" y="28"/>
                </a:lnTo>
                <a:lnTo>
                  <a:pt x="269" y="32"/>
                </a:lnTo>
                <a:lnTo>
                  <a:pt x="278" y="36"/>
                </a:lnTo>
                <a:lnTo>
                  <a:pt x="298" y="42"/>
                </a:lnTo>
                <a:lnTo>
                  <a:pt x="298" y="48"/>
                </a:lnTo>
                <a:lnTo>
                  <a:pt x="290" y="53"/>
                </a:lnTo>
                <a:lnTo>
                  <a:pt x="294" y="57"/>
                </a:lnTo>
                <a:lnTo>
                  <a:pt x="296" y="65"/>
                </a:lnTo>
                <a:lnTo>
                  <a:pt x="298" y="73"/>
                </a:lnTo>
                <a:lnTo>
                  <a:pt x="294" y="78"/>
                </a:lnTo>
                <a:lnTo>
                  <a:pt x="296" y="84"/>
                </a:lnTo>
                <a:lnTo>
                  <a:pt x="303" y="84"/>
                </a:lnTo>
                <a:lnTo>
                  <a:pt x="309" y="86"/>
                </a:lnTo>
                <a:lnTo>
                  <a:pt x="309" y="94"/>
                </a:lnTo>
                <a:lnTo>
                  <a:pt x="307" y="101"/>
                </a:lnTo>
                <a:lnTo>
                  <a:pt x="301" y="107"/>
                </a:lnTo>
                <a:lnTo>
                  <a:pt x="299" y="115"/>
                </a:lnTo>
                <a:lnTo>
                  <a:pt x="301" y="122"/>
                </a:lnTo>
                <a:lnTo>
                  <a:pt x="309" y="122"/>
                </a:lnTo>
                <a:lnTo>
                  <a:pt x="315" y="117"/>
                </a:lnTo>
                <a:lnTo>
                  <a:pt x="317" y="105"/>
                </a:lnTo>
                <a:lnTo>
                  <a:pt x="322" y="103"/>
                </a:lnTo>
                <a:lnTo>
                  <a:pt x="328" y="107"/>
                </a:lnTo>
                <a:lnTo>
                  <a:pt x="342" y="109"/>
                </a:lnTo>
                <a:lnTo>
                  <a:pt x="346" y="99"/>
                </a:lnTo>
                <a:lnTo>
                  <a:pt x="347" y="94"/>
                </a:lnTo>
                <a:lnTo>
                  <a:pt x="353" y="90"/>
                </a:lnTo>
                <a:lnTo>
                  <a:pt x="363" y="90"/>
                </a:lnTo>
                <a:lnTo>
                  <a:pt x="370" y="94"/>
                </a:lnTo>
                <a:lnTo>
                  <a:pt x="386" y="97"/>
                </a:lnTo>
                <a:lnTo>
                  <a:pt x="392" y="101"/>
                </a:lnTo>
                <a:lnTo>
                  <a:pt x="399" y="103"/>
                </a:lnTo>
                <a:lnTo>
                  <a:pt x="411" y="109"/>
                </a:lnTo>
                <a:lnTo>
                  <a:pt x="418" y="119"/>
                </a:lnTo>
                <a:lnTo>
                  <a:pt x="428" y="122"/>
                </a:lnTo>
                <a:lnTo>
                  <a:pt x="440" y="126"/>
                </a:lnTo>
                <a:lnTo>
                  <a:pt x="449" y="130"/>
                </a:lnTo>
                <a:lnTo>
                  <a:pt x="459" y="136"/>
                </a:lnTo>
                <a:lnTo>
                  <a:pt x="468" y="136"/>
                </a:lnTo>
                <a:lnTo>
                  <a:pt x="484" y="136"/>
                </a:lnTo>
                <a:lnTo>
                  <a:pt x="480" y="142"/>
                </a:lnTo>
                <a:lnTo>
                  <a:pt x="474" y="151"/>
                </a:lnTo>
                <a:lnTo>
                  <a:pt x="466" y="157"/>
                </a:lnTo>
                <a:lnTo>
                  <a:pt x="461" y="159"/>
                </a:lnTo>
                <a:lnTo>
                  <a:pt x="453" y="167"/>
                </a:lnTo>
                <a:lnTo>
                  <a:pt x="451" y="170"/>
                </a:lnTo>
                <a:lnTo>
                  <a:pt x="445" y="176"/>
                </a:lnTo>
                <a:lnTo>
                  <a:pt x="432" y="182"/>
                </a:lnTo>
                <a:lnTo>
                  <a:pt x="426" y="188"/>
                </a:lnTo>
                <a:lnTo>
                  <a:pt x="424" y="195"/>
                </a:lnTo>
                <a:lnTo>
                  <a:pt x="418" y="199"/>
                </a:lnTo>
                <a:lnTo>
                  <a:pt x="413" y="211"/>
                </a:lnTo>
                <a:lnTo>
                  <a:pt x="405" y="218"/>
                </a:lnTo>
                <a:lnTo>
                  <a:pt x="403" y="230"/>
                </a:lnTo>
                <a:lnTo>
                  <a:pt x="401" y="236"/>
                </a:lnTo>
                <a:lnTo>
                  <a:pt x="403" y="247"/>
                </a:lnTo>
                <a:lnTo>
                  <a:pt x="409" y="255"/>
                </a:lnTo>
                <a:lnTo>
                  <a:pt x="405" y="264"/>
                </a:lnTo>
                <a:lnTo>
                  <a:pt x="405" y="272"/>
                </a:lnTo>
                <a:lnTo>
                  <a:pt x="403" y="284"/>
                </a:lnTo>
                <a:lnTo>
                  <a:pt x="405" y="291"/>
                </a:lnTo>
                <a:lnTo>
                  <a:pt x="411" y="299"/>
                </a:lnTo>
                <a:lnTo>
                  <a:pt x="409" y="305"/>
                </a:lnTo>
                <a:lnTo>
                  <a:pt x="403" y="308"/>
                </a:lnTo>
                <a:lnTo>
                  <a:pt x="397" y="312"/>
                </a:lnTo>
                <a:lnTo>
                  <a:pt x="388" y="322"/>
                </a:lnTo>
                <a:lnTo>
                  <a:pt x="390" y="332"/>
                </a:lnTo>
                <a:lnTo>
                  <a:pt x="393" y="339"/>
                </a:lnTo>
                <a:lnTo>
                  <a:pt x="390" y="347"/>
                </a:lnTo>
                <a:lnTo>
                  <a:pt x="390" y="353"/>
                </a:lnTo>
                <a:lnTo>
                  <a:pt x="390" y="360"/>
                </a:lnTo>
                <a:lnTo>
                  <a:pt x="392" y="368"/>
                </a:lnTo>
                <a:lnTo>
                  <a:pt x="399" y="378"/>
                </a:lnTo>
                <a:lnTo>
                  <a:pt x="403" y="385"/>
                </a:lnTo>
                <a:lnTo>
                  <a:pt x="403" y="393"/>
                </a:lnTo>
                <a:lnTo>
                  <a:pt x="403" y="402"/>
                </a:lnTo>
                <a:lnTo>
                  <a:pt x="395" y="406"/>
                </a:lnTo>
                <a:lnTo>
                  <a:pt x="382" y="410"/>
                </a:lnTo>
                <a:lnTo>
                  <a:pt x="370" y="412"/>
                </a:lnTo>
                <a:lnTo>
                  <a:pt x="367" y="410"/>
                </a:lnTo>
                <a:lnTo>
                  <a:pt x="361" y="410"/>
                </a:lnTo>
                <a:lnTo>
                  <a:pt x="353" y="412"/>
                </a:lnTo>
                <a:lnTo>
                  <a:pt x="346" y="410"/>
                </a:lnTo>
                <a:lnTo>
                  <a:pt x="342" y="404"/>
                </a:lnTo>
                <a:lnTo>
                  <a:pt x="334" y="404"/>
                </a:lnTo>
                <a:lnTo>
                  <a:pt x="326" y="410"/>
                </a:lnTo>
                <a:lnTo>
                  <a:pt x="315" y="418"/>
                </a:lnTo>
                <a:lnTo>
                  <a:pt x="309" y="426"/>
                </a:lnTo>
                <a:lnTo>
                  <a:pt x="305" y="429"/>
                </a:lnTo>
                <a:lnTo>
                  <a:pt x="298" y="431"/>
                </a:lnTo>
                <a:lnTo>
                  <a:pt x="290" y="433"/>
                </a:lnTo>
                <a:lnTo>
                  <a:pt x="290" y="439"/>
                </a:lnTo>
                <a:lnTo>
                  <a:pt x="280" y="447"/>
                </a:lnTo>
                <a:lnTo>
                  <a:pt x="276" y="452"/>
                </a:lnTo>
                <a:lnTo>
                  <a:pt x="267" y="452"/>
                </a:lnTo>
                <a:lnTo>
                  <a:pt x="257" y="447"/>
                </a:lnTo>
                <a:lnTo>
                  <a:pt x="253" y="454"/>
                </a:lnTo>
                <a:lnTo>
                  <a:pt x="240" y="458"/>
                </a:lnTo>
                <a:lnTo>
                  <a:pt x="228" y="460"/>
                </a:lnTo>
                <a:lnTo>
                  <a:pt x="225" y="468"/>
                </a:lnTo>
                <a:lnTo>
                  <a:pt x="221" y="477"/>
                </a:lnTo>
                <a:lnTo>
                  <a:pt x="217" y="487"/>
                </a:lnTo>
                <a:lnTo>
                  <a:pt x="217" y="495"/>
                </a:lnTo>
                <a:lnTo>
                  <a:pt x="207" y="506"/>
                </a:lnTo>
                <a:lnTo>
                  <a:pt x="200" y="520"/>
                </a:lnTo>
                <a:lnTo>
                  <a:pt x="192" y="525"/>
                </a:lnTo>
                <a:lnTo>
                  <a:pt x="188" y="535"/>
                </a:lnTo>
                <a:lnTo>
                  <a:pt x="180" y="544"/>
                </a:lnTo>
                <a:lnTo>
                  <a:pt x="180" y="554"/>
                </a:lnTo>
                <a:lnTo>
                  <a:pt x="180" y="567"/>
                </a:lnTo>
                <a:lnTo>
                  <a:pt x="186" y="579"/>
                </a:lnTo>
                <a:lnTo>
                  <a:pt x="192" y="596"/>
                </a:lnTo>
                <a:lnTo>
                  <a:pt x="192" y="604"/>
                </a:lnTo>
                <a:lnTo>
                  <a:pt x="196" y="612"/>
                </a:lnTo>
                <a:lnTo>
                  <a:pt x="198" y="623"/>
                </a:lnTo>
                <a:lnTo>
                  <a:pt x="198" y="635"/>
                </a:lnTo>
                <a:lnTo>
                  <a:pt x="196" y="642"/>
                </a:lnTo>
                <a:lnTo>
                  <a:pt x="194" y="652"/>
                </a:lnTo>
                <a:lnTo>
                  <a:pt x="192" y="660"/>
                </a:lnTo>
                <a:lnTo>
                  <a:pt x="188" y="665"/>
                </a:lnTo>
                <a:lnTo>
                  <a:pt x="192" y="669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9" name="Freeform 35"/>
          <p:cNvSpPr>
            <a:spLocks/>
          </p:cNvSpPr>
          <p:nvPr/>
        </p:nvSpPr>
        <p:spPr bwMode="auto">
          <a:xfrm>
            <a:off x="3753934" y="2099076"/>
            <a:ext cx="677319" cy="966981"/>
          </a:xfrm>
          <a:custGeom>
            <a:avLst/>
            <a:gdLst>
              <a:gd name="T0" fmla="*/ 2147483647 w 380"/>
              <a:gd name="T1" fmla="*/ 2147483647 h 556"/>
              <a:gd name="T2" fmla="*/ 2147483647 w 380"/>
              <a:gd name="T3" fmla="*/ 2147483647 h 556"/>
              <a:gd name="T4" fmla="*/ 2147483647 w 380"/>
              <a:gd name="T5" fmla="*/ 2147483647 h 556"/>
              <a:gd name="T6" fmla="*/ 2147483647 w 380"/>
              <a:gd name="T7" fmla="*/ 2147483647 h 556"/>
              <a:gd name="T8" fmla="*/ 2147483647 w 380"/>
              <a:gd name="T9" fmla="*/ 2147483647 h 556"/>
              <a:gd name="T10" fmla="*/ 2147483647 w 380"/>
              <a:gd name="T11" fmla="*/ 2147483647 h 556"/>
              <a:gd name="T12" fmla="*/ 2147483647 w 380"/>
              <a:gd name="T13" fmla="*/ 2147483647 h 556"/>
              <a:gd name="T14" fmla="*/ 2147483647 w 380"/>
              <a:gd name="T15" fmla="*/ 2147483647 h 556"/>
              <a:gd name="T16" fmla="*/ 2147483647 w 380"/>
              <a:gd name="T17" fmla="*/ 2147483647 h 556"/>
              <a:gd name="T18" fmla="*/ 2147483647 w 380"/>
              <a:gd name="T19" fmla="*/ 2147483647 h 556"/>
              <a:gd name="T20" fmla="*/ 2147483647 w 380"/>
              <a:gd name="T21" fmla="*/ 2147483647 h 556"/>
              <a:gd name="T22" fmla="*/ 2147483647 w 380"/>
              <a:gd name="T23" fmla="*/ 2147483647 h 556"/>
              <a:gd name="T24" fmla="*/ 2147483647 w 380"/>
              <a:gd name="T25" fmla="*/ 2147483647 h 556"/>
              <a:gd name="T26" fmla="*/ 2147483647 w 380"/>
              <a:gd name="T27" fmla="*/ 2147483647 h 556"/>
              <a:gd name="T28" fmla="*/ 2147483647 w 380"/>
              <a:gd name="T29" fmla="*/ 2147483647 h 556"/>
              <a:gd name="T30" fmla="*/ 2147483647 w 380"/>
              <a:gd name="T31" fmla="*/ 2147483647 h 556"/>
              <a:gd name="T32" fmla="*/ 2147483647 w 380"/>
              <a:gd name="T33" fmla="*/ 2147483647 h 556"/>
              <a:gd name="T34" fmla="*/ 2147483647 w 380"/>
              <a:gd name="T35" fmla="*/ 2147483647 h 556"/>
              <a:gd name="T36" fmla="*/ 2147483647 w 380"/>
              <a:gd name="T37" fmla="*/ 2147483647 h 556"/>
              <a:gd name="T38" fmla="*/ 2147483647 w 380"/>
              <a:gd name="T39" fmla="*/ 2147483647 h 556"/>
              <a:gd name="T40" fmla="*/ 2147483647 w 380"/>
              <a:gd name="T41" fmla="*/ 2147483647 h 556"/>
              <a:gd name="T42" fmla="*/ 2147483647 w 380"/>
              <a:gd name="T43" fmla="*/ 2147483647 h 556"/>
              <a:gd name="T44" fmla="*/ 0 w 380"/>
              <a:gd name="T45" fmla="*/ 2147483647 h 556"/>
              <a:gd name="T46" fmla="*/ 2147483647 w 380"/>
              <a:gd name="T47" fmla="*/ 2147483647 h 556"/>
              <a:gd name="T48" fmla="*/ 2147483647 w 380"/>
              <a:gd name="T49" fmla="*/ 2147483647 h 556"/>
              <a:gd name="T50" fmla="*/ 2147483647 w 380"/>
              <a:gd name="T51" fmla="*/ 2147483647 h 556"/>
              <a:gd name="T52" fmla="*/ 2147483647 w 380"/>
              <a:gd name="T53" fmla="*/ 2147483647 h 556"/>
              <a:gd name="T54" fmla="*/ 2147483647 w 380"/>
              <a:gd name="T55" fmla="*/ 2147483647 h 556"/>
              <a:gd name="T56" fmla="*/ 2147483647 w 380"/>
              <a:gd name="T57" fmla="*/ 2147483647 h 556"/>
              <a:gd name="T58" fmla="*/ 2147483647 w 380"/>
              <a:gd name="T59" fmla="*/ 2147483647 h 556"/>
              <a:gd name="T60" fmla="*/ 2147483647 w 380"/>
              <a:gd name="T61" fmla="*/ 2147483647 h 556"/>
              <a:gd name="T62" fmla="*/ 2147483647 w 380"/>
              <a:gd name="T63" fmla="*/ 2147483647 h 556"/>
              <a:gd name="T64" fmla="*/ 2147483647 w 380"/>
              <a:gd name="T65" fmla="*/ 2147483647 h 556"/>
              <a:gd name="T66" fmla="*/ 2147483647 w 380"/>
              <a:gd name="T67" fmla="*/ 2147483647 h 556"/>
              <a:gd name="T68" fmla="*/ 2147483647 w 380"/>
              <a:gd name="T69" fmla="*/ 2147483647 h 556"/>
              <a:gd name="T70" fmla="*/ 2147483647 w 380"/>
              <a:gd name="T71" fmla="*/ 2147483647 h 556"/>
              <a:gd name="T72" fmla="*/ 2147483647 w 380"/>
              <a:gd name="T73" fmla="*/ 2147483647 h 556"/>
              <a:gd name="T74" fmla="*/ 2147483647 w 380"/>
              <a:gd name="T75" fmla="*/ 2147483647 h 556"/>
              <a:gd name="T76" fmla="*/ 2147483647 w 380"/>
              <a:gd name="T77" fmla="*/ 2147483647 h 556"/>
              <a:gd name="T78" fmla="*/ 2147483647 w 380"/>
              <a:gd name="T79" fmla="*/ 2147483647 h 556"/>
              <a:gd name="T80" fmla="*/ 2147483647 w 380"/>
              <a:gd name="T81" fmla="*/ 2147483647 h 556"/>
              <a:gd name="T82" fmla="*/ 2147483647 w 380"/>
              <a:gd name="T83" fmla="*/ 2147483647 h 556"/>
              <a:gd name="T84" fmla="*/ 2147483647 w 380"/>
              <a:gd name="T85" fmla="*/ 2147483647 h 556"/>
              <a:gd name="T86" fmla="*/ 2147483647 w 380"/>
              <a:gd name="T87" fmla="*/ 2147483647 h 556"/>
              <a:gd name="T88" fmla="*/ 2147483647 w 380"/>
              <a:gd name="T89" fmla="*/ 2147483647 h 556"/>
              <a:gd name="T90" fmla="*/ 2147483647 w 380"/>
              <a:gd name="T91" fmla="*/ 2147483647 h 556"/>
              <a:gd name="T92" fmla="*/ 2147483647 w 380"/>
              <a:gd name="T93" fmla="*/ 2147483647 h 556"/>
              <a:gd name="T94" fmla="*/ 2147483647 w 380"/>
              <a:gd name="T95" fmla="*/ 2147483647 h 556"/>
              <a:gd name="T96" fmla="*/ 2147483647 w 380"/>
              <a:gd name="T97" fmla="*/ 2147483647 h 556"/>
              <a:gd name="T98" fmla="*/ 2147483647 w 380"/>
              <a:gd name="T99" fmla="*/ 2147483647 h 556"/>
              <a:gd name="T100" fmla="*/ 2147483647 w 380"/>
              <a:gd name="T101" fmla="*/ 2147483647 h 556"/>
              <a:gd name="T102" fmla="*/ 2147483647 w 380"/>
              <a:gd name="T103" fmla="*/ 2147483647 h 556"/>
              <a:gd name="T104" fmla="*/ 2147483647 w 380"/>
              <a:gd name="T105" fmla="*/ 2147483647 h 556"/>
              <a:gd name="T106" fmla="*/ 2147483647 w 380"/>
              <a:gd name="T107" fmla="*/ 2147483647 h 556"/>
              <a:gd name="T108" fmla="*/ 2147483647 w 380"/>
              <a:gd name="T109" fmla="*/ 2147483647 h 556"/>
              <a:gd name="T110" fmla="*/ 2147483647 w 380"/>
              <a:gd name="T111" fmla="*/ 2147483647 h 5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0"/>
              <a:gd name="T169" fmla="*/ 0 h 556"/>
              <a:gd name="T170" fmla="*/ 380 w 380"/>
              <a:gd name="T171" fmla="*/ 556 h 5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0" h="556">
                <a:moveTo>
                  <a:pt x="304" y="0"/>
                </a:moveTo>
                <a:lnTo>
                  <a:pt x="300" y="6"/>
                </a:lnTo>
                <a:lnTo>
                  <a:pt x="294" y="15"/>
                </a:lnTo>
                <a:lnTo>
                  <a:pt x="286" y="21"/>
                </a:lnTo>
                <a:lnTo>
                  <a:pt x="281" y="23"/>
                </a:lnTo>
                <a:lnTo>
                  <a:pt x="273" y="31"/>
                </a:lnTo>
                <a:lnTo>
                  <a:pt x="271" y="34"/>
                </a:lnTo>
                <a:lnTo>
                  <a:pt x="265" y="40"/>
                </a:lnTo>
                <a:lnTo>
                  <a:pt x="252" y="46"/>
                </a:lnTo>
                <a:lnTo>
                  <a:pt x="246" y="52"/>
                </a:lnTo>
                <a:lnTo>
                  <a:pt x="244" y="59"/>
                </a:lnTo>
                <a:lnTo>
                  <a:pt x="238" y="63"/>
                </a:lnTo>
                <a:lnTo>
                  <a:pt x="233" y="75"/>
                </a:lnTo>
                <a:lnTo>
                  <a:pt x="225" y="82"/>
                </a:lnTo>
                <a:lnTo>
                  <a:pt x="223" y="94"/>
                </a:lnTo>
                <a:lnTo>
                  <a:pt x="221" y="100"/>
                </a:lnTo>
                <a:lnTo>
                  <a:pt x="223" y="111"/>
                </a:lnTo>
                <a:lnTo>
                  <a:pt x="229" y="119"/>
                </a:lnTo>
                <a:lnTo>
                  <a:pt x="225" y="128"/>
                </a:lnTo>
                <a:lnTo>
                  <a:pt x="225" y="136"/>
                </a:lnTo>
                <a:lnTo>
                  <a:pt x="223" y="148"/>
                </a:lnTo>
                <a:lnTo>
                  <a:pt x="225" y="155"/>
                </a:lnTo>
                <a:lnTo>
                  <a:pt x="231" y="163"/>
                </a:lnTo>
                <a:lnTo>
                  <a:pt x="229" y="169"/>
                </a:lnTo>
                <a:lnTo>
                  <a:pt x="223" y="172"/>
                </a:lnTo>
                <a:lnTo>
                  <a:pt x="217" y="176"/>
                </a:lnTo>
                <a:lnTo>
                  <a:pt x="208" y="186"/>
                </a:lnTo>
                <a:lnTo>
                  <a:pt x="210" y="196"/>
                </a:lnTo>
                <a:lnTo>
                  <a:pt x="213" y="203"/>
                </a:lnTo>
                <a:lnTo>
                  <a:pt x="210" y="211"/>
                </a:lnTo>
                <a:lnTo>
                  <a:pt x="210" y="217"/>
                </a:lnTo>
                <a:lnTo>
                  <a:pt x="210" y="224"/>
                </a:lnTo>
                <a:lnTo>
                  <a:pt x="212" y="232"/>
                </a:lnTo>
                <a:lnTo>
                  <a:pt x="219" y="242"/>
                </a:lnTo>
                <a:lnTo>
                  <a:pt x="223" y="249"/>
                </a:lnTo>
                <a:lnTo>
                  <a:pt x="223" y="257"/>
                </a:lnTo>
                <a:lnTo>
                  <a:pt x="223" y="266"/>
                </a:lnTo>
                <a:lnTo>
                  <a:pt x="215" y="270"/>
                </a:lnTo>
                <a:lnTo>
                  <a:pt x="202" y="274"/>
                </a:lnTo>
                <a:lnTo>
                  <a:pt x="190" y="276"/>
                </a:lnTo>
                <a:lnTo>
                  <a:pt x="187" y="274"/>
                </a:lnTo>
                <a:lnTo>
                  <a:pt x="181" y="274"/>
                </a:lnTo>
                <a:lnTo>
                  <a:pt x="173" y="276"/>
                </a:lnTo>
                <a:lnTo>
                  <a:pt x="166" y="274"/>
                </a:lnTo>
                <a:lnTo>
                  <a:pt x="162" y="268"/>
                </a:lnTo>
                <a:lnTo>
                  <a:pt x="154" y="268"/>
                </a:lnTo>
                <a:lnTo>
                  <a:pt x="146" y="274"/>
                </a:lnTo>
                <a:lnTo>
                  <a:pt x="135" y="282"/>
                </a:lnTo>
                <a:lnTo>
                  <a:pt x="129" y="290"/>
                </a:lnTo>
                <a:lnTo>
                  <a:pt x="125" y="293"/>
                </a:lnTo>
                <a:lnTo>
                  <a:pt x="118" y="295"/>
                </a:lnTo>
                <a:lnTo>
                  <a:pt x="110" y="297"/>
                </a:lnTo>
                <a:lnTo>
                  <a:pt x="110" y="303"/>
                </a:lnTo>
                <a:lnTo>
                  <a:pt x="100" y="311"/>
                </a:lnTo>
                <a:lnTo>
                  <a:pt x="96" y="316"/>
                </a:lnTo>
                <a:lnTo>
                  <a:pt x="87" y="316"/>
                </a:lnTo>
                <a:lnTo>
                  <a:pt x="77" y="311"/>
                </a:lnTo>
                <a:lnTo>
                  <a:pt x="73" y="318"/>
                </a:lnTo>
                <a:lnTo>
                  <a:pt x="60" y="322"/>
                </a:lnTo>
                <a:lnTo>
                  <a:pt x="48" y="324"/>
                </a:lnTo>
                <a:lnTo>
                  <a:pt x="45" y="332"/>
                </a:lnTo>
                <a:lnTo>
                  <a:pt x="41" y="341"/>
                </a:lnTo>
                <a:lnTo>
                  <a:pt x="37" y="351"/>
                </a:lnTo>
                <a:lnTo>
                  <a:pt x="37" y="359"/>
                </a:lnTo>
                <a:lnTo>
                  <a:pt x="27" y="370"/>
                </a:lnTo>
                <a:lnTo>
                  <a:pt x="20" y="384"/>
                </a:lnTo>
                <a:lnTo>
                  <a:pt x="12" y="389"/>
                </a:lnTo>
                <a:lnTo>
                  <a:pt x="8" y="399"/>
                </a:lnTo>
                <a:lnTo>
                  <a:pt x="0" y="408"/>
                </a:lnTo>
                <a:lnTo>
                  <a:pt x="0" y="418"/>
                </a:lnTo>
                <a:lnTo>
                  <a:pt x="0" y="431"/>
                </a:lnTo>
                <a:lnTo>
                  <a:pt x="6" y="443"/>
                </a:lnTo>
                <a:lnTo>
                  <a:pt x="12" y="460"/>
                </a:lnTo>
                <a:lnTo>
                  <a:pt x="12" y="468"/>
                </a:lnTo>
                <a:lnTo>
                  <a:pt x="16" y="476"/>
                </a:lnTo>
                <a:lnTo>
                  <a:pt x="18" y="487"/>
                </a:lnTo>
                <a:lnTo>
                  <a:pt x="18" y="499"/>
                </a:lnTo>
                <a:lnTo>
                  <a:pt x="16" y="506"/>
                </a:lnTo>
                <a:lnTo>
                  <a:pt x="14" y="516"/>
                </a:lnTo>
                <a:lnTo>
                  <a:pt x="12" y="524"/>
                </a:lnTo>
                <a:lnTo>
                  <a:pt x="8" y="529"/>
                </a:lnTo>
                <a:lnTo>
                  <a:pt x="12" y="533"/>
                </a:lnTo>
                <a:lnTo>
                  <a:pt x="16" y="533"/>
                </a:lnTo>
                <a:lnTo>
                  <a:pt x="25" y="537"/>
                </a:lnTo>
                <a:lnTo>
                  <a:pt x="33" y="543"/>
                </a:lnTo>
                <a:lnTo>
                  <a:pt x="39" y="549"/>
                </a:lnTo>
                <a:lnTo>
                  <a:pt x="50" y="556"/>
                </a:lnTo>
                <a:lnTo>
                  <a:pt x="60" y="556"/>
                </a:lnTo>
                <a:lnTo>
                  <a:pt x="71" y="556"/>
                </a:lnTo>
                <a:lnTo>
                  <a:pt x="79" y="550"/>
                </a:lnTo>
                <a:lnTo>
                  <a:pt x="93" y="550"/>
                </a:lnTo>
                <a:lnTo>
                  <a:pt x="106" y="550"/>
                </a:lnTo>
                <a:lnTo>
                  <a:pt x="114" y="543"/>
                </a:lnTo>
                <a:lnTo>
                  <a:pt x="127" y="537"/>
                </a:lnTo>
                <a:lnTo>
                  <a:pt x="135" y="527"/>
                </a:lnTo>
                <a:lnTo>
                  <a:pt x="141" y="516"/>
                </a:lnTo>
                <a:lnTo>
                  <a:pt x="148" y="502"/>
                </a:lnTo>
                <a:lnTo>
                  <a:pt x="154" y="495"/>
                </a:lnTo>
                <a:lnTo>
                  <a:pt x="162" y="485"/>
                </a:lnTo>
                <a:lnTo>
                  <a:pt x="167" y="476"/>
                </a:lnTo>
                <a:lnTo>
                  <a:pt x="173" y="466"/>
                </a:lnTo>
                <a:lnTo>
                  <a:pt x="183" y="460"/>
                </a:lnTo>
                <a:lnTo>
                  <a:pt x="194" y="458"/>
                </a:lnTo>
                <a:lnTo>
                  <a:pt x="202" y="454"/>
                </a:lnTo>
                <a:lnTo>
                  <a:pt x="210" y="458"/>
                </a:lnTo>
                <a:lnTo>
                  <a:pt x="213" y="464"/>
                </a:lnTo>
                <a:lnTo>
                  <a:pt x="223" y="462"/>
                </a:lnTo>
                <a:lnTo>
                  <a:pt x="237" y="460"/>
                </a:lnTo>
                <a:lnTo>
                  <a:pt x="248" y="462"/>
                </a:lnTo>
                <a:lnTo>
                  <a:pt x="258" y="460"/>
                </a:lnTo>
                <a:lnTo>
                  <a:pt x="265" y="458"/>
                </a:lnTo>
                <a:lnTo>
                  <a:pt x="281" y="451"/>
                </a:lnTo>
                <a:lnTo>
                  <a:pt x="288" y="443"/>
                </a:lnTo>
                <a:lnTo>
                  <a:pt x="298" y="431"/>
                </a:lnTo>
                <a:lnTo>
                  <a:pt x="304" y="422"/>
                </a:lnTo>
                <a:lnTo>
                  <a:pt x="313" y="414"/>
                </a:lnTo>
                <a:lnTo>
                  <a:pt x="325" y="412"/>
                </a:lnTo>
                <a:lnTo>
                  <a:pt x="331" y="405"/>
                </a:lnTo>
                <a:lnTo>
                  <a:pt x="338" y="401"/>
                </a:lnTo>
                <a:lnTo>
                  <a:pt x="352" y="395"/>
                </a:lnTo>
                <a:lnTo>
                  <a:pt x="361" y="387"/>
                </a:lnTo>
                <a:lnTo>
                  <a:pt x="367" y="378"/>
                </a:lnTo>
                <a:lnTo>
                  <a:pt x="369" y="366"/>
                </a:lnTo>
                <a:lnTo>
                  <a:pt x="369" y="355"/>
                </a:lnTo>
                <a:lnTo>
                  <a:pt x="365" y="345"/>
                </a:lnTo>
                <a:lnTo>
                  <a:pt x="361" y="339"/>
                </a:lnTo>
                <a:lnTo>
                  <a:pt x="365" y="332"/>
                </a:lnTo>
                <a:lnTo>
                  <a:pt x="371" y="324"/>
                </a:lnTo>
                <a:lnTo>
                  <a:pt x="375" y="311"/>
                </a:lnTo>
                <a:lnTo>
                  <a:pt x="379" y="301"/>
                </a:lnTo>
                <a:lnTo>
                  <a:pt x="380" y="290"/>
                </a:lnTo>
                <a:lnTo>
                  <a:pt x="377" y="282"/>
                </a:lnTo>
                <a:lnTo>
                  <a:pt x="365" y="278"/>
                </a:lnTo>
                <a:lnTo>
                  <a:pt x="355" y="272"/>
                </a:lnTo>
                <a:lnTo>
                  <a:pt x="354" y="265"/>
                </a:lnTo>
                <a:lnTo>
                  <a:pt x="348" y="255"/>
                </a:lnTo>
                <a:lnTo>
                  <a:pt x="348" y="236"/>
                </a:lnTo>
                <a:lnTo>
                  <a:pt x="346" y="226"/>
                </a:lnTo>
                <a:lnTo>
                  <a:pt x="340" y="222"/>
                </a:lnTo>
                <a:lnTo>
                  <a:pt x="344" y="211"/>
                </a:lnTo>
                <a:lnTo>
                  <a:pt x="344" y="201"/>
                </a:lnTo>
                <a:lnTo>
                  <a:pt x="346" y="182"/>
                </a:lnTo>
                <a:lnTo>
                  <a:pt x="350" y="169"/>
                </a:lnTo>
                <a:lnTo>
                  <a:pt x="348" y="155"/>
                </a:lnTo>
                <a:lnTo>
                  <a:pt x="348" y="144"/>
                </a:lnTo>
                <a:lnTo>
                  <a:pt x="350" y="132"/>
                </a:lnTo>
                <a:lnTo>
                  <a:pt x="350" y="119"/>
                </a:lnTo>
                <a:lnTo>
                  <a:pt x="350" y="109"/>
                </a:lnTo>
                <a:lnTo>
                  <a:pt x="354" y="98"/>
                </a:lnTo>
                <a:lnTo>
                  <a:pt x="359" y="94"/>
                </a:lnTo>
                <a:lnTo>
                  <a:pt x="369" y="94"/>
                </a:lnTo>
                <a:lnTo>
                  <a:pt x="371" y="86"/>
                </a:lnTo>
                <a:lnTo>
                  <a:pt x="371" y="78"/>
                </a:lnTo>
                <a:lnTo>
                  <a:pt x="367" y="73"/>
                </a:lnTo>
                <a:lnTo>
                  <a:pt x="359" y="71"/>
                </a:lnTo>
                <a:lnTo>
                  <a:pt x="354" y="65"/>
                </a:lnTo>
                <a:lnTo>
                  <a:pt x="348" y="59"/>
                </a:lnTo>
                <a:lnTo>
                  <a:pt x="348" y="48"/>
                </a:lnTo>
                <a:lnTo>
                  <a:pt x="340" y="44"/>
                </a:lnTo>
                <a:lnTo>
                  <a:pt x="331" y="42"/>
                </a:lnTo>
                <a:lnTo>
                  <a:pt x="336" y="32"/>
                </a:lnTo>
                <a:lnTo>
                  <a:pt x="344" y="29"/>
                </a:lnTo>
                <a:lnTo>
                  <a:pt x="344" y="23"/>
                </a:lnTo>
                <a:lnTo>
                  <a:pt x="344" y="13"/>
                </a:lnTo>
                <a:lnTo>
                  <a:pt x="336" y="9"/>
                </a:lnTo>
                <a:lnTo>
                  <a:pt x="327" y="7"/>
                </a:lnTo>
                <a:lnTo>
                  <a:pt x="321" y="7"/>
                </a:lnTo>
                <a:lnTo>
                  <a:pt x="315" y="4"/>
                </a:lnTo>
                <a:lnTo>
                  <a:pt x="309" y="0"/>
                </a:lnTo>
                <a:lnTo>
                  <a:pt x="304" y="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0" name="Freeform 36"/>
          <p:cNvSpPr>
            <a:spLocks/>
          </p:cNvSpPr>
          <p:nvPr/>
        </p:nvSpPr>
        <p:spPr bwMode="auto">
          <a:xfrm>
            <a:off x="4342661" y="2106292"/>
            <a:ext cx="516755" cy="606168"/>
          </a:xfrm>
          <a:custGeom>
            <a:avLst/>
            <a:gdLst>
              <a:gd name="T0" fmla="*/ 2147483647 w 289"/>
              <a:gd name="T1" fmla="*/ 2147483647 h 349"/>
              <a:gd name="T2" fmla="*/ 2147483647 w 289"/>
              <a:gd name="T3" fmla="*/ 2147483647 h 349"/>
              <a:gd name="T4" fmla="*/ 2147483647 w 289"/>
              <a:gd name="T5" fmla="*/ 2147483647 h 349"/>
              <a:gd name="T6" fmla="*/ 2147483647 w 289"/>
              <a:gd name="T7" fmla="*/ 2147483647 h 349"/>
              <a:gd name="T8" fmla="*/ 2147483647 w 289"/>
              <a:gd name="T9" fmla="*/ 2147483647 h 349"/>
              <a:gd name="T10" fmla="*/ 2147483647 w 289"/>
              <a:gd name="T11" fmla="*/ 2147483647 h 349"/>
              <a:gd name="T12" fmla="*/ 2147483647 w 289"/>
              <a:gd name="T13" fmla="*/ 2147483647 h 349"/>
              <a:gd name="T14" fmla="*/ 2147483647 w 289"/>
              <a:gd name="T15" fmla="*/ 2147483647 h 349"/>
              <a:gd name="T16" fmla="*/ 2147483647 w 289"/>
              <a:gd name="T17" fmla="*/ 2147483647 h 349"/>
              <a:gd name="T18" fmla="*/ 2147483647 w 289"/>
              <a:gd name="T19" fmla="*/ 2147483647 h 349"/>
              <a:gd name="T20" fmla="*/ 2147483647 w 289"/>
              <a:gd name="T21" fmla="*/ 2147483647 h 349"/>
              <a:gd name="T22" fmla="*/ 2147483647 w 289"/>
              <a:gd name="T23" fmla="*/ 2147483647 h 349"/>
              <a:gd name="T24" fmla="*/ 2147483647 w 289"/>
              <a:gd name="T25" fmla="*/ 2147483647 h 349"/>
              <a:gd name="T26" fmla="*/ 2147483647 w 289"/>
              <a:gd name="T27" fmla="*/ 2147483647 h 349"/>
              <a:gd name="T28" fmla="*/ 2147483647 w 289"/>
              <a:gd name="T29" fmla="*/ 2147483647 h 349"/>
              <a:gd name="T30" fmla="*/ 2147483647 w 289"/>
              <a:gd name="T31" fmla="*/ 2147483647 h 349"/>
              <a:gd name="T32" fmla="*/ 2147483647 w 289"/>
              <a:gd name="T33" fmla="*/ 2147483647 h 349"/>
              <a:gd name="T34" fmla="*/ 2147483647 w 289"/>
              <a:gd name="T35" fmla="*/ 2147483647 h 349"/>
              <a:gd name="T36" fmla="*/ 2147483647 w 289"/>
              <a:gd name="T37" fmla="*/ 2147483647 h 349"/>
              <a:gd name="T38" fmla="*/ 2147483647 w 289"/>
              <a:gd name="T39" fmla="*/ 2147483647 h 349"/>
              <a:gd name="T40" fmla="*/ 2147483647 w 289"/>
              <a:gd name="T41" fmla="*/ 2147483647 h 349"/>
              <a:gd name="T42" fmla="*/ 2147483647 w 289"/>
              <a:gd name="T43" fmla="*/ 2147483647 h 349"/>
              <a:gd name="T44" fmla="*/ 2147483647 w 289"/>
              <a:gd name="T45" fmla="*/ 2147483647 h 349"/>
              <a:gd name="T46" fmla="*/ 2147483647 w 289"/>
              <a:gd name="T47" fmla="*/ 2147483647 h 349"/>
              <a:gd name="T48" fmla="*/ 2147483647 w 289"/>
              <a:gd name="T49" fmla="*/ 2147483647 h 349"/>
              <a:gd name="T50" fmla="*/ 2147483647 w 289"/>
              <a:gd name="T51" fmla="*/ 2147483647 h 349"/>
              <a:gd name="T52" fmla="*/ 2147483647 w 289"/>
              <a:gd name="T53" fmla="*/ 2147483647 h 349"/>
              <a:gd name="T54" fmla="*/ 2147483647 w 289"/>
              <a:gd name="T55" fmla="*/ 2147483647 h 349"/>
              <a:gd name="T56" fmla="*/ 2147483647 w 289"/>
              <a:gd name="T57" fmla="*/ 2147483647 h 349"/>
              <a:gd name="T58" fmla="*/ 2147483647 w 289"/>
              <a:gd name="T59" fmla="*/ 2147483647 h 349"/>
              <a:gd name="T60" fmla="*/ 2147483647 w 289"/>
              <a:gd name="T61" fmla="*/ 2147483647 h 349"/>
              <a:gd name="T62" fmla="*/ 2147483647 w 289"/>
              <a:gd name="T63" fmla="*/ 2147483647 h 349"/>
              <a:gd name="T64" fmla="*/ 2147483647 w 289"/>
              <a:gd name="T65" fmla="*/ 2147483647 h 349"/>
              <a:gd name="T66" fmla="*/ 2147483647 w 289"/>
              <a:gd name="T67" fmla="*/ 2147483647 h 349"/>
              <a:gd name="T68" fmla="*/ 2147483647 w 289"/>
              <a:gd name="T69" fmla="*/ 2147483647 h 349"/>
              <a:gd name="T70" fmla="*/ 2147483647 w 289"/>
              <a:gd name="T71" fmla="*/ 2147483647 h 349"/>
              <a:gd name="T72" fmla="*/ 2147483647 w 289"/>
              <a:gd name="T73" fmla="*/ 2147483647 h 349"/>
              <a:gd name="T74" fmla="*/ 2147483647 w 289"/>
              <a:gd name="T75" fmla="*/ 2147483647 h 349"/>
              <a:gd name="T76" fmla="*/ 2147483647 w 289"/>
              <a:gd name="T77" fmla="*/ 2147483647 h 349"/>
              <a:gd name="T78" fmla="*/ 2147483647 w 289"/>
              <a:gd name="T79" fmla="*/ 2147483647 h 349"/>
              <a:gd name="T80" fmla="*/ 2147483647 w 289"/>
              <a:gd name="T81" fmla="*/ 2147483647 h 349"/>
              <a:gd name="T82" fmla="*/ 2147483647 w 289"/>
              <a:gd name="T83" fmla="*/ 2147483647 h 349"/>
              <a:gd name="T84" fmla="*/ 2147483647 w 289"/>
              <a:gd name="T85" fmla="*/ 2147483647 h 349"/>
              <a:gd name="T86" fmla="*/ 2147483647 w 289"/>
              <a:gd name="T87" fmla="*/ 2147483647 h 349"/>
              <a:gd name="T88" fmla="*/ 2147483647 w 289"/>
              <a:gd name="T89" fmla="*/ 2147483647 h 349"/>
              <a:gd name="T90" fmla="*/ 2147483647 w 289"/>
              <a:gd name="T91" fmla="*/ 2147483647 h 349"/>
              <a:gd name="T92" fmla="*/ 2147483647 w 289"/>
              <a:gd name="T93" fmla="*/ 2147483647 h 349"/>
              <a:gd name="T94" fmla="*/ 2147483647 w 289"/>
              <a:gd name="T95" fmla="*/ 2147483647 h 349"/>
              <a:gd name="T96" fmla="*/ 2147483647 w 289"/>
              <a:gd name="T97" fmla="*/ 2147483647 h 349"/>
              <a:gd name="T98" fmla="*/ 2147483647 w 289"/>
              <a:gd name="T99" fmla="*/ 2147483647 h 349"/>
              <a:gd name="T100" fmla="*/ 2147483647 w 289"/>
              <a:gd name="T101" fmla="*/ 2147483647 h 349"/>
              <a:gd name="T102" fmla="*/ 2147483647 w 289"/>
              <a:gd name="T103" fmla="*/ 2147483647 h 349"/>
              <a:gd name="T104" fmla="*/ 2147483647 w 289"/>
              <a:gd name="T105" fmla="*/ 2147483647 h 349"/>
              <a:gd name="T106" fmla="*/ 2147483647 w 289"/>
              <a:gd name="T107" fmla="*/ 2147483647 h 349"/>
              <a:gd name="T108" fmla="*/ 2147483647 w 289"/>
              <a:gd name="T109" fmla="*/ 2147483647 h 3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9"/>
              <a:gd name="T166" fmla="*/ 0 h 349"/>
              <a:gd name="T167" fmla="*/ 289 w 289"/>
              <a:gd name="T168" fmla="*/ 349 h 3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9" h="349">
                <a:moveTo>
                  <a:pt x="40" y="320"/>
                </a:moveTo>
                <a:lnTo>
                  <a:pt x="44" y="307"/>
                </a:lnTo>
                <a:lnTo>
                  <a:pt x="48" y="297"/>
                </a:lnTo>
                <a:lnTo>
                  <a:pt x="49" y="286"/>
                </a:lnTo>
                <a:lnTo>
                  <a:pt x="46" y="278"/>
                </a:lnTo>
                <a:lnTo>
                  <a:pt x="34" y="274"/>
                </a:lnTo>
                <a:lnTo>
                  <a:pt x="24" y="268"/>
                </a:lnTo>
                <a:lnTo>
                  <a:pt x="23" y="261"/>
                </a:lnTo>
                <a:lnTo>
                  <a:pt x="17" y="251"/>
                </a:lnTo>
                <a:lnTo>
                  <a:pt x="17" y="232"/>
                </a:lnTo>
                <a:lnTo>
                  <a:pt x="15" y="222"/>
                </a:lnTo>
                <a:lnTo>
                  <a:pt x="9" y="218"/>
                </a:lnTo>
                <a:lnTo>
                  <a:pt x="13" y="207"/>
                </a:lnTo>
                <a:lnTo>
                  <a:pt x="13" y="197"/>
                </a:lnTo>
                <a:lnTo>
                  <a:pt x="15" y="178"/>
                </a:lnTo>
                <a:lnTo>
                  <a:pt x="19" y="165"/>
                </a:lnTo>
                <a:lnTo>
                  <a:pt x="17" y="151"/>
                </a:lnTo>
                <a:lnTo>
                  <a:pt x="17" y="140"/>
                </a:lnTo>
                <a:lnTo>
                  <a:pt x="19" y="128"/>
                </a:lnTo>
                <a:lnTo>
                  <a:pt x="19" y="115"/>
                </a:lnTo>
                <a:lnTo>
                  <a:pt x="19" y="105"/>
                </a:lnTo>
                <a:lnTo>
                  <a:pt x="23" y="94"/>
                </a:lnTo>
                <a:lnTo>
                  <a:pt x="28" y="90"/>
                </a:lnTo>
                <a:lnTo>
                  <a:pt x="38" y="90"/>
                </a:lnTo>
                <a:lnTo>
                  <a:pt x="40" y="82"/>
                </a:lnTo>
                <a:lnTo>
                  <a:pt x="40" y="74"/>
                </a:lnTo>
                <a:lnTo>
                  <a:pt x="36" y="69"/>
                </a:lnTo>
                <a:lnTo>
                  <a:pt x="28" y="67"/>
                </a:lnTo>
                <a:lnTo>
                  <a:pt x="23" y="61"/>
                </a:lnTo>
                <a:lnTo>
                  <a:pt x="17" y="55"/>
                </a:lnTo>
                <a:lnTo>
                  <a:pt x="17" y="44"/>
                </a:lnTo>
                <a:lnTo>
                  <a:pt x="9" y="40"/>
                </a:lnTo>
                <a:lnTo>
                  <a:pt x="0" y="38"/>
                </a:lnTo>
                <a:lnTo>
                  <a:pt x="5" y="28"/>
                </a:lnTo>
                <a:lnTo>
                  <a:pt x="13" y="25"/>
                </a:lnTo>
                <a:lnTo>
                  <a:pt x="13" y="19"/>
                </a:lnTo>
                <a:lnTo>
                  <a:pt x="13" y="9"/>
                </a:lnTo>
                <a:lnTo>
                  <a:pt x="19" y="7"/>
                </a:lnTo>
                <a:lnTo>
                  <a:pt x="30" y="7"/>
                </a:lnTo>
                <a:lnTo>
                  <a:pt x="42" y="3"/>
                </a:lnTo>
                <a:lnTo>
                  <a:pt x="51" y="3"/>
                </a:lnTo>
                <a:lnTo>
                  <a:pt x="59" y="2"/>
                </a:lnTo>
                <a:lnTo>
                  <a:pt x="69" y="0"/>
                </a:lnTo>
                <a:lnTo>
                  <a:pt x="78" y="3"/>
                </a:lnTo>
                <a:lnTo>
                  <a:pt x="86" y="5"/>
                </a:lnTo>
                <a:lnTo>
                  <a:pt x="94" y="5"/>
                </a:lnTo>
                <a:lnTo>
                  <a:pt x="101" y="7"/>
                </a:lnTo>
                <a:lnTo>
                  <a:pt x="117" y="13"/>
                </a:lnTo>
                <a:lnTo>
                  <a:pt x="122" y="17"/>
                </a:lnTo>
                <a:lnTo>
                  <a:pt x="132" y="23"/>
                </a:lnTo>
                <a:lnTo>
                  <a:pt x="138" y="25"/>
                </a:lnTo>
                <a:lnTo>
                  <a:pt x="145" y="30"/>
                </a:lnTo>
                <a:lnTo>
                  <a:pt x="166" y="44"/>
                </a:lnTo>
                <a:lnTo>
                  <a:pt x="174" y="51"/>
                </a:lnTo>
                <a:lnTo>
                  <a:pt x="182" y="63"/>
                </a:lnTo>
                <a:lnTo>
                  <a:pt x="190" y="65"/>
                </a:lnTo>
                <a:lnTo>
                  <a:pt x="199" y="74"/>
                </a:lnTo>
                <a:lnTo>
                  <a:pt x="207" y="82"/>
                </a:lnTo>
                <a:lnTo>
                  <a:pt x="214" y="88"/>
                </a:lnTo>
                <a:lnTo>
                  <a:pt x="228" y="94"/>
                </a:lnTo>
                <a:lnTo>
                  <a:pt x="230" y="101"/>
                </a:lnTo>
                <a:lnTo>
                  <a:pt x="237" y="109"/>
                </a:lnTo>
                <a:lnTo>
                  <a:pt x="245" y="117"/>
                </a:lnTo>
                <a:lnTo>
                  <a:pt x="253" y="121"/>
                </a:lnTo>
                <a:lnTo>
                  <a:pt x="259" y="126"/>
                </a:lnTo>
                <a:lnTo>
                  <a:pt x="266" y="132"/>
                </a:lnTo>
                <a:lnTo>
                  <a:pt x="274" y="144"/>
                </a:lnTo>
                <a:lnTo>
                  <a:pt x="282" y="151"/>
                </a:lnTo>
                <a:lnTo>
                  <a:pt x="289" y="155"/>
                </a:lnTo>
                <a:lnTo>
                  <a:pt x="287" y="159"/>
                </a:lnTo>
                <a:lnTo>
                  <a:pt x="285" y="159"/>
                </a:lnTo>
                <a:lnTo>
                  <a:pt x="280" y="161"/>
                </a:lnTo>
                <a:lnTo>
                  <a:pt x="270" y="159"/>
                </a:lnTo>
                <a:lnTo>
                  <a:pt x="259" y="159"/>
                </a:lnTo>
                <a:lnTo>
                  <a:pt x="251" y="163"/>
                </a:lnTo>
                <a:lnTo>
                  <a:pt x="243" y="167"/>
                </a:lnTo>
                <a:lnTo>
                  <a:pt x="239" y="174"/>
                </a:lnTo>
                <a:lnTo>
                  <a:pt x="236" y="184"/>
                </a:lnTo>
                <a:lnTo>
                  <a:pt x="234" y="190"/>
                </a:lnTo>
                <a:lnTo>
                  <a:pt x="226" y="197"/>
                </a:lnTo>
                <a:lnTo>
                  <a:pt x="220" y="203"/>
                </a:lnTo>
                <a:lnTo>
                  <a:pt x="220" y="209"/>
                </a:lnTo>
                <a:lnTo>
                  <a:pt x="216" y="220"/>
                </a:lnTo>
                <a:lnTo>
                  <a:pt x="214" y="226"/>
                </a:lnTo>
                <a:lnTo>
                  <a:pt x="211" y="234"/>
                </a:lnTo>
                <a:lnTo>
                  <a:pt x="203" y="239"/>
                </a:lnTo>
                <a:lnTo>
                  <a:pt x="195" y="247"/>
                </a:lnTo>
                <a:lnTo>
                  <a:pt x="190" y="255"/>
                </a:lnTo>
                <a:lnTo>
                  <a:pt x="188" y="262"/>
                </a:lnTo>
                <a:lnTo>
                  <a:pt x="188" y="274"/>
                </a:lnTo>
                <a:lnTo>
                  <a:pt x="188" y="282"/>
                </a:lnTo>
                <a:lnTo>
                  <a:pt x="184" y="291"/>
                </a:lnTo>
                <a:lnTo>
                  <a:pt x="182" y="297"/>
                </a:lnTo>
                <a:lnTo>
                  <a:pt x="176" y="305"/>
                </a:lnTo>
                <a:lnTo>
                  <a:pt x="178" y="312"/>
                </a:lnTo>
                <a:lnTo>
                  <a:pt x="176" y="322"/>
                </a:lnTo>
                <a:lnTo>
                  <a:pt x="180" y="330"/>
                </a:lnTo>
                <a:lnTo>
                  <a:pt x="176" y="337"/>
                </a:lnTo>
                <a:lnTo>
                  <a:pt x="166" y="343"/>
                </a:lnTo>
                <a:lnTo>
                  <a:pt x="155" y="349"/>
                </a:lnTo>
                <a:lnTo>
                  <a:pt x="142" y="349"/>
                </a:lnTo>
                <a:lnTo>
                  <a:pt x="128" y="343"/>
                </a:lnTo>
                <a:lnTo>
                  <a:pt x="122" y="335"/>
                </a:lnTo>
                <a:lnTo>
                  <a:pt x="117" y="330"/>
                </a:lnTo>
                <a:lnTo>
                  <a:pt x="107" y="326"/>
                </a:lnTo>
                <a:lnTo>
                  <a:pt x="99" y="324"/>
                </a:lnTo>
                <a:lnTo>
                  <a:pt x="86" y="326"/>
                </a:lnTo>
                <a:lnTo>
                  <a:pt x="76" y="320"/>
                </a:lnTo>
                <a:lnTo>
                  <a:pt x="63" y="320"/>
                </a:lnTo>
                <a:lnTo>
                  <a:pt x="51" y="320"/>
                </a:lnTo>
                <a:lnTo>
                  <a:pt x="40" y="32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1" name="Freeform 37"/>
          <p:cNvSpPr>
            <a:spLocks/>
          </p:cNvSpPr>
          <p:nvPr/>
        </p:nvSpPr>
        <p:spPr bwMode="auto">
          <a:xfrm>
            <a:off x="4682246" y="2376901"/>
            <a:ext cx="444780" cy="243553"/>
          </a:xfrm>
          <a:custGeom>
            <a:avLst/>
            <a:gdLst>
              <a:gd name="T0" fmla="*/ 2147483647 w 251"/>
              <a:gd name="T1" fmla="*/ 2147483647 h 140"/>
              <a:gd name="T2" fmla="*/ 2147483647 w 251"/>
              <a:gd name="T3" fmla="*/ 2147483647 h 140"/>
              <a:gd name="T4" fmla="*/ 2147483647 w 251"/>
              <a:gd name="T5" fmla="*/ 2147483647 h 140"/>
              <a:gd name="T6" fmla="*/ 2147483647 w 251"/>
              <a:gd name="T7" fmla="*/ 2147483647 h 140"/>
              <a:gd name="T8" fmla="*/ 2147483647 w 251"/>
              <a:gd name="T9" fmla="*/ 2147483647 h 140"/>
              <a:gd name="T10" fmla="*/ 2147483647 w 251"/>
              <a:gd name="T11" fmla="*/ 2147483647 h 140"/>
              <a:gd name="T12" fmla="*/ 2147483647 w 251"/>
              <a:gd name="T13" fmla="*/ 2147483647 h 140"/>
              <a:gd name="T14" fmla="*/ 2147483647 w 251"/>
              <a:gd name="T15" fmla="*/ 2147483647 h 140"/>
              <a:gd name="T16" fmla="*/ 2147483647 w 251"/>
              <a:gd name="T17" fmla="*/ 2147483647 h 140"/>
              <a:gd name="T18" fmla="*/ 2147483647 w 251"/>
              <a:gd name="T19" fmla="*/ 2147483647 h 140"/>
              <a:gd name="T20" fmla="*/ 2147483647 w 251"/>
              <a:gd name="T21" fmla="*/ 2147483647 h 140"/>
              <a:gd name="T22" fmla="*/ 2147483647 w 251"/>
              <a:gd name="T23" fmla="*/ 2147483647 h 140"/>
              <a:gd name="T24" fmla="*/ 2147483647 w 251"/>
              <a:gd name="T25" fmla="*/ 2147483647 h 140"/>
              <a:gd name="T26" fmla="*/ 2147483647 w 251"/>
              <a:gd name="T27" fmla="*/ 2147483647 h 140"/>
              <a:gd name="T28" fmla="*/ 2147483647 w 251"/>
              <a:gd name="T29" fmla="*/ 2147483647 h 140"/>
              <a:gd name="T30" fmla="*/ 2147483647 w 251"/>
              <a:gd name="T31" fmla="*/ 2147483647 h 140"/>
              <a:gd name="T32" fmla="*/ 2147483647 w 251"/>
              <a:gd name="T33" fmla="*/ 2147483647 h 140"/>
              <a:gd name="T34" fmla="*/ 2147483647 w 251"/>
              <a:gd name="T35" fmla="*/ 2147483647 h 140"/>
              <a:gd name="T36" fmla="*/ 2147483647 w 251"/>
              <a:gd name="T37" fmla="*/ 2147483647 h 140"/>
              <a:gd name="T38" fmla="*/ 2147483647 w 251"/>
              <a:gd name="T39" fmla="*/ 2147483647 h 140"/>
              <a:gd name="T40" fmla="*/ 2147483647 w 251"/>
              <a:gd name="T41" fmla="*/ 2147483647 h 140"/>
              <a:gd name="T42" fmla="*/ 2147483647 w 251"/>
              <a:gd name="T43" fmla="*/ 2147483647 h 140"/>
              <a:gd name="T44" fmla="*/ 2147483647 w 251"/>
              <a:gd name="T45" fmla="*/ 2147483647 h 140"/>
              <a:gd name="T46" fmla="*/ 2147483647 w 251"/>
              <a:gd name="T47" fmla="*/ 2147483647 h 140"/>
              <a:gd name="T48" fmla="*/ 2147483647 w 251"/>
              <a:gd name="T49" fmla="*/ 2147483647 h 140"/>
              <a:gd name="T50" fmla="*/ 2147483647 w 251"/>
              <a:gd name="T51" fmla="*/ 2147483647 h 140"/>
              <a:gd name="T52" fmla="*/ 2147483647 w 251"/>
              <a:gd name="T53" fmla="*/ 2147483647 h 140"/>
              <a:gd name="T54" fmla="*/ 2147483647 w 251"/>
              <a:gd name="T55" fmla="*/ 2147483647 h 140"/>
              <a:gd name="T56" fmla="*/ 2147483647 w 251"/>
              <a:gd name="T57" fmla="*/ 2147483647 h 140"/>
              <a:gd name="T58" fmla="*/ 2147483647 w 251"/>
              <a:gd name="T59" fmla="*/ 2147483647 h 140"/>
              <a:gd name="T60" fmla="*/ 2147483647 w 251"/>
              <a:gd name="T61" fmla="*/ 2147483647 h 140"/>
              <a:gd name="T62" fmla="*/ 2147483647 w 251"/>
              <a:gd name="T63" fmla="*/ 2147483647 h 140"/>
              <a:gd name="T64" fmla="*/ 2147483647 w 251"/>
              <a:gd name="T65" fmla="*/ 2147483647 h 140"/>
              <a:gd name="T66" fmla="*/ 2147483647 w 251"/>
              <a:gd name="T67" fmla="*/ 2147483647 h 140"/>
              <a:gd name="T68" fmla="*/ 2147483647 w 251"/>
              <a:gd name="T69" fmla="*/ 2147483647 h 140"/>
              <a:gd name="T70" fmla="*/ 2147483647 w 251"/>
              <a:gd name="T71" fmla="*/ 2147483647 h 140"/>
              <a:gd name="T72" fmla="*/ 2147483647 w 251"/>
              <a:gd name="T73" fmla="*/ 2147483647 h 140"/>
              <a:gd name="T74" fmla="*/ 2147483647 w 251"/>
              <a:gd name="T75" fmla="*/ 2147483647 h 140"/>
              <a:gd name="T76" fmla="*/ 2147483647 w 251"/>
              <a:gd name="T77" fmla="*/ 2147483647 h 140"/>
              <a:gd name="T78" fmla="*/ 2147483647 w 251"/>
              <a:gd name="T79" fmla="*/ 2147483647 h 140"/>
              <a:gd name="T80" fmla="*/ 2147483647 w 251"/>
              <a:gd name="T81" fmla="*/ 2147483647 h 140"/>
              <a:gd name="T82" fmla="*/ 2147483647 w 251"/>
              <a:gd name="T83" fmla="*/ 2147483647 h 140"/>
              <a:gd name="T84" fmla="*/ 2147483647 w 251"/>
              <a:gd name="T85" fmla="*/ 2147483647 h 140"/>
              <a:gd name="T86" fmla="*/ 2147483647 w 251"/>
              <a:gd name="T87" fmla="*/ 2147483647 h 140"/>
              <a:gd name="T88" fmla="*/ 2147483647 w 251"/>
              <a:gd name="T89" fmla="*/ 2147483647 h 140"/>
              <a:gd name="T90" fmla="*/ 2147483647 w 251"/>
              <a:gd name="T91" fmla="*/ 2147483647 h 140"/>
              <a:gd name="T92" fmla="*/ 2147483647 w 251"/>
              <a:gd name="T93" fmla="*/ 2147483647 h 140"/>
              <a:gd name="T94" fmla="*/ 2147483647 w 251"/>
              <a:gd name="T95" fmla="*/ 2147483647 h 140"/>
              <a:gd name="T96" fmla="*/ 2147483647 w 251"/>
              <a:gd name="T97" fmla="*/ 2147483647 h 140"/>
              <a:gd name="T98" fmla="*/ 2147483647 w 251"/>
              <a:gd name="T99" fmla="*/ 2147483647 h 140"/>
              <a:gd name="T100" fmla="*/ 0 w 251"/>
              <a:gd name="T101" fmla="*/ 2147483647 h 1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51"/>
              <a:gd name="T154" fmla="*/ 0 h 140"/>
              <a:gd name="T155" fmla="*/ 251 w 251"/>
              <a:gd name="T156" fmla="*/ 140 h 1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51" h="140">
                <a:moveTo>
                  <a:pt x="0" y="100"/>
                </a:moveTo>
                <a:lnTo>
                  <a:pt x="5" y="102"/>
                </a:lnTo>
                <a:lnTo>
                  <a:pt x="13" y="104"/>
                </a:lnTo>
                <a:lnTo>
                  <a:pt x="23" y="104"/>
                </a:lnTo>
                <a:lnTo>
                  <a:pt x="30" y="102"/>
                </a:lnTo>
                <a:lnTo>
                  <a:pt x="42" y="98"/>
                </a:lnTo>
                <a:lnTo>
                  <a:pt x="46" y="96"/>
                </a:lnTo>
                <a:lnTo>
                  <a:pt x="51" y="92"/>
                </a:lnTo>
                <a:lnTo>
                  <a:pt x="57" y="88"/>
                </a:lnTo>
                <a:lnTo>
                  <a:pt x="67" y="83"/>
                </a:lnTo>
                <a:lnTo>
                  <a:pt x="74" y="84"/>
                </a:lnTo>
                <a:lnTo>
                  <a:pt x="78" y="86"/>
                </a:lnTo>
                <a:lnTo>
                  <a:pt x="86" y="86"/>
                </a:lnTo>
                <a:lnTo>
                  <a:pt x="92" y="84"/>
                </a:lnTo>
                <a:lnTo>
                  <a:pt x="95" y="83"/>
                </a:lnTo>
                <a:lnTo>
                  <a:pt x="99" y="84"/>
                </a:lnTo>
                <a:lnTo>
                  <a:pt x="101" y="90"/>
                </a:lnTo>
                <a:lnTo>
                  <a:pt x="99" y="96"/>
                </a:lnTo>
                <a:lnTo>
                  <a:pt x="99" y="100"/>
                </a:lnTo>
                <a:lnTo>
                  <a:pt x="94" y="107"/>
                </a:lnTo>
                <a:lnTo>
                  <a:pt x="86" y="111"/>
                </a:lnTo>
                <a:lnTo>
                  <a:pt x="78" y="113"/>
                </a:lnTo>
                <a:lnTo>
                  <a:pt x="78" y="117"/>
                </a:lnTo>
                <a:lnTo>
                  <a:pt x="80" y="121"/>
                </a:lnTo>
                <a:lnTo>
                  <a:pt x="84" y="123"/>
                </a:lnTo>
                <a:lnTo>
                  <a:pt x="90" y="127"/>
                </a:lnTo>
                <a:lnTo>
                  <a:pt x="95" y="131"/>
                </a:lnTo>
                <a:lnTo>
                  <a:pt x="105" y="132"/>
                </a:lnTo>
                <a:lnTo>
                  <a:pt x="109" y="132"/>
                </a:lnTo>
                <a:lnTo>
                  <a:pt x="111" y="132"/>
                </a:lnTo>
                <a:lnTo>
                  <a:pt x="118" y="132"/>
                </a:lnTo>
                <a:lnTo>
                  <a:pt x="122" y="132"/>
                </a:lnTo>
                <a:lnTo>
                  <a:pt x="126" y="136"/>
                </a:lnTo>
                <a:lnTo>
                  <a:pt x="132" y="138"/>
                </a:lnTo>
                <a:lnTo>
                  <a:pt x="142" y="140"/>
                </a:lnTo>
                <a:lnTo>
                  <a:pt x="149" y="140"/>
                </a:lnTo>
                <a:lnTo>
                  <a:pt x="153" y="136"/>
                </a:lnTo>
                <a:lnTo>
                  <a:pt x="149" y="131"/>
                </a:lnTo>
                <a:lnTo>
                  <a:pt x="143" y="125"/>
                </a:lnTo>
                <a:lnTo>
                  <a:pt x="143" y="117"/>
                </a:lnTo>
                <a:lnTo>
                  <a:pt x="143" y="111"/>
                </a:lnTo>
                <a:lnTo>
                  <a:pt x="147" y="106"/>
                </a:lnTo>
                <a:lnTo>
                  <a:pt x="153" y="104"/>
                </a:lnTo>
                <a:lnTo>
                  <a:pt x="157" y="107"/>
                </a:lnTo>
                <a:lnTo>
                  <a:pt x="163" y="111"/>
                </a:lnTo>
                <a:lnTo>
                  <a:pt x="168" y="115"/>
                </a:lnTo>
                <a:lnTo>
                  <a:pt x="178" y="115"/>
                </a:lnTo>
                <a:lnTo>
                  <a:pt x="188" y="117"/>
                </a:lnTo>
                <a:lnTo>
                  <a:pt x="201" y="119"/>
                </a:lnTo>
                <a:lnTo>
                  <a:pt x="211" y="119"/>
                </a:lnTo>
                <a:lnTo>
                  <a:pt x="224" y="121"/>
                </a:lnTo>
                <a:lnTo>
                  <a:pt x="236" y="123"/>
                </a:lnTo>
                <a:lnTo>
                  <a:pt x="243" y="125"/>
                </a:lnTo>
                <a:lnTo>
                  <a:pt x="251" y="127"/>
                </a:lnTo>
                <a:lnTo>
                  <a:pt x="249" y="125"/>
                </a:lnTo>
                <a:lnTo>
                  <a:pt x="247" y="111"/>
                </a:lnTo>
                <a:lnTo>
                  <a:pt x="241" y="104"/>
                </a:lnTo>
                <a:lnTo>
                  <a:pt x="239" y="94"/>
                </a:lnTo>
                <a:lnTo>
                  <a:pt x="236" y="83"/>
                </a:lnTo>
                <a:lnTo>
                  <a:pt x="236" y="73"/>
                </a:lnTo>
                <a:lnTo>
                  <a:pt x="232" y="65"/>
                </a:lnTo>
                <a:lnTo>
                  <a:pt x="234" y="56"/>
                </a:lnTo>
                <a:lnTo>
                  <a:pt x="232" y="48"/>
                </a:lnTo>
                <a:lnTo>
                  <a:pt x="226" y="42"/>
                </a:lnTo>
                <a:lnTo>
                  <a:pt x="224" y="37"/>
                </a:lnTo>
                <a:lnTo>
                  <a:pt x="224" y="33"/>
                </a:lnTo>
                <a:lnTo>
                  <a:pt x="222" y="27"/>
                </a:lnTo>
                <a:lnTo>
                  <a:pt x="220" y="25"/>
                </a:lnTo>
                <a:lnTo>
                  <a:pt x="213" y="21"/>
                </a:lnTo>
                <a:lnTo>
                  <a:pt x="205" y="19"/>
                </a:lnTo>
                <a:lnTo>
                  <a:pt x="193" y="17"/>
                </a:lnTo>
                <a:lnTo>
                  <a:pt x="184" y="19"/>
                </a:lnTo>
                <a:lnTo>
                  <a:pt x="172" y="15"/>
                </a:lnTo>
                <a:lnTo>
                  <a:pt x="163" y="12"/>
                </a:lnTo>
                <a:lnTo>
                  <a:pt x="149" y="12"/>
                </a:lnTo>
                <a:lnTo>
                  <a:pt x="140" y="13"/>
                </a:lnTo>
                <a:lnTo>
                  <a:pt x="132" y="13"/>
                </a:lnTo>
                <a:lnTo>
                  <a:pt x="124" y="8"/>
                </a:lnTo>
                <a:lnTo>
                  <a:pt x="118" y="6"/>
                </a:lnTo>
                <a:lnTo>
                  <a:pt x="113" y="8"/>
                </a:lnTo>
                <a:lnTo>
                  <a:pt x="107" y="8"/>
                </a:lnTo>
                <a:lnTo>
                  <a:pt x="103" y="4"/>
                </a:lnTo>
                <a:lnTo>
                  <a:pt x="99" y="0"/>
                </a:lnTo>
                <a:lnTo>
                  <a:pt x="97" y="4"/>
                </a:lnTo>
                <a:lnTo>
                  <a:pt x="95" y="4"/>
                </a:lnTo>
                <a:lnTo>
                  <a:pt x="90" y="6"/>
                </a:lnTo>
                <a:lnTo>
                  <a:pt x="80" y="4"/>
                </a:lnTo>
                <a:lnTo>
                  <a:pt x="69" y="4"/>
                </a:lnTo>
                <a:lnTo>
                  <a:pt x="61" y="8"/>
                </a:lnTo>
                <a:lnTo>
                  <a:pt x="53" y="12"/>
                </a:lnTo>
                <a:lnTo>
                  <a:pt x="49" y="19"/>
                </a:lnTo>
                <a:lnTo>
                  <a:pt x="46" y="29"/>
                </a:lnTo>
                <a:lnTo>
                  <a:pt x="44" y="35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26" y="65"/>
                </a:lnTo>
                <a:lnTo>
                  <a:pt x="24" y="71"/>
                </a:lnTo>
                <a:lnTo>
                  <a:pt x="21" y="79"/>
                </a:lnTo>
                <a:lnTo>
                  <a:pt x="13" y="84"/>
                </a:lnTo>
                <a:lnTo>
                  <a:pt x="5" y="92"/>
                </a:lnTo>
                <a:lnTo>
                  <a:pt x="0" y="10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2" name="Freeform 38"/>
          <p:cNvSpPr>
            <a:spLocks/>
          </p:cNvSpPr>
          <p:nvPr/>
        </p:nvSpPr>
        <p:spPr bwMode="auto">
          <a:xfrm>
            <a:off x="4658256" y="2519424"/>
            <a:ext cx="487225" cy="263395"/>
          </a:xfrm>
          <a:custGeom>
            <a:avLst/>
            <a:gdLst>
              <a:gd name="T0" fmla="*/ 2147483647 w 274"/>
              <a:gd name="T1" fmla="*/ 2147483647 h 151"/>
              <a:gd name="T2" fmla="*/ 2147483647 w 274"/>
              <a:gd name="T3" fmla="*/ 2147483647 h 151"/>
              <a:gd name="T4" fmla="*/ 2147483647 w 274"/>
              <a:gd name="T5" fmla="*/ 2147483647 h 151"/>
              <a:gd name="T6" fmla="*/ 2147483647 w 274"/>
              <a:gd name="T7" fmla="*/ 2147483647 h 151"/>
              <a:gd name="T8" fmla="*/ 2147483647 w 274"/>
              <a:gd name="T9" fmla="*/ 2147483647 h 151"/>
              <a:gd name="T10" fmla="*/ 2147483647 w 274"/>
              <a:gd name="T11" fmla="*/ 2147483647 h 151"/>
              <a:gd name="T12" fmla="*/ 2147483647 w 274"/>
              <a:gd name="T13" fmla="*/ 2147483647 h 151"/>
              <a:gd name="T14" fmla="*/ 2147483647 w 274"/>
              <a:gd name="T15" fmla="*/ 2147483647 h 151"/>
              <a:gd name="T16" fmla="*/ 2147483647 w 274"/>
              <a:gd name="T17" fmla="*/ 2147483647 h 151"/>
              <a:gd name="T18" fmla="*/ 2147483647 w 274"/>
              <a:gd name="T19" fmla="*/ 2147483647 h 151"/>
              <a:gd name="T20" fmla="*/ 2147483647 w 274"/>
              <a:gd name="T21" fmla="*/ 2147483647 h 151"/>
              <a:gd name="T22" fmla="*/ 2147483647 w 274"/>
              <a:gd name="T23" fmla="*/ 2147483647 h 151"/>
              <a:gd name="T24" fmla="*/ 2147483647 w 274"/>
              <a:gd name="T25" fmla="*/ 2147483647 h 151"/>
              <a:gd name="T26" fmla="*/ 2147483647 w 274"/>
              <a:gd name="T27" fmla="*/ 2147483647 h 151"/>
              <a:gd name="T28" fmla="*/ 2147483647 w 274"/>
              <a:gd name="T29" fmla="*/ 0 h 151"/>
              <a:gd name="T30" fmla="*/ 2147483647 w 274"/>
              <a:gd name="T31" fmla="*/ 2147483647 h 151"/>
              <a:gd name="T32" fmla="*/ 2147483647 w 274"/>
              <a:gd name="T33" fmla="*/ 2147483647 h 151"/>
              <a:gd name="T34" fmla="*/ 2147483647 w 274"/>
              <a:gd name="T35" fmla="*/ 2147483647 h 151"/>
              <a:gd name="T36" fmla="*/ 2147483647 w 274"/>
              <a:gd name="T37" fmla="*/ 2147483647 h 151"/>
              <a:gd name="T38" fmla="*/ 0 w 274"/>
              <a:gd name="T39" fmla="*/ 2147483647 h 151"/>
              <a:gd name="T40" fmla="*/ 2147483647 w 274"/>
              <a:gd name="T41" fmla="*/ 2147483647 h 151"/>
              <a:gd name="T42" fmla="*/ 2147483647 w 274"/>
              <a:gd name="T43" fmla="*/ 2147483647 h 151"/>
              <a:gd name="T44" fmla="*/ 2147483647 w 274"/>
              <a:gd name="T45" fmla="*/ 2147483647 h 151"/>
              <a:gd name="T46" fmla="*/ 2147483647 w 274"/>
              <a:gd name="T47" fmla="*/ 2147483647 h 151"/>
              <a:gd name="T48" fmla="*/ 2147483647 w 274"/>
              <a:gd name="T49" fmla="*/ 2147483647 h 151"/>
              <a:gd name="T50" fmla="*/ 2147483647 w 274"/>
              <a:gd name="T51" fmla="*/ 2147483647 h 151"/>
              <a:gd name="T52" fmla="*/ 2147483647 w 274"/>
              <a:gd name="T53" fmla="*/ 2147483647 h 151"/>
              <a:gd name="T54" fmla="*/ 2147483647 w 274"/>
              <a:gd name="T55" fmla="*/ 2147483647 h 151"/>
              <a:gd name="T56" fmla="*/ 2147483647 w 274"/>
              <a:gd name="T57" fmla="*/ 2147483647 h 151"/>
              <a:gd name="T58" fmla="*/ 2147483647 w 274"/>
              <a:gd name="T59" fmla="*/ 2147483647 h 151"/>
              <a:gd name="T60" fmla="*/ 2147483647 w 274"/>
              <a:gd name="T61" fmla="*/ 2147483647 h 151"/>
              <a:gd name="T62" fmla="*/ 2147483647 w 274"/>
              <a:gd name="T63" fmla="*/ 2147483647 h 151"/>
              <a:gd name="T64" fmla="*/ 2147483647 w 274"/>
              <a:gd name="T65" fmla="*/ 2147483647 h 151"/>
              <a:gd name="T66" fmla="*/ 2147483647 w 274"/>
              <a:gd name="T67" fmla="*/ 2147483647 h 151"/>
              <a:gd name="T68" fmla="*/ 2147483647 w 274"/>
              <a:gd name="T69" fmla="*/ 2147483647 h 151"/>
              <a:gd name="T70" fmla="*/ 2147483647 w 274"/>
              <a:gd name="T71" fmla="*/ 2147483647 h 151"/>
              <a:gd name="T72" fmla="*/ 2147483647 w 274"/>
              <a:gd name="T73" fmla="*/ 2147483647 h 151"/>
              <a:gd name="T74" fmla="*/ 2147483647 w 274"/>
              <a:gd name="T75" fmla="*/ 2147483647 h 151"/>
              <a:gd name="T76" fmla="*/ 2147483647 w 274"/>
              <a:gd name="T77" fmla="*/ 2147483647 h 151"/>
              <a:gd name="T78" fmla="*/ 2147483647 w 274"/>
              <a:gd name="T79" fmla="*/ 2147483647 h 151"/>
              <a:gd name="T80" fmla="*/ 2147483647 w 274"/>
              <a:gd name="T81" fmla="*/ 2147483647 h 151"/>
              <a:gd name="T82" fmla="*/ 2147483647 w 274"/>
              <a:gd name="T83" fmla="*/ 2147483647 h 15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4"/>
              <a:gd name="T127" fmla="*/ 0 h 151"/>
              <a:gd name="T128" fmla="*/ 274 w 274"/>
              <a:gd name="T129" fmla="*/ 151 h 15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4" h="151">
                <a:moveTo>
                  <a:pt x="265" y="44"/>
                </a:moveTo>
                <a:lnTo>
                  <a:pt x="257" y="42"/>
                </a:lnTo>
                <a:lnTo>
                  <a:pt x="250" y="40"/>
                </a:lnTo>
                <a:lnTo>
                  <a:pt x="238" y="38"/>
                </a:lnTo>
                <a:lnTo>
                  <a:pt x="225" y="36"/>
                </a:lnTo>
                <a:lnTo>
                  <a:pt x="215" y="36"/>
                </a:lnTo>
                <a:lnTo>
                  <a:pt x="202" y="34"/>
                </a:lnTo>
                <a:lnTo>
                  <a:pt x="192" y="32"/>
                </a:lnTo>
                <a:lnTo>
                  <a:pt x="182" y="32"/>
                </a:lnTo>
                <a:lnTo>
                  <a:pt x="177" y="28"/>
                </a:lnTo>
                <a:lnTo>
                  <a:pt x="171" y="24"/>
                </a:lnTo>
                <a:lnTo>
                  <a:pt x="167" y="21"/>
                </a:lnTo>
                <a:lnTo>
                  <a:pt x="161" y="23"/>
                </a:lnTo>
                <a:lnTo>
                  <a:pt x="157" y="28"/>
                </a:lnTo>
                <a:lnTo>
                  <a:pt x="157" y="34"/>
                </a:lnTo>
                <a:lnTo>
                  <a:pt x="157" y="42"/>
                </a:lnTo>
                <a:lnTo>
                  <a:pt x="163" y="48"/>
                </a:lnTo>
                <a:lnTo>
                  <a:pt x="167" y="53"/>
                </a:lnTo>
                <a:lnTo>
                  <a:pt x="163" y="57"/>
                </a:lnTo>
                <a:lnTo>
                  <a:pt x="156" y="57"/>
                </a:lnTo>
                <a:lnTo>
                  <a:pt x="146" y="55"/>
                </a:lnTo>
                <a:lnTo>
                  <a:pt x="140" y="53"/>
                </a:lnTo>
                <a:lnTo>
                  <a:pt x="136" y="49"/>
                </a:lnTo>
                <a:lnTo>
                  <a:pt x="132" y="49"/>
                </a:lnTo>
                <a:lnTo>
                  <a:pt x="125" y="49"/>
                </a:lnTo>
                <a:lnTo>
                  <a:pt x="123" y="49"/>
                </a:lnTo>
                <a:lnTo>
                  <a:pt x="119" y="49"/>
                </a:lnTo>
                <a:lnTo>
                  <a:pt x="109" y="48"/>
                </a:lnTo>
                <a:lnTo>
                  <a:pt x="104" y="44"/>
                </a:lnTo>
                <a:lnTo>
                  <a:pt x="98" y="40"/>
                </a:lnTo>
                <a:lnTo>
                  <a:pt x="94" y="38"/>
                </a:lnTo>
                <a:lnTo>
                  <a:pt x="92" y="34"/>
                </a:lnTo>
                <a:lnTo>
                  <a:pt x="92" y="30"/>
                </a:lnTo>
                <a:lnTo>
                  <a:pt x="100" y="28"/>
                </a:lnTo>
                <a:lnTo>
                  <a:pt x="108" y="24"/>
                </a:lnTo>
                <a:lnTo>
                  <a:pt x="113" y="17"/>
                </a:lnTo>
                <a:lnTo>
                  <a:pt x="113" y="13"/>
                </a:lnTo>
                <a:lnTo>
                  <a:pt x="115" y="7"/>
                </a:lnTo>
                <a:lnTo>
                  <a:pt x="113" y="1"/>
                </a:lnTo>
                <a:lnTo>
                  <a:pt x="109" y="0"/>
                </a:lnTo>
                <a:lnTo>
                  <a:pt x="106" y="1"/>
                </a:lnTo>
                <a:lnTo>
                  <a:pt x="100" y="3"/>
                </a:lnTo>
                <a:lnTo>
                  <a:pt x="92" y="3"/>
                </a:lnTo>
                <a:lnTo>
                  <a:pt x="88" y="1"/>
                </a:lnTo>
                <a:lnTo>
                  <a:pt x="81" y="0"/>
                </a:lnTo>
                <a:lnTo>
                  <a:pt x="71" y="5"/>
                </a:lnTo>
                <a:lnTo>
                  <a:pt x="65" y="9"/>
                </a:lnTo>
                <a:lnTo>
                  <a:pt x="60" y="13"/>
                </a:lnTo>
                <a:lnTo>
                  <a:pt x="56" y="15"/>
                </a:lnTo>
                <a:lnTo>
                  <a:pt x="44" y="19"/>
                </a:lnTo>
                <a:lnTo>
                  <a:pt x="37" y="21"/>
                </a:lnTo>
                <a:lnTo>
                  <a:pt x="27" y="21"/>
                </a:lnTo>
                <a:lnTo>
                  <a:pt x="19" y="19"/>
                </a:lnTo>
                <a:lnTo>
                  <a:pt x="14" y="17"/>
                </a:lnTo>
                <a:lnTo>
                  <a:pt x="12" y="24"/>
                </a:lnTo>
                <a:lnTo>
                  <a:pt x="12" y="36"/>
                </a:lnTo>
                <a:lnTo>
                  <a:pt x="12" y="44"/>
                </a:lnTo>
                <a:lnTo>
                  <a:pt x="8" y="53"/>
                </a:lnTo>
                <a:lnTo>
                  <a:pt x="6" y="59"/>
                </a:lnTo>
                <a:lnTo>
                  <a:pt x="0" y="67"/>
                </a:lnTo>
                <a:lnTo>
                  <a:pt x="2" y="74"/>
                </a:lnTo>
                <a:lnTo>
                  <a:pt x="0" y="84"/>
                </a:lnTo>
                <a:lnTo>
                  <a:pt x="4" y="92"/>
                </a:lnTo>
                <a:lnTo>
                  <a:pt x="0" y="99"/>
                </a:lnTo>
                <a:lnTo>
                  <a:pt x="2" y="103"/>
                </a:lnTo>
                <a:lnTo>
                  <a:pt x="8" y="111"/>
                </a:lnTo>
                <a:lnTo>
                  <a:pt x="15" y="117"/>
                </a:lnTo>
                <a:lnTo>
                  <a:pt x="23" y="118"/>
                </a:lnTo>
                <a:lnTo>
                  <a:pt x="35" y="118"/>
                </a:lnTo>
                <a:lnTo>
                  <a:pt x="46" y="118"/>
                </a:lnTo>
                <a:lnTo>
                  <a:pt x="58" y="115"/>
                </a:lnTo>
                <a:lnTo>
                  <a:pt x="63" y="109"/>
                </a:lnTo>
                <a:lnTo>
                  <a:pt x="71" y="103"/>
                </a:lnTo>
                <a:lnTo>
                  <a:pt x="79" y="97"/>
                </a:lnTo>
                <a:lnTo>
                  <a:pt x="88" y="94"/>
                </a:lnTo>
                <a:lnTo>
                  <a:pt x="94" y="90"/>
                </a:lnTo>
                <a:lnTo>
                  <a:pt x="102" y="90"/>
                </a:lnTo>
                <a:lnTo>
                  <a:pt x="108" y="95"/>
                </a:lnTo>
                <a:lnTo>
                  <a:pt x="109" y="101"/>
                </a:lnTo>
                <a:lnTo>
                  <a:pt x="106" y="105"/>
                </a:lnTo>
                <a:lnTo>
                  <a:pt x="102" y="107"/>
                </a:lnTo>
                <a:lnTo>
                  <a:pt x="100" y="115"/>
                </a:lnTo>
                <a:lnTo>
                  <a:pt x="100" y="122"/>
                </a:lnTo>
                <a:lnTo>
                  <a:pt x="98" y="126"/>
                </a:lnTo>
                <a:lnTo>
                  <a:pt x="98" y="130"/>
                </a:lnTo>
                <a:lnTo>
                  <a:pt x="100" y="134"/>
                </a:lnTo>
                <a:lnTo>
                  <a:pt x="106" y="134"/>
                </a:lnTo>
                <a:lnTo>
                  <a:pt x="109" y="136"/>
                </a:lnTo>
                <a:lnTo>
                  <a:pt x="109" y="140"/>
                </a:lnTo>
                <a:lnTo>
                  <a:pt x="108" y="142"/>
                </a:lnTo>
                <a:lnTo>
                  <a:pt x="108" y="145"/>
                </a:lnTo>
                <a:lnTo>
                  <a:pt x="109" y="147"/>
                </a:lnTo>
                <a:lnTo>
                  <a:pt x="115" y="151"/>
                </a:lnTo>
                <a:lnTo>
                  <a:pt x="123" y="151"/>
                </a:lnTo>
                <a:lnTo>
                  <a:pt x="129" y="147"/>
                </a:lnTo>
                <a:lnTo>
                  <a:pt x="134" y="149"/>
                </a:lnTo>
                <a:lnTo>
                  <a:pt x="138" y="143"/>
                </a:lnTo>
                <a:lnTo>
                  <a:pt x="140" y="136"/>
                </a:lnTo>
                <a:lnTo>
                  <a:pt x="142" y="132"/>
                </a:lnTo>
                <a:lnTo>
                  <a:pt x="148" y="126"/>
                </a:lnTo>
                <a:lnTo>
                  <a:pt x="156" y="126"/>
                </a:lnTo>
                <a:lnTo>
                  <a:pt x="159" y="126"/>
                </a:lnTo>
                <a:lnTo>
                  <a:pt x="169" y="124"/>
                </a:lnTo>
                <a:lnTo>
                  <a:pt x="173" y="118"/>
                </a:lnTo>
                <a:lnTo>
                  <a:pt x="177" y="120"/>
                </a:lnTo>
                <a:lnTo>
                  <a:pt x="184" y="122"/>
                </a:lnTo>
                <a:lnTo>
                  <a:pt x="192" y="120"/>
                </a:lnTo>
                <a:lnTo>
                  <a:pt x="202" y="120"/>
                </a:lnTo>
                <a:lnTo>
                  <a:pt x="207" y="117"/>
                </a:lnTo>
                <a:lnTo>
                  <a:pt x="211" y="115"/>
                </a:lnTo>
                <a:lnTo>
                  <a:pt x="215" y="107"/>
                </a:lnTo>
                <a:lnTo>
                  <a:pt x="221" y="105"/>
                </a:lnTo>
                <a:lnTo>
                  <a:pt x="228" y="103"/>
                </a:lnTo>
                <a:lnTo>
                  <a:pt x="236" y="103"/>
                </a:lnTo>
                <a:lnTo>
                  <a:pt x="240" y="103"/>
                </a:lnTo>
                <a:lnTo>
                  <a:pt x="248" y="101"/>
                </a:lnTo>
                <a:lnTo>
                  <a:pt x="255" y="101"/>
                </a:lnTo>
                <a:lnTo>
                  <a:pt x="261" y="101"/>
                </a:lnTo>
                <a:lnTo>
                  <a:pt x="269" y="99"/>
                </a:lnTo>
                <a:lnTo>
                  <a:pt x="274" y="97"/>
                </a:lnTo>
                <a:lnTo>
                  <a:pt x="273" y="90"/>
                </a:lnTo>
                <a:lnTo>
                  <a:pt x="271" y="86"/>
                </a:lnTo>
                <a:lnTo>
                  <a:pt x="269" y="76"/>
                </a:lnTo>
                <a:lnTo>
                  <a:pt x="269" y="67"/>
                </a:lnTo>
                <a:lnTo>
                  <a:pt x="269" y="61"/>
                </a:lnTo>
                <a:lnTo>
                  <a:pt x="267" y="55"/>
                </a:lnTo>
                <a:lnTo>
                  <a:pt x="267" y="49"/>
                </a:lnTo>
                <a:lnTo>
                  <a:pt x="265" y="44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7" name="Freeform 39"/>
          <p:cNvSpPr>
            <a:spLocks/>
          </p:cNvSpPr>
          <p:nvPr/>
        </p:nvSpPr>
        <p:spPr bwMode="auto">
          <a:xfrm>
            <a:off x="3678263" y="2806269"/>
            <a:ext cx="1118404" cy="1228571"/>
          </a:xfrm>
          <a:custGeom>
            <a:avLst/>
            <a:gdLst>
              <a:gd name="T0" fmla="*/ 2147483647 w 628"/>
              <a:gd name="T1" fmla="*/ 2147483647 h 706"/>
              <a:gd name="T2" fmla="*/ 2147483647 w 628"/>
              <a:gd name="T3" fmla="*/ 2147483647 h 706"/>
              <a:gd name="T4" fmla="*/ 2147483647 w 628"/>
              <a:gd name="T5" fmla="*/ 2147483647 h 706"/>
              <a:gd name="T6" fmla="*/ 2147483647 w 628"/>
              <a:gd name="T7" fmla="*/ 2147483647 h 706"/>
              <a:gd name="T8" fmla="*/ 2147483647 w 628"/>
              <a:gd name="T9" fmla="*/ 2147483647 h 706"/>
              <a:gd name="T10" fmla="*/ 2147483647 w 628"/>
              <a:gd name="T11" fmla="*/ 2147483647 h 706"/>
              <a:gd name="T12" fmla="*/ 2147483647 w 628"/>
              <a:gd name="T13" fmla="*/ 2147483647 h 706"/>
              <a:gd name="T14" fmla="*/ 2147483647 w 628"/>
              <a:gd name="T15" fmla="*/ 2147483647 h 706"/>
              <a:gd name="T16" fmla="*/ 2147483647 w 628"/>
              <a:gd name="T17" fmla="*/ 2147483647 h 706"/>
              <a:gd name="T18" fmla="*/ 2147483647 w 628"/>
              <a:gd name="T19" fmla="*/ 2147483647 h 706"/>
              <a:gd name="T20" fmla="*/ 2147483647 w 628"/>
              <a:gd name="T21" fmla="*/ 2147483647 h 706"/>
              <a:gd name="T22" fmla="*/ 2147483647 w 628"/>
              <a:gd name="T23" fmla="*/ 2147483647 h 706"/>
              <a:gd name="T24" fmla="*/ 2147483647 w 628"/>
              <a:gd name="T25" fmla="*/ 2147483647 h 706"/>
              <a:gd name="T26" fmla="*/ 2147483647 w 628"/>
              <a:gd name="T27" fmla="*/ 2147483647 h 706"/>
              <a:gd name="T28" fmla="*/ 2147483647 w 628"/>
              <a:gd name="T29" fmla="*/ 2147483647 h 706"/>
              <a:gd name="T30" fmla="*/ 2147483647 w 628"/>
              <a:gd name="T31" fmla="*/ 2147483647 h 706"/>
              <a:gd name="T32" fmla="*/ 2147483647 w 628"/>
              <a:gd name="T33" fmla="*/ 2147483647 h 706"/>
              <a:gd name="T34" fmla="*/ 2147483647 w 628"/>
              <a:gd name="T35" fmla="*/ 2147483647 h 706"/>
              <a:gd name="T36" fmla="*/ 2147483647 w 628"/>
              <a:gd name="T37" fmla="*/ 2147483647 h 706"/>
              <a:gd name="T38" fmla="*/ 2147483647 w 628"/>
              <a:gd name="T39" fmla="*/ 2147483647 h 706"/>
              <a:gd name="T40" fmla="*/ 2147483647 w 628"/>
              <a:gd name="T41" fmla="*/ 2147483647 h 706"/>
              <a:gd name="T42" fmla="*/ 2147483647 w 628"/>
              <a:gd name="T43" fmla="*/ 2147483647 h 706"/>
              <a:gd name="T44" fmla="*/ 2147483647 w 628"/>
              <a:gd name="T45" fmla="*/ 2147483647 h 706"/>
              <a:gd name="T46" fmla="*/ 2147483647 w 628"/>
              <a:gd name="T47" fmla="*/ 2147483647 h 706"/>
              <a:gd name="T48" fmla="*/ 2147483647 w 628"/>
              <a:gd name="T49" fmla="*/ 2147483647 h 706"/>
              <a:gd name="T50" fmla="*/ 2147483647 w 628"/>
              <a:gd name="T51" fmla="*/ 2147483647 h 706"/>
              <a:gd name="T52" fmla="*/ 2147483647 w 628"/>
              <a:gd name="T53" fmla="*/ 2147483647 h 706"/>
              <a:gd name="T54" fmla="*/ 2147483647 w 628"/>
              <a:gd name="T55" fmla="*/ 2147483647 h 706"/>
              <a:gd name="T56" fmla="*/ 2147483647 w 628"/>
              <a:gd name="T57" fmla="*/ 2147483647 h 706"/>
              <a:gd name="T58" fmla="*/ 2147483647 w 628"/>
              <a:gd name="T59" fmla="*/ 2147483647 h 706"/>
              <a:gd name="T60" fmla="*/ 2147483647 w 628"/>
              <a:gd name="T61" fmla="*/ 2147483647 h 706"/>
              <a:gd name="T62" fmla="*/ 2147483647 w 628"/>
              <a:gd name="T63" fmla="*/ 2147483647 h 706"/>
              <a:gd name="T64" fmla="*/ 2147483647 w 628"/>
              <a:gd name="T65" fmla="*/ 2147483647 h 706"/>
              <a:gd name="T66" fmla="*/ 2147483647 w 628"/>
              <a:gd name="T67" fmla="*/ 2147483647 h 706"/>
              <a:gd name="T68" fmla="*/ 2147483647 w 628"/>
              <a:gd name="T69" fmla="*/ 2147483647 h 706"/>
              <a:gd name="T70" fmla="*/ 2147483647 w 628"/>
              <a:gd name="T71" fmla="*/ 2147483647 h 706"/>
              <a:gd name="T72" fmla="*/ 2147483647 w 628"/>
              <a:gd name="T73" fmla="*/ 2147483647 h 706"/>
              <a:gd name="T74" fmla="*/ 2147483647 w 628"/>
              <a:gd name="T75" fmla="*/ 2147483647 h 706"/>
              <a:gd name="T76" fmla="*/ 2147483647 w 628"/>
              <a:gd name="T77" fmla="*/ 2147483647 h 706"/>
              <a:gd name="T78" fmla="*/ 2147483647 w 628"/>
              <a:gd name="T79" fmla="*/ 2147483647 h 706"/>
              <a:gd name="T80" fmla="*/ 2147483647 w 628"/>
              <a:gd name="T81" fmla="*/ 2147483647 h 706"/>
              <a:gd name="T82" fmla="*/ 2147483647 w 628"/>
              <a:gd name="T83" fmla="*/ 2147483647 h 706"/>
              <a:gd name="T84" fmla="*/ 2147483647 w 628"/>
              <a:gd name="T85" fmla="*/ 2147483647 h 706"/>
              <a:gd name="T86" fmla="*/ 2147483647 w 628"/>
              <a:gd name="T87" fmla="*/ 2147483647 h 706"/>
              <a:gd name="T88" fmla="*/ 2147483647 w 628"/>
              <a:gd name="T89" fmla="*/ 2147483647 h 706"/>
              <a:gd name="T90" fmla="*/ 2147483647 w 628"/>
              <a:gd name="T91" fmla="*/ 2147483647 h 706"/>
              <a:gd name="T92" fmla="*/ 2147483647 w 628"/>
              <a:gd name="T93" fmla="*/ 2147483647 h 706"/>
              <a:gd name="T94" fmla="*/ 2147483647 w 628"/>
              <a:gd name="T95" fmla="*/ 2147483647 h 706"/>
              <a:gd name="T96" fmla="*/ 2147483647 w 628"/>
              <a:gd name="T97" fmla="*/ 2147483647 h 706"/>
              <a:gd name="T98" fmla="*/ 2147483647 w 628"/>
              <a:gd name="T99" fmla="*/ 2147483647 h 706"/>
              <a:gd name="T100" fmla="*/ 2147483647 w 628"/>
              <a:gd name="T101" fmla="*/ 2147483647 h 706"/>
              <a:gd name="T102" fmla="*/ 2147483647 w 628"/>
              <a:gd name="T103" fmla="*/ 2147483647 h 706"/>
              <a:gd name="T104" fmla="*/ 2147483647 w 628"/>
              <a:gd name="T105" fmla="*/ 2147483647 h 706"/>
              <a:gd name="T106" fmla="*/ 2147483647 w 628"/>
              <a:gd name="T107" fmla="*/ 2147483647 h 706"/>
              <a:gd name="T108" fmla="*/ 2147483647 w 628"/>
              <a:gd name="T109" fmla="*/ 2147483647 h 706"/>
              <a:gd name="T110" fmla="*/ 2147483647 w 628"/>
              <a:gd name="T111" fmla="*/ 2147483647 h 706"/>
              <a:gd name="T112" fmla="*/ 2147483647 w 628"/>
              <a:gd name="T113" fmla="*/ 2147483647 h 706"/>
              <a:gd name="T114" fmla="*/ 2147483647 w 628"/>
              <a:gd name="T115" fmla="*/ 2147483647 h 7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8"/>
              <a:gd name="T175" fmla="*/ 0 h 706"/>
              <a:gd name="T176" fmla="*/ 628 w 628"/>
              <a:gd name="T177" fmla="*/ 706 h 7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8" h="706">
                <a:moveTo>
                  <a:pt x="407" y="667"/>
                </a:moveTo>
                <a:lnTo>
                  <a:pt x="413" y="667"/>
                </a:lnTo>
                <a:lnTo>
                  <a:pt x="419" y="663"/>
                </a:lnTo>
                <a:lnTo>
                  <a:pt x="422" y="658"/>
                </a:lnTo>
                <a:lnTo>
                  <a:pt x="426" y="652"/>
                </a:lnTo>
                <a:lnTo>
                  <a:pt x="422" y="644"/>
                </a:lnTo>
                <a:lnTo>
                  <a:pt x="421" y="635"/>
                </a:lnTo>
                <a:lnTo>
                  <a:pt x="417" y="623"/>
                </a:lnTo>
                <a:lnTo>
                  <a:pt x="421" y="617"/>
                </a:lnTo>
                <a:lnTo>
                  <a:pt x="430" y="615"/>
                </a:lnTo>
                <a:lnTo>
                  <a:pt x="436" y="608"/>
                </a:lnTo>
                <a:lnTo>
                  <a:pt x="436" y="598"/>
                </a:lnTo>
                <a:lnTo>
                  <a:pt x="436" y="589"/>
                </a:lnTo>
                <a:lnTo>
                  <a:pt x="436" y="583"/>
                </a:lnTo>
                <a:lnTo>
                  <a:pt x="440" y="571"/>
                </a:lnTo>
                <a:lnTo>
                  <a:pt x="442" y="562"/>
                </a:lnTo>
                <a:lnTo>
                  <a:pt x="442" y="554"/>
                </a:lnTo>
                <a:lnTo>
                  <a:pt x="442" y="546"/>
                </a:lnTo>
                <a:lnTo>
                  <a:pt x="444" y="537"/>
                </a:lnTo>
                <a:lnTo>
                  <a:pt x="438" y="529"/>
                </a:lnTo>
                <a:lnTo>
                  <a:pt x="432" y="521"/>
                </a:lnTo>
                <a:lnTo>
                  <a:pt x="428" y="518"/>
                </a:lnTo>
                <a:lnTo>
                  <a:pt x="421" y="514"/>
                </a:lnTo>
                <a:lnTo>
                  <a:pt x="415" y="514"/>
                </a:lnTo>
                <a:lnTo>
                  <a:pt x="407" y="518"/>
                </a:lnTo>
                <a:lnTo>
                  <a:pt x="394" y="518"/>
                </a:lnTo>
                <a:lnTo>
                  <a:pt x="386" y="510"/>
                </a:lnTo>
                <a:lnTo>
                  <a:pt x="380" y="506"/>
                </a:lnTo>
                <a:lnTo>
                  <a:pt x="369" y="506"/>
                </a:lnTo>
                <a:lnTo>
                  <a:pt x="357" y="510"/>
                </a:lnTo>
                <a:lnTo>
                  <a:pt x="350" y="508"/>
                </a:lnTo>
                <a:lnTo>
                  <a:pt x="342" y="502"/>
                </a:lnTo>
                <a:lnTo>
                  <a:pt x="338" y="495"/>
                </a:lnTo>
                <a:lnTo>
                  <a:pt x="334" y="485"/>
                </a:lnTo>
                <a:lnTo>
                  <a:pt x="328" y="477"/>
                </a:lnTo>
                <a:lnTo>
                  <a:pt x="323" y="475"/>
                </a:lnTo>
                <a:lnTo>
                  <a:pt x="317" y="470"/>
                </a:lnTo>
                <a:lnTo>
                  <a:pt x="311" y="466"/>
                </a:lnTo>
                <a:lnTo>
                  <a:pt x="305" y="468"/>
                </a:lnTo>
                <a:lnTo>
                  <a:pt x="298" y="470"/>
                </a:lnTo>
                <a:lnTo>
                  <a:pt x="290" y="471"/>
                </a:lnTo>
                <a:lnTo>
                  <a:pt x="282" y="470"/>
                </a:lnTo>
                <a:lnTo>
                  <a:pt x="275" y="468"/>
                </a:lnTo>
                <a:lnTo>
                  <a:pt x="269" y="460"/>
                </a:lnTo>
                <a:lnTo>
                  <a:pt x="263" y="458"/>
                </a:lnTo>
                <a:lnTo>
                  <a:pt x="259" y="450"/>
                </a:lnTo>
                <a:lnTo>
                  <a:pt x="252" y="445"/>
                </a:lnTo>
                <a:lnTo>
                  <a:pt x="246" y="437"/>
                </a:lnTo>
                <a:lnTo>
                  <a:pt x="240" y="437"/>
                </a:lnTo>
                <a:lnTo>
                  <a:pt x="232" y="435"/>
                </a:lnTo>
                <a:lnTo>
                  <a:pt x="232" y="429"/>
                </a:lnTo>
                <a:lnTo>
                  <a:pt x="227" y="431"/>
                </a:lnTo>
                <a:lnTo>
                  <a:pt x="219" y="427"/>
                </a:lnTo>
                <a:lnTo>
                  <a:pt x="209" y="425"/>
                </a:lnTo>
                <a:lnTo>
                  <a:pt x="202" y="424"/>
                </a:lnTo>
                <a:lnTo>
                  <a:pt x="194" y="427"/>
                </a:lnTo>
                <a:lnTo>
                  <a:pt x="186" y="427"/>
                </a:lnTo>
                <a:lnTo>
                  <a:pt x="183" y="422"/>
                </a:lnTo>
                <a:lnTo>
                  <a:pt x="181" y="414"/>
                </a:lnTo>
                <a:lnTo>
                  <a:pt x="179" y="408"/>
                </a:lnTo>
                <a:lnTo>
                  <a:pt x="184" y="406"/>
                </a:lnTo>
                <a:lnTo>
                  <a:pt x="181" y="401"/>
                </a:lnTo>
                <a:lnTo>
                  <a:pt x="173" y="397"/>
                </a:lnTo>
                <a:lnTo>
                  <a:pt x="169" y="399"/>
                </a:lnTo>
                <a:lnTo>
                  <a:pt x="161" y="399"/>
                </a:lnTo>
                <a:lnTo>
                  <a:pt x="154" y="399"/>
                </a:lnTo>
                <a:lnTo>
                  <a:pt x="148" y="401"/>
                </a:lnTo>
                <a:lnTo>
                  <a:pt x="137" y="404"/>
                </a:lnTo>
                <a:lnTo>
                  <a:pt x="125" y="408"/>
                </a:lnTo>
                <a:lnTo>
                  <a:pt x="115" y="412"/>
                </a:lnTo>
                <a:lnTo>
                  <a:pt x="108" y="422"/>
                </a:lnTo>
                <a:lnTo>
                  <a:pt x="98" y="424"/>
                </a:lnTo>
                <a:lnTo>
                  <a:pt x="89" y="427"/>
                </a:lnTo>
                <a:lnTo>
                  <a:pt x="81" y="435"/>
                </a:lnTo>
                <a:lnTo>
                  <a:pt x="71" y="437"/>
                </a:lnTo>
                <a:lnTo>
                  <a:pt x="58" y="443"/>
                </a:lnTo>
                <a:lnTo>
                  <a:pt x="52" y="447"/>
                </a:lnTo>
                <a:lnTo>
                  <a:pt x="46" y="450"/>
                </a:lnTo>
                <a:lnTo>
                  <a:pt x="37" y="454"/>
                </a:lnTo>
                <a:lnTo>
                  <a:pt x="25" y="452"/>
                </a:lnTo>
                <a:lnTo>
                  <a:pt x="27" y="447"/>
                </a:lnTo>
                <a:lnTo>
                  <a:pt x="27" y="437"/>
                </a:lnTo>
                <a:lnTo>
                  <a:pt x="27" y="427"/>
                </a:lnTo>
                <a:lnTo>
                  <a:pt x="29" y="420"/>
                </a:lnTo>
                <a:lnTo>
                  <a:pt x="27" y="412"/>
                </a:lnTo>
                <a:lnTo>
                  <a:pt x="29" y="404"/>
                </a:lnTo>
                <a:lnTo>
                  <a:pt x="25" y="397"/>
                </a:lnTo>
                <a:lnTo>
                  <a:pt x="21" y="387"/>
                </a:lnTo>
                <a:lnTo>
                  <a:pt x="21" y="381"/>
                </a:lnTo>
                <a:lnTo>
                  <a:pt x="19" y="370"/>
                </a:lnTo>
                <a:lnTo>
                  <a:pt x="16" y="364"/>
                </a:lnTo>
                <a:lnTo>
                  <a:pt x="16" y="356"/>
                </a:lnTo>
                <a:lnTo>
                  <a:pt x="18" y="347"/>
                </a:lnTo>
                <a:lnTo>
                  <a:pt x="23" y="343"/>
                </a:lnTo>
                <a:lnTo>
                  <a:pt x="21" y="335"/>
                </a:lnTo>
                <a:lnTo>
                  <a:pt x="19" y="330"/>
                </a:lnTo>
                <a:lnTo>
                  <a:pt x="14" y="324"/>
                </a:lnTo>
                <a:lnTo>
                  <a:pt x="14" y="318"/>
                </a:lnTo>
                <a:lnTo>
                  <a:pt x="12" y="314"/>
                </a:lnTo>
                <a:lnTo>
                  <a:pt x="12" y="306"/>
                </a:lnTo>
                <a:lnTo>
                  <a:pt x="16" y="301"/>
                </a:lnTo>
                <a:lnTo>
                  <a:pt x="16" y="293"/>
                </a:lnTo>
                <a:lnTo>
                  <a:pt x="14" y="287"/>
                </a:lnTo>
                <a:lnTo>
                  <a:pt x="14" y="276"/>
                </a:lnTo>
                <a:lnTo>
                  <a:pt x="8" y="268"/>
                </a:lnTo>
                <a:lnTo>
                  <a:pt x="6" y="257"/>
                </a:lnTo>
                <a:lnTo>
                  <a:pt x="14" y="247"/>
                </a:lnTo>
                <a:lnTo>
                  <a:pt x="10" y="237"/>
                </a:lnTo>
                <a:lnTo>
                  <a:pt x="8" y="228"/>
                </a:lnTo>
                <a:lnTo>
                  <a:pt x="14" y="224"/>
                </a:lnTo>
                <a:lnTo>
                  <a:pt x="14" y="218"/>
                </a:lnTo>
                <a:lnTo>
                  <a:pt x="16" y="211"/>
                </a:lnTo>
                <a:lnTo>
                  <a:pt x="16" y="205"/>
                </a:lnTo>
                <a:lnTo>
                  <a:pt x="8" y="203"/>
                </a:lnTo>
                <a:lnTo>
                  <a:pt x="4" y="197"/>
                </a:lnTo>
                <a:lnTo>
                  <a:pt x="4" y="191"/>
                </a:lnTo>
                <a:lnTo>
                  <a:pt x="0" y="186"/>
                </a:lnTo>
                <a:lnTo>
                  <a:pt x="2" y="176"/>
                </a:lnTo>
                <a:lnTo>
                  <a:pt x="4" y="170"/>
                </a:lnTo>
                <a:lnTo>
                  <a:pt x="2" y="165"/>
                </a:lnTo>
                <a:lnTo>
                  <a:pt x="8" y="161"/>
                </a:lnTo>
                <a:lnTo>
                  <a:pt x="10" y="155"/>
                </a:lnTo>
                <a:lnTo>
                  <a:pt x="16" y="151"/>
                </a:lnTo>
                <a:lnTo>
                  <a:pt x="18" y="147"/>
                </a:lnTo>
                <a:lnTo>
                  <a:pt x="19" y="143"/>
                </a:lnTo>
                <a:lnTo>
                  <a:pt x="27" y="142"/>
                </a:lnTo>
                <a:lnTo>
                  <a:pt x="31" y="143"/>
                </a:lnTo>
                <a:lnTo>
                  <a:pt x="41" y="136"/>
                </a:lnTo>
                <a:lnTo>
                  <a:pt x="48" y="132"/>
                </a:lnTo>
                <a:lnTo>
                  <a:pt x="52" y="130"/>
                </a:lnTo>
                <a:lnTo>
                  <a:pt x="58" y="126"/>
                </a:lnTo>
                <a:lnTo>
                  <a:pt x="67" y="130"/>
                </a:lnTo>
                <a:lnTo>
                  <a:pt x="75" y="136"/>
                </a:lnTo>
                <a:lnTo>
                  <a:pt x="81" y="142"/>
                </a:lnTo>
                <a:lnTo>
                  <a:pt x="92" y="149"/>
                </a:lnTo>
                <a:lnTo>
                  <a:pt x="102" y="149"/>
                </a:lnTo>
                <a:lnTo>
                  <a:pt x="113" y="149"/>
                </a:lnTo>
                <a:lnTo>
                  <a:pt x="121" y="143"/>
                </a:lnTo>
                <a:lnTo>
                  <a:pt x="135" y="143"/>
                </a:lnTo>
                <a:lnTo>
                  <a:pt x="148" y="143"/>
                </a:lnTo>
                <a:lnTo>
                  <a:pt x="156" y="136"/>
                </a:lnTo>
                <a:lnTo>
                  <a:pt x="169" y="130"/>
                </a:lnTo>
                <a:lnTo>
                  <a:pt x="177" y="120"/>
                </a:lnTo>
                <a:lnTo>
                  <a:pt x="183" y="109"/>
                </a:lnTo>
                <a:lnTo>
                  <a:pt x="190" y="95"/>
                </a:lnTo>
                <a:lnTo>
                  <a:pt x="196" y="88"/>
                </a:lnTo>
                <a:lnTo>
                  <a:pt x="204" y="78"/>
                </a:lnTo>
                <a:lnTo>
                  <a:pt x="209" y="69"/>
                </a:lnTo>
                <a:lnTo>
                  <a:pt x="215" y="59"/>
                </a:lnTo>
                <a:lnTo>
                  <a:pt x="225" y="53"/>
                </a:lnTo>
                <a:lnTo>
                  <a:pt x="236" y="51"/>
                </a:lnTo>
                <a:lnTo>
                  <a:pt x="244" y="47"/>
                </a:lnTo>
                <a:lnTo>
                  <a:pt x="252" y="51"/>
                </a:lnTo>
                <a:lnTo>
                  <a:pt x="255" y="57"/>
                </a:lnTo>
                <a:lnTo>
                  <a:pt x="265" y="55"/>
                </a:lnTo>
                <a:lnTo>
                  <a:pt x="279" y="53"/>
                </a:lnTo>
                <a:lnTo>
                  <a:pt x="290" y="55"/>
                </a:lnTo>
                <a:lnTo>
                  <a:pt x="300" y="53"/>
                </a:lnTo>
                <a:lnTo>
                  <a:pt x="307" y="51"/>
                </a:lnTo>
                <a:lnTo>
                  <a:pt x="323" y="44"/>
                </a:lnTo>
                <a:lnTo>
                  <a:pt x="330" y="36"/>
                </a:lnTo>
                <a:lnTo>
                  <a:pt x="340" y="24"/>
                </a:lnTo>
                <a:lnTo>
                  <a:pt x="346" y="15"/>
                </a:lnTo>
                <a:lnTo>
                  <a:pt x="355" y="7"/>
                </a:lnTo>
                <a:lnTo>
                  <a:pt x="367" y="5"/>
                </a:lnTo>
                <a:lnTo>
                  <a:pt x="376" y="9"/>
                </a:lnTo>
                <a:lnTo>
                  <a:pt x="386" y="15"/>
                </a:lnTo>
                <a:lnTo>
                  <a:pt x="390" y="19"/>
                </a:lnTo>
                <a:lnTo>
                  <a:pt x="396" y="24"/>
                </a:lnTo>
                <a:lnTo>
                  <a:pt x="399" y="34"/>
                </a:lnTo>
                <a:lnTo>
                  <a:pt x="403" y="42"/>
                </a:lnTo>
                <a:lnTo>
                  <a:pt x="405" y="51"/>
                </a:lnTo>
                <a:lnTo>
                  <a:pt x="413" y="55"/>
                </a:lnTo>
                <a:lnTo>
                  <a:pt x="422" y="49"/>
                </a:lnTo>
                <a:lnTo>
                  <a:pt x="428" y="36"/>
                </a:lnTo>
                <a:lnTo>
                  <a:pt x="440" y="40"/>
                </a:lnTo>
                <a:lnTo>
                  <a:pt x="447" y="38"/>
                </a:lnTo>
                <a:lnTo>
                  <a:pt x="453" y="28"/>
                </a:lnTo>
                <a:lnTo>
                  <a:pt x="457" y="28"/>
                </a:lnTo>
                <a:lnTo>
                  <a:pt x="467" y="15"/>
                </a:lnTo>
                <a:lnTo>
                  <a:pt x="478" y="5"/>
                </a:lnTo>
                <a:lnTo>
                  <a:pt x="492" y="5"/>
                </a:lnTo>
                <a:lnTo>
                  <a:pt x="505" y="5"/>
                </a:lnTo>
                <a:lnTo>
                  <a:pt x="513" y="0"/>
                </a:lnTo>
                <a:lnTo>
                  <a:pt x="518" y="1"/>
                </a:lnTo>
                <a:lnTo>
                  <a:pt x="520" y="11"/>
                </a:lnTo>
                <a:lnTo>
                  <a:pt x="530" y="11"/>
                </a:lnTo>
                <a:lnTo>
                  <a:pt x="536" y="17"/>
                </a:lnTo>
                <a:lnTo>
                  <a:pt x="541" y="21"/>
                </a:lnTo>
                <a:lnTo>
                  <a:pt x="551" y="21"/>
                </a:lnTo>
                <a:lnTo>
                  <a:pt x="561" y="19"/>
                </a:lnTo>
                <a:lnTo>
                  <a:pt x="561" y="24"/>
                </a:lnTo>
                <a:lnTo>
                  <a:pt x="563" y="34"/>
                </a:lnTo>
                <a:lnTo>
                  <a:pt x="568" y="34"/>
                </a:lnTo>
                <a:lnTo>
                  <a:pt x="574" y="40"/>
                </a:lnTo>
                <a:lnTo>
                  <a:pt x="576" y="46"/>
                </a:lnTo>
                <a:lnTo>
                  <a:pt x="574" y="53"/>
                </a:lnTo>
                <a:lnTo>
                  <a:pt x="580" y="65"/>
                </a:lnTo>
                <a:lnTo>
                  <a:pt x="584" y="74"/>
                </a:lnTo>
                <a:lnTo>
                  <a:pt x="589" y="86"/>
                </a:lnTo>
                <a:lnTo>
                  <a:pt x="595" y="99"/>
                </a:lnTo>
                <a:lnTo>
                  <a:pt x="601" y="109"/>
                </a:lnTo>
                <a:lnTo>
                  <a:pt x="605" y="115"/>
                </a:lnTo>
                <a:lnTo>
                  <a:pt x="603" y="118"/>
                </a:lnTo>
                <a:lnTo>
                  <a:pt x="599" y="122"/>
                </a:lnTo>
                <a:lnTo>
                  <a:pt x="597" y="130"/>
                </a:lnTo>
                <a:lnTo>
                  <a:pt x="599" y="138"/>
                </a:lnTo>
                <a:lnTo>
                  <a:pt x="603" y="147"/>
                </a:lnTo>
                <a:lnTo>
                  <a:pt x="601" y="153"/>
                </a:lnTo>
                <a:lnTo>
                  <a:pt x="591" y="155"/>
                </a:lnTo>
                <a:lnTo>
                  <a:pt x="580" y="155"/>
                </a:lnTo>
                <a:lnTo>
                  <a:pt x="574" y="161"/>
                </a:lnTo>
                <a:lnTo>
                  <a:pt x="574" y="172"/>
                </a:lnTo>
                <a:lnTo>
                  <a:pt x="582" y="184"/>
                </a:lnTo>
                <a:lnTo>
                  <a:pt x="587" y="193"/>
                </a:lnTo>
                <a:lnTo>
                  <a:pt x="595" y="203"/>
                </a:lnTo>
                <a:lnTo>
                  <a:pt x="603" y="211"/>
                </a:lnTo>
                <a:lnTo>
                  <a:pt x="609" y="216"/>
                </a:lnTo>
                <a:lnTo>
                  <a:pt x="618" y="220"/>
                </a:lnTo>
                <a:lnTo>
                  <a:pt x="628" y="224"/>
                </a:lnTo>
                <a:lnTo>
                  <a:pt x="622" y="230"/>
                </a:lnTo>
                <a:lnTo>
                  <a:pt x="614" y="237"/>
                </a:lnTo>
                <a:lnTo>
                  <a:pt x="605" y="251"/>
                </a:lnTo>
                <a:lnTo>
                  <a:pt x="601" y="270"/>
                </a:lnTo>
                <a:lnTo>
                  <a:pt x="595" y="276"/>
                </a:lnTo>
                <a:lnTo>
                  <a:pt x="586" y="289"/>
                </a:lnTo>
                <a:lnTo>
                  <a:pt x="580" y="299"/>
                </a:lnTo>
                <a:lnTo>
                  <a:pt x="570" y="305"/>
                </a:lnTo>
                <a:lnTo>
                  <a:pt x="563" y="306"/>
                </a:lnTo>
                <a:lnTo>
                  <a:pt x="555" y="314"/>
                </a:lnTo>
                <a:lnTo>
                  <a:pt x="547" y="320"/>
                </a:lnTo>
                <a:lnTo>
                  <a:pt x="539" y="318"/>
                </a:lnTo>
                <a:lnTo>
                  <a:pt x="539" y="316"/>
                </a:lnTo>
                <a:lnTo>
                  <a:pt x="539" y="312"/>
                </a:lnTo>
                <a:lnTo>
                  <a:pt x="539" y="310"/>
                </a:lnTo>
                <a:lnTo>
                  <a:pt x="539" y="306"/>
                </a:lnTo>
                <a:lnTo>
                  <a:pt x="539" y="305"/>
                </a:lnTo>
                <a:lnTo>
                  <a:pt x="536" y="303"/>
                </a:lnTo>
                <a:lnTo>
                  <a:pt x="534" y="303"/>
                </a:lnTo>
                <a:lnTo>
                  <a:pt x="532" y="305"/>
                </a:lnTo>
                <a:lnTo>
                  <a:pt x="532" y="306"/>
                </a:lnTo>
                <a:lnTo>
                  <a:pt x="530" y="312"/>
                </a:lnTo>
                <a:lnTo>
                  <a:pt x="534" y="320"/>
                </a:lnTo>
                <a:lnTo>
                  <a:pt x="534" y="328"/>
                </a:lnTo>
                <a:lnTo>
                  <a:pt x="530" y="333"/>
                </a:lnTo>
                <a:lnTo>
                  <a:pt x="524" y="341"/>
                </a:lnTo>
                <a:lnTo>
                  <a:pt x="520" y="353"/>
                </a:lnTo>
                <a:lnTo>
                  <a:pt x="520" y="360"/>
                </a:lnTo>
                <a:lnTo>
                  <a:pt x="515" y="368"/>
                </a:lnTo>
                <a:lnTo>
                  <a:pt x="511" y="374"/>
                </a:lnTo>
                <a:lnTo>
                  <a:pt x="518" y="381"/>
                </a:lnTo>
                <a:lnTo>
                  <a:pt x="520" y="391"/>
                </a:lnTo>
                <a:lnTo>
                  <a:pt x="515" y="402"/>
                </a:lnTo>
                <a:lnTo>
                  <a:pt x="513" y="412"/>
                </a:lnTo>
                <a:lnTo>
                  <a:pt x="515" y="422"/>
                </a:lnTo>
                <a:lnTo>
                  <a:pt x="511" y="425"/>
                </a:lnTo>
                <a:lnTo>
                  <a:pt x="509" y="435"/>
                </a:lnTo>
                <a:lnTo>
                  <a:pt x="513" y="447"/>
                </a:lnTo>
                <a:lnTo>
                  <a:pt x="511" y="452"/>
                </a:lnTo>
                <a:lnTo>
                  <a:pt x="513" y="471"/>
                </a:lnTo>
                <a:lnTo>
                  <a:pt x="515" y="485"/>
                </a:lnTo>
                <a:lnTo>
                  <a:pt x="515" y="493"/>
                </a:lnTo>
                <a:lnTo>
                  <a:pt x="518" y="504"/>
                </a:lnTo>
                <a:lnTo>
                  <a:pt x="518" y="510"/>
                </a:lnTo>
                <a:lnTo>
                  <a:pt x="516" y="523"/>
                </a:lnTo>
                <a:lnTo>
                  <a:pt x="516" y="531"/>
                </a:lnTo>
                <a:lnTo>
                  <a:pt x="511" y="541"/>
                </a:lnTo>
                <a:lnTo>
                  <a:pt x="507" y="554"/>
                </a:lnTo>
                <a:lnTo>
                  <a:pt x="501" y="569"/>
                </a:lnTo>
                <a:lnTo>
                  <a:pt x="497" y="581"/>
                </a:lnTo>
                <a:lnTo>
                  <a:pt x="497" y="592"/>
                </a:lnTo>
                <a:lnTo>
                  <a:pt x="495" y="600"/>
                </a:lnTo>
                <a:lnTo>
                  <a:pt x="490" y="608"/>
                </a:lnTo>
                <a:lnTo>
                  <a:pt x="488" y="617"/>
                </a:lnTo>
                <a:lnTo>
                  <a:pt x="488" y="627"/>
                </a:lnTo>
                <a:lnTo>
                  <a:pt x="493" y="635"/>
                </a:lnTo>
                <a:lnTo>
                  <a:pt x="490" y="646"/>
                </a:lnTo>
                <a:lnTo>
                  <a:pt x="488" y="656"/>
                </a:lnTo>
                <a:lnTo>
                  <a:pt x="490" y="663"/>
                </a:lnTo>
                <a:lnTo>
                  <a:pt x="488" y="671"/>
                </a:lnTo>
                <a:lnTo>
                  <a:pt x="478" y="673"/>
                </a:lnTo>
                <a:lnTo>
                  <a:pt x="470" y="681"/>
                </a:lnTo>
                <a:lnTo>
                  <a:pt x="468" y="694"/>
                </a:lnTo>
                <a:lnTo>
                  <a:pt x="467" y="706"/>
                </a:lnTo>
                <a:lnTo>
                  <a:pt x="455" y="696"/>
                </a:lnTo>
                <a:lnTo>
                  <a:pt x="451" y="694"/>
                </a:lnTo>
                <a:lnTo>
                  <a:pt x="440" y="690"/>
                </a:lnTo>
                <a:lnTo>
                  <a:pt x="436" y="683"/>
                </a:lnTo>
                <a:lnTo>
                  <a:pt x="430" y="681"/>
                </a:lnTo>
                <a:lnTo>
                  <a:pt x="419" y="679"/>
                </a:lnTo>
                <a:lnTo>
                  <a:pt x="417" y="677"/>
                </a:lnTo>
                <a:lnTo>
                  <a:pt x="407" y="667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8" name="Freeform 40"/>
          <p:cNvSpPr>
            <a:spLocks/>
          </p:cNvSpPr>
          <p:nvPr/>
        </p:nvSpPr>
        <p:spPr bwMode="auto">
          <a:xfrm>
            <a:off x="4331594" y="2661944"/>
            <a:ext cx="817580" cy="261592"/>
          </a:xfrm>
          <a:custGeom>
            <a:avLst/>
            <a:gdLst>
              <a:gd name="T0" fmla="*/ 2147483647 w 458"/>
              <a:gd name="T1" fmla="*/ 2147483647 h 150"/>
              <a:gd name="T2" fmla="*/ 2147483647 w 458"/>
              <a:gd name="T3" fmla="*/ 2147483647 h 150"/>
              <a:gd name="T4" fmla="*/ 2147483647 w 458"/>
              <a:gd name="T5" fmla="*/ 2147483647 h 150"/>
              <a:gd name="T6" fmla="*/ 2147483647 w 458"/>
              <a:gd name="T7" fmla="*/ 2147483647 h 150"/>
              <a:gd name="T8" fmla="*/ 2147483647 w 458"/>
              <a:gd name="T9" fmla="*/ 2147483647 h 150"/>
              <a:gd name="T10" fmla="*/ 2147483647 w 458"/>
              <a:gd name="T11" fmla="*/ 2147483647 h 150"/>
              <a:gd name="T12" fmla="*/ 2147483647 w 458"/>
              <a:gd name="T13" fmla="*/ 2147483647 h 150"/>
              <a:gd name="T14" fmla="*/ 2147483647 w 458"/>
              <a:gd name="T15" fmla="*/ 2147483647 h 150"/>
              <a:gd name="T16" fmla="*/ 2147483647 w 458"/>
              <a:gd name="T17" fmla="*/ 2147483647 h 150"/>
              <a:gd name="T18" fmla="*/ 2147483647 w 458"/>
              <a:gd name="T19" fmla="*/ 2147483647 h 150"/>
              <a:gd name="T20" fmla="*/ 2147483647 w 458"/>
              <a:gd name="T21" fmla="*/ 2147483647 h 150"/>
              <a:gd name="T22" fmla="*/ 2147483647 w 458"/>
              <a:gd name="T23" fmla="*/ 2147483647 h 150"/>
              <a:gd name="T24" fmla="*/ 2147483647 w 458"/>
              <a:gd name="T25" fmla="*/ 2147483647 h 150"/>
              <a:gd name="T26" fmla="*/ 2147483647 w 458"/>
              <a:gd name="T27" fmla="*/ 2147483647 h 150"/>
              <a:gd name="T28" fmla="*/ 2147483647 w 458"/>
              <a:gd name="T29" fmla="*/ 2147483647 h 150"/>
              <a:gd name="T30" fmla="*/ 2147483647 w 458"/>
              <a:gd name="T31" fmla="*/ 2147483647 h 150"/>
              <a:gd name="T32" fmla="*/ 2147483647 w 458"/>
              <a:gd name="T33" fmla="*/ 2147483647 h 150"/>
              <a:gd name="T34" fmla="*/ 2147483647 w 458"/>
              <a:gd name="T35" fmla="*/ 2147483647 h 150"/>
              <a:gd name="T36" fmla="*/ 2147483647 w 458"/>
              <a:gd name="T37" fmla="*/ 2147483647 h 150"/>
              <a:gd name="T38" fmla="*/ 2147483647 w 458"/>
              <a:gd name="T39" fmla="*/ 2147483647 h 150"/>
              <a:gd name="T40" fmla="*/ 2147483647 w 458"/>
              <a:gd name="T41" fmla="*/ 2147483647 h 150"/>
              <a:gd name="T42" fmla="*/ 2147483647 w 458"/>
              <a:gd name="T43" fmla="*/ 2147483647 h 150"/>
              <a:gd name="T44" fmla="*/ 2147483647 w 458"/>
              <a:gd name="T45" fmla="*/ 0 h 150"/>
              <a:gd name="T46" fmla="*/ 2147483647 w 458"/>
              <a:gd name="T47" fmla="*/ 2147483647 h 150"/>
              <a:gd name="T48" fmla="*/ 2147483647 w 458"/>
              <a:gd name="T49" fmla="*/ 2147483647 h 150"/>
              <a:gd name="T50" fmla="*/ 2147483647 w 458"/>
              <a:gd name="T51" fmla="*/ 2147483647 h 150"/>
              <a:gd name="T52" fmla="*/ 2147483647 w 458"/>
              <a:gd name="T53" fmla="*/ 2147483647 h 150"/>
              <a:gd name="T54" fmla="*/ 0 w 458"/>
              <a:gd name="T55" fmla="*/ 2147483647 h 150"/>
              <a:gd name="T56" fmla="*/ 2147483647 w 458"/>
              <a:gd name="T57" fmla="*/ 2147483647 h 150"/>
              <a:gd name="T58" fmla="*/ 2147483647 w 458"/>
              <a:gd name="T59" fmla="*/ 2147483647 h 150"/>
              <a:gd name="T60" fmla="*/ 2147483647 w 458"/>
              <a:gd name="T61" fmla="*/ 2147483647 h 150"/>
              <a:gd name="T62" fmla="*/ 2147483647 w 458"/>
              <a:gd name="T63" fmla="*/ 2147483647 h 150"/>
              <a:gd name="T64" fmla="*/ 2147483647 w 458"/>
              <a:gd name="T65" fmla="*/ 2147483647 h 150"/>
              <a:gd name="T66" fmla="*/ 2147483647 w 458"/>
              <a:gd name="T67" fmla="*/ 2147483647 h 150"/>
              <a:gd name="T68" fmla="*/ 2147483647 w 458"/>
              <a:gd name="T69" fmla="*/ 2147483647 h 150"/>
              <a:gd name="T70" fmla="*/ 2147483647 w 458"/>
              <a:gd name="T71" fmla="*/ 2147483647 h 150"/>
              <a:gd name="T72" fmla="*/ 2147483647 w 458"/>
              <a:gd name="T73" fmla="*/ 2147483647 h 150"/>
              <a:gd name="T74" fmla="*/ 2147483647 w 458"/>
              <a:gd name="T75" fmla="*/ 2147483647 h 150"/>
              <a:gd name="T76" fmla="*/ 2147483647 w 458"/>
              <a:gd name="T77" fmla="*/ 2147483647 h 150"/>
              <a:gd name="T78" fmla="*/ 2147483647 w 458"/>
              <a:gd name="T79" fmla="*/ 2147483647 h 150"/>
              <a:gd name="T80" fmla="*/ 2147483647 w 458"/>
              <a:gd name="T81" fmla="*/ 2147483647 h 150"/>
              <a:gd name="T82" fmla="*/ 2147483647 w 458"/>
              <a:gd name="T83" fmla="*/ 2147483647 h 150"/>
              <a:gd name="T84" fmla="*/ 2147483647 w 458"/>
              <a:gd name="T85" fmla="*/ 2147483647 h 150"/>
              <a:gd name="T86" fmla="*/ 2147483647 w 458"/>
              <a:gd name="T87" fmla="*/ 2147483647 h 150"/>
              <a:gd name="T88" fmla="*/ 2147483647 w 458"/>
              <a:gd name="T89" fmla="*/ 2147483647 h 150"/>
              <a:gd name="T90" fmla="*/ 2147483647 w 458"/>
              <a:gd name="T91" fmla="*/ 2147483647 h 150"/>
              <a:gd name="T92" fmla="*/ 2147483647 w 458"/>
              <a:gd name="T93" fmla="*/ 2147483647 h 150"/>
              <a:gd name="T94" fmla="*/ 2147483647 w 458"/>
              <a:gd name="T95" fmla="*/ 2147483647 h 150"/>
              <a:gd name="T96" fmla="*/ 2147483647 w 458"/>
              <a:gd name="T97" fmla="*/ 2147483647 h 150"/>
              <a:gd name="T98" fmla="*/ 2147483647 w 458"/>
              <a:gd name="T99" fmla="*/ 2147483647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58"/>
              <a:gd name="T151" fmla="*/ 0 h 150"/>
              <a:gd name="T152" fmla="*/ 458 w 458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58" h="150">
                <a:moveTo>
                  <a:pt x="456" y="15"/>
                </a:moveTo>
                <a:lnTo>
                  <a:pt x="451" y="17"/>
                </a:lnTo>
                <a:lnTo>
                  <a:pt x="443" y="19"/>
                </a:lnTo>
                <a:lnTo>
                  <a:pt x="437" y="19"/>
                </a:lnTo>
                <a:lnTo>
                  <a:pt x="430" y="19"/>
                </a:lnTo>
                <a:lnTo>
                  <a:pt x="422" y="21"/>
                </a:lnTo>
                <a:lnTo>
                  <a:pt x="418" y="21"/>
                </a:lnTo>
                <a:lnTo>
                  <a:pt x="410" y="21"/>
                </a:lnTo>
                <a:lnTo>
                  <a:pt x="403" y="23"/>
                </a:lnTo>
                <a:lnTo>
                  <a:pt x="397" y="25"/>
                </a:lnTo>
                <a:lnTo>
                  <a:pt x="393" y="33"/>
                </a:lnTo>
                <a:lnTo>
                  <a:pt x="389" y="35"/>
                </a:lnTo>
                <a:lnTo>
                  <a:pt x="384" y="38"/>
                </a:lnTo>
                <a:lnTo>
                  <a:pt x="374" y="38"/>
                </a:lnTo>
                <a:lnTo>
                  <a:pt x="366" y="40"/>
                </a:lnTo>
                <a:lnTo>
                  <a:pt x="359" y="38"/>
                </a:lnTo>
                <a:lnTo>
                  <a:pt x="355" y="36"/>
                </a:lnTo>
                <a:lnTo>
                  <a:pt x="351" y="42"/>
                </a:lnTo>
                <a:lnTo>
                  <a:pt x="341" y="44"/>
                </a:lnTo>
                <a:lnTo>
                  <a:pt x="338" y="44"/>
                </a:lnTo>
                <a:lnTo>
                  <a:pt x="330" y="44"/>
                </a:lnTo>
                <a:lnTo>
                  <a:pt x="324" y="50"/>
                </a:lnTo>
                <a:lnTo>
                  <a:pt x="322" y="54"/>
                </a:lnTo>
                <a:lnTo>
                  <a:pt x="320" y="61"/>
                </a:lnTo>
                <a:lnTo>
                  <a:pt x="316" y="67"/>
                </a:lnTo>
                <a:lnTo>
                  <a:pt x="311" y="65"/>
                </a:lnTo>
                <a:lnTo>
                  <a:pt x="305" y="69"/>
                </a:lnTo>
                <a:lnTo>
                  <a:pt x="297" y="69"/>
                </a:lnTo>
                <a:lnTo>
                  <a:pt x="291" y="65"/>
                </a:lnTo>
                <a:lnTo>
                  <a:pt x="290" y="63"/>
                </a:lnTo>
                <a:lnTo>
                  <a:pt x="290" y="60"/>
                </a:lnTo>
                <a:lnTo>
                  <a:pt x="291" y="58"/>
                </a:lnTo>
                <a:lnTo>
                  <a:pt x="291" y="54"/>
                </a:lnTo>
                <a:lnTo>
                  <a:pt x="288" y="52"/>
                </a:lnTo>
                <a:lnTo>
                  <a:pt x="282" y="52"/>
                </a:lnTo>
                <a:lnTo>
                  <a:pt x="280" y="48"/>
                </a:lnTo>
                <a:lnTo>
                  <a:pt x="280" y="44"/>
                </a:lnTo>
                <a:lnTo>
                  <a:pt x="282" y="40"/>
                </a:lnTo>
                <a:lnTo>
                  <a:pt x="282" y="33"/>
                </a:lnTo>
                <a:lnTo>
                  <a:pt x="284" y="25"/>
                </a:lnTo>
                <a:lnTo>
                  <a:pt x="288" y="23"/>
                </a:lnTo>
                <a:lnTo>
                  <a:pt x="291" y="19"/>
                </a:lnTo>
                <a:lnTo>
                  <a:pt x="290" y="13"/>
                </a:lnTo>
                <a:lnTo>
                  <a:pt x="284" y="8"/>
                </a:lnTo>
                <a:lnTo>
                  <a:pt x="276" y="8"/>
                </a:lnTo>
                <a:lnTo>
                  <a:pt x="270" y="12"/>
                </a:lnTo>
                <a:lnTo>
                  <a:pt x="261" y="15"/>
                </a:lnTo>
                <a:lnTo>
                  <a:pt x="253" y="21"/>
                </a:lnTo>
                <a:lnTo>
                  <a:pt x="245" y="27"/>
                </a:lnTo>
                <a:lnTo>
                  <a:pt x="240" y="33"/>
                </a:lnTo>
                <a:lnTo>
                  <a:pt x="228" y="36"/>
                </a:lnTo>
                <a:lnTo>
                  <a:pt x="217" y="36"/>
                </a:lnTo>
                <a:lnTo>
                  <a:pt x="205" y="36"/>
                </a:lnTo>
                <a:lnTo>
                  <a:pt x="197" y="35"/>
                </a:lnTo>
                <a:lnTo>
                  <a:pt x="190" y="29"/>
                </a:lnTo>
                <a:lnTo>
                  <a:pt x="184" y="21"/>
                </a:lnTo>
                <a:lnTo>
                  <a:pt x="182" y="17"/>
                </a:lnTo>
                <a:lnTo>
                  <a:pt x="172" y="23"/>
                </a:lnTo>
                <a:lnTo>
                  <a:pt x="161" y="29"/>
                </a:lnTo>
                <a:lnTo>
                  <a:pt x="148" y="29"/>
                </a:lnTo>
                <a:lnTo>
                  <a:pt x="134" y="23"/>
                </a:lnTo>
                <a:lnTo>
                  <a:pt x="128" y="15"/>
                </a:lnTo>
                <a:lnTo>
                  <a:pt x="123" y="10"/>
                </a:lnTo>
                <a:lnTo>
                  <a:pt x="113" y="6"/>
                </a:lnTo>
                <a:lnTo>
                  <a:pt x="105" y="4"/>
                </a:lnTo>
                <a:lnTo>
                  <a:pt x="92" y="6"/>
                </a:lnTo>
                <a:lnTo>
                  <a:pt x="82" y="0"/>
                </a:lnTo>
                <a:lnTo>
                  <a:pt x="69" y="0"/>
                </a:lnTo>
                <a:lnTo>
                  <a:pt x="57" y="0"/>
                </a:lnTo>
                <a:lnTo>
                  <a:pt x="46" y="0"/>
                </a:lnTo>
                <a:lnTo>
                  <a:pt x="40" y="4"/>
                </a:lnTo>
                <a:lnTo>
                  <a:pt x="38" y="12"/>
                </a:lnTo>
                <a:lnTo>
                  <a:pt x="40" y="19"/>
                </a:lnTo>
                <a:lnTo>
                  <a:pt x="44" y="27"/>
                </a:lnTo>
                <a:lnTo>
                  <a:pt x="46" y="35"/>
                </a:lnTo>
                <a:lnTo>
                  <a:pt x="44" y="42"/>
                </a:lnTo>
                <a:lnTo>
                  <a:pt x="42" y="50"/>
                </a:lnTo>
                <a:lnTo>
                  <a:pt x="36" y="58"/>
                </a:lnTo>
                <a:lnTo>
                  <a:pt x="32" y="61"/>
                </a:lnTo>
                <a:lnTo>
                  <a:pt x="27" y="65"/>
                </a:lnTo>
                <a:lnTo>
                  <a:pt x="23" y="71"/>
                </a:lnTo>
                <a:lnTo>
                  <a:pt x="17" y="75"/>
                </a:lnTo>
                <a:lnTo>
                  <a:pt x="11" y="77"/>
                </a:lnTo>
                <a:lnTo>
                  <a:pt x="0" y="88"/>
                </a:lnTo>
                <a:lnTo>
                  <a:pt x="9" y="92"/>
                </a:lnTo>
                <a:lnTo>
                  <a:pt x="19" y="98"/>
                </a:lnTo>
                <a:lnTo>
                  <a:pt x="23" y="102"/>
                </a:lnTo>
                <a:lnTo>
                  <a:pt x="29" y="107"/>
                </a:lnTo>
                <a:lnTo>
                  <a:pt x="32" y="117"/>
                </a:lnTo>
                <a:lnTo>
                  <a:pt x="36" y="125"/>
                </a:lnTo>
                <a:lnTo>
                  <a:pt x="38" y="134"/>
                </a:lnTo>
                <a:lnTo>
                  <a:pt x="46" y="138"/>
                </a:lnTo>
                <a:lnTo>
                  <a:pt x="55" y="132"/>
                </a:lnTo>
                <a:lnTo>
                  <a:pt x="61" y="119"/>
                </a:lnTo>
                <a:lnTo>
                  <a:pt x="73" y="123"/>
                </a:lnTo>
                <a:lnTo>
                  <a:pt x="80" y="121"/>
                </a:lnTo>
                <a:lnTo>
                  <a:pt x="86" y="111"/>
                </a:lnTo>
                <a:lnTo>
                  <a:pt x="90" y="111"/>
                </a:lnTo>
                <a:lnTo>
                  <a:pt x="100" y="98"/>
                </a:lnTo>
                <a:lnTo>
                  <a:pt x="111" y="88"/>
                </a:lnTo>
                <a:lnTo>
                  <a:pt x="125" y="88"/>
                </a:lnTo>
                <a:lnTo>
                  <a:pt x="138" y="88"/>
                </a:lnTo>
                <a:lnTo>
                  <a:pt x="146" y="83"/>
                </a:lnTo>
                <a:lnTo>
                  <a:pt x="151" y="84"/>
                </a:lnTo>
                <a:lnTo>
                  <a:pt x="153" y="94"/>
                </a:lnTo>
                <a:lnTo>
                  <a:pt x="163" y="94"/>
                </a:lnTo>
                <a:lnTo>
                  <a:pt x="169" y="100"/>
                </a:lnTo>
                <a:lnTo>
                  <a:pt x="174" y="104"/>
                </a:lnTo>
                <a:lnTo>
                  <a:pt x="184" y="104"/>
                </a:lnTo>
                <a:lnTo>
                  <a:pt x="194" y="102"/>
                </a:lnTo>
                <a:lnTo>
                  <a:pt x="194" y="107"/>
                </a:lnTo>
                <a:lnTo>
                  <a:pt x="196" y="117"/>
                </a:lnTo>
                <a:lnTo>
                  <a:pt x="201" y="117"/>
                </a:lnTo>
                <a:lnTo>
                  <a:pt x="207" y="123"/>
                </a:lnTo>
                <a:lnTo>
                  <a:pt x="209" y="129"/>
                </a:lnTo>
                <a:lnTo>
                  <a:pt x="207" y="136"/>
                </a:lnTo>
                <a:lnTo>
                  <a:pt x="213" y="150"/>
                </a:lnTo>
                <a:lnTo>
                  <a:pt x="220" y="148"/>
                </a:lnTo>
                <a:lnTo>
                  <a:pt x="226" y="144"/>
                </a:lnTo>
                <a:lnTo>
                  <a:pt x="234" y="140"/>
                </a:lnTo>
                <a:lnTo>
                  <a:pt x="240" y="130"/>
                </a:lnTo>
                <a:lnTo>
                  <a:pt x="243" y="125"/>
                </a:lnTo>
                <a:lnTo>
                  <a:pt x="249" y="121"/>
                </a:lnTo>
                <a:lnTo>
                  <a:pt x="257" y="117"/>
                </a:lnTo>
                <a:lnTo>
                  <a:pt x="265" y="121"/>
                </a:lnTo>
                <a:lnTo>
                  <a:pt x="270" y="127"/>
                </a:lnTo>
                <a:lnTo>
                  <a:pt x="278" y="132"/>
                </a:lnTo>
                <a:lnTo>
                  <a:pt x="286" y="138"/>
                </a:lnTo>
                <a:lnTo>
                  <a:pt x="297" y="142"/>
                </a:lnTo>
                <a:lnTo>
                  <a:pt x="305" y="144"/>
                </a:lnTo>
                <a:lnTo>
                  <a:pt x="320" y="140"/>
                </a:lnTo>
                <a:lnTo>
                  <a:pt x="332" y="136"/>
                </a:lnTo>
                <a:lnTo>
                  <a:pt x="339" y="134"/>
                </a:lnTo>
                <a:lnTo>
                  <a:pt x="349" y="127"/>
                </a:lnTo>
                <a:lnTo>
                  <a:pt x="359" y="123"/>
                </a:lnTo>
                <a:lnTo>
                  <a:pt x="370" y="119"/>
                </a:lnTo>
                <a:lnTo>
                  <a:pt x="380" y="119"/>
                </a:lnTo>
                <a:lnTo>
                  <a:pt x="393" y="117"/>
                </a:lnTo>
                <a:lnTo>
                  <a:pt x="403" y="117"/>
                </a:lnTo>
                <a:lnTo>
                  <a:pt x="412" y="119"/>
                </a:lnTo>
                <a:lnTo>
                  <a:pt x="422" y="125"/>
                </a:lnTo>
                <a:lnTo>
                  <a:pt x="426" y="117"/>
                </a:lnTo>
                <a:lnTo>
                  <a:pt x="432" y="106"/>
                </a:lnTo>
                <a:lnTo>
                  <a:pt x="435" y="96"/>
                </a:lnTo>
                <a:lnTo>
                  <a:pt x="439" y="81"/>
                </a:lnTo>
                <a:lnTo>
                  <a:pt x="443" y="69"/>
                </a:lnTo>
                <a:lnTo>
                  <a:pt x="447" y="60"/>
                </a:lnTo>
                <a:lnTo>
                  <a:pt x="451" y="50"/>
                </a:lnTo>
                <a:lnTo>
                  <a:pt x="455" y="40"/>
                </a:lnTo>
                <a:lnTo>
                  <a:pt x="458" y="31"/>
                </a:lnTo>
                <a:lnTo>
                  <a:pt x="458" y="21"/>
                </a:lnTo>
                <a:lnTo>
                  <a:pt x="456" y="15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69" name="Freeform 41"/>
          <p:cNvSpPr>
            <a:spLocks/>
          </p:cNvSpPr>
          <p:nvPr/>
        </p:nvSpPr>
        <p:spPr bwMode="auto">
          <a:xfrm>
            <a:off x="4700702" y="2919927"/>
            <a:ext cx="230695" cy="276023"/>
          </a:xfrm>
          <a:custGeom>
            <a:avLst/>
            <a:gdLst>
              <a:gd name="T0" fmla="*/ 2147483647 w 129"/>
              <a:gd name="T1" fmla="*/ 2147483647 h 159"/>
              <a:gd name="T2" fmla="*/ 2147483647 w 129"/>
              <a:gd name="T3" fmla="*/ 2147483647 h 159"/>
              <a:gd name="T4" fmla="*/ 2147483647 w 129"/>
              <a:gd name="T5" fmla="*/ 2147483647 h 159"/>
              <a:gd name="T6" fmla="*/ 2147483647 w 129"/>
              <a:gd name="T7" fmla="*/ 2147483647 h 159"/>
              <a:gd name="T8" fmla="*/ 2147483647 w 129"/>
              <a:gd name="T9" fmla="*/ 2147483647 h 159"/>
              <a:gd name="T10" fmla="*/ 2147483647 w 129"/>
              <a:gd name="T11" fmla="*/ 2147483647 h 159"/>
              <a:gd name="T12" fmla="*/ 2147483647 w 129"/>
              <a:gd name="T13" fmla="*/ 2147483647 h 159"/>
              <a:gd name="T14" fmla="*/ 2147483647 w 129"/>
              <a:gd name="T15" fmla="*/ 2147483647 h 159"/>
              <a:gd name="T16" fmla="*/ 2147483647 w 129"/>
              <a:gd name="T17" fmla="*/ 2147483647 h 159"/>
              <a:gd name="T18" fmla="*/ 2147483647 w 129"/>
              <a:gd name="T19" fmla="*/ 2147483647 h 159"/>
              <a:gd name="T20" fmla="*/ 0 w 129"/>
              <a:gd name="T21" fmla="*/ 2147483647 h 159"/>
              <a:gd name="T22" fmla="*/ 2147483647 w 129"/>
              <a:gd name="T23" fmla="*/ 2147483647 h 159"/>
              <a:gd name="T24" fmla="*/ 2147483647 w 129"/>
              <a:gd name="T25" fmla="*/ 2147483647 h 159"/>
              <a:gd name="T26" fmla="*/ 2147483647 w 129"/>
              <a:gd name="T27" fmla="*/ 2147483647 h 159"/>
              <a:gd name="T28" fmla="*/ 2147483647 w 129"/>
              <a:gd name="T29" fmla="*/ 2147483647 h 159"/>
              <a:gd name="T30" fmla="*/ 2147483647 w 129"/>
              <a:gd name="T31" fmla="*/ 2147483647 h 159"/>
              <a:gd name="T32" fmla="*/ 2147483647 w 129"/>
              <a:gd name="T33" fmla="*/ 2147483647 h 159"/>
              <a:gd name="T34" fmla="*/ 2147483647 w 129"/>
              <a:gd name="T35" fmla="*/ 0 h 159"/>
              <a:gd name="T36" fmla="*/ 2147483647 w 129"/>
              <a:gd name="T37" fmla="*/ 2147483647 h 159"/>
              <a:gd name="T38" fmla="*/ 2147483647 w 129"/>
              <a:gd name="T39" fmla="*/ 2147483647 h 159"/>
              <a:gd name="T40" fmla="*/ 2147483647 w 129"/>
              <a:gd name="T41" fmla="*/ 2147483647 h 159"/>
              <a:gd name="T42" fmla="*/ 2147483647 w 129"/>
              <a:gd name="T43" fmla="*/ 2147483647 h 159"/>
              <a:gd name="T44" fmla="*/ 2147483647 w 129"/>
              <a:gd name="T45" fmla="*/ 2147483647 h 159"/>
              <a:gd name="T46" fmla="*/ 2147483647 w 129"/>
              <a:gd name="T47" fmla="*/ 2147483647 h 159"/>
              <a:gd name="T48" fmla="*/ 2147483647 w 129"/>
              <a:gd name="T49" fmla="*/ 2147483647 h 159"/>
              <a:gd name="T50" fmla="*/ 2147483647 w 129"/>
              <a:gd name="T51" fmla="*/ 2147483647 h 159"/>
              <a:gd name="T52" fmla="*/ 2147483647 w 129"/>
              <a:gd name="T53" fmla="*/ 2147483647 h 159"/>
              <a:gd name="T54" fmla="*/ 2147483647 w 129"/>
              <a:gd name="T55" fmla="*/ 2147483647 h 159"/>
              <a:gd name="T56" fmla="*/ 2147483647 w 129"/>
              <a:gd name="T57" fmla="*/ 2147483647 h 159"/>
              <a:gd name="T58" fmla="*/ 2147483647 w 129"/>
              <a:gd name="T59" fmla="*/ 2147483647 h 159"/>
              <a:gd name="T60" fmla="*/ 2147483647 w 129"/>
              <a:gd name="T61" fmla="*/ 2147483647 h 159"/>
              <a:gd name="T62" fmla="*/ 2147483647 w 129"/>
              <a:gd name="T63" fmla="*/ 2147483647 h 159"/>
              <a:gd name="T64" fmla="*/ 2147483647 w 129"/>
              <a:gd name="T65" fmla="*/ 2147483647 h 159"/>
              <a:gd name="T66" fmla="*/ 2147483647 w 129"/>
              <a:gd name="T67" fmla="*/ 2147483647 h 1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9"/>
              <a:gd name="T103" fmla="*/ 0 h 159"/>
              <a:gd name="T104" fmla="*/ 129 w 129"/>
              <a:gd name="T105" fmla="*/ 159 h 1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9" h="159">
                <a:moveTo>
                  <a:pt x="129" y="80"/>
                </a:moveTo>
                <a:lnTo>
                  <a:pt x="119" y="86"/>
                </a:lnTo>
                <a:lnTo>
                  <a:pt x="113" y="92"/>
                </a:lnTo>
                <a:lnTo>
                  <a:pt x="107" y="96"/>
                </a:lnTo>
                <a:lnTo>
                  <a:pt x="100" y="101"/>
                </a:lnTo>
                <a:lnTo>
                  <a:pt x="92" y="109"/>
                </a:lnTo>
                <a:lnTo>
                  <a:pt x="88" y="117"/>
                </a:lnTo>
                <a:lnTo>
                  <a:pt x="79" y="121"/>
                </a:lnTo>
                <a:lnTo>
                  <a:pt x="73" y="126"/>
                </a:lnTo>
                <a:lnTo>
                  <a:pt x="71" y="132"/>
                </a:lnTo>
                <a:lnTo>
                  <a:pt x="69" y="136"/>
                </a:lnTo>
                <a:lnTo>
                  <a:pt x="63" y="142"/>
                </a:lnTo>
                <a:lnTo>
                  <a:pt x="60" y="151"/>
                </a:lnTo>
                <a:lnTo>
                  <a:pt x="54" y="159"/>
                </a:lnTo>
                <a:lnTo>
                  <a:pt x="44" y="155"/>
                </a:lnTo>
                <a:lnTo>
                  <a:pt x="35" y="151"/>
                </a:lnTo>
                <a:lnTo>
                  <a:pt x="29" y="146"/>
                </a:lnTo>
                <a:lnTo>
                  <a:pt x="21" y="138"/>
                </a:lnTo>
                <a:lnTo>
                  <a:pt x="13" y="128"/>
                </a:lnTo>
                <a:lnTo>
                  <a:pt x="8" y="119"/>
                </a:lnTo>
                <a:lnTo>
                  <a:pt x="0" y="107"/>
                </a:lnTo>
                <a:lnTo>
                  <a:pt x="0" y="96"/>
                </a:lnTo>
                <a:lnTo>
                  <a:pt x="6" y="90"/>
                </a:lnTo>
                <a:lnTo>
                  <a:pt x="17" y="90"/>
                </a:lnTo>
                <a:lnTo>
                  <a:pt x="27" y="88"/>
                </a:lnTo>
                <a:lnTo>
                  <a:pt x="29" y="82"/>
                </a:lnTo>
                <a:lnTo>
                  <a:pt x="25" y="73"/>
                </a:lnTo>
                <a:lnTo>
                  <a:pt x="23" y="65"/>
                </a:lnTo>
                <a:lnTo>
                  <a:pt x="25" y="57"/>
                </a:lnTo>
                <a:lnTo>
                  <a:pt x="29" y="53"/>
                </a:lnTo>
                <a:lnTo>
                  <a:pt x="31" y="50"/>
                </a:lnTo>
                <a:lnTo>
                  <a:pt x="27" y="44"/>
                </a:lnTo>
                <a:lnTo>
                  <a:pt x="21" y="34"/>
                </a:lnTo>
                <a:lnTo>
                  <a:pt x="15" y="21"/>
                </a:lnTo>
                <a:lnTo>
                  <a:pt x="10" y="9"/>
                </a:lnTo>
                <a:lnTo>
                  <a:pt x="6" y="0"/>
                </a:lnTo>
                <a:lnTo>
                  <a:pt x="10" y="2"/>
                </a:lnTo>
                <a:lnTo>
                  <a:pt x="13" y="6"/>
                </a:lnTo>
                <a:lnTo>
                  <a:pt x="15" y="6"/>
                </a:lnTo>
                <a:lnTo>
                  <a:pt x="19" y="7"/>
                </a:lnTo>
                <a:lnTo>
                  <a:pt x="25" y="11"/>
                </a:lnTo>
                <a:lnTo>
                  <a:pt x="27" y="11"/>
                </a:lnTo>
                <a:lnTo>
                  <a:pt x="31" y="15"/>
                </a:lnTo>
                <a:lnTo>
                  <a:pt x="36" y="17"/>
                </a:lnTo>
                <a:lnTo>
                  <a:pt x="42" y="21"/>
                </a:lnTo>
                <a:lnTo>
                  <a:pt x="46" y="23"/>
                </a:lnTo>
                <a:lnTo>
                  <a:pt x="50" y="27"/>
                </a:lnTo>
                <a:lnTo>
                  <a:pt x="54" y="29"/>
                </a:lnTo>
                <a:lnTo>
                  <a:pt x="58" y="30"/>
                </a:lnTo>
                <a:lnTo>
                  <a:pt x="60" y="32"/>
                </a:lnTo>
                <a:lnTo>
                  <a:pt x="63" y="34"/>
                </a:lnTo>
                <a:lnTo>
                  <a:pt x="65" y="34"/>
                </a:lnTo>
                <a:lnTo>
                  <a:pt x="67" y="36"/>
                </a:lnTo>
                <a:lnTo>
                  <a:pt x="69" y="36"/>
                </a:lnTo>
                <a:lnTo>
                  <a:pt x="75" y="36"/>
                </a:lnTo>
                <a:lnTo>
                  <a:pt x="79" y="34"/>
                </a:lnTo>
                <a:lnTo>
                  <a:pt x="83" y="36"/>
                </a:lnTo>
                <a:lnTo>
                  <a:pt x="86" y="38"/>
                </a:lnTo>
                <a:lnTo>
                  <a:pt x="92" y="44"/>
                </a:lnTo>
                <a:lnTo>
                  <a:pt x="98" y="48"/>
                </a:lnTo>
                <a:lnTo>
                  <a:pt x="102" y="50"/>
                </a:lnTo>
                <a:lnTo>
                  <a:pt x="106" y="53"/>
                </a:lnTo>
                <a:lnTo>
                  <a:pt x="109" y="57"/>
                </a:lnTo>
                <a:lnTo>
                  <a:pt x="113" y="61"/>
                </a:lnTo>
                <a:lnTo>
                  <a:pt x="117" y="65"/>
                </a:lnTo>
                <a:lnTo>
                  <a:pt x="121" y="69"/>
                </a:lnTo>
                <a:lnTo>
                  <a:pt x="125" y="73"/>
                </a:lnTo>
                <a:lnTo>
                  <a:pt x="127" y="77"/>
                </a:lnTo>
                <a:lnTo>
                  <a:pt x="129" y="80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0" name="Freeform 42"/>
          <p:cNvSpPr>
            <a:spLocks/>
          </p:cNvSpPr>
          <p:nvPr/>
        </p:nvSpPr>
        <p:spPr bwMode="auto">
          <a:xfrm>
            <a:off x="4711775" y="2865809"/>
            <a:ext cx="372800" cy="193035"/>
          </a:xfrm>
          <a:custGeom>
            <a:avLst/>
            <a:gdLst>
              <a:gd name="T0" fmla="*/ 2147483647 w 209"/>
              <a:gd name="T1" fmla="*/ 2147483647 h 111"/>
              <a:gd name="T2" fmla="*/ 2147483647 w 209"/>
              <a:gd name="T3" fmla="*/ 2147483647 h 111"/>
              <a:gd name="T4" fmla="*/ 2147483647 w 209"/>
              <a:gd name="T5" fmla="*/ 2147483647 h 111"/>
              <a:gd name="T6" fmla="*/ 2147483647 w 209"/>
              <a:gd name="T7" fmla="*/ 2147483647 h 111"/>
              <a:gd name="T8" fmla="*/ 2147483647 w 209"/>
              <a:gd name="T9" fmla="*/ 2147483647 h 111"/>
              <a:gd name="T10" fmla="*/ 2147483647 w 209"/>
              <a:gd name="T11" fmla="*/ 2147483647 h 111"/>
              <a:gd name="T12" fmla="*/ 2147483647 w 209"/>
              <a:gd name="T13" fmla="*/ 2147483647 h 111"/>
              <a:gd name="T14" fmla="*/ 2147483647 w 209"/>
              <a:gd name="T15" fmla="*/ 2147483647 h 111"/>
              <a:gd name="T16" fmla="*/ 2147483647 w 209"/>
              <a:gd name="T17" fmla="*/ 0 h 111"/>
              <a:gd name="T18" fmla="*/ 2147483647 w 209"/>
              <a:gd name="T19" fmla="*/ 2147483647 h 111"/>
              <a:gd name="T20" fmla="*/ 2147483647 w 209"/>
              <a:gd name="T21" fmla="*/ 2147483647 h 111"/>
              <a:gd name="T22" fmla="*/ 2147483647 w 209"/>
              <a:gd name="T23" fmla="*/ 2147483647 h 111"/>
              <a:gd name="T24" fmla="*/ 2147483647 w 209"/>
              <a:gd name="T25" fmla="*/ 2147483647 h 111"/>
              <a:gd name="T26" fmla="*/ 2147483647 w 209"/>
              <a:gd name="T27" fmla="*/ 2147483647 h 111"/>
              <a:gd name="T28" fmla="*/ 2147483647 w 209"/>
              <a:gd name="T29" fmla="*/ 2147483647 h 111"/>
              <a:gd name="T30" fmla="*/ 2147483647 w 209"/>
              <a:gd name="T31" fmla="*/ 0 h 111"/>
              <a:gd name="T32" fmla="*/ 2147483647 w 209"/>
              <a:gd name="T33" fmla="*/ 2147483647 h 111"/>
              <a:gd name="T34" fmla="*/ 2147483647 w 209"/>
              <a:gd name="T35" fmla="*/ 2147483647 h 111"/>
              <a:gd name="T36" fmla="*/ 2147483647 w 209"/>
              <a:gd name="T37" fmla="*/ 2147483647 h 111"/>
              <a:gd name="T38" fmla="*/ 2147483647 w 209"/>
              <a:gd name="T39" fmla="*/ 2147483647 h 111"/>
              <a:gd name="T40" fmla="*/ 2147483647 w 209"/>
              <a:gd name="T41" fmla="*/ 2147483647 h 111"/>
              <a:gd name="T42" fmla="*/ 2147483647 w 209"/>
              <a:gd name="T43" fmla="*/ 2147483647 h 111"/>
              <a:gd name="T44" fmla="*/ 2147483647 w 209"/>
              <a:gd name="T45" fmla="*/ 2147483647 h 111"/>
              <a:gd name="T46" fmla="*/ 2147483647 w 209"/>
              <a:gd name="T47" fmla="*/ 2147483647 h 111"/>
              <a:gd name="T48" fmla="*/ 2147483647 w 209"/>
              <a:gd name="T49" fmla="*/ 2147483647 h 111"/>
              <a:gd name="T50" fmla="*/ 2147483647 w 209"/>
              <a:gd name="T51" fmla="*/ 2147483647 h 111"/>
              <a:gd name="T52" fmla="*/ 2147483647 w 209"/>
              <a:gd name="T53" fmla="*/ 2147483647 h 111"/>
              <a:gd name="T54" fmla="*/ 2147483647 w 209"/>
              <a:gd name="T55" fmla="*/ 2147483647 h 111"/>
              <a:gd name="T56" fmla="*/ 2147483647 w 209"/>
              <a:gd name="T57" fmla="*/ 2147483647 h 111"/>
              <a:gd name="T58" fmla="*/ 2147483647 w 209"/>
              <a:gd name="T59" fmla="*/ 2147483647 h 111"/>
              <a:gd name="T60" fmla="*/ 2147483647 w 209"/>
              <a:gd name="T61" fmla="*/ 2147483647 h 111"/>
              <a:gd name="T62" fmla="*/ 2147483647 w 209"/>
              <a:gd name="T63" fmla="*/ 2147483647 h 111"/>
              <a:gd name="T64" fmla="*/ 2147483647 w 209"/>
              <a:gd name="T65" fmla="*/ 2147483647 h 111"/>
              <a:gd name="T66" fmla="*/ 2147483647 w 209"/>
              <a:gd name="T67" fmla="*/ 2147483647 h 111"/>
              <a:gd name="T68" fmla="*/ 2147483647 w 209"/>
              <a:gd name="T69" fmla="*/ 2147483647 h 111"/>
              <a:gd name="T70" fmla="*/ 2147483647 w 209"/>
              <a:gd name="T71" fmla="*/ 2147483647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9"/>
              <a:gd name="T109" fmla="*/ 0 h 111"/>
              <a:gd name="T110" fmla="*/ 209 w 209"/>
              <a:gd name="T111" fmla="*/ 111 h 11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9" h="111">
                <a:moveTo>
                  <a:pt x="123" y="111"/>
                </a:moveTo>
                <a:lnTo>
                  <a:pt x="130" y="104"/>
                </a:lnTo>
                <a:lnTo>
                  <a:pt x="138" y="98"/>
                </a:lnTo>
                <a:lnTo>
                  <a:pt x="148" y="92"/>
                </a:lnTo>
                <a:lnTo>
                  <a:pt x="151" y="83"/>
                </a:lnTo>
                <a:lnTo>
                  <a:pt x="153" y="79"/>
                </a:lnTo>
                <a:lnTo>
                  <a:pt x="159" y="71"/>
                </a:lnTo>
                <a:lnTo>
                  <a:pt x="169" y="65"/>
                </a:lnTo>
                <a:lnTo>
                  <a:pt x="176" y="58"/>
                </a:lnTo>
                <a:lnTo>
                  <a:pt x="182" y="48"/>
                </a:lnTo>
                <a:lnTo>
                  <a:pt x="192" y="42"/>
                </a:lnTo>
                <a:lnTo>
                  <a:pt x="197" y="35"/>
                </a:lnTo>
                <a:lnTo>
                  <a:pt x="203" y="25"/>
                </a:lnTo>
                <a:lnTo>
                  <a:pt x="205" y="17"/>
                </a:lnTo>
                <a:lnTo>
                  <a:pt x="209" y="8"/>
                </a:lnTo>
                <a:lnTo>
                  <a:pt x="199" y="2"/>
                </a:lnTo>
                <a:lnTo>
                  <a:pt x="190" y="0"/>
                </a:lnTo>
                <a:lnTo>
                  <a:pt x="180" y="0"/>
                </a:lnTo>
                <a:lnTo>
                  <a:pt x="167" y="2"/>
                </a:lnTo>
                <a:lnTo>
                  <a:pt x="157" y="2"/>
                </a:lnTo>
                <a:lnTo>
                  <a:pt x="146" y="6"/>
                </a:lnTo>
                <a:lnTo>
                  <a:pt x="136" y="10"/>
                </a:lnTo>
                <a:lnTo>
                  <a:pt x="126" y="17"/>
                </a:lnTo>
                <a:lnTo>
                  <a:pt x="119" y="19"/>
                </a:lnTo>
                <a:lnTo>
                  <a:pt x="107" y="23"/>
                </a:lnTo>
                <a:lnTo>
                  <a:pt x="92" y="27"/>
                </a:lnTo>
                <a:lnTo>
                  <a:pt x="84" y="25"/>
                </a:lnTo>
                <a:lnTo>
                  <a:pt x="73" y="21"/>
                </a:lnTo>
                <a:lnTo>
                  <a:pt x="65" y="15"/>
                </a:lnTo>
                <a:lnTo>
                  <a:pt x="57" y="10"/>
                </a:lnTo>
                <a:lnTo>
                  <a:pt x="52" y="4"/>
                </a:lnTo>
                <a:lnTo>
                  <a:pt x="44" y="0"/>
                </a:lnTo>
                <a:lnTo>
                  <a:pt x="36" y="4"/>
                </a:lnTo>
                <a:lnTo>
                  <a:pt x="30" y="8"/>
                </a:lnTo>
                <a:lnTo>
                  <a:pt x="27" y="13"/>
                </a:lnTo>
                <a:lnTo>
                  <a:pt x="21" y="23"/>
                </a:lnTo>
                <a:lnTo>
                  <a:pt x="13" y="27"/>
                </a:lnTo>
                <a:lnTo>
                  <a:pt x="7" y="31"/>
                </a:lnTo>
                <a:lnTo>
                  <a:pt x="0" y="31"/>
                </a:lnTo>
                <a:lnTo>
                  <a:pt x="4" y="33"/>
                </a:lnTo>
                <a:lnTo>
                  <a:pt x="7" y="37"/>
                </a:lnTo>
                <a:lnTo>
                  <a:pt x="9" y="37"/>
                </a:lnTo>
                <a:lnTo>
                  <a:pt x="13" y="38"/>
                </a:lnTo>
                <a:lnTo>
                  <a:pt x="19" y="42"/>
                </a:lnTo>
                <a:lnTo>
                  <a:pt x="21" y="42"/>
                </a:lnTo>
                <a:lnTo>
                  <a:pt x="25" y="46"/>
                </a:lnTo>
                <a:lnTo>
                  <a:pt x="30" y="48"/>
                </a:lnTo>
                <a:lnTo>
                  <a:pt x="36" y="52"/>
                </a:lnTo>
                <a:lnTo>
                  <a:pt x="40" y="54"/>
                </a:lnTo>
                <a:lnTo>
                  <a:pt x="44" y="58"/>
                </a:lnTo>
                <a:lnTo>
                  <a:pt x="48" y="60"/>
                </a:lnTo>
                <a:lnTo>
                  <a:pt x="52" y="61"/>
                </a:lnTo>
                <a:lnTo>
                  <a:pt x="54" y="63"/>
                </a:lnTo>
                <a:lnTo>
                  <a:pt x="57" y="65"/>
                </a:lnTo>
                <a:lnTo>
                  <a:pt x="59" y="65"/>
                </a:lnTo>
                <a:lnTo>
                  <a:pt x="61" y="67"/>
                </a:lnTo>
                <a:lnTo>
                  <a:pt x="63" y="67"/>
                </a:lnTo>
                <a:lnTo>
                  <a:pt x="69" y="67"/>
                </a:lnTo>
                <a:lnTo>
                  <a:pt x="73" y="65"/>
                </a:lnTo>
                <a:lnTo>
                  <a:pt x="77" y="67"/>
                </a:lnTo>
                <a:lnTo>
                  <a:pt x="80" y="69"/>
                </a:lnTo>
                <a:lnTo>
                  <a:pt x="86" y="75"/>
                </a:lnTo>
                <a:lnTo>
                  <a:pt x="92" y="79"/>
                </a:lnTo>
                <a:lnTo>
                  <a:pt x="96" y="81"/>
                </a:lnTo>
                <a:lnTo>
                  <a:pt x="100" y="84"/>
                </a:lnTo>
                <a:lnTo>
                  <a:pt x="103" y="88"/>
                </a:lnTo>
                <a:lnTo>
                  <a:pt x="107" y="92"/>
                </a:lnTo>
                <a:lnTo>
                  <a:pt x="111" y="96"/>
                </a:lnTo>
                <a:lnTo>
                  <a:pt x="115" y="100"/>
                </a:lnTo>
                <a:lnTo>
                  <a:pt x="119" y="104"/>
                </a:lnTo>
                <a:lnTo>
                  <a:pt x="121" y="108"/>
                </a:lnTo>
                <a:lnTo>
                  <a:pt x="123" y="111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1" name="Freeform 43"/>
          <p:cNvSpPr>
            <a:spLocks/>
          </p:cNvSpPr>
          <p:nvPr/>
        </p:nvSpPr>
        <p:spPr bwMode="auto">
          <a:xfrm>
            <a:off x="3176277" y="1427957"/>
            <a:ext cx="49831" cy="46907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2147483647 h 27"/>
              <a:gd name="T8" fmla="*/ 2147483647 w 29"/>
              <a:gd name="T9" fmla="*/ 2147483647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0 h 27"/>
              <a:gd name="T16" fmla="*/ 2147483647 w 29"/>
              <a:gd name="T17" fmla="*/ 0 h 27"/>
              <a:gd name="T18" fmla="*/ 2147483647 w 29"/>
              <a:gd name="T19" fmla="*/ 2147483647 h 27"/>
              <a:gd name="T20" fmla="*/ 0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7"/>
              <a:gd name="T53" fmla="*/ 29 w 29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7">
                <a:moveTo>
                  <a:pt x="27" y="19"/>
                </a:moveTo>
                <a:lnTo>
                  <a:pt x="29" y="16"/>
                </a:lnTo>
                <a:lnTo>
                  <a:pt x="27" y="12"/>
                </a:lnTo>
                <a:lnTo>
                  <a:pt x="23" y="10"/>
                </a:lnTo>
                <a:lnTo>
                  <a:pt x="21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6" y="0"/>
                </a:lnTo>
                <a:lnTo>
                  <a:pt x="2" y="4"/>
                </a:lnTo>
                <a:lnTo>
                  <a:pt x="0" y="12"/>
                </a:lnTo>
                <a:lnTo>
                  <a:pt x="4" y="19"/>
                </a:lnTo>
                <a:lnTo>
                  <a:pt x="8" y="25"/>
                </a:lnTo>
                <a:lnTo>
                  <a:pt x="16" y="27"/>
                </a:lnTo>
                <a:lnTo>
                  <a:pt x="19" y="25"/>
                </a:lnTo>
                <a:lnTo>
                  <a:pt x="25" y="25"/>
                </a:lnTo>
                <a:lnTo>
                  <a:pt x="27" y="19"/>
                </a:lnTo>
                <a:close/>
              </a:path>
            </a:pathLst>
          </a:custGeom>
          <a:solidFill>
            <a:srgbClr val="FCCA80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2" name="Freeform 44"/>
          <p:cNvSpPr>
            <a:spLocks/>
          </p:cNvSpPr>
          <p:nvPr/>
        </p:nvSpPr>
        <p:spPr bwMode="auto">
          <a:xfrm>
            <a:off x="2742571" y="4525551"/>
            <a:ext cx="730835" cy="326535"/>
          </a:xfrm>
          <a:custGeom>
            <a:avLst/>
            <a:gdLst>
              <a:gd name="T0" fmla="*/ 2147483647 w 409"/>
              <a:gd name="T1" fmla="*/ 2147483647 h 188"/>
              <a:gd name="T2" fmla="*/ 2147483647 w 409"/>
              <a:gd name="T3" fmla="*/ 2147483647 h 188"/>
              <a:gd name="T4" fmla="*/ 2147483647 w 409"/>
              <a:gd name="T5" fmla="*/ 2147483647 h 188"/>
              <a:gd name="T6" fmla="*/ 2147483647 w 409"/>
              <a:gd name="T7" fmla="*/ 2147483647 h 188"/>
              <a:gd name="T8" fmla="*/ 2147483647 w 409"/>
              <a:gd name="T9" fmla="*/ 2147483647 h 188"/>
              <a:gd name="T10" fmla="*/ 2147483647 w 409"/>
              <a:gd name="T11" fmla="*/ 2147483647 h 188"/>
              <a:gd name="T12" fmla="*/ 2147483647 w 409"/>
              <a:gd name="T13" fmla="*/ 2147483647 h 188"/>
              <a:gd name="T14" fmla="*/ 2147483647 w 409"/>
              <a:gd name="T15" fmla="*/ 0 h 188"/>
              <a:gd name="T16" fmla="*/ 2147483647 w 409"/>
              <a:gd name="T17" fmla="*/ 2147483647 h 188"/>
              <a:gd name="T18" fmla="*/ 2147483647 w 409"/>
              <a:gd name="T19" fmla="*/ 0 h 188"/>
              <a:gd name="T20" fmla="*/ 2147483647 w 409"/>
              <a:gd name="T21" fmla="*/ 2147483647 h 188"/>
              <a:gd name="T22" fmla="*/ 2147483647 w 409"/>
              <a:gd name="T23" fmla="*/ 2147483647 h 188"/>
              <a:gd name="T24" fmla="*/ 2147483647 w 409"/>
              <a:gd name="T25" fmla="*/ 2147483647 h 188"/>
              <a:gd name="T26" fmla="*/ 2147483647 w 409"/>
              <a:gd name="T27" fmla="*/ 2147483647 h 188"/>
              <a:gd name="T28" fmla="*/ 2147483647 w 409"/>
              <a:gd name="T29" fmla="*/ 2147483647 h 188"/>
              <a:gd name="T30" fmla="*/ 2147483647 w 409"/>
              <a:gd name="T31" fmla="*/ 2147483647 h 188"/>
              <a:gd name="T32" fmla="*/ 2147483647 w 409"/>
              <a:gd name="T33" fmla="*/ 2147483647 h 188"/>
              <a:gd name="T34" fmla="*/ 2147483647 w 409"/>
              <a:gd name="T35" fmla="*/ 2147483647 h 188"/>
              <a:gd name="T36" fmla="*/ 2147483647 w 409"/>
              <a:gd name="T37" fmla="*/ 2147483647 h 188"/>
              <a:gd name="T38" fmla="*/ 2147483647 w 409"/>
              <a:gd name="T39" fmla="*/ 2147483647 h 188"/>
              <a:gd name="T40" fmla="*/ 2147483647 w 409"/>
              <a:gd name="T41" fmla="*/ 2147483647 h 188"/>
              <a:gd name="T42" fmla="*/ 2147483647 w 409"/>
              <a:gd name="T43" fmla="*/ 2147483647 h 188"/>
              <a:gd name="T44" fmla="*/ 2147483647 w 409"/>
              <a:gd name="T45" fmla="*/ 2147483647 h 188"/>
              <a:gd name="T46" fmla="*/ 2147483647 w 409"/>
              <a:gd name="T47" fmla="*/ 2147483647 h 188"/>
              <a:gd name="T48" fmla="*/ 2147483647 w 409"/>
              <a:gd name="T49" fmla="*/ 2147483647 h 188"/>
              <a:gd name="T50" fmla="*/ 2147483647 w 409"/>
              <a:gd name="T51" fmla="*/ 2147483647 h 188"/>
              <a:gd name="T52" fmla="*/ 2147483647 w 409"/>
              <a:gd name="T53" fmla="*/ 2147483647 h 188"/>
              <a:gd name="T54" fmla="*/ 2147483647 w 409"/>
              <a:gd name="T55" fmla="*/ 2147483647 h 188"/>
              <a:gd name="T56" fmla="*/ 2147483647 w 409"/>
              <a:gd name="T57" fmla="*/ 2147483647 h 188"/>
              <a:gd name="T58" fmla="*/ 2147483647 w 409"/>
              <a:gd name="T59" fmla="*/ 2147483647 h 188"/>
              <a:gd name="T60" fmla="*/ 2147483647 w 409"/>
              <a:gd name="T61" fmla="*/ 2147483647 h 188"/>
              <a:gd name="T62" fmla="*/ 2147483647 w 409"/>
              <a:gd name="T63" fmla="*/ 2147483647 h 188"/>
              <a:gd name="T64" fmla="*/ 2147483647 w 409"/>
              <a:gd name="T65" fmla="*/ 2147483647 h 188"/>
              <a:gd name="T66" fmla="*/ 2147483647 w 409"/>
              <a:gd name="T67" fmla="*/ 2147483647 h 188"/>
              <a:gd name="T68" fmla="*/ 2147483647 w 409"/>
              <a:gd name="T69" fmla="*/ 2147483647 h 1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9"/>
              <a:gd name="T106" fmla="*/ 0 h 188"/>
              <a:gd name="T107" fmla="*/ 409 w 409"/>
              <a:gd name="T108" fmla="*/ 188 h 1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9" h="188">
                <a:moveTo>
                  <a:pt x="0" y="108"/>
                </a:moveTo>
                <a:lnTo>
                  <a:pt x="10" y="100"/>
                </a:lnTo>
                <a:lnTo>
                  <a:pt x="18" y="89"/>
                </a:lnTo>
                <a:lnTo>
                  <a:pt x="21" y="77"/>
                </a:lnTo>
                <a:lnTo>
                  <a:pt x="27" y="64"/>
                </a:lnTo>
                <a:lnTo>
                  <a:pt x="33" y="52"/>
                </a:lnTo>
                <a:lnTo>
                  <a:pt x="41" y="43"/>
                </a:lnTo>
                <a:lnTo>
                  <a:pt x="39" y="31"/>
                </a:lnTo>
                <a:lnTo>
                  <a:pt x="43" y="23"/>
                </a:lnTo>
                <a:lnTo>
                  <a:pt x="54" y="20"/>
                </a:lnTo>
                <a:lnTo>
                  <a:pt x="68" y="16"/>
                </a:lnTo>
                <a:lnTo>
                  <a:pt x="75" y="4"/>
                </a:lnTo>
                <a:lnTo>
                  <a:pt x="91" y="2"/>
                </a:lnTo>
                <a:lnTo>
                  <a:pt x="102" y="4"/>
                </a:lnTo>
                <a:lnTo>
                  <a:pt x="110" y="6"/>
                </a:lnTo>
                <a:lnTo>
                  <a:pt x="117" y="0"/>
                </a:lnTo>
                <a:lnTo>
                  <a:pt x="121" y="2"/>
                </a:lnTo>
                <a:lnTo>
                  <a:pt x="133" y="4"/>
                </a:lnTo>
                <a:lnTo>
                  <a:pt x="141" y="0"/>
                </a:lnTo>
                <a:lnTo>
                  <a:pt x="150" y="0"/>
                </a:lnTo>
                <a:lnTo>
                  <a:pt x="162" y="4"/>
                </a:lnTo>
                <a:lnTo>
                  <a:pt x="171" y="4"/>
                </a:lnTo>
                <a:lnTo>
                  <a:pt x="183" y="6"/>
                </a:lnTo>
                <a:lnTo>
                  <a:pt x="190" y="8"/>
                </a:lnTo>
                <a:lnTo>
                  <a:pt x="196" y="12"/>
                </a:lnTo>
                <a:lnTo>
                  <a:pt x="204" y="8"/>
                </a:lnTo>
                <a:lnTo>
                  <a:pt x="208" y="8"/>
                </a:lnTo>
                <a:lnTo>
                  <a:pt x="210" y="14"/>
                </a:lnTo>
                <a:lnTo>
                  <a:pt x="217" y="21"/>
                </a:lnTo>
                <a:lnTo>
                  <a:pt x="223" y="23"/>
                </a:lnTo>
                <a:lnTo>
                  <a:pt x="227" y="23"/>
                </a:lnTo>
                <a:lnTo>
                  <a:pt x="235" y="27"/>
                </a:lnTo>
                <a:lnTo>
                  <a:pt x="240" y="31"/>
                </a:lnTo>
                <a:lnTo>
                  <a:pt x="246" y="23"/>
                </a:lnTo>
                <a:lnTo>
                  <a:pt x="256" y="21"/>
                </a:lnTo>
                <a:lnTo>
                  <a:pt x="267" y="23"/>
                </a:lnTo>
                <a:lnTo>
                  <a:pt x="275" y="25"/>
                </a:lnTo>
                <a:lnTo>
                  <a:pt x="283" y="27"/>
                </a:lnTo>
                <a:lnTo>
                  <a:pt x="286" y="23"/>
                </a:lnTo>
                <a:lnTo>
                  <a:pt x="290" y="25"/>
                </a:lnTo>
                <a:lnTo>
                  <a:pt x="292" y="31"/>
                </a:lnTo>
                <a:lnTo>
                  <a:pt x="292" y="37"/>
                </a:lnTo>
                <a:lnTo>
                  <a:pt x="294" y="39"/>
                </a:lnTo>
                <a:lnTo>
                  <a:pt x="304" y="39"/>
                </a:lnTo>
                <a:lnTo>
                  <a:pt x="308" y="45"/>
                </a:lnTo>
                <a:lnTo>
                  <a:pt x="308" y="54"/>
                </a:lnTo>
                <a:lnTo>
                  <a:pt x="310" y="62"/>
                </a:lnTo>
                <a:lnTo>
                  <a:pt x="313" y="69"/>
                </a:lnTo>
                <a:lnTo>
                  <a:pt x="315" y="77"/>
                </a:lnTo>
                <a:lnTo>
                  <a:pt x="313" y="85"/>
                </a:lnTo>
                <a:lnTo>
                  <a:pt x="313" y="94"/>
                </a:lnTo>
                <a:lnTo>
                  <a:pt x="319" y="98"/>
                </a:lnTo>
                <a:lnTo>
                  <a:pt x="325" y="108"/>
                </a:lnTo>
                <a:lnTo>
                  <a:pt x="327" y="116"/>
                </a:lnTo>
                <a:lnTo>
                  <a:pt x="331" y="123"/>
                </a:lnTo>
                <a:lnTo>
                  <a:pt x="329" y="131"/>
                </a:lnTo>
                <a:lnTo>
                  <a:pt x="329" y="139"/>
                </a:lnTo>
                <a:lnTo>
                  <a:pt x="333" y="144"/>
                </a:lnTo>
                <a:lnTo>
                  <a:pt x="336" y="150"/>
                </a:lnTo>
                <a:lnTo>
                  <a:pt x="344" y="150"/>
                </a:lnTo>
                <a:lnTo>
                  <a:pt x="352" y="146"/>
                </a:lnTo>
                <a:lnTo>
                  <a:pt x="363" y="150"/>
                </a:lnTo>
                <a:lnTo>
                  <a:pt x="371" y="154"/>
                </a:lnTo>
                <a:lnTo>
                  <a:pt x="377" y="156"/>
                </a:lnTo>
                <a:lnTo>
                  <a:pt x="377" y="165"/>
                </a:lnTo>
                <a:lnTo>
                  <a:pt x="375" y="175"/>
                </a:lnTo>
                <a:lnTo>
                  <a:pt x="381" y="183"/>
                </a:lnTo>
                <a:lnTo>
                  <a:pt x="388" y="183"/>
                </a:lnTo>
                <a:lnTo>
                  <a:pt x="394" y="181"/>
                </a:lnTo>
                <a:lnTo>
                  <a:pt x="404" y="185"/>
                </a:lnTo>
                <a:lnTo>
                  <a:pt x="409" y="188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3" name="Freeform 45"/>
          <p:cNvSpPr>
            <a:spLocks/>
          </p:cNvSpPr>
          <p:nvPr/>
        </p:nvSpPr>
        <p:spPr bwMode="auto">
          <a:xfrm>
            <a:off x="2877297" y="3495425"/>
            <a:ext cx="1631467" cy="1360271"/>
          </a:xfrm>
          <a:custGeom>
            <a:avLst/>
            <a:gdLst>
              <a:gd name="T0" fmla="*/ 2147483647 w 914"/>
              <a:gd name="T1" fmla="*/ 2147483647 h 783"/>
              <a:gd name="T2" fmla="*/ 2147483647 w 914"/>
              <a:gd name="T3" fmla="*/ 2147483647 h 783"/>
              <a:gd name="T4" fmla="*/ 2147483647 w 914"/>
              <a:gd name="T5" fmla="*/ 2147483647 h 783"/>
              <a:gd name="T6" fmla="*/ 2147483647 w 914"/>
              <a:gd name="T7" fmla="*/ 2147483647 h 783"/>
              <a:gd name="T8" fmla="*/ 2147483647 w 914"/>
              <a:gd name="T9" fmla="*/ 2147483647 h 783"/>
              <a:gd name="T10" fmla="*/ 2147483647 w 914"/>
              <a:gd name="T11" fmla="*/ 2147483647 h 783"/>
              <a:gd name="T12" fmla="*/ 2147483647 w 914"/>
              <a:gd name="T13" fmla="*/ 2147483647 h 783"/>
              <a:gd name="T14" fmla="*/ 2147483647 w 914"/>
              <a:gd name="T15" fmla="*/ 2147483647 h 783"/>
              <a:gd name="T16" fmla="*/ 2147483647 w 914"/>
              <a:gd name="T17" fmla="*/ 2147483647 h 783"/>
              <a:gd name="T18" fmla="*/ 2147483647 w 914"/>
              <a:gd name="T19" fmla="*/ 2147483647 h 783"/>
              <a:gd name="T20" fmla="*/ 2147483647 w 914"/>
              <a:gd name="T21" fmla="*/ 2147483647 h 783"/>
              <a:gd name="T22" fmla="*/ 0 w 914"/>
              <a:gd name="T23" fmla="*/ 2147483647 h 783"/>
              <a:gd name="T24" fmla="*/ 2147483647 w 914"/>
              <a:gd name="T25" fmla="*/ 2147483647 h 783"/>
              <a:gd name="T26" fmla="*/ 2147483647 w 914"/>
              <a:gd name="T27" fmla="*/ 2147483647 h 783"/>
              <a:gd name="T28" fmla="*/ 2147483647 w 914"/>
              <a:gd name="T29" fmla="*/ 2147483647 h 783"/>
              <a:gd name="T30" fmla="*/ 2147483647 w 914"/>
              <a:gd name="T31" fmla="*/ 2147483647 h 783"/>
              <a:gd name="T32" fmla="*/ 2147483647 w 914"/>
              <a:gd name="T33" fmla="*/ 2147483647 h 783"/>
              <a:gd name="T34" fmla="*/ 2147483647 w 914"/>
              <a:gd name="T35" fmla="*/ 2147483647 h 783"/>
              <a:gd name="T36" fmla="*/ 2147483647 w 914"/>
              <a:gd name="T37" fmla="*/ 2147483647 h 783"/>
              <a:gd name="T38" fmla="*/ 2147483647 w 914"/>
              <a:gd name="T39" fmla="*/ 2147483647 h 783"/>
              <a:gd name="T40" fmla="*/ 2147483647 w 914"/>
              <a:gd name="T41" fmla="*/ 2147483647 h 783"/>
              <a:gd name="T42" fmla="*/ 2147483647 w 914"/>
              <a:gd name="T43" fmla="*/ 2147483647 h 783"/>
              <a:gd name="T44" fmla="*/ 2147483647 w 914"/>
              <a:gd name="T45" fmla="*/ 2147483647 h 783"/>
              <a:gd name="T46" fmla="*/ 2147483647 w 914"/>
              <a:gd name="T47" fmla="*/ 2147483647 h 783"/>
              <a:gd name="T48" fmla="*/ 2147483647 w 914"/>
              <a:gd name="T49" fmla="*/ 2147483647 h 783"/>
              <a:gd name="T50" fmla="*/ 2147483647 w 914"/>
              <a:gd name="T51" fmla="*/ 2147483647 h 783"/>
              <a:gd name="T52" fmla="*/ 2147483647 w 914"/>
              <a:gd name="T53" fmla="*/ 2147483647 h 783"/>
              <a:gd name="T54" fmla="*/ 2147483647 w 914"/>
              <a:gd name="T55" fmla="*/ 2147483647 h 783"/>
              <a:gd name="T56" fmla="*/ 2147483647 w 914"/>
              <a:gd name="T57" fmla="*/ 2147483647 h 783"/>
              <a:gd name="T58" fmla="*/ 2147483647 w 914"/>
              <a:gd name="T59" fmla="*/ 2147483647 h 783"/>
              <a:gd name="T60" fmla="*/ 2147483647 w 914"/>
              <a:gd name="T61" fmla="*/ 2147483647 h 783"/>
              <a:gd name="T62" fmla="*/ 2147483647 w 914"/>
              <a:gd name="T63" fmla="*/ 2147483647 h 783"/>
              <a:gd name="T64" fmla="*/ 2147483647 w 914"/>
              <a:gd name="T65" fmla="*/ 2147483647 h 783"/>
              <a:gd name="T66" fmla="*/ 2147483647 w 914"/>
              <a:gd name="T67" fmla="*/ 2147483647 h 783"/>
              <a:gd name="T68" fmla="*/ 2147483647 w 914"/>
              <a:gd name="T69" fmla="*/ 2147483647 h 783"/>
              <a:gd name="T70" fmla="*/ 2147483647 w 914"/>
              <a:gd name="T71" fmla="*/ 2147483647 h 783"/>
              <a:gd name="T72" fmla="*/ 2147483647 w 914"/>
              <a:gd name="T73" fmla="*/ 2147483647 h 783"/>
              <a:gd name="T74" fmla="*/ 2147483647 w 914"/>
              <a:gd name="T75" fmla="*/ 2147483647 h 783"/>
              <a:gd name="T76" fmla="*/ 2147483647 w 914"/>
              <a:gd name="T77" fmla="*/ 2147483647 h 783"/>
              <a:gd name="T78" fmla="*/ 2147483647 w 914"/>
              <a:gd name="T79" fmla="*/ 2147483647 h 783"/>
              <a:gd name="T80" fmla="*/ 2147483647 w 914"/>
              <a:gd name="T81" fmla="*/ 0 h 783"/>
              <a:gd name="T82" fmla="*/ 2147483647 w 914"/>
              <a:gd name="T83" fmla="*/ 2147483647 h 783"/>
              <a:gd name="T84" fmla="*/ 2147483647 w 914"/>
              <a:gd name="T85" fmla="*/ 2147483647 h 783"/>
              <a:gd name="T86" fmla="*/ 2147483647 w 914"/>
              <a:gd name="T87" fmla="*/ 2147483647 h 783"/>
              <a:gd name="T88" fmla="*/ 2147483647 w 914"/>
              <a:gd name="T89" fmla="*/ 2147483647 h 783"/>
              <a:gd name="T90" fmla="*/ 2147483647 w 914"/>
              <a:gd name="T91" fmla="*/ 2147483647 h 783"/>
              <a:gd name="T92" fmla="*/ 2147483647 w 914"/>
              <a:gd name="T93" fmla="*/ 2147483647 h 783"/>
              <a:gd name="T94" fmla="*/ 2147483647 w 914"/>
              <a:gd name="T95" fmla="*/ 2147483647 h 783"/>
              <a:gd name="T96" fmla="*/ 2147483647 w 914"/>
              <a:gd name="T97" fmla="*/ 2147483647 h 783"/>
              <a:gd name="T98" fmla="*/ 2147483647 w 914"/>
              <a:gd name="T99" fmla="*/ 2147483647 h 783"/>
              <a:gd name="T100" fmla="*/ 2147483647 w 914"/>
              <a:gd name="T101" fmla="*/ 2147483647 h 783"/>
              <a:gd name="T102" fmla="*/ 2147483647 w 914"/>
              <a:gd name="T103" fmla="*/ 2147483647 h 783"/>
              <a:gd name="T104" fmla="*/ 2147483647 w 914"/>
              <a:gd name="T105" fmla="*/ 2147483647 h 783"/>
              <a:gd name="T106" fmla="*/ 2147483647 w 914"/>
              <a:gd name="T107" fmla="*/ 2147483647 h 783"/>
              <a:gd name="T108" fmla="*/ 2147483647 w 914"/>
              <a:gd name="T109" fmla="*/ 2147483647 h 7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14"/>
              <a:gd name="T166" fmla="*/ 0 h 783"/>
              <a:gd name="T167" fmla="*/ 914 w 914"/>
              <a:gd name="T168" fmla="*/ 783 h 78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14" h="783">
                <a:moveTo>
                  <a:pt x="332" y="783"/>
                </a:moveTo>
                <a:lnTo>
                  <a:pt x="329" y="778"/>
                </a:lnTo>
                <a:lnTo>
                  <a:pt x="319" y="774"/>
                </a:lnTo>
                <a:lnTo>
                  <a:pt x="313" y="776"/>
                </a:lnTo>
                <a:lnTo>
                  <a:pt x="306" y="776"/>
                </a:lnTo>
                <a:lnTo>
                  <a:pt x="300" y="768"/>
                </a:lnTo>
                <a:lnTo>
                  <a:pt x="302" y="758"/>
                </a:lnTo>
                <a:lnTo>
                  <a:pt x="302" y="749"/>
                </a:lnTo>
                <a:lnTo>
                  <a:pt x="296" y="747"/>
                </a:lnTo>
                <a:lnTo>
                  <a:pt x="288" y="743"/>
                </a:lnTo>
                <a:lnTo>
                  <a:pt x="277" y="739"/>
                </a:lnTo>
                <a:lnTo>
                  <a:pt x="269" y="743"/>
                </a:lnTo>
                <a:lnTo>
                  <a:pt x="261" y="743"/>
                </a:lnTo>
                <a:lnTo>
                  <a:pt x="258" y="737"/>
                </a:lnTo>
                <a:lnTo>
                  <a:pt x="254" y="732"/>
                </a:lnTo>
                <a:lnTo>
                  <a:pt x="254" y="724"/>
                </a:lnTo>
                <a:lnTo>
                  <a:pt x="256" y="716"/>
                </a:lnTo>
                <a:lnTo>
                  <a:pt x="252" y="709"/>
                </a:lnTo>
                <a:lnTo>
                  <a:pt x="250" y="701"/>
                </a:lnTo>
                <a:lnTo>
                  <a:pt x="244" y="691"/>
                </a:lnTo>
                <a:lnTo>
                  <a:pt x="238" y="687"/>
                </a:lnTo>
                <a:lnTo>
                  <a:pt x="238" y="678"/>
                </a:lnTo>
                <a:lnTo>
                  <a:pt x="240" y="670"/>
                </a:lnTo>
                <a:lnTo>
                  <a:pt x="238" y="662"/>
                </a:lnTo>
                <a:lnTo>
                  <a:pt x="235" y="655"/>
                </a:lnTo>
                <a:lnTo>
                  <a:pt x="233" y="647"/>
                </a:lnTo>
                <a:lnTo>
                  <a:pt x="233" y="638"/>
                </a:lnTo>
                <a:lnTo>
                  <a:pt x="229" y="632"/>
                </a:lnTo>
                <a:lnTo>
                  <a:pt x="219" y="632"/>
                </a:lnTo>
                <a:lnTo>
                  <a:pt x="217" y="630"/>
                </a:lnTo>
                <a:lnTo>
                  <a:pt x="217" y="624"/>
                </a:lnTo>
                <a:lnTo>
                  <a:pt x="215" y="618"/>
                </a:lnTo>
                <a:lnTo>
                  <a:pt x="211" y="616"/>
                </a:lnTo>
                <a:lnTo>
                  <a:pt x="208" y="620"/>
                </a:lnTo>
                <a:lnTo>
                  <a:pt x="200" y="618"/>
                </a:lnTo>
                <a:lnTo>
                  <a:pt x="192" y="616"/>
                </a:lnTo>
                <a:lnTo>
                  <a:pt x="181" y="614"/>
                </a:lnTo>
                <a:lnTo>
                  <a:pt x="171" y="616"/>
                </a:lnTo>
                <a:lnTo>
                  <a:pt x="165" y="624"/>
                </a:lnTo>
                <a:lnTo>
                  <a:pt x="160" y="620"/>
                </a:lnTo>
                <a:lnTo>
                  <a:pt x="152" y="616"/>
                </a:lnTo>
                <a:lnTo>
                  <a:pt x="148" y="616"/>
                </a:lnTo>
                <a:lnTo>
                  <a:pt x="142" y="614"/>
                </a:lnTo>
                <a:lnTo>
                  <a:pt x="135" y="607"/>
                </a:lnTo>
                <a:lnTo>
                  <a:pt x="133" y="601"/>
                </a:lnTo>
                <a:lnTo>
                  <a:pt x="129" y="601"/>
                </a:lnTo>
                <a:lnTo>
                  <a:pt x="121" y="605"/>
                </a:lnTo>
                <a:lnTo>
                  <a:pt x="115" y="601"/>
                </a:lnTo>
                <a:lnTo>
                  <a:pt x="108" y="599"/>
                </a:lnTo>
                <a:lnTo>
                  <a:pt x="96" y="597"/>
                </a:lnTo>
                <a:lnTo>
                  <a:pt x="87" y="597"/>
                </a:lnTo>
                <a:lnTo>
                  <a:pt x="75" y="593"/>
                </a:lnTo>
                <a:lnTo>
                  <a:pt x="66" y="593"/>
                </a:lnTo>
                <a:lnTo>
                  <a:pt x="58" y="597"/>
                </a:lnTo>
                <a:lnTo>
                  <a:pt x="46" y="595"/>
                </a:lnTo>
                <a:lnTo>
                  <a:pt x="42" y="593"/>
                </a:lnTo>
                <a:lnTo>
                  <a:pt x="35" y="599"/>
                </a:lnTo>
                <a:lnTo>
                  <a:pt x="27" y="597"/>
                </a:lnTo>
                <a:lnTo>
                  <a:pt x="16" y="595"/>
                </a:lnTo>
                <a:lnTo>
                  <a:pt x="0" y="597"/>
                </a:lnTo>
                <a:lnTo>
                  <a:pt x="6" y="590"/>
                </a:lnTo>
                <a:lnTo>
                  <a:pt x="14" y="584"/>
                </a:lnTo>
                <a:lnTo>
                  <a:pt x="21" y="580"/>
                </a:lnTo>
                <a:lnTo>
                  <a:pt x="33" y="576"/>
                </a:lnTo>
                <a:lnTo>
                  <a:pt x="42" y="572"/>
                </a:lnTo>
                <a:lnTo>
                  <a:pt x="50" y="565"/>
                </a:lnTo>
                <a:lnTo>
                  <a:pt x="56" y="555"/>
                </a:lnTo>
                <a:lnTo>
                  <a:pt x="62" y="545"/>
                </a:lnTo>
                <a:lnTo>
                  <a:pt x="66" y="536"/>
                </a:lnTo>
                <a:lnTo>
                  <a:pt x="69" y="526"/>
                </a:lnTo>
                <a:lnTo>
                  <a:pt x="77" y="518"/>
                </a:lnTo>
                <a:lnTo>
                  <a:pt x="81" y="511"/>
                </a:lnTo>
                <a:lnTo>
                  <a:pt x="81" y="501"/>
                </a:lnTo>
                <a:lnTo>
                  <a:pt x="87" y="492"/>
                </a:lnTo>
                <a:lnTo>
                  <a:pt x="92" y="484"/>
                </a:lnTo>
                <a:lnTo>
                  <a:pt x="96" y="472"/>
                </a:lnTo>
                <a:lnTo>
                  <a:pt x="98" y="467"/>
                </a:lnTo>
                <a:lnTo>
                  <a:pt x="102" y="457"/>
                </a:lnTo>
                <a:lnTo>
                  <a:pt x="106" y="451"/>
                </a:lnTo>
                <a:lnTo>
                  <a:pt x="112" y="442"/>
                </a:lnTo>
                <a:lnTo>
                  <a:pt x="117" y="438"/>
                </a:lnTo>
                <a:lnTo>
                  <a:pt x="121" y="436"/>
                </a:lnTo>
                <a:lnTo>
                  <a:pt x="127" y="432"/>
                </a:lnTo>
                <a:lnTo>
                  <a:pt x="131" y="426"/>
                </a:lnTo>
                <a:lnTo>
                  <a:pt x="133" y="423"/>
                </a:lnTo>
                <a:lnTo>
                  <a:pt x="137" y="417"/>
                </a:lnTo>
                <a:lnTo>
                  <a:pt x="142" y="411"/>
                </a:lnTo>
                <a:lnTo>
                  <a:pt x="138" y="413"/>
                </a:lnTo>
                <a:lnTo>
                  <a:pt x="138" y="411"/>
                </a:lnTo>
                <a:lnTo>
                  <a:pt x="138" y="407"/>
                </a:lnTo>
                <a:lnTo>
                  <a:pt x="138" y="401"/>
                </a:lnTo>
                <a:lnTo>
                  <a:pt x="135" y="398"/>
                </a:lnTo>
                <a:lnTo>
                  <a:pt x="133" y="392"/>
                </a:lnTo>
                <a:lnTo>
                  <a:pt x="133" y="388"/>
                </a:lnTo>
                <a:lnTo>
                  <a:pt x="133" y="386"/>
                </a:lnTo>
                <a:lnTo>
                  <a:pt x="133" y="382"/>
                </a:lnTo>
                <a:lnTo>
                  <a:pt x="133" y="378"/>
                </a:lnTo>
                <a:lnTo>
                  <a:pt x="137" y="376"/>
                </a:lnTo>
                <a:lnTo>
                  <a:pt x="138" y="373"/>
                </a:lnTo>
                <a:lnTo>
                  <a:pt x="140" y="373"/>
                </a:lnTo>
                <a:lnTo>
                  <a:pt x="146" y="371"/>
                </a:lnTo>
                <a:lnTo>
                  <a:pt x="148" y="367"/>
                </a:lnTo>
                <a:lnTo>
                  <a:pt x="148" y="363"/>
                </a:lnTo>
                <a:lnTo>
                  <a:pt x="150" y="357"/>
                </a:lnTo>
                <a:lnTo>
                  <a:pt x="154" y="353"/>
                </a:lnTo>
                <a:lnTo>
                  <a:pt x="158" y="351"/>
                </a:lnTo>
                <a:lnTo>
                  <a:pt x="163" y="350"/>
                </a:lnTo>
                <a:lnTo>
                  <a:pt x="165" y="346"/>
                </a:lnTo>
                <a:lnTo>
                  <a:pt x="171" y="344"/>
                </a:lnTo>
                <a:lnTo>
                  <a:pt x="173" y="340"/>
                </a:lnTo>
                <a:lnTo>
                  <a:pt x="173" y="334"/>
                </a:lnTo>
                <a:lnTo>
                  <a:pt x="175" y="328"/>
                </a:lnTo>
                <a:lnTo>
                  <a:pt x="179" y="327"/>
                </a:lnTo>
                <a:lnTo>
                  <a:pt x="181" y="323"/>
                </a:lnTo>
                <a:lnTo>
                  <a:pt x="185" y="319"/>
                </a:lnTo>
                <a:lnTo>
                  <a:pt x="190" y="315"/>
                </a:lnTo>
                <a:lnTo>
                  <a:pt x="192" y="313"/>
                </a:lnTo>
                <a:lnTo>
                  <a:pt x="198" y="309"/>
                </a:lnTo>
                <a:lnTo>
                  <a:pt x="204" y="309"/>
                </a:lnTo>
                <a:lnTo>
                  <a:pt x="208" y="311"/>
                </a:lnTo>
                <a:lnTo>
                  <a:pt x="211" y="311"/>
                </a:lnTo>
                <a:lnTo>
                  <a:pt x="213" y="311"/>
                </a:lnTo>
                <a:lnTo>
                  <a:pt x="217" y="307"/>
                </a:lnTo>
                <a:lnTo>
                  <a:pt x="225" y="305"/>
                </a:lnTo>
                <a:lnTo>
                  <a:pt x="231" y="305"/>
                </a:lnTo>
                <a:lnTo>
                  <a:pt x="236" y="309"/>
                </a:lnTo>
                <a:lnTo>
                  <a:pt x="240" y="309"/>
                </a:lnTo>
                <a:lnTo>
                  <a:pt x="246" y="305"/>
                </a:lnTo>
                <a:lnTo>
                  <a:pt x="252" y="304"/>
                </a:lnTo>
                <a:lnTo>
                  <a:pt x="258" y="302"/>
                </a:lnTo>
                <a:lnTo>
                  <a:pt x="261" y="296"/>
                </a:lnTo>
                <a:lnTo>
                  <a:pt x="267" y="294"/>
                </a:lnTo>
                <a:lnTo>
                  <a:pt x="271" y="290"/>
                </a:lnTo>
                <a:lnTo>
                  <a:pt x="277" y="292"/>
                </a:lnTo>
                <a:lnTo>
                  <a:pt x="284" y="290"/>
                </a:lnTo>
                <a:lnTo>
                  <a:pt x="288" y="288"/>
                </a:lnTo>
                <a:lnTo>
                  <a:pt x="292" y="288"/>
                </a:lnTo>
                <a:lnTo>
                  <a:pt x="296" y="290"/>
                </a:lnTo>
                <a:lnTo>
                  <a:pt x="300" y="290"/>
                </a:lnTo>
                <a:lnTo>
                  <a:pt x="306" y="290"/>
                </a:lnTo>
                <a:lnTo>
                  <a:pt x="311" y="288"/>
                </a:lnTo>
                <a:lnTo>
                  <a:pt x="315" y="288"/>
                </a:lnTo>
                <a:lnTo>
                  <a:pt x="321" y="290"/>
                </a:lnTo>
                <a:lnTo>
                  <a:pt x="325" y="292"/>
                </a:lnTo>
                <a:lnTo>
                  <a:pt x="329" y="294"/>
                </a:lnTo>
                <a:lnTo>
                  <a:pt x="334" y="296"/>
                </a:lnTo>
                <a:lnTo>
                  <a:pt x="340" y="296"/>
                </a:lnTo>
                <a:lnTo>
                  <a:pt x="346" y="294"/>
                </a:lnTo>
                <a:lnTo>
                  <a:pt x="352" y="292"/>
                </a:lnTo>
                <a:lnTo>
                  <a:pt x="357" y="290"/>
                </a:lnTo>
                <a:lnTo>
                  <a:pt x="361" y="284"/>
                </a:lnTo>
                <a:lnTo>
                  <a:pt x="363" y="279"/>
                </a:lnTo>
                <a:lnTo>
                  <a:pt x="363" y="269"/>
                </a:lnTo>
                <a:lnTo>
                  <a:pt x="365" y="263"/>
                </a:lnTo>
                <a:lnTo>
                  <a:pt x="363" y="257"/>
                </a:lnTo>
                <a:lnTo>
                  <a:pt x="367" y="252"/>
                </a:lnTo>
                <a:lnTo>
                  <a:pt x="367" y="244"/>
                </a:lnTo>
                <a:lnTo>
                  <a:pt x="363" y="236"/>
                </a:lnTo>
                <a:lnTo>
                  <a:pt x="369" y="227"/>
                </a:lnTo>
                <a:lnTo>
                  <a:pt x="373" y="225"/>
                </a:lnTo>
                <a:lnTo>
                  <a:pt x="379" y="217"/>
                </a:lnTo>
                <a:lnTo>
                  <a:pt x="386" y="215"/>
                </a:lnTo>
                <a:lnTo>
                  <a:pt x="388" y="209"/>
                </a:lnTo>
                <a:lnTo>
                  <a:pt x="382" y="206"/>
                </a:lnTo>
                <a:lnTo>
                  <a:pt x="384" y="198"/>
                </a:lnTo>
                <a:lnTo>
                  <a:pt x="390" y="196"/>
                </a:lnTo>
                <a:lnTo>
                  <a:pt x="392" y="190"/>
                </a:lnTo>
                <a:lnTo>
                  <a:pt x="394" y="181"/>
                </a:lnTo>
                <a:lnTo>
                  <a:pt x="390" y="173"/>
                </a:lnTo>
                <a:lnTo>
                  <a:pt x="386" y="165"/>
                </a:lnTo>
                <a:lnTo>
                  <a:pt x="386" y="152"/>
                </a:lnTo>
                <a:lnTo>
                  <a:pt x="384" y="144"/>
                </a:lnTo>
                <a:lnTo>
                  <a:pt x="384" y="133"/>
                </a:lnTo>
                <a:lnTo>
                  <a:pt x="386" y="123"/>
                </a:lnTo>
                <a:lnTo>
                  <a:pt x="390" y="115"/>
                </a:lnTo>
                <a:lnTo>
                  <a:pt x="392" y="106"/>
                </a:lnTo>
                <a:lnTo>
                  <a:pt x="394" y="92"/>
                </a:lnTo>
                <a:lnTo>
                  <a:pt x="396" y="87"/>
                </a:lnTo>
                <a:lnTo>
                  <a:pt x="400" y="81"/>
                </a:lnTo>
                <a:lnTo>
                  <a:pt x="405" y="75"/>
                </a:lnTo>
                <a:lnTo>
                  <a:pt x="415" y="73"/>
                </a:lnTo>
                <a:lnTo>
                  <a:pt x="425" y="71"/>
                </a:lnTo>
                <a:lnTo>
                  <a:pt x="430" y="67"/>
                </a:lnTo>
                <a:lnTo>
                  <a:pt x="432" y="56"/>
                </a:lnTo>
                <a:lnTo>
                  <a:pt x="438" y="46"/>
                </a:lnTo>
                <a:lnTo>
                  <a:pt x="444" y="44"/>
                </a:lnTo>
                <a:lnTo>
                  <a:pt x="452" y="42"/>
                </a:lnTo>
                <a:lnTo>
                  <a:pt x="455" y="41"/>
                </a:lnTo>
                <a:lnTo>
                  <a:pt x="465" y="41"/>
                </a:lnTo>
                <a:lnTo>
                  <a:pt x="471" y="48"/>
                </a:lnTo>
                <a:lnTo>
                  <a:pt x="475" y="56"/>
                </a:lnTo>
                <a:lnTo>
                  <a:pt x="484" y="56"/>
                </a:lnTo>
                <a:lnTo>
                  <a:pt x="496" y="54"/>
                </a:lnTo>
                <a:lnTo>
                  <a:pt x="501" y="50"/>
                </a:lnTo>
                <a:lnTo>
                  <a:pt x="507" y="46"/>
                </a:lnTo>
                <a:lnTo>
                  <a:pt x="521" y="41"/>
                </a:lnTo>
                <a:lnTo>
                  <a:pt x="530" y="37"/>
                </a:lnTo>
                <a:lnTo>
                  <a:pt x="536" y="31"/>
                </a:lnTo>
                <a:lnTo>
                  <a:pt x="546" y="27"/>
                </a:lnTo>
                <a:lnTo>
                  <a:pt x="557" y="23"/>
                </a:lnTo>
                <a:lnTo>
                  <a:pt x="565" y="16"/>
                </a:lnTo>
                <a:lnTo>
                  <a:pt x="574" y="12"/>
                </a:lnTo>
                <a:lnTo>
                  <a:pt x="586" y="8"/>
                </a:lnTo>
                <a:lnTo>
                  <a:pt x="596" y="4"/>
                </a:lnTo>
                <a:lnTo>
                  <a:pt x="603" y="0"/>
                </a:lnTo>
                <a:lnTo>
                  <a:pt x="611" y="2"/>
                </a:lnTo>
                <a:lnTo>
                  <a:pt x="619" y="0"/>
                </a:lnTo>
                <a:lnTo>
                  <a:pt x="622" y="0"/>
                </a:lnTo>
                <a:lnTo>
                  <a:pt x="628" y="4"/>
                </a:lnTo>
                <a:lnTo>
                  <a:pt x="634" y="10"/>
                </a:lnTo>
                <a:lnTo>
                  <a:pt x="628" y="12"/>
                </a:lnTo>
                <a:lnTo>
                  <a:pt x="630" y="17"/>
                </a:lnTo>
                <a:lnTo>
                  <a:pt x="632" y="23"/>
                </a:lnTo>
                <a:lnTo>
                  <a:pt x="636" y="31"/>
                </a:lnTo>
                <a:lnTo>
                  <a:pt x="642" y="31"/>
                </a:lnTo>
                <a:lnTo>
                  <a:pt x="651" y="27"/>
                </a:lnTo>
                <a:lnTo>
                  <a:pt x="659" y="29"/>
                </a:lnTo>
                <a:lnTo>
                  <a:pt x="669" y="31"/>
                </a:lnTo>
                <a:lnTo>
                  <a:pt x="676" y="35"/>
                </a:lnTo>
                <a:lnTo>
                  <a:pt x="680" y="33"/>
                </a:lnTo>
                <a:lnTo>
                  <a:pt x="682" y="39"/>
                </a:lnTo>
                <a:lnTo>
                  <a:pt x="690" y="41"/>
                </a:lnTo>
                <a:lnTo>
                  <a:pt x="695" y="41"/>
                </a:lnTo>
                <a:lnTo>
                  <a:pt x="701" y="48"/>
                </a:lnTo>
                <a:lnTo>
                  <a:pt x="707" y="54"/>
                </a:lnTo>
                <a:lnTo>
                  <a:pt x="711" y="60"/>
                </a:lnTo>
                <a:lnTo>
                  <a:pt x="717" y="64"/>
                </a:lnTo>
                <a:lnTo>
                  <a:pt x="724" y="69"/>
                </a:lnTo>
                <a:lnTo>
                  <a:pt x="730" y="73"/>
                </a:lnTo>
                <a:lnTo>
                  <a:pt x="740" y="75"/>
                </a:lnTo>
                <a:lnTo>
                  <a:pt x="747" y="73"/>
                </a:lnTo>
                <a:lnTo>
                  <a:pt x="753" y="69"/>
                </a:lnTo>
                <a:lnTo>
                  <a:pt x="759" y="69"/>
                </a:lnTo>
                <a:lnTo>
                  <a:pt x="767" y="73"/>
                </a:lnTo>
                <a:lnTo>
                  <a:pt x="772" y="79"/>
                </a:lnTo>
                <a:lnTo>
                  <a:pt x="778" y="81"/>
                </a:lnTo>
                <a:lnTo>
                  <a:pt x="782" y="89"/>
                </a:lnTo>
                <a:lnTo>
                  <a:pt x="786" y="98"/>
                </a:lnTo>
                <a:lnTo>
                  <a:pt x="791" y="106"/>
                </a:lnTo>
                <a:lnTo>
                  <a:pt x="799" y="112"/>
                </a:lnTo>
                <a:lnTo>
                  <a:pt x="807" y="113"/>
                </a:lnTo>
                <a:lnTo>
                  <a:pt x="818" y="110"/>
                </a:lnTo>
                <a:lnTo>
                  <a:pt x="828" y="110"/>
                </a:lnTo>
                <a:lnTo>
                  <a:pt x="836" y="113"/>
                </a:lnTo>
                <a:lnTo>
                  <a:pt x="841" y="121"/>
                </a:lnTo>
                <a:lnTo>
                  <a:pt x="855" y="121"/>
                </a:lnTo>
                <a:lnTo>
                  <a:pt x="864" y="117"/>
                </a:lnTo>
                <a:lnTo>
                  <a:pt x="870" y="115"/>
                </a:lnTo>
                <a:lnTo>
                  <a:pt x="878" y="121"/>
                </a:lnTo>
                <a:lnTo>
                  <a:pt x="882" y="125"/>
                </a:lnTo>
                <a:lnTo>
                  <a:pt x="888" y="133"/>
                </a:lnTo>
                <a:lnTo>
                  <a:pt x="893" y="140"/>
                </a:lnTo>
                <a:lnTo>
                  <a:pt x="891" y="148"/>
                </a:lnTo>
                <a:lnTo>
                  <a:pt x="891" y="158"/>
                </a:lnTo>
                <a:lnTo>
                  <a:pt x="891" y="165"/>
                </a:lnTo>
                <a:lnTo>
                  <a:pt x="888" y="175"/>
                </a:lnTo>
                <a:lnTo>
                  <a:pt x="886" y="184"/>
                </a:lnTo>
                <a:lnTo>
                  <a:pt x="886" y="192"/>
                </a:lnTo>
                <a:lnTo>
                  <a:pt x="884" y="202"/>
                </a:lnTo>
                <a:lnTo>
                  <a:pt x="886" y="211"/>
                </a:lnTo>
                <a:lnTo>
                  <a:pt x="880" y="219"/>
                </a:lnTo>
                <a:lnTo>
                  <a:pt x="870" y="221"/>
                </a:lnTo>
                <a:lnTo>
                  <a:pt x="866" y="227"/>
                </a:lnTo>
                <a:lnTo>
                  <a:pt x="868" y="236"/>
                </a:lnTo>
                <a:lnTo>
                  <a:pt x="872" y="248"/>
                </a:lnTo>
                <a:lnTo>
                  <a:pt x="874" y="256"/>
                </a:lnTo>
                <a:lnTo>
                  <a:pt x="870" y="259"/>
                </a:lnTo>
                <a:lnTo>
                  <a:pt x="868" y="267"/>
                </a:lnTo>
                <a:lnTo>
                  <a:pt x="861" y="269"/>
                </a:lnTo>
                <a:lnTo>
                  <a:pt x="855" y="271"/>
                </a:lnTo>
                <a:lnTo>
                  <a:pt x="864" y="280"/>
                </a:lnTo>
                <a:lnTo>
                  <a:pt x="868" y="282"/>
                </a:lnTo>
                <a:lnTo>
                  <a:pt x="878" y="282"/>
                </a:lnTo>
                <a:lnTo>
                  <a:pt x="884" y="286"/>
                </a:lnTo>
                <a:lnTo>
                  <a:pt x="889" y="292"/>
                </a:lnTo>
                <a:lnTo>
                  <a:pt x="901" y="296"/>
                </a:lnTo>
                <a:lnTo>
                  <a:pt x="905" y="300"/>
                </a:lnTo>
                <a:lnTo>
                  <a:pt x="914" y="309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4" name="Freeform 46"/>
          <p:cNvSpPr>
            <a:spLocks/>
          </p:cNvSpPr>
          <p:nvPr/>
        </p:nvSpPr>
        <p:spPr bwMode="auto">
          <a:xfrm>
            <a:off x="1827177" y="1862740"/>
            <a:ext cx="1952595" cy="1573149"/>
          </a:xfrm>
          <a:custGeom>
            <a:avLst/>
            <a:gdLst>
              <a:gd name="T0" fmla="*/ 2147483647 w 1094"/>
              <a:gd name="T1" fmla="*/ 2147483647 h 906"/>
              <a:gd name="T2" fmla="*/ 2147483647 w 1094"/>
              <a:gd name="T3" fmla="*/ 2147483647 h 906"/>
              <a:gd name="T4" fmla="*/ 2147483647 w 1094"/>
              <a:gd name="T5" fmla="*/ 2147483647 h 906"/>
              <a:gd name="T6" fmla="*/ 2147483647 w 1094"/>
              <a:gd name="T7" fmla="*/ 2147483647 h 906"/>
              <a:gd name="T8" fmla="*/ 2147483647 w 1094"/>
              <a:gd name="T9" fmla="*/ 2147483647 h 906"/>
              <a:gd name="T10" fmla="*/ 2147483647 w 1094"/>
              <a:gd name="T11" fmla="*/ 2147483647 h 906"/>
              <a:gd name="T12" fmla="*/ 2147483647 w 1094"/>
              <a:gd name="T13" fmla="*/ 2147483647 h 906"/>
              <a:gd name="T14" fmla="*/ 2147483647 w 1094"/>
              <a:gd name="T15" fmla="*/ 2147483647 h 906"/>
              <a:gd name="T16" fmla="*/ 2147483647 w 1094"/>
              <a:gd name="T17" fmla="*/ 2147483647 h 906"/>
              <a:gd name="T18" fmla="*/ 2147483647 w 1094"/>
              <a:gd name="T19" fmla="*/ 2147483647 h 906"/>
              <a:gd name="T20" fmla="*/ 2147483647 w 1094"/>
              <a:gd name="T21" fmla="*/ 2147483647 h 906"/>
              <a:gd name="T22" fmla="*/ 2147483647 w 1094"/>
              <a:gd name="T23" fmla="*/ 2147483647 h 906"/>
              <a:gd name="T24" fmla="*/ 2147483647 w 1094"/>
              <a:gd name="T25" fmla="*/ 2147483647 h 906"/>
              <a:gd name="T26" fmla="*/ 2147483647 w 1094"/>
              <a:gd name="T27" fmla="*/ 2147483647 h 906"/>
              <a:gd name="T28" fmla="*/ 2147483647 w 1094"/>
              <a:gd name="T29" fmla="*/ 2147483647 h 906"/>
              <a:gd name="T30" fmla="*/ 2147483647 w 1094"/>
              <a:gd name="T31" fmla="*/ 2147483647 h 906"/>
              <a:gd name="T32" fmla="*/ 2147483647 w 1094"/>
              <a:gd name="T33" fmla="*/ 2147483647 h 906"/>
              <a:gd name="T34" fmla="*/ 2147483647 w 1094"/>
              <a:gd name="T35" fmla="*/ 2147483647 h 906"/>
              <a:gd name="T36" fmla="*/ 2147483647 w 1094"/>
              <a:gd name="T37" fmla="*/ 2147483647 h 906"/>
              <a:gd name="T38" fmla="*/ 2147483647 w 1094"/>
              <a:gd name="T39" fmla="*/ 2147483647 h 906"/>
              <a:gd name="T40" fmla="*/ 2147483647 w 1094"/>
              <a:gd name="T41" fmla="*/ 2147483647 h 906"/>
              <a:gd name="T42" fmla="*/ 2147483647 w 1094"/>
              <a:gd name="T43" fmla="*/ 2147483647 h 906"/>
              <a:gd name="T44" fmla="*/ 2147483647 w 1094"/>
              <a:gd name="T45" fmla="*/ 2147483647 h 906"/>
              <a:gd name="T46" fmla="*/ 2147483647 w 1094"/>
              <a:gd name="T47" fmla="*/ 2147483647 h 906"/>
              <a:gd name="T48" fmla="*/ 2147483647 w 1094"/>
              <a:gd name="T49" fmla="*/ 2147483647 h 906"/>
              <a:gd name="T50" fmla="*/ 2147483647 w 1094"/>
              <a:gd name="T51" fmla="*/ 2147483647 h 906"/>
              <a:gd name="T52" fmla="*/ 2147483647 w 1094"/>
              <a:gd name="T53" fmla="*/ 2147483647 h 906"/>
              <a:gd name="T54" fmla="*/ 2147483647 w 1094"/>
              <a:gd name="T55" fmla="*/ 2147483647 h 906"/>
              <a:gd name="T56" fmla="*/ 2147483647 w 1094"/>
              <a:gd name="T57" fmla="*/ 2147483647 h 906"/>
              <a:gd name="T58" fmla="*/ 2147483647 w 1094"/>
              <a:gd name="T59" fmla="*/ 2147483647 h 906"/>
              <a:gd name="T60" fmla="*/ 2147483647 w 1094"/>
              <a:gd name="T61" fmla="*/ 2147483647 h 906"/>
              <a:gd name="T62" fmla="*/ 2147483647 w 1094"/>
              <a:gd name="T63" fmla="*/ 2147483647 h 906"/>
              <a:gd name="T64" fmla="*/ 2147483647 w 1094"/>
              <a:gd name="T65" fmla="*/ 2147483647 h 906"/>
              <a:gd name="T66" fmla="*/ 2147483647 w 1094"/>
              <a:gd name="T67" fmla="*/ 2147483647 h 906"/>
              <a:gd name="T68" fmla="*/ 2147483647 w 1094"/>
              <a:gd name="T69" fmla="*/ 2147483647 h 906"/>
              <a:gd name="T70" fmla="*/ 2147483647 w 1094"/>
              <a:gd name="T71" fmla="*/ 2147483647 h 906"/>
              <a:gd name="T72" fmla="*/ 2147483647 w 1094"/>
              <a:gd name="T73" fmla="*/ 2147483647 h 906"/>
              <a:gd name="T74" fmla="*/ 2147483647 w 1094"/>
              <a:gd name="T75" fmla="*/ 2147483647 h 906"/>
              <a:gd name="T76" fmla="*/ 2147483647 w 1094"/>
              <a:gd name="T77" fmla="*/ 2147483647 h 906"/>
              <a:gd name="T78" fmla="*/ 2147483647 w 1094"/>
              <a:gd name="T79" fmla="*/ 2147483647 h 906"/>
              <a:gd name="T80" fmla="*/ 2147483647 w 1094"/>
              <a:gd name="T81" fmla="*/ 2147483647 h 906"/>
              <a:gd name="T82" fmla="*/ 2147483647 w 1094"/>
              <a:gd name="T83" fmla="*/ 2147483647 h 906"/>
              <a:gd name="T84" fmla="*/ 2147483647 w 1094"/>
              <a:gd name="T85" fmla="*/ 2147483647 h 906"/>
              <a:gd name="T86" fmla="*/ 2147483647 w 1094"/>
              <a:gd name="T87" fmla="*/ 2147483647 h 906"/>
              <a:gd name="T88" fmla="*/ 2147483647 w 1094"/>
              <a:gd name="T89" fmla="*/ 2147483647 h 906"/>
              <a:gd name="T90" fmla="*/ 2147483647 w 1094"/>
              <a:gd name="T91" fmla="*/ 2147483647 h 906"/>
              <a:gd name="T92" fmla="*/ 0 w 1094"/>
              <a:gd name="T93" fmla="*/ 2147483647 h 906"/>
              <a:gd name="T94" fmla="*/ 2147483647 w 1094"/>
              <a:gd name="T95" fmla="*/ 2147483647 h 906"/>
              <a:gd name="T96" fmla="*/ 2147483647 w 1094"/>
              <a:gd name="T97" fmla="*/ 2147483647 h 906"/>
              <a:gd name="T98" fmla="*/ 2147483647 w 1094"/>
              <a:gd name="T99" fmla="*/ 2147483647 h 906"/>
              <a:gd name="T100" fmla="*/ 2147483647 w 1094"/>
              <a:gd name="T101" fmla="*/ 2147483647 h 906"/>
              <a:gd name="T102" fmla="*/ 2147483647 w 1094"/>
              <a:gd name="T103" fmla="*/ 2147483647 h 906"/>
              <a:gd name="T104" fmla="*/ 2147483647 w 1094"/>
              <a:gd name="T105" fmla="*/ 2147483647 h 906"/>
              <a:gd name="T106" fmla="*/ 2147483647 w 1094"/>
              <a:gd name="T107" fmla="*/ 2147483647 h 906"/>
              <a:gd name="T108" fmla="*/ 2147483647 w 1094"/>
              <a:gd name="T109" fmla="*/ 2147483647 h 9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4"/>
              <a:gd name="T166" fmla="*/ 0 h 906"/>
              <a:gd name="T167" fmla="*/ 1094 w 1094"/>
              <a:gd name="T168" fmla="*/ 906 h 9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4" h="906">
                <a:moveTo>
                  <a:pt x="1090" y="0"/>
                </a:moveTo>
                <a:lnTo>
                  <a:pt x="1083" y="7"/>
                </a:lnTo>
                <a:lnTo>
                  <a:pt x="1079" y="17"/>
                </a:lnTo>
                <a:lnTo>
                  <a:pt x="1081" y="26"/>
                </a:lnTo>
                <a:lnTo>
                  <a:pt x="1075" y="34"/>
                </a:lnTo>
                <a:lnTo>
                  <a:pt x="1066" y="46"/>
                </a:lnTo>
                <a:lnTo>
                  <a:pt x="1067" y="53"/>
                </a:lnTo>
                <a:lnTo>
                  <a:pt x="1067" y="63"/>
                </a:lnTo>
                <a:lnTo>
                  <a:pt x="1066" y="74"/>
                </a:lnTo>
                <a:lnTo>
                  <a:pt x="1062" y="82"/>
                </a:lnTo>
                <a:lnTo>
                  <a:pt x="1054" y="82"/>
                </a:lnTo>
                <a:lnTo>
                  <a:pt x="1054" y="88"/>
                </a:lnTo>
                <a:lnTo>
                  <a:pt x="1048" y="96"/>
                </a:lnTo>
                <a:lnTo>
                  <a:pt x="1041" y="101"/>
                </a:lnTo>
                <a:lnTo>
                  <a:pt x="1037" y="111"/>
                </a:lnTo>
                <a:lnTo>
                  <a:pt x="1037" y="119"/>
                </a:lnTo>
                <a:lnTo>
                  <a:pt x="1037" y="126"/>
                </a:lnTo>
                <a:lnTo>
                  <a:pt x="1027" y="136"/>
                </a:lnTo>
                <a:lnTo>
                  <a:pt x="1023" y="145"/>
                </a:lnTo>
                <a:lnTo>
                  <a:pt x="1019" y="155"/>
                </a:lnTo>
                <a:lnTo>
                  <a:pt x="1012" y="165"/>
                </a:lnTo>
                <a:lnTo>
                  <a:pt x="1004" y="172"/>
                </a:lnTo>
                <a:lnTo>
                  <a:pt x="996" y="188"/>
                </a:lnTo>
                <a:lnTo>
                  <a:pt x="989" y="201"/>
                </a:lnTo>
                <a:lnTo>
                  <a:pt x="987" y="213"/>
                </a:lnTo>
                <a:lnTo>
                  <a:pt x="985" y="220"/>
                </a:lnTo>
                <a:lnTo>
                  <a:pt x="981" y="234"/>
                </a:lnTo>
                <a:lnTo>
                  <a:pt x="973" y="240"/>
                </a:lnTo>
                <a:lnTo>
                  <a:pt x="964" y="245"/>
                </a:lnTo>
                <a:lnTo>
                  <a:pt x="950" y="241"/>
                </a:lnTo>
                <a:lnTo>
                  <a:pt x="945" y="240"/>
                </a:lnTo>
                <a:lnTo>
                  <a:pt x="939" y="249"/>
                </a:lnTo>
                <a:lnTo>
                  <a:pt x="933" y="253"/>
                </a:lnTo>
                <a:lnTo>
                  <a:pt x="925" y="261"/>
                </a:lnTo>
                <a:lnTo>
                  <a:pt x="916" y="266"/>
                </a:lnTo>
                <a:lnTo>
                  <a:pt x="914" y="274"/>
                </a:lnTo>
                <a:lnTo>
                  <a:pt x="908" y="280"/>
                </a:lnTo>
                <a:lnTo>
                  <a:pt x="898" y="289"/>
                </a:lnTo>
                <a:lnTo>
                  <a:pt x="912" y="288"/>
                </a:lnTo>
                <a:lnTo>
                  <a:pt x="925" y="288"/>
                </a:lnTo>
                <a:lnTo>
                  <a:pt x="935" y="289"/>
                </a:lnTo>
                <a:lnTo>
                  <a:pt x="946" y="291"/>
                </a:lnTo>
                <a:lnTo>
                  <a:pt x="952" y="295"/>
                </a:lnTo>
                <a:lnTo>
                  <a:pt x="962" y="299"/>
                </a:lnTo>
                <a:lnTo>
                  <a:pt x="971" y="303"/>
                </a:lnTo>
                <a:lnTo>
                  <a:pt x="977" y="312"/>
                </a:lnTo>
                <a:lnTo>
                  <a:pt x="979" y="322"/>
                </a:lnTo>
                <a:lnTo>
                  <a:pt x="979" y="332"/>
                </a:lnTo>
                <a:lnTo>
                  <a:pt x="981" y="341"/>
                </a:lnTo>
                <a:lnTo>
                  <a:pt x="985" y="347"/>
                </a:lnTo>
                <a:lnTo>
                  <a:pt x="987" y="355"/>
                </a:lnTo>
                <a:lnTo>
                  <a:pt x="985" y="362"/>
                </a:lnTo>
                <a:lnTo>
                  <a:pt x="981" y="372"/>
                </a:lnTo>
                <a:lnTo>
                  <a:pt x="979" y="380"/>
                </a:lnTo>
                <a:lnTo>
                  <a:pt x="977" y="389"/>
                </a:lnTo>
                <a:lnTo>
                  <a:pt x="977" y="397"/>
                </a:lnTo>
                <a:lnTo>
                  <a:pt x="973" y="408"/>
                </a:lnTo>
                <a:lnTo>
                  <a:pt x="968" y="416"/>
                </a:lnTo>
                <a:lnTo>
                  <a:pt x="958" y="422"/>
                </a:lnTo>
                <a:lnTo>
                  <a:pt x="960" y="432"/>
                </a:lnTo>
                <a:lnTo>
                  <a:pt x="968" y="435"/>
                </a:lnTo>
                <a:lnTo>
                  <a:pt x="971" y="439"/>
                </a:lnTo>
                <a:lnTo>
                  <a:pt x="971" y="449"/>
                </a:lnTo>
                <a:lnTo>
                  <a:pt x="979" y="453"/>
                </a:lnTo>
                <a:lnTo>
                  <a:pt x="989" y="456"/>
                </a:lnTo>
                <a:lnTo>
                  <a:pt x="996" y="462"/>
                </a:lnTo>
                <a:lnTo>
                  <a:pt x="1000" y="468"/>
                </a:lnTo>
                <a:lnTo>
                  <a:pt x="996" y="474"/>
                </a:lnTo>
                <a:lnTo>
                  <a:pt x="993" y="478"/>
                </a:lnTo>
                <a:lnTo>
                  <a:pt x="996" y="485"/>
                </a:lnTo>
                <a:lnTo>
                  <a:pt x="1000" y="491"/>
                </a:lnTo>
                <a:lnTo>
                  <a:pt x="1002" y="499"/>
                </a:lnTo>
                <a:lnTo>
                  <a:pt x="998" y="506"/>
                </a:lnTo>
                <a:lnTo>
                  <a:pt x="991" y="508"/>
                </a:lnTo>
                <a:lnTo>
                  <a:pt x="993" y="512"/>
                </a:lnTo>
                <a:lnTo>
                  <a:pt x="996" y="516"/>
                </a:lnTo>
                <a:lnTo>
                  <a:pt x="991" y="522"/>
                </a:lnTo>
                <a:lnTo>
                  <a:pt x="993" y="527"/>
                </a:lnTo>
                <a:lnTo>
                  <a:pt x="1000" y="535"/>
                </a:lnTo>
                <a:lnTo>
                  <a:pt x="1000" y="541"/>
                </a:lnTo>
                <a:lnTo>
                  <a:pt x="1002" y="551"/>
                </a:lnTo>
                <a:lnTo>
                  <a:pt x="1010" y="558"/>
                </a:lnTo>
                <a:lnTo>
                  <a:pt x="1017" y="564"/>
                </a:lnTo>
                <a:lnTo>
                  <a:pt x="1021" y="572"/>
                </a:lnTo>
                <a:lnTo>
                  <a:pt x="1021" y="579"/>
                </a:lnTo>
                <a:lnTo>
                  <a:pt x="1027" y="593"/>
                </a:lnTo>
                <a:lnTo>
                  <a:pt x="1029" y="602"/>
                </a:lnTo>
                <a:lnTo>
                  <a:pt x="1033" y="612"/>
                </a:lnTo>
                <a:lnTo>
                  <a:pt x="1035" y="623"/>
                </a:lnTo>
                <a:lnTo>
                  <a:pt x="1037" y="633"/>
                </a:lnTo>
                <a:lnTo>
                  <a:pt x="1041" y="645"/>
                </a:lnTo>
                <a:lnTo>
                  <a:pt x="1048" y="652"/>
                </a:lnTo>
                <a:lnTo>
                  <a:pt x="1050" y="660"/>
                </a:lnTo>
                <a:lnTo>
                  <a:pt x="1060" y="668"/>
                </a:lnTo>
                <a:lnTo>
                  <a:pt x="1067" y="668"/>
                </a:lnTo>
                <a:lnTo>
                  <a:pt x="1075" y="671"/>
                </a:lnTo>
                <a:lnTo>
                  <a:pt x="1081" y="670"/>
                </a:lnTo>
                <a:lnTo>
                  <a:pt x="1090" y="668"/>
                </a:lnTo>
                <a:lnTo>
                  <a:pt x="1094" y="670"/>
                </a:lnTo>
                <a:lnTo>
                  <a:pt x="1090" y="673"/>
                </a:lnTo>
                <a:lnTo>
                  <a:pt x="1087" y="675"/>
                </a:lnTo>
                <a:lnTo>
                  <a:pt x="1077" y="679"/>
                </a:lnTo>
                <a:lnTo>
                  <a:pt x="1069" y="685"/>
                </a:lnTo>
                <a:lnTo>
                  <a:pt x="1066" y="685"/>
                </a:lnTo>
                <a:lnTo>
                  <a:pt x="1058" y="685"/>
                </a:lnTo>
                <a:lnTo>
                  <a:pt x="1056" y="691"/>
                </a:lnTo>
                <a:lnTo>
                  <a:pt x="1054" y="694"/>
                </a:lnTo>
                <a:lnTo>
                  <a:pt x="1048" y="698"/>
                </a:lnTo>
                <a:lnTo>
                  <a:pt x="1046" y="704"/>
                </a:lnTo>
                <a:lnTo>
                  <a:pt x="1041" y="708"/>
                </a:lnTo>
                <a:lnTo>
                  <a:pt x="1042" y="714"/>
                </a:lnTo>
                <a:lnTo>
                  <a:pt x="1039" y="719"/>
                </a:lnTo>
                <a:lnTo>
                  <a:pt x="1039" y="729"/>
                </a:lnTo>
                <a:lnTo>
                  <a:pt x="1042" y="735"/>
                </a:lnTo>
                <a:lnTo>
                  <a:pt x="1042" y="741"/>
                </a:lnTo>
                <a:lnTo>
                  <a:pt x="1046" y="746"/>
                </a:lnTo>
                <a:lnTo>
                  <a:pt x="1054" y="748"/>
                </a:lnTo>
                <a:lnTo>
                  <a:pt x="1054" y="754"/>
                </a:lnTo>
                <a:lnTo>
                  <a:pt x="1052" y="762"/>
                </a:lnTo>
                <a:lnTo>
                  <a:pt x="1052" y="767"/>
                </a:lnTo>
                <a:lnTo>
                  <a:pt x="1046" y="771"/>
                </a:lnTo>
                <a:lnTo>
                  <a:pt x="1048" y="781"/>
                </a:lnTo>
                <a:lnTo>
                  <a:pt x="1052" y="790"/>
                </a:lnTo>
                <a:lnTo>
                  <a:pt x="1044" y="800"/>
                </a:lnTo>
                <a:lnTo>
                  <a:pt x="1046" y="812"/>
                </a:lnTo>
                <a:lnTo>
                  <a:pt x="1052" y="819"/>
                </a:lnTo>
                <a:lnTo>
                  <a:pt x="1050" y="831"/>
                </a:lnTo>
                <a:lnTo>
                  <a:pt x="1046" y="829"/>
                </a:lnTo>
                <a:lnTo>
                  <a:pt x="1042" y="831"/>
                </a:lnTo>
                <a:lnTo>
                  <a:pt x="1039" y="833"/>
                </a:lnTo>
                <a:lnTo>
                  <a:pt x="1035" y="829"/>
                </a:lnTo>
                <a:lnTo>
                  <a:pt x="1029" y="825"/>
                </a:lnTo>
                <a:lnTo>
                  <a:pt x="1023" y="827"/>
                </a:lnTo>
                <a:lnTo>
                  <a:pt x="1021" y="833"/>
                </a:lnTo>
                <a:lnTo>
                  <a:pt x="1019" y="840"/>
                </a:lnTo>
                <a:lnTo>
                  <a:pt x="1014" y="844"/>
                </a:lnTo>
                <a:lnTo>
                  <a:pt x="1008" y="846"/>
                </a:lnTo>
                <a:lnTo>
                  <a:pt x="1000" y="848"/>
                </a:lnTo>
                <a:lnTo>
                  <a:pt x="996" y="854"/>
                </a:lnTo>
                <a:lnTo>
                  <a:pt x="989" y="856"/>
                </a:lnTo>
                <a:lnTo>
                  <a:pt x="981" y="852"/>
                </a:lnTo>
                <a:lnTo>
                  <a:pt x="971" y="850"/>
                </a:lnTo>
                <a:lnTo>
                  <a:pt x="966" y="848"/>
                </a:lnTo>
                <a:lnTo>
                  <a:pt x="962" y="850"/>
                </a:lnTo>
                <a:lnTo>
                  <a:pt x="958" y="856"/>
                </a:lnTo>
                <a:lnTo>
                  <a:pt x="962" y="862"/>
                </a:lnTo>
                <a:lnTo>
                  <a:pt x="964" y="867"/>
                </a:lnTo>
                <a:lnTo>
                  <a:pt x="962" y="873"/>
                </a:lnTo>
                <a:lnTo>
                  <a:pt x="958" y="877"/>
                </a:lnTo>
                <a:lnTo>
                  <a:pt x="950" y="875"/>
                </a:lnTo>
                <a:lnTo>
                  <a:pt x="946" y="871"/>
                </a:lnTo>
                <a:lnTo>
                  <a:pt x="943" y="871"/>
                </a:lnTo>
                <a:lnTo>
                  <a:pt x="933" y="869"/>
                </a:lnTo>
                <a:lnTo>
                  <a:pt x="931" y="865"/>
                </a:lnTo>
                <a:lnTo>
                  <a:pt x="927" y="862"/>
                </a:lnTo>
                <a:lnTo>
                  <a:pt x="921" y="863"/>
                </a:lnTo>
                <a:lnTo>
                  <a:pt x="918" y="867"/>
                </a:lnTo>
                <a:lnTo>
                  <a:pt x="916" y="869"/>
                </a:lnTo>
                <a:lnTo>
                  <a:pt x="908" y="869"/>
                </a:lnTo>
                <a:lnTo>
                  <a:pt x="904" y="863"/>
                </a:lnTo>
                <a:lnTo>
                  <a:pt x="900" y="860"/>
                </a:lnTo>
                <a:lnTo>
                  <a:pt x="897" y="854"/>
                </a:lnTo>
                <a:lnTo>
                  <a:pt x="897" y="846"/>
                </a:lnTo>
                <a:lnTo>
                  <a:pt x="893" y="840"/>
                </a:lnTo>
                <a:lnTo>
                  <a:pt x="881" y="838"/>
                </a:lnTo>
                <a:lnTo>
                  <a:pt x="875" y="840"/>
                </a:lnTo>
                <a:lnTo>
                  <a:pt x="870" y="837"/>
                </a:lnTo>
                <a:lnTo>
                  <a:pt x="862" y="838"/>
                </a:lnTo>
                <a:lnTo>
                  <a:pt x="856" y="848"/>
                </a:lnTo>
                <a:lnTo>
                  <a:pt x="852" y="854"/>
                </a:lnTo>
                <a:lnTo>
                  <a:pt x="848" y="862"/>
                </a:lnTo>
                <a:lnTo>
                  <a:pt x="843" y="863"/>
                </a:lnTo>
                <a:lnTo>
                  <a:pt x="835" y="863"/>
                </a:lnTo>
                <a:lnTo>
                  <a:pt x="831" y="863"/>
                </a:lnTo>
                <a:lnTo>
                  <a:pt x="822" y="860"/>
                </a:lnTo>
                <a:lnTo>
                  <a:pt x="816" y="850"/>
                </a:lnTo>
                <a:lnTo>
                  <a:pt x="806" y="848"/>
                </a:lnTo>
                <a:lnTo>
                  <a:pt x="802" y="852"/>
                </a:lnTo>
                <a:lnTo>
                  <a:pt x="791" y="854"/>
                </a:lnTo>
                <a:lnTo>
                  <a:pt x="785" y="848"/>
                </a:lnTo>
                <a:lnTo>
                  <a:pt x="783" y="840"/>
                </a:lnTo>
                <a:lnTo>
                  <a:pt x="785" y="837"/>
                </a:lnTo>
                <a:lnTo>
                  <a:pt x="783" y="829"/>
                </a:lnTo>
                <a:lnTo>
                  <a:pt x="779" y="825"/>
                </a:lnTo>
                <a:lnTo>
                  <a:pt x="779" y="817"/>
                </a:lnTo>
                <a:lnTo>
                  <a:pt x="783" y="812"/>
                </a:lnTo>
                <a:lnTo>
                  <a:pt x="779" y="808"/>
                </a:lnTo>
                <a:lnTo>
                  <a:pt x="772" y="806"/>
                </a:lnTo>
                <a:lnTo>
                  <a:pt x="766" y="810"/>
                </a:lnTo>
                <a:lnTo>
                  <a:pt x="764" y="815"/>
                </a:lnTo>
                <a:lnTo>
                  <a:pt x="762" y="821"/>
                </a:lnTo>
                <a:lnTo>
                  <a:pt x="756" y="823"/>
                </a:lnTo>
                <a:lnTo>
                  <a:pt x="749" y="821"/>
                </a:lnTo>
                <a:lnTo>
                  <a:pt x="749" y="815"/>
                </a:lnTo>
                <a:lnTo>
                  <a:pt x="751" y="804"/>
                </a:lnTo>
                <a:lnTo>
                  <a:pt x="752" y="794"/>
                </a:lnTo>
                <a:lnTo>
                  <a:pt x="751" y="781"/>
                </a:lnTo>
                <a:lnTo>
                  <a:pt x="752" y="769"/>
                </a:lnTo>
                <a:lnTo>
                  <a:pt x="752" y="758"/>
                </a:lnTo>
                <a:lnTo>
                  <a:pt x="749" y="748"/>
                </a:lnTo>
                <a:lnTo>
                  <a:pt x="751" y="739"/>
                </a:lnTo>
                <a:lnTo>
                  <a:pt x="752" y="731"/>
                </a:lnTo>
                <a:lnTo>
                  <a:pt x="756" y="723"/>
                </a:lnTo>
                <a:lnTo>
                  <a:pt x="756" y="716"/>
                </a:lnTo>
                <a:lnTo>
                  <a:pt x="751" y="710"/>
                </a:lnTo>
                <a:lnTo>
                  <a:pt x="749" y="698"/>
                </a:lnTo>
                <a:lnTo>
                  <a:pt x="754" y="691"/>
                </a:lnTo>
                <a:lnTo>
                  <a:pt x="752" y="679"/>
                </a:lnTo>
                <a:lnTo>
                  <a:pt x="756" y="670"/>
                </a:lnTo>
                <a:lnTo>
                  <a:pt x="758" y="658"/>
                </a:lnTo>
                <a:lnTo>
                  <a:pt x="764" y="648"/>
                </a:lnTo>
                <a:lnTo>
                  <a:pt x="770" y="641"/>
                </a:lnTo>
                <a:lnTo>
                  <a:pt x="774" y="631"/>
                </a:lnTo>
                <a:lnTo>
                  <a:pt x="776" y="625"/>
                </a:lnTo>
                <a:lnTo>
                  <a:pt x="776" y="618"/>
                </a:lnTo>
                <a:lnTo>
                  <a:pt x="756" y="618"/>
                </a:lnTo>
                <a:lnTo>
                  <a:pt x="741" y="614"/>
                </a:lnTo>
                <a:lnTo>
                  <a:pt x="722" y="614"/>
                </a:lnTo>
                <a:lnTo>
                  <a:pt x="699" y="610"/>
                </a:lnTo>
                <a:lnTo>
                  <a:pt x="678" y="610"/>
                </a:lnTo>
                <a:lnTo>
                  <a:pt x="658" y="610"/>
                </a:lnTo>
                <a:lnTo>
                  <a:pt x="624" y="606"/>
                </a:lnTo>
                <a:lnTo>
                  <a:pt x="605" y="606"/>
                </a:lnTo>
                <a:lnTo>
                  <a:pt x="583" y="604"/>
                </a:lnTo>
                <a:lnTo>
                  <a:pt x="557" y="602"/>
                </a:lnTo>
                <a:lnTo>
                  <a:pt x="537" y="600"/>
                </a:lnTo>
                <a:lnTo>
                  <a:pt x="510" y="600"/>
                </a:lnTo>
                <a:lnTo>
                  <a:pt x="486" y="600"/>
                </a:lnTo>
                <a:lnTo>
                  <a:pt x="462" y="600"/>
                </a:lnTo>
                <a:lnTo>
                  <a:pt x="437" y="597"/>
                </a:lnTo>
                <a:lnTo>
                  <a:pt x="416" y="595"/>
                </a:lnTo>
                <a:lnTo>
                  <a:pt x="399" y="595"/>
                </a:lnTo>
                <a:lnTo>
                  <a:pt x="376" y="595"/>
                </a:lnTo>
                <a:lnTo>
                  <a:pt x="353" y="595"/>
                </a:lnTo>
                <a:lnTo>
                  <a:pt x="340" y="597"/>
                </a:lnTo>
                <a:lnTo>
                  <a:pt x="326" y="585"/>
                </a:lnTo>
                <a:lnTo>
                  <a:pt x="320" y="575"/>
                </a:lnTo>
                <a:lnTo>
                  <a:pt x="311" y="568"/>
                </a:lnTo>
                <a:lnTo>
                  <a:pt x="299" y="558"/>
                </a:lnTo>
                <a:lnTo>
                  <a:pt x="288" y="552"/>
                </a:lnTo>
                <a:lnTo>
                  <a:pt x="282" y="539"/>
                </a:lnTo>
                <a:lnTo>
                  <a:pt x="282" y="527"/>
                </a:lnTo>
                <a:lnTo>
                  <a:pt x="286" y="522"/>
                </a:lnTo>
                <a:lnTo>
                  <a:pt x="292" y="510"/>
                </a:lnTo>
                <a:lnTo>
                  <a:pt x="286" y="499"/>
                </a:lnTo>
                <a:lnTo>
                  <a:pt x="286" y="489"/>
                </a:lnTo>
                <a:lnTo>
                  <a:pt x="288" y="478"/>
                </a:lnTo>
                <a:lnTo>
                  <a:pt x="286" y="468"/>
                </a:lnTo>
                <a:lnTo>
                  <a:pt x="282" y="460"/>
                </a:lnTo>
                <a:lnTo>
                  <a:pt x="276" y="456"/>
                </a:lnTo>
                <a:lnTo>
                  <a:pt x="272" y="447"/>
                </a:lnTo>
                <a:lnTo>
                  <a:pt x="267" y="439"/>
                </a:lnTo>
                <a:lnTo>
                  <a:pt x="263" y="426"/>
                </a:lnTo>
                <a:lnTo>
                  <a:pt x="257" y="418"/>
                </a:lnTo>
                <a:lnTo>
                  <a:pt x="255" y="416"/>
                </a:lnTo>
                <a:lnTo>
                  <a:pt x="253" y="420"/>
                </a:lnTo>
                <a:lnTo>
                  <a:pt x="247" y="430"/>
                </a:lnTo>
                <a:lnTo>
                  <a:pt x="244" y="443"/>
                </a:lnTo>
                <a:lnTo>
                  <a:pt x="244" y="455"/>
                </a:lnTo>
                <a:lnTo>
                  <a:pt x="242" y="468"/>
                </a:lnTo>
                <a:lnTo>
                  <a:pt x="240" y="478"/>
                </a:lnTo>
                <a:lnTo>
                  <a:pt x="242" y="489"/>
                </a:lnTo>
                <a:lnTo>
                  <a:pt x="238" y="504"/>
                </a:lnTo>
                <a:lnTo>
                  <a:pt x="238" y="512"/>
                </a:lnTo>
                <a:lnTo>
                  <a:pt x="228" y="522"/>
                </a:lnTo>
                <a:lnTo>
                  <a:pt x="230" y="533"/>
                </a:lnTo>
                <a:lnTo>
                  <a:pt x="228" y="543"/>
                </a:lnTo>
                <a:lnTo>
                  <a:pt x="224" y="545"/>
                </a:lnTo>
                <a:lnTo>
                  <a:pt x="213" y="547"/>
                </a:lnTo>
                <a:lnTo>
                  <a:pt x="199" y="551"/>
                </a:lnTo>
                <a:lnTo>
                  <a:pt x="178" y="552"/>
                </a:lnTo>
                <a:lnTo>
                  <a:pt x="159" y="551"/>
                </a:lnTo>
                <a:lnTo>
                  <a:pt x="142" y="552"/>
                </a:lnTo>
                <a:lnTo>
                  <a:pt x="123" y="552"/>
                </a:lnTo>
                <a:lnTo>
                  <a:pt x="101" y="552"/>
                </a:lnTo>
                <a:lnTo>
                  <a:pt x="86" y="551"/>
                </a:lnTo>
                <a:lnTo>
                  <a:pt x="69" y="551"/>
                </a:lnTo>
                <a:lnTo>
                  <a:pt x="51" y="552"/>
                </a:lnTo>
                <a:lnTo>
                  <a:pt x="36" y="551"/>
                </a:lnTo>
                <a:lnTo>
                  <a:pt x="26" y="551"/>
                </a:lnTo>
                <a:lnTo>
                  <a:pt x="15" y="552"/>
                </a:lnTo>
                <a:lnTo>
                  <a:pt x="0" y="552"/>
                </a:lnTo>
                <a:lnTo>
                  <a:pt x="2" y="566"/>
                </a:lnTo>
                <a:lnTo>
                  <a:pt x="2" y="577"/>
                </a:lnTo>
                <a:lnTo>
                  <a:pt x="3" y="585"/>
                </a:lnTo>
                <a:lnTo>
                  <a:pt x="2" y="597"/>
                </a:lnTo>
                <a:lnTo>
                  <a:pt x="2" y="610"/>
                </a:lnTo>
                <a:lnTo>
                  <a:pt x="2" y="623"/>
                </a:lnTo>
                <a:lnTo>
                  <a:pt x="5" y="633"/>
                </a:lnTo>
                <a:lnTo>
                  <a:pt x="7" y="641"/>
                </a:lnTo>
                <a:lnTo>
                  <a:pt x="9" y="648"/>
                </a:lnTo>
                <a:lnTo>
                  <a:pt x="11" y="658"/>
                </a:lnTo>
                <a:lnTo>
                  <a:pt x="13" y="668"/>
                </a:lnTo>
                <a:lnTo>
                  <a:pt x="15" y="677"/>
                </a:lnTo>
                <a:lnTo>
                  <a:pt x="23" y="683"/>
                </a:lnTo>
                <a:lnTo>
                  <a:pt x="25" y="689"/>
                </a:lnTo>
                <a:lnTo>
                  <a:pt x="30" y="698"/>
                </a:lnTo>
                <a:lnTo>
                  <a:pt x="36" y="704"/>
                </a:lnTo>
                <a:lnTo>
                  <a:pt x="44" y="708"/>
                </a:lnTo>
                <a:lnTo>
                  <a:pt x="53" y="708"/>
                </a:lnTo>
                <a:lnTo>
                  <a:pt x="59" y="710"/>
                </a:lnTo>
                <a:lnTo>
                  <a:pt x="65" y="718"/>
                </a:lnTo>
                <a:lnTo>
                  <a:pt x="71" y="719"/>
                </a:lnTo>
                <a:lnTo>
                  <a:pt x="78" y="721"/>
                </a:lnTo>
                <a:lnTo>
                  <a:pt x="92" y="725"/>
                </a:lnTo>
                <a:lnTo>
                  <a:pt x="99" y="731"/>
                </a:lnTo>
                <a:lnTo>
                  <a:pt x="101" y="742"/>
                </a:lnTo>
                <a:lnTo>
                  <a:pt x="101" y="754"/>
                </a:lnTo>
                <a:lnTo>
                  <a:pt x="105" y="762"/>
                </a:lnTo>
                <a:lnTo>
                  <a:pt x="107" y="771"/>
                </a:lnTo>
                <a:lnTo>
                  <a:pt x="109" y="777"/>
                </a:lnTo>
                <a:lnTo>
                  <a:pt x="109" y="781"/>
                </a:lnTo>
                <a:lnTo>
                  <a:pt x="107" y="790"/>
                </a:lnTo>
                <a:lnTo>
                  <a:pt x="109" y="796"/>
                </a:lnTo>
                <a:lnTo>
                  <a:pt x="109" y="806"/>
                </a:lnTo>
                <a:lnTo>
                  <a:pt x="107" y="814"/>
                </a:lnTo>
                <a:lnTo>
                  <a:pt x="103" y="819"/>
                </a:lnTo>
                <a:lnTo>
                  <a:pt x="103" y="825"/>
                </a:lnTo>
                <a:lnTo>
                  <a:pt x="99" y="835"/>
                </a:lnTo>
                <a:lnTo>
                  <a:pt x="96" y="842"/>
                </a:lnTo>
                <a:lnTo>
                  <a:pt x="90" y="848"/>
                </a:lnTo>
                <a:lnTo>
                  <a:pt x="82" y="852"/>
                </a:lnTo>
                <a:lnTo>
                  <a:pt x="76" y="856"/>
                </a:lnTo>
                <a:lnTo>
                  <a:pt x="73" y="862"/>
                </a:lnTo>
                <a:lnTo>
                  <a:pt x="69" y="867"/>
                </a:lnTo>
                <a:lnTo>
                  <a:pt x="67" y="873"/>
                </a:lnTo>
                <a:lnTo>
                  <a:pt x="67" y="879"/>
                </a:lnTo>
                <a:lnTo>
                  <a:pt x="65" y="885"/>
                </a:lnTo>
                <a:lnTo>
                  <a:pt x="57" y="888"/>
                </a:lnTo>
                <a:lnTo>
                  <a:pt x="51" y="894"/>
                </a:lnTo>
                <a:lnTo>
                  <a:pt x="50" y="898"/>
                </a:lnTo>
                <a:lnTo>
                  <a:pt x="46" y="906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5" name="Freeform 47"/>
          <p:cNvSpPr>
            <a:spLocks/>
          </p:cNvSpPr>
          <p:nvPr/>
        </p:nvSpPr>
        <p:spPr bwMode="auto">
          <a:xfrm>
            <a:off x="3779773" y="3028171"/>
            <a:ext cx="20299" cy="5415"/>
          </a:xfrm>
          <a:custGeom>
            <a:avLst/>
            <a:gdLst>
              <a:gd name="T0" fmla="*/ 0 w 12"/>
              <a:gd name="T1" fmla="*/ 0 h 3"/>
              <a:gd name="T2" fmla="*/ 0 w 12"/>
              <a:gd name="T3" fmla="*/ 0 h 3"/>
              <a:gd name="T4" fmla="*/ 2147483647 w 12"/>
              <a:gd name="T5" fmla="*/ 2147483647 h 3"/>
              <a:gd name="T6" fmla="*/ 0 w 1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3"/>
              <a:gd name="T14" fmla="*/ 12 w 1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3">
                <a:moveTo>
                  <a:pt x="0" y="0"/>
                </a:moveTo>
                <a:lnTo>
                  <a:pt x="0" y="0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6" name="Freeform 48"/>
          <p:cNvSpPr>
            <a:spLocks/>
          </p:cNvSpPr>
          <p:nvPr/>
        </p:nvSpPr>
        <p:spPr bwMode="auto">
          <a:xfrm>
            <a:off x="3779773" y="3028171"/>
            <a:ext cx="20299" cy="5415"/>
          </a:xfrm>
          <a:custGeom>
            <a:avLst/>
            <a:gdLst>
              <a:gd name="T0" fmla="*/ 0 w 12"/>
              <a:gd name="T1" fmla="*/ 0 h 3"/>
              <a:gd name="T2" fmla="*/ 2147483647 w 12"/>
              <a:gd name="T3" fmla="*/ 2147483647 h 3"/>
              <a:gd name="T4" fmla="*/ 0 w 12"/>
              <a:gd name="T5" fmla="*/ 0 h 3"/>
              <a:gd name="T6" fmla="*/ 0 60000 65536"/>
              <a:gd name="T7" fmla="*/ 0 60000 65536"/>
              <a:gd name="T8" fmla="*/ 0 60000 65536"/>
              <a:gd name="T9" fmla="*/ 0 w 12"/>
              <a:gd name="T10" fmla="*/ 0 h 3"/>
              <a:gd name="T11" fmla="*/ 12 w 1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3">
                <a:moveTo>
                  <a:pt x="0" y="0"/>
                </a:moveTo>
                <a:lnTo>
                  <a:pt x="12" y="3"/>
                </a:lnTo>
                <a:lnTo>
                  <a:pt x="0" y="0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7" name="Freeform 49"/>
          <p:cNvSpPr>
            <a:spLocks/>
          </p:cNvSpPr>
          <p:nvPr/>
        </p:nvSpPr>
        <p:spPr bwMode="auto">
          <a:xfrm>
            <a:off x="3429118" y="1866348"/>
            <a:ext cx="1079647" cy="2166691"/>
          </a:xfrm>
          <a:custGeom>
            <a:avLst/>
            <a:gdLst>
              <a:gd name="T0" fmla="*/ 2147483647 w 605"/>
              <a:gd name="T1" fmla="*/ 2147483647 h 1249"/>
              <a:gd name="T2" fmla="*/ 2147483647 w 605"/>
              <a:gd name="T3" fmla="*/ 2147483647 h 1249"/>
              <a:gd name="T4" fmla="*/ 2147483647 w 605"/>
              <a:gd name="T5" fmla="*/ 2147483647 h 1249"/>
              <a:gd name="T6" fmla="*/ 2147483647 w 605"/>
              <a:gd name="T7" fmla="*/ 2147483647 h 1249"/>
              <a:gd name="T8" fmla="*/ 2147483647 w 605"/>
              <a:gd name="T9" fmla="*/ 2147483647 h 1249"/>
              <a:gd name="T10" fmla="*/ 2147483647 w 605"/>
              <a:gd name="T11" fmla="*/ 2147483647 h 1249"/>
              <a:gd name="T12" fmla="*/ 2147483647 w 605"/>
              <a:gd name="T13" fmla="*/ 2147483647 h 1249"/>
              <a:gd name="T14" fmla="*/ 2147483647 w 605"/>
              <a:gd name="T15" fmla="*/ 2147483647 h 1249"/>
              <a:gd name="T16" fmla="*/ 2147483647 w 605"/>
              <a:gd name="T17" fmla="*/ 2147483647 h 1249"/>
              <a:gd name="T18" fmla="*/ 2147483647 w 605"/>
              <a:gd name="T19" fmla="*/ 2147483647 h 1249"/>
              <a:gd name="T20" fmla="*/ 2147483647 w 605"/>
              <a:gd name="T21" fmla="*/ 2147483647 h 1249"/>
              <a:gd name="T22" fmla="*/ 2147483647 w 605"/>
              <a:gd name="T23" fmla="*/ 2147483647 h 1249"/>
              <a:gd name="T24" fmla="*/ 2147483647 w 605"/>
              <a:gd name="T25" fmla="*/ 2147483647 h 1249"/>
              <a:gd name="T26" fmla="*/ 2147483647 w 605"/>
              <a:gd name="T27" fmla="*/ 2147483647 h 1249"/>
              <a:gd name="T28" fmla="*/ 2147483647 w 605"/>
              <a:gd name="T29" fmla="*/ 2147483647 h 1249"/>
              <a:gd name="T30" fmla="*/ 2147483647 w 605"/>
              <a:gd name="T31" fmla="*/ 2147483647 h 1249"/>
              <a:gd name="T32" fmla="*/ 2147483647 w 605"/>
              <a:gd name="T33" fmla="*/ 2147483647 h 1249"/>
              <a:gd name="T34" fmla="*/ 2147483647 w 605"/>
              <a:gd name="T35" fmla="*/ 2147483647 h 1249"/>
              <a:gd name="T36" fmla="*/ 2147483647 w 605"/>
              <a:gd name="T37" fmla="*/ 2147483647 h 1249"/>
              <a:gd name="T38" fmla="*/ 2147483647 w 605"/>
              <a:gd name="T39" fmla="*/ 2147483647 h 1249"/>
              <a:gd name="T40" fmla="*/ 2147483647 w 605"/>
              <a:gd name="T41" fmla="*/ 2147483647 h 1249"/>
              <a:gd name="T42" fmla="*/ 2147483647 w 605"/>
              <a:gd name="T43" fmla="*/ 2147483647 h 1249"/>
              <a:gd name="T44" fmla="*/ 2147483647 w 605"/>
              <a:gd name="T45" fmla="*/ 2147483647 h 1249"/>
              <a:gd name="T46" fmla="*/ 2147483647 w 605"/>
              <a:gd name="T47" fmla="*/ 2147483647 h 1249"/>
              <a:gd name="T48" fmla="*/ 2147483647 w 605"/>
              <a:gd name="T49" fmla="*/ 2147483647 h 1249"/>
              <a:gd name="T50" fmla="*/ 2147483647 w 605"/>
              <a:gd name="T51" fmla="*/ 2147483647 h 1249"/>
              <a:gd name="T52" fmla="*/ 2147483647 w 605"/>
              <a:gd name="T53" fmla="*/ 2147483647 h 1249"/>
              <a:gd name="T54" fmla="*/ 2147483647 w 605"/>
              <a:gd name="T55" fmla="*/ 2147483647 h 1249"/>
              <a:gd name="T56" fmla="*/ 2147483647 w 605"/>
              <a:gd name="T57" fmla="*/ 2147483647 h 1249"/>
              <a:gd name="T58" fmla="*/ 2147483647 w 605"/>
              <a:gd name="T59" fmla="*/ 2147483647 h 1249"/>
              <a:gd name="T60" fmla="*/ 2147483647 w 605"/>
              <a:gd name="T61" fmla="*/ 2147483647 h 1249"/>
              <a:gd name="T62" fmla="*/ 2147483647 w 605"/>
              <a:gd name="T63" fmla="*/ 2147483647 h 1249"/>
              <a:gd name="T64" fmla="*/ 2147483647 w 605"/>
              <a:gd name="T65" fmla="*/ 2147483647 h 1249"/>
              <a:gd name="T66" fmla="*/ 2147483647 w 605"/>
              <a:gd name="T67" fmla="*/ 2147483647 h 1249"/>
              <a:gd name="T68" fmla="*/ 2147483647 w 605"/>
              <a:gd name="T69" fmla="*/ 2147483647 h 1249"/>
              <a:gd name="T70" fmla="*/ 2147483647 w 605"/>
              <a:gd name="T71" fmla="*/ 2147483647 h 1249"/>
              <a:gd name="T72" fmla="*/ 2147483647 w 605"/>
              <a:gd name="T73" fmla="*/ 2147483647 h 1249"/>
              <a:gd name="T74" fmla="*/ 2147483647 w 605"/>
              <a:gd name="T75" fmla="*/ 2147483647 h 1249"/>
              <a:gd name="T76" fmla="*/ 2147483647 w 605"/>
              <a:gd name="T77" fmla="*/ 2147483647 h 1249"/>
              <a:gd name="T78" fmla="*/ 2147483647 w 605"/>
              <a:gd name="T79" fmla="*/ 2147483647 h 1249"/>
              <a:gd name="T80" fmla="*/ 2147483647 w 605"/>
              <a:gd name="T81" fmla="*/ 2147483647 h 1249"/>
              <a:gd name="T82" fmla="*/ 2147483647 w 605"/>
              <a:gd name="T83" fmla="*/ 2147483647 h 1249"/>
              <a:gd name="T84" fmla="*/ 2147483647 w 605"/>
              <a:gd name="T85" fmla="*/ 2147483647 h 1249"/>
              <a:gd name="T86" fmla="*/ 2147483647 w 605"/>
              <a:gd name="T87" fmla="*/ 2147483647 h 1249"/>
              <a:gd name="T88" fmla="*/ 2147483647 w 605"/>
              <a:gd name="T89" fmla="*/ 2147483647 h 1249"/>
              <a:gd name="T90" fmla="*/ 2147483647 w 605"/>
              <a:gd name="T91" fmla="*/ 2147483647 h 1249"/>
              <a:gd name="T92" fmla="*/ 2147483647 w 605"/>
              <a:gd name="T93" fmla="*/ 2147483647 h 1249"/>
              <a:gd name="T94" fmla="*/ 2147483647 w 605"/>
              <a:gd name="T95" fmla="*/ 2147483647 h 1249"/>
              <a:gd name="T96" fmla="*/ 2147483647 w 605"/>
              <a:gd name="T97" fmla="*/ 2147483647 h 1249"/>
              <a:gd name="T98" fmla="*/ 2147483647 w 605"/>
              <a:gd name="T99" fmla="*/ 2147483647 h 1249"/>
              <a:gd name="T100" fmla="*/ 2147483647 w 605"/>
              <a:gd name="T101" fmla="*/ 2147483647 h 1249"/>
              <a:gd name="T102" fmla="*/ 2147483647 w 605"/>
              <a:gd name="T103" fmla="*/ 2147483647 h 1249"/>
              <a:gd name="T104" fmla="*/ 2147483647 w 605"/>
              <a:gd name="T105" fmla="*/ 2147483647 h 1249"/>
              <a:gd name="T106" fmla="*/ 2147483647 w 605"/>
              <a:gd name="T107" fmla="*/ 2147483647 h 1249"/>
              <a:gd name="T108" fmla="*/ 2147483647 w 605"/>
              <a:gd name="T109" fmla="*/ 2147483647 h 1249"/>
              <a:gd name="T110" fmla="*/ 2147483647 w 605"/>
              <a:gd name="T111" fmla="*/ 2147483647 h 1249"/>
              <a:gd name="T112" fmla="*/ 2147483647 w 605"/>
              <a:gd name="T113" fmla="*/ 2147483647 h 1249"/>
              <a:gd name="T114" fmla="*/ 2147483647 w 605"/>
              <a:gd name="T115" fmla="*/ 2147483647 h 1249"/>
              <a:gd name="T116" fmla="*/ 2147483647 w 605"/>
              <a:gd name="T117" fmla="*/ 2147483647 h 124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05"/>
              <a:gd name="T178" fmla="*/ 0 h 1249"/>
              <a:gd name="T179" fmla="*/ 605 w 605"/>
              <a:gd name="T180" fmla="*/ 1249 h 124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05" h="1249">
                <a:moveTo>
                  <a:pt x="605" y="1249"/>
                </a:moveTo>
                <a:lnTo>
                  <a:pt x="596" y="1240"/>
                </a:lnTo>
                <a:lnTo>
                  <a:pt x="592" y="1236"/>
                </a:lnTo>
                <a:lnTo>
                  <a:pt x="580" y="1232"/>
                </a:lnTo>
                <a:lnTo>
                  <a:pt x="575" y="1226"/>
                </a:lnTo>
                <a:lnTo>
                  <a:pt x="569" y="1222"/>
                </a:lnTo>
                <a:lnTo>
                  <a:pt x="559" y="1222"/>
                </a:lnTo>
                <a:lnTo>
                  <a:pt x="555" y="1220"/>
                </a:lnTo>
                <a:lnTo>
                  <a:pt x="546" y="1211"/>
                </a:lnTo>
                <a:lnTo>
                  <a:pt x="552" y="1209"/>
                </a:lnTo>
                <a:lnTo>
                  <a:pt x="559" y="1207"/>
                </a:lnTo>
                <a:lnTo>
                  <a:pt x="561" y="1199"/>
                </a:lnTo>
                <a:lnTo>
                  <a:pt x="565" y="1196"/>
                </a:lnTo>
                <a:lnTo>
                  <a:pt x="563" y="1188"/>
                </a:lnTo>
                <a:lnTo>
                  <a:pt x="559" y="1176"/>
                </a:lnTo>
                <a:lnTo>
                  <a:pt x="557" y="1167"/>
                </a:lnTo>
                <a:lnTo>
                  <a:pt x="561" y="1161"/>
                </a:lnTo>
                <a:lnTo>
                  <a:pt x="571" y="1159"/>
                </a:lnTo>
                <a:lnTo>
                  <a:pt x="577" y="1151"/>
                </a:lnTo>
                <a:lnTo>
                  <a:pt x="575" y="1142"/>
                </a:lnTo>
                <a:lnTo>
                  <a:pt x="577" y="1132"/>
                </a:lnTo>
                <a:lnTo>
                  <a:pt x="577" y="1124"/>
                </a:lnTo>
                <a:lnTo>
                  <a:pt x="579" y="1115"/>
                </a:lnTo>
                <a:lnTo>
                  <a:pt x="582" y="1105"/>
                </a:lnTo>
                <a:lnTo>
                  <a:pt x="582" y="1098"/>
                </a:lnTo>
                <a:lnTo>
                  <a:pt x="582" y="1088"/>
                </a:lnTo>
                <a:lnTo>
                  <a:pt x="584" y="1080"/>
                </a:lnTo>
                <a:lnTo>
                  <a:pt x="579" y="1073"/>
                </a:lnTo>
                <a:lnTo>
                  <a:pt x="573" y="1065"/>
                </a:lnTo>
                <a:lnTo>
                  <a:pt x="569" y="1061"/>
                </a:lnTo>
                <a:lnTo>
                  <a:pt x="561" y="1055"/>
                </a:lnTo>
                <a:lnTo>
                  <a:pt x="555" y="1057"/>
                </a:lnTo>
                <a:lnTo>
                  <a:pt x="546" y="1061"/>
                </a:lnTo>
                <a:lnTo>
                  <a:pt x="532" y="1061"/>
                </a:lnTo>
                <a:lnTo>
                  <a:pt x="527" y="1053"/>
                </a:lnTo>
                <a:lnTo>
                  <a:pt x="519" y="1050"/>
                </a:lnTo>
                <a:lnTo>
                  <a:pt x="509" y="1050"/>
                </a:lnTo>
                <a:lnTo>
                  <a:pt x="498" y="1053"/>
                </a:lnTo>
                <a:lnTo>
                  <a:pt x="490" y="1052"/>
                </a:lnTo>
                <a:lnTo>
                  <a:pt x="482" y="1046"/>
                </a:lnTo>
                <a:lnTo>
                  <a:pt x="477" y="1038"/>
                </a:lnTo>
                <a:lnTo>
                  <a:pt x="473" y="1029"/>
                </a:lnTo>
                <a:lnTo>
                  <a:pt x="469" y="1021"/>
                </a:lnTo>
                <a:lnTo>
                  <a:pt x="463" y="1019"/>
                </a:lnTo>
                <a:lnTo>
                  <a:pt x="458" y="1013"/>
                </a:lnTo>
                <a:lnTo>
                  <a:pt x="450" y="1009"/>
                </a:lnTo>
                <a:lnTo>
                  <a:pt x="444" y="1009"/>
                </a:lnTo>
                <a:lnTo>
                  <a:pt x="438" y="1013"/>
                </a:lnTo>
                <a:lnTo>
                  <a:pt x="431" y="1015"/>
                </a:lnTo>
                <a:lnTo>
                  <a:pt x="421" y="1013"/>
                </a:lnTo>
                <a:lnTo>
                  <a:pt x="415" y="1009"/>
                </a:lnTo>
                <a:lnTo>
                  <a:pt x="408" y="1004"/>
                </a:lnTo>
                <a:lnTo>
                  <a:pt x="402" y="1000"/>
                </a:lnTo>
                <a:lnTo>
                  <a:pt x="398" y="994"/>
                </a:lnTo>
                <a:lnTo>
                  <a:pt x="392" y="988"/>
                </a:lnTo>
                <a:lnTo>
                  <a:pt x="386" y="981"/>
                </a:lnTo>
                <a:lnTo>
                  <a:pt x="381" y="981"/>
                </a:lnTo>
                <a:lnTo>
                  <a:pt x="373" y="979"/>
                </a:lnTo>
                <a:lnTo>
                  <a:pt x="371" y="973"/>
                </a:lnTo>
                <a:lnTo>
                  <a:pt x="367" y="975"/>
                </a:lnTo>
                <a:lnTo>
                  <a:pt x="360" y="971"/>
                </a:lnTo>
                <a:lnTo>
                  <a:pt x="350" y="969"/>
                </a:lnTo>
                <a:lnTo>
                  <a:pt x="342" y="967"/>
                </a:lnTo>
                <a:lnTo>
                  <a:pt x="333" y="971"/>
                </a:lnTo>
                <a:lnTo>
                  <a:pt x="327" y="971"/>
                </a:lnTo>
                <a:lnTo>
                  <a:pt x="323" y="963"/>
                </a:lnTo>
                <a:lnTo>
                  <a:pt x="321" y="957"/>
                </a:lnTo>
                <a:lnTo>
                  <a:pt x="319" y="952"/>
                </a:lnTo>
                <a:lnTo>
                  <a:pt x="325" y="950"/>
                </a:lnTo>
                <a:lnTo>
                  <a:pt x="319" y="944"/>
                </a:lnTo>
                <a:lnTo>
                  <a:pt x="313" y="940"/>
                </a:lnTo>
                <a:lnTo>
                  <a:pt x="310" y="940"/>
                </a:lnTo>
                <a:lnTo>
                  <a:pt x="302" y="942"/>
                </a:lnTo>
                <a:lnTo>
                  <a:pt x="294" y="940"/>
                </a:lnTo>
                <a:lnTo>
                  <a:pt x="287" y="944"/>
                </a:lnTo>
                <a:lnTo>
                  <a:pt x="277" y="948"/>
                </a:lnTo>
                <a:lnTo>
                  <a:pt x="265" y="952"/>
                </a:lnTo>
                <a:lnTo>
                  <a:pt x="256" y="956"/>
                </a:lnTo>
                <a:lnTo>
                  <a:pt x="248" y="963"/>
                </a:lnTo>
                <a:lnTo>
                  <a:pt x="237" y="967"/>
                </a:lnTo>
                <a:lnTo>
                  <a:pt x="227" y="971"/>
                </a:lnTo>
                <a:lnTo>
                  <a:pt x="221" y="977"/>
                </a:lnTo>
                <a:lnTo>
                  <a:pt x="212" y="981"/>
                </a:lnTo>
                <a:lnTo>
                  <a:pt x="198" y="986"/>
                </a:lnTo>
                <a:lnTo>
                  <a:pt x="192" y="990"/>
                </a:lnTo>
                <a:lnTo>
                  <a:pt x="187" y="994"/>
                </a:lnTo>
                <a:lnTo>
                  <a:pt x="175" y="996"/>
                </a:lnTo>
                <a:lnTo>
                  <a:pt x="166" y="996"/>
                </a:lnTo>
                <a:lnTo>
                  <a:pt x="168" y="988"/>
                </a:lnTo>
                <a:lnTo>
                  <a:pt x="166" y="981"/>
                </a:lnTo>
                <a:lnTo>
                  <a:pt x="168" y="971"/>
                </a:lnTo>
                <a:lnTo>
                  <a:pt x="169" y="963"/>
                </a:lnTo>
                <a:lnTo>
                  <a:pt x="168" y="954"/>
                </a:lnTo>
                <a:lnTo>
                  <a:pt x="169" y="946"/>
                </a:lnTo>
                <a:lnTo>
                  <a:pt x="166" y="938"/>
                </a:lnTo>
                <a:lnTo>
                  <a:pt x="162" y="931"/>
                </a:lnTo>
                <a:lnTo>
                  <a:pt x="162" y="925"/>
                </a:lnTo>
                <a:lnTo>
                  <a:pt x="160" y="913"/>
                </a:lnTo>
                <a:lnTo>
                  <a:pt x="156" y="908"/>
                </a:lnTo>
                <a:lnTo>
                  <a:pt x="156" y="900"/>
                </a:lnTo>
                <a:lnTo>
                  <a:pt x="158" y="890"/>
                </a:lnTo>
                <a:lnTo>
                  <a:pt x="162" y="886"/>
                </a:lnTo>
                <a:lnTo>
                  <a:pt x="162" y="879"/>
                </a:lnTo>
                <a:lnTo>
                  <a:pt x="160" y="873"/>
                </a:lnTo>
                <a:lnTo>
                  <a:pt x="154" y="867"/>
                </a:lnTo>
                <a:lnTo>
                  <a:pt x="154" y="862"/>
                </a:lnTo>
                <a:lnTo>
                  <a:pt x="152" y="858"/>
                </a:lnTo>
                <a:lnTo>
                  <a:pt x="152" y="850"/>
                </a:lnTo>
                <a:lnTo>
                  <a:pt x="156" y="844"/>
                </a:lnTo>
                <a:lnTo>
                  <a:pt x="156" y="837"/>
                </a:lnTo>
                <a:lnTo>
                  <a:pt x="152" y="831"/>
                </a:lnTo>
                <a:lnTo>
                  <a:pt x="154" y="819"/>
                </a:lnTo>
                <a:lnTo>
                  <a:pt x="148" y="812"/>
                </a:lnTo>
                <a:lnTo>
                  <a:pt x="146" y="800"/>
                </a:lnTo>
                <a:lnTo>
                  <a:pt x="154" y="790"/>
                </a:lnTo>
                <a:lnTo>
                  <a:pt x="150" y="781"/>
                </a:lnTo>
                <a:lnTo>
                  <a:pt x="148" y="771"/>
                </a:lnTo>
                <a:lnTo>
                  <a:pt x="154" y="767"/>
                </a:lnTo>
                <a:lnTo>
                  <a:pt x="154" y="762"/>
                </a:lnTo>
                <a:lnTo>
                  <a:pt x="156" y="754"/>
                </a:lnTo>
                <a:lnTo>
                  <a:pt x="156" y="748"/>
                </a:lnTo>
                <a:lnTo>
                  <a:pt x="148" y="746"/>
                </a:lnTo>
                <a:lnTo>
                  <a:pt x="144" y="741"/>
                </a:lnTo>
                <a:lnTo>
                  <a:pt x="144" y="735"/>
                </a:lnTo>
                <a:lnTo>
                  <a:pt x="141" y="729"/>
                </a:lnTo>
                <a:lnTo>
                  <a:pt x="141" y="719"/>
                </a:lnTo>
                <a:lnTo>
                  <a:pt x="144" y="714"/>
                </a:lnTo>
                <a:lnTo>
                  <a:pt x="143" y="708"/>
                </a:lnTo>
                <a:lnTo>
                  <a:pt x="148" y="704"/>
                </a:lnTo>
                <a:lnTo>
                  <a:pt x="150" y="698"/>
                </a:lnTo>
                <a:lnTo>
                  <a:pt x="156" y="694"/>
                </a:lnTo>
                <a:lnTo>
                  <a:pt x="158" y="691"/>
                </a:lnTo>
                <a:lnTo>
                  <a:pt x="160" y="685"/>
                </a:lnTo>
                <a:lnTo>
                  <a:pt x="168" y="685"/>
                </a:lnTo>
                <a:lnTo>
                  <a:pt x="171" y="685"/>
                </a:lnTo>
                <a:lnTo>
                  <a:pt x="179" y="679"/>
                </a:lnTo>
                <a:lnTo>
                  <a:pt x="189" y="675"/>
                </a:lnTo>
                <a:lnTo>
                  <a:pt x="192" y="673"/>
                </a:lnTo>
                <a:lnTo>
                  <a:pt x="196" y="670"/>
                </a:lnTo>
                <a:lnTo>
                  <a:pt x="194" y="670"/>
                </a:lnTo>
                <a:lnTo>
                  <a:pt x="191" y="666"/>
                </a:lnTo>
                <a:lnTo>
                  <a:pt x="183" y="670"/>
                </a:lnTo>
                <a:lnTo>
                  <a:pt x="177" y="671"/>
                </a:lnTo>
                <a:lnTo>
                  <a:pt x="169" y="668"/>
                </a:lnTo>
                <a:lnTo>
                  <a:pt x="162" y="668"/>
                </a:lnTo>
                <a:lnTo>
                  <a:pt x="152" y="660"/>
                </a:lnTo>
                <a:lnTo>
                  <a:pt x="150" y="652"/>
                </a:lnTo>
                <a:lnTo>
                  <a:pt x="143" y="645"/>
                </a:lnTo>
                <a:lnTo>
                  <a:pt x="139" y="633"/>
                </a:lnTo>
                <a:lnTo>
                  <a:pt x="137" y="623"/>
                </a:lnTo>
                <a:lnTo>
                  <a:pt x="135" y="612"/>
                </a:lnTo>
                <a:lnTo>
                  <a:pt x="131" y="602"/>
                </a:lnTo>
                <a:lnTo>
                  <a:pt x="129" y="593"/>
                </a:lnTo>
                <a:lnTo>
                  <a:pt x="123" y="579"/>
                </a:lnTo>
                <a:lnTo>
                  <a:pt x="123" y="572"/>
                </a:lnTo>
                <a:lnTo>
                  <a:pt x="119" y="564"/>
                </a:lnTo>
                <a:lnTo>
                  <a:pt x="112" y="558"/>
                </a:lnTo>
                <a:lnTo>
                  <a:pt x="104" y="551"/>
                </a:lnTo>
                <a:lnTo>
                  <a:pt x="102" y="541"/>
                </a:lnTo>
                <a:lnTo>
                  <a:pt x="102" y="535"/>
                </a:lnTo>
                <a:lnTo>
                  <a:pt x="95" y="527"/>
                </a:lnTo>
                <a:lnTo>
                  <a:pt x="93" y="522"/>
                </a:lnTo>
                <a:lnTo>
                  <a:pt x="98" y="516"/>
                </a:lnTo>
                <a:lnTo>
                  <a:pt x="95" y="512"/>
                </a:lnTo>
                <a:lnTo>
                  <a:pt x="93" y="508"/>
                </a:lnTo>
                <a:lnTo>
                  <a:pt x="100" y="506"/>
                </a:lnTo>
                <a:lnTo>
                  <a:pt x="104" y="499"/>
                </a:lnTo>
                <a:lnTo>
                  <a:pt x="102" y="491"/>
                </a:lnTo>
                <a:lnTo>
                  <a:pt x="98" y="485"/>
                </a:lnTo>
                <a:lnTo>
                  <a:pt x="95" y="478"/>
                </a:lnTo>
                <a:lnTo>
                  <a:pt x="98" y="474"/>
                </a:lnTo>
                <a:lnTo>
                  <a:pt x="102" y="468"/>
                </a:lnTo>
                <a:lnTo>
                  <a:pt x="98" y="462"/>
                </a:lnTo>
                <a:lnTo>
                  <a:pt x="91" y="456"/>
                </a:lnTo>
                <a:lnTo>
                  <a:pt x="81" y="453"/>
                </a:lnTo>
                <a:lnTo>
                  <a:pt x="73" y="449"/>
                </a:lnTo>
                <a:lnTo>
                  <a:pt x="73" y="439"/>
                </a:lnTo>
                <a:lnTo>
                  <a:pt x="70" y="435"/>
                </a:lnTo>
                <a:lnTo>
                  <a:pt x="62" y="432"/>
                </a:lnTo>
                <a:lnTo>
                  <a:pt x="60" y="422"/>
                </a:lnTo>
                <a:lnTo>
                  <a:pt x="70" y="416"/>
                </a:lnTo>
                <a:lnTo>
                  <a:pt x="75" y="408"/>
                </a:lnTo>
                <a:lnTo>
                  <a:pt x="79" y="397"/>
                </a:lnTo>
                <a:lnTo>
                  <a:pt x="79" y="389"/>
                </a:lnTo>
                <a:lnTo>
                  <a:pt x="81" y="380"/>
                </a:lnTo>
                <a:lnTo>
                  <a:pt x="83" y="372"/>
                </a:lnTo>
                <a:lnTo>
                  <a:pt x="87" y="362"/>
                </a:lnTo>
                <a:lnTo>
                  <a:pt x="89" y="355"/>
                </a:lnTo>
                <a:lnTo>
                  <a:pt x="87" y="347"/>
                </a:lnTo>
                <a:lnTo>
                  <a:pt x="83" y="341"/>
                </a:lnTo>
                <a:lnTo>
                  <a:pt x="81" y="332"/>
                </a:lnTo>
                <a:lnTo>
                  <a:pt x="81" y="322"/>
                </a:lnTo>
                <a:lnTo>
                  <a:pt x="79" y="312"/>
                </a:lnTo>
                <a:lnTo>
                  <a:pt x="73" y="303"/>
                </a:lnTo>
                <a:lnTo>
                  <a:pt x="64" y="299"/>
                </a:lnTo>
                <a:lnTo>
                  <a:pt x="54" y="295"/>
                </a:lnTo>
                <a:lnTo>
                  <a:pt x="48" y="291"/>
                </a:lnTo>
                <a:lnTo>
                  <a:pt x="37" y="289"/>
                </a:lnTo>
                <a:lnTo>
                  <a:pt x="27" y="288"/>
                </a:lnTo>
                <a:lnTo>
                  <a:pt x="14" y="288"/>
                </a:lnTo>
                <a:lnTo>
                  <a:pt x="0" y="289"/>
                </a:lnTo>
                <a:lnTo>
                  <a:pt x="10" y="280"/>
                </a:lnTo>
                <a:lnTo>
                  <a:pt x="16" y="274"/>
                </a:lnTo>
                <a:lnTo>
                  <a:pt x="18" y="266"/>
                </a:lnTo>
                <a:lnTo>
                  <a:pt x="27" y="261"/>
                </a:lnTo>
                <a:lnTo>
                  <a:pt x="35" y="253"/>
                </a:lnTo>
                <a:lnTo>
                  <a:pt x="41" y="249"/>
                </a:lnTo>
                <a:lnTo>
                  <a:pt x="47" y="240"/>
                </a:lnTo>
                <a:lnTo>
                  <a:pt x="52" y="241"/>
                </a:lnTo>
                <a:lnTo>
                  <a:pt x="66" y="245"/>
                </a:lnTo>
                <a:lnTo>
                  <a:pt x="75" y="240"/>
                </a:lnTo>
                <a:lnTo>
                  <a:pt x="83" y="234"/>
                </a:lnTo>
                <a:lnTo>
                  <a:pt x="87" y="220"/>
                </a:lnTo>
                <a:lnTo>
                  <a:pt x="89" y="213"/>
                </a:lnTo>
                <a:lnTo>
                  <a:pt x="91" y="201"/>
                </a:lnTo>
                <a:lnTo>
                  <a:pt x="98" y="188"/>
                </a:lnTo>
                <a:lnTo>
                  <a:pt x="106" y="172"/>
                </a:lnTo>
                <a:lnTo>
                  <a:pt x="114" y="165"/>
                </a:lnTo>
                <a:lnTo>
                  <a:pt x="121" y="155"/>
                </a:lnTo>
                <a:lnTo>
                  <a:pt x="125" y="145"/>
                </a:lnTo>
                <a:lnTo>
                  <a:pt x="129" y="136"/>
                </a:lnTo>
                <a:lnTo>
                  <a:pt x="139" y="126"/>
                </a:lnTo>
                <a:lnTo>
                  <a:pt x="139" y="119"/>
                </a:lnTo>
                <a:lnTo>
                  <a:pt x="139" y="111"/>
                </a:lnTo>
                <a:lnTo>
                  <a:pt x="143" y="101"/>
                </a:lnTo>
                <a:lnTo>
                  <a:pt x="150" y="96"/>
                </a:lnTo>
                <a:lnTo>
                  <a:pt x="156" y="88"/>
                </a:lnTo>
                <a:lnTo>
                  <a:pt x="156" y="82"/>
                </a:lnTo>
                <a:lnTo>
                  <a:pt x="164" y="82"/>
                </a:lnTo>
                <a:lnTo>
                  <a:pt x="168" y="74"/>
                </a:lnTo>
                <a:lnTo>
                  <a:pt x="169" y="63"/>
                </a:lnTo>
                <a:lnTo>
                  <a:pt x="169" y="53"/>
                </a:lnTo>
                <a:lnTo>
                  <a:pt x="168" y="46"/>
                </a:lnTo>
                <a:lnTo>
                  <a:pt x="177" y="34"/>
                </a:lnTo>
                <a:lnTo>
                  <a:pt x="183" y="26"/>
                </a:lnTo>
                <a:lnTo>
                  <a:pt x="181" y="17"/>
                </a:lnTo>
                <a:lnTo>
                  <a:pt x="185" y="7"/>
                </a:lnTo>
                <a:lnTo>
                  <a:pt x="192" y="0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8" name="Freeform 130"/>
          <p:cNvSpPr>
            <a:spLocks/>
          </p:cNvSpPr>
          <p:nvPr/>
        </p:nvSpPr>
        <p:spPr bwMode="auto">
          <a:xfrm>
            <a:off x="3314695" y="1682336"/>
            <a:ext cx="31376" cy="28864"/>
          </a:xfrm>
          <a:custGeom>
            <a:avLst/>
            <a:gdLst>
              <a:gd name="T0" fmla="*/ 2147483647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2147483647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2147483647 w 18"/>
              <a:gd name="T15" fmla="*/ 2147483647 h 16"/>
              <a:gd name="T16" fmla="*/ 2147483647 w 18"/>
              <a:gd name="T17" fmla="*/ 0 h 16"/>
              <a:gd name="T18" fmla="*/ 2147483647 w 18"/>
              <a:gd name="T19" fmla="*/ 0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w 18"/>
              <a:gd name="T25" fmla="*/ 2147483647 h 16"/>
              <a:gd name="T26" fmla="*/ 2147483647 w 18"/>
              <a:gd name="T27" fmla="*/ 2147483647 h 16"/>
              <a:gd name="T28" fmla="*/ 2147483647 w 18"/>
              <a:gd name="T29" fmla="*/ 2147483647 h 16"/>
              <a:gd name="T30" fmla="*/ 2147483647 w 18"/>
              <a:gd name="T31" fmla="*/ 2147483647 h 16"/>
              <a:gd name="T32" fmla="*/ 2147483647 w 18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"/>
              <a:gd name="T53" fmla="*/ 18 w 18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">
                <a:moveTo>
                  <a:pt x="12" y="16"/>
                </a:moveTo>
                <a:lnTo>
                  <a:pt x="14" y="16"/>
                </a:lnTo>
                <a:lnTo>
                  <a:pt x="16" y="14"/>
                </a:lnTo>
                <a:lnTo>
                  <a:pt x="16" y="12"/>
                </a:lnTo>
                <a:lnTo>
                  <a:pt x="18" y="10"/>
                </a:lnTo>
                <a:lnTo>
                  <a:pt x="18" y="6"/>
                </a:lnTo>
                <a:lnTo>
                  <a:pt x="18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2" y="12"/>
                </a:lnTo>
                <a:lnTo>
                  <a:pt x="4" y="14"/>
                </a:lnTo>
                <a:lnTo>
                  <a:pt x="6" y="16"/>
                </a:lnTo>
                <a:lnTo>
                  <a:pt x="12" y="16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9" name="Freeform 131"/>
          <p:cNvSpPr>
            <a:spLocks/>
          </p:cNvSpPr>
          <p:nvPr/>
        </p:nvSpPr>
        <p:spPr bwMode="auto">
          <a:xfrm>
            <a:off x="3189196" y="1763519"/>
            <a:ext cx="22147" cy="21648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0 w 12"/>
              <a:gd name="T7" fmla="*/ 2147483647 h 13"/>
              <a:gd name="T8" fmla="*/ 0 w 12"/>
              <a:gd name="T9" fmla="*/ 2147483647 h 13"/>
              <a:gd name="T10" fmla="*/ 0 w 12"/>
              <a:gd name="T11" fmla="*/ 2147483647 h 13"/>
              <a:gd name="T12" fmla="*/ 2147483647 w 12"/>
              <a:gd name="T13" fmla="*/ 2147483647 h 13"/>
              <a:gd name="T14" fmla="*/ 2147483647 w 12"/>
              <a:gd name="T15" fmla="*/ 0 h 13"/>
              <a:gd name="T16" fmla="*/ 2147483647 w 12"/>
              <a:gd name="T17" fmla="*/ 0 h 13"/>
              <a:gd name="T18" fmla="*/ 2147483647 w 12"/>
              <a:gd name="T19" fmla="*/ 0 h 13"/>
              <a:gd name="T20" fmla="*/ 2147483647 w 12"/>
              <a:gd name="T21" fmla="*/ 2147483647 h 13"/>
              <a:gd name="T22" fmla="*/ 2147483647 w 12"/>
              <a:gd name="T23" fmla="*/ 2147483647 h 13"/>
              <a:gd name="T24" fmla="*/ 2147483647 w 12"/>
              <a:gd name="T25" fmla="*/ 2147483647 h 13"/>
              <a:gd name="T26" fmla="*/ 2147483647 w 12"/>
              <a:gd name="T27" fmla="*/ 2147483647 h 13"/>
              <a:gd name="T28" fmla="*/ 2147483647 w 12"/>
              <a:gd name="T29" fmla="*/ 2147483647 h 13"/>
              <a:gd name="T30" fmla="*/ 2147483647 w 12"/>
              <a:gd name="T31" fmla="*/ 2147483647 h 13"/>
              <a:gd name="T32" fmla="*/ 2147483647 w 1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3"/>
              <a:gd name="T53" fmla="*/ 12 w 1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3">
                <a:moveTo>
                  <a:pt x="4" y="13"/>
                </a:move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lnTo>
                  <a:pt x="6" y="0"/>
                </a:lnTo>
                <a:lnTo>
                  <a:pt x="10" y="1"/>
                </a:lnTo>
                <a:lnTo>
                  <a:pt x="10" y="3"/>
                </a:lnTo>
                <a:lnTo>
                  <a:pt x="12" y="7"/>
                </a:lnTo>
                <a:lnTo>
                  <a:pt x="10" y="11"/>
                </a:lnTo>
                <a:lnTo>
                  <a:pt x="8" y="11"/>
                </a:lnTo>
                <a:lnTo>
                  <a:pt x="6" y="13"/>
                </a:lnTo>
                <a:lnTo>
                  <a:pt x="4" y="13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0" name="Freeform 132"/>
          <p:cNvSpPr>
            <a:spLocks/>
          </p:cNvSpPr>
          <p:nvPr/>
        </p:nvSpPr>
        <p:spPr bwMode="auto">
          <a:xfrm>
            <a:off x="3155974" y="1832069"/>
            <a:ext cx="29527" cy="21648"/>
          </a:xfrm>
          <a:custGeom>
            <a:avLst/>
            <a:gdLst>
              <a:gd name="T0" fmla="*/ 2147483647 w 17"/>
              <a:gd name="T1" fmla="*/ 2147483647 h 13"/>
              <a:gd name="T2" fmla="*/ 2147483647 w 17"/>
              <a:gd name="T3" fmla="*/ 2147483647 h 13"/>
              <a:gd name="T4" fmla="*/ 2147483647 w 17"/>
              <a:gd name="T5" fmla="*/ 2147483647 h 13"/>
              <a:gd name="T6" fmla="*/ 2147483647 w 17"/>
              <a:gd name="T7" fmla="*/ 2147483647 h 13"/>
              <a:gd name="T8" fmla="*/ 2147483647 w 17"/>
              <a:gd name="T9" fmla="*/ 2147483647 h 13"/>
              <a:gd name="T10" fmla="*/ 2147483647 w 17"/>
              <a:gd name="T11" fmla="*/ 2147483647 h 13"/>
              <a:gd name="T12" fmla="*/ 2147483647 w 17"/>
              <a:gd name="T13" fmla="*/ 2147483647 h 13"/>
              <a:gd name="T14" fmla="*/ 0 w 17"/>
              <a:gd name="T15" fmla="*/ 2147483647 h 13"/>
              <a:gd name="T16" fmla="*/ 0 w 17"/>
              <a:gd name="T17" fmla="*/ 2147483647 h 13"/>
              <a:gd name="T18" fmla="*/ 2147483647 w 17"/>
              <a:gd name="T19" fmla="*/ 0 h 13"/>
              <a:gd name="T20" fmla="*/ 2147483647 w 17"/>
              <a:gd name="T21" fmla="*/ 0 h 13"/>
              <a:gd name="T22" fmla="*/ 2147483647 w 17"/>
              <a:gd name="T23" fmla="*/ 0 h 13"/>
              <a:gd name="T24" fmla="*/ 2147483647 w 17"/>
              <a:gd name="T25" fmla="*/ 2147483647 h 13"/>
              <a:gd name="T26" fmla="*/ 2147483647 w 17"/>
              <a:gd name="T27" fmla="*/ 2147483647 h 13"/>
              <a:gd name="T28" fmla="*/ 2147483647 w 17"/>
              <a:gd name="T29" fmla="*/ 2147483647 h 13"/>
              <a:gd name="T30" fmla="*/ 2147483647 w 17"/>
              <a:gd name="T31" fmla="*/ 2147483647 h 13"/>
              <a:gd name="T32" fmla="*/ 2147483647 w 1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3"/>
              <a:gd name="T53" fmla="*/ 17 w 1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3">
                <a:moveTo>
                  <a:pt x="12" y="13"/>
                </a:moveTo>
                <a:lnTo>
                  <a:pt x="10" y="13"/>
                </a:lnTo>
                <a:lnTo>
                  <a:pt x="8" y="13"/>
                </a:lnTo>
                <a:lnTo>
                  <a:pt x="6" y="11"/>
                </a:lnTo>
                <a:lnTo>
                  <a:pt x="4" y="9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7" y="6"/>
                </a:lnTo>
                <a:lnTo>
                  <a:pt x="15" y="9"/>
                </a:lnTo>
                <a:lnTo>
                  <a:pt x="15" y="11"/>
                </a:lnTo>
                <a:lnTo>
                  <a:pt x="12" y="13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1" name="Freeform 133"/>
          <p:cNvSpPr>
            <a:spLocks/>
          </p:cNvSpPr>
          <p:nvPr/>
        </p:nvSpPr>
        <p:spPr bwMode="auto">
          <a:xfrm>
            <a:off x="3106148" y="1749084"/>
            <a:ext cx="22147" cy="16237"/>
          </a:xfrm>
          <a:custGeom>
            <a:avLst/>
            <a:gdLst>
              <a:gd name="T0" fmla="*/ 0 w 12"/>
              <a:gd name="T1" fmla="*/ 2147483647 h 11"/>
              <a:gd name="T2" fmla="*/ 0 w 12"/>
              <a:gd name="T3" fmla="*/ 2147483647 h 11"/>
              <a:gd name="T4" fmla="*/ 0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2147483647 h 11"/>
              <a:gd name="T10" fmla="*/ 2147483647 w 12"/>
              <a:gd name="T11" fmla="*/ 0 h 11"/>
              <a:gd name="T12" fmla="*/ 2147483647 w 12"/>
              <a:gd name="T13" fmla="*/ 0 h 11"/>
              <a:gd name="T14" fmla="*/ 2147483647 w 12"/>
              <a:gd name="T15" fmla="*/ 0 h 11"/>
              <a:gd name="T16" fmla="*/ 2147483647 w 12"/>
              <a:gd name="T17" fmla="*/ 2147483647 h 11"/>
              <a:gd name="T18" fmla="*/ 2147483647 w 12"/>
              <a:gd name="T19" fmla="*/ 2147483647 h 11"/>
              <a:gd name="T20" fmla="*/ 2147483647 w 12"/>
              <a:gd name="T21" fmla="*/ 2147483647 h 11"/>
              <a:gd name="T22" fmla="*/ 2147483647 w 12"/>
              <a:gd name="T23" fmla="*/ 2147483647 h 11"/>
              <a:gd name="T24" fmla="*/ 2147483647 w 12"/>
              <a:gd name="T25" fmla="*/ 2147483647 h 11"/>
              <a:gd name="T26" fmla="*/ 2147483647 w 12"/>
              <a:gd name="T27" fmla="*/ 2147483647 h 11"/>
              <a:gd name="T28" fmla="*/ 2147483647 w 12"/>
              <a:gd name="T29" fmla="*/ 2147483647 h 11"/>
              <a:gd name="T30" fmla="*/ 0 w 12"/>
              <a:gd name="T31" fmla="*/ 2147483647 h 11"/>
              <a:gd name="T32" fmla="*/ 0 w 1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1"/>
              <a:gd name="T53" fmla="*/ 12 w 1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2" y="4"/>
                </a:lnTo>
                <a:lnTo>
                  <a:pt x="12" y="8"/>
                </a:lnTo>
                <a:lnTo>
                  <a:pt x="10" y="9"/>
                </a:lnTo>
                <a:lnTo>
                  <a:pt x="6" y="11"/>
                </a:lnTo>
                <a:lnTo>
                  <a:pt x="4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2" name="Freeform 134"/>
          <p:cNvSpPr>
            <a:spLocks/>
          </p:cNvSpPr>
          <p:nvPr/>
        </p:nvSpPr>
        <p:spPr bwMode="auto">
          <a:xfrm>
            <a:off x="3124602" y="1727435"/>
            <a:ext cx="23991" cy="21648"/>
          </a:xfrm>
          <a:custGeom>
            <a:avLst/>
            <a:gdLst>
              <a:gd name="T0" fmla="*/ 0 w 13"/>
              <a:gd name="T1" fmla="*/ 2147483647 h 12"/>
              <a:gd name="T2" fmla="*/ 0 w 13"/>
              <a:gd name="T3" fmla="*/ 2147483647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2147483647 w 13"/>
              <a:gd name="T9" fmla="*/ 0 h 12"/>
              <a:gd name="T10" fmla="*/ 2147483647 w 13"/>
              <a:gd name="T11" fmla="*/ 0 h 12"/>
              <a:gd name="T12" fmla="*/ 2147483647 w 13"/>
              <a:gd name="T13" fmla="*/ 0 h 12"/>
              <a:gd name="T14" fmla="*/ 2147483647 w 13"/>
              <a:gd name="T15" fmla="*/ 0 h 12"/>
              <a:gd name="T16" fmla="*/ 2147483647 w 13"/>
              <a:gd name="T17" fmla="*/ 0 h 12"/>
              <a:gd name="T18" fmla="*/ 2147483647 w 13"/>
              <a:gd name="T19" fmla="*/ 2147483647 h 12"/>
              <a:gd name="T20" fmla="*/ 2147483647 w 13"/>
              <a:gd name="T21" fmla="*/ 2147483647 h 12"/>
              <a:gd name="T22" fmla="*/ 2147483647 w 13"/>
              <a:gd name="T23" fmla="*/ 2147483647 h 12"/>
              <a:gd name="T24" fmla="*/ 2147483647 w 13"/>
              <a:gd name="T25" fmla="*/ 2147483647 h 12"/>
              <a:gd name="T26" fmla="*/ 2147483647 w 13"/>
              <a:gd name="T27" fmla="*/ 2147483647 h 12"/>
              <a:gd name="T28" fmla="*/ 2147483647 w 13"/>
              <a:gd name="T29" fmla="*/ 2147483647 h 12"/>
              <a:gd name="T30" fmla="*/ 2147483647 w 13"/>
              <a:gd name="T31" fmla="*/ 2147483647 h 12"/>
              <a:gd name="T32" fmla="*/ 0 w 1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2"/>
              <a:gd name="T53" fmla="*/ 13 w 1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2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3" y="4"/>
                </a:lnTo>
                <a:lnTo>
                  <a:pt x="11" y="6"/>
                </a:lnTo>
                <a:lnTo>
                  <a:pt x="9" y="10"/>
                </a:lnTo>
                <a:lnTo>
                  <a:pt x="7" y="12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3" name="Freeform 135"/>
          <p:cNvSpPr>
            <a:spLocks/>
          </p:cNvSpPr>
          <p:nvPr/>
        </p:nvSpPr>
        <p:spPr bwMode="auto">
          <a:xfrm>
            <a:off x="3172586" y="1694959"/>
            <a:ext cx="18455" cy="16237"/>
          </a:xfrm>
          <a:custGeom>
            <a:avLst/>
            <a:gdLst>
              <a:gd name="T0" fmla="*/ 0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0 h 10"/>
              <a:gd name="T8" fmla="*/ 2147483647 w 11"/>
              <a:gd name="T9" fmla="*/ 0 h 10"/>
              <a:gd name="T10" fmla="*/ 2147483647 w 11"/>
              <a:gd name="T11" fmla="*/ 0 h 10"/>
              <a:gd name="T12" fmla="*/ 2147483647 w 11"/>
              <a:gd name="T13" fmla="*/ 0 h 10"/>
              <a:gd name="T14" fmla="*/ 2147483647 w 11"/>
              <a:gd name="T15" fmla="*/ 0 h 10"/>
              <a:gd name="T16" fmla="*/ 2147483647 w 11"/>
              <a:gd name="T17" fmla="*/ 2147483647 h 10"/>
              <a:gd name="T18" fmla="*/ 2147483647 w 11"/>
              <a:gd name="T19" fmla="*/ 2147483647 h 10"/>
              <a:gd name="T20" fmla="*/ 2147483647 w 11"/>
              <a:gd name="T21" fmla="*/ 2147483647 h 10"/>
              <a:gd name="T22" fmla="*/ 2147483647 w 11"/>
              <a:gd name="T23" fmla="*/ 2147483647 h 10"/>
              <a:gd name="T24" fmla="*/ 2147483647 w 11"/>
              <a:gd name="T25" fmla="*/ 2147483647 h 10"/>
              <a:gd name="T26" fmla="*/ 2147483647 w 11"/>
              <a:gd name="T27" fmla="*/ 2147483647 h 10"/>
              <a:gd name="T28" fmla="*/ 0 w 11"/>
              <a:gd name="T29" fmla="*/ 2147483647 h 10"/>
              <a:gd name="T30" fmla="*/ 0 w 11"/>
              <a:gd name="T31" fmla="*/ 2147483647 h 10"/>
              <a:gd name="T32" fmla="*/ 0 w 11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"/>
              <a:gd name="T52" fmla="*/ 0 h 10"/>
              <a:gd name="T53" fmla="*/ 11 w 11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" h="10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1" y="4"/>
                </a:lnTo>
                <a:lnTo>
                  <a:pt x="9" y="8"/>
                </a:lnTo>
                <a:lnTo>
                  <a:pt x="7" y="10"/>
                </a:lnTo>
                <a:lnTo>
                  <a:pt x="4" y="10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4" name="Freeform 136"/>
          <p:cNvSpPr>
            <a:spLocks/>
          </p:cNvSpPr>
          <p:nvPr/>
        </p:nvSpPr>
        <p:spPr bwMode="auto">
          <a:xfrm>
            <a:off x="3203961" y="1682336"/>
            <a:ext cx="22147" cy="28864"/>
          </a:xfrm>
          <a:custGeom>
            <a:avLst/>
            <a:gdLst>
              <a:gd name="T0" fmla="*/ 0 w 13"/>
              <a:gd name="T1" fmla="*/ 2147483647 h 16"/>
              <a:gd name="T2" fmla="*/ 0 w 13"/>
              <a:gd name="T3" fmla="*/ 2147483647 h 16"/>
              <a:gd name="T4" fmla="*/ 0 w 13"/>
              <a:gd name="T5" fmla="*/ 2147483647 h 16"/>
              <a:gd name="T6" fmla="*/ 2147483647 w 13"/>
              <a:gd name="T7" fmla="*/ 0 h 16"/>
              <a:gd name="T8" fmla="*/ 2147483647 w 13"/>
              <a:gd name="T9" fmla="*/ 0 h 16"/>
              <a:gd name="T10" fmla="*/ 2147483647 w 13"/>
              <a:gd name="T11" fmla="*/ 0 h 16"/>
              <a:gd name="T12" fmla="*/ 2147483647 w 13"/>
              <a:gd name="T13" fmla="*/ 0 h 16"/>
              <a:gd name="T14" fmla="*/ 2147483647 w 13"/>
              <a:gd name="T15" fmla="*/ 0 h 16"/>
              <a:gd name="T16" fmla="*/ 2147483647 w 13"/>
              <a:gd name="T17" fmla="*/ 0 h 16"/>
              <a:gd name="T18" fmla="*/ 2147483647 w 13"/>
              <a:gd name="T19" fmla="*/ 2147483647 h 16"/>
              <a:gd name="T20" fmla="*/ 2147483647 w 13"/>
              <a:gd name="T21" fmla="*/ 2147483647 h 16"/>
              <a:gd name="T22" fmla="*/ 2147483647 w 13"/>
              <a:gd name="T23" fmla="*/ 2147483647 h 16"/>
              <a:gd name="T24" fmla="*/ 2147483647 w 13"/>
              <a:gd name="T25" fmla="*/ 2147483647 h 16"/>
              <a:gd name="T26" fmla="*/ 2147483647 w 13"/>
              <a:gd name="T27" fmla="*/ 2147483647 h 16"/>
              <a:gd name="T28" fmla="*/ 2147483647 w 13"/>
              <a:gd name="T29" fmla="*/ 2147483647 h 16"/>
              <a:gd name="T30" fmla="*/ 2147483647 w 13"/>
              <a:gd name="T31" fmla="*/ 2147483647 h 16"/>
              <a:gd name="T32" fmla="*/ 0 w 1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"/>
              <a:gd name="T52" fmla="*/ 0 h 16"/>
              <a:gd name="T53" fmla="*/ 13 w 1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" h="16">
                <a:moveTo>
                  <a:pt x="0" y="8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1" y="4"/>
                </a:lnTo>
                <a:lnTo>
                  <a:pt x="13" y="10"/>
                </a:lnTo>
                <a:lnTo>
                  <a:pt x="11" y="14"/>
                </a:lnTo>
                <a:lnTo>
                  <a:pt x="10" y="16"/>
                </a:lnTo>
                <a:lnTo>
                  <a:pt x="6" y="16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5" name="Freeform 137"/>
          <p:cNvSpPr>
            <a:spLocks/>
          </p:cNvSpPr>
          <p:nvPr/>
        </p:nvSpPr>
        <p:spPr bwMode="auto">
          <a:xfrm>
            <a:off x="3144905" y="1707589"/>
            <a:ext cx="20299" cy="19844"/>
          </a:xfrm>
          <a:custGeom>
            <a:avLst/>
            <a:gdLst>
              <a:gd name="T0" fmla="*/ 0 w 12"/>
              <a:gd name="T1" fmla="*/ 2147483647 h 11"/>
              <a:gd name="T2" fmla="*/ 0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0 h 11"/>
              <a:gd name="T10" fmla="*/ 2147483647 w 12"/>
              <a:gd name="T11" fmla="*/ 0 h 11"/>
              <a:gd name="T12" fmla="*/ 2147483647 w 12"/>
              <a:gd name="T13" fmla="*/ 0 h 11"/>
              <a:gd name="T14" fmla="*/ 2147483647 w 12"/>
              <a:gd name="T15" fmla="*/ 0 h 11"/>
              <a:gd name="T16" fmla="*/ 2147483647 w 12"/>
              <a:gd name="T17" fmla="*/ 0 h 11"/>
              <a:gd name="T18" fmla="*/ 2147483647 w 12"/>
              <a:gd name="T19" fmla="*/ 2147483647 h 11"/>
              <a:gd name="T20" fmla="*/ 2147483647 w 12"/>
              <a:gd name="T21" fmla="*/ 2147483647 h 11"/>
              <a:gd name="T22" fmla="*/ 2147483647 w 12"/>
              <a:gd name="T23" fmla="*/ 2147483647 h 11"/>
              <a:gd name="T24" fmla="*/ 2147483647 w 12"/>
              <a:gd name="T25" fmla="*/ 2147483647 h 11"/>
              <a:gd name="T26" fmla="*/ 2147483647 w 12"/>
              <a:gd name="T27" fmla="*/ 2147483647 h 11"/>
              <a:gd name="T28" fmla="*/ 2147483647 w 12"/>
              <a:gd name="T29" fmla="*/ 2147483647 h 11"/>
              <a:gd name="T30" fmla="*/ 0 w 12"/>
              <a:gd name="T31" fmla="*/ 2147483647 h 11"/>
              <a:gd name="T32" fmla="*/ 0 w 1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"/>
              <a:gd name="T52" fmla="*/ 0 h 11"/>
              <a:gd name="T53" fmla="*/ 12 w 1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12" y="4"/>
                </a:lnTo>
                <a:lnTo>
                  <a:pt x="12" y="6"/>
                </a:lnTo>
                <a:lnTo>
                  <a:pt x="10" y="9"/>
                </a:lnTo>
                <a:lnTo>
                  <a:pt x="8" y="11"/>
                </a:lnTo>
                <a:lnTo>
                  <a:pt x="4" y="11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6" name="Freeform 138"/>
          <p:cNvSpPr>
            <a:spLocks/>
          </p:cNvSpPr>
          <p:nvPr/>
        </p:nvSpPr>
        <p:spPr bwMode="auto">
          <a:xfrm>
            <a:off x="3194723" y="1707592"/>
            <a:ext cx="284213" cy="209275"/>
          </a:xfrm>
          <a:custGeom>
            <a:avLst/>
            <a:gdLst>
              <a:gd name="T0" fmla="*/ 2147483647 w 159"/>
              <a:gd name="T1" fmla="*/ 2147483647 h 121"/>
              <a:gd name="T2" fmla="*/ 2147483647 w 159"/>
              <a:gd name="T3" fmla="*/ 2147483647 h 121"/>
              <a:gd name="T4" fmla="*/ 2147483647 w 159"/>
              <a:gd name="T5" fmla="*/ 2147483647 h 121"/>
              <a:gd name="T6" fmla="*/ 2147483647 w 159"/>
              <a:gd name="T7" fmla="*/ 2147483647 h 121"/>
              <a:gd name="T8" fmla="*/ 2147483647 w 159"/>
              <a:gd name="T9" fmla="*/ 0 h 121"/>
              <a:gd name="T10" fmla="*/ 2147483647 w 159"/>
              <a:gd name="T11" fmla="*/ 2147483647 h 121"/>
              <a:gd name="T12" fmla="*/ 2147483647 w 159"/>
              <a:gd name="T13" fmla="*/ 2147483647 h 121"/>
              <a:gd name="T14" fmla="*/ 2147483647 w 159"/>
              <a:gd name="T15" fmla="*/ 2147483647 h 121"/>
              <a:gd name="T16" fmla="*/ 2147483647 w 159"/>
              <a:gd name="T17" fmla="*/ 2147483647 h 121"/>
              <a:gd name="T18" fmla="*/ 2147483647 w 159"/>
              <a:gd name="T19" fmla="*/ 2147483647 h 121"/>
              <a:gd name="T20" fmla="*/ 2147483647 w 159"/>
              <a:gd name="T21" fmla="*/ 2147483647 h 121"/>
              <a:gd name="T22" fmla="*/ 2147483647 w 159"/>
              <a:gd name="T23" fmla="*/ 2147483647 h 121"/>
              <a:gd name="T24" fmla="*/ 2147483647 w 159"/>
              <a:gd name="T25" fmla="*/ 2147483647 h 121"/>
              <a:gd name="T26" fmla="*/ 2147483647 w 159"/>
              <a:gd name="T27" fmla="*/ 2147483647 h 121"/>
              <a:gd name="T28" fmla="*/ 2147483647 w 159"/>
              <a:gd name="T29" fmla="*/ 2147483647 h 121"/>
              <a:gd name="T30" fmla="*/ 0 w 159"/>
              <a:gd name="T31" fmla="*/ 2147483647 h 121"/>
              <a:gd name="T32" fmla="*/ 2147483647 w 159"/>
              <a:gd name="T33" fmla="*/ 2147483647 h 121"/>
              <a:gd name="T34" fmla="*/ 2147483647 w 159"/>
              <a:gd name="T35" fmla="*/ 2147483647 h 121"/>
              <a:gd name="T36" fmla="*/ 0 w 159"/>
              <a:gd name="T37" fmla="*/ 2147483647 h 121"/>
              <a:gd name="T38" fmla="*/ 2147483647 w 159"/>
              <a:gd name="T39" fmla="*/ 2147483647 h 121"/>
              <a:gd name="T40" fmla="*/ 2147483647 w 159"/>
              <a:gd name="T41" fmla="*/ 2147483647 h 121"/>
              <a:gd name="T42" fmla="*/ 2147483647 w 159"/>
              <a:gd name="T43" fmla="*/ 2147483647 h 121"/>
              <a:gd name="T44" fmla="*/ 2147483647 w 159"/>
              <a:gd name="T45" fmla="*/ 2147483647 h 121"/>
              <a:gd name="T46" fmla="*/ 2147483647 w 159"/>
              <a:gd name="T47" fmla="*/ 2147483647 h 121"/>
              <a:gd name="T48" fmla="*/ 2147483647 w 159"/>
              <a:gd name="T49" fmla="*/ 2147483647 h 121"/>
              <a:gd name="T50" fmla="*/ 2147483647 w 159"/>
              <a:gd name="T51" fmla="*/ 2147483647 h 121"/>
              <a:gd name="T52" fmla="*/ 2147483647 w 159"/>
              <a:gd name="T53" fmla="*/ 2147483647 h 121"/>
              <a:gd name="T54" fmla="*/ 2147483647 w 159"/>
              <a:gd name="T55" fmla="*/ 2147483647 h 121"/>
              <a:gd name="T56" fmla="*/ 2147483647 w 159"/>
              <a:gd name="T57" fmla="*/ 2147483647 h 121"/>
              <a:gd name="T58" fmla="*/ 2147483647 w 159"/>
              <a:gd name="T59" fmla="*/ 2147483647 h 121"/>
              <a:gd name="T60" fmla="*/ 2147483647 w 159"/>
              <a:gd name="T61" fmla="*/ 2147483647 h 121"/>
              <a:gd name="T62" fmla="*/ 2147483647 w 159"/>
              <a:gd name="T63" fmla="*/ 2147483647 h 121"/>
              <a:gd name="T64" fmla="*/ 2147483647 w 159"/>
              <a:gd name="T65" fmla="*/ 2147483647 h 121"/>
              <a:gd name="T66" fmla="*/ 2147483647 w 159"/>
              <a:gd name="T67" fmla="*/ 2147483647 h 121"/>
              <a:gd name="T68" fmla="*/ 2147483647 w 159"/>
              <a:gd name="T69" fmla="*/ 2147483647 h 121"/>
              <a:gd name="T70" fmla="*/ 2147483647 w 159"/>
              <a:gd name="T71" fmla="*/ 2147483647 h 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9"/>
              <a:gd name="T109" fmla="*/ 0 h 121"/>
              <a:gd name="T110" fmla="*/ 159 w 159"/>
              <a:gd name="T111" fmla="*/ 121 h 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9" h="121">
                <a:moveTo>
                  <a:pt x="156" y="23"/>
                </a:moveTo>
                <a:lnTo>
                  <a:pt x="159" y="11"/>
                </a:lnTo>
                <a:lnTo>
                  <a:pt x="157" y="6"/>
                </a:lnTo>
                <a:lnTo>
                  <a:pt x="148" y="4"/>
                </a:lnTo>
                <a:lnTo>
                  <a:pt x="140" y="8"/>
                </a:lnTo>
                <a:lnTo>
                  <a:pt x="134" y="9"/>
                </a:lnTo>
                <a:lnTo>
                  <a:pt x="129" y="8"/>
                </a:lnTo>
                <a:lnTo>
                  <a:pt x="119" y="2"/>
                </a:lnTo>
                <a:lnTo>
                  <a:pt x="109" y="0"/>
                </a:lnTo>
                <a:lnTo>
                  <a:pt x="102" y="0"/>
                </a:lnTo>
                <a:lnTo>
                  <a:pt x="94" y="2"/>
                </a:lnTo>
                <a:lnTo>
                  <a:pt x="88" y="6"/>
                </a:lnTo>
                <a:lnTo>
                  <a:pt x="81" y="8"/>
                </a:lnTo>
                <a:lnTo>
                  <a:pt x="75" y="8"/>
                </a:lnTo>
                <a:lnTo>
                  <a:pt x="69" y="11"/>
                </a:lnTo>
                <a:lnTo>
                  <a:pt x="62" y="15"/>
                </a:lnTo>
                <a:lnTo>
                  <a:pt x="58" y="13"/>
                </a:lnTo>
                <a:lnTo>
                  <a:pt x="50" y="11"/>
                </a:lnTo>
                <a:lnTo>
                  <a:pt x="44" y="11"/>
                </a:lnTo>
                <a:lnTo>
                  <a:pt x="38" y="9"/>
                </a:lnTo>
                <a:lnTo>
                  <a:pt x="31" y="11"/>
                </a:lnTo>
                <a:lnTo>
                  <a:pt x="27" y="15"/>
                </a:lnTo>
                <a:lnTo>
                  <a:pt x="19" y="13"/>
                </a:lnTo>
                <a:lnTo>
                  <a:pt x="14" y="15"/>
                </a:lnTo>
                <a:lnTo>
                  <a:pt x="10" y="19"/>
                </a:lnTo>
                <a:lnTo>
                  <a:pt x="12" y="29"/>
                </a:lnTo>
                <a:lnTo>
                  <a:pt x="15" y="34"/>
                </a:lnTo>
                <a:lnTo>
                  <a:pt x="14" y="40"/>
                </a:lnTo>
                <a:lnTo>
                  <a:pt x="14" y="48"/>
                </a:lnTo>
                <a:lnTo>
                  <a:pt x="10" y="52"/>
                </a:lnTo>
                <a:lnTo>
                  <a:pt x="6" y="57"/>
                </a:lnTo>
                <a:lnTo>
                  <a:pt x="0" y="63"/>
                </a:lnTo>
                <a:lnTo>
                  <a:pt x="0" y="67"/>
                </a:lnTo>
                <a:lnTo>
                  <a:pt x="4" y="73"/>
                </a:lnTo>
                <a:lnTo>
                  <a:pt x="2" y="77"/>
                </a:lnTo>
                <a:lnTo>
                  <a:pt x="2" y="82"/>
                </a:lnTo>
                <a:lnTo>
                  <a:pt x="0" y="88"/>
                </a:lnTo>
                <a:lnTo>
                  <a:pt x="0" y="100"/>
                </a:lnTo>
                <a:lnTo>
                  <a:pt x="2" y="105"/>
                </a:lnTo>
                <a:lnTo>
                  <a:pt x="6" y="111"/>
                </a:lnTo>
                <a:lnTo>
                  <a:pt x="10" y="113"/>
                </a:lnTo>
                <a:lnTo>
                  <a:pt x="17" y="121"/>
                </a:lnTo>
                <a:lnTo>
                  <a:pt x="23" y="121"/>
                </a:lnTo>
                <a:lnTo>
                  <a:pt x="31" y="121"/>
                </a:lnTo>
                <a:lnTo>
                  <a:pt x="40" y="121"/>
                </a:lnTo>
                <a:lnTo>
                  <a:pt x="44" y="117"/>
                </a:lnTo>
                <a:lnTo>
                  <a:pt x="50" y="115"/>
                </a:lnTo>
                <a:lnTo>
                  <a:pt x="60" y="119"/>
                </a:lnTo>
                <a:lnTo>
                  <a:pt x="67" y="117"/>
                </a:lnTo>
                <a:lnTo>
                  <a:pt x="71" y="115"/>
                </a:lnTo>
                <a:lnTo>
                  <a:pt x="79" y="113"/>
                </a:lnTo>
                <a:lnTo>
                  <a:pt x="85" y="113"/>
                </a:lnTo>
                <a:lnTo>
                  <a:pt x="92" y="113"/>
                </a:lnTo>
                <a:lnTo>
                  <a:pt x="98" y="111"/>
                </a:lnTo>
                <a:lnTo>
                  <a:pt x="106" y="105"/>
                </a:lnTo>
                <a:lnTo>
                  <a:pt x="109" y="102"/>
                </a:lnTo>
                <a:lnTo>
                  <a:pt x="113" y="96"/>
                </a:lnTo>
                <a:lnTo>
                  <a:pt x="121" y="94"/>
                </a:lnTo>
                <a:lnTo>
                  <a:pt x="125" y="90"/>
                </a:lnTo>
                <a:lnTo>
                  <a:pt x="127" y="84"/>
                </a:lnTo>
                <a:lnTo>
                  <a:pt x="129" y="80"/>
                </a:lnTo>
                <a:lnTo>
                  <a:pt x="133" y="75"/>
                </a:lnTo>
                <a:lnTo>
                  <a:pt x="136" y="73"/>
                </a:lnTo>
                <a:lnTo>
                  <a:pt x="142" y="69"/>
                </a:lnTo>
                <a:lnTo>
                  <a:pt x="142" y="65"/>
                </a:lnTo>
                <a:lnTo>
                  <a:pt x="144" y="59"/>
                </a:lnTo>
                <a:lnTo>
                  <a:pt x="142" y="52"/>
                </a:lnTo>
                <a:lnTo>
                  <a:pt x="140" y="46"/>
                </a:lnTo>
                <a:lnTo>
                  <a:pt x="144" y="42"/>
                </a:lnTo>
                <a:lnTo>
                  <a:pt x="150" y="38"/>
                </a:lnTo>
                <a:lnTo>
                  <a:pt x="154" y="32"/>
                </a:lnTo>
                <a:lnTo>
                  <a:pt x="156" y="23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7" name="Freeform 139"/>
          <p:cNvSpPr>
            <a:spLocks/>
          </p:cNvSpPr>
          <p:nvPr/>
        </p:nvSpPr>
        <p:spPr bwMode="auto">
          <a:xfrm>
            <a:off x="3052607" y="1765321"/>
            <a:ext cx="53520" cy="72161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0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41"/>
              <a:gd name="T89" fmla="*/ 30 w 30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41">
                <a:moveTo>
                  <a:pt x="15" y="33"/>
                </a:moveTo>
                <a:lnTo>
                  <a:pt x="15" y="37"/>
                </a:lnTo>
                <a:lnTo>
                  <a:pt x="13" y="39"/>
                </a:lnTo>
                <a:lnTo>
                  <a:pt x="9" y="41"/>
                </a:lnTo>
                <a:lnTo>
                  <a:pt x="7" y="41"/>
                </a:lnTo>
                <a:lnTo>
                  <a:pt x="3" y="41"/>
                </a:lnTo>
                <a:lnTo>
                  <a:pt x="1" y="39"/>
                </a:lnTo>
                <a:lnTo>
                  <a:pt x="0" y="37"/>
                </a:lnTo>
                <a:lnTo>
                  <a:pt x="1" y="31"/>
                </a:lnTo>
                <a:lnTo>
                  <a:pt x="3" y="27"/>
                </a:lnTo>
                <a:lnTo>
                  <a:pt x="7" y="21"/>
                </a:lnTo>
                <a:lnTo>
                  <a:pt x="9" y="18"/>
                </a:lnTo>
                <a:lnTo>
                  <a:pt x="11" y="12"/>
                </a:lnTo>
                <a:lnTo>
                  <a:pt x="13" y="8"/>
                </a:lnTo>
                <a:lnTo>
                  <a:pt x="15" y="4"/>
                </a:lnTo>
                <a:lnTo>
                  <a:pt x="19" y="2"/>
                </a:lnTo>
                <a:lnTo>
                  <a:pt x="23" y="0"/>
                </a:lnTo>
                <a:lnTo>
                  <a:pt x="26" y="2"/>
                </a:lnTo>
                <a:lnTo>
                  <a:pt x="30" y="6"/>
                </a:lnTo>
                <a:lnTo>
                  <a:pt x="30" y="10"/>
                </a:lnTo>
                <a:lnTo>
                  <a:pt x="28" y="14"/>
                </a:lnTo>
                <a:lnTo>
                  <a:pt x="26" y="16"/>
                </a:lnTo>
                <a:lnTo>
                  <a:pt x="24" y="18"/>
                </a:lnTo>
                <a:lnTo>
                  <a:pt x="23" y="21"/>
                </a:lnTo>
                <a:lnTo>
                  <a:pt x="23" y="25"/>
                </a:lnTo>
                <a:lnTo>
                  <a:pt x="21" y="25"/>
                </a:lnTo>
                <a:lnTo>
                  <a:pt x="21" y="27"/>
                </a:lnTo>
                <a:lnTo>
                  <a:pt x="19" y="29"/>
                </a:lnTo>
                <a:lnTo>
                  <a:pt x="15" y="33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8" name="Freeform 140"/>
          <p:cNvSpPr>
            <a:spLocks/>
          </p:cNvSpPr>
          <p:nvPr/>
        </p:nvSpPr>
        <p:spPr bwMode="auto">
          <a:xfrm>
            <a:off x="3113518" y="1777943"/>
            <a:ext cx="75671" cy="43299"/>
          </a:xfrm>
          <a:custGeom>
            <a:avLst/>
            <a:gdLst>
              <a:gd name="T0" fmla="*/ 2147483647 w 42"/>
              <a:gd name="T1" fmla="*/ 2147483647 h 25"/>
              <a:gd name="T2" fmla="*/ 2147483647 w 42"/>
              <a:gd name="T3" fmla="*/ 2147483647 h 25"/>
              <a:gd name="T4" fmla="*/ 2147483647 w 42"/>
              <a:gd name="T5" fmla="*/ 2147483647 h 25"/>
              <a:gd name="T6" fmla="*/ 2147483647 w 42"/>
              <a:gd name="T7" fmla="*/ 2147483647 h 25"/>
              <a:gd name="T8" fmla="*/ 2147483647 w 42"/>
              <a:gd name="T9" fmla="*/ 2147483647 h 25"/>
              <a:gd name="T10" fmla="*/ 2147483647 w 42"/>
              <a:gd name="T11" fmla="*/ 2147483647 h 25"/>
              <a:gd name="T12" fmla="*/ 0 w 42"/>
              <a:gd name="T13" fmla="*/ 2147483647 h 25"/>
              <a:gd name="T14" fmla="*/ 0 w 42"/>
              <a:gd name="T15" fmla="*/ 2147483647 h 25"/>
              <a:gd name="T16" fmla="*/ 0 w 42"/>
              <a:gd name="T17" fmla="*/ 2147483647 h 25"/>
              <a:gd name="T18" fmla="*/ 2147483647 w 42"/>
              <a:gd name="T19" fmla="*/ 2147483647 h 25"/>
              <a:gd name="T20" fmla="*/ 2147483647 w 42"/>
              <a:gd name="T21" fmla="*/ 2147483647 h 25"/>
              <a:gd name="T22" fmla="*/ 2147483647 w 42"/>
              <a:gd name="T23" fmla="*/ 2147483647 h 25"/>
              <a:gd name="T24" fmla="*/ 2147483647 w 42"/>
              <a:gd name="T25" fmla="*/ 2147483647 h 25"/>
              <a:gd name="T26" fmla="*/ 2147483647 w 42"/>
              <a:gd name="T27" fmla="*/ 2147483647 h 25"/>
              <a:gd name="T28" fmla="*/ 2147483647 w 42"/>
              <a:gd name="T29" fmla="*/ 2147483647 h 25"/>
              <a:gd name="T30" fmla="*/ 2147483647 w 42"/>
              <a:gd name="T31" fmla="*/ 2147483647 h 25"/>
              <a:gd name="T32" fmla="*/ 2147483647 w 42"/>
              <a:gd name="T33" fmla="*/ 0 h 25"/>
              <a:gd name="T34" fmla="*/ 2147483647 w 42"/>
              <a:gd name="T35" fmla="*/ 0 h 25"/>
              <a:gd name="T36" fmla="*/ 2147483647 w 42"/>
              <a:gd name="T37" fmla="*/ 0 h 25"/>
              <a:gd name="T38" fmla="*/ 2147483647 w 42"/>
              <a:gd name="T39" fmla="*/ 2147483647 h 25"/>
              <a:gd name="T40" fmla="*/ 2147483647 w 42"/>
              <a:gd name="T41" fmla="*/ 2147483647 h 25"/>
              <a:gd name="T42" fmla="*/ 2147483647 w 42"/>
              <a:gd name="T43" fmla="*/ 2147483647 h 25"/>
              <a:gd name="T44" fmla="*/ 2147483647 w 42"/>
              <a:gd name="T45" fmla="*/ 2147483647 h 25"/>
              <a:gd name="T46" fmla="*/ 2147483647 w 42"/>
              <a:gd name="T47" fmla="*/ 2147483647 h 25"/>
              <a:gd name="T48" fmla="*/ 2147483647 w 42"/>
              <a:gd name="T49" fmla="*/ 2147483647 h 25"/>
              <a:gd name="T50" fmla="*/ 2147483647 w 42"/>
              <a:gd name="T51" fmla="*/ 2147483647 h 25"/>
              <a:gd name="T52" fmla="*/ 2147483647 w 42"/>
              <a:gd name="T53" fmla="*/ 2147483647 h 25"/>
              <a:gd name="T54" fmla="*/ 2147483647 w 42"/>
              <a:gd name="T55" fmla="*/ 2147483647 h 25"/>
              <a:gd name="T56" fmla="*/ 2147483647 w 42"/>
              <a:gd name="T57" fmla="*/ 2147483647 h 25"/>
              <a:gd name="T58" fmla="*/ 2147483647 w 42"/>
              <a:gd name="T59" fmla="*/ 2147483647 h 25"/>
              <a:gd name="T60" fmla="*/ 2147483647 w 42"/>
              <a:gd name="T61" fmla="*/ 2147483647 h 25"/>
              <a:gd name="T62" fmla="*/ 2147483647 w 42"/>
              <a:gd name="T63" fmla="*/ 2147483647 h 25"/>
              <a:gd name="T64" fmla="*/ 2147483647 w 42"/>
              <a:gd name="T65" fmla="*/ 2147483647 h 25"/>
              <a:gd name="T66" fmla="*/ 2147483647 w 42"/>
              <a:gd name="T67" fmla="*/ 2147483647 h 25"/>
              <a:gd name="T68" fmla="*/ 2147483647 w 42"/>
              <a:gd name="T69" fmla="*/ 2147483647 h 25"/>
              <a:gd name="T70" fmla="*/ 2147483647 w 42"/>
              <a:gd name="T71" fmla="*/ 2147483647 h 25"/>
              <a:gd name="T72" fmla="*/ 2147483647 w 42"/>
              <a:gd name="T73" fmla="*/ 2147483647 h 25"/>
              <a:gd name="T74" fmla="*/ 2147483647 w 42"/>
              <a:gd name="T75" fmla="*/ 2147483647 h 25"/>
              <a:gd name="T76" fmla="*/ 2147483647 w 42"/>
              <a:gd name="T77" fmla="*/ 2147483647 h 25"/>
              <a:gd name="T78" fmla="*/ 2147483647 w 42"/>
              <a:gd name="T79" fmla="*/ 2147483647 h 25"/>
              <a:gd name="T80" fmla="*/ 2147483647 w 42"/>
              <a:gd name="T81" fmla="*/ 2147483647 h 25"/>
              <a:gd name="T82" fmla="*/ 2147483647 w 42"/>
              <a:gd name="T83" fmla="*/ 2147483647 h 25"/>
              <a:gd name="T84" fmla="*/ 2147483647 w 42"/>
              <a:gd name="T85" fmla="*/ 2147483647 h 25"/>
              <a:gd name="T86" fmla="*/ 2147483647 w 42"/>
              <a:gd name="T87" fmla="*/ 2147483647 h 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"/>
              <a:gd name="T133" fmla="*/ 0 h 25"/>
              <a:gd name="T134" fmla="*/ 42 w 42"/>
              <a:gd name="T135" fmla="*/ 25 h 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" h="25">
                <a:moveTo>
                  <a:pt x="13" y="25"/>
                </a:moveTo>
                <a:lnTo>
                  <a:pt x="12" y="25"/>
                </a:lnTo>
                <a:lnTo>
                  <a:pt x="8" y="25"/>
                </a:lnTo>
                <a:lnTo>
                  <a:pt x="6" y="25"/>
                </a:lnTo>
                <a:lnTo>
                  <a:pt x="4" y="25"/>
                </a:lnTo>
                <a:lnTo>
                  <a:pt x="2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2" y="15"/>
                </a:lnTo>
                <a:lnTo>
                  <a:pt x="4" y="14"/>
                </a:lnTo>
                <a:lnTo>
                  <a:pt x="8" y="12"/>
                </a:lnTo>
                <a:lnTo>
                  <a:pt x="13" y="12"/>
                </a:lnTo>
                <a:lnTo>
                  <a:pt x="19" y="8"/>
                </a:lnTo>
                <a:lnTo>
                  <a:pt x="23" y="4"/>
                </a:lnTo>
                <a:lnTo>
                  <a:pt x="27" y="2"/>
                </a:lnTo>
                <a:lnTo>
                  <a:pt x="31" y="0"/>
                </a:lnTo>
                <a:lnTo>
                  <a:pt x="33" y="0"/>
                </a:lnTo>
                <a:lnTo>
                  <a:pt x="37" y="0"/>
                </a:lnTo>
                <a:lnTo>
                  <a:pt x="38" y="2"/>
                </a:lnTo>
                <a:lnTo>
                  <a:pt x="40" y="2"/>
                </a:lnTo>
                <a:lnTo>
                  <a:pt x="40" y="4"/>
                </a:lnTo>
                <a:lnTo>
                  <a:pt x="40" y="6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2" y="14"/>
                </a:lnTo>
                <a:lnTo>
                  <a:pt x="42" y="15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38" y="21"/>
                </a:lnTo>
                <a:lnTo>
                  <a:pt x="35" y="21"/>
                </a:lnTo>
                <a:lnTo>
                  <a:pt x="33" y="23"/>
                </a:lnTo>
                <a:lnTo>
                  <a:pt x="31" y="23"/>
                </a:lnTo>
                <a:lnTo>
                  <a:pt x="29" y="23"/>
                </a:lnTo>
                <a:lnTo>
                  <a:pt x="27" y="23"/>
                </a:lnTo>
                <a:lnTo>
                  <a:pt x="25" y="23"/>
                </a:lnTo>
                <a:lnTo>
                  <a:pt x="23" y="23"/>
                </a:lnTo>
                <a:lnTo>
                  <a:pt x="21" y="23"/>
                </a:lnTo>
                <a:lnTo>
                  <a:pt x="17" y="23"/>
                </a:lnTo>
                <a:lnTo>
                  <a:pt x="13" y="25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9" name="Freeform 141"/>
          <p:cNvSpPr>
            <a:spLocks/>
          </p:cNvSpPr>
          <p:nvPr/>
        </p:nvSpPr>
        <p:spPr bwMode="auto">
          <a:xfrm>
            <a:off x="3222360" y="1644453"/>
            <a:ext cx="90429" cy="63143"/>
          </a:xfrm>
          <a:custGeom>
            <a:avLst/>
            <a:gdLst>
              <a:gd name="T0" fmla="*/ 2147483647 w 50"/>
              <a:gd name="T1" fmla="*/ 2147483647 h 37"/>
              <a:gd name="T2" fmla="*/ 2147483647 w 50"/>
              <a:gd name="T3" fmla="*/ 2147483647 h 37"/>
              <a:gd name="T4" fmla="*/ 2147483647 w 50"/>
              <a:gd name="T5" fmla="*/ 2147483647 h 37"/>
              <a:gd name="T6" fmla="*/ 2147483647 w 50"/>
              <a:gd name="T7" fmla="*/ 2147483647 h 37"/>
              <a:gd name="T8" fmla="*/ 2147483647 w 50"/>
              <a:gd name="T9" fmla="*/ 2147483647 h 37"/>
              <a:gd name="T10" fmla="*/ 2147483647 w 50"/>
              <a:gd name="T11" fmla="*/ 2147483647 h 37"/>
              <a:gd name="T12" fmla="*/ 2147483647 w 50"/>
              <a:gd name="T13" fmla="*/ 0 h 37"/>
              <a:gd name="T14" fmla="*/ 2147483647 w 50"/>
              <a:gd name="T15" fmla="*/ 2147483647 h 37"/>
              <a:gd name="T16" fmla="*/ 2147483647 w 50"/>
              <a:gd name="T17" fmla="*/ 2147483647 h 37"/>
              <a:gd name="T18" fmla="*/ 0 w 50"/>
              <a:gd name="T19" fmla="*/ 2147483647 h 37"/>
              <a:gd name="T20" fmla="*/ 0 w 50"/>
              <a:gd name="T21" fmla="*/ 2147483647 h 37"/>
              <a:gd name="T22" fmla="*/ 2147483647 w 50"/>
              <a:gd name="T23" fmla="*/ 2147483647 h 37"/>
              <a:gd name="T24" fmla="*/ 2147483647 w 50"/>
              <a:gd name="T25" fmla="*/ 2147483647 h 37"/>
              <a:gd name="T26" fmla="*/ 2147483647 w 50"/>
              <a:gd name="T27" fmla="*/ 2147483647 h 37"/>
              <a:gd name="T28" fmla="*/ 2147483647 w 50"/>
              <a:gd name="T29" fmla="*/ 2147483647 h 37"/>
              <a:gd name="T30" fmla="*/ 2147483647 w 50"/>
              <a:gd name="T31" fmla="*/ 2147483647 h 37"/>
              <a:gd name="T32" fmla="*/ 2147483647 w 50"/>
              <a:gd name="T33" fmla="*/ 2147483647 h 37"/>
              <a:gd name="T34" fmla="*/ 2147483647 w 50"/>
              <a:gd name="T35" fmla="*/ 2147483647 h 37"/>
              <a:gd name="T36" fmla="*/ 2147483647 w 50"/>
              <a:gd name="T37" fmla="*/ 2147483647 h 37"/>
              <a:gd name="T38" fmla="*/ 2147483647 w 50"/>
              <a:gd name="T39" fmla="*/ 2147483647 h 37"/>
              <a:gd name="T40" fmla="*/ 2147483647 w 50"/>
              <a:gd name="T41" fmla="*/ 2147483647 h 37"/>
              <a:gd name="T42" fmla="*/ 2147483647 w 50"/>
              <a:gd name="T43" fmla="*/ 2147483647 h 37"/>
              <a:gd name="T44" fmla="*/ 2147483647 w 50"/>
              <a:gd name="T45" fmla="*/ 2147483647 h 37"/>
              <a:gd name="T46" fmla="*/ 2147483647 w 50"/>
              <a:gd name="T47" fmla="*/ 2147483647 h 37"/>
              <a:gd name="T48" fmla="*/ 2147483647 w 50"/>
              <a:gd name="T49" fmla="*/ 2147483647 h 37"/>
              <a:gd name="T50" fmla="*/ 2147483647 w 50"/>
              <a:gd name="T51" fmla="*/ 2147483647 h 37"/>
              <a:gd name="T52" fmla="*/ 2147483647 w 50"/>
              <a:gd name="T53" fmla="*/ 2147483647 h 37"/>
              <a:gd name="T54" fmla="*/ 2147483647 w 50"/>
              <a:gd name="T55" fmla="*/ 2147483647 h 37"/>
              <a:gd name="T56" fmla="*/ 2147483647 w 50"/>
              <a:gd name="T57" fmla="*/ 2147483647 h 37"/>
              <a:gd name="T58" fmla="*/ 2147483647 w 50"/>
              <a:gd name="T59" fmla="*/ 2147483647 h 37"/>
              <a:gd name="T60" fmla="*/ 2147483647 w 50"/>
              <a:gd name="T61" fmla="*/ 2147483647 h 37"/>
              <a:gd name="T62" fmla="*/ 2147483647 w 50"/>
              <a:gd name="T63" fmla="*/ 2147483647 h 37"/>
              <a:gd name="T64" fmla="*/ 2147483647 w 50"/>
              <a:gd name="T65" fmla="*/ 2147483647 h 37"/>
              <a:gd name="T66" fmla="*/ 2147483647 w 50"/>
              <a:gd name="T67" fmla="*/ 2147483647 h 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37"/>
              <a:gd name="T104" fmla="*/ 50 w 50"/>
              <a:gd name="T105" fmla="*/ 37 h 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37">
                <a:moveTo>
                  <a:pt x="50" y="22"/>
                </a:moveTo>
                <a:lnTo>
                  <a:pt x="48" y="16"/>
                </a:lnTo>
                <a:lnTo>
                  <a:pt x="43" y="14"/>
                </a:lnTo>
                <a:lnTo>
                  <a:pt x="37" y="10"/>
                </a:lnTo>
                <a:lnTo>
                  <a:pt x="29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0"/>
                </a:lnTo>
                <a:lnTo>
                  <a:pt x="0" y="14"/>
                </a:lnTo>
                <a:lnTo>
                  <a:pt x="2" y="22"/>
                </a:lnTo>
                <a:lnTo>
                  <a:pt x="8" y="23"/>
                </a:lnTo>
                <a:lnTo>
                  <a:pt x="14" y="23"/>
                </a:lnTo>
                <a:lnTo>
                  <a:pt x="16" y="25"/>
                </a:lnTo>
                <a:lnTo>
                  <a:pt x="22" y="29"/>
                </a:lnTo>
                <a:lnTo>
                  <a:pt x="23" y="33"/>
                </a:lnTo>
                <a:lnTo>
                  <a:pt x="25" y="35"/>
                </a:lnTo>
                <a:lnTo>
                  <a:pt x="29" y="37"/>
                </a:lnTo>
                <a:lnTo>
                  <a:pt x="35" y="37"/>
                </a:lnTo>
                <a:lnTo>
                  <a:pt x="39" y="35"/>
                </a:lnTo>
                <a:lnTo>
                  <a:pt x="41" y="35"/>
                </a:lnTo>
                <a:lnTo>
                  <a:pt x="43" y="35"/>
                </a:lnTo>
                <a:lnTo>
                  <a:pt x="43" y="33"/>
                </a:lnTo>
                <a:lnTo>
                  <a:pt x="45" y="33"/>
                </a:lnTo>
                <a:lnTo>
                  <a:pt x="45" y="35"/>
                </a:lnTo>
                <a:lnTo>
                  <a:pt x="47" y="33"/>
                </a:lnTo>
                <a:lnTo>
                  <a:pt x="48" y="31"/>
                </a:lnTo>
                <a:lnTo>
                  <a:pt x="50" y="25"/>
                </a:lnTo>
                <a:lnTo>
                  <a:pt x="50" y="22"/>
                </a:lnTo>
                <a:close/>
              </a:path>
            </a:pathLst>
          </a:custGeom>
          <a:solidFill>
            <a:srgbClr val="FCCA80"/>
          </a:solidFill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1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55" y="2116613"/>
            <a:ext cx="134439" cy="1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26" y="4765639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33" y="5357066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70" y="415029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22" y="2707706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06" y="319366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18" y="2117071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Resultado de imagem para map bulle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93" y="4842415"/>
            <a:ext cx="134439" cy="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1" name="Conector reto 110"/>
          <p:cNvCxnSpPr/>
          <p:nvPr/>
        </p:nvCxnSpPr>
        <p:spPr>
          <a:xfrm flipV="1">
            <a:off x="4685253" y="1989140"/>
            <a:ext cx="228516" cy="1535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H="1">
            <a:off x="4910324" y="1989744"/>
            <a:ext cx="54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4769870" y="160696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LUBNOR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 b/d</a:t>
            </a:r>
          </a:p>
        </p:txBody>
      </p:sp>
      <p:cxnSp>
        <p:nvCxnSpPr>
          <p:cNvPr id="115" name="Conector reto 114"/>
          <p:cNvCxnSpPr/>
          <p:nvPr/>
        </p:nvCxnSpPr>
        <p:spPr>
          <a:xfrm flipV="1">
            <a:off x="5170081" y="2592246"/>
            <a:ext cx="228516" cy="1535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/>
          <p:cNvCxnSpPr/>
          <p:nvPr/>
        </p:nvCxnSpPr>
        <p:spPr>
          <a:xfrm flipH="1">
            <a:off x="5395152" y="2680773"/>
            <a:ext cx="64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ixaDeTexto 119"/>
          <p:cNvSpPr txBox="1"/>
          <p:nvPr/>
        </p:nvSpPr>
        <p:spPr>
          <a:xfrm>
            <a:off x="5285766" y="221006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RNEST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115,000 b/d</a:t>
            </a:r>
          </a:p>
        </p:txBody>
      </p:sp>
      <p:cxnSp>
        <p:nvCxnSpPr>
          <p:cNvPr id="125" name="Conector reto 124"/>
          <p:cNvCxnSpPr/>
          <p:nvPr/>
        </p:nvCxnSpPr>
        <p:spPr>
          <a:xfrm flipH="1">
            <a:off x="4878357" y="3461651"/>
            <a:ext cx="68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/>
          <p:cNvSpPr txBox="1"/>
          <p:nvPr/>
        </p:nvSpPr>
        <p:spPr>
          <a:xfrm>
            <a:off x="4804598" y="3093156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RLAM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337,000 b/d</a:t>
            </a:r>
          </a:p>
        </p:txBody>
      </p:sp>
      <p:cxnSp>
        <p:nvCxnSpPr>
          <p:cNvPr id="129" name="Conector reto 128"/>
          <p:cNvCxnSpPr/>
          <p:nvPr/>
        </p:nvCxnSpPr>
        <p:spPr>
          <a:xfrm>
            <a:off x="4692944" y="3295029"/>
            <a:ext cx="193795" cy="1749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to 130"/>
          <p:cNvCxnSpPr/>
          <p:nvPr/>
        </p:nvCxnSpPr>
        <p:spPr>
          <a:xfrm flipV="1">
            <a:off x="1924567" y="1979964"/>
            <a:ext cx="228516" cy="1535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132"/>
          <p:cNvCxnSpPr/>
          <p:nvPr/>
        </p:nvCxnSpPr>
        <p:spPr>
          <a:xfrm flipH="1">
            <a:off x="2149639" y="1980568"/>
            <a:ext cx="54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aixaDeTexto 134"/>
          <p:cNvSpPr txBox="1"/>
          <p:nvPr/>
        </p:nvSpPr>
        <p:spPr>
          <a:xfrm>
            <a:off x="2009185" y="1597785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46,000 b/d</a:t>
            </a:r>
          </a:p>
        </p:txBody>
      </p:sp>
      <p:cxnSp>
        <p:nvCxnSpPr>
          <p:cNvPr id="137" name="Conector reto 136"/>
          <p:cNvCxnSpPr/>
          <p:nvPr/>
        </p:nvCxnSpPr>
        <p:spPr>
          <a:xfrm flipH="1">
            <a:off x="4350156" y="4589929"/>
            <a:ext cx="68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/>
          <p:cNvSpPr txBox="1"/>
          <p:nvPr/>
        </p:nvSpPr>
        <p:spPr>
          <a:xfrm>
            <a:off x="4276396" y="4221433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REGAP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164,000 b/d</a:t>
            </a:r>
          </a:p>
        </p:txBody>
      </p:sp>
      <p:cxnSp>
        <p:nvCxnSpPr>
          <p:cNvPr id="139" name="Conector reto 138"/>
          <p:cNvCxnSpPr/>
          <p:nvPr/>
        </p:nvCxnSpPr>
        <p:spPr>
          <a:xfrm>
            <a:off x="3965477" y="4249495"/>
            <a:ext cx="405017" cy="34519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 flipH="1">
            <a:off x="3529493" y="5045925"/>
            <a:ext cx="68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ixaDeTexto 140"/>
          <p:cNvSpPr txBox="1"/>
          <p:nvPr/>
        </p:nvSpPr>
        <p:spPr>
          <a:xfrm>
            <a:off x="3455734" y="4677429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214,000 b/d</a:t>
            </a:r>
          </a:p>
        </p:txBody>
      </p:sp>
      <p:cxnSp>
        <p:nvCxnSpPr>
          <p:cNvPr id="144" name="Conector reto 143"/>
          <p:cNvCxnSpPr/>
          <p:nvPr/>
        </p:nvCxnSpPr>
        <p:spPr>
          <a:xfrm>
            <a:off x="3344080" y="4879302"/>
            <a:ext cx="193795" cy="1749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/>
          <p:cNvCxnSpPr/>
          <p:nvPr/>
        </p:nvCxnSpPr>
        <p:spPr>
          <a:xfrm flipH="1">
            <a:off x="3333355" y="5630855"/>
            <a:ext cx="68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CaixaDeTexto 145"/>
          <p:cNvSpPr txBox="1"/>
          <p:nvPr/>
        </p:nvSpPr>
        <p:spPr>
          <a:xfrm>
            <a:off x="3259594" y="526236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REFAP</a:t>
            </a:r>
          </a:p>
          <a:p>
            <a:pPr algn="r"/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208,000 b/d</a:t>
            </a:r>
          </a:p>
        </p:txBody>
      </p:sp>
      <p:cxnSp>
        <p:nvCxnSpPr>
          <p:cNvPr id="148" name="Conector reto 147"/>
          <p:cNvCxnSpPr/>
          <p:nvPr/>
        </p:nvCxnSpPr>
        <p:spPr>
          <a:xfrm>
            <a:off x="3147941" y="5464233"/>
            <a:ext cx="193795" cy="1749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aixaDeTexto 148"/>
          <p:cNvSpPr txBox="1"/>
          <p:nvPr/>
        </p:nvSpPr>
        <p:spPr>
          <a:xfrm>
            <a:off x="2344996" y="4414220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  <a:p>
            <a:pPr algn="r"/>
            <a:r>
              <a:rPr lang="pt-BR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5,880 t/d</a:t>
            </a:r>
          </a:p>
        </p:txBody>
      </p:sp>
      <p:cxnSp>
        <p:nvCxnSpPr>
          <p:cNvPr id="150" name="Conector reto 149"/>
          <p:cNvCxnSpPr/>
          <p:nvPr/>
        </p:nvCxnSpPr>
        <p:spPr>
          <a:xfrm flipH="1">
            <a:off x="2435001" y="4786335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to 150"/>
          <p:cNvCxnSpPr/>
          <p:nvPr/>
        </p:nvCxnSpPr>
        <p:spPr>
          <a:xfrm flipH="1" flipV="1">
            <a:off x="2947431" y="4788715"/>
            <a:ext cx="108000" cy="72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o 151"/>
          <p:cNvGrpSpPr/>
          <p:nvPr/>
        </p:nvGrpSpPr>
        <p:grpSpPr>
          <a:xfrm>
            <a:off x="6867062" y="1352030"/>
            <a:ext cx="4831598" cy="677108"/>
            <a:chOff x="7649926" y="1371455"/>
            <a:chExt cx="4831599" cy="677107"/>
          </a:xfrm>
        </p:grpSpPr>
        <p:sp>
          <p:nvSpPr>
            <p:cNvPr id="153" name="CaixaDeTexto 152"/>
            <p:cNvSpPr txBox="1"/>
            <p:nvPr/>
          </p:nvSpPr>
          <p:spPr>
            <a:xfrm>
              <a:off x="8229719" y="1371455"/>
              <a:ext cx="4251806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spc="-15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Refinarias</a:t>
              </a:r>
            </a:p>
            <a:p>
              <a:r>
                <a:rPr lang="pt-BR" sz="2000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pt-BR" sz="2000" b="1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pt-BR" sz="2000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ativos, sendo </a:t>
              </a:r>
              <a:r>
                <a:rPr lang="pt-BR" sz="2000" b="1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lang="pt-BR" sz="2000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nas regiões N/NE </a:t>
              </a:r>
              <a:endParaRPr lang="pt-BR" spc="-151" dirty="0">
                <a:solidFill>
                  <a:srgbClr val="3185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55" name="Grupo 154"/>
            <p:cNvGrpSpPr>
              <a:grpSpLocks noChangeAspect="1"/>
            </p:cNvGrpSpPr>
            <p:nvPr/>
          </p:nvGrpSpPr>
          <p:grpSpPr>
            <a:xfrm>
              <a:off x="7649926" y="1440009"/>
              <a:ext cx="540000" cy="540000"/>
              <a:chOff x="6557462" y="1626465"/>
              <a:chExt cx="914400" cy="914400"/>
            </a:xfrm>
          </p:grpSpPr>
          <p:sp>
            <p:nvSpPr>
              <p:cNvPr id="156" name="Elipse 155"/>
              <p:cNvSpPr/>
              <p:nvPr/>
            </p:nvSpPr>
            <p:spPr>
              <a:xfrm>
                <a:off x="6557462" y="1626465"/>
                <a:ext cx="914400" cy="9144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157" name="Picture 6" descr="Resultado de imagem para refinery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18" y="1774265"/>
                <a:ext cx="618801" cy="618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9" name="Grupo 158"/>
          <p:cNvGrpSpPr/>
          <p:nvPr/>
        </p:nvGrpSpPr>
        <p:grpSpPr>
          <a:xfrm>
            <a:off x="6878042" y="2142259"/>
            <a:ext cx="4934552" cy="954107"/>
            <a:chOff x="7649926" y="2157307"/>
            <a:chExt cx="4934549" cy="954106"/>
          </a:xfrm>
        </p:grpSpPr>
        <p:sp>
          <p:nvSpPr>
            <p:cNvPr id="160" name="CaixaDeTexto 159"/>
            <p:cNvSpPr txBox="1"/>
            <p:nvPr/>
          </p:nvSpPr>
          <p:spPr>
            <a:xfrm>
              <a:off x="8229719" y="2157307"/>
              <a:ext cx="4354756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spc="-15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Capacidade de Refino</a:t>
              </a:r>
            </a:p>
            <a:p>
              <a:pPr algn="just"/>
              <a:r>
                <a:rPr lang="pt-BR" sz="2000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1,1</a:t>
              </a:r>
              <a:r>
                <a:rPr lang="pt-BR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milhão b/d, sendo </a:t>
              </a:r>
              <a:r>
                <a:rPr lang="pt-BR" b="1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0,5</a:t>
              </a:r>
              <a:r>
                <a:rPr lang="pt-BR" spc="-151" dirty="0">
                  <a:solidFill>
                    <a:srgbClr val="3185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milhão nas regiões norte e nordeste</a:t>
              </a:r>
            </a:p>
          </p:txBody>
        </p:sp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7649926" y="2225861"/>
              <a:ext cx="540000" cy="540000"/>
              <a:chOff x="7275526" y="2651208"/>
              <a:chExt cx="914400" cy="914400"/>
            </a:xfrm>
          </p:grpSpPr>
          <p:sp>
            <p:nvSpPr>
              <p:cNvPr id="165" name="Elipse 164"/>
              <p:cNvSpPr>
                <a:spLocks noChangeAspect="1"/>
              </p:cNvSpPr>
              <p:nvPr/>
            </p:nvSpPr>
            <p:spPr>
              <a:xfrm>
                <a:off x="7275526" y="2651208"/>
                <a:ext cx="914400" cy="9144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/>
              </a:p>
            </p:txBody>
          </p:sp>
          <p:pic>
            <p:nvPicPr>
              <p:cNvPr id="166" name="Picture 8" descr="Resultado de imagem para oil barrel icon whit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02A1E2"/>
                  </a:clrFrom>
                  <a:clrTo>
                    <a:srgbClr val="02A1E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542091" y="2809970"/>
                <a:ext cx="381269" cy="602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Retângulo 39"/>
          <p:cNvSpPr/>
          <p:nvPr/>
        </p:nvSpPr>
        <p:spPr>
          <a:xfrm>
            <a:off x="6680760" y="1123738"/>
            <a:ext cx="5165497" cy="54135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CaixaDeTexto 171"/>
          <p:cNvSpPr txBox="1"/>
          <p:nvPr/>
        </p:nvSpPr>
        <p:spPr>
          <a:xfrm>
            <a:off x="6836222" y="944577"/>
            <a:ext cx="4414991" cy="408623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Ativos de refino em desinvestimento</a:t>
            </a:r>
          </a:p>
        </p:txBody>
      </p:sp>
      <p:sp>
        <p:nvSpPr>
          <p:cNvPr id="121" name="Retângulo de cantos arredondados 120"/>
          <p:cNvSpPr/>
          <p:nvPr/>
        </p:nvSpPr>
        <p:spPr>
          <a:xfrm>
            <a:off x="3538298" y="944576"/>
            <a:ext cx="2786197" cy="534021"/>
          </a:xfrm>
          <a:prstGeom prst="round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Grupo 121"/>
          <p:cNvGrpSpPr/>
          <p:nvPr/>
        </p:nvGrpSpPr>
        <p:grpSpPr>
          <a:xfrm>
            <a:off x="3600977" y="962762"/>
            <a:ext cx="2677146" cy="497655"/>
            <a:chOff x="4441496" y="5400813"/>
            <a:chExt cx="2677145" cy="497654"/>
          </a:xfrm>
        </p:grpSpPr>
        <p:sp>
          <p:nvSpPr>
            <p:cNvPr id="123" name="CaixaDeTexto 122"/>
            <p:cNvSpPr txBox="1"/>
            <p:nvPr/>
          </p:nvSpPr>
          <p:spPr>
            <a:xfrm>
              <a:off x="4579164" y="5400813"/>
              <a:ext cx="8386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Refinarias</a:t>
              </a:r>
            </a:p>
          </p:txBody>
        </p:sp>
        <p:pic>
          <p:nvPicPr>
            <p:cNvPr id="128" name="Picture 12" descr="Resultado de imagem para map bullet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496" y="5446879"/>
              <a:ext cx="174270" cy="16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" descr="Resultado de imagem para map bullet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496" y="5694464"/>
              <a:ext cx="174270" cy="16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CaixaDeTexto 135"/>
            <p:cNvSpPr txBox="1"/>
            <p:nvPr/>
          </p:nvSpPr>
          <p:spPr>
            <a:xfrm>
              <a:off x="4579164" y="5652246"/>
              <a:ext cx="2539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Unidade de Industrialização de Xisto</a:t>
              </a:r>
            </a:p>
          </p:txBody>
        </p:sp>
      </p:grpSp>
      <p:sp>
        <p:nvSpPr>
          <p:cNvPr id="177" name="Elipse 176">
            <a:extLst>
              <a:ext uri="{FF2B5EF4-FFF2-40B4-BE49-F238E27FC236}">
                <a16:creationId xmlns:a16="http://schemas.microsoft.com/office/drawing/2014/main" xmlns="" id="{204C6817-44A8-4C96-B7BB-5D851746578D}"/>
              </a:ext>
            </a:extLst>
          </p:cNvPr>
          <p:cNvSpPr/>
          <p:nvPr/>
        </p:nvSpPr>
        <p:spPr>
          <a:xfrm>
            <a:off x="6859388" y="1399298"/>
            <a:ext cx="547677" cy="56380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175" name="Picture 6" descr="Resultado de imagem para refinery icon">
            <a:extLst>
              <a:ext uri="{FF2B5EF4-FFF2-40B4-BE49-F238E27FC236}">
                <a16:creationId xmlns:a16="http://schemas.microsoft.com/office/drawing/2014/main" xmlns="" id="{B66A0B69-41D1-49E2-9C35-4D91A54A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08" y="1465051"/>
            <a:ext cx="451751" cy="4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Elipse 177">
            <a:extLst>
              <a:ext uri="{FF2B5EF4-FFF2-40B4-BE49-F238E27FC236}">
                <a16:creationId xmlns:a16="http://schemas.microsoft.com/office/drawing/2014/main" xmlns="" id="{0ED86534-9AB4-4B5F-AD69-18FA459FE286}"/>
              </a:ext>
            </a:extLst>
          </p:cNvPr>
          <p:cNvSpPr/>
          <p:nvPr/>
        </p:nvSpPr>
        <p:spPr>
          <a:xfrm>
            <a:off x="6848982" y="2201802"/>
            <a:ext cx="587469" cy="559260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9" name="Picture 8" descr="Resultado de imagem para oil barrel icon white">
            <a:extLst>
              <a:ext uri="{FF2B5EF4-FFF2-40B4-BE49-F238E27FC236}">
                <a16:creationId xmlns:a16="http://schemas.microsoft.com/office/drawing/2014/main" xmlns="" id="{ED04F768-79EC-41F6-9CDE-1F9737F1D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02A1E2"/>
              </a:clrFrom>
              <a:clrTo>
                <a:srgbClr val="02A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9385" y="2313635"/>
            <a:ext cx="231211" cy="3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" name="Grupo 146"/>
          <p:cNvGrpSpPr/>
          <p:nvPr/>
        </p:nvGrpSpPr>
        <p:grpSpPr>
          <a:xfrm>
            <a:off x="6800574" y="4163233"/>
            <a:ext cx="4714277" cy="984886"/>
            <a:chOff x="1209675" y="2114238"/>
            <a:chExt cx="4450923" cy="984885"/>
          </a:xfrm>
        </p:grpSpPr>
        <p:sp>
          <p:nvSpPr>
            <p:cNvPr id="184" name="CaixaDeTexto 183"/>
            <p:cNvSpPr txBox="1"/>
            <p:nvPr/>
          </p:nvSpPr>
          <p:spPr>
            <a:xfrm>
              <a:off x="1705644" y="2145017"/>
              <a:ext cx="3954954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Petrobras assinou contrato de </a:t>
              </a:r>
              <a:r>
                <a:rPr lang="pt-BR" sz="14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venda </a:t>
              </a: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 RLAM com o grupo Mubadala Capital por US$ 1,65 bilhão. Operação aprovada pelo CADE aguardando demais tramites </a:t>
              </a:r>
              <a:r>
                <a:rPr lang="pt-BR" sz="1400" dirty="0" smtClean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 o </a:t>
              </a:r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seu fechamento.</a:t>
              </a: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1209675" y="2114238"/>
              <a:ext cx="40908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spc="-300" dirty="0">
                  <a:solidFill>
                    <a:srgbClr val="EE7715"/>
                  </a:solidFill>
                  <a:latin typeface="Trebuchet MS" panose="020B0603020202020204" pitchFamily="34" charset="0"/>
                </a:rPr>
                <a:t>&gt;&gt;</a:t>
              </a:r>
            </a:p>
          </p:txBody>
        </p:sp>
      </p:grpSp>
      <p:grpSp>
        <p:nvGrpSpPr>
          <p:cNvPr id="186" name="Grupo 160"/>
          <p:cNvGrpSpPr/>
          <p:nvPr/>
        </p:nvGrpSpPr>
        <p:grpSpPr>
          <a:xfrm>
            <a:off x="6777498" y="5309125"/>
            <a:ext cx="4729228" cy="769443"/>
            <a:chOff x="1182422" y="2277701"/>
            <a:chExt cx="4330437" cy="769443"/>
          </a:xfrm>
        </p:grpSpPr>
        <p:sp>
          <p:nvSpPr>
            <p:cNvPr id="187" name="CaixaDeTexto 186"/>
            <p:cNvSpPr txBox="1"/>
            <p:nvPr/>
          </p:nvSpPr>
          <p:spPr>
            <a:xfrm>
              <a:off x="1678391" y="2308480"/>
              <a:ext cx="38344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Demais ativos estão em fase vinculante, na qual os potenciais compradores receberam instruções detalhadas sobre o processo de desinvestimento.</a:t>
              </a: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1182422" y="2277701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spc="-300" dirty="0">
                  <a:solidFill>
                    <a:srgbClr val="EE7715"/>
                  </a:solidFill>
                  <a:latin typeface="Trebuchet MS" panose="020B0603020202020204" pitchFamily="34" charset="0"/>
                </a:rPr>
                <a:t>&gt;&gt;</a:t>
              </a:r>
            </a:p>
          </p:txBody>
        </p:sp>
      </p:grpSp>
      <p:grpSp>
        <p:nvGrpSpPr>
          <p:cNvPr id="189" name="Grupo 146">
            <a:extLst>
              <a:ext uri="{FF2B5EF4-FFF2-40B4-BE49-F238E27FC236}">
                <a16:creationId xmlns:a16="http://schemas.microsoft.com/office/drawing/2014/main" xmlns="" id="{AED7774F-C8B4-43EA-919D-3B9391B29449}"/>
              </a:ext>
            </a:extLst>
          </p:cNvPr>
          <p:cNvGrpSpPr/>
          <p:nvPr/>
        </p:nvGrpSpPr>
        <p:grpSpPr>
          <a:xfrm>
            <a:off x="6824624" y="3443886"/>
            <a:ext cx="4729228" cy="553999"/>
            <a:chOff x="1187534" y="1980020"/>
            <a:chExt cx="4450923" cy="553998"/>
          </a:xfrm>
        </p:grpSpPr>
        <p:sp>
          <p:nvSpPr>
            <p:cNvPr id="190" name="CaixaDeTexto 189">
              <a:extLst>
                <a:ext uri="{FF2B5EF4-FFF2-40B4-BE49-F238E27FC236}">
                  <a16:creationId xmlns:a16="http://schemas.microsoft.com/office/drawing/2014/main" xmlns="" id="{3994DC53-316F-4E87-8C13-6685386BD12E}"/>
                </a:ext>
              </a:extLst>
            </p:cNvPr>
            <p:cNvSpPr txBox="1"/>
            <p:nvPr/>
          </p:nvSpPr>
          <p:spPr>
            <a:xfrm>
              <a:off x="1683503" y="2010799"/>
              <a:ext cx="3954954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Petrobras permanece no refino na Região Sudeste. Foco em ativos mais rentáveis.</a:t>
              </a:r>
            </a:p>
          </p:txBody>
        </p:sp>
        <p:sp>
          <p:nvSpPr>
            <p:cNvPr id="191" name="CaixaDeTexto 190">
              <a:extLst>
                <a:ext uri="{FF2B5EF4-FFF2-40B4-BE49-F238E27FC236}">
                  <a16:creationId xmlns:a16="http://schemas.microsoft.com/office/drawing/2014/main" xmlns="" id="{07B47454-48E3-4CBE-971A-B9AFD4B71F67}"/>
                </a:ext>
              </a:extLst>
            </p:cNvPr>
            <p:cNvSpPr txBox="1"/>
            <p:nvPr/>
          </p:nvSpPr>
          <p:spPr>
            <a:xfrm>
              <a:off x="1187534" y="1980020"/>
              <a:ext cx="40908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spc="-300" dirty="0">
                  <a:solidFill>
                    <a:srgbClr val="EE7715"/>
                  </a:solidFill>
                  <a:latin typeface="Trebuchet MS" panose="020B0603020202020204" pitchFamily="34" charset="0"/>
                </a:rPr>
                <a:t>&gt;&gt;</a:t>
              </a:r>
            </a:p>
          </p:txBody>
        </p:sp>
      </p:grpSp>
      <p:sp>
        <p:nvSpPr>
          <p:cNvPr id="192" name="Espaço Reservado para Texto 3">
            <a:extLst>
              <a:ext uri="{FF2B5EF4-FFF2-40B4-BE49-F238E27FC236}">
                <a16:creationId xmlns:a16="http://schemas.microsoft.com/office/drawing/2014/main" xmlns="" id="{F779895A-58A9-4A75-A024-6F6ABC8265C1}"/>
              </a:ext>
            </a:extLst>
          </p:cNvPr>
          <p:cNvSpPr txBox="1">
            <a:spLocks/>
          </p:cNvSpPr>
          <p:nvPr/>
        </p:nvSpPr>
        <p:spPr>
          <a:xfrm>
            <a:off x="216804" y="199884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DESINVESTIMENTOS DA </a:t>
            </a:r>
            <a:r>
              <a:rPr lang="pt-BR" sz="3200" b="1" dirty="0" smtClean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PETROBRAS</a:t>
            </a:r>
            <a:endParaRPr lang="pt-BR" sz="3200" b="1" dirty="0">
              <a:solidFill>
                <a:srgbClr val="3B67A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DC237337-FF95-4391-B98D-B01C9BB66C96}"/>
              </a:ext>
            </a:extLst>
          </p:cNvPr>
          <p:cNvSpPr/>
          <p:nvPr/>
        </p:nvSpPr>
        <p:spPr>
          <a:xfrm>
            <a:off x="4431253" y="1979965"/>
            <a:ext cx="356265" cy="3825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xmlns="" id="{5F613ACA-5A19-4B46-8211-3D1613F07F70}"/>
              </a:ext>
            </a:extLst>
          </p:cNvPr>
          <p:cNvSpPr/>
          <p:nvPr/>
        </p:nvSpPr>
        <p:spPr>
          <a:xfrm>
            <a:off x="4480197" y="3056874"/>
            <a:ext cx="356265" cy="3825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xmlns="" id="{48870BFC-C058-4AE6-BAE1-0B1AFB39CED5}"/>
              </a:ext>
            </a:extLst>
          </p:cNvPr>
          <p:cNvSpPr/>
          <p:nvPr/>
        </p:nvSpPr>
        <p:spPr>
          <a:xfrm>
            <a:off x="1673631" y="1961907"/>
            <a:ext cx="356265" cy="3825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xmlns="" id="{BA31ED28-C7F2-43F8-9928-375B67DDC1B1}"/>
              </a:ext>
            </a:extLst>
          </p:cNvPr>
          <p:cNvSpPr/>
          <p:nvPr/>
        </p:nvSpPr>
        <p:spPr>
          <a:xfrm>
            <a:off x="4909603" y="2583488"/>
            <a:ext cx="356265" cy="3825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1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6B95553-96A2-4DDA-BAE5-9F123DE1B73B}"/>
              </a:ext>
            </a:extLst>
          </p:cNvPr>
          <p:cNvSpPr txBox="1"/>
          <p:nvPr/>
        </p:nvSpPr>
        <p:spPr>
          <a:xfrm>
            <a:off x="71120" y="78854"/>
            <a:ext cx="273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ROTEIRO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8FB5D96-17AF-49EB-A8D9-1931A60C67B5}"/>
              </a:ext>
            </a:extLst>
          </p:cNvPr>
          <p:cNvSpPr txBox="1"/>
          <p:nvPr/>
        </p:nvSpPr>
        <p:spPr>
          <a:xfrm>
            <a:off x="1526177" y="1466875"/>
            <a:ext cx="65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xmlns="" id="{A2518191-D2ED-4EC3-BC2D-CF93EF64D728}"/>
              </a:ext>
            </a:extLst>
          </p:cNvPr>
          <p:cNvSpPr/>
          <p:nvPr/>
        </p:nvSpPr>
        <p:spPr>
          <a:xfrm>
            <a:off x="1828151" y="1513825"/>
            <a:ext cx="8614712" cy="64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59" name="Hexágono 58">
            <a:extLst>
              <a:ext uri="{FF2B5EF4-FFF2-40B4-BE49-F238E27FC236}">
                <a16:creationId xmlns:a16="http://schemas.microsoft.com/office/drawing/2014/main" xmlns="" id="{E312FEAD-9C50-48E8-92A9-476DF95AFFC5}"/>
              </a:ext>
            </a:extLst>
          </p:cNvPr>
          <p:cNvSpPr/>
          <p:nvPr/>
        </p:nvSpPr>
        <p:spPr>
          <a:xfrm>
            <a:off x="1494780" y="1516268"/>
            <a:ext cx="666742" cy="646060"/>
          </a:xfrm>
          <a:prstGeom prst="hexagon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50800" dist="38100" algn="l" rotWithShape="0">
              <a:prstClr val="black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A6D394FD-A35E-452A-B63D-8FC90971F868}"/>
              </a:ext>
            </a:extLst>
          </p:cNvPr>
          <p:cNvSpPr txBox="1"/>
          <p:nvPr/>
        </p:nvSpPr>
        <p:spPr>
          <a:xfrm>
            <a:off x="1617293" y="1531025"/>
            <a:ext cx="4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E8A34C2B-5E42-467C-9656-B3FF96D8C0E9}"/>
              </a:ext>
            </a:extLst>
          </p:cNvPr>
          <p:cNvSpPr txBox="1"/>
          <p:nvPr/>
        </p:nvSpPr>
        <p:spPr>
          <a:xfrm>
            <a:off x="1526177" y="2221711"/>
            <a:ext cx="65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xmlns="" id="{09F240B1-623B-46CB-82F9-1A7620F52E95}"/>
              </a:ext>
            </a:extLst>
          </p:cNvPr>
          <p:cNvSpPr/>
          <p:nvPr/>
        </p:nvSpPr>
        <p:spPr>
          <a:xfrm>
            <a:off x="1828150" y="2268661"/>
            <a:ext cx="8614713" cy="64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98" name="Hexágono 97">
            <a:extLst>
              <a:ext uri="{FF2B5EF4-FFF2-40B4-BE49-F238E27FC236}">
                <a16:creationId xmlns:a16="http://schemas.microsoft.com/office/drawing/2014/main" xmlns="" id="{70F383E3-F0B1-4970-99BA-11F8A8114562}"/>
              </a:ext>
            </a:extLst>
          </p:cNvPr>
          <p:cNvSpPr/>
          <p:nvPr/>
        </p:nvSpPr>
        <p:spPr>
          <a:xfrm>
            <a:off x="1494780" y="2271104"/>
            <a:ext cx="666742" cy="646060"/>
          </a:xfrm>
          <a:prstGeom prst="hexagon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50800" dist="38100" algn="l" rotWithShape="0">
              <a:prstClr val="black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661BF61B-1E64-4C20-BA0F-8B647BA13764}"/>
              </a:ext>
            </a:extLst>
          </p:cNvPr>
          <p:cNvSpPr txBox="1"/>
          <p:nvPr/>
        </p:nvSpPr>
        <p:spPr>
          <a:xfrm>
            <a:off x="1617293" y="2285861"/>
            <a:ext cx="4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034FDB2B-F2A0-4358-A0E0-2FC51F3DC2F6}"/>
              </a:ext>
            </a:extLst>
          </p:cNvPr>
          <p:cNvSpPr txBox="1"/>
          <p:nvPr/>
        </p:nvSpPr>
        <p:spPr>
          <a:xfrm>
            <a:off x="1557574" y="2976547"/>
            <a:ext cx="65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" name="Retângulo: Cantos Arredondados 101">
            <a:extLst>
              <a:ext uri="{FF2B5EF4-FFF2-40B4-BE49-F238E27FC236}">
                <a16:creationId xmlns:a16="http://schemas.microsoft.com/office/drawing/2014/main" xmlns="" id="{6BBCF86E-DFF6-4B48-B567-289C9587A5C4}"/>
              </a:ext>
            </a:extLst>
          </p:cNvPr>
          <p:cNvSpPr/>
          <p:nvPr/>
        </p:nvSpPr>
        <p:spPr>
          <a:xfrm>
            <a:off x="1859547" y="3023497"/>
            <a:ext cx="8583315" cy="64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3" name="Hexágono 102">
            <a:extLst>
              <a:ext uri="{FF2B5EF4-FFF2-40B4-BE49-F238E27FC236}">
                <a16:creationId xmlns:a16="http://schemas.microsoft.com/office/drawing/2014/main" xmlns="" id="{CA8EC0EF-DE65-41C4-A804-9CEBFE757905}"/>
              </a:ext>
            </a:extLst>
          </p:cNvPr>
          <p:cNvSpPr/>
          <p:nvPr/>
        </p:nvSpPr>
        <p:spPr>
          <a:xfrm>
            <a:off x="1494780" y="3025940"/>
            <a:ext cx="666742" cy="646060"/>
          </a:xfrm>
          <a:prstGeom prst="hexagon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50800" dist="38100" algn="l" rotWithShape="0">
              <a:prstClr val="black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279B8280-1057-4BDF-92D8-1EFD7EDD857F}"/>
              </a:ext>
            </a:extLst>
          </p:cNvPr>
          <p:cNvSpPr txBox="1"/>
          <p:nvPr/>
        </p:nvSpPr>
        <p:spPr>
          <a:xfrm>
            <a:off x="1624663" y="3040697"/>
            <a:ext cx="44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BD8F08FC-37B7-4EA6-8B0E-095B43FF621C}"/>
              </a:ext>
            </a:extLst>
          </p:cNvPr>
          <p:cNvSpPr txBox="1"/>
          <p:nvPr/>
        </p:nvSpPr>
        <p:spPr>
          <a:xfrm>
            <a:off x="1588971" y="3746259"/>
            <a:ext cx="65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tângulo: Cantos Arredondados 106">
            <a:extLst>
              <a:ext uri="{FF2B5EF4-FFF2-40B4-BE49-F238E27FC236}">
                <a16:creationId xmlns:a16="http://schemas.microsoft.com/office/drawing/2014/main" xmlns="" id="{2DD38D88-0D11-406A-ABD7-EED267BE1D39}"/>
              </a:ext>
            </a:extLst>
          </p:cNvPr>
          <p:cNvSpPr/>
          <p:nvPr/>
        </p:nvSpPr>
        <p:spPr>
          <a:xfrm>
            <a:off x="1890945" y="3793209"/>
            <a:ext cx="8551917" cy="64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08" name="Hexágono 107">
            <a:extLst>
              <a:ext uri="{FF2B5EF4-FFF2-40B4-BE49-F238E27FC236}">
                <a16:creationId xmlns:a16="http://schemas.microsoft.com/office/drawing/2014/main" xmlns="" id="{11B84155-437A-4B12-873C-FC88586171EC}"/>
              </a:ext>
            </a:extLst>
          </p:cNvPr>
          <p:cNvSpPr/>
          <p:nvPr/>
        </p:nvSpPr>
        <p:spPr>
          <a:xfrm>
            <a:off x="1494780" y="3795652"/>
            <a:ext cx="666742" cy="646060"/>
          </a:xfrm>
          <a:prstGeom prst="hexagon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50800" dist="38100" algn="l" rotWithShape="0">
              <a:prstClr val="black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xmlns="" id="{BDAA7F8E-FC92-4334-BA1A-54EE821F7BA6}"/>
              </a:ext>
            </a:extLst>
          </p:cNvPr>
          <p:cNvSpPr txBox="1"/>
          <p:nvPr/>
        </p:nvSpPr>
        <p:spPr>
          <a:xfrm>
            <a:off x="1624663" y="3800267"/>
            <a:ext cx="4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AECF27E0-355A-49A3-96CA-344E498CFFE9}"/>
              </a:ext>
            </a:extLst>
          </p:cNvPr>
          <p:cNvSpPr txBox="1"/>
          <p:nvPr/>
        </p:nvSpPr>
        <p:spPr>
          <a:xfrm>
            <a:off x="1620368" y="4514681"/>
            <a:ext cx="656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xmlns="" id="{A49AD7B0-1F82-46C2-9286-384D2820B8A0}"/>
              </a:ext>
            </a:extLst>
          </p:cNvPr>
          <p:cNvSpPr/>
          <p:nvPr/>
        </p:nvSpPr>
        <p:spPr>
          <a:xfrm>
            <a:off x="1922342" y="4561631"/>
            <a:ext cx="8520520" cy="646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13" name="Hexágono 112">
            <a:extLst>
              <a:ext uri="{FF2B5EF4-FFF2-40B4-BE49-F238E27FC236}">
                <a16:creationId xmlns:a16="http://schemas.microsoft.com/office/drawing/2014/main" xmlns="" id="{753108F4-AF47-4AA7-87DE-7748E597E73F}"/>
              </a:ext>
            </a:extLst>
          </p:cNvPr>
          <p:cNvSpPr/>
          <p:nvPr/>
        </p:nvSpPr>
        <p:spPr>
          <a:xfrm>
            <a:off x="1494780" y="4564074"/>
            <a:ext cx="666742" cy="646060"/>
          </a:xfrm>
          <a:prstGeom prst="hexagon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50800" dist="38100" algn="l" rotWithShape="0">
              <a:prstClr val="black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xmlns="" id="{1984A4CC-B958-4CCD-A30B-EB256FB6CA9F}"/>
              </a:ext>
            </a:extLst>
          </p:cNvPr>
          <p:cNvSpPr txBox="1"/>
          <p:nvPr/>
        </p:nvSpPr>
        <p:spPr>
          <a:xfrm>
            <a:off x="1617293" y="4559188"/>
            <a:ext cx="42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xmlns="" id="{5E348D21-AEF5-4BAD-A0CD-B7CA9B2E3DCE}"/>
              </a:ext>
            </a:extLst>
          </p:cNvPr>
          <p:cNvSpPr txBox="1"/>
          <p:nvPr/>
        </p:nvSpPr>
        <p:spPr>
          <a:xfrm>
            <a:off x="2182167" y="4668978"/>
            <a:ext cx="680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CONSIDERAÇÕES FINAIS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0F7EB554-0415-493D-AC4C-64A6A11DF3C0}"/>
              </a:ext>
            </a:extLst>
          </p:cNvPr>
          <p:cNvSpPr txBox="1"/>
          <p:nvPr/>
        </p:nvSpPr>
        <p:spPr>
          <a:xfrm>
            <a:off x="2113906" y="1608104"/>
            <a:ext cx="858331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 PÚBLICAS DE ABERTURA E CONCORRÊNCIA DE MERCADO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0A79097C-CF0C-4A89-BA9F-BE30CF165092}"/>
              </a:ext>
            </a:extLst>
          </p:cNvPr>
          <p:cNvSpPr txBox="1"/>
          <p:nvPr/>
        </p:nvSpPr>
        <p:spPr>
          <a:xfrm>
            <a:off x="2140728" y="2318576"/>
            <a:ext cx="83327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DESINVESTIMENTOS NA PRODUÇÃO DE PETRÓLEO E GÁS NATURAL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FF2625F9-C0EA-4402-B136-578531144E05}"/>
              </a:ext>
            </a:extLst>
          </p:cNvPr>
          <p:cNvSpPr txBox="1"/>
          <p:nvPr/>
        </p:nvSpPr>
        <p:spPr>
          <a:xfrm>
            <a:off x="2193729" y="3107025"/>
            <a:ext cx="680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DESINVESTIMENTOS NO SETOR DE GÁS NATURAL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9CAC0F26-CADC-43F7-B0F2-08D8BBAEF2EF}"/>
              </a:ext>
            </a:extLst>
          </p:cNvPr>
          <p:cNvSpPr txBox="1"/>
          <p:nvPr/>
        </p:nvSpPr>
        <p:spPr>
          <a:xfrm>
            <a:off x="2234920" y="3843474"/>
            <a:ext cx="680392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DESINVESTIMENTOS NO </a:t>
            </a:r>
            <a:r>
              <a:rPr kumimoji="0" lang="pt-BR" sz="23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SETOR</a:t>
            </a:r>
            <a:r>
              <a:rPr kumimoji="0" lang="pt-BR" sz="23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3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ABASTECIMENTO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3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EE7189-A166-465D-8F28-F501C4F0FAF3}"/>
              </a:ext>
            </a:extLst>
          </p:cNvPr>
          <p:cNvSpPr txBox="1"/>
          <p:nvPr/>
        </p:nvSpPr>
        <p:spPr>
          <a:xfrm>
            <a:off x="159797" y="2732211"/>
            <a:ext cx="545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B67AE"/>
                </a:solidFill>
              </a:rPr>
              <a:t>CONSIDERAÇÕES FINAIS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0258F3-E987-4C00-ACBE-1FAAA32B273D}"/>
              </a:ext>
            </a:extLst>
          </p:cNvPr>
          <p:cNvSpPr txBox="1"/>
          <p:nvPr/>
        </p:nvSpPr>
        <p:spPr>
          <a:xfrm>
            <a:off x="7947403" y="575359"/>
            <a:ext cx="1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>
                <a:solidFill>
                  <a:srgbClr val="3B67AE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713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8;p7"/>
          <p:cNvPicPr preferRelativeResize="0"/>
          <p:nvPr/>
        </p:nvPicPr>
        <p:blipFill rotWithShape="1">
          <a:blip r:embed="rId2">
            <a:alphaModFix/>
          </a:blip>
          <a:srcRect t="39856" b="39965"/>
          <a:stretch/>
        </p:blipFill>
        <p:spPr>
          <a:xfrm>
            <a:off x="104089" y="5130799"/>
            <a:ext cx="10639106" cy="102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a Livre: Forma 17">
            <a:extLst>
              <a:ext uri="{FF2B5EF4-FFF2-40B4-BE49-F238E27FC236}">
                <a16:creationId xmlns:a16="http://schemas.microsoft.com/office/drawing/2014/main" xmlns="" id="{4FF3E232-E213-4EEC-B645-3E602CA969E5}"/>
              </a:ext>
            </a:extLst>
          </p:cNvPr>
          <p:cNvSpPr/>
          <p:nvPr/>
        </p:nvSpPr>
        <p:spPr>
          <a:xfrm>
            <a:off x="2179363" y="4138696"/>
            <a:ext cx="8051511" cy="977944"/>
          </a:xfrm>
          <a:custGeom>
            <a:avLst/>
            <a:gdLst>
              <a:gd name="connsiteX0" fmla="*/ 7927407 w 8051511"/>
              <a:gd name="connsiteY0" fmla="*/ 0 h 977944"/>
              <a:gd name="connsiteX1" fmla="*/ 6821 w 8051511"/>
              <a:gd name="connsiteY1" fmla="*/ 0 h 977944"/>
              <a:gd name="connsiteX2" fmla="*/ 4052 w 8051511"/>
              <a:gd name="connsiteY2" fmla="*/ 11506 h 977944"/>
              <a:gd name="connsiteX3" fmla="*/ 292316 w 8051511"/>
              <a:gd name="connsiteY3" fmla="*/ 488295 h 977944"/>
              <a:gd name="connsiteX4" fmla="*/ 3621 w 8051511"/>
              <a:gd name="connsiteY4" fmla="*/ 965331 h 977944"/>
              <a:gd name="connsiteX5" fmla="*/ 6575 w 8051511"/>
              <a:gd name="connsiteY5" fmla="*/ 977944 h 977944"/>
              <a:gd name="connsiteX6" fmla="*/ 6821 w 8051511"/>
              <a:gd name="connsiteY6" fmla="*/ 977944 h 977944"/>
              <a:gd name="connsiteX7" fmla="*/ 7927346 w 8051511"/>
              <a:gd name="connsiteY7" fmla="*/ 977944 h 977944"/>
              <a:gd name="connsiteX8" fmla="*/ 8051512 w 8051511"/>
              <a:gd name="connsiteY8" fmla="*/ 853778 h 977944"/>
              <a:gd name="connsiteX9" fmla="*/ 8051512 w 8051511"/>
              <a:gd name="connsiteY9" fmla="*/ 124104 h 977944"/>
              <a:gd name="connsiteX10" fmla="*/ 7927407 w 8051511"/>
              <a:gd name="connsiteY10" fmla="*/ 0 h 9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1511" h="977944">
                <a:moveTo>
                  <a:pt x="7927407" y="0"/>
                </a:moveTo>
                <a:lnTo>
                  <a:pt x="6821" y="0"/>
                </a:lnTo>
                <a:cubicBezTo>
                  <a:pt x="422" y="0"/>
                  <a:pt x="-1609" y="8553"/>
                  <a:pt x="4052" y="11506"/>
                </a:cubicBezTo>
                <a:cubicBezTo>
                  <a:pt x="175411" y="101585"/>
                  <a:pt x="292316" y="281311"/>
                  <a:pt x="292316" y="488295"/>
                </a:cubicBezTo>
                <a:cubicBezTo>
                  <a:pt x="292316" y="695525"/>
                  <a:pt x="175226" y="875375"/>
                  <a:pt x="3621" y="965331"/>
                </a:cubicBezTo>
                <a:cubicBezTo>
                  <a:pt x="-2532" y="968530"/>
                  <a:pt x="-378" y="977944"/>
                  <a:pt x="6575" y="977944"/>
                </a:cubicBezTo>
                <a:cubicBezTo>
                  <a:pt x="6636" y="977944"/>
                  <a:pt x="6759" y="977944"/>
                  <a:pt x="6821" y="977944"/>
                </a:cubicBezTo>
                <a:lnTo>
                  <a:pt x="7927346" y="977944"/>
                </a:lnTo>
                <a:cubicBezTo>
                  <a:pt x="7995643" y="977944"/>
                  <a:pt x="8051512" y="922076"/>
                  <a:pt x="8051512" y="853778"/>
                </a:cubicBezTo>
                <a:lnTo>
                  <a:pt x="8051512" y="124104"/>
                </a:lnTo>
                <a:cubicBezTo>
                  <a:pt x="8051573" y="55868"/>
                  <a:pt x="7995643" y="0"/>
                  <a:pt x="7927407" y="0"/>
                </a:cubicBezTo>
                <a:close/>
              </a:path>
            </a:pathLst>
          </a:custGeom>
          <a:solidFill>
            <a:srgbClr val="3B67AE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xmlns="" id="{AA152A1F-A34E-43D4-A33F-4E29C32B2A15}"/>
              </a:ext>
            </a:extLst>
          </p:cNvPr>
          <p:cNvSpPr/>
          <p:nvPr/>
        </p:nvSpPr>
        <p:spPr>
          <a:xfrm>
            <a:off x="1726128" y="5150829"/>
            <a:ext cx="8051511" cy="977944"/>
          </a:xfrm>
          <a:custGeom>
            <a:avLst/>
            <a:gdLst>
              <a:gd name="connsiteX0" fmla="*/ 7927407 w 8051511"/>
              <a:gd name="connsiteY0" fmla="*/ 0 h 977944"/>
              <a:gd name="connsiteX1" fmla="*/ 6821 w 8051511"/>
              <a:gd name="connsiteY1" fmla="*/ 0 h 977944"/>
              <a:gd name="connsiteX2" fmla="*/ 4052 w 8051511"/>
              <a:gd name="connsiteY2" fmla="*/ 11506 h 977944"/>
              <a:gd name="connsiteX3" fmla="*/ 292316 w 8051511"/>
              <a:gd name="connsiteY3" fmla="*/ 488295 h 977944"/>
              <a:gd name="connsiteX4" fmla="*/ 3621 w 8051511"/>
              <a:gd name="connsiteY4" fmla="*/ 965331 h 977944"/>
              <a:gd name="connsiteX5" fmla="*/ 6575 w 8051511"/>
              <a:gd name="connsiteY5" fmla="*/ 977944 h 977944"/>
              <a:gd name="connsiteX6" fmla="*/ 6821 w 8051511"/>
              <a:gd name="connsiteY6" fmla="*/ 977944 h 977944"/>
              <a:gd name="connsiteX7" fmla="*/ 7927346 w 8051511"/>
              <a:gd name="connsiteY7" fmla="*/ 977944 h 977944"/>
              <a:gd name="connsiteX8" fmla="*/ 8051512 w 8051511"/>
              <a:gd name="connsiteY8" fmla="*/ 853778 h 977944"/>
              <a:gd name="connsiteX9" fmla="*/ 8051512 w 8051511"/>
              <a:gd name="connsiteY9" fmla="*/ 124104 h 977944"/>
              <a:gd name="connsiteX10" fmla="*/ 7927407 w 8051511"/>
              <a:gd name="connsiteY10" fmla="*/ 0 h 9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1511" h="977944">
                <a:moveTo>
                  <a:pt x="7927407" y="0"/>
                </a:moveTo>
                <a:lnTo>
                  <a:pt x="6821" y="0"/>
                </a:lnTo>
                <a:cubicBezTo>
                  <a:pt x="422" y="0"/>
                  <a:pt x="-1609" y="8553"/>
                  <a:pt x="4052" y="11506"/>
                </a:cubicBezTo>
                <a:cubicBezTo>
                  <a:pt x="175411" y="101585"/>
                  <a:pt x="292316" y="281311"/>
                  <a:pt x="292316" y="488295"/>
                </a:cubicBezTo>
                <a:cubicBezTo>
                  <a:pt x="292316" y="695525"/>
                  <a:pt x="175226" y="875375"/>
                  <a:pt x="3621" y="965331"/>
                </a:cubicBezTo>
                <a:cubicBezTo>
                  <a:pt x="-2532" y="968530"/>
                  <a:pt x="-378" y="977944"/>
                  <a:pt x="6575" y="977944"/>
                </a:cubicBezTo>
                <a:cubicBezTo>
                  <a:pt x="6636" y="977944"/>
                  <a:pt x="6759" y="977944"/>
                  <a:pt x="6821" y="977944"/>
                </a:cubicBezTo>
                <a:lnTo>
                  <a:pt x="7927346" y="977944"/>
                </a:lnTo>
                <a:cubicBezTo>
                  <a:pt x="7995643" y="977944"/>
                  <a:pt x="8051512" y="922076"/>
                  <a:pt x="8051512" y="853778"/>
                </a:cubicBezTo>
                <a:lnTo>
                  <a:pt x="8051512" y="124104"/>
                </a:lnTo>
                <a:cubicBezTo>
                  <a:pt x="8051573" y="55868"/>
                  <a:pt x="7995643" y="0"/>
                  <a:pt x="7927407" y="0"/>
                </a:cubicBezTo>
                <a:close/>
              </a:path>
            </a:pathLst>
          </a:custGeom>
          <a:solidFill>
            <a:srgbClr val="3B67AE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9BD81A50-3472-47AF-912E-25B10AAC3A49}"/>
              </a:ext>
            </a:extLst>
          </p:cNvPr>
          <p:cNvSpPr/>
          <p:nvPr/>
        </p:nvSpPr>
        <p:spPr>
          <a:xfrm>
            <a:off x="2663487" y="3113073"/>
            <a:ext cx="8051511" cy="977944"/>
          </a:xfrm>
          <a:custGeom>
            <a:avLst/>
            <a:gdLst>
              <a:gd name="connsiteX0" fmla="*/ 7927407 w 8051511"/>
              <a:gd name="connsiteY0" fmla="*/ 0 h 977944"/>
              <a:gd name="connsiteX1" fmla="*/ 6821 w 8051511"/>
              <a:gd name="connsiteY1" fmla="*/ 0 h 977944"/>
              <a:gd name="connsiteX2" fmla="*/ 4052 w 8051511"/>
              <a:gd name="connsiteY2" fmla="*/ 11506 h 977944"/>
              <a:gd name="connsiteX3" fmla="*/ 292316 w 8051511"/>
              <a:gd name="connsiteY3" fmla="*/ 488295 h 977944"/>
              <a:gd name="connsiteX4" fmla="*/ 3621 w 8051511"/>
              <a:gd name="connsiteY4" fmla="*/ 965331 h 977944"/>
              <a:gd name="connsiteX5" fmla="*/ 6575 w 8051511"/>
              <a:gd name="connsiteY5" fmla="*/ 977944 h 977944"/>
              <a:gd name="connsiteX6" fmla="*/ 6821 w 8051511"/>
              <a:gd name="connsiteY6" fmla="*/ 977944 h 977944"/>
              <a:gd name="connsiteX7" fmla="*/ 7927346 w 8051511"/>
              <a:gd name="connsiteY7" fmla="*/ 977944 h 977944"/>
              <a:gd name="connsiteX8" fmla="*/ 8051512 w 8051511"/>
              <a:gd name="connsiteY8" fmla="*/ 853778 h 977944"/>
              <a:gd name="connsiteX9" fmla="*/ 8051512 w 8051511"/>
              <a:gd name="connsiteY9" fmla="*/ 124104 h 977944"/>
              <a:gd name="connsiteX10" fmla="*/ 7927407 w 8051511"/>
              <a:gd name="connsiteY10" fmla="*/ 0 h 9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1511" h="977944">
                <a:moveTo>
                  <a:pt x="7927407" y="0"/>
                </a:moveTo>
                <a:lnTo>
                  <a:pt x="6821" y="0"/>
                </a:lnTo>
                <a:cubicBezTo>
                  <a:pt x="422" y="0"/>
                  <a:pt x="-1609" y="8553"/>
                  <a:pt x="4052" y="11506"/>
                </a:cubicBezTo>
                <a:cubicBezTo>
                  <a:pt x="175411" y="101585"/>
                  <a:pt x="292316" y="281311"/>
                  <a:pt x="292316" y="488295"/>
                </a:cubicBezTo>
                <a:cubicBezTo>
                  <a:pt x="292316" y="695525"/>
                  <a:pt x="175226" y="875375"/>
                  <a:pt x="3621" y="965331"/>
                </a:cubicBezTo>
                <a:cubicBezTo>
                  <a:pt x="-2532" y="968530"/>
                  <a:pt x="-378" y="977944"/>
                  <a:pt x="6575" y="977944"/>
                </a:cubicBezTo>
                <a:cubicBezTo>
                  <a:pt x="6636" y="977944"/>
                  <a:pt x="6759" y="977944"/>
                  <a:pt x="6821" y="977944"/>
                </a:cubicBezTo>
                <a:lnTo>
                  <a:pt x="7927346" y="977944"/>
                </a:lnTo>
                <a:cubicBezTo>
                  <a:pt x="7995643" y="977944"/>
                  <a:pt x="8051512" y="922076"/>
                  <a:pt x="8051512" y="853778"/>
                </a:cubicBezTo>
                <a:lnTo>
                  <a:pt x="8051512" y="124104"/>
                </a:lnTo>
                <a:cubicBezTo>
                  <a:pt x="8051573" y="55868"/>
                  <a:pt x="7995643" y="0"/>
                  <a:pt x="7927407" y="0"/>
                </a:cubicBezTo>
                <a:close/>
              </a:path>
            </a:pathLst>
          </a:custGeom>
          <a:solidFill>
            <a:srgbClr val="3B67AE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xmlns="" id="{59CD7174-E6F8-4343-9ADB-742A2F051D24}"/>
              </a:ext>
            </a:extLst>
          </p:cNvPr>
          <p:cNvSpPr/>
          <p:nvPr/>
        </p:nvSpPr>
        <p:spPr>
          <a:xfrm>
            <a:off x="3160311" y="2098653"/>
            <a:ext cx="8051511" cy="977944"/>
          </a:xfrm>
          <a:custGeom>
            <a:avLst/>
            <a:gdLst>
              <a:gd name="connsiteX0" fmla="*/ 7927407 w 8051511"/>
              <a:gd name="connsiteY0" fmla="*/ 0 h 977944"/>
              <a:gd name="connsiteX1" fmla="*/ 6821 w 8051511"/>
              <a:gd name="connsiteY1" fmla="*/ 0 h 977944"/>
              <a:gd name="connsiteX2" fmla="*/ 4052 w 8051511"/>
              <a:gd name="connsiteY2" fmla="*/ 11506 h 977944"/>
              <a:gd name="connsiteX3" fmla="*/ 292316 w 8051511"/>
              <a:gd name="connsiteY3" fmla="*/ 488295 h 977944"/>
              <a:gd name="connsiteX4" fmla="*/ 3621 w 8051511"/>
              <a:gd name="connsiteY4" fmla="*/ 965331 h 977944"/>
              <a:gd name="connsiteX5" fmla="*/ 6575 w 8051511"/>
              <a:gd name="connsiteY5" fmla="*/ 977944 h 977944"/>
              <a:gd name="connsiteX6" fmla="*/ 6821 w 8051511"/>
              <a:gd name="connsiteY6" fmla="*/ 977944 h 977944"/>
              <a:gd name="connsiteX7" fmla="*/ 7927346 w 8051511"/>
              <a:gd name="connsiteY7" fmla="*/ 977944 h 977944"/>
              <a:gd name="connsiteX8" fmla="*/ 8051512 w 8051511"/>
              <a:gd name="connsiteY8" fmla="*/ 853778 h 977944"/>
              <a:gd name="connsiteX9" fmla="*/ 8051512 w 8051511"/>
              <a:gd name="connsiteY9" fmla="*/ 124104 h 977944"/>
              <a:gd name="connsiteX10" fmla="*/ 7927407 w 8051511"/>
              <a:gd name="connsiteY10" fmla="*/ 0 h 97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1511" h="977944">
                <a:moveTo>
                  <a:pt x="7927407" y="0"/>
                </a:moveTo>
                <a:lnTo>
                  <a:pt x="6821" y="0"/>
                </a:lnTo>
                <a:cubicBezTo>
                  <a:pt x="422" y="0"/>
                  <a:pt x="-1609" y="8553"/>
                  <a:pt x="4052" y="11506"/>
                </a:cubicBezTo>
                <a:cubicBezTo>
                  <a:pt x="175411" y="101585"/>
                  <a:pt x="292316" y="281311"/>
                  <a:pt x="292316" y="488295"/>
                </a:cubicBezTo>
                <a:cubicBezTo>
                  <a:pt x="292316" y="695525"/>
                  <a:pt x="175226" y="875375"/>
                  <a:pt x="3621" y="965331"/>
                </a:cubicBezTo>
                <a:cubicBezTo>
                  <a:pt x="-2532" y="968530"/>
                  <a:pt x="-378" y="977944"/>
                  <a:pt x="6575" y="977944"/>
                </a:cubicBezTo>
                <a:cubicBezTo>
                  <a:pt x="6636" y="977944"/>
                  <a:pt x="6759" y="977944"/>
                  <a:pt x="6821" y="977944"/>
                </a:cubicBezTo>
                <a:lnTo>
                  <a:pt x="7927346" y="977944"/>
                </a:lnTo>
                <a:cubicBezTo>
                  <a:pt x="7995643" y="977944"/>
                  <a:pt x="8051512" y="922076"/>
                  <a:pt x="8051512" y="853778"/>
                </a:cubicBezTo>
                <a:lnTo>
                  <a:pt x="8051512" y="124104"/>
                </a:lnTo>
                <a:cubicBezTo>
                  <a:pt x="8051573" y="55868"/>
                  <a:pt x="7995643" y="0"/>
                  <a:pt x="7927407" y="0"/>
                </a:cubicBezTo>
                <a:close/>
              </a:path>
            </a:pathLst>
          </a:custGeom>
          <a:solidFill>
            <a:srgbClr val="3B67AE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endParaRPr lang="pt-BR" sz="2000"/>
          </a:p>
        </p:txBody>
      </p:sp>
      <p:sp>
        <p:nvSpPr>
          <p:cNvPr id="15" name="CaixaDeTexto 5"/>
          <p:cNvSpPr txBox="1"/>
          <p:nvPr/>
        </p:nvSpPr>
        <p:spPr>
          <a:xfrm>
            <a:off x="2673659" y="2109689"/>
            <a:ext cx="49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400" b="1">
                <a:solidFill>
                  <a:schemeClr val="tx2">
                    <a:lumMod val="25000"/>
                  </a:schemeClr>
                </a:solidFill>
                <a:latin typeface="Calibri "/>
              </a:defRPr>
            </a:lvl1pPr>
          </a:lstStyle>
          <a:p>
            <a:r>
              <a:rPr lang="en-US" sz="5400" dirty="0">
                <a:solidFill>
                  <a:srgbClr val="3B67AE"/>
                </a:solidFill>
              </a:rPr>
              <a:t>2</a:t>
            </a:r>
            <a:endParaRPr lang="pt-BR" sz="5400" dirty="0">
              <a:solidFill>
                <a:srgbClr val="3B67AE"/>
              </a:solidFill>
            </a:endParaRPr>
          </a:p>
        </p:txBody>
      </p:sp>
      <p:sp>
        <p:nvSpPr>
          <p:cNvPr id="16" name="CaixaDeTexto 5"/>
          <p:cNvSpPr txBox="1"/>
          <p:nvPr/>
        </p:nvSpPr>
        <p:spPr>
          <a:xfrm>
            <a:off x="2169199" y="3112426"/>
            <a:ext cx="49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400" b="1">
                <a:solidFill>
                  <a:schemeClr val="tx2">
                    <a:lumMod val="25000"/>
                  </a:schemeClr>
                </a:solidFill>
                <a:latin typeface="Calibri "/>
              </a:defRPr>
            </a:lvl1pPr>
          </a:lstStyle>
          <a:p>
            <a:r>
              <a:rPr lang="pt-BR" sz="5400" dirty="0">
                <a:solidFill>
                  <a:srgbClr val="3B67AE"/>
                </a:solidFill>
              </a:rPr>
              <a:t>3</a:t>
            </a:r>
          </a:p>
        </p:txBody>
      </p:sp>
      <p:sp>
        <p:nvSpPr>
          <p:cNvPr id="8" name="CaixaDeTexto 5"/>
          <p:cNvSpPr txBox="1"/>
          <p:nvPr/>
        </p:nvSpPr>
        <p:spPr>
          <a:xfrm>
            <a:off x="1686599" y="4128426"/>
            <a:ext cx="49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400" b="1">
                <a:solidFill>
                  <a:schemeClr val="tx2">
                    <a:lumMod val="25000"/>
                  </a:schemeClr>
                </a:solidFill>
                <a:latin typeface="Calibri "/>
              </a:defRPr>
            </a:lvl1pPr>
          </a:lstStyle>
          <a:p>
            <a:r>
              <a:rPr lang="pt-BR" sz="5400" dirty="0">
                <a:solidFill>
                  <a:srgbClr val="3B67AE"/>
                </a:solidFill>
              </a:rPr>
              <a:t>4</a:t>
            </a:r>
          </a:p>
        </p:txBody>
      </p:sp>
      <p:sp>
        <p:nvSpPr>
          <p:cNvPr id="22" name="CaixaDeTexto 2">
            <a:extLst>
              <a:ext uri="{FF2B5EF4-FFF2-40B4-BE49-F238E27FC236}">
                <a16:creationId xmlns:a16="http://schemas.microsoft.com/office/drawing/2014/main" xmlns="" id="{0AF40A39-3B8B-4815-8862-3DE8A9E9008E}"/>
              </a:ext>
            </a:extLst>
          </p:cNvPr>
          <p:cNvSpPr txBox="1"/>
          <p:nvPr/>
        </p:nvSpPr>
        <p:spPr>
          <a:xfrm>
            <a:off x="265262" y="139982"/>
            <a:ext cx="12075975" cy="71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3600" b="1">
                <a:solidFill>
                  <a:srgbClr val="58595B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3B67AE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CONSIDERAÇÕES FINA</a:t>
            </a:r>
            <a:r>
              <a:rPr lang="pt-BR" sz="4000" kern="0" dirty="0">
                <a:solidFill>
                  <a:srgbClr val="3B67AE"/>
                </a:solidFill>
                <a:sym typeface="Arial"/>
              </a:rPr>
              <a:t>IS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3B67AE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Calibri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5CD3A51-9EC5-4258-85EC-CAC87C9F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57" y="1058871"/>
            <a:ext cx="9076864" cy="1002232"/>
          </a:xfrm>
          <a:prstGeom prst="rect">
            <a:avLst/>
          </a:prstGeom>
        </p:spPr>
      </p:pic>
      <p:sp>
        <p:nvSpPr>
          <p:cNvPr id="14" name="CaixaDeTexto 5"/>
          <p:cNvSpPr txBox="1"/>
          <p:nvPr/>
        </p:nvSpPr>
        <p:spPr>
          <a:xfrm>
            <a:off x="3160311" y="1067517"/>
            <a:ext cx="49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400" b="1">
                <a:solidFill>
                  <a:schemeClr val="tx2">
                    <a:lumMod val="25000"/>
                  </a:schemeClr>
                </a:solidFill>
                <a:latin typeface="Calibri "/>
              </a:defRPr>
            </a:lvl1pPr>
          </a:lstStyle>
          <a:p>
            <a:r>
              <a:rPr lang="en-US" sz="5400" dirty="0">
                <a:solidFill>
                  <a:srgbClr val="3B67AE"/>
                </a:solidFill>
              </a:rPr>
              <a:t>1</a:t>
            </a:r>
            <a:endParaRPr lang="pt-BR" sz="5400" dirty="0">
              <a:solidFill>
                <a:srgbClr val="3B67AE"/>
              </a:solidFill>
            </a:endParaRPr>
          </a:p>
        </p:txBody>
      </p:sp>
      <p:sp>
        <p:nvSpPr>
          <p:cNvPr id="20" name="CaixaDeTexto 5">
            <a:extLst>
              <a:ext uri="{FF2B5EF4-FFF2-40B4-BE49-F238E27FC236}">
                <a16:creationId xmlns:a16="http://schemas.microsoft.com/office/drawing/2014/main" xmlns="" id="{622B33DD-7700-4EA7-95AF-B214981F1F88}"/>
              </a:ext>
            </a:extLst>
          </p:cNvPr>
          <p:cNvSpPr txBox="1"/>
          <p:nvPr/>
        </p:nvSpPr>
        <p:spPr>
          <a:xfrm>
            <a:off x="1201832" y="5183985"/>
            <a:ext cx="49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4400" b="1">
                <a:solidFill>
                  <a:schemeClr val="tx2">
                    <a:lumMod val="25000"/>
                  </a:schemeClr>
                </a:solidFill>
                <a:latin typeface="Calibri "/>
              </a:defRPr>
            </a:lvl1pPr>
          </a:lstStyle>
          <a:p>
            <a:r>
              <a:rPr lang="pt-BR" sz="5400" dirty="0">
                <a:solidFill>
                  <a:srgbClr val="3B67AE"/>
                </a:solidFill>
              </a:rPr>
              <a:t>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A9099553-B1AE-491E-892E-7FBC3D474A43}"/>
              </a:ext>
            </a:extLst>
          </p:cNvPr>
          <p:cNvSpPr txBox="1"/>
          <p:nvPr/>
        </p:nvSpPr>
        <p:spPr>
          <a:xfrm>
            <a:off x="3947689" y="1253312"/>
            <a:ext cx="7846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PETROBRAS FOCA SEUS INVESTIMENTOS EM ATIVOS MAIS RENTÁVEIS E DO PORTE DA EMPRESA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4C3382F-DB9D-428D-8915-4E5D7953477E}"/>
              </a:ext>
            </a:extLst>
          </p:cNvPr>
          <p:cNvSpPr txBox="1"/>
          <p:nvPr/>
        </p:nvSpPr>
        <p:spPr>
          <a:xfrm>
            <a:off x="3408723" y="2267732"/>
            <a:ext cx="7846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OS DESINVESTIMENTOS AUMENTAM A CAPACIDADE DA PETROBRAS DE INVESTIR EM ATIVOS DE CLASSE MUNDIAL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D7ED7BDB-132E-4B04-9E37-719C6E6C700E}"/>
              </a:ext>
            </a:extLst>
          </p:cNvPr>
          <p:cNvSpPr txBox="1"/>
          <p:nvPr/>
        </p:nvSpPr>
        <p:spPr>
          <a:xfrm>
            <a:off x="2918703" y="3096627"/>
            <a:ext cx="77962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AS EMPRESAS QUE ADQUIREM ATIVOS DA PETROBRAS AUMENTAM OS INVESTIMENTOS, GERANDO AUMENTO DA PRODUÇÃO E MAIS EMPREGO E RENDA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E60DDAC-D0B7-4051-8E15-63065F15B3AE}"/>
              </a:ext>
            </a:extLst>
          </p:cNvPr>
          <p:cNvSpPr txBox="1"/>
          <p:nvPr/>
        </p:nvSpPr>
        <p:spPr>
          <a:xfrm>
            <a:off x="2447154" y="4114065"/>
            <a:ext cx="78132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OS DESINVESTIMENTOS DA PETROBRAS LEVAM A ABERTURA DO MERCADO </a:t>
            </a:r>
            <a:r>
              <a:rPr lang="pt-BR" sz="2000" b="1" kern="0" dirty="0" smtClean="0">
                <a:solidFill>
                  <a:schemeClr val="bg1"/>
                </a:solidFill>
                <a:latin typeface="Calibri"/>
                <a:cs typeface="Calibri"/>
              </a:rPr>
              <a:t>E A </a:t>
            </a:r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MAIOR CONCORRÊNCIA, COM BENEFÍCIOS PARA O CONSUMIDOR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3F9B4DFD-4A05-4A35-85B0-0416A0F713B9}"/>
              </a:ext>
            </a:extLst>
          </p:cNvPr>
          <p:cNvSpPr txBox="1"/>
          <p:nvPr/>
        </p:nvSpPr>
        <p:spPr>
          <a:xfrm>
            <a:off x="1980245" y="5137113"/>
            <a:ext cx="775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kern="0" dirty="0">
                <a:solidFill>
                  <a:schemeClr val="bg1"/>
                </a:solidFill>
                <a:latin typeface="Calibri"/>
                <a:cs typeface="Calibri"/>
              </a:rPr>
              <a:t>OS DESINVESTIMENTOS DA PETROBRAS ESTÃO ALINHADOS AO PLANEJAMENTO ESTRATÉGICO DA EMPRESA E ÀS POLÍTICAS PÚBLICAS EXISTENTES</a:t>
            </a:r>
          </a:p>
        </p:txBody>
      </p:sp>
    </p:spTree>
    <p:extLst>
      <p:ext uri="{BB962C8B-B14F-4D97-AF65-F5344CB8AC3E}">
        <p14:creationId xmlns:p14="http://schemas.microsoft.com/office/powerpoint/2010/main" val="96673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413A5DA-FA28-4DEB-9857-EB4C24379853}"/>
              </a:ext>
            </a:extLst>
          </p:cNvPr>
          <p:cNvSpPr txBox="1"/>
          <p:nvPr/>
        </p:nvSpPr>
        <p:spPr>
          <a:xfrm>
            <a:off x="2915289" y="1439379"/>
            <a:ext cx="6472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002060"/>
                </a:solidFill>
                <a:ea typeface="+mn-ea"/>
                <a:cs typeface="+mn-cs"/>
              </a:rPr>
              <a:t>MUITO OBRIGADO!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538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lide" r:id="rId3" imgW="6094639" imgH="3427618" progId="PowerPoint.Slide.12">
                  <p:embed/>
                </p:oleObj>
              </mc:Choice>
              <mc:Fallback>
                <p:oleObj name="Slide" r:id="rId3" imgW="6094639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EE7189-A166-465D-8F28-F501C4F0FAF3}"/>
              </a:ext>
            </a:extLst>
          </p:cNvPr>
          <p:cNvSpPr txBox="1"/>
          <p:nvPr/>
        </p:nvSpPr>
        <p:spPr>
          <a:xfrm>
            <a:off x="-280555" y="2424380"/>
            <a:ext cx="6182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B67AE"/>
                </a:solidFill>
              </a:rPr>
              <a:t>POLÍTICAS PÚBLICAS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</a:rPr>
              <a:t> DE ABERTURA E CONCORRÊNCIA 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</a:rPr>
              <a:t>DE MERCADO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0258F3-E987-4C00-ACBE-1FAAA32B273D}"/>
              </a:ext>
            </a:extLst>
          </p:cNvPr>
          <p:cNvSpPr txBox="1"/>
          <p:nvPr/>
        </p:nvSpPr>
        <p:spPr>
          <a:xfrm>
            <a:off x="7947403" y="575359"/>
            <a:ext cx="1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>
                <a:solidFill>
                  <a:srgbClr val="3B67A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4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A92DC49-41B7-4A6D-BD76-B64128ACF753}"/>
              </a:ext>
            </a:extLst>
          </p:cNvPr>
          <p:cNvSpPr/>
          <p:nvPr/>
        </p:nvSpPr>
        <p:spPr>
          <a:xfrm>
            <a:off x="1252094" y="1371881"/>
            <a:ext cx="4843906" cy="24507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6796A8D-E765-4596-9E91-857FEB318A26}"/>
              </a:ext>
            </a:extLst>
          </p:cNvPr>
          <p:cNvSpPr/>
          <p:nvPr/>
        </p:nvSpPr>
        <p:spPr>
          <a:xfrm>
            <a:off x="6423303" y="1371881"/>
            <a:ext cx="4843906" cy="2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0C8766A-D1A5-4ECE-98E0-41BB430EB449}"/>
              </a:ext>
            </a:extLst>
          </p:cNvPr>
          <p:cNvSpPr/>
          <p:nvPr/>
        </p:nvSpPr>
        <p:spPr>
          <a:xfrm>
            <a:off x="6423303" y="4032890"/>
            <a:ext cx="4843906" cy="2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015401F-3491-413C-B2BA-4056C3A18FB7}"/>
              </a:ext>
            </a:extLst>
          </p:cNvPr>
          <p:cNvSpPr/>
          <p:nvPr/>
        </p:nvSpPr>
        <p:spPr>
          <a:xfrm>
            <a:off x="1252094" y="4032890"/>
            <a:ext cx="4843906" cy="2450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484;p36">
            <a:extLst>
              <a:ext uri="{FF2B5EF4-FFF2-40B4-BE49-F238E27FC236}">
                <a16:creationId xmlns:a16="http://schemas.microsoft.com/office/drawing/2014/main" xmlns="" id="{3C8AB191-EA99-4ECD-AA12-8D204DCB48F6}"/>
              </a:ext>
            </a:extLst>
          </p:cNvPr>
          <p:cNvSpPr txBox="1"/>
          <p:nvPr/>
        </p:nvSpPr>
        <p:spPr>
          <a:xfrm>
            <a:off x="183304" y="102575"/>
            <a:ext cx="1219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Calibri"/>
                <a:cs typeface="Calibri"/>
              </a:defRPr>
            </a:lvl1pPr>
          </a:lstStyle>
          <a:p>
            <a:pPr defTabSz="914377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</a:pPr>
            <a:r>
              <a:rPr lang="pt-BR" sz="3200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POLÍTICAS PÚBLICAS DE ABERTURA E CONCORRÊNCIA DE MERCADO</a:t>
            </a:r>
            <a:endParaRPr lang="pt-BR" sz="3200" dirty="0">
              <a:solidFill>
                <a:srgbClr val="3B67A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98B8D8C-A129-4294-9EBD-31585EA8B470}"/>
              </a:ext>
            </a:extLst>
          </p:cNvPr>
          <p:cNvSpPr txBox="1"/>
          <p:nvPr/>
        </p:nvSpPr>
        <p:spPr>
          <a:xfrm>
            <a:off x="6733308" y="1898534"/>
            <a:ext cx="38866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Promoção da concorrência no setor de combustíveis, atração de investimentos em refino e logística de abastecimento e combate à práticas ilícitas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AEAD3515-786C-49B4-BAD0-E72E2DCF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9" t="9991" r="6216" b="8194"/>
          <a:stretch/>
        </p:blipFill>
        <p:spPr>
          <a:xfrm>
            <a:off x="9917833" y="759830"/>
            <a:ext cx="1747415" cy="118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EE677121-373B-4DF0-BAEE-83BBD8E6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4" y="4901578"/>
            <a:ext cx="1697320" cy="1582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5504D2AC-DA2B-4C1B-9981-E2DB088DD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7" r="7621"/>
          <a:stretch/>
        </p:blipFill>
        <p:spPr>
          <a:xfrm>
            <a:off x="9866045" y="5302713"/>
            <a:ext cx="2147721" cy="118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m 12" descr="Desenho de cachorro com a língua de fora&#10;&#10;Descrição gerada automaticamente com confiança média">
            <a:extLst>
              <a:ext uri="{FF2B5EF4-FFF2-40B4-BE49-F238E27FC236}">
                <a16:creationId xmlns:a16="http://schemas.microsoft.com/office/drawing/2014/main" xmlns="" id="{0F8A7666-44EC-4069-9A54-458BE3369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6" y="745008"/>
            <a:ext cx="2253123" cy="112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E451403-A4BD-4795-9FC1-0FC136DA8987}"/>
              </a:ext>
            </a:extLst>
          </p:cNvPr>
          <p:cNvSpPr txBox="1"/>
          <p:nvPr/>
        </p:nvSpPr>
        <p:spPr>
          <a:xfrm>
            <a:off x="2100755" y="4442660"/>
            <a:ext cx="39952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a atividade de exploração e produção de petróleo e gás natural em terra, estimulando o desenvolvimento dessa indústria em todo território nacional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09FC147-D33E-4C56-B45C-91D2A7141D8F}"/>
              </a:ext>
            </a:extLst>
          </p:cNvPr>
          <p:cNvSpPr txBox="1"/>
          <p:nvPr/>
        </p:nvSpPr>
        <p:spPr>
          <a:xfrm>
            <a:off x="6733309" y="4442660"/>
            <a:ext cx="3013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Criação de condições para a Revitalização de Campos marítimos maduros e de aproveitamento dos de baixa economicidade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ECF23CD-0996-4F18-9523-0811D1394E8F}"/>
              </a:ext>
            </a:extLst>
          </p:cNvPr>
          <p:cNvSpPr txBox="1"/>
          <p:nvPr/>
        </p:nvSpPr>
        <p:spPr>
          <a:xfrm>
            <a:off x="1659835" y="1883646"/>
            <a:ext cx="43513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Formação de um mercado de gás natural aberto, dinâmico, competitivo e com maior pluralidade de agentes, promovendo condições para redução do preço do energético</a:t>
            </a:r>
          </a:p>
        </p:txBody>
      </p:sp>
    </p:spTree>
    <p:extLst>
      <p:ext uri="{BB962C8B-B14F-4D97-AF65-F5344CB8AC3E}">
        <p14:creationId xmlns:p14="http://schemas.microsoft.com/office/powerpoint/2010/main" val="30811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EE7189-A166-465D-8F28-F501C4F0FAF3}"/>
              </a:ext>
            </a:extLst>
          </p:cNvPr>
          <p:cNvSpPr txBox="1"/>
          <p:nvPr/>
        </p:nvSpPr>
        <p:spPr>
          <a:xfrm>
            <a:off x="0" y="2289299"/>
            <a:ext cx="6101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DESINVESTIMENTOS DA PETROBRAS NA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PRODUÇÃO DE </a:t>
            </a:r>
          </a:p>
          <a:p>
            <a:pPr algn="ctr"/>
            <a:r>
              <a:rPr lang="pt-BR" sz="4000" dirty="0">
                <a:solidFill>
                  <a:srgbClr val="3B67A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PETRÓLEO E GÁS NATURAL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C0258F3-E987-4C00-ACBE-1FAAA32B273D}"/>
              </a:ext>
            </a:extLst>
          </p:cNvPr>
          <p:cNvSpPr txBox="1"/>
          <p:nvPr/>
        </p:nvSpPr>
        <p:spPr>
          <a:xfrm>
            <a:off x="7947403" y="575359"/>
            <a:ext cx="1796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0" b="1" dirty="0">
                <a:solidFill>
                  <a:srgbClr val="3B67A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1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CB45725-16F1-4DAD-935A-018C59AFE3CB}"/>
              </a:ext>
            </a:extLst>
          </p:cNvPr>
          <p:cNvSpPr/>
          <p:nvPr/>
        </p:nvSpPr>
        <p:spPr>
          <a:xfrm>
            <a:off x="0" y="1137784"/>
            <a:ext cx="12192000" cy="57202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58D551-11A2-4116-9A56-18B6C9418991}"/>
              </a:ext>
            </a:extLst>
          </p:cNvPr>
          <p:cNvSpPr txBox="1">
            <a:spLocks/>
          </p:cNvSpPr>
          <p:nvPr/>
        </p:nvSpPr>
        <p:spPr>
          <a:xfrm>
            <a:off x="205229" y="199884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PRODUÇÃO PETROBRAS DESDE 2010 : PRÉ-SAL, PÓS SAL E TERRA</a:t>
            </a:r>
            <a:endParaRPr lang="pt-BR" sz="3200" b="1" dirty="0">
              <a:solidFill>
                <a:srgbClr val="3B67A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1" descr="Petróleo Equivalente (boe/d) Offshore"/>
          <p:cNvSpPr>
            <a:spLocks noChangeAspect="1" noChangeArrowheads="1"/>
          </p:cNvSpPr>
          <p:nvPr/>
        </p:nvSpPr>
        <p:spPr bwMode="auto">
          <a:xfrm>
            <a:off x="609600" y="2811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897743"/>
              </p:ext>
            </p:extLst>
          </p:nvPr>
        </p:nvGraphicFramePr>
        <p:xfrm>
          <a:off x="0" y="1415874"/>
          <a:ext cx="6898079" cy="465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629"/>
              </p:ext>
            </p:extLst>
          </p:nvPr>
        </p:nvGraphicFramePr>
        <p:xfrm>
          <a:off x="7085609" y="1137785"/>
          <a:ext cx="4606521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44196"/>
              </p:ext>
            </p:extLst>
          </p:nvPr>
        </p:nvGraphicFramePr>
        <p:xfrm>
          <a:off x="7085609" y="4026704"/>
          <a:ext cx="4606521" cy="270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62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8">
            <a:extLst>
              <a:ext uri="{FF2B5EF4-FFF2-40B4-BE49-F238E27FC236}">
                <a16:creationId xmlns:a16="http://schemas.microsoft.com/office/drawing/2014/main" xmlns="" id="{04C92763-1722-45C6-8B48-159F7AFE24D6}"/>
              </a:ext>
            </a:extLst>
          </p:cNvPr>
          <p:cNvSpPr/>
          <p:nvPr/>
        </p:nvSpPr>
        <p:spPr>
          <a:xfrm>
            <a:off x="2100893" y="1203861"/>
            <a:ext cx="1329694" cy="891165"/>
          </a:xfrm>
          <a:prstGeom prst="homePlate">
            <a:avLst>
              <a:gd name="adj" fmla="val 46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7C828E2-8DF4-4423-9466-7043F8F37E73}"/>
              </a:ext>
            </a:extLst>
          </p:cNvPr>
          <p:cNvSpPr/>
          <p:nvPr/>
        </p:nvSpPr>
        <p:spPr>
          <a:xfrm>
            <a:off x="3133151" y="1209497"/>
            <a:ext cx="7690562" cy="89116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Pentagon 48">
            <a:extLst>
              <a:ext uri="{FF2B5EF4-FFF2-40B4-BE49-F238E27FC236}">
                <a16:creationId xmlns:a16="http://schemas.microsoft.com/office/drawing/2014/main" xmlns="" id="{232EF3C3-DFF5-41D2-8DF5-BAE5A6F1D9CF}"/>
              </a:ext>
            </a:extLst>
          </p:cNvPr>
          <p:cNvSpPr/>
          <p:nvPr/>
        </p:nvSpPr>
        <p:spPr>
          <a:xfrm>
            <a:off x="2100893" y="2310417"/>
            <a:ext cx="1329694" cy="891165"/>
          </a:xfrm>
          <a:prstGeom prst="homePlate">
            <a:avLst>
              <a:gd name="adj" fmla="val 46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D4C7BDA2-F2A0-4921-9CEF-C1EB1983746D}"/>
              </a:ext>
            </a:extLst>
          </p:cNvPr>
          <p:cNvSpPr/>
          <p:nvPr/>
        </p:nvSpPr>
        <p:spPr>
          <a:xfrm>
            <a:off x="3133151" y="2316053"/>
            <a:ext cx="7690562" cy="89116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Pentagon 48">
            <a:extLst>
              <a:ext uri="{FF2B5EF4-FFF2-40B4-BE49-F238E27FC236}">
                <a16:creationId xmlns:a16="http://schemas.microsoft.com/office/drawing/2014/main" xmlns="" id="{20FA780E-C9E0-45E7-8033-D8E13905FFCA}"/>
              </a:ext>
            </a:extLst>
          </p:cNvPr>
          <p:cNvSpPr/>
          <p:nvPr/>
        </p:nvSpPr>
        <p:spPr>
          <a:xfrm>
            <a:off x="2100893" y="3367943"/>
            <a:ext cx="1329694" cy="891165"/>
          </a:xfrm>
          <a:prstGeom prst="homePlate">
            <a:avLst>
              <a:gd name="adj" fmla="val 46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722E5418-E651-4858-86BB-DC3A9181A24B}"/>
              </a:ext>
            </a:extLst>
          </p:cNvPr>
          <p:cNvSpPr/>
          <p:nvPr/>
        </p:nvSpPr>
        <p:spPr>
          <a:xfrm>
            <a:off x="3133151" y="3373579"/>
            <a:ext cx="7690562" cy="89116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Pentagon 48">
            <a:extLst>
              <a:ext uri="{FF2B5EF4-FFF2-40B4-BE49-F238E27FC236}">
                <a16:creationId xmlns:a16="http://schemas.microsoft.com/office/drawing/2014/main" xmlns="" id="{0E8DCCB7-3EF4-42A4-82A4-50C96CD4234F}"/>
              </a:ext>
            </a:extLst>
          </p:cNvPr>
          <p:cNvSpPr/>
          <p:nvPr/>
        </p:nvSpPr>
        <p:spPr>
          <a:xfrm>
            <a:off x="2100893" y="4428025"/>
            <a:ext cx="1329694" cy="891165"/>
          </a:xfrm>
          <a:prstGeom prst="homePlate">
            <a:avLst>
              <a:gd name="adj" fmla="val 46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xmlns="" id="{93B9B2D6-8AC6-4BA4-8E74-5CEB4697D55C}"/>
              </a:ext>
            </a:extLst>
          </p:cNvPr>
          <p:cNvSpPr/>
          <p:nvPr/>
        </p:nvSpPr>
        <p:spPr>
          <a:xfrm>
            <a:off x="3133151" y="4433661"/>
            <a:ext cx="7690562" cy="89116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Pentagon 48">
            <a:extLst>
              <a:ext uri="{FF2B5EF4-FFF2-40B4-BE49-F238E27FC236}">
                <a16:creationId xmlns:a16="http://schemas.microsoft.com/office/drawing/2014/main" xmlns="" id="{DC7F748F-C4C1-4F93-A621-59066BC4D809}"/>
              </a:ext>
            </a:extLst>
          </p:cNvPr>
          <p:cNvSpPr/>
          <p:nvPr/>
        </p:nvSpPr>
        <p:spPr>
          <a:xfrm>
            <a:off x="2100893" y="5476835"/>
            <a:ext cx="1329694" cy="891165"/>
          </a:xfrm>
          <a:prstGeom prst="homePlate">
            <a:avLst>
              <a:gd name="adj" fmla="val 468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BD1783F7-8C08-4845-BD7D-E028603ECCF1}"/>
              </a:ext>
            </a:extLst>
          </p:cNvPr>
          <p:cNvSpPr/>
          <p:nvPr/>
        </p:nvSpPr>
        <p:spPr>
          <a:xfrm>
            <a:off x="3133151" y="5482471"/>
            <a:ext cx="7690562" cy="891165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Espaço Reservado para Texto 3">
            <a:extLst>
              <a:ext uri="{FF2B5EF4-FFF2-40B4-BE49-F238E27FC236}">
                <a16:creationId xmlns:a16="http://schemas.microsoft.com/office/drawing/2014/main" xmlns="" id="{07504082-94E7-4367-B887-DB14A0786068}"/>
              </a:ext>
            </a:extLst>
          </p:cNvPr>
          <p:cNvSpPr txBox="1">
            <a:spLocks/>
          </p:cNvSpPr>
          <p:nvPr/>
        </p:nvSpPr>
        <p:spPr>
          <a:xfrm>
            <a:off x="114301" y="199884"/>
            <a:ext cx="12077700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27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DESINVESTIMENTOS DA PETROBRAS NA PRODUÇÃO DE PETRÓLEO E GÁS NATURAL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F699D148-360B-4CB9-8556-5395D7803B16}"/>
              </a:ext>
            </a:extLst>
          </p:cNvPr>
          <p:cNvSpPr txBox="1"/>
          <p:nvPr/>
        </p:nvSpPr>
        <p:spPr>
          <a:xfrm>
            <a:off x="3575603" y="1403221"/>
            <a:ext cx="713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Desinvestimentos de campos em terra e em águas rasas</a:t>
            </a:r>
            <a:endParaRPr lang="pt-BR" sz="2400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D4B72FDC-1F3A-4E29-BCA9-9F1F87FA015A}"/>
              </a:ext>
            </a:extLst>
          </p:cNvPr>
          <p:cNvSpPr txBox="1"/>
          <p:nvPr/>
        </p:nvSpPr>
        <p:spPr>
          <a:xfrm>
            <a:off x="3480282" y="2407506"/>
            <a:ext cx="74866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950" dirty="0">
                <a:solidFill>
                  <a:schemeClr val="accent1"/>
                </a:solidFill>
              </a:rPr>
              <a:t>Estratégia de otimização de portfólio, concentrando os seus recursos em águas profundas e </a:t>
            </a:r>
            <a:r>
              <a:rPr lang="pt-BR" sz="1950" dirty="0" err="1">
                <a:solidFill>
                  <a:schemeClr val="accent1"/>
                </a:solidFill>
              </a:rPr>
              <a:t>ultra-profundas</a:t>
            </a:r>
            <a:r>
              <a:rPr lang="pt-BR" sz="1950" dirty="0">
                <a:solidFill>
                  <a:schemeClr val="accent1"/>
                </a:solidFill>
              </a:rPr>
              <a:t>, principalmente na área do </a:t>
            </a:r>
            <a:r>
              <a:rPr lang="pt-BR" sz="1950" dirty="0" err="1">
                <a:solidFill>
                  <a:schemeClr val="accent1"/>
                </a:solidFill>
              </a:rPr>
              <a:t>pré</a:t>
            </a:r>
            <a:r>
              <a:rPr lang="pt-BR" sz="1950" dirty="0">
                <a:solidFill>
                  <a:schemeClr val="accent1"/>
                </a:solidFill>
              </a:rPr>
              <a:t>-s</a:t>
            </a:r>
            <a:r>
              <a:rPr lang="pt-BR" sz="1900" dirty="0">
                <a:solidFill>
                  <a:schemeClr val="accent1"/>
                </a:solidFill>
              </a:rPr>
              <a:t>al</a:t>
            </a:r>
            <a:endParaRPr lang="pt-BR" sz="1900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81A1D204-119A-4DAA-B8FC-049C9576BFA9}"/>
              </a:ext>
            </a:extLst>
          </p:cNvPr>
          <p:cNvSpPr txBox="1"/>
          <p:nvPr/>
        </p:nvSpPr>
        <p:spPr>
          <a:xfrm>
            <a:off x="3575602" y="3391458"/>
            <a:ext cx="72481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1"/>
                </a:solidFill>
              </a:rPr>
              <a:t>Ativos com maior retorno financeiro e com necessidade de expressivos investimentos</a:t>
            </a:r>
            <a:endParaRPr lang="pt-BR" sz="2200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EFD3388A-F001-4448-BD18-372BB10F9336}"/>
              </a:ext>
            </a:extLst>
          </p:cNvPr>
          <p:cNvSpPr txBox="1"/>
          <p:nvPr/>
        </p:nvSpPr>
        <p:spPr>
          <a:xfrm>
            <a:off x="3575602" y="4658163"/>
            <a:ext cx="72664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1"/>
                </a:solidFill>
              </a:rPr>
              <a:t>Capacidade limitada de investimento em determinados ativos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BB7D40D6-3256-41DC-AB4E-D4EC5B890834}"/>
              </a:ext>
            </a:extLst>
          </p:cNvPr>
          <p:cNvSpPr txBox="1"/>
          <p:nvPr/>
        </p:nvSpPr>
        <p:spPr>
          <a:xfrm>
            <a:off x="3582206" y="5508840"/>
            <a:ext cx="7486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O MME coordena </a:t>
            </a:r>
            <a:r>
              <a:rPr lang="pt-BR" dirty="0" smtClean="0">
                <a:solidFill>
                  <a:schemeClr val="accent1"/>
                </a:solidFill>
              </a:rPr>
              <a:t>dois </a:t>
            </a:r>
            <a:r>
              <a:rPr lang="pt-BR" dirty="0">
                <a:solidFill>
                  <a:schemeClr val="accent1"/>
                </a:solidFill>
              </a:rPr>
              <a:t>Programas Governamentais para tratar da produção </a:t>
            </a:r>
            <a:endParaRPr lang="pt-BR" dirty="0" smtClean="0">
              <a:solidFill>
                <a:schemeClr val="accent1"/>
              </a:solidFill>
            </a:endParaRPr>
          </a:p>
          <a:p>
            <a:r>
              <a:rPr lang="pt-BR" dirty="0" smtClean="0">
                <a:solidFill>
                  <a:schemeClr val="accent1"/>
                </a:solidFill>
              </a:rPr>
              <a:t>de </a:t>
            </a:r>
            <a:r>
              <a:rPr lang="pt-BR" dirty="0">
                <a:solidFill>
                  <a:schemeClr val="accent1"/>
                </a:solidFill>
              </a:rPr>
              <a:t>petróleo e gás em terra e nos campos do </a:t>
            </a:r>
            <a:r>
              <a:rPr lang="pt-BR" dirty="0" err="1">
                <a:solidFill>
                  <a:schemeClr val="accent1"/>
                </a:solidFill>
              </a:rPr>
              <a:t>pós-sal</a:t>
            </a:r>
            <a:r>
              <a:rPr lang="pt-BR" dirty="0">
                <a:solidFill>
                  <a:schemeClr val="accent1"/>
                </a:solidFill>
              </a:rPr>
              <a:t>, </a:t>
            </a:r>
            <a:r>
              <a:rPr lang="pt-BR" dirty="0" smtClean="0">
                <a:solidFill>
                  <a:schemeClr val="accent1"/>
                </a:solidFill>
              </a:rPr>
              <a:t>REATE </a:t>
            </a:r>
            <a:r>
              <a:rPr lang="pt-BR" dirty="0">
                <a:solidFill>
                  <a:schemeClr val="accent1"/>
                </a:solidFill>
              </a:rPr>
              <a:t>e PROMAR, respectivamente</a:t>
            </a:r>
            <a:endParaRPr lang="pt-BR" dirty="0"/>
          </a:p>
        </p:txBody>
      </p:sp>
      <p:pic>
        <p:nvPicPr>
          <p:cNvPr id="57" name="Gráfico 56">
            <a:extLst>
              <a:ext uri="{FF2B5EF4-FFF2-40B4-BE49-F238E27FC236}">
                <a16:creationId xmlns:a16="http://schemas.microsoft.com/office/drawing/2014/main" xmlns="" id="{2B825FC1-DA70-46CA-A80B-7CCC9590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101" y="2440923"/>
            <a:ext cx="928050" cy="713885"/>
          </a:xfrm>
          <a:prstGeom prst="rect">
            <a:avLst/>
          </a:prstGeom>
        </p:spPr>
      </p:pic>
      <p:pic>
        <p:nvPicPr>
          <p:cNvPr id="58" name="Gráfico 57">
            <a:extLst>
              <a:ext uri="{FF2B5EF4-FFF2-40B4-BE49-F238E27FC236}">
                <a16:creationId xmlns:a16="http://schemas.microsoft.com/office/drawing/2014/main" xmlns="" id="{A2524246-AFBB-499B-A3A4-3285DE0ED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4767" y="4543987"/>
            <a:ext cx="428504" cy="659238"/>
          </a:xfrm>
          <a:prstGeom prst="rect">
            <a:avLst/>
          </a:prstGeom>
        </p:spPr>
      </p:pic>
      <p:sp>
        <p:nvSpPr>
          <p:cNvPr id="60" name="Oval 20">
            <a:extLst>
              <a:ext uri="{FF2B5EF4-FFF2-40B4-BE49-F238E27FC236}">
                <a16:creationId xmlns:a16="http://schemas.microsoft.com/office/drawing/2014/main" xmlns="" id="{2574AF85-C0E7-4681-AFFB-276F0521FCD6}"/>
              </a:ext>
            </a:extLst>
          </p:cNvPr>
          <p:cNvSpPr/>
          <p:nvPr/>
        </p:nvSpPr>
        <p:spPr>
          <a:xfrm>
            <a:off x="2321574" y="3514568"/>
            <a:ext cx="572477" cy="6463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Block Arc 11">
            <a:extLst>
              <a:ext uri="{FF2B5EF4-FFF2-40B4-BE49-F238E27FC236}">
                <a16:creationId xmlns:a16="http://schemas.microsoft.com/office/drawing/2014/main" xmlns="" id="{3A065C5B-7E46-4D8A-865E-B18FBE7608FA}"/>
              </a:ext>
            </a:extLst>
          </p:cNvPr>
          <p:cNvSpPr/>
          <p:nvPr/>
        </p:nvSpPr>
        <p:spPr>
          <a:xfrm>
            <a:off x="2496597" y="3668182"/>
            <a:ext cx="228490" cy="3472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4" name="Gráfico 63" descr="Plataforma de petróleo com preenchimento sólido">
            <a:extLst>
              <a:ext uri="{FF2B5EF4-FFF2-40B4-BE49-F238E27FC236}">
                <a16:creationId xmlns:a16="http://schemas.microsoft.com/office/drawing/2014/main" xmlns="" id="{DD044D94-C889-499A-A23B-4783259D3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3337" y="1247139"/>
            <a:ext cx="688952" cy="688952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xmlns="" id="{1E342597-3C0C-4760-8AA4-0085D4001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1574" y="5582096"/>
            <a:ext cx="626531" cy="6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43DF8EC4-FD2F-4540-BC27-050C6A336A6A}"/>
              </a:ext>
            </a:extLst>
          </p:cNvPr>
          <p:cNvSpPr/>
          <p:nvPr/>
        </p:nvSpPr>
        <p:spPr>
          <a:xfrm>
            <a:off x="205229" y="733284"/>
            <a:ext cx="6173830" cy="557806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58D551-11A2-4116-9A56-18B6C9418991}"/>
              </a:ext>
            </a:extLst>
          </p:cNvPr>
          <p:cNvSpPr txBox="1">
            <a:spLocks/>
          </p:cNvSpPr>
          <p:nvPr/>
        </p:nvSpPr>
        <p:spPr>
          <a:xfrm>
            <a:off x="205229" y="199884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CASOS DE SUCESSO DO DESINVESTIMENTO DA PETROBRAS</a:t>
            </a:r>
            <a:endParaRPr lang="pt-BR" sz="3200" b="1" dirty="0">
              <a:solidFill>
                <a:srgbClr val="3B67A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5229" y="904585"/>
            <a:ext cx="607931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pt-BR" dirty="0">
                <a:effectLst/>
              </a:rPr>
              <a:t>Polo de Riacho da Forquilha</a:t>
            </a:r>
          </a:p>
          <a:p>
            <a:pPr marL="5400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0" dirty="0">
                <a:effectLst/>
              </a:rPr>
              <a:t>Dezembro de 2019: da Petrobras para a empresa Potiguar E&amp;P, contemplando </a:t>
            </a:r>
            <a:r>
              <a:rPr lang="pt-BR" sz="2200" dirty="0">
                <a:effectLst/>
              </a:rPr>
              <a:t>34</a:t>
            </a:r>
            <a:r>
              <a:rPr lang="pt-BR" sz="2200" b="0" dirty="0">
                <a:effectLst/>
              </a:rPr>
              <a:t> </a:t>
            </a:r>
            <a:r>
              <a:rPr lang="pt-BR" sz="2200" b="0" dirty="0" smtClean="0">
                <a:effectLst/>
              </a:rPr>
              <a:t>campos </a:t>
            </a:r>
            <a:r>
              <a:rPr lang="pt-BR" sz="2200" dirty="0" smtClean="0">
                <a:effectLst/>
              </a:rPr>
              <a:t>terrestres</a:t>
            </a:r>
            <a:r>
              <a:rPr lang="pt-BR" sz="2200" b="0" dirty="0" smtClean="0">
                <a:effectLst/>
              </a:rPr>
              <a:t> </a:t>
            </a:r>
            <a:r>
              <a:rPr lang="pt-BR" sz="2200" b="0" dirty="0">
                <a:effectLst/>
              </a:rPr>
              <a:t>no Rio Grande do Norte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dirty="0">
                <a:effectLst/>
              </a:rPr>
              <a:t>Aumento</a:t>
            </a:r>
            <a:r>
              <a:rPr lang="pt-BR" sz="2200" b="0" dirty="0">
                <a:effectLst/>
              </a:rPr>
              <a:t> de até </a:t>
            </a:r>
            <a:r>
              <a:rPr lang="pt-BR" sz="2200" dirty="0">
                <a:effectLst/>
              </a:rPr>
              <a:t>43%</a:t>
            </a:r>
            <a:r>
              <a:rPr lang="pt-BR" sz="2200" b="0" dirty="0">
                <a:effectLst/>
              </a:rPr>
              <a:t> n</a:t>
            </a:r>
            <a:r>
              <a:rPr lang="pt-BR" sz="2200" b="0" dirty="0" smtClean="0">
                <a:effectLst/>
              </a:rPr>
              <a:t>a </a:t>
            </a:r>
            <a:r>
              <a:rPr lang="pt-BR" sz="2200" b="0" dirty="0">
                <a:effectLst/>
              </a:rPr>
              <a:t>p</a:t>
            </a:r>
            <a:r>
              <a:rPr lang="pt-BR" sz="2200" b="0" dirty="0" smtClean="0">
                <a:effectLst/>
              </a:rPr>
              <a:t>rodução </a:t>
            </a:r>
            <a:r>
              <a:rPr lang="pt-BR" sz="2200" b="0" dirty="0">
                <a:effectLst/>
              </a:rPr>
              <a:t>de petróleo</a:t>
            </a:r>
            <a:endParaRPr lang="pt-BR" sz="2200" dirty="0"/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0" dirty="0">
                <a:effectLst/>
              </a:rPr>
              <a:t>Até maio de 2021 investidos </a:t>
            </a:r>
            <a:r>
              <a:rPr lang="pt-BR" sz="2200" dirty="0">
                <a:effectLst/>
              </a:rPr>
              <a:t>R$116 milhões</a:t>
            </a:r>
            <a:endParaRPr lang="pt-BR" sz="2200" b="0" dirty="0">
              <a:effectLst/>
            </a:endParaRP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0" dirty="0">
                <a:effectLst/>
              </a:rPr>
              <a:t>Investimentos previstos em </a:t>
            </a:r>
            <a:r>
              <a:rPr lang="pt-BR" sz="2200" dirty="0">
                <a:effectLst/>
              </a:rPr>
              <a:t>US$ 100 milhões </a:t>
            </a:r>
            <a:r>
              <a:rPr lang="pt-BR" sz="2200" b="0" dirty="0">
                <a:effectLst/>
              </a:rPr>
              <a:t>nos próximos 5 anos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b="0" dirty="0">
                <a:effectLst/>
              </a:rPr>
              <a:t>2º  </a:t>
            </a:r>
            <a:r>
              <a:rPr lang="pt-BR" sz="2200" b="0" dirty="0" smtClean="0">
                <a:effectLst/>
              </a:rPr>
              <a:t>Sem./2021: nova </a:t>
            </a:r>
            <a:r>
              <a:rPr lang="pt-BR" sz="2200" b="0" dirty="0">
                <a:effectLst/>
              </a:rPr>
              <a:t>campanha de perfuração para aumentar o volume de produção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200" dirty="0">
                <a:effectLst/>
              </a:rPr>
              <a:t>226</a:t>
            </a:r>
            <a:r>
              <a:rPr lang="pt-BR" sz="2200" b="0" dirty="0">
                <a:effectLst/>
              </a:rPr>
              <a:t> </a:t>
            </a:r>
            <a:r>
              <a:rPr lang="pt-BR" sz="2200" dirty="0">
                <a:effectLst/>
              </a:rPr>
              <a:t>empregos</a:t>
            </a:r>
            <a:r>
              <a:rPr lang="pt-BR" sz="2200" b="0" dirty="0">
                <a:effectLst/>
              </a:rPr>
              <a:t> diretos e </a:t>
            </a:r>
            <a:r>
              <a:rPr lang="pt-BR" sz="2200" dirty="0">
                <a:effectLst/>
              </a:rPr>
              <a:t>360</a:t>
            </a:r>
            <a:r>
              <a:rPr lang="pt-BR" sz="2200" b="0" dirty="0">
                <a:effectLst/>
              </a:rPr>
              <a:t> </a:t>
            </a:r>
            <a:r>
              <a:rPr lang="pt-BR" sz="2200" dirty="0">
                <a:effectLst/>
              </a:rPr>
              <a:t>indiretos</a:t>
            </a:r>
            <a:endParaRPr lang="pt-BR" sz="2200" b="0" dirty="0">
              <a:effectLst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A990452-119A-4F35-8200-41A209D81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25023"/>
              </p:ext>
            </p:extLst>
          </p:nvPr>
        </p:nvGraphicFramePr>
        <p:xfrm>
          <a:off x="6534034" y="1825651"/>
          <a:ext cx="5564448" cy="36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8671D13-CE41-455D-A136-FF615EA2FE1B}"/>
              </a:ext>
            </a:extLst>
          </p:cNvPr>
          <p:cNvSpPr txBox="1"/>
          <p:nvPr/>
        </p:nvSpPr>
        <p:spPr>
          <a:xfrm>
            <a:off x="7824355" y="4197928"/>
            <a:ext cx="405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1AD8407-D6F8-46D1-A947-BDE07242A7C9}"/>
              </a:ext>
            </a:extLst>
          </p:cNvPr>
          <p:cNvSpPr txBox="1"/>
          <p:nvPr/>
        </p:nvSpPr>
        <p:spPr>
          <a:xfrm>
            <a:off x="9212348" y="2978728"/>
            <a:ext cx="50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4FC8A73-8DB7-4BCC-8A5D-F0A4CBBE0C4D}"/>
              </a:ext>
            </a:extLst>
          </p:cNvPr>
          <p:cNvSpPr txBox="1"/>
          <p:nvPr/>
        </p:nvSpPr>
        <p:spPr>
          <a:xfrm>
            <a:off x="10663611" y="2268683"/>
            <a:ext cx="50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1462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CD3F12E7-95AC-4BA6-9995-777CBAF82E7E}"/>
              </a:ext>
            </a:extLst>
          </p:cNvPr>
          <p:cNvSpPr/>
          <p:nvPr/>
        </p:nvSpPr>
        <p:spPr>
          <a:xfrm>
            <a:off x="205229" y="1438963"/>
            <a:ext cx="6173830" cy="437542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658D551-11A2-4116-9A56-18B6C9418991}"/>
              </a:ext>
            </a:extLst>
          </p:cNvPr>
          <p:cNvSpPr txBox="1">
            <a:spLocks/>
          </p:cNvSpPr>
          <p:nvPr/>
        </p:nvSpPr>
        <p:spPr>
          <a:xfrm>
            <a:off x="205229" y="239641"/>
            <a:ext cx="11486901" cy="533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pt-BR" sz="3200" b="1" dirty="0">
                <a:solidFill>
                  <a:srgbClr val="3B67A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CASOS DE SUCESSO DO DESINVESTIMENTO DA PETROBRAS</a:t>
            </a:r>
            <a:endParaRPr lang="pt-BR" sz="3200" b="1" dirty="0">
              <a:solidFill>
                <a:srgbClr val="3B67A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149" y="1944914"/>
            <a:ext cx="593799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</a:rPr>
              <a:t>Polo Macau</a:t>
            </a: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chemeClr val="accent1"/>
                </a:solidFill>
              </a:rPr>
              <a:t>Maio de 2020: da Petrobras para a empresa 3R Petroleum, contemplando </a:t>
            </a:r>
            <a:r>
              <a:rPr lang="pt-BR" sz="2400" b="1" dirty="0">
                <a:solidFill>
                  <a:schemeClr val="accent1"/>
                </a:solidFill>
              </a:rPr>
              <a:t>7 campos </a:t>
            </a:r>
            <a:r>
              <a:rPr lang="pt-BR" sz="2400" b="1" dirty="0" smtClean="0">
                <a:solidFill>
                  <a:schemeClr val="accent1"/>
                </a:solidFill>
              </a:rPr>
              <a:t>terrestres </a:t>
            </a:r>
            <a:r>
              <a:rPr lang="pt-BR" sz="2400" dirty="0">
                <a:solidFill>
                  <a:schemeClr val="accent1"/>
                </a:solidFill>
              </a:rPr>
              <a:t>no Rio Grande do Norte. </a:t>
            </a: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1"/>
                </a:solidFill>
              </a:rPr>
              <a:t>Aumento</a:t>
            </a: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>
                <a:solidFill>
                  <a:schemeClr val="accent1"/>
                </a:solidFill>
              </a:rPr>
              <a:t>de até </a:t>
            </a:r>
            <a:r>
              <a:rPr lang="pt-BR" sz="2400" b="1" dirty="0">
                <a:solidFill>
                  <a:schemeClr val="accent1"/>
                </a:solidFill>
              </a:rPr>
              <a:t>27% </a:t>
            </a:r>
            <a:r>
              <a:rPr lang="pt-BR" sz="2400" b="1" dirty="0" smtClean="0">
                <a:solidFill>
                  <a:schemeClr val="accent1"/>
                </a:solidFill>
              </a:rPr>
              <a:t>na </a:t>
            </a:r>
            <a:r>
              <a:rPr lang="pt-BR" sz="2400" b="1" dirty="0">
                <a:solidFill>
                  <a:schemeClr val="accent1"/>
                </a:solidFill>
              </a:rPr>
              <a:t>produção de petróleo</a:t>
            </a:r>
            <a:endParaRPr lang="pt-BR" sz="2400" dirty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700"/>
              </a:spcBef>
              <a:spcAft>
                <a:spcPts val="700"/>
              </a:spcAft>
              <a:buFont typeface="Wingdings" pitchFamily="2" charset="2"/>
              <a:buChar char="Ø"/>
            </a:pPr>
            <a:r>
              <a:rPr lang="pt-BR" sz="2400" dirty="0">
                <a:solidFill>
                  <a:schemeClr val="accent1"/>
                </a:solidFill>
              </a:rPr>
              <a:t>Até maio de 2021 investidos </a:t>
            </a:r>
            <a:r>
              <a:rPr lang="pt-BR" sz="2400" b="1" dirty="0" smtClean="0">
                <a:solidFill>
                  <a:schemeClr val="accent1"/>
                </a:solidFill>
              </a:rPr>
              <a:t>R$149 </a:t>
            </a:r>
            <a:r>
              <a:rPr lang="pt-BR" sz="2400" b="1" dirty="0">
                <a:solidFill>
                  <a:schemeClr val="accent1"/>
                </a:solidFill>
              </a:rPr>
              <a:t>milhões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3B056E18-B314-473D-BB91-D472FC4B85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975389"/>
              </p:ext>
            </p:extLst>
          </p:nvPr>
        </p:nvGraphicFramePr>
        <p:xfrm>
          <a:off x="6616863" y="1849582"/>
          <a:ext cx="5251988" cy="342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9E1F6AA-B965-4D1D-8F39-62E00B1BB3DD}"/>
              </a:ext>
            </a:extLst>
          </p:cNvPr>
          <p:cNvSpPr txBox="1"/>
          <p:nvPr/>
        </p:nvSpPr>
        <p:spPr>
          <a:xfrm>
            <a:off x="7830357" y="4184073"/>
            <a:ext cx="50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9C041C-3F31-4E19-9587-3D40029EE143}"/>
              </a:ext>
            </a:extLst>
          </p:cNvPr>
          <p:cNvSpPr txBox="1"/>
          <p:nvPr/>
        </p:nvSpPr>
        <p:spPr>
          <a:xfrm>
            <a:off x="9156930" y="2746664"/>
            <a:ext cx="50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8DEFC51-CC68-48A6-B78B-0891CBE595D2}"/>
              </a:ext>
            </a:extLst>
          </p:cNvPr>
          <p:cNvSpPr txBox="1"/>
          <p:nvPr/>
        </p:nvSpPr>
        <p:spPr>
          <a:xfrm>
            <a:off x="10483503" y="1974274"/>
            <a:ext cx="503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8164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10467</TotalTime>
  <Words>1303</Words>
  <Application>Microsoft Office PowerPoint</Application>
  <PresentationFormat>Widescreen</PresentationFormat>
  <Paragraphs>238</Paragraphs>
  <Slides>22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8" baseType="lpstr">
      <vt:lpstr>맑은 고딕</vt:lpstr>
      <vt:lpstr>Arial</vt:lpstr>
      <vt:lpstr>Arial Narrow</vt:lpstr>
      <vt:lpstr>Berlin Sans FB</vt:lpstr>
      <vt:lpstr>Calibri</vt:lpstr>
      <vt:lpstr>Calibri </vt:lpstr>
      <vt:lpstr>Calibri Light</vt:lpstr>
      <vt:lpstr>Courier New</vt:lpstr>
      <vt:lpstr>Tahoma</vt:lpstr>
      <vt:lpstr>Times New Roman</vt:lpstr>
      <vt:lpstr>Trebuchet MS</vt:lpstr>
      <vt:lpstr>Verdana</vt:lpstr>
      <vt:lpstr>Wingdings</vt:lpstr>
      <vt:lpstr>Tema do Office</vt:lpstr>
      <vt:lpstr>1_Personalizar design</vt:lpstr>
      <vt:lpstr>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Gleice Chagas dos Angelos</cp:lastModifiedBy>
  <cp:revision>639</cp:revision>
  <dcterms:created xsi:type="dcterms:W3CDTF">2020-06-24T16:19:29Z</dcterms:created>
  <dcterms:modified xsi:type="dcterms:W3CDTF">2021-06-28T16:57:18Z</dcterms:modified>
</cp:coreProperties>
</file>