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  <p:sldMasterId id="2147483789" r:id="rId5"/>
  </p:sldMasterIdLst>
  <p:notesMasterIdLst>
    <p:notesMasterId r:id="rId20"/>
  </p:notesMasterIdLst>
  <p:sldIdLst>
    <p:sldId id="264" r:id="rId6"/>
    <p:sldId id="364" r:id="rId7"/>
    <p:sldId id="286" r:id="rId8"/>
    <p:sldId id="370" r:id="rId9"/>
    <p:sldId id="288" r:id="rId10"/>
    <p:sldId id="287" r:id="rId11"/>
    <p:sldId id="368" r:id="rId12"/>
    <p:sldId id="361" r:id="rId13"/>
    <p:sldId id="363" r:id="rId14"/>
    <p:sldId id="262" r:id="rId15"/>
    <p:sldId id="272" r:id="rId16"/>
    <p:sldId id="268" r:id="rId17"/>
    <p:sldId id="365" r:id="rId18"/>
    <p:sldId id="36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4D9"/>
    <a:srgbClr val="FFFFFF"/>
    <a:srgbClr val="EB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7E97F-882D-40FA-A0CF-756E00D5DDC2}" v="63" dt="2023-11-29T17:21:2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SARDELLI PANZINI" userId="556814e0-0af3-485b-af71-14efff23634f" providerId="ADAL" clId="{13E7E97F-882D-40FA-A0CF-756E00D5DDC2}"/>
    <pc:docChg chg="undo custSel addSld delSld modSld sldOrd">
      <pc:chgData name="FABRIZIO SARDELLI PANZINI" userId="556814e0-0af3-485b-af71-14efff23634f" providerId="ADAL" clId="{13E7E97F-882D-40FA-A0CF-756E00D5DDC2}" dt="2023-11-29T17:27:32.908" v="3266" actId="1076"/>
      <pc:docMkLst>
        <pc:docMk/>
      </pc:docMkLst>
      <pc:sldChg chg="add del">
        <pc:chgData name="FABRIZIO SARDELLI PANZINI" userId="556814e0-0af3-485b-af71-14efff23634f" providerId="ADAL" clId="{13E7E97F-882D-40FA-A0CF-756E00D5DDC2}" dt="2023-11-28T22:12:05.779" v="679" actId="47"/>
        <pc:sldMkLst>
          <pc:docMk/>
          <pc:sldMk cId="1890438958" sldId="256"/>
        </pc:sldMkLst>
      </pc:sldChg>
      <pc:sldChg chg="del">
        <pc:chgData name="FABRIZIO SARDELLI PANZINI" userId="556814e0-0af3-485b-af71-14efff23634f" providerId="ADAL" clId="{13E7E97F-882D-40FA-A0CF-756E00D5DDC2}" dt="2023-11-28T22:00:19.749" v="265" actId="47"/>
        <pc:sldMkLst>
          <pc:docMk/>
          <pc:sldMk cId="3079150699" sldId="261"/>
        </pc:sldMkLst>
      </pc:sldChg>
      <pc:sldChg chg="addSp delSp modSp mod delAnim">
        <pc:chgData name="FABRIZIO SARDELLI PANZINI" userId="556814e0-0af3-485b-af71-14efff23634f" providerId="ADAL" clId="{13E7E97F-882D-40FA-A0CF-756E00D5DDC2}" dt="2023-11-29T17:25:45.109" v="3226" actId="14100"/>
        <pc:sldMkLst>
          <pc:docMk/>
          <pc:sldMk cId="1643719675" sldId="262"/>
        </pc:sldMkLst>
        <pc:spChg chg="del mod">
          <ac:chgData name="FABRIZIO SARDELLI PANZINI" userId="556814e0-0af3-485b-af71-14efff23634f" providerId="ADAL" clId="{13E7E97F-882D-40FA-A0CF-756E00D5DDC2}" dt="2023-11-29T15:03:28.353" v="3026" actId="478"/>
          <ac:spMkLst>
            <pc:docMk/>
            <pc:sldMk cId="1643719675" sldId="262"/>
            <ac:spMk id="2" creationId="{3EC421D5-6379-2463-2213-4B2B02656E31}"/>
          </ac:spMkLst>
        </pc:spChg>
        <pc:spChg chg="add mod">
          <ac:chgData name="FABRIZIO SARDELLI PANZINI" userId="556814e0-0af3-485b-af71-14efff23634f" providerId="ADAL" clId="{13E7E97F-882D-40FA-A0CF-756E00D5DDC2}" dt="2023-11-28T22:08:11.461" v="650" actId="404"/>
          <ac:spMkLst>
            <pc:docMk/>
            <pc:sldMk cId="1643719675" sldId="262"/>
            <ac:spMk id="6" creationId="{1A8FB21E-F5DF-D2AC-3F11-53340FAF95B1}"/>
          </ac:spMkLst>
        </pc:spChg>
        <pc:spChg chg="add mod">
          <ac:chgData name="FABRIZIO SARDELLI PANZINI" userId="556814e0-0af3-485b-af71-14efff23634f" providerId="ADAL" clId="{13E7E97F-882D-40FA-A0CF-756E00D5DDC2}" dt="2023-11-29T15:03:28.859" v="3027"/>
          <ac:spMkLst>
            <pc:docMk/>
            <pc:sldMk cId="1643719675" sldId="262"/>
            <ac:spMk id="9" creationId="{21F07F1E-3C70-3821-49D1-C6B090A3F3D7}"/>
          </ac:spMkLst>
        </pc:spChg>
        <pc:spChg chg="del">
          <ac:chgData name="FABRIZIO SARDELLI PANZINI" userId="556814e0-0af3-485b-af71-14efff23634f" providerId="ADAL" clId="{13E7E97F-882D-40FA-A0CF-756E00D5DDC2}" dt="2023-11-28T22:00:00.456" v="259" actId="478"/>
          <ac:spMkLst>
            <pc:docMk/>
            <pc:sldMk cId="1643719675" sldId="262"/>
            <ac:spMk id="20" creationId="{86D82479-57D2-F2AD-EC74-B6AB217FF825}"/>
          </ac:spMkLst>
        </pc:spChg>
        <pc:spChg chg="del">
          <ac:chgData name="FABRIZIO SARDELLI PANZINI" userId="556814e0-0af3-485b-af71-14efff23634f" providerId="ADAL" clId="{13E7E97F-882D-40FA-A0CF-756E00D5DDC2}" dt="2023-11-28T22:00:00.456" v="259" actId="478"/>
          <ac:spMkLst>
            <pc:docMk/>
            <pc:sldMk cId="1643719675" sldId="262"/>
            <ac:spMk id="21" creationId="{ED4FE693-BB3E-7A94-69FB-9B31F73E4461}"/>
          </ac:spMkLst>
        </pc:spChg>
        <pc:spChg chg="del">
          <ac:chgData name="FABRIZIO SARDELLI PANZINI" userId="556814e0-0af3-485b-af71-14efff23634f" providerId="ADAL" clId="{13E7E97F-882D-40FA-A0CF-756E00D5DDC2}" dt="2023-11-28T22:00:00.456" v="259" actId="478"/>
          <ac:spMkLst>
            <pc:docMk/>
            <pc:sldMk cId="1643719675" sldId="262"/>
            <ac:spMk id="22" creationId="{00000000-0000-0000-0000-000000000000}"/>
          </ac:spMkLst>
        </pc:spChg>
        <pc:spChg chg="del">
          <ac:chgData name="FABRIZIO SARDELLI PANZINI" userId="556814e0-0af3-485b-af71-14efff23634f" providerId="ADAL" clId="{13E7E97F-882D-40FA-A0CF-756E00D5DDC2}" dt="2023-11-28T22:00:00.456" v="259" actId="478"/>
          <ac:spMkLst>
            <pc:docMk/>
            <pc:sldMk cId="1643719675" sldId="262"/>
            <ac:spMk id="23" creationId="{00000000-0000-0000-0000-000000000000}"/>
          </ac:spMkLst>
        </pc:spChg>
        <pc:picChg chg="add mod">
          <ac:chgData name="FABRIZIO SARDELLI PANZINI" userId="556814e0-0af3-485b-af71-14efff23634f" providerId="ADAL" clId="{13E7E97F-882D-40FA-A0CF-756E00D5DDC2}" dt="2023-11-28T22:07:53.477" v="646" actId="1076"/>
          <ac:picMkLst>
            <pc:docMk/>
            <pc:sldMk cId="1643719675" sldId="262"/>
            <ac:picMk id="4" creationId="{BBA52671-A749-5B66-E1F0-98C892BA39BF}"/>
          </ac:picMkLst>
        </pc:picChg>
        <pc:picChg chg="del">
          <ac:chgData name="FABRIZIO SARDELLI PANZINI" userId="556814e0-0af3-485b-af71-14efff23634f" providerId="ADAL" clId="{13E7E97F-882D-40FA-A0CF-756E00D5DDC2}" dt="2023-11-28T22:00:00.456" v="259" actId="478"/>
          <ac:picMkLst>
            <pc:docMk/>
            <pc:sldMk cId="1643719675" sldId="262"/>
            <ac:picMk id="10" creationId="{0527D6FC-17CA-94D6-C514-AC096507F9EE}"/>
          </ac:picMkLst>
        </pc:picChg>
        <pc:cxnChg chg="add mod">
          <ac:chgData name="FABRIZIO SARDELLI PANZINI" userId="556814e0-0af3-485b-af71-14efff23634f" providerId="ADAL" clId="{13E7E97F-882D-40FA-A0CF-756E00D5DDC2}" dt="2023-11-29T17:25:45.109" v="3226" actId="14100"/>
          <ac:cxnSpMkLst>
            <pc:docMk/>
            <pc:sldMk cId="1643719675" sldId="262"/>
            <ac:cxnSpMk id="8" creationId="{A40F367C-6240-7E9C-C670-6ACA2B427DA3}"/>
          </ac:cxnSpMkLst>
        </pc:cxnChg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3369602824" sldId="263"/>
        </pc:sldMkLst>
      </pc:sldChg>
      <pc:sldChg chg="addSp delSp modSp mod">
        <pc:chgData name="FABRIZIO SARDELLI PANZINI" userId="556814e0-0af3-485b-af71-14efff23634f" providerId="ADAL" clId="{13E7E97F-882D-40FA-A0CF-756E00D5DDC2}" dt="2023-11-28T22:11:58.702" v="678" actId="1076"/>
        <pc:sldMkLst>
          <pc:docMk/>
          <pc:sldMk cId="3756759865" sldId="264"/>
        </pc:sldMkLst>
        <pc:spChg chg="mod">
          <ac:chgData name="FABRIZIO SARDELLI PANZINI" userId="556814e0-0af3-485b-af71-14efff23634f" providerId="ADAL" clId="{13E7E97F-882D-40FA-A0CF-756E00D5DDC2}" dt="2023-11-28T22:11:53.818" v="677" actId="14100"/>
          <ac:spMkLst>
            <pc:docMk/>
            <pc:sldMk cId="3756759865" sldId="264"/>
            <ac:spMk id="2" creationId="{7E801780-497F-5E47-CFEE-83ECC56DE3C1}"/>
          </ac:spMkLst>
        </pc:spChg>
        <pc:spChg chg="add del mod">
          <ac:chgData name="FABRIZIO SARDELLI PANZINI" userId="556814e0-0af3-485b-af71-14efff23634f" providerId="ADAL" clId="{13E7E97F-882D-40FA-A0CF-756E00D5DDC2}" dt="2023-11-28T22:11:49.160" v="676" actId="14100"/>
          <ac:spMkLst>
            <pc:docMk/>
            <pc:sldMk cId="3756759865" sldId="264"/>
            <ac:spMk id="4" creationId="{71798C4E-58FC-0429-33E4-43E48DA1D2B3}"/>
          </ac:spMkLst>
        </pc:spChg>
        <pc:spChg chg="add mod">
          <ac:chgData name="FABRIZIO SARDELLI PANZINI" userId="556814e0-0af3-485b-af71-14efff23634f" providerId="ADAL" clId="{13E7E97F-882D-40FA-A0CF-756E00D5DDC2}" dt="2023-11-28T21:52:41.966" v="140" actId="14100"/>
          <ac:spMkLst>
            <pc:docMk/>
            <pc:sldMk cId="3756759865" sldId="264"/>
            <ac:spMk id="6" creationId="{B11F8026-FB82-60EA-37EA-BE937C61A388}"/>
          </ac:spMkLst>
        </pc:spChg>
        <pc:grpChg chg="mod">
          <ac:chgData name="FABRIZIO SARDELLI PANZINI" userId="556814e0-0af3-485b-af71-14efff23634f" providerId="ADAL" clId="{13E7E97F-882D-40FA-A0CF-756E00D5DDC2}" dt="2023-11-28T22:11:28.142" v="670" actId="1076"/>
          <ac:grpSpMkLst>
            <pc:docMk/>
            <pc:sldMk cId="3756759865" sldId="264"/>
            <ac:grpSpMk id="3" creationId="{5877FFB9-7CCB-0D18-A63A-7402A6AB3D93}"/>
          </ac:grpSpMkLst>
        </pc:grpChg>
        <pc:picChg chg="add mod">
          <ac:chgData name="FABRIZIO SARDELLI PANZINI" userId="556814e0-0af3-485b-af71-14efff23634f" providerId="ADAL" clId="{13E7E97F-882D-40FA-A0CF-756E00D5DDC2}" dt="2023-11-28T22:11:58.702" v="678" actId="1076"/>
          <ac:picMkLst>
            <pc:docMk/>
            <pc:sldMk cId="3756759865" sldId="264"/>
            <ac:picMk id="7" creationId="{83C46CC5-C953-8196-56C5-6AE0EE6A8644}"/>
          </ac:picMkLst>
        </pc:picChg>
      </pc:sldChg>
      <pc:sldChg chg="del ord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645558193" sldId="265"/>
        </pc:sldMkLst>
      </pc:sldChg>
      <pc:sldChg chg="del">
        <pc:chgData name="FABRIZIO SARDELLI PANZINI" userId="556814e0-0af3-485b-af71-14efff23634f" providerId="ADAL" clId="{13E7E97F-882D-40FA-A0CF-756E00D5DDC2}" dt="2023-11-28T22:00:18.277" v="263" actId="47"/>
        <pc:sldMkLst>
          <pc:docMk/>
          <pc:sldMk cId="417499422" sldId="266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2957106432" sldId="267"/>
        </pc:sldMkLst>
      </pc:sldChg>
      <pc:sldChg chg="addSp delSp modSp mod modAnim">
        <pc:chgData name="FABRIZIO SARDELLI PANZINI" userId="556814e0-0af3-485b-af71-14efff23634f" providerId="ADAL" clId="{13E7E97F-882D-40FA-A0CF-756E00D5DDC2}" dt="2023-11-29T17:27:32.908" v="3266" actId="1076"/>
        <pc:sldMkLst>
          <pc:docMk/>
          <pc:sldMk cId="1532599157" sldId="268"/>
        </pc:sldMkLst>
        <pc:spChg chg="mod">
          <ac:chgData name="FABRIZIO SARDELLI PANZINI" userId="556814e0-0af3-485b-af71-14efff23634f" providerId="ADAL" clId="{13E7E97F-882D-40FA-A0CF-756E00D5DDC2}" dt="2023-11-28T22:48:03.104" v="723" actId="20577"/>
          <ac:spMkLst>
            <pc:docMk/>
            <pc:sldMk cId="1532599157" sldId="268"/>
            <ac:spMk id="2" creationId="{3EC421D5-6379-2463-2213-4B2B02656E31}"/>
          </ac:spMkLst>
        </pc:spChg>
        <pc:spChg chg="del">
          <ac:chgData name="FABRIZIO SARDELLI PANZINI" userId="556814e0-0af3-485b-af71-14efff23634f" providerId="ADAL" clId="{13E7E97F-882D-40FA-A0CF-756E00D5DDC2}" dt="2023-11-28T22:00:09.272" v="261" actId="478"/>
          <ac:spMkLst>
            <pc:docMk/>
            <pc:sldMk cId="1532599157" sldId="268"/>
            <ac:spMk id="3" creationId="{00000000-0000-0000-0000-000000000000}"/>
          </ac:spMkLst>
        </pc:spChg>
        <pc:spChg chg="del">
          <ac:chgData name="FABRIZIO SARDELLI PANZINI" userId="556814e0-0af3-485b-af71-14efff23634f" providerId="ADAL" clId="{13E7E97F-882D-40FA-A0CF-756E00D5DDC2}" dt="2023-11-28T22:00:09.272" v="261" actId="478"/>
          <ac:spMkLst>
            <pc:docMk/>
            <pc:sldMk cId="1532599157" sldId="268"/>
            <ac:spMk id="6" creationId="{00000000-0000-0000-0000-000000000000}"/>
          </ac:spMkLst>
        </pc:spChg>
        <pc:spChg chg="del">
          <ac:chgData name="FABRIZIO SARDELLI PANZINI" userId="556814e0-0af3-485b-af71-14efff23634f" providerId="ADAL" clId="{13E7E97F-882D-40FA-A0CF-756E00D5DDC2}" dt="2023-11-28T22:00:09.272" v="261" actId="478"/>
          <ac:spMkLst>
            <pc:docMk/>
            <pc:sldMk cId="1532599157" sldId="268"/>
            <ac:spMk id="7" creationId="{00000000-0000-0000-0000-000000000000}"/>
          </ac:spMkLst>
        </pc:spChg>
        <pc:spChg chg="add mod">
          <ac:chgData name="FABRIZIO SARDELLI PANZINI" userId="556814e0-0af3-485b-af71-14efff23634f" providerId="ADAL" clId="{13E7E97F-882D-40FA-A0CF-756E00D5DDC2}" dt="2023-11-28T22:49:38.835" v="761" actId="20577"/>
          <ac:spMkLst>
            <pc:docMk/>
            <pc:sldMk cId="1532599157" sldId="268"/>
            <ac:spMk id="8" creationId="{29102FD5-6ABA-48BB-6BAE-EAD0879FEE21}"/>
          </ac:spMkLst>
        </pc:spChg>
        <pc:spChg chg="del">
          <ac:chgData name="FABRIZIO SARDELLI PANZINI" userId="556814e0-0af3-485b-af71-14efff23634f" providerId="ADAL" clId="{13E7E97F-882D-40FA-A0CF-756E00D5DDC2}" dt="2023-11-28T22:00:09.272" v="261" actId="478"/>
          <ac:spMkLst>
            <pc:docMk/>
            <pc:sldMk cId="1532599157" sldId="268"/>
            <ac:spMk id="9" creationId="{9602CBDB-F7C0-A985-A845-CEDFF1EA34A3}"/>
          </ac:spMkLst>
        </pc:spChg>
        <pc:spChg chg="del">
          <ac:chgData name="FABRIZIO SARDELLI PANZINI" userId="556814e0-0af3-485b-af71-14efff23634f" providerId="ADAL" clId="{13E7E97F-882D-40FA-A0CF-756E00D5DDC2}" dt="2023-11-28T22:00:09.272" v="261" actId="478"/>
          <ac:spMkLst>
            <pc:docMk/>
            <pc:sldMk cId="1532599157" sldId="268"/>
            <ac:spMk id="10" creationId="{ED4FE693-BB3E-7A94-69FB-9B31F73E4461}"/>
          </ac:spMkLst>
        </pc:spChg>
        <pc:spChg chg="del">
          <ac:chgData name="FABRIZIO SARDELLI PANZINI" userId="556814e0-0af3-485b-af71-14efff23634f" providerId="ADAL" clId="{13E7E97F-882D-40FA-A0CF-756E00D5DDC2}" dt="2023-11-28T22:00:09.272" v="261" actId="478"/>
          <ac:spMkLst>
            <pc:docMk/>
            <pc:sldMk cId="1532599157" sldId="268"/>
            <ac:spMk id="22" creationId="{81F715BC-E312-AD1F-FB22-50B5C921057C}"/>
          </ac:spMkLst>
        </pc:spChg>
        <pc:graphicFrameChg chg="add mod modGraphic">
          <ac:chgData name="FABRIZIO SARDELLI PANZINI" userId="556814e0-0af3-485b-af71-14efff23634f" providerId="ADAL" clId="{13E7E97F-882D-40FA-A0CF-756E00D5DDC2}" dt="2023-11-29T17:27:32.908" v="3266" actId="1076"/>
          <ac:graphicFrameMkLst>
            <pc:docMk/>
            <pc:sldMk cId="1532599157" sldId="268"/>
            <ac:graphicFrameMk id="4" creationId="{E8891C4D-CAFA-B985-64BC-B9D2E5566343}"/>
          </ac:graphicFrameMkLst>
        </pc:graphicFrameChg>
        <pc:picChg chg="del">
          <ac:chgData name="FABRIZIO SARDELLI PANZINI" userId="556814e0-0af3-485b-af71-14efff23634f" providerId="ADAL" clId="{13E7E97F-882D-40FA-A0CF-756E00D5DDC2}" dt="2023-11-28T22:00:09.272" v="261" actId="478"/>
          <ac:picMkLst>
            <pc:docMk/>
            <pc:sldMk cId="1532599157" sldId="268"/>
            <ac:picMk id="13" creationId="{00000000-0000-0000-0000-000000000000}"/>
          </ac:picMkLst>
        </pc:picChg>
        <pc:picChg chg="del">
          <ac:chgData name="FABRIZIO SARDELLI PANZINI" userId="556814e0-0af3-485b-af71-14efff23634f" providerId="ADAL" clId="{13E7E97F-882D-40FA-A0CF-756E00D5DDC2}" dt="2023-11-28T22:00:09.272" v="261" actId="478"/>
          <ac:picMkLst>
            <pc:docMk/>
            <pc:sldMk cId="1532599157" sldId="268"/>
            <ac:picMk id="21" creationId="{90195DA1-1A89-33D0-2E7E-2DFF595CD300}"/>
          </ac:picMkLst>
        </pc:picChg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2996190005" sldId="269"/>
        </pc:sldMkLst>
      </pc:sldChg>
      <pc:sldChg chg="del">
        <pc:chgData name="FABRIZIO SARDELLI PANZINI" userId="556814e0-0af3-485b-af71-14efff23634f" providerId="ADAL" clId="{13E7E97F-882D-40FA-A0CF-756E00D5DDC2}" dt="2023-11-28T22:00:19.113" v="264" actId="47"/>
        <pc:sldMkLst>
          <pc:docMk/>
          <pc:sldMk cId="743043045" sldId="270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3858175852" sldId="271"/>
        </pc:sldMkLst>
      </pc:sldChg>
      <pc:sldChg chg="addSp delSp modSp mod">
        <pc:chgData name="FABRIZIO SARDELLI PANZINI" userId="556814e0-0af3-485b-af71-14efff23634f" providerId="ADAL" clId="{13E7E97F-882D-40FA-A0CF-756E00D5DDC2}" dt="2023-11-29T15:03:03.140" v="3025" actId="20577"/>
        <pc:sldMkLst>
          <pc:docMk/>
          <pc:sldMk cId="1410324825" sldId="272"/>
        </pc:sldMkLst>
        <pc:spChg chg="mod">
          <ac:chgData name="FABRIZIO SARDELLI PANZINI" userId="556814e0-0af3-485b-af71-14efff23634f" providerId="ADAL" clId="{13E7E97F-882D-40FA-A0CF-756E00D5DDC2}" dt="2023-11-29T15:03:03.140" v="3025" actId="20577"/>
          <ac:spMkLst>
            <pc:docMk/>
            <pc:sldMk cId="1410324825" sldId="272"/>
            <ac:spMk id="2" creationId="{3EC421D5-6379-2463-2213-4B2B02656E31}"/>
          </ac:spMkLst>
        </pc:spChg>
        <pc:spChg chg="add mod">
          <ac:chgData name="FABRIZIO SARDELLI PANZINI" userId="556814e0-0af3-485b-af71-14efff23634f" providerId="ADAL" clId="{13E7E97F-882D-40FA-A0CF-756E00D5DDC2}" dt="2023-11-28T22:11:13.892" v="665"/>
          <ac:spMkLst>
            <pc:docMk/>
            <pc:sldMk cId="1410324825" sldId="272"/>
            <ac:spMk id="6" creationId="{A7BD3D3B-E18B-D03B-97AB-27C7BE7A4CFE}"/>
          </ac:spMkLst>
        </pc:spChg>
        <pc:spChg chg="del">
          <ac:chgData name="FABRIZIO SARDELLI PANZINI" userId="556814e0-0af3-485b-af71-14efff23634f" providerId="ADAL" clId="{13E7E97F-882D-40FA-A0CF-756E00D5DDC2}" dt="2023-11-28T22:00:04.440" v="260" actId="478"/>
          <ac:spMkLst>
            <pc:docMk/>
            <pc:sldMk cId="1410324825" sldId="272"/>
            <ac:spMk id="21" creationId="{ED4FE693-BB3E-7A94-69FB-9B31F73E4461}"/>
          </ac:spMkLst>
        </pc:spChg>
        <pc:picChg chg="del">
          <ac:chgData name="FABRIZIO SARDELLI PANZINI" userId="556814e0-0af3-485b-af71-14efff23634f" providerId="ADAL" clId="{13E7E97F-882D-40FA-A0CF-756E00D5DDC2}" dt="2023-11-28T22:00:04.440" v="260" actId="478"/>
          <ac:picMkLst>
            <pc:docMk/>
            <pc:sldMk cId="1410324825" sldId="272"/>
            <ac:picMk id="3" creationId="{B6A88471-8B96-D33A-9632-4C30C1BB2657}"/>
          </ac:picMkLst>
        </pc:picChg>
        <pc:picChg chg="del">
          <ac:chgData name="FABRIZIO SARDELLI PANZINI" userId="556814e0-0af3-485b-af71-14efff23634f" providerId="ADAL" clId="{13E7E97F-882D-40FA-A0CF-756E00D5DDC2}" dt="2023-11-28T22:00:04.440" v="260" actId="478"/>
          <ac:picMkLst>
            <pc:docMk/>
            <pc:sldMk cId="1410324825" sldId="272"/>
            <ac:picMk id="4" creationId="{00000000-0000-0000-0000-000000000000}"/>
          </ac:picMkLst>
        </pc:picChg>
        <pc:picChg chg="add mod">
          <ac:chgData name="FABRIZIO SARDELLI PANZINI" userId="556814e0-0af3-485b-af71-14efff23634f" providerId="ADAL" clId="{13E7E97F-882D-40FA-A0CF-756E00D5DDC2}" dt="2023-11-28T22:11:13.892" v="665"/>
          <ac:picMkLst>
            <pc:docMk/>
            <pc:sldMk cId="1410324825" sldId="272"/>
            <ac:picMk id="7" creationId="{4F6A2BD8-3058-C98A-2A5C-85E6A64B258C}"/>
          </ac:picMkLst>
        </pc:picChg>
      </pc:sldChg>
      <pc:sldChg chg="del">
        <pc:chgData name="FABRIZIO SARDELLI PANZINI" userId="556814e0-0af3-485b-af71-14efff23634f" providerId="ADAL" clId="{13E7E97F-882D-40FA-A0CF-756E00D5DDC2}" dt="2023-11-28T22:00:12.642" v="262" actId="47"/>
        <pc:sldMkLst>
          <pc:docMk/>
          <pc:sldMk cId="2279649141" sldId="273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2196474766" sldId="274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3268729147" sldId="275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4120749214" sldId="276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2335818968" sldId="277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241590929" sldId="278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3667073512" sldId="279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327102427" sldId="280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1323197288" sldId="281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4149742603" sldId="282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1959748797" sldId="283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3891696246" sldId="284"/>
        </pc:sldMkLst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751069286" sldId="285"/>
        </pc:sldMkLst>
      </pc:sldChg>
      <pc:sldChg chg="addSp delSp modSp mod ord delAnim">
        <pc:chgData name="FABRIZIO SARDELLI PANZINI" userId="556814e0-0af3-485b-af71-14efff23634f" providerId="ADAL" clId="{13E7E97F-882D-40FA-A0CF-756E00D5DDC2}" dt="2023-11-29T02:00:12.612" v="2042" actId="14100"/>
        <pc:sldMkLst>
          <pc:docMk/>
          <pc:sldMk cId="725910518" sldId="286"/>
        </pc:sldMkLst>
        <pc:spChg chg="mod">
          <ac:chgData name="FABRIZIO SARDELLI PANZINI" userId="556814e0-0af3-485b-af71-14efff23634f" providerId="ADAL" clId="{13E7E97F-882D-40FA-A0CF-756E00D5DDC2}" dt="2023-11-29T02:00:12.612" v="2042" actId="14100"/>
          <ac:spMkLst>
            <pc:docMk/>
            <pc:sldMk cId="725910518" sldId="286"/>
            <ac:spMk id="2" creationId="{3EC421D5-6379-2463-2213-4B2B02656E31}"/>
          </ac:spMkLst>
        </pc:spChg>
        <pc:spChg chg="del">
          <ac:chgData name="FABRIZIO SARDELLI PANZINI" userId="556814e0-0af3-485b-af71-14efff23634f" providerId="ADAL" clId="{13E7E97F-882D-40FA-A0CF-756E00D5DDC2}" dt="2023-11-28T21:52:58.903" v="141" actId="478"/>
          <ac:spMkLst>
            <pc:docMk/>
            <pc:sldMk cId="725910518" sldId="286"/>
            <ac:spMk id="7" creationId="{0B2BCC15-3424-027F-71D8-C8FD538C0974}"/>
          </ac:spMkLst>
        </pc:spChg>
        <pc:spChg chg="del">
          <ac:chgData name="FABRIZIO SARDELLI PANZINI" userId="556814e0-0af3-485b-af71-14efff23634f" providerId="ADAL" clId="{13E7E97F-882D-40FA-A0CF-756E00D5DDC2}" dt="2023-11-28T21:52:58.903" v="141" actId="478"/>
          <ac:spMkLst>
            <pc:docMk/>
            <pc:sldMk cId="725910518" sldId="286"/>
            <ac:spMk id="9" creationId="{07FE71C4-043B-2071-9CA6-26A40103F9B6}"/>
          </ac:spMkLst>
        </pc:spChg>
        <pc:graphicFrameChg chg="add mod">
          <ac:chgData name="FABRIZIO SARDELLI PANZINI" userId="556814e0-0af3-485b-af71-14efff23634f" providerId="ADAL" clId="{13E7E97F-882D-40FA-A0CF-756E00D5DDC2}" dt="2023-11-28T21:55:16.686" v="199"/>
          <ac:graphicFrameMkLst>
            <pc:docMk/>
            <pc:sldMk cId="725910518" sldId="286"/>
            <ac:graphicFrameMk id="3" creationId="{C3279576-F745-30F3-75D5-15EAC14AA386}"/>
          </ac:graphicFrameMkLst>
        </pc:graphicFrameChg>
        <pc:graphicFrameChg chg="add mod">
          <ac:chgData name="FABRIZIO SARDELLI PANZINI" userId="556814e0-0af3-485b-af71-14efff23634f" providerId="ADAL" clId="{13E7E97F-882D-40FA-A0CF-756E00D5DDC2}" dt="2023-11-28T21:54:18.524" v="195" actId="1076"/>
          <ac:graphicFrameMkLst>
            <pc:docMk/>
            <pc:sldMk cId="725910518" sldId="286"/>
            <ac:graphicFrameMk id="6" creationId="{D70A37BD-0CA0-3510-8A95-8524DAA91E38}"/>
          </ac:graphicFrameMkLst>
        </pc:graphicFrameChg>
        <pc:graphicFrameChg chg="add mod">
          <ac:chgData name="FABRIZIO SARDELLI PANZINI" userId="556814e0-0af3-485b-af71-14efff23634f" providerId="ADAL" clId="{13E7E97F-882D-40FA-A0CF-756E00D5DDC2}" dt="2023-11-28T21:54:53.653" v="197" actId="14100"/>
          <ac:graphicFrameMkLst>
            <pc:docMk/>
            <pc:sldMk cId="725910518" sldId="286"/>
            <ac:graphicFrameMk id="8" creationId="{FB76A312-6CE2-16C5-D718-0CD63F81E12A}"/>
          </ac:graphicFrameMkLst>
        </pc:graphicFrameChg>
        <pc:graphicFrameChg chg="add mod">
          <ac:chgData name="FABRIZIO SARDELLI PANZINI" userId="556814e0-0af3-485b-af71-14efff23634f" providerId="ADAL" clId="{13E7E97F-882D-40FA-A0CF-756E00D5DDC2}" dt="2023-11-28T21:54:42.319" v="196"/>
          <ac:graphicFrameMkLst>
            <pc:docMk/>
            <pc:sldMk cId="725910518" sldId="286"/>
            <ac:graphicFrameMk id="11" creationId="{908DA1C0-31BC-9B3B-B442-FCC7FD3161C5}"/>
          </ac:graphicFrameMkLst>
        </pc:graphicFrameChg>
        <pc:picChg chg="del">
          <ac:chgData name="FABRIZIO SARDELLI PANZINI" userId="556814e0-0af3-485b-af71-14efff23634f" providerId="ADAL" clId="{13E7E97F-882D-40FA-A0CF-756E00D5DDC2}" dt="2023-11-28T21:52:58.903" v="141" actId="478"/>
          <ac:picMkLst>
            <pc:docMk/>
            <pc:sldMk cId="725910518" sldId="286"/>
            <ac:picMk id="4" creationId="{903695DA-171A-D25A-9B3E-F27E2836CAC1}"/>
          </ac:picMkLst>
        </pc:picChg>
        <pc:picChg chg="del">
          <ac:chgData name="FABRIZIO SARDELLI PANZINI" userId="556814e0-0af3-485b-af71-14efff23634f" providerId="ADAL" clId="{13E7E97F-882D-40FA-A0CF-756E00D5DDC2}" dt="2023-11-28T21:52:58.903" v="141" actId="478"/>
          <ac:picMkLst>
            <pc:docMk/>
            <pc:sldMk cId="725910518" sldId="286"/>
            <ac:picMk id="10" creationId="{E6ED1501-B0A3-B2D4-9EE4-EC18A0D04374}"/>
          </ac:picMkLst>
        </pc:picChg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1085596588" sldId="287"/>
        </pc:sldMkLst>
      </pc:sldChg>
      <pc:sldChg chg="addSp delSp modSp add mod ord">
        <pc:chgData name="FABRIZIO SARDELLI PANZINI" userId="556814e0-0af3-485b-af71-14efff23634f" providerId="ADAL" clId="{13E7E97F-882D-40FA-A0CF-756E00D5DDC2}" dt="2023-11-29T14:38:51.986" v="2745"/>
        <pc:sldMkLst>
          <pc:docMk/>
          <pc:sldMk cId="2079136513" sldId="287"/>
        </pc:sldMkLst>
        <pc:spChg chg="mod">
          <ac:chgData name="FABRIZIO SARDELLI PANZINI" userId="556814e0-0af3-485b-af71-14efff23634f" providerId="ADAL" clId="{13E7E97F-882D-40FA-A0CF-756E00D5DDC2}" dt="2023-11-28T22:03:09.706" v="477" actId="20577"/>
          <ac:spMkLst>
            <pc:docMk/>
            <pc:sldMk cId="2079136513" sldId="287"/>
            <ac:spMk id="2" creationId="{3EC421D5-6379-2463-2213-4B2B02656E31}"/>
          </ac:spMkLst>
        </pc:spChg>
        <pc:spChg chg="add mod">
          <ac:chgData name="FABRIZIO SARDELLI PANZINI" userId="556814e0-0af3-485b-af71-14efff23634f" providerId="ADAL" clId="{13E7E97F-882D-40FA-A0CF-756E00D5DDC2}" dt="2023-11-28T22:06:41.213" v="619" actId="113"/>
          <ac:spMkLst>
            <pc:docMk/>
            <pc:sldMk cId="2079136513" sldId="287"/>
            <ac:spMk id="9" creationId="{AF6E3079-803F-DE83-DA06-5ACAFC57BC6D}"/>
          </ac:spMkLst>
        </pc:spChg>
        <pc:graphicFrameChg chg="del">
          <ac:chgData name="FABRIZIO SARDELLI PANZINI" userId="556814e0-0af3-485b-af71-14efff23634f" providerId="ADAL" clId="{13E7E97F-882D-40FA-A0CF-756E00D5DDC2}" dt="2023-11-28T21:55:45.651" v="202" actId="478"/>
          <ac:graphicFrameMkLst>
            <pc:docMk/>
            <pc:sldMk cId="2079136513" sldId="287"/>
            <ac:graphicFrameMk id="3" creationId="{C3279576-F745-30F3-75D5-15EAC14AA386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8T21:55:47.210" v="203" actId="478"/>
          <ac:graphicFrameMkLst>
            <pc:docMk/>
            <pc:sldMk cId="2079136513" sldId="287"/>
            <ac:graphicFrameMk id="6" creationId="{D70A37BD-0CA0-3510-8A95-8524DAA91E38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8T21:55:40.290" v="201" actId="478"/>
          <ac:graphicFrameMkLst>
            <pc:docMk/>
            <pc:sldMk cId="2079136513" sldId="287"/>
            <ac:graphicFrameMk id="8" creationId="{FB76A312-6CE2-16C5-D718-0CD63F81E12A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8T21:55:40.290" v="201" actId="478"/>
          <ac:graphicFrameMkLst>
            <pc:docMk/>
            <pc:sldMk cId="2079136513" sldId="287"/>
            <ac:graphicFrameMk id="11" creationId="{908DA1C0-31BC-9B3B-B442-FCC7FD3161C5}"/>
          </ac:graphicFrameMkLst>
        </pc:graphicFrameChg>
        <pc:picChg chg="add del mod">
          <ac:chgData name="FABRIZIO SARDELLI PANZINI" userId="556814e0-0af3-485b-af71-14efff23634f" providerId="ADAL" clId="{13E7E97F-882D-40FA-A0CF-756E00D5DDC2}" dt="2023-11-28T22:03:36.093" v="481" actId="478"/>
          <ac:picMkLst>
            <pc:docMk/>
            <pc:sldMk cId="2079136513" sldId="287"/>
            <ac:picMk id="4" creationId="{EF51ADF9-ECC7-82A1-6C81-B58CBC67380A}"/>
          </ac:picMkLst>
        </pc:picChg>
        <pc:picChg chg="add mod">
          <ac:chgData name="FABRIZIO SARDELLI PANZINI" userId="556814e0-0af3-485b-af71-14efff23634f" providerId="ADAL" clId="{13E7E97F-882D-40FA-A0CF-756E00D5DDC2}" dt="2023-11-28T22:04:29.557" v="550" actId="14100"/>
          <ac:picMkLst>
            <pc:docMk/>
            <pc:sldMk cId="2079136513" sldId="287"/>
            <ac:picMk id="7" creationId="{425957DB-E6F0-4D7F-B028-3DFBE30B35AE}"/>
          </ac:picMkLst>
        </pc:picChg>
      </pc:sldChg>
      <pc:sldChg chg="addSp delSp modSp add mod ord">
        <pc:chgData name="FABRIZIO SARDELLI PANZINI" userId="556814e0-0af3-485b-af71-14efff23634f" providerId="ADAL" clId="{13E7E97F-882D-40FA-A0CF-756E00D5DDC2}" dt="2023-11-29T17:24:35.189" v="3220" actId="404"/>
        <pc:sldMkLst>
          <pc:docMk/>
          <pc:sldMk cId="927977656" sldId="288"/>
        </pc:sldMkLst>
        <pc:spChg chg="mod">
          <ac:chgData name="FABRIZIO SARDELLI PANZINI" userId="556814e0-0af3-485b-af71-14efff23634f" providerId="ADAL" clId="{13E7E97F-882D-40FA-A0CF-756E00D5DDC2}" dt="2023-11-29T01:41:46.490" v="1801" actId="20577"/>
          <ac:spMkLst>
            <pc:docMk/>
            <pc:sldMk cId="927977656" sldId="288"/>
            <ac:spMk id="2" creationId="{3EC421D5-6379-2463-2213-4B2B02656E31}"/>
          </ac:spMkLst>
        </pc:spChg>
        <pc:spChg chg="add mod">
          <ac:chgData name="FABRIZIO SARDELLI PANZINI" userId="556814e0-0af3-485b-af71-14efff23634f" providerId="ADAL" clId="{13E7E97F-882D-40FA-A0CF-756E00D5DDC2}" dt="2023-11-29T17:24:35.189" v="3220" actId="404"/>
          <ac:spMkLst>
            <pc:docMk/>
            <pc:sldMk cId="927977656" sldId="288"/>
            <ac:spMk id="3" creationId="{000376E5-7EED-DC0E-F3E2-A68B823B2AE2}"/>
          </ac:spMkLst>
        </pc:spChg>
        <pc:spChg chg="add del mod">
          <ac:chgData name="FABRIZIO SARDELLI PANZINI" userId="556814e0-0af3-485b-af71-14efff23634f" providerId="ADAL" clId="{13E7E97F-882D-40FA-A0CF-756E00D5DDC2}" dt="2023-11-29T14:12:34.822" v="2540" actId="478"/>
          <ac:spMkLst>
            <pc:docMk/>
            <pc:sldMk cId="927977656" sldId="288"/>
            <ac:spMk id="4" creationId="{3425CEEB-FC10-F485-13E8-24A0E241E614}"/>
          </ac:spMkLst>
        </pc:spChg>
      </pc:sldChg>
      <pc:sldChg chg="del">
        <pc:chgData name="FABRIZIO SARDELLI PANZINI" userId="556814e0-0af3-485b-af71-14efff23634f" providerId="ADAL" clId="{13E7E97F-882D-40FA-A0CF-756E00D5DDC2}" dt="2023-11-28T21:50:32.411" v="1" actId="47"/>
        <pc:sldMkLst>
          <pc:docMk/>
          <pc:sldMk cId="1422760836" sldId="288"/>
        </pc:sldMkLst>
      </pc:sldChg>
      <pc:sldChg chg="addSp delSp modSp add mod">
        <pc:chgData name="FABRIZIO SARDELLI PANZINI" userId="556814e0-0af3-485b-af71-14efff23634f" providerId="ADAL" clId="{13E7E97F-882D-40FA-A0CF-756E00D5DDC2}" dt="2023-11-29T17:06:27.986" v="3049" actId="14100"/>
        <pc:sldMkLst>
          <pc:docMk/>
          <pc:sldMk cId="1229955034" sldId="361"/>
        </pc:sldMkLst>
        <pc:spChg chg="mod">
          <ac:chgData name="FABRIZIO SARDELLI PANZINI" userId="556814e0-0af3-485b-af71-14efff23634f" providerId="ADAL" clId="{13E7E97F-882D-40FA-A0CF-756E00D5DDC2}" dt="2023-11-29T01:56:28.773" v="1918" actId="255"/>
          <ac:spMkLst>
            <pc:docMk/>
            <pc:sldMk cId="1229955034" sldId="361"/>
            <ac:spMk id="4" creationId="{26FCB5C2-9237-060B-0EFB-42B3760ABDCA}"/>
          </ac:spMkLst>
        </pc:spChg>
        <pc:spChg chg="add mod">
          <ac:chgData name="FABRIZIO SARDELLI PANZINI" userId="556814e0-0af3-485b-af71-14efff23634f" providerId="ADAL" clId="{13E7E97F-882D-40FA-A0CF-756E00D5DDC2}" dt="2023-11-29T14:35:53.557" v="2740" actId="20577"/>
          <ac:spMkLst>
            <pc:docMk/>
            <pc:sldMk cId="1229955034" sldId="361"/>
            <ac:spMk id="5" creationId="{2ED2C482-A248-6420-B504-FF57BB31E6FB}"/>
          </ac:spMkLst>
        </pc:spChg>
        <pc:spChg chg="mod">
          <ac:chgData name="FABRIZIO SARDELLI PANZINI" userId="556814e0-0af3-485b-af71-14efff23634f" providerId="ADAL" clId="{13E7E97F-882D-40FA-A0CF-756E00D5DDC2}" dt="2023-11-29T01:52:00.334" v="1813" actId="1076"/>
          <ac:spMkLst>
            <pc:docMk/>
            <pc:sldMk cId="1229955034" sldId="361"/>
            <ac:spMk id="9" creationId="{7EC4DB20-D5B3-E473-7869-B35571241DD0}"/>
          </ac:spMkLst>
        </pc:spChg>
        <pc:spChg chg="del">
          <ac:chgData name="FABRIZIO SARDELLI PANZINI" userId="556814e0-0af3-485b-af71-14efff23634f" providerId="ADAL" clId="{13E7E97F-882D-40FA-A0CF-756E00D5DDC2}" dt="2023-11-29T01:51:44.415" v="1809" actId="478"/>
          <ac:spMkLst>
            <pc:docMk/>
            <pc:sldMk cId="1229955034" sldId="361"/>
            <ac:spMk id="12" creationId="{15B35C04-CC4E-12FA-3BE7-D84455A081F4}"/>
          </ac:spMkLst>
        </pc:spChg>
        <pc:picChg chg="add mod">
          <ac:chgData name="FABRIZIO SARDELLI PANZINI" userId="556814e0-0af3-485b-af71-14efff23634f" providerId="ADAL" clId="{13E7E97F-882D-40FA-A0CF-756E00D5DDC2}" dt="2023-11-29T17:06:17.702" v="3048" actId="14100"/>
          <ac:picMkLst>
            <pc:docMk/>
            <pc:sldMk cId="1229955034" sldId="361"/>
            <ac:picMk id="2" creationId="{8D3705A1-9B39-F16F-1CC9-F96916EA4009}"/>
          </ac:picMkLst>
        </pc:picChg>
        <pc:picChg chg="mod">
          <ac:chgData name="FABRIZIO SARDELLI PANZINI" userId="556814e0-0af3-485b-af71-14efff23634f" providerId="ADAL" clId="{13E7E97F-882D-40FA-A0CF-756E00D5DDC2}" dt="2023-11-29T17:06:27.986" v="3049" actId="14100"/>
          <ac:picMkLst>
            <pc:docMk/>
            <pc:sldMk cId="1229955034" sldId="361"/>
            <ac:picMk id="7" creationId="{CB7CBF53-901A-1912-077D-535DDBB8BC6C}"/>
          </ac:picMkLst>
        </pc:picChg>
        <pc:picChg chg="add mod">
          <ac:chgData name="FABRIZIO SARDELLI PANZINI" userId="556814e0-0af3-485b-af71-14efff23634f" providerId="ADAL" clId="{13E7E97F-882D-40FA-A0CF-756E00D5DDC2}" dt="2023-11-29T01:56:33.731" v="1919" actId="1076"/>
          <ac:picMkLst>
            <pc:docMk/>
            <pc:sldMk cId="1229955034" sldId="361"/>
            <ac:picMk id="10" creationId="{9EFA8C20-784C-FBA0-D421-79925480D0B0}"/>
          </ac:picMkLst>
        </pc:picChg>
        <pc:cxnChg chg="del">
          <ac:chgData name="FABRIZIO SARDELLI PANZINI" userId="556814e0-0af3-485b-af71-14efff23634f" providerId="ADAL" clId="{13E7E97F-882D-40FA-A0CF-756E00D5DDC2}" dt="2023-11-29T01:51:41.703" v="1808" actId="478"/>
          <ac:cxnSpMkLst>
            <pc:docMk/>
            <pc:sldMk cId="1229955034" sldId="361"/>
            <ac:cxnSpMk id="11" creationId="{FE5C4FC1-0719-ACAF-CDA7-5F166CFCD667}"/>
          </ac:cxnSpMkLst>
        </pc:cxnChg>
      </pc:sldChg>
      <pc:sldChg chg="addSp modSp add mod">
        <pc:chgData name="FABRIZIO SARDELLI PANZINI" userId="556814e0-0af3-485b-af71-14efff23634f" providerId="ADAL" clId="{13E7E97F-882D-40FA-A0CF-756E00D5DDC2}" dt="2023-11-28T22:55:32.833" v="1028" actId="255"/>
        <pc:sldMkLst>
          <pc:docMk/>
          <pc:sldMk cId="998792165" sldId="363"/>
        </pc:sldMkLst>
        <pc:spChg chg="add mod">
          <ac:chgData name="FABRIZIO SARDELLI PANZINI" userId="556814e0-0af3-485b-af71-14efff23634f" providerId="ADAL" clId="{13E7E97F-882D-40FA-A0CF-756E00D5DDC2}" dt="2023-11-28T22:08:25.858" v="657" actId="1038"/>
          <ac:spMkLst>
            <pc:docMk/>
            <pc:sldMk cId="998792165" sldId="363"/>
            <ac:spMk id="3" creationId="{EA621821-F9E1-BAC2-1930-C366BC19A713}"/>
          </ac:spMkLst>
        </pc:spChg>
        <pc:spChg chg="mod">
          <ac:chgData name="FABRIZIO SARDELLI PANZINI" userId="556814e0-0af3-485b-af71-14efff23634f" providerId="ADAL" clId="{13E7E97F-882D-40FA-A0CF-756E00D5DDC2}" dt="2023-11-28T22:55:32.833" v="1028" actId="255"/>
          <ac:spMkLst>
            <pc:docMk/>
            <pc:sldMk cId="998792165" sldId="363"/>
            <ac:spMk id="4" creationId="{26FCB5C2-9237-060B-0EFB-42B3760ABDCA}"/>
          </ac:spMkLst>
        </pc:spChg>
      </pc:sldChg>
      <pc:sldChg chg="addSp delSp modSp add mod">
        <pc:chgData name="FABRIZIO SARDELLI PANZINI" userId="556814e0-0af3-485b-af71-14efff23634f" providerId="ADAL" clId="{13E7E97F-882D-40FA-A0CF-756E00D5DDC2}" dt="2023-11-29T01:58:30.389" v="2040" actId="22"/>
        <pc:sldMkLst>
          <pc:docMk/>
          <pc:sldMk cId="4212983503" sldId="364"/>
        </pc:sldMkLst>
        <pc:spChg chg="mod">
          <ac:chgData name="FABRIZIO SARDELLI PANZINI" userId="556814e0-0af3-485b-af71-14efff23634f" providerId="ADAL" clId="{13E7E97F-882D-40FA-A0CF-756E00D5DDC2}" dt="2023-11-28T22:01:42.126" v="434" actId="1076"/>
          <ac:spMkLst>
            <pc:docMk/>
            <pc:sldMk cId="4212983503" sldId="364"/>
            <ac:spMk id="3" creationId="{000376E5-7EED-DC0E-F3E2-A68B823B2AE2}"/>
          </ac:spMkLst>
        </pc:spChg>
        <pc:picChg chg="add del">
          <ac:chgData name="FABRIZIO SARDELLI PANZINI" userId="556814e0-0af3-485b-af71-14efff23634f" providerId="ADAL" clId="{13E7E97F-882D-40FA-A0CF-756E00D5DDC2}" dt="2023-11-29T01:58:30.389" v="2040" actId="22"/>
          <ac:picMkLst>
            <pc:docMk/>
            <pc:sldMk cId="4212983503" sldId="364"/>
            <ac:picMk id="6" creationId="{84588445-6920-9BEC-F4AC-C47F738A95AB}"/>
          </ac:picMkLst>
        </pc:picChg>
      </pc:sldChg>
      <pc:sldChg chg="add del">
        <pc:chgData name="FABRIZIO SARDELLI PANZINI" userId="556814e0-0af3-485b-af71-14efff23634f" providerId="ADAL" clId="{13E7E97F-882D-40FA-A0CF-756E00D5DDC2}" dt="2023-11-28T22:11:11.266" v="664" actId="47"/>
        <pc:sldMkLst>
          <pc:docMk/>
          <pc:sldMk cId="1010725247" sldId="365"/>
        </pc:sldMkLst>
      </pc:sldChg>
      <pc:sldChg chg="addSp delSp modSp add mod ord">
        <pc:chgData name="FABRIZIO SARDELLI PANZINI" userId="556814e0-0af3-485b-af71-14efff23634f" providerId="ADAL" clId="{13E7E97F-882D-40FA-A0CF-756E00D5DDC2}" dt="2023-11-29T15:02:48.246" v="3000" actId="20577"/>
        <pc:sldMkLst>
          <pc:docMk/>
          <pc:sldMk cId="3291980144" sldId="365"/>
        </pc:sldMkLst>
        <pc:spChg chg="mod">
          <ac:chgData name="FABRIZIO SARDELLI PANZINI" userId="556814e0-0af3-485b-af71-14efff23634f" providerId="ADAL" clId="{13E7E97F-882D-40FA-A0CF-756E00D5DDC2}" dt="2023-11-29T15:02:48.246" v="3000" actId="20577"/>
          <ac:spMkLst>
            <pc:docMk/>
            <pc:sldMk cId="3291980144" sldId="365"/>
            <ac:spMk id="2" creationId="{3EC421D5-6379-2463-2213-4B2B02656E31}"/>
          </ac:spMkLst>
        </pc:spChg>
        <pc:spChg chg="add mod">
          <ac:chgData name="FABRIZIO SARDELLI PANZINI" userId="556814e0-0af3-485b-af71-14efff23634f" providerId="ADAL" clId="{13E7E97F-882D-40FA-A0CF-756E00D5DDC2}" dt="2023-11-28T22:52:28.797" v="792" actId="20577"/>
          <ac:spMkLst>
            <pc:docMk/>
            <pc:sldMk cId="3291980144" sldId="365"/>
            <ac:spMk id="6" creationId="{CB99C182-224F-11A6-173F-0E28C7FEAA16}"/>
          </ac:spMkLst>
        </pc:spChg>
        <pc:spChg chg="del">
          <ac:chgData name="FABRIZIO SARDELLI PANZINI" userId="556814e0-0af3-485b-af71-14efff23634f" providerId="ADAL" clId="{13E7E97F-882D-40FA-A0CF-756E00D5DDC2}" dt="2023-11-28T22:49:55.992" v="763" actId="478"/>
          <ac:spMkLst>
            <pc:docMk/>
            <pc:sldMk cId="3291980144" sldId="365"/>
            <ac:spMk id="8" creationId="{29102FD5-6ABA-48BB-6BAE-EAD0879FEE21}"/>
          </ac:spMkLst>
        </pc:spChg>
        <pc:spChg chg="add mod">
          <ac:chgData name="FABRIZIO SARDELLI PANZINI" userId="556814e0-0af3-485b-af71-14efff23634f" providerId="ADAL" clId="{13E7E97F-882D-40FA-A0CF-756E00D5DDC2}" dt="2023-11-29T01:41:27.092" v="1794" actId="1076"/>
          <ac:spMkLst>
            <pc:docMk/>
            <pc:sldMk cId="3291980144" sldId="365"/>
            <ac:spMk id="9" creationId="{AA7D762F-8459-606C-59D7-671B4FD38E87}"/>
          </ac:spMkLst>
        </pc:spChg>
        <pc:graphicFrameChg chg="add del mod modGraphic">
          <ac:chgData name="FABRIZIO SARDELLI PANZINI" userId="556814e0-0af3-485b-af71-14efff23634f" providerId="ADAL" clId="{13E7E97F-882D-40FA-A0CF-756E00D5DDC2}" dt="2023-11-29T01:40:53.409" v="1717" actId="1076"/>
          <ac:graphicFrameMkLst>
            <pc:docMk/>
            <pc:sldMk cId="3291980144" sldId="365"/>
            <ac:graphicFrameMk id="3" creationId="{6C035E8C-2C01-7FB5-FDB4-D6DF3EFA6D32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8T22:49:55.992" v="763" actId="478"/>
          <ac:graphicFrameMkLst>
            <pc:docMk/>
            <pc:sldMk cId="3291980144" sldId="365"/>
            <ac:graphicFrameMk id="4" creationId="{E8891C4D-CAFA-B985-64BC-B9D2E5566343}"/>
          </ac:graphicFrameMkLst>
        </pc:graphicFrameChg>
      </pc:sldChg>
      <pc:sldChg chg="addSp delSp modSp add del mod">
        <pc:chgData name="FABRIZIO SARDELLI PANZINI" userId="556814e0-0af3-485b-af71-14efff23634f" providerId="ADAL" clId="{13E7E97F-882D-40FA-A0CF-756E00D5DDC2}" dt="2023-11-29T01:58:17.595" v="2038" actId="47"/>
        <pc:sldMkLst>
          <pc:docMk/>
          <pc:sldMk cId="475861754" sldId="366"/>
        </pc:sldMkLst>
        <pc:spChg chg="mod">
          <ac:chgData name="FABRIZIO SARDELLI PANZINI" userId="556814e0-0af3-485b-af71-14efff23634f" providerId="ADAL" clId="{13E7E97F-882D-40FA-A0CF-756E00D5DDC2}" dt="2023-11-29T01:26:01.568" v="1325" actId="20577"/>
          <ac:spMkLst>
            <pc:docMk/>
            <pc:sldMk cId="475861754" sldId="366"/>
            <ac:spMk id="2" creationId="{3EC421D5-6379-2463-2213-4B2B02656E31}"/>
          </ac:spMkLst>
        </pc:spChg>
        <pc:spChg chg="del">
          <ac:chgData name="FABRIZIO SARDELLI PANZINI" userId="556814e0-0af3-485b-af71-14efff23634f" providerId="ADAL" clId="{13E7E97F-882D-40FA-A0CF-756E00D5DDC2}" dt="2023-11-28T22:52:54.641" v="835" actId="478"/>
          <ac:spMkLst>
            <pc:docMk/>
            <pc:sldMk cId="475861754" sldId="366"/>
            <ac:spMk id="6" creationId="{CB99C182-224F-11A6-173F-0E28C7FEAA16}"/>
          </ac:spMkLst>
        </pc:spChg>
        <pc:spChg chg="add del mod">
          <ac:chgData name="FABRIZIO SARDELLI PANZINI" userId="556814e0-0af3-485b-af71-14efff23634f" providerId="ADAL" clId="{13E7E97F-882D-40FA-A0CF-756E00D5DDC2}" dt="2023-11-28T22:57:47.144" v="1075" actId="478"/>
          <ac:spMkLst>
            <pc:docMk/>
            <pc:sldMk cId="475861754" sldId="366"/>
            <ac:spMk id="7" creationId="{A1852536-15BB-5FFD-703A-81FF764D49EE}"/>
          </ac:spMkLst>
        </pc:spChg>
        <pc:graphicFrameChg chg="del">
          <ac:chgData name="FABRIZIO SARDELLI PANZINI" userId="556814e0-0af3-485b-af71-14efff23634f" providerId="ADAL" clId="{13E7E97F-882D-40FA-A0CF-756E00D5DDC2}" dt="2023-11-28T22:52:54.641" v="835" actId="478"/>
          <ac:graphicFrameMkLst>
            <pc:docMk/>
            <pc:sldMk cId="475861754" sldId="366"/>
            <ac:graphicFrameMk id="3" creationId="{6C035E8C-2C01-7FB5-FDB4-D6DF3EFA6D32}"/>
          </ac:graphicFrameMkLst>
        </pc:graphicFrameChg>
      </pc:sldChg>
      <pc:sldChg chg="addSp delSp modSp add del mod">
        <pc:chgData name="FABRIZIO SARDELLI PANZINI" userId="556814e0-0af3-485b-af71-14efff23634f" providerId="ADAL" clId="{13E7E97F-882D-40FA-A0CF-756E00D5DDC2}" dt="2023-11-29T02:08:33.457" v="2487" actId="47"/>
        <pc:sldMkLst>
          <pc:docMk/>
          <pc:sldMk cId="3790919911" sldId="367"/>
        </pc:sldMkLst>
        <pc:spChg chg="add mod">
          <ac:chgData name="FABRIZIO SARDELLI PANZINI" userId="556814e0-0af3-485b-af71-14efff23634f" providerId="ADAL" clId="{13E7E97F-882D-40FA-A0CF-756E00D5DDC2}" dt="2023-11-29T00:37:02.614" v="1196" actId="1037"/>
          <ac:spMkLst>
            <pc:docMk/>
            <pc:sldMk cId="3790919911" sldId="367"/>
            <ac:spMk id="4" creationId="{6F4AE225-8D92-8004-6312-25BB12D8879D}"/>
          </ac:spMkLst>
        </pc:spChg>
        <pc:spChg chg="del">
          <ac:chgData name="FABRIZIO SARDELLI PANZINI" userId="556814e0-0af3-485b-af71-14efff23634f" providerId="ADAL" clId="{13E7E97F-882D-40FA-A0CF-756E00D5DDC2}" dt="2023-11-28T22:56:48.548" v="1040" actId="478"/>
          <ac:spMkLst>
            <pc:docMk/>
            <pc:sldMk cId="3790919911" sldId="367"/>
            <ac:spMk id="7" creationId="{A1852536-15BB-5FFD-703A-81FF764D49EE}"/>
          </ac:spMkLst>
        </pc:spChg>
        <pc:spChg chg="add mod">
          <ac:chgData name="FABRIZIO SARDELLI PANZINI" userId="556814e0-0af3-485b-af71-14efff23634f" providerId="ADAL" clId="{13E7E97F-882D-40FA-A0CF-756E00D5DDC2}" dt="2023-11-29T00:38:07.651" v="1221" actId="1035"/>
          <ac:spMkLst>
            <pc:docMk/>
            <pc:sldMk cId="3790919911" sldId="367"/>
            <ac:spMk id="8" creationId="{C440A003-1DDF-1665-1539-DB553DC0A07D}"/>
          </ac:spMkLst>
        </pc:spChg>
        <pc:spChg chg="add mod">
          <ac:chgData name="FABRIZIO SARDELLI PANZINI" userId="556814e0-0af3-485b-af71-14efff23634f" providerId="ADAL" clId="{13E7E97F-882D-40FA-A0CF-756E00D5DDC2}" dt="2023-11-29T00:38:56.157" v="1260" actId="20577"/>
          <ac:spMkLst>
            <pc:docMk/>
            <pc:sldMk cId="3790919911" sldId="367"/>
            <ac:spMk id="10" creationId="{DBF84393-247D-DBD1-39C5-406F02A16EB1}"/>
          </ac:spMkLst>
        </pc:spChg>
        <pc:spChg chg="add mod">
          <ac:chgData name="FABRIZIO SARDELLI PANZINI" userId="556814e0-0af3-485b-af71-14efff23634f" providerId="ADAL" clId="{13E7E97F-882D-40FA-A0CF-756E00D5DDC2}" dt="2023-11-29T00:39:45.616" v="1276" actId="14100"/>
          <ac:spMkLst>
            <pc:docMk/>
            <pc:sldMk cId="3790919911" sldId="367"/>
            <ac:spMk id="12" creationId="{DA7DA74D-7D4F-B5B7-D937-4061569ECCD1}"/>
          </ac:spMkLst>
        </pc:spChg>
      </pc:sldChg>
      <pc:sldChg chg="new del">
        <pc:chgData name="FABRIZIO SARDELLI PANZINI" userId="556814e0-0af3-485b-af71-14efff23634f" providerId="ADAL" clId="{13E7E97F-882D-40FA-A0CF-756E00D5DDC2}" dt="2023-11-28T22:56:41.341" v="1038" actId="680"/>
        <pc:sldMkLst>
          <pc:docMk/>
          <pc:sldMk cId="3833740037" sldId="367"/>
        </pc:sldMkLst>
      </pc:sldChg>
      <pc:sldChg chg="addSp delSp modSp add mod ord">
        <pc:chgData name="FABRIZIO SARDELLI PANZINI" userId="556814e0-0af3-485b-af71-14efff23634f" providerId="ADAL" clId="{13E7E97F-882D-40FA-A0CF-756E00D5DDC2}" dt="2023-11-29T14:38:53.537" v="2747"/>
        <pc:sldMkLst>
          <pc:docMk/>
          <pc:sldMk cId="809141916" sldId="368"/>
        </pc:sldMkLst>
        <pc:spChg chg="mod">
          <ac:chgData name="FABRIZIO SARDELLI PANZINI" userId="556814e0-0af3-485b-af71-14efff23634f" providerId="ADAL" clId="{13E7E97F-882D-40FA-A0CF-756E00D5DDC2}" dt="2023-11-29T01:25:14.567" v="1302" actId="20577"/>
          <ac:spMkLst>
            <pc:docMk/>
            <pc:sldMk cId="809141916" sldId="368"/>
            <ac:spMk id="2" creationId="{3EC421D5-6379-2463-2213-4B2B02656E31}"/>
          </ac:spMkLst>
        </pc:spChg>
        <pc:spChg chg="del">
          <ac:chgData name="FABRIZIO SARDELLI PANZINI" userId="556814e0-0af3-485b-af71-14efff23634f" providerId="ADAL" clId="{13E7E97F-882D-40FA-A0CF-756E00D5DDC2}" dt="2023-11-29T01:34:14.343" v="1449" actId="478"/>
          <ac:spMkLst>
            <pc:docMk/>
            <pc:sldMk cId="809141916" sldId="368"/>
            <ac:spMk id="9" creationId="{AF6E3079-803F-DE83-DA06-5ACAFC57BC6D}"/>
          </ac:spMkLst>
        </pc:spChg>
        <pc:picChg chg="add mod">
          <ac:chgData name="FABRIZIO SARDELLI PANZINI" userId="556814e0-0af3-485b-af71-14efff23634f" providerId="ADAL" clId="{13E7E97F-882D-40FA-A0CF-756E00D5DDC2}" dt="2023-11-29T14:36:14.676" v="2743" actId="1076"/>
          <ac:picMkLst>
            <pc:docMk/>
            <pc:sldMk cId="809141916" sldId="368"/>
            <ac:picMk id="4" creationId="{E24D8768-E593-78AC-6C12-C6CDB94A0FF7}"/>
          </ac:picMkLst>
        </pc:picChg>
        <pc:picChg chg="del">
          <ac:chgData name="FABRIZIO SARDELLI PANZINI" userId="556814e0-0af3-485b-af71-14efff23634f" providerId="ADAL" clId="{13E7E97F-882D-40FA-A0CF-756E00D5DDC2}" dt="2023-11-29T01:24:48.914" v="1278" actId="478"/>
          <ac:picMkLst>
            <pc:docMk/>
            <pc:sldMk cId="809141916" sldId="368"/>
            <ac:picMk id="7" creationId="{425957DB-E6F0-4D7F-B028-3DFBE30B35AE}"/>
          </ac:picMkLst>
        </pc:picChg>
      </pc:sldChg>
      <pc:sldChg chg="addSp modSp add mod ord">
        <pc:chgData name="FABRIZIO SARDELLI PANZINI" userId="556814e0-0af3-485b-af71-14efff23634f" providerId="ADAL" clId="{13E7E97F-882D-40FA-A0CF-756E00D5DDC2}" dt="2023-11-29T15:02:26.289" v="2927" actId="20577"/>
        <pc:sldMkLst>
          <pc:docMk/>
          <pc:sldMk cId="3485005825" sldId="369"/>
        </pc:sldMkLst>
        <pc:spChg chg="mod">
          <ac:chgData name="FABRIZIO SARDELLI PANZINI" userId="556814e0-0af3-485b-af71-14efff23634f" providerId="ADAL" clId="{13E7E97F-882D-40FA-A0CF-756E00D5DDC2}" dt="2023-11-29T15:02:26.289" v="2927" actId="20577"/>
          <ac:spMkLst>
            <pc:docMk/>
            <pc:sldMk cId="3485005825" sldId="369"/>
            <ac:spMk id="2" creationId="{3EC421D5-6379-2463-2213-4B2B02656E31}"/>
          </ac:spMkLst>
        </pc:spChg>
        <pc:spChg chg="add mod">
          <ac:chgData name="FABRIZIO SARDELLI PANZINI" userId="556814e0-0af3-485b-af71-14efff23634f" providerId="ADAL" clId="{13E7E97F-882D-40FA-A0CF-756E00D5DDC2}" dt="2023-11-29T15:01:43.443" v="2814"/>
          <ac:spMkLst>
            <pc:docMk/>
            <pc:sldMk cId="3485005825" sldId="369"/>
            <ac:spMk id="3" creationId="{0DE2B39E-4F0F-580B-67B5-F3E6BD468098}"/>
          </ac:spMkLst>
        </pc:spChg>
      </pc:sldChg>
      <pc:sldChg chg="addSp delSp modSp add mod">
        <pc:chgData name="FABRIZIO SARDELLI PANZINI" userId="556814e0-0af3-485b-af71-14efff23634f" providerId="ADAL" clId="{13E7E97F-882D-40FA-A0CF-756E00D5DDC2}" dt="2023-11-29T17:03:25.098" v="3034" actId="14100"/>
        <pc:sldMkLst>
          <pc:docMk/>
          <pc:sldMk cId="956009832" sldId="370"/>
        </pc:sldMkLst>
        <pc:spChg chg="add mod">
          <ac:chgData name="FABRIZIO SARDELLI PANZINI" userId="556814e0-0af3-485b-af71-14efff23634f" providerId="ADAL" clId="{13E7E97F-882D-40FA-A0CF-756E00D5DDC2}" dt="2023-11-29T02:08:54.616" v="2488" actId="403"/>
          <ac:spMkLst>
            <pc:docMk/>
            <pc:sldMk cId="956009832" sldId="370"/>
            <ac:spMk id="4" creationId="{96EC0E39-9DB7-0C3B-2CC4-6F46A764537A}"/>
          </ac:spMkLst>
        </pc:spChg>
        <pc:spChg chg="add mod">
          <ac:chgData name="FABRIZIO SARDELLI PANZINI" userId="556814e0-0af3-485b-af71-14efff23634f" providerId="ADAL" clId="{13E7E97F-882D-40FA-A0CF-756E00D5DDC2}" dt="2023-11-29T02:08:59.374" v="2489" actId="403"/>
          <ac:spMkLst>
            <pc:docMk/>
            <pc:sldMk cId="956009832" sldId="370"/>
            <ac:spMk id="7" creationId="{6DC70EC5-FF1D-41DA-6A69-F3A72669BD28}"/>
          </ac:spMkLst>
        </pc:spChg>
        <pc:spChg chg="add mod">
          <ac:chgData name="FABRIZIO SARDELLI PANZINI" userId="556814e0-0af3-485b-af71-14efff23634f" providerId="ADAL" clId="{13E7E97F-882D-40FA-A0CF-756E00D5DDC2}" dt="2023-11-29T02:09:02.667" v="2490" actId="403"/>
          <ac:spMkLst>
            <pc:docMk/>
            <pc:sldMk cId="956009832" sldId="370"/>
            <ac:spMk id="9" creationId="{41219BBD-3820-F2EC-E1FC-1ADE23E88040}"/>
          </ac:spMkLst>
        </pc:spChg>
        <pc:spChg chg="add mod">
          <ac:chgData name="FABRIZIO SARDELLI PANZINI" userId="556814e0-0af3-485b-af71-14efff23634f" providerId="ADAL" clId="{13E7E97F-882D-40FA-A0CF-756E00D5DDC2}" dt="2023-11-29T17:03:18.265" v="3033" actId="123"/>
          <ac:spMkLst>
            <pc:docMk/>
            <pc:sldMk cId="956009832" sldId="370"/>
            <ac:spMk id="10" creationId="{E1E5926E-0EBE-7354-C6D6-2F2D0CAF424A}"/>
          </ac:spMkLst>
        </pc:spChg>
        <pc:spChg chg="add mod">
          <ac:chgData name="FABRIZIO SARDELLI PANZINI" userId="556814e0-0af3-485b-af71-14efff23634f" providerId="ADAL" clId="{13E7E97F-882D-40FA-A0CF-756E00D5DDC2}" dt="2023-11-29T17:03:09.714" v="3029" actId="123"/>
          <ac:spMkLst>
            <pc:docMk/>
            <pc:sldMk cId="956009832" sldId="370"/>
            <ac:spMk id="12" creationId="{3080EB25-B1E4-F409-AF66-A00C975EDCC7}"/>
          </ac:spMkLst>
        </pc:spChg>
        <pc:spChg chg="add mod">
          <ac:chgData name="FABRIZIO SARDELLI PANZINI" userId="556814e0-0af3-485b-af71-14efff23634f" providerId="ADAL" clId="{13E7E97F-882D-40FA-A0CF-756E00D5DDC2}" dt="2023-11-29T17:03:25.098" v="3034" actId="14100"/>
          <ac:spMkLst>
            <pc:docMk/>
            <pc:sldMk cId="956009832" sldId="370"/>
            <ac:spMk id="13" creationId="{7839EFCC-1F9B-05DD-B71D-CDE23CDB09BF}"/>
          </ac:spMkLst>
        </pc:spChg>
        <pc:graphicFrameChg chg="del">
          <ac:chgData name="FABRIZIO SARDELLI PANZINI" userId="556814e0-0af3-485b-af71-14efff23634f" providerId="ADAL" clId="{13E7E97F-882D-40FA-A0CF-756E00D5DDC2}" dt="2023-11-29T02:00:29.196" v="2043" actId="478"/>
          <ac:graphicFrameMkLst>
            <pc:docMk/>
            <pc:sldMk cId="956009832" sldId="370"/>
            <ac:graphicFrameMk id="3" creationId="{C3279576-F745-30F3-75D5-15EAC14AA386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9T02:00:30.786" v="2044" actId="478"/>
          <ac:graphicFrameMkLst>
            <pc:docMk/>
            <pc:sldMk cId="956009832" sldId="370"/>
            <ac:graphicFrameMk id="6" creationId="{D70A37BD-0CA0-3510-8A95-8524DAA91E38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9T02:00:32.485" v="2045" actId="478"/>
          <ac:graphicFrameMkLst>
            <pc:docMk/>
            <pc:sldMk cId="956009832" sldId="370"/>
            <ac:graphicFrameMk id="8" creationId="{FB76A312-6CE2-16C5-D718-0CD63F81E12A}"/>
          </ac:graphicFrameMkLst>
        </pc:graphicFrameChg>
        <pc:graphicFrameChg chg="del">
          <ac:chgData name="FABRIZIO SARDELLI PANZINI" userId="556814e0-0af3-485b-af71-14efff23634f" providerId="ADAL" clId="{13E7E97F-882D-40FA-A0CF-756E00D5DDC2}" dt="2023-11-29T02:00:33.911" v="2046" actId="478"/>
          <ac:graphicFrameMkLst>
            <pc:docMk/>
            <pc:sldMk cId="956009832" sldId="370"/>
            <ac:graphicFrameMk id="11" creationId="{908DA1C0-31BC-9B3B-B442-FCC7FD3161C5}"/>
          </ac:graphicFrameMkLst>
        </pc:graphicFrameChg>
      </pc:sldChg>
      <pc:sldChg chg="delSp add del mod">
        <pc:chgData name="FABRIZIO SARDELLI PANZINI" userId="556814e0-0af3-485b-af71-14efff23634f" providerId="ADAL" clId="{13E7E97F-882D-40FA-A0CF-756E00D5DDC2}" dt="2023-11-29T01:56:05.307" v="1867" actId="47"/>
        <pc:sldMkLst>
          <pc:docMk/>
          <pc:sldMk cId="2307628962" sldId="370"/>
        </pc:sldMkLst>
        <pc:spChg chg="del">
          <ac:chgData name="FABRIZIO SARDELLI PANZINI" userId="556814e0-0af3-485b-af71-14efff23634f" providerId="ADAL" clId="{13E7E97F-882D-40FA-A0CF-756E00D5DDC2}" dt="2023-11-29T01:51:29.042" v="1803" actId="478"/>
          <ac:spMkLst>
            <pc:docMk/>
            <pc:sldMk cId="2307628962" sldId="370"/>
            <ac:spMk id="3" creationId="{000376E5-7EED-DC0E-F3E2-A68B823B2AE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chambrasil2-my.sharepoint.com/personal/fabrizio_panzini_amchambrasil_com_br/Documents/Documentos/PESSOAL/PUC%20RJ/Dados%20Com&#233;rcio%202001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chambrasil2-my.sharepoint.com/personal/fabrizio_panzini_amchambrasil_com_br/Documents/Documentos/PESSOAL/PUC%20RJ/Dados%20Com&#233;rcio%202001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chambrasil2-my.sharepoint.com/personal/fabrizio_panzini_amchambrasil_com_br/Documents/Documentos/PESSOAL/PUC%20RJ/Dados%20Com&#233;rcio%202001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mchambrasil2-my.sharepoint.com/personal/fabrizio_panzini_amchambrasil_com_br/Documents/Documentos/PESSOAL/PUC%20RJ/Dados%20Com&#233;rcio%202001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Total</a:t>
            </a:r>
            <a:endParaRPr lang="pt-BR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52363403791275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6B-418A-A4E7-CE71A63FDD36}"/>
                </c:ext>
              </c:extLst>
            </c:dLbl>
            <c:dLbl>
              <c:idx val="9"/>
              <c:layout>
                <c:manualLayout>
                  <c:x val="-2.722098596554557E-2"/>
                  <c:y val="-3.06321338802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6B-418A-A4E7-CE71A63FDD36}"/>
                </c:ext>
              </c:extLst>
            </c:dLbl>
            <c:dLbl>
              <c:idx val="20"/>
              <c:layout>
                <c:manualLayout>
                  <c:x val="-5.4693183897072976E-3"/>
                  <c:y val="-4.1421793884597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6B-418A-A4E7-CE71A63FD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'Geral países'!$D$15:$X$15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'Geral países'!$D$17:$X$17</c:f>
              <c:numCache>
                <c:formatCode>0.0%</c:formatCode>
                <c:ptCount val="21"/>
                <c:pt idx="0">
                  <c:v>9.4065377914881697E-3</c:v>
                </c:pt>
                <c:pt idx="1">
                  <c:v>9.297282130571136E-3</c:v>
                </c:pt>
                <c:pt idx="2">
                  <c:v>9.6435954856648951E-3</c:v>
                </c:pt>
                <c:pt idx="3">
                  <c:v>1.0482778362395237E-2</c:v>
                </c:pt>
                <c:pt idx="4">
                  <c:v>1.1277423241659056E-2</c:v>
                </c:pt>
                <c:pt idx="5">
                  <c:v>1.1341013589745978E-2</c:v>
                </c:pt>
                <c:pt idx="6">
                  <c:v>1.1389545016838875E-2</c:v>
                </c:pt>
                <c:pt idx="7">
                  <c:v>1.2107638960615183E-2</c:v>
                </c:pt>
                <c:pt idx="8">
                  <c:v>1.2080756553081409E-2</c:v>
                </c:pt>
                <c:pt idx="9">
                  <c:v>1.3833105668172661E-2</c:v>
                </c:pt>
                <c:pt idx="10">
                  <c:v>1.2964138868584931E-2</c:v>
                </c:pt>
                <c:pt idx="11">
                  <c:v>1.2265775272645602E-2</c:v>
                </c:pt>
                <c:pt idx="12">
                  <c:v>1.1627775394978198E-2</c:v>
                </c:pt>
                <c:pt idx="13">
                  <c:v>1.1282756142793294E-2</c:v>
                </c:pt>
                <c:pt idx="14">
                  <c:v>1.1194951963774765E-2</c:v>
                </c:pt>
                <c:pt idx="15">
                  <c:v>1.2117922421239677E-2</c:v>
                </c:pt>
                <c:pt idx="16">
                  <c:v>1.1861358625561681E-2</c:v>
                </c:pt>
                <c:pt idx="17">
                  <c:v>1.1627793248058538E-2</c:v>
                </c:pt>
                <c:pt idx="18">
                  <c:v>1.1849359396485921E-2</c:v>
                </c:pt>
                <c:pt idx="19">
                  <c:v>1.255557265510155E-2</c:v>
                </c:pt>
                <c:pt idx="20">
                  <c:v>1.3405244998288117E-2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6B-418A-A4E7-CE71A63FD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685728"/>
        <c:axId val="265129696"/>
      </c:lineChart>
      <c:catAx>
        <c:axId val="5446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5129696"/>
        <c:crosses val="autoZero"/>
        <c:auto val="1"/>
        <c:lblAlgn val="ctr"/>
        <c:lblOffset val="100"/>
        <c:noMultiLvlLbl val="0"/>
      </c:catAx>
      <c:valAx>
        <c:axId val="265129696"/>
        <c:scaling>
          <c:orientation val="minMax"/>
          <c:max val="3.0000000000000006E-2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4468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Manufaturas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3481780686505098E-2"/>
          <c:y val="0.16028191272837564"/>
          <c:w val="0.94270869550397107"/>
          <c:h val="0.6623320855316194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231884057971016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F0-485C-B56B-181FB89CAADA}"/>
                </c:ext>
              </c:extLst>
            </c:dLbl>
            <c:dLbl>
              <c:idx val="19"/>
              <c:layout>
                <c:manualLayout>
                  <c:x val="0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F0-485C-B56B-181FB89CA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Manufaturas!$D$3:$X$3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strCache>
            </c:strRef>
          </c:cat>
          <c:val>
            <c:numRef>
              <c:f>Manufaturas!$D$14:$W$14</c:f>
              <c:numCache>
                <c:formatCode>0.0%</c:formatCode>
                <c:ptCount val="20"/>
                <c:pt idx="0">
                  <c:v>6.8550461870786087E-3</c:v>
                </c:pt>
                <c:pt idx="1">
                  <c:v>6.5562792373477048E-3</c:v>
                </c:pt>
                <c:pt idx="2">
                  <c:v>6.7070370993782295E-3</c:v>
                </c:pt>
                <c:pt idx="3">
                  <c:v>7.441230955762301E-3</c:v>
                </c:pt>
                <c:pt idx="4">
                  <c:v>8.4797125018006986E-3</c:v>
                </c:pt>
                <c:pt idx="5">
                  <c:v>8.2579924428793153E-3</c:v>
                </c:pt>
                <c:pt idx="6">
                  <c:v>7.9122468477517936E-3</c:v>
                </c:pt>
                <c:pt idx="7">
                  <c:v>8.0521620264571176E-3</c:v>
                </c:pt>
                <c:pt idx="8">
                  <c:v>6.8011883940641395E-3</c:v>
                </c:pt>
                <c:pt idx="9">
                  <c:v>7.1004188074241126E-3</c:v>
                </c:pt>
                <c:pt idx="10">
                  <c:v>6.898927127202522E-3</c:v>
                </c:pt>
                <c:pt idx="11">
                  <c:v>6.3568813765814101E-3</c:v>
                </c:pt>
                <c:pt idx="12">
                  <c:v>5.8337757606225617E-3</c:v>
                </c:pt>
                <c:pt idx="13">
                  <c:v>5.7702656353881823E-3</c:v>
                </c:pt>
                <c:pt idx="14">
                  <c:v>5.8472205917746581E-3</c:v>
                </c:pt>
                <c:pt idx="15">
                  <c:v>6.1962834126876509E-3</c:v>
                </c:pt>
                <c:pt idx="16">
                  <c:v>5.7435763199878932E-3</c:v>
                </c:pt>
                <c:pt idx="17">
                  <c:v>5.2101221059596033E-3</c:v>
                </c:pt>
                <c:pt idx="18">
                  <c:v>4.2885393596053594E-3</c:v>
                </c:pt>
                <c:pt idx="19">
                  <c:v>4.7200103806863802E-3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F0-485C-B56B-181FB89CA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683808"/>
        <c:axId val="237145120"/>
      </c:lineChart>
      <c:catAx>
        <c:axId val="5446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145120"/>
        <c:crosses val="autoZero"/>
        <c:auto val="1"/>
        <c:lblAlgn val="ctr"/>
        <c:lblOffset val="100"/>
        <c:noMultiLvlLbl val="0"/>
      </c:catAx>
      <c:valAx>
        <c:axId val="23714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446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/>
              <a:t>Agricultura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1111111111112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4-4513-BEB8-FFE159D36D22}"/>
                </c:ext>
              </c:extLst>
            </c:dLbl>
            <c:dLbl>
              <c:idx val="20"/>
              <c:layout>
                <c:manualLayout>
                  <c:x val="-8.3332852026772198E-3"/>
                  <c:y val="-4.947226271977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4-4513-BEB8-FFE159D36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'[Dados Comércio 2001 2022.xlsx]Planilha1'!$D$7:$X$7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'[Dados Comércio 2001 2022.xlsx]Planilha1'!$D$5:$X$5</c:f>
              <c:numCache>
                <c:formatCode>0.0%</c:formatCode>
                <c:ptCount val="21"/>
                <c:pt idx="0">
                  <c:v>3.3401108956720944E-2</c:v>
                </c:pt>
                <c:pt idx="1">
                  <c:v>3.2857779759251006E-2</c:v>
                </c:pt>
                <c:pt idx="2">
                  <c:v>3.5477160770921168E-2</c:v>
                </c:pt>
                <c:pt idx="3">
                  <c:v>3.9399300523839026E-2</c:v>
                </c:pt>
                <c:pt idx="4">
                  <c:v>4.1300437057265708E-2</c:v>
                </c:pt>
                <c:pt idx="5">
                  <c:v>4.1873839460979362E-2</c:v>
                </c:pt>
                <c:pt idx="6">
                  <c:v>4.2595549491866599E-2</c:v>
                </c:pt>
                <c:pt idx="7">
                  <c:v>4.5647118049065287E-2</c:v>
                </c:pt>
                <c:pt idx="8">
                  <c:v>4.8947615228826576E-2</c:v>
                </c:pt>
                <c:pt idx="9">
                  <c:v>5.2376971108695401E-2</c:v>
                </c:pt>
                <c:pt idx="10">
                  <c:v>5.2457889225961708E-2</c:v>
                </c:pt>
                <c:pt idx="11">
                  <c:v>5.2345583186209202E-2</c:v>
                </c:pt>
                <c:pt idx="12">
                  <c:v>5.033720926233539E-2</c:v>
                </c:pt>
                <c:pt idx="13">
                  <c:v>5.107112866964298E-2</c:v>
                </c:pt>
                <c:pt idx="14">
                  <c:v>4.8539565262122109E-2</c:v>
                </c:pt>
                <c:pt idx="15">
                  <c:v>5.0749167591564927E-2</c:v>
                </c:pt>
                <c:pt idx="16">
                  <c:v>5.1448636920679518E-2</c:v>
                </c:pt>
                <c:pt idx="17">
                  <c:v>4.9967468365790184E-2</c:v>
                </c:pt>
                <c:pt idx="18">
                  <c:v>5.1691332275523E-2</c:v>
                </c:pt>
                <c:pt idx="19">
                  <c:v>5.137219428998472E-2</c:v>
                </c:pt>
                <c:pt idx="20">
                  <c:v>6.3534859324482357E-2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54-4513-BEB8-FFE159D36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4837823"/>
        <c:axId val="68232575"/>
      </c:lineChart>
      <c:catAx>
        <c:axId val="175483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32575"/>
        <c:crosses val="autoZero"/>
        <c:auto val="1"/>
        <c:lblAlgn val="ctr"/>
        <c:lblOffset val="100"/>
        <c:noMultiLvlLbl val="0"/>
      </c:catAx>
      <c:valAx>
        <c:axId val="682325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75483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/>
              <a:t>Combustíveis</a:t>
            </a:r>
            <a:r>
              <a:rPr lang="pt-BR" sz="1600" b="1" baseline="0"/>
              <a:t> e Minérios</a:t>
            </a:r>
            <a:endParaRPr lang="pt-BR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1111111111110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65-440B-8D7A-FD4BC96E59D2}"/>
                </c:ext>
              </c:extLst>
            </c:dLbl>
            <c:dLbl>
              <c:idx val="19"/>
              <c:layout>
                <c:manualLayout>
                  <c:x val="-8.3333333333334356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5-440B-8D7A-FD4BC96E59D2}"/>
                </c:ext>
              </c:extLst>
            </c:dLbl>
            <c:dLbl>
              <c:idx val="20"/>
              <c:layout>
                <c:manualLayout>
                  <c:x val="-8.3333333333333332E-3"/>
                  <c:y val="-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65-440B-8D7A-FD4BC96E5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'[Dados Comércio 2001 2022.xlsx]Planilha1'!$D$7:$W$7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'[Dados Comércio 2001 2022.xlsx]Planilha1'!$D$10:$W$10</c:f>
              <c:numCache>
                <c:formatCode>0.0%</c:formatCode>
                <c:ptCount val="20"/>
                <c:pt idx="0">
                  <c:v>9.1343530937651185E-3</c:v>
                </c:pt>
                <c:pt idx="1">
                  <c:v>1.0400061689924696E-2</c:v>
                </c:pt>
                <c:pt idx="2">
                  <c:v>1.0367226387425904E-2</c:v>
                </c:pt>
                <c:pt idx="3">
                  <c:v>9.9506354006426E-3</c:v>
                </c:pt>
                <c:pt idx="4">
                  <c:v>1.0445341222029792E-2</c:v>
                </c:pt>
                <c:pt idx="5">
                  <c:v>1.1407681807638348E-2</c:v>
                </c:pt>
                <c:pt idx="6">
                  <c:v>1.203739016638624E-2</c:v>
                </c:pt>
                <c:pt idx="7">
                  <c:v>1.2380991503472834E-2</c:v>
                </c:pt>
                <c:pt idx="8">
                  <c:v>1.4196084945184102E-2</c:v>
                </c:pt>
                <c:pt idx="9">
                  <c:v>1.8871105420918848E-2</c:v>
                </c:pt>
                <c:pt idx="10">
                  <c:v>1.5747606039684208E-2</c:v>
                </c:pt>
                <c:pt idx="11">
                  <c:v>1.4477328265001357E-2</c:v>
                </c:pt>
                <c:pt idx="12">
                  <c:v>1.4794078918107335E-2</c:v>
                </c:pt>
                <c:pt idx="13">
                  <c:v>1.5303234017049545E-2</c:v>
                </c:pt>
                <c:pt idx="14">
                  <c:v>1.6106185378958512E-2</c:v>
                </c:pt>
                <c:pt idx="15">
                  <c:v>1.7936296095515274E-2</c:v>
                </c:pt>
                <c:pt idx="16">
                  <c:v>1.8020883963603407E-2</c:v>
                </c:pt>
                <c:pt idx="17">
                  <c:v>1.9888664800856694E-2</c:v>
                </c:pt>
                <c:pt idx="18">
                  <c:v>2.512876467733112E-2</c:v>
                </c:pt>
                <c:pt idx="19">
                  <c:v>2.5687045136073696E-2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65-440B-8D7A-FD4BC96E5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4837823"/>
        <c:axId val="68232575"/>
      </c:lineChart>
      <c:catAx>
        <c:axId val="175483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32575"/>
        <c:crosses val="autoZero"/>
        <c:auto val="1"/>
        <c:lblAlgn val="ctr"/>
        <c:lblOffset val="100"/>
        <c:noMultiLvlLbl val="0"/>
      </c:catAx>
      <c:valAx>
        <c:axId val="682325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75483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44D7-670B-4925-976B-B23523D77D44}" type="datetimeFigureOut"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A80D6-4B73-4783-9F38-833B4EB584C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49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82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Incluir # participantes no evento reforma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09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Incluir # participantes no evento reforma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0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41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4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5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77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631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6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Incluir # participantes no evento reforma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C100D-628A-4E9D-BD74-E8D13C2682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76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B452A-5821-1DA1-30F3-B00269EA9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263C93-9361-FEB6-BA57-A8B6C7B77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3792A-B6A9-FF27-C314-A5D2D3BC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E5C4CE-52EA-E7E9-0859-D854E317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71ACE6-0514-EFC2-9E5E-D6EDD841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BD646-88D3-8A26-D355-CA0F0390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9050B2-ED2D-2083-9A9F-8DFA4C35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DE360-36D1-3774-BA15-BBAE9942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93081-8C26-36E8-E683-7ED83963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2D7FA1-454E-C7D6-3C27-4FA4180E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25D0C1-FE18-719E-47B4-F498D54AB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D14113-2CB6-47C3-BD47-6604F4B3A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DD8FF4-9E0B-A9DF-09F9-730625BA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97555A-40FE-6495-3D4B-54F249F4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A284A7-3BC5-3540-D92B-876B5857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1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B452A-5821-1DA1-30F3-B00269EA9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263C93-9361-FEB6-BA57-A8B6C7B77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3792A-B6A9-FF27-C314-A5D2D3BC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43B-A90E-438B-BC20-5168DDBB1234}" type="datetime1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E5C4CE-52EA-E7E9-0859-D854E317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71ACE6-0514-EFC2-9E5E-D6EDD841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7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E2D8A-8714-5D44-D4A9-DC8BC3DD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C08ED-980E-0421-6A98-EE983196C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3097AC-C3E2-0ABF-461E-9F16D5A4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D43-4C8D-4C09-AEBC-3050818B6193}" type="datetime1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D17159-21B5-0154-7D80-5A03E341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D00C65-F4D8-A47C-B074-8364D543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66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AD92C-4102-3DB8-9690-F551734F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2D72B1-2B5A-D8B0-D67B-A78A8E765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1C0746-BFB5-0AA0-7F7A-2423E50E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6FCB-F784-48C1-A467-6E7B81DDE083}" type="datetime1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88BA33-7D86-E790-973D-5BE0F03F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C377A-7033-E830-F623-62157B8D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32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D3373-8B6B-A3A7-7D6A-E13CD3FB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2A6B4-DE75-A48D-20AB-069667248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49EFD6-5267-089C-1199-75876846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5FCB5E-FDCB-1474-3ACD-311DBDE8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DEF9-6D19-4D34-A769-ADF4BE58AA9A}" type="datetime1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A18A91-16B3-30BE-1F8F-0721BB82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867E9A-B3A0-F0EC-CE18-77835FB3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D1AC5-78FA-9107-29D7-1B109E81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E16F1E-E4A0-1FD0-4689-2E7579C5A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6A784-6E92-E288-479D-0A845293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2326BE-40D2-FD2F-B7BE-B8707B507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172C49A-FD26-8E30-5AB6-A512D00D1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0EE3FC-5963-135F-25B0-B0FB5BEB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E4A-656E-4F5F-9E70-1807060F2BEC}" type="datetime1">
              <a:rPr lang="pt-BR" smtClean="0"/>
              <a:t>29/11/2023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E76735-6490-9443-208F-6A2C107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4AD398-5210-49F3-C28E-A744DFA5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73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F79D6-75FD-32D7-71F3-2D3548E0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D0FC6A-367C-ACCF-FDD9-4BAF8C44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2A20-004D-4643-B08D-732FC47DDD7D}" type="datetime1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6D2889-4028-BF04-C230-340440CF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7AC640-FC0F-5381-19AC-3FDC2874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27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F9DA93-8F46-9434-7C9D-4D125525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5588-A1FF-4B22-8F91-D93883B217DE}" type="datetime1">
              <a:rPr lang="pt-BR" smtClean="0"/>
              <a:t>29/11/2023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7D9FF4-8D6A-74F9-F8CE-0323C662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8C6577-05BD-5E89-C4E9-CFEE1EEA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33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F5D07-A07D-392F-EBF0-A5024C30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DA5DB-F7C1-56A5-86F6-3C6D95C7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3A94BE-8E51-47DE-C3B0-D9E3C935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4EB7B-67B9-E55D-EEEE-C1F04F26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1D77-B90A-45CC-94EB-F00F30E56ADE}" type="datetime1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260C6-71CD-A32A-AC00-B0A740AA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26EC66-F61C-13CD-16E1-9E1BA37B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34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E2D8A-8714-5D44-D4A9-DC8BC3DD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C08ED-980E-0421-6A98-EE983196C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3097AC-C3E2-0ABF-461E-9F16D5A4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D17159-21B5-0154-7D80-5A03E341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D00C65-F4D8-A47C-B074-8364D543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094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D2DAD-0904-791B-5C85-7AF7E88B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B240640-C037-06A6-9661-2379EF63F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4C5DF4-414B-E8BC-720D-B0C4A992D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931C24-4EC1-5591-A8C5-88D88718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A23-9B49-4E07-968A-26A278090049}" type="datetime1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A3E2D9-334C-22BF-65B6-9D060DF2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4D0C69-2437-F322-9169-6220110D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230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BD646-88D3-8A26-D355-CA0F0390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9050B2-ED2D-2083-9A9F-8DFA4C35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DE360-36D1-3774-BA15-BBAE9942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230-6E05-408E-9729-58B93259E171}" type="datetime1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93081-8C26-36E8-E683-7ED83963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2D7FA1-454E-C7D6-3C27-4FA4180E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4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25D0C1-FE18-719E-47B4-F498D54AB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D14113-2CB6-47C3-BD47-6604F4B3A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DD8FF4-9E0B-A9DF-09F9-730625BA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C850-C20B-4939-A05C-DEB820AD90F5}" type="datetime1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97555A-40FE-6495-3D4B-54F249F4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A284A7-3BC5-3540-D92B-876B5857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7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AD92C-4102-3DB8-9690-F551734F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2D72B1-2B5A-D8B0-D67B-A78A8E765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1C0746-BFB5-0AA0-7F7A-2423E50E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88BA33-7D86-E790-973D-5BE0F03F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C377A-7033-E830-F623-62157B8D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73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D3373-8B6B-A3A7-7D6A-E13CD3FB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2A6B4-DE75-A48D-20AB-069667248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49EFD6-5267-089C-1199-758768465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5FCB5E-FDCB-1474-3ACD-311DBDE8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A18A91-16B3-30BE-1F8F-0721BB82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867E9A-B3A0-F0EC-CE18-77835FB3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47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D1AC5-78FA-9107-29D7-1B109E81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E16F1E-E4A0-1FD0-4689-2E7579C5A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6A784-6E92-E288-479D-0A845293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2326BE-40D2-FD2F-B7BE-B8707B507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172C49A-FD26-8E30-5AB6-A512D00D1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0EE3FC-5963-135F-25B0-B0FB5BEB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E76735-6490-9443-208F-6A2C107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4AD398-5210-49F3-C28E-A744DFA5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6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F79D6-75FD-32D7-71F3-2D3548E0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D0FC6A-367C-ACCF-FDD9-4BAF8C44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6D2889-4028-BF04-C230-340440CF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7AC640-FC0F-5381-19AC-3FDC2874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65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F9DA93-8F46-9434-7C9D-4D125525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7D9FF4-8D6A-74F9-F8CE-0323C662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8C6577-05BD-5E89-C4E9-CFEE1EEA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93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F5D07-A07D-392F-EBF0-A5024C30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DA5DB-F7C1-56A5-86F6-3C6D95C7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3A94BE-8E51-47DE-C3B0-D9E3C935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4EB7B-67B9-E55D-EEEE-C1F04F26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260C6-71CD-A32A-AC00-B0A740AA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26EC66-F61C-13CD-16E1-9E1BA37B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3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D2DAD-0904-791B-5C85-7AF7E88B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B240640-C037-06A6-9661-2379EF63F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4C5DF4-414B-E8BC-720D-B0C4A992D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931C24-4EC1-5591-A8C5-88D88718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A3E2D9-334C-22BF-65B6-9D060DF2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4D0C69-2437-F322-9169-6220110D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24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E9E3BF-D03A-6004-0440-B7969258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43973E-8481-3C07-4B41-544FF1FF5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FC2514-5D8A-2723-6D6D-8C04B838A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D7C1-CF7D-4581-AD2B-2ABCB9D3E0E6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4E1EC9-B58B-118E-F85C-9A3584B47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2C8535-828F-E2DB-6E74-3D207BA2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E9E3BF-D03A-6004-0440-B7969258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43973E-8481-3C07-4B41-544FF1FF5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FC2514-5D8A-2723-6D6D-8C04B838A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ACD6F-DA02-47DF-B391-F87E1B4C249C}" type="datetime1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4E1EC9-B58B-118E-F85C-9A3584B47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2C8535-828F-E2DB-6E74-3D207BA2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9670-981B-48A7-BC58-3105656BD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2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877FFB9-7CCB-0D18-A63A-7402A6AB3D9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 descr="Diagrama&#10;&#10;Descrição gerada automaticamente com confiança média">
              <a:extLst>
                <a:ext uri="{FF2B5EF4-FFF2-40B4-BE49-F238E27FC236}">
                  <a16:creationId xmlns:a16="http://schemas.microsoft.com/office/drawing/2014/main" id="{D4DEE00C-3A25-D2F1-2271-F85105E7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7E801780-497F-5E47-CFEE-83ECC56DE3C1}"/>
                </a:ext>
              </a:extLst>
            </p:cNvPr>
            <p:cNvSpPr/>
            <p:nvPr/>
          </p:nvSpPr>
          <p:spPr>
            <a:xfrm>
              <a:off x="214745" y="2038351"/>
              <a:ext cx="7595755" cy="2724150"/>
            </a:xfrm>
            <a:prstGeom prst="rect">
              <a:avLst/>
            </a:prstGeom>
            <a:solidFill>
              <a:srgbClr val="2D4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71798C4E-58FC-0429-33E4-43E48DA1D2B3}"/>
              </a:ext>
            </a:extLst>
          </p:cNvPr>
          <p:cNvSpPr txBox="1">
            <a:spLocks/>
          </p:cNvSpPr>
          <p:nvPr/>
        </p:nvSpPr>
        <p:spPr>
          <a:xfrm>
            <a:off x="419100" y="3235837"/>
            <a:ext cx="7496175" cy="858276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adingNow-73Book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adingNow-73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adingNow-73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adingNow-73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adingNow-73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FFFFFF"/>
                </a:solidFill>
                <a:latin typeface="Arial"/>
                <a:cs typeface="Arial"/>
              </a:rPr>
              <a:t>Fabrizio Panzini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rgbClr val="FFFFFF"/>
                </a:solidFill>
                <a:latin typeface="Arial"/>
                <a:cs typeface="Arial"/>
              </a:rPr>
              <a:t>Diretor de Políticas Públicas e Relações Governamentais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1F8026-FB82-60EA-37EA-BE937C61A388}"/>
              </a:ext>
            </a:extLst>
          </p:cNvPr>
          <p:cNvSpPr txBox="1"/>
          <p:nvPr/>
        </p:nvSpPr>
        <p:spPr>
          <a:xfrm>
            <a:off x="1085849" y="1162050"/>
            <a:ext cx="641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Reposicionamento das cadeias de valor e oportunidades para o Brasil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83C46CC5-C953-8196-56C5-6AE0EE6A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5" y="5090682"/>
            <a:ext cx="4460875" cy="10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1"/>
    </mc:Choice>
    <mc:Fallback xmlns="">
      <p:transition spd="slow" advTm="69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A52671-A749-5B66-E1F0-98C892BA3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033" y="825869"/>
            <a:ext cx="7887383" cy="547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8FB21E-F5DF-D2AC-3F11-53340FAF95B1}"/>
              </a:ext>
            </a:extLst>
          </p:cNvPr>
          <p:cNvSpPr txBox="1"/>
          <p:nvPr/>
        </p:nvSpPr>
        <p:spPr>
          <a:xfrm>
            <a:off x="1950244" y="6400340"/>
            <a:ext cx="4717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Fonte: US Chamber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40F367C-6240-7E9C-C670-6ACA2B427DA3}"/>
              </a:ext>
            </a:extLst>
          </p:cNvPr>
          <p:cNvCxnSpPr>
            <a:cxnSpLocks/>
          </p:cNvCxnSpPr>
          <p:nvPr/>
        </p:nvCxnSpPr>
        <p:spPr>
          <a:xfrm>
            <a:off x="783771" y="3362131"/>
            <a:ext cx="10452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21F07F1E-3C70-3821-49D1-C6B090A3F3D7}"/>
              </a:ext>
            </a:extLst>
          </p:cNvPr>
          <p:cNvSpPr txBox="1"/>
          <p:nvPr/>
        </p:nvSpPr>
        <p:spPr>
          <a:xfrm>
            <a:off x="105335" y="109240"/>
            <a:ext cx="107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Plano das empresas nos EUA sobre mover manufatura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7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863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 Executiva dos EUA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BD3D3B-E18B-D03B-97AB-27C7BE7A4CFE}"/>
              </a:ext>
            </a:extLst>
          </p:cNvPr>
          <p:cNvSpPr txBox="1"/>
          <p:nvPr/>
        </p:nvSpPr>
        <p:spPr>
          <a:xfrm>
            <a:off x="304800" y="1289610"/>
            <a:ext cx="6223819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200" b="1" i="1" dirty="0">
                <a:solidFill>
                  <a:schemeClr val="accent1"/>
                </a:solidFill>
                <a:effectLst/>
                <a:latin typeface="Calibri"/>
                <a:cs typeface="Calibri"/>
              </a:rPr>
              <a:t>Executive </a:t>
            </a:r>
            <a:r>
              <a:rPr lang="pt-BR" sz="2200" b="1" i="1" dirty="0" err="1">
                <a:solidFill>
                  <a:schemeClr val="accent1"/>
                </a:solidFill>
                <a:effectLst/>
                <a:latin typeface="Calibri"/>
                <a:cs typeface="Calibri"/>
              </a:rPr>
              <a:t>Order</a:t>
            </a:r>
            <a:r>
              <a:rPr lang="pt-BR" sz="2200" b="1" i="1" dirty="0">
                <a:solidFill>
                  <a:schemeClr val="accent1"/>
                </a:solidFill>
                <a:effectLst/>
                <a:latin typeface="Calibri"/>
                <a:cs typeface="Calibri"/>
              </a:rPr>
              <a:t> </a:t>
            </a:r>
            <a:r>
              <a:rPr lang="pt-BR" sz="2200" b="1" i="1" dirty="0" err="1">
                <a:solidFill>
                  <a:schemeClr val="accent1"/>
                </a:solidFill>
                <a:effectLst/>
                <a:latin typeface="Calibri"/>
                <a:cs typeface="Calibri"/>
              </a:rPr>
              <a:t>on</a:t>
            </a:r>
            <a:r>
              <a:rPr lang="pt-BR" sz="2200" b="1" i="1" dirty="0">
                <a:solidFill>
                  <a:schemeClr val="accent1"/>
                </a:solidFill>
                <a:effectLst/>
                <a:latin typeface="Calibri"/>
                <a:cs typeface="Calibri"/>
              </a:rPr>
              <a:t> </a:t>
            </a:r>
            <a:r>
              <a:rPr lang="pt-BR" sz="2200" b="1" i="1" dirty="0" err="1">
                <a:solidFill>
                  <a:schemeClr val="accent1"/>
                </a:solidFill>
                <a:effectLst/>
                <a:latin typeface="Calibri"/>
                <a:cs typeface="Calibri"/>
              </a:rPr>
              <a:t>America´s</a:t>
            </a:r>
            <a:r>
              <a:rPr lang="pt-BR" sz="2200" b="1" i="1" dirty="0">
                <a:solidFill>
                  <a:schemeClr val="accent1"/>
                </a:solidFill>
                <a:effectLst/>
                <a:latin typeface="Calibri"/>
                <a:cs typeface="Calibri"/>
              </a:rPr>
              <a:t> </a:t>
            </a:r>
            <a:r>
              <a:rPr lang="pt-BR" sz="2200" b="1" i="1" dirty="0" err="1">
                <a:solidFill>
                  <a:schemeClr val="accent1"/>
                </a:solidFill>
                <a:effectLst/>
                <a:latin typeface="Calibri"/>
                <a:cs typeface="Calibri"/>
              </a:rPr>
              <a:t>Supply</a:t>
            </a:r>
            <a:r>
              <a:rPr lang="pt-BR" sz="2200" b="1" i="1" dirty="0">
                <a:solidFill>
                  <a:schemeClr val="accent1"/>
                </a:solidFill>
                <a:effectLst/>
                <a:latin typeface="Calibri"/>
                <a:cs typeface="Calibri"/>
              </a:rPr>
              <a:t> Chain</a:t>
            </a:r>
          </a:p>
          <a:p>
            <a:pPr algn="just"/>
            <a:endParaRPr lang="pt-BR" sz="22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Data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 24 de fevereiro de 2021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Objetivo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 estabelece categorias de produtos objeto de esforços dos EUA para aumentar compra de “países amigos”.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Categorias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 saúde; tecnologia da informação e comunicação; energia; minerais críticos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pt-BR" sz="2200" b="1" dirty="0">
                <a:solidFill>
                  <a:srgbClr val="000000"/>
                </a:solidFill>
                <a:latin typeface="Calibri"/>
                <a:cs typeface="Calibri"/>
              </a:rPr>
              <a:t>Regulamentação ITA/DOC</a:t>
            </a:r>
            <a:r>
              <a:rPr lang="pt-BR" sz="2200" dirty="0">
                <a:solidFill>
                  <a:srgbClr val="000000"/>
                </a:solidFill>
                <a:latin typeface="Calibri"/>
                <a:cs typeface="Calibri"/>
              </a:rPr>
              <a:t>: construiu a lista de produtos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0000"/>
                </a:solidFill>
                <a:latin typeface="Calibri"/>
                <a:cs typeface="Calibri"/>
              </a:rPr>
              <a:t>2.409 produtos (8 dígitos EUA) ou 1.059 (SH6)</a:t>
            </a:r>
          </a:p>
          <a:p>
            <a:pPr algn="just"/>
            <a:endParaRPr lang="pt-BR" sz="12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F6A2BD8-3058-C98A-2A5C-85E6A64B2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008" y="1466590"/>
            <a:ext cx="4805198" cy="39248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3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2"/>
    </mc:Choice>
    <mc:Fallback xmlns="">
      <p:transition spd="slow" advTm="84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832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para o Brasil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8891C4D-CAFA-B985-64BC-B9D2E556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97288"/>
              </p:ext>
            </p:extLst>
          </p:nvPr>
        </p:nvGraphicFramePr>
        <p:xfrm>
          <a:off x="472249" y="1087328"/>
          <a:ext cx="10173001" cy="5000084"/>
        </p:xfrm>
        <a:graphic>
          <a:graphicData uri="http://schemas.openxmlformats.org/drawingml/2006/table">
            <a:tbl>
              <a:tblPr/>
              <a:tblGrid>
                <a:gridCol w="2700159">
                  <a:extLst>
                    <a:ext uri="{9D8B030D-6E8A-4147-A177-3AD203B41FA5}">
                      <a16:colId xmlns:a16="http://schemas.microsoft.com/office/drawing/2014/main" val="1206523659"/>
                    </a:ext>
                  </a:extLst>
                </a:gridCol>
                <a:gridCol w="1605523">
                  <a:extLst>
                    <a:ext uri="{9D8B030D-6E8A-4147-A177-3AD203B41FA5}">
                      <a16:colId xmlns:a16="http://schemas.microsoft.com/office/drawing/2014/main" val="467906551"/>
                    </a:ext>
                  </a:extLst>
                </a:gridCol>
                <a:gridCol w="981604">
                  <a:extLst>
                    <a:ext uri="{9D8B030D-6E8A-4147-A177-3AD203B41FA5}">
                      <a16:colId xmlns:a16="http://schemas.microsoft.com/office/drawing/2014/main" val="2106674571"/>
                    </a:ext>
                  </a:extLst>
                </a:gridCol>
                <a:gridCol w="1583955">
                  <a:extLst>
                    <a:ext uri="{9D8B030D-6E8A-4147-A177-3AD203B41FA5}">
                      <a16:colId xmlns:a16="http://schemas.microsoft.com/office/drawing/2014/main" val="3529698693"/>
                    </a:ext>
                  </a:extLst>
                </a:gridCol>
                <a:gridCol w="981604">
                  <a:extLst>
                    <a:ext uri="{9D8B030D-6E8A-4147-A177-3AD203B41FA5}">
                      <a16:colId xmlns:a16="http://schemas.microsoft.com/office/drawing/2014/main" val="1368034001"/>
                    </a:ext>
                  </a:extLst>
                </a:gridCol>
                <a:gridCol w="1160078">
                  <a:extLst>
                    <a:ext uri="{9D8B030D-6E8A-4147-A177-3AD203B41FA5}">
                      <a16:colId xmlns:a16="http://schemas.microsoft.com/office/drawing/2014/main" val="1324955638"/>
                    </a:ext>
                  </a:extLst>
                </a:gridCol>
                <a:gridCol w="1160078">
                  <a:extLst>
                    <a:ext uri="{9D8B030D-6E8A-4147-A177-3AD203B41FA5}">
                      <a16:colId xmlns:a16="http://schemas.microsoft.com/office/drawing/2014/main" val="4189365478"/>
                    </a:ext>
                  </a:extLst>
                </a:gridCol>
              </a:tblGrid>
              <a:tr h="259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EUA-Mundo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EUA-Brasil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74592"/>
                  </a:ext>
                </a:extLst>
              </a:tr>
              <a:tr h="512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Setor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bi 2018-22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bi 2018-22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US$ BR/US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SH8 BR/US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99226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Minerais Críticos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800619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 elétrica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928286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médicos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812238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Farmacêuticos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577035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hídrica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361227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Célula de combustível (bateria)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699173"/>
                  </a:ext>
                </a:extLst>
              </a:tr>
              <a:tr h="3033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de telecom.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526050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solar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28850"/>
                  </a:ext>
                </a:extLst>
              </a:tr>
              <a:tr h="2551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Baterias de alta capacidade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371009"/>
                  </a:ext>
                </a:extLst>
              </a:tr>
              <a:tr h="2754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equip. eletrônicos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728819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Testes e diagnósticos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335473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Eólica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833317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Equip. audiovisual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752264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nuclear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89968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Semicondutores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294531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sem petróleo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22306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9102FD5-6ABA-48BB-6BAE-EAD0879FEE21}"/>
              </a:ext>
            </a:extLst>
          </p:cNvPr>
          <p:cNvSpPr txBox="1"/>
          <p:nvPr/>
        </p:nvSpPr>
        <p:spPr>
          <a:xfrm>
            <a:off x="930851" y="6259550"/>
            <a:ext cx="6129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Fonte: ITA. Elaboração: Amcham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5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1"/>
    </mc:Choice>
    <mc:Fallback xmlns="">
      <p:transition spd="slow" advTm="85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957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Acordos dos EUA sobre cadeias de fornecimento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6">
            <a:extLst>
              <a:ext uri="{FF2B5EF4-FFF2-40B4-BE49-F238E27FC236}">
                <a16:creationId xmlns:a16="http://schemas.microsoft.com/office/drawing/2014/main" id="{6C035E8C-2C01-7FB5-FDB4-D6DF3EFA6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27991"/>
              </p:ext>
            </p:extLst>
          </p:nvPr>
        </p:nvGraphicFramePr>
        <p:xfrm>
          <a:off x="885826" y="1355852"/>
          <a:ext cx="9953623" cy="478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6">
                  <a:extLst>
                    <a:ext uri="{9D8B030D-6E8A-4147-A177-3AD203B41FA5}">
                      <a16:colId xmlns:a16="http://schemas.microsoft.com/office/drawing/2014/main" val="3430688534"/>
                    </a:ext>
                  </a:extLst>
                </a:gridCol>
                <a:gridCol w="4420744">
                  <a:extLst>
                    <a:ext uri="{9D8B030D-6E8A-4147-A177-3AD203B41FA5}">
                      <a16:colId xmlns:a16="http://schemas.microsoft.com/office/drawing/2014/main" val="1474555163"/>
                    </a:ext>
                  </a:extLst>
                </a:gridCol>
                <a:gridCol w="2490392">
                  <a:extLst>
                    <a:ext uri="{9D8B030D-6E8A-4147-A177-3AD203B41FA5}">
                      <a16:colId xmlns:a16="http://schemas.microsoft.com/office/drawing/2014/main" val="1534661328"/>
                    </a:ext>
                  </a:extLst>
                </a:gridCol>
                <a:gridCol w="1650331">
                  <a:extLst>
                    <a:ext uri="{9D8B030D-6E8A-4147-A177-3AD203B41FA5}">
                      <a16:colId xmlns:a16="http://schemas.microsoft.com/office/drawing/2014/main" val="2869885431"/>
                    </a:ext>
                  </a:extLst>
                </a:gridCol>
              </a:tblGrid>
              <a:tr h="342880"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País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Texto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Setores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Livre-comércio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78435"/>
                  </a:ext>
                </a:extLst>
              </a:tr>
              <a:tr h="694332">
                <a:tc>
                  <a:txBody>
                    <a:bodyPr/>
                    <a:lstStyle/>
                    <a:p>
                      <a:r>
                        <a:rPr lang="pt-BR" sz="1400" b="1"/>
                        <a:t>México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Joint Statement (janeiro de 2023)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Semicondutores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Minerais Críticos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Outros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400"/>
                        <a:t>Sim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46704"/>
                  </a:ext>
                </a:extLst>
              </a:tr>
              <a:tr h="694332">
                <a:tc>
                  <a:txBody>
                    <a:bodyPr/>
                    <a:lstStyle/>
                    <a:p>
                      <a:r>
                        <a:rPr lang="pt-BR" sz="1400" b="1"/>
                        <a:t>Canadá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Joint Statement (janeiro de 2023)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Semicondutores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Minerais Críticos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Outros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sz="1400" dirty="0"/>
                        <a:t>Sim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824904"/>
                  </a:ext>
                </a:extLst>
              </a:tr>
              <a:tr h="694332">
                <a:tc>
                  <a:txBody>
                    <a:bodyPr/>
                    <a:lstStyle/>
                    <a:p>
                      <a:r>
                        <a:rPr lang="pt-BR" sz="1400" b="1"/>
                        <a:t>Japão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/>
                        <a:t>Acordo em minerais críticos (março de 2023)</a:t>
                      </a:r>
                    </a:p>
                    <a:p>
                      <a:endParaRPr lang="pt-BR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Minerais críticos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Baterias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Automóveis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Não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73404"/>
                  </a:ext>
                </a:extLst>
              </a:tr>
              <a:tr h="694332">
                <a:tc>
                  <a:txBody>
                    <a:bodyPr/>
                    <a:lstStyle/>
                    <a:p>
                      <a:r>
                        <a:rPr lang="pt-BR" sz="1400" b="1"/>
                        <a:t>Austrália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Pacto em minerais críticos e energia (maio de 2023)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Minerais críticos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Hidrogênio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Baterias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Sim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832"/>
                  </a:ext>
                </a:extLst>
              </a:tr>
              <a:tr h="497176">
                <a:tc>
                  <a:txBody>
                    <a:bodyPr/>
                    <a:lstStyle/>
                    <a:p>
                      <a:r>
                        <a:rPr lang="pt-BR" sz="1400" b="1"/>
                        <a:t>Indo Pacífico (14 países)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Acordo de Cadeias de Suprimentos no âmbito do Acordo Quadro para a Prosperidade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Setores críticos a serem definidos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Não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83600"/>
                  </a:ext>
                </a:extLst>
              </a:tr>
              <a:tr h="595148">
                <a:tc>
                  <a:txBody>
                    <a:bodyPr/>
                    <a:lstStyle/>
                    <a:p>
                      <a:r>
                        <a:rPr lang="pt-BR" sz="1400" b="1"/>
                        <a:t>Coreia do Sul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Joint Statement (abril de 2023)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Semicondutores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/>
                        <a:t>Robótica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Sim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35602"/>
                  </a:ext>
                </a:extLst>
              </a:tr>
              <a:tr h="375942">
                <a:tc>
                  <a:txBody>
                    <a:bodyPr/>
                    <a:lstStyle/>
                    <a:p>
                      <a:r>
                        <a:rPr lang="pt-BR" sz="1400" b="1"/>
                        <a:t>Índia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Parceria em semicondutores e inovação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Semicondutores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Não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6843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B99C182-224F-11A6-173F-0E28C7FEAA16}"/>
              </a:ext>
            </a:extLst>
          </p:cNvPr>
          <p:cNvSpPr txBox="1"/>
          <p:nvPr/>
        </p:nvSpPr>
        <p:spPr>
          <a:xfrm>
            <a:off x="885826" y="6136942"/>
            <a:ext cx="6129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Fonte: White House. Elaboração: Amcham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7D762F-8459-606C-59D7-671B4FD38E87}"/>
              </a:ext>
            </a:extLst>
          </p:cNvPr>
          <p:cNvSpPr txBox="1"/>
          <p:nvPr/>
        </p:nvSpPr>
        <p:spPr>
          <a:xfrm>
            <a:off x="885826" y="942572"/>
            <a:ext cx="9310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Acordos em cadeias de suprimentos celebrados pelos Estados Unidos em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9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1"/>
    </mc:Choice>
    <mc:Fallback xmlns="">
      <p:transition spd="slow" advTm="85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123518" y="52431"/>
            <a:ext cx="976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 em cadeias de valor é consequência, mas parcerias internacionais são importantes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E2B39E-4F0F-580B-67B5-F3E6BD468098}"/>
              </a:ext>
            </a:extLst>
          </p:cNvPr>
          <p:cNvSpPr txBox="1"/>
          <p:nvPr/>
        </p:nvSpPr>
        <p:spPr>
          <a:xfrm>
            <a:off x="504825" y="1265782"/>
            <a:ext cx="10534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Pacote verde</a:t>
            </a:r>
          </a:p>
          <a:p>
            <a:r>
              <a:rPr lang="pt-BR" sz="2400" dirty="0"/>
              <a:t>- Hidrogênio limpo</a:t>
            </a:r>
          </a:p>
          <a:p>
            <a:r>
              <a:rPr lang="pt-BR" sz="2400" dirty="0"/>
              <a:t>- Mercado de carbono</a:t>
            </a:r>
          </a:p>
          <a:p>
            <a:r>
              <a:rPr lang="pt-BR" sz="2400" dirty="0"/>
              <a:t>- Biocombustíveis</a:t>
            </a:r>
          </a:p>
          <a:p>
            <a:endParaRPr lang="pt-BR" sz="2400" dirty="0"/>
          </a:p>
          <a:p>
            <a:r>
              <a:rPr lang="pt-BR" sz="2400" b="1" dirty="0"/>
              <a:t>Políticas de desenvolvimento produtivo</a:t>
            </a:r>
          </a:p>
          <a:p>
            <a:r>
              <a:rPr lang="pt-BR" sz="2400" dirty="0"/>
              <a:t>- Setores estratégicos</a:t>
            </a:r>
          </a:p>
          <a:p>
            <a:endParaRPr lang="pt-BR" sz="2400" dirty="0"/>
          </a:p>
          <a:p>
            <a:r>
              <a:rPr lang="pt-BR" sz="2400" b="1" dirty="0"/>
              <a:t>Política comercial</a:t>
            </a:r>
          </a:p>
          <a:p>
            <a:r>
              <a:rPr lang="pt-BR" sz="2400" dirty="0"/>
              <a:t>- Acordo cadeias de fornecimento Brasil-EUA (não discriminação e parcerias em setores estratégicos)</a:t>
            </a:r>
          </a:p>
          <a:p>
            <a:endParaRPr lang="pt-B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0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1"/>
    </mc:Choice>
    <mc:Fallback xmlns="">
      <p:transition spd="slow" advTm="85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769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0376E5-7EED-DC0E-F3E2-A68B823B2AE2}"/>
              </a:ext>
            </a:extLst>
          </p:cNvPr>
          <p:cNvSpPr txBox="1"/>
          <p:nvPr/>
        </p:nvSpPr>
        <p:spPr>
          <a:xfrm>
            <a:off x="716001" y="1882764"/>
            <a:ext cx="977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1. O Brasil no comércio Global</a:t>
            </a:r>
          </a:p>
          <a:p>
            <a:endParaRPr lang="pt-BR" sz="2400" dirty="0"/>
          </a:p>
          <a:p>
            <a:r>
              <a:rPr lang="pt-BR" sz="2400" dirty="0"/>
              <a:t>2. Movimentos de realinhamento do comércio mundial</a:t>
            </a:r>
          </a:p>
          <a:p>
            <a:endParaRPr lang="pt-BR" sz="2400" dirty="0"/>
          </a:p>
          <a:p>
            <a:r>
              <a:rPr lang="pt-BR" sz="2400" dirty="0"/>
              <a:t>3. Cadeia é consequência</a:t>
            </a:r>
          </a:p>
          <a:p>
            <a:endParaRPr lang="pt-BR" sz="2400" dirty="0"/>
          </a:p>
          <a:p>
            <a:r>
              <a:rPr lang="pt-BR" sz="2400" dirty="0"/>
              <a:t>4. Aproximação internacional é necessária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820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Brasil nas exportações mundiais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3279576-F745-30F3-75D5-15EAC14AA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213847"/>
              </p:ext>
            </p:extLst>
          </p:nvPr>
        </p:nvGraphicFramePr>
        <p:xfrm>
          <a:off x="41564" y="761432"/>
          <a:ext cx="5908963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70A37BD-0CA0-3510-8A95-8524DAA91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62889"/>
              </p:ext>
            </p:extLst>
          </p:nvPr>
        </p:nvGraphicFramePr>
        <p:xfrm>
          <a:off x="6096000" y="761432"/>
          <a:ext cx="5908962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B76A312-6CE2-16C5-D718-0CD63F81E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2346"/>
              </p:ext>
            </p:extLst>
          </p:nvPr>
        </p:nvGraphicFramePr>
        <p:xfrm>
          <a:off x="105334" y="3771900"/>
          <a:ext cx="5886754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8DA1C0-31BC-9B3B-B442-FCC7FD316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45856"/>
              </p:ext>
            </p:extLst>
          </p:nvPr>
        </p:nvGraphicFramePr>
        <p:xfrm>
          <a:off x="6199911" y="3771899"/>
          <a:ext cx="5739243" cy="3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59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769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Brasil nas exportações mundiais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6EC0E39-9DB7-0C3B-2CC4-6F46A764537A}"/>
              </a:ext>
            </a:extLst>
          </p:cNvPr>
          <p:cNvSpPr/>
          <p:nvPr/>
        </p:nvSpPr>
        <p:spPr>
          <a:xfrm>
            <a:off x="800100" y="1476375"/>
            <a:ext cx="2552700" cy="1228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Perda de conteúdo tecnológico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DC70EC5-FF1D-41DA-6A69-F3A72669BD28}"/>
              </a:ext>
            </a:extLst>
          </p:cNvPr>
          <p:cNvSpPr/>
          <p:nvPr/>
        </p:nvSpPr>
        <p:spPr>
          <a:xfrm>
            <a:off x="4638675" y="1476374"/>
            <a:ext cx="2552700" cy="1228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Desindustrialização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1219BBD-3820-F2EC-E1FC-1ADE23E88040}"/>
              </a:ext>
            </a:extLst>
          </p:cNvPr>
          <p:cNvSpPr/>
          <p:nvPr/>
        </p:nvSpPr>
        <p:spPr>
          <a:xfrm>
            <a:off x="8620125" y="1476373"/>
            <a:ext cx="2552700" cy="1228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Concentração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E5926E-0EBE-7354-C6D6-2F2D0CAF424A}"/>
              </a:ext>
            </a:extLst>
          </p:cNvPr>
          <p:cNvSpPr txBox="1"/>
          <p:nvPr/>
        </p:nvSpPr>
        <p:spPr>
          <a:xfrm>
            <a:off x="638175" y="3149998"/>
            <a:ext cx="3086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Produtos de </a:t>
            </a:r>
            <a:r>
              <a:rPr lang="pt-BR" sz="2000" b="1" dirty="0"/>
              <a:t>média-alta e alta tecnologia </a:t>
            </a:r>
            <a:r>
              <a:rPr lang="pt-BR" sz="2000" dirty="0"/>
              <a:t>caíra de 33% das exportações em 2012 para 13% em 2021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80EB25-B1E4-F409-AF66-A00C975EDCC7}"/>
              </a:ext>
            </a:extLst>
          </p:cNvPr>
          <p:cNvSpPr txBox="1"/>
          <p:nvPr/>
        </p:nvSpPr>
        <p:spPr>
          <a:xfrm>
            <a:off x="4486276" y="3149996"/>
            <a:ext cx="3086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Indústria de transformação </a:t>
            </a:r>
            <a:r>
              <a:rPr lang="pt-BR" sz="2000" dirty="0"/>
              <a:t>reduziu de 60% para 51% participação entre 2012 e 2021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839EFCC-1F9B-05DD-B71D-CDE23CDB09BF}"/>
              </a:ext>
            </a:extLst>
          </p:cNvPr>
          <p:cNvSpPr txBox="1"/>
          <p:nvPr/>
        </p:nvSpPr>
        <p:spPr>
          <a:xfrm>
            <a:off x="8620125" y="3149996"/>
            <a:ext cx="318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10 principais produtos exportados</a:t>
            </a:r>
            <a:r>
              <a:rPr lang="pt-BR" sz="2000" dirty="0"/>
              <a:t> atingiram 54% da pauta em 2021. Maior concentração do G20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0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769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global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0376E5-7EED-DC0E-F3E2-A68B823B2AE2}"/>
              </a:ext>
            </a:extLst>
          </p:cNvPr>
          <p:cNvSpPr txBox="1"/>
          <p:nvPr/>
        </p:nvSpPr>
        <p:spPr>
          <a:xfrm>
            <a:off x="459797" y="965813"/>
            <a:ext cx="1140874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Cenários</a:t>
            </a:r>
          </a:p>
          <a:p>
            <a:endParaRPr lang="pt-B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Transferência de empregos para a Ásia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Eventos climáticos, sanitários e conflitos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Segurança nacional: inseguranças geopolíticas (ex: setor de tecnologia)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400" dirty="0"/>
          </a:p>
          <a:p>
            <a:endParaRPr lang="pt-BR" sz="2000" b="1" dirty="0"/>
          </a:p>
          <a:p>
            <a:r>
              <a:rPr lang="pt-BR" sz="2000" b="1" dirty="0"/>
              <a:t>Respostas</a:t>
            </a:r>
          </a:p>
          <a:p>
            <a:endParaRPr lang="pt-B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Busca por resiliência em cadeias de fornecimento. Discussões sobre </a:t>
            </a:r>
            <a:r>
              <a:rPr lang="pt-BR" sz="2000" i="1" dirty="0"/>
              <a:t>reshoring</a:t>
            </a:r>
            <a:r>
              <a:rPr lang="pt-BR" sz="2000" dirty="0"/>
              <a:t>, </a:t>
            </a:r>
            <a:r>
              <a:rPr lang="pt-BR" sz="2000" i="1" dirty="0"/>
              <a:t>nerarshoring</a:t>
            </a:r>
            <a:r>
              <a:rPr lang="pt-BR" sz="2000" dirty="0"/>
              <a:t> e </a:t>
            </a:r>
            <a:r>
              <a:rPr lang="pt-BR" sz="2000" i="1" dirty="0"/>
              <a:t>friendshoring (Decreto EUA)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Políticas (às vezes discriminatórias) por parte das maiores economias mundiais: conteúdo local e taxação às importações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Agenda de descarbonização (</a:t>
            </a:r>
            <a:r>
              <a:rPr lang="pt-BR" sz="2000" i="1" dirty="0"/>
              <a:t>Inflation Reduction Act ou Carbon Management Adjustment Mechanism</a:t>
            </a:r>
            <a:r>
              <a:rPr lang="pt-BR" sz="2000" dirty="0"/>
              <a:t> - CBAM)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769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– caso dos semicondutores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25957DB-E6F0-4D7F-B028-3DFBE30B3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10727"/>
            <a:ext cx="10311409" cy="425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F6E3079-803F-DE83-DA06-5ACAFC57BC6D}"/>
              </a:ext>
            </a:extLst>
          </p:cNvPr>
          <p:cNvSpPr txBox="1"/>
          <p:nvPr/>
        </p:nvSpPr>
        <p:spPr>
          <a:xfrm>
            <a:off x="838200" y="5343495"/>
            <a:ext cx="1018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Resultados parciais</a:t>
            </a:r>
            <a:r>
              <a:rPr lang="pt-BR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US$ 211 bilhões de investimentos anunciados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latin typeface="HeadingNow-74Regular"/>
              </a:rPr>
              <a:t>46 novos projetos de investimentos em semicondutores em 20 estados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i="0" u="none" strike="noStrike" baseline="0" dirty="0">
                <a:latin typeface="HeadingNow-72Light"/>
              </a:rPr>
              <a:t>de 44 empresas, </a:t>
            </a:r>
            <a:r>
              <a:rPr lang="pt-BR" sz="1800" i="0" u="none" strike="noStrike" baseline="0" dirty="0">
                <a:latin typeface="HeadingNow-74Regular"/>
              </a:rPr>
              <a:t>37 novas fábricas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1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EE00C-3A25-D2F1-2271-F85105E74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C421D5-6379-2463-2213-4B2B02656E31}"/>
              </a:ext>
            </a:extLst>
          </p:cNvPr>
          <p:cNvSpPr txBox="1"/>
          <p:nvPr/>
        </p:nvSpPr>
        <p:spPr>
          <a:xfrm>
            <a:off x="294968" y="119106"/>
            <a:ext cx="769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– caso sustentabilidade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4D8768-E593-78AC-6C12-C6CDB94A0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6" y="1163526"/>
            <a:ext cx="8963024" cy="51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1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3"/>
    </mc:Choice>
    <mc:Fallback xmlns="">
      <p:transition spd="slow" advTm="114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;p19">
            <a:extLst>
              <a:ext uri="{FF2B5EF4-FFF2-40B4-BE49-F238E27FC236}">
                <a16:creationId xmlns:a16="http://schemas.microsoft.com/office/drawing/2014/main" id="{F6846627-6087-0FCB-96FF-95E86025F957}"/>
              </a:ext>
            </a:extLst>
          </p:cNvPr>
          <p:cNvSpPr/>
          <p:nvPr/>
        </p:nvSpPr>
        <p:spPr>
          <a:xfrm>
            <a:off x="0" y="-20767"/>
            <a:ext cx="12192000" cy="894167"/>
          </a:xfrm>
          <a:prstGeom prst="rect">
            <a:avLst/>
          </a:prstGeom>
          <a:solidFill>
            <a:srgbClr val="3026D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 lang="pt-BR" sz="19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FCB5C2-9237-060B-0EFB-42B3760ABDCA}"/>
              </a:ext>
            </a:extLst>
          </p:cNvPr>
          <p:cNvSpPr txBox="1"/>
          <p:nvPr/>
        </p:nvSpPr>
        <p:spPr>
          <a:xfrm>
            <a:off x="105335" y="109240"/>
            <a:ext cx="102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Cenário provável é de realinhamento das cadeias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7CBF53-901A-1912-077D-535DDBB8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" y="915191"/>
            <a:ext cx="6081464" cy="3330238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EC4DB20-D5B3-E473-7869-B35571241DD0}"/>
              </a:ext>
            </a:extLst>
          </p:cNvPr>
          <p:cNvSpPr/>
          <p:nvPr/>
        </p:nvSpPr>
        <p:spPr>
          <a:xfrm>
            <a:off x="4657535" y="1795896"/>
            <a:ext cx="981265" cy="65507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3705A1-9B39-F16F-1CC9-F96916EA4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81" y="967668"/>
            <a:ext cx="5831978" cy="31960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D2C482-A248-6420-B504-FF57BB31E6FB}"/>
              </a:ext>
            </a:extLst>
          </p:cNvPr>
          <p:cNvSpPr txBox="1"/>
          <p:nvPr/>
        </p:nvSpPr>
        <p:spPr>
          <a:xfrm>
            <a:off x="220752" y="4343088"/>
            <a:ext cx="828507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 dirty="0"/>
              <a:t>Estudo compara 2 momentos -&gt; dezembro de 2021 e setembro de 2023</a:t>
            </a:r>
          </a:p>
          <a:p>
            <a:endParaRPr lang="pt-BR" sz="1400" b="1" dirty="0"/>
          </a:p>
          <a:p>
            <a:r>
              <a:rPr lang="pt-BR" sz="1400" b="1" dirty="0"/>
              <a:t>Principais conclusões de estudo do BIS</a:t>
            </a:r>
          </a:p>
          <a:p>
            <a:endParaRPr lang="en-US" sz="1400" dirty="0"/>
          </a:p>
          <a:p>
            <a:r>
              <a:rPr lang="pt-BR" sz="1400" dirty="0"/>
              <a:t>Cadeias de valor se alongaram ao invés de encurtarem. Porém, com maior diversificação de fornecedores.</a:t>
            </a:r>
          </a:p>
          <a:p>
            <a:endParaRPr lang="pt-BR" sz="1400" dirty="0"/>
          </a:p>
          <a:p>
            <a:r>
              <a:rPr lang="pt-BR" sz="1400" dirty="0"/>
              <a:t>Alongamento é especialmente significativo para fornecedores-consumidores entre China e Estados Unidos, onde as empresas de outras jurisdições, principalmente na Ásia, entraram na cadeia de valor.</a:t>
            </a:r>
          </a:p>
          <a:p>
            <a:endParaRPr lang="en-US" sz="1400" dirty="0"/>
          </a:p>
          <a:p>
            <a:r>
              <a:rPr lang="pt-BR" sz="1400" dirty="0"/>
              <a:t>Comércio Estados Unidos com outros países do NAFTA (México e Canadá) tem se ampliado.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FA8C20-784C-FBA0-D421-79925480D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606" y="4172906"/>
            <a:ext cx="2302138" cy="258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5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;p19">
            <a:extLst>
              <a:ext uri="{FF2B5EF4-FFF2-40B4-BE49-F238E27FC236}">
                <a16:creationId xmlns:a16="http://schemas.microsoft.com/office/drawing/2014/main" id="{F6846627-6087-0FCB-96FF-95E86025F957}"/>
              </a:ext>
            </a:extLst>
          </p:cNvPr>
          <p:cNvSpPr/>
          <p:nvPr/>
        </p:nvSpPr>
        <p:spPr>
          <a:xfrm>
            <a:off x="0" y="-20767"/>
            <a:ext cx="12192000" cy="894167"/>
          </a:xfrm>
          <a:prstGeom prst="rect">
            <a:avLst/>
          </a:prstGeom>
          <a:solidFill>
            <a:srgbClr val="3026D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 lang="pt-BR" sz="19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FCB5C2-9237-060B-0EFB-42B3760ABDCA}"/>
              </a:ext>
            </a:extLst>
          </p:cNvPr>
          <p:cNvSpPr txBox="1"/>
          <p:nvPr/>
        </p:nvSpPr>
        <p:spPr>
          <a:xfrm>
            <a:off x="105335" y="109240"/>
            <a:ext cx="107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Plano das empresas nos EUA sobre mover manufatura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156A3F-8FE9-CFCE-90AB-9866C60A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26" y="1003406"/>
            <a:ext cx="7803573" cy="554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A621821-F9E1-BAC2-1930-C366BC19A713}"/>
              </a:ext>
            </a:extLst>
          </p:cNvPr>
          <p:cNvSpPr txBox="1"/>
          <p:nvPr/>
        </p:nvSpPr>
        <p:spPr>
          <a:xfrm>
            <a:off x="2159576" y="6489364"/>
            <a:ext cx="6129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Fonte: US Chamber</a:t>
            </a:r>
          </a:p>
        </p:txBody>
      </p:sp>
    </p:spTree>
    <p:extLst>
      <p:ext uri="{BB962C8B-B14F-4D97-AF65-F5344CB8AC3E}">
        <p14:creationId xmlns:p14="http://schemas.microsoft.com/office/powerpoint/2010/main" val="9987921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CB5722B08AF545BE6484E3F7A40D4B" ma:contentTypeVersion="17" ma:contentTypeDescription="Crie um novo documento." ma:contentTypeScope="" ma:versionID="f8e2a59a0c1641727633b7194a941cf1">
  <xsd:schema xmlns:xsd="http://www.w3.org/2001/XMLSchema" xmlns:xs="http://www.w3.org/2001/XMLSchema" xmlns:p="http://schemas.microsoft.com/office/2006/metadata/properties" xmlns:ns2="bc2f37cf-12d7-4b50-9990-f6e45dc06083" xmlns:ns3="ebbf4426-cb82-47a1-b77c-96942be24169" targetNamespace="http://schemas.microsoft.com/office/2006/metadata/properties" ma:root="true" ma:fieldsID="614892624e72526940533d14275a15ba" ns2:_="" ns3:_="">
    <xsd:import namespace="bc2f37cf-12d7-4b50-9990-f6e45dc06083"/>
    <xsd:import namespace="ebbf4426-cb82-47a1-b77c-96942be241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f37cf-12d7-4b50-9990-f6e45dc06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5a899875-7f78-4023-90ff-6866600b5d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f4426-cb82-47a1-b77c-96942be241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cc6dea-8a4a-434e-8926-fb666585e51f}" ma:internalName="TaxCatchAll" ma:showField="CatchAllData" ma:web="ebbf4426-cb82-47a1-b77c-96942be241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2f37cf-12d7-4b50-9990-f6e45dc06083">
      <Terms xmlns="http://schemas.microsoft.com/office/infopath/2007/PartnerControls"/>
    </lcf76f155ced4ddcb4097134ff3c332f>
    <TaxCatchAll xmlns="ebbf4426-cb82-47a1-b77c-96942be24169" xsi:nil="true"/>
  </documentManagement>
</p:properties>
</file>

<file path=customXml/itemProps1.xml><?xml version="1.0" encoding="utf-8"?>
<ds:datastoreItem xmlns:ds="http://schemas.openxmlformats.org/officeDocument/2006/customXml" ds:itemID="{3DE262B4-1226-4FAF-B56F-9D76BA52A627}">
  <ds:schemaRefs>
    <ds:schemaRef ds:uri="bc2f37cf-12d7-4b50-9990-f6e45dc06083"/>
    <ds:schemaRef ds:uri="ebbf4426-cb82-47a1-b77c-96942be241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F655F3-8BE5-4CB9-BCF0-FD168358DF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0B256-2D8B-4BFF-9B36-ECAEE01EB253}">
  <ds:schemaRefs>
    <ds:schemaRef ds:uri="bc2f37cf-12d7-4b50-9990-f6e45dc06083"/>
    <ds:schemaRef ds:uri="ebbf4426-cb82-47a1-b77c-96942be241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848</Words>
  <Application>Microsoft Office PowerPoint</Application>
  <PresentationFormat>Widescreen</PresentationFormat>
  <Paragraphs>273</Paragraphs>
  <Slides>14</Slides>
  <Notes>11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HeadingNow-72Light</vt:lpstr>
      <vt:lpstr>HeadingNow-74Regular</vt:lpstr>
      <vt:lpstr>Wingdings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FABRIZIO SARDELLI PANZINI</dc:creator>
  <cp:lastModifiedBy>FABRIZIO SARDELLI PANZINI</cp:lastModifiedBy>
  <cp:revision>535</cp:revision>
  <dcterms:created xsi:type="dcterms:W3CDTF">2023-04-25T20:52:26Z</dcterms:created>
  <dcterms:modified xsi:type="dcterms:W3CDTF">2023-11-29T17:27:42Z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0x0101007BCB5722B08AF545BE6484E3F7A40D4B</vt:lpwstr>
  </property>
  <property fmtid="{D5CDD505-2E9C-101B-9397-08002B2CF9AE}" pid="3" name="MediaServiceImageTags">
    <vt:lpwstr/>
  </property>
</Properties>
</file>