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404" r:id="rId2"/>
    <p:sldId id="405" r:id="rId3"/>
    <p:sldId id="409" r:id="rId4"/>
    <p:sldId id="411" r:id="rId5"/>
    <p:sldId id="414" r:id="rId6"/>
    <p:sldId id="406" r:id="rId7"/>
    <p:sldId id="415" r:id="rId8"/>
    <p:sldId id="410" r:id="rId9"/>
    <p:sldId id="41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  <a:srgbClr val="909282"/>
    <a:srgbClr val="00863C"/>
    <a:srgbClr val="00223C"/>
    <a:srgbClr val="006600"/>
    <a:srgbClr val="8E9080"/>
    <a:srgbClr val="8E947F"/>
    <a:srgbClr val="8E8C7F"/>
    <a:srgbClr val="8E9092"/>
    <a:srgbClr val="8E9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1287" autoAdjust="0"/>
  </p:normalViewPr>
  <p:slideViewPr>
    <p:cSldViewPr snapToGrid="0">
      <p:cViewPr varScale="1">
        <p:scale>
          <a:sx n="105" d="100"/>
          <a:sy n="105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383D5-97A8-4EE3-88C5-091A74430F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AD2B4E6F-892E-4938-9577-4CD9D0D5A629}">
      <dgm:prSet phldrT="[Texto]" custT="1"/>
      <dgm:spPr/>
      <dgm:t>
        <a:bodyPr/>
        <a:lstStyle/>
        <a:p>
          <a:r>
            <a:rPr lang="pt-BR" sz="3200" dirty="0"/>
            <a:t>Bioinsumos</a:t>
          </a:r>
          <a:endParaRPr lang="es-419" sz="3200" dirty="0"/>
        </a:p>
      </dgm:t>
    </dgm:pt>
    <dgm:pt modelId="{2B16E423-5E1F-4029-BB06-B84B6D89903F}" type="parTrans" cxnId="{9AA71F80-B3CA-420D-B59B-EDF0439AF7E3}">
      <dgm:prSet/>
      <dgm:spPr/>
      <dgm:t>
        <a:bodyPr/>
        <a:lstStyle/>
        <a:p>
          <a:endParaRPr lang="es-419" sz="2400"/>
        </a:p>
      </dgm:t>
    </dgm:pt>
    <dgm:pt modelId="{01E4601B-7A24-4611-9AE4-35BD04744162}" type="sibTrans" cxnId="{9AA71F80-B3CA-420D-B59B-EDF0439AF7E3}">
      <dgm:prSet/>
      <dgm:spPr/>
      <dgm:t>
        <a:bodyPr/>
        <a:lstStyle/>
        <a:p>
          <a:endParaRPr lang="es-419" sz="2400"/>
        </a:p>
      </dgm:t>
    </dgm:pt>
    <dgm:pt modelId="{69711523-A06B-4DFB-90EA-371FD2F2D3F0}">
      <dgm:prSet phldrT="[Texto]" custT="1"/>
      <dgm:spPr/>
      <dgm:t>
        <a:bodyPr/>
        <a:lstStyle/>
        <a:p>
          <a:r>
            <a:rPr lang="pt-BR" sz="2400" dirty="0"/>
            <a:t>Influência na disponibilidade de nutrientes</a:t>
          </a:r>
          <a:endParaRPr lang="es-419" sz="2400" dirty="0"/>
        </a:p>
      </dgm:t>
    </dgm:pt>
    <dgm:pt modelId="{1C2A85E9-EDB3-452F-8A05-71F49ED95F48}" type="parTrans" cxnId="{B3317DDA-1159-47BD-8F02-EC5DE57A252F}">
      <dgm:prSet/>
      <dgm:spPr/>
      <dgm:t>
        <a:bodyPr/>
        <a:lstStyle/>
        <a:p>
          <a:endParaRPr lang="es-419" sz="2400"/>
        </a:p>
      </dgm:t>
    </dgm:pt>
    <dgm:pt modelId="{A12F36AC-438F-4BB2-A219-A0438561CDE3}" type="sibTrans" cxnId="{B3317DDA-1159-47BD-8F02-EC5DE57A252F}">
      <dgm:prSet/>
      <dgm:spPr/>
      <dgm:t>
        <a:bodyPr/>
        <a:lstStyle/>
        <a:p>
          <a:endParaRPr lang="es-419" sz="2400"/>
        </a:p>
      </dgm:t>
    </dgm:pt>
    <dgm:pt modelId="{29CDC0DA-DFAA-4AE7-BCA8-7910E102301A}">
      <dgm:prSet phldrT="[Texto]" custT="1"/>
      <dgm:spPr/>
      <dgm:t>
        <a:bodyPr/>
        <a:lstStyle/>
        <a:p>
          <a:r>
            <a:rPr lang="pt-BR" sz="2400" dirty="0"/>
            <a:t>Promotores de crescimento</a:t>
          </a:r>
          <a:endParaRPr lang="es-419" sz="2400" dirty="0"/>
        </a:p>
      </dgm:t>
    </dgm:pt>
    <dgm:pt modelId="{5B611EE7-E84B-4616-934E-D2847F95295D}" type="parTrans" cxnId="{71E6D862-5E4C-4FD6-89DE-269A9B2C4BFD}">
      <dgm:prSet/>
      <dgm:spPr/>
      <dgm:t>
        <a:bodyPr/>
        <a:lstStyle/>
        <a:p>
          <a:endParaRPr lang="es-419" sz="2400"/>
        </a:p>
      </dgm:t>
    </dgm:pt>
    <dgm:pt modelId="{98641262-0B86-4F65-AB67-A26CA834A3A0}" type="sibTrans" cxnId="{71E6D862-5E4C-4FD6-89DE-269A9B2C4BFD}">
      <dgm:prSet/>
      <dgm:spPr/>
      <dgm:t>
        <a:bodyPr/>
        <a:lstStyle/>
        <a:p>
          <a:endParaRPr lang="es-419" sz="2400"/>
        </a:p>
      </dgm:t>
    </dgm:pt>
    <dgm:pt modelId="{36703929-86E2-4CFF-A714-67BC64AAD929}">
      <dgm:prSet phldrT="[Texto]" custT="1"/>
      <dgm:spPr/>
      <dgm:t>
        <a:bodyPr/>
        <a:lstStyle/>
        <a:p>
          <a:r>
            <a:rPr lang="pt-BR" sz="2400" dirty="0"/>
            <a:t>Defensivos</a:t>
          </a:r>
        </a:p>
        <a:p>
          <a:r>
            <a:rPr lang="pt-BR" sz="2400" dirty="0"/>
            <a:t> biológicos</a:t>
          </a:r>
          <a:endParaRPr lang="es-419" sz="2400" dirty="0"/>
        </a:p>
      </dgm:t>
    </dgm:pt>
    <dgm:pt modelId="{FC142254-A347-46A2-8CDA-90BFC995E5F8}" type="parTrans" cxnId="{270F2C89-8538-4CB4-A05A-2F3BA1CC584B}">
      <dgm:prSet/>
      <dgm:spPr/>
      <dgm:t>
        <a:bodyPr/>
        <a:lstStyle/>
        <a:p>
          <a:endParaRPr lang="es-419" sz="2400"/>
        </a:p>
      </dgm:t>
    </dgm:pt>
    <dgm:pt modelId="{8C542051-25A1-487B-8F6F-D5D0F1A25C96}" type="sibTrans" cxnId="{270F2C89-8538-4CB4-A05A-2F3BA1CC584B}">
      <dgm:prSet/>
      <dgm:spPr/>
      <dgm:t>
        <a:bodyPr/>
        <a:lstStyle/>
        <a:p>
          <a:endParaRPr lang="es-419" sz="2400"/>
        </a:p>
      </dgm:t>
    </dgm:pt>
    <dgm:pt modelId="{202A0FF5-4323-4016-A9B2-800FEE1794E2}">
      <dgm:prSet custT="1"/>
      <dgm:spPr/>
      <dgm:t>
        <a:bodyPr/>
        <a:lstStyle/>
        <a:p>
          <a:r>
            <a:rPr lang="pt-BR" sz="2400" dirty="0"/>
            <a:t>Mitigação de estreses</a:t>
          </a:r>
          <a:endParaRPr lang="es-419" sz="2400" dirty="0"/>
        </a:p>
      </dgm:t>
    </dgm:pt>
    <dgm:pt modelId="{684C44EF-A98C-4196-8A05-7B69996AE71C}" type="parTrans" cxnId="{DE895F09-D148-49E5-8D7C-E7D952B5C9D7}">
      <dgm:prSet/>
      <dgm:spPr/>
      <dgm:t>
        <a:bodyPr/>
        <a:lstStyle/>
        <a:p>
          <a:endParaRPr lang="es-419"/>
        </a:p>
      </dgm:t>
    </dgm:pt>
    <dgm:pt modelId="{61179681-FD47-4CF9-84FD-20A2269B9E36}" type="sibTrans" cxnId="{DE895F09-D148-49E5-8D7C-E7D952B5C9D7}">
      <dgm:prSet/>
      <dgm:spPr/>
      <dgm:t>
        <a:bodyPr/>
        <a:lstStyle/>
        <a:p>
          <a:endParaRPr lang="es-419"/>
        </a:p>
      </dgm:t>
    </dgm:pt>
    <dgm:pt modelId="{2A321A8C-F767-48AB-A646-EE742EBA076B}" type="pres">
      <dgm:prSet presAssocID="{F5D383D5-97A8-4EE3-88C5-091A74430F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5D49792-842E-4641-A66F-CA76A69C3A4C}" type="pres">
      <dgm:prSet presAssocID="{AD2B4E6F-892E-4938-9577-4CD9D0D5A629}" presName="hierRoot1" presStyleCnt="0">
        <dgm:presLayoutVars>
          <dgm:hierBranch val="init"/>
        </dgm:presLayoutVars>
      </dgm:prSet>
      <dgm:spPr/>
    </dgm:pt>
    <dgm:pt modelId="{FF798E0D-F1C2-4E89-97A2-523DC895DDDE}" type="pres">
      <dgm:prSet presAssocID="{AD2B4E6F-892E-4938-9577-4CD9D0D5A629}" presName="rootComposite1" presStyleCnt="0"/>
      <dgm:spPr/>
    </dgm:pt>
    <dgm:pt modelId="{1307A36B-B35B-4F2B-925B-602588B7917C}" type="pres">
      <dgm:prSet presAssocID="{AD2B4E6F-892E-4938-9577-4CD9D0D5A629}" presName="rootText1" presStyleLbl="node0" presStyleIdx="0" presStyleCnt="1" custScaleX="183040" custScaleY="134629" custLinFactNeighborX="-999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9818B6-D54A-4D5A-A267-8A5C5568CECC}" type="pres">
      <dgm:prSet presAssocID="{AD2B4E6F-892E-4938-9577-4CD9D0D5A62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8991689-F08D-42C2-ACA6-6C48E274E144}" type="pres">
      <dgm:prSet presAssocID="{AD2B4E6F-892E-4938-9577-4CD9D0D5A629}" presName="hierChild2" presStyleCnt="0"/>
      <dgm:spPr/>
    </dgm:pt>
    <dgm:pt modelId="{26A51826-D4D5-434E-9875-1C1D4D8F693D}" type="pres">
      <dgm:prSet presAssocID="{1C2A85E9-EDB3-452F-8A05-71F49ED95F48}" presName="Name37" presStyleLbl="parChTrans1D2" presStyleIdx="0" presStyleCnt="4"/>
      <dgm:spPr/>
      <dgm:t>
        <a:bodyPr/>
        <a:lstStyle/>
        <a:p>
          <a:endParaRPr lang="pt-BR"/>
        </a:p>
      </dgm:t>
    </dgm:pt>
    <dgm:pt modelId="{28A6D139-8AAE-4303-9BC8-EC510976031A}" type="pres">
      <dgm:prSet presAssocID="{69711523-A06B-4DFB-90EA-371FD2F2D3F0}" presName="hierRoot2" presStyleCnt="0">
        <dgm:presLayoutVars>
          <dgm:hierBranch val="init"/>
        </dgm:presLayoutVars>
      </dgm:prSet>
      <dgm:spPr/>
    </dgm:pt>
    <dgm:pt modelId="{C261F68A-50D0-4C3E-BA07-5F0E3DA22AF6}" type="pres">
      <dgm:prSet presAssocID="{69711523-A06B-4DFB-90EA-371FD2F2D3F0}" presName="rootComposite" presStyleCnt="0"/>
      <dgm:spPr/>
    </dgm:pt>
    <dgm:pt modelId="{6496A292-BF44-40E0-A2C6-6D0B3CB0F855}" type="pres">
      <dgm:prSet presAssocID="{69711523-A06B-4DFB-90EA-371FD2F2D3F0}" presName="rootText" presStyleLbl="node2" presStyleIdx="0" presStyleCnt="4" custScaleX="115475" custScaleY="114285" custLinFactNeighborX="117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2C8051-F44B-457D-80CA-D99382E057D1}" type="pres">
      <dgm:prSet presAssocID="{69711523-A06B-4DFB-90EA-371FD2F2D3F0}" presName="rootConnector" presStyleLbl="node2" presStyleIdx="0" presStyleCnt="4"/>
      <dgm:spPr/>
      <dgm:t>
        <a:bodyPr/>
        <a:lstStyle/>
        <a:p>
          <a:endParaRPr lang="pt-BR"/>
        </a:p>
      </dgm:t>
    </dgm:pt>
    <dgm:pt modelId="{5AD3B2F0-32A1-4D5A-AE8C-76BED78DBDD7}" type="pres">
      <dgm:prSet presAssocID="{69711523-A06B-4DFB-90EA-371FD2F2D3F0}" presName="hierChild4" presStyleCnt="0"/>
      <dgm:spPr/>
    </dgm:pt>
    <dgm:pt modelId="{AF9082D1-D522-4D83-9601-28513EDAC3C6}" type="pres">
      <dgm:prSet presAssocID="{69711523-A06B-4DFB-90EA-371FD2F2D3F0}" presName="hierChild5" presStyleCnt="0"/>
      <dgm:spPr/>
    </dgm:pt>
    <dgm:pt modelId="{1BBBF43D-CAF3-406A-BB26-91824E853D79}" type="pres">
      <dgm:prSet presAssocID="{5B611EE7-E84B-4616-934E-D2847F95295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93C99F66-B1F7-401B-B847-8176254F6E93}" type="pres">
      <dgm:prSet presAssocID="{29CDC0DA-DFAA-4AE7-BCA8-7910E102301A}" presName="hierRoot2" presStyleCnt="0">
        <dgm:presLayoutVars>
          <dgm:hierBranch val="init"/>
        </dgm:presLayoutVars>
      </dgm:prSet>
      <dgm:spPr/>
    </dgm:pt>
    <dgm:pt modelId="{CE804311-2B3F-417E-A40A-FCC131939AFB}" type="pres">
      <dgm:prSet presAssocID="{29CDC0DA-DFAA-4AE7-BCA8-7910E102301A}" presName="rootComposite" presStyleCnt="0"/>
      <dgm:spPr/>
    </dgm:pt>
    <dgm:pt modelId="{20B7D9F5-6A8C-4A3E-8A0F-DCD6EA8166E8}" type="pres">
      <dgm:prSet presAssocID="{29CDC0DA-DFAA-4AE7-BCA8-7910E102301A}" presName="rootText" presStyleLbl="node2" presStyleIdx="1" presStyleCnt="4" custScaleX="110801" custScaleY="123993" custLinFactNeighborX="5855" custLinFactNeighborY="-61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F8F02F-C042-4FB0-A27A-CC9671E64050}" type="pres">
      <dgm:prSet presAssocID="{29CDC0DA-DFAA-4AE7-BCA8-7910E102301A}" presName="rootConnector" presStyleLbl="node2" presStyleIdx="1" presStyleCnt="4"/>
      <dgm:spPr/>
      <dgm:t>
        <a:bodyPr/>
        <a:lstStyle/>
        <a:p>
          <a:endParaRPr lang="pt-BR"/>
        </a:p>
      </dgm:t>
    </dgm:pt>
    <dgm:pt modelId="{C6A92682-5042-4668-92C8-8759E58D0824}" type="pres">
      <dgm:prSet presAssocID="{29CDC0DA-DFAA-4AE7-BCA8-7910E102301A}" presName="hierChild4" presStyleCnt="0"/>
      <dgm:spPr/>
    </dgm:pt>
    <dgm:pt modelId="{7BA25508-B4C1-481B-BE84-8543B86D0E81}" type="pres">
      <dgm:prSet presAssocID="{29CDC0DA-DFAA-4AE7-BCA8-7910E102301A}" presName="hierChild5" presStyleCnt="0"/>
      <dgm:spPr/>
    </dgm:pt>
    <dgm:pt modelId="{A41BB6A3-A3B3-4EDB-8DF6-F429CAA32403}" type="pres">
      <dgm:prSet presAssocID="{FC142254-A347-46A2-8CDA-90BFC995E5F8}" presName="Name37" presStyleLbl="parChTrans1D2" presStyleIdx="2" presStyleCnt="4"/>
      <dgm:spPr/>
      <dgm:t>
        <a:bodyPr/>
        <a:lstStyle/>
        <a:p>
          <a:endParaRPr lang="pt-BR"/>
        </a:p>
      </dgm:t>
    </dgm:pt>
    <dgm:pt modelId="{5CA36BBB-8224-4E5D-AB78-56E3C24FA411}" type="pres">
      <dgm:prSet presAssocID="{36703929-86E2-4CFF-A714-67BC64AAD929}" presName="hierRoot2" presStyleCnt="0">
        <dgm:presLayoutVars>
          <dgm:hierBranch val="init"/>
        </dgm:presLayoutVars>
      </dgm:prSet>
      <dgm:spPr/>
    </dgm:pt>
    <dgm:pt modelId="{E84C7CA8-27E4-4BA9-B691-C22EC54E3916}" type="pres">
      <dgm:prSet presAssocID="{36703929-86E2-4CFF-A714-67BC64AAD929}" presName="rootComposite" presStyleCnt="0"/>
      <dgm:spPr/>
    </dgm:pt>
    <dgm:pt modelId="{04AFA7A6-AE3A-4A53-BD2A-BFBB812D6ACA}" type="pres">
      <dgm:prSet presAssocID="{36703929-86E2-4CFF-A714-67BC64AAD929}" presName="rootText" presStyleLbl="node2" presStyleIdx="2" presStyleCnt="4" custScaleX="109081" custScaleY="117924" custLinFactX="27980" custLinFactNeighborX="100000" custLinFactNeighborY="-71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4405D1-5B94-449B-9A51-6CC92401CE17}" type="pres">
      <dgm:prSet presAssocID="{36703929-86E2-4CFF-A714-67BC64AAD929}" presName="rootConnector" presStyleLbl="node2" presStyleIdx="2" presStyleCnt="4"/>
      <dgm:spPr/>
      <dgm:t>
        <a:bodyPr/>
        <a:lstStyle/>
        <a:p>
          <a:endParaRPr lang="pt-BR"/>
        </a:p>
      </dgm:t>
    </dgm:pt>
    <dgm:pt modelId="{9F1C5CBE-3EEF-48A5-93E4-FCC2F3F77F95}" type="pres">
      <dgm:prSet presAssocID="{36703929-86E2-4CFF-A714-67BC64AAD929}" presName="hierChild4" presStyleCnt="0"/>
      <dgm:spPr/>
    </dgm:pt>
    <dgm:pt modelId="{5FE1D9AF-C717-4734-996D-BCB91CBAFDBA}" type="pres">
      <dgm:prSet presAssocID="{36703929-86E2-4CFF-A714-67BC64AAD929}" presName="hierChild5" presStyleCnt="0"/>
      <dgm:spPr/>
    </dgm:pt>
    <dgm:pt modelId="{C457D9FB-255C-4F81-B4FF-7B8543449ED3}" type="pres">
      <dgm:prSet presAssocID="{684C44EF-A98C-4196-8A05-7B69996AE71C}" presName="Name37" presStyleLbl="parChTrans1D2" presStyleIdx="3" presStyleCnt="4"/>
      <dgm:spPr/>
      <dgm:t>
        <a:bodyPr/>
        <a:lstStyle/>
        <a:p>
          <a:endParaRPr lang="pt-BR"/>
        </a:p>
      </dgm:t>
    </dgm:pt>
    <dgm:pt modelId="{ABEC717C-A0D8-4923-A58C-F6BF1190DE53}" type="pres">
      <dgm:prSet presAssocID="{202A0FF5-4323-4016-A9B2-800FEE1794E2}" presName="hierRoot2" presStyleCnt="0">
        <dgm:presLayoutVars>
          <dgm:hierBranch val="init"/>
        </dgm:presLayoutVars>
      </dgm:prSet>
      <dgm:spPr/>
    </dgm:pt>
    <dgm:pt modelId="{CF9E2036-5D3B-4FFB-B331-65FF38AED35C}" type="pres">
      <dgm:prSet presAssocID="{202A0FF5-4323-4016-A9B2-800FEE1794E2}" presName="rootComposite" presStyleCnt="0"/>
      <dgm:spPr/>
    </dgm:pt>
    <dgm:pt modelId="{E7DEBBD6-68BB-42CE-B55A-F9AB39AB9853}" type="pres">
      <dgm:prSet presAssocID="{202A0FF5-4323-4016-A9B2-800FEE1794E2}" presName="rootText" presStyleLbl="node2" presStyleIdx="3" presStyleCnt="4" custScaleX="105869" custScaleY="109615" custLinFactX="-25612" custLinFactNeighborX="-100000" custLinFactNeighborY="-268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F0E691-8F7A-42D8-BAA2-4F2D85FB1B6D}" type="pres">
      <dgm:prSet presAssocID="{202A0FF5-4323-4016-A9B2-800FEE1794E2}" presName="rootConnector" presStyleLbl="node2" presStyleIdx="3" presStyleCnt="4"/>
      <dgm:spPr/>
      <dgm:t>
        <a:bodyPr/>
        <a:lstStyle/>
        <a:p>
          <a:endParaRPr lang="pt-BR"/>
        </a:p>
      </dgm:t>
    </dgm:pt>
    <dgm:pt modelId="{9DF54480-01A8-462C-8EC0-C96C79ABF48C}" type="pres">
      <dgm:prSet presAssocID="{202A0FF5-4323-4016-A9B2-800FEE1794E2}" presName="hierChild4" presStyleCnt="0"/>
      <dgm:spPr/>
    </dgm:pt>
    <dgm:pt modelId="{E5F291AF-3A03-4620-8FA4-F1925F4124A4}" type="pres">
      <dgm:prSet presAssocID="{202A0FF5-4323-4016-A9B2-800FEE1794E2}" presName="hierChild5" presStyleCnt="0"/>
      <dgm:spPr/>
    </dgm:pt>
    <dgm:pt modelId="{5387E520-B925-4D73-A17B-08E337B54000}" type="pres">
      <dgm:prSet presAssocID="{AD2B4E6F-892E-4938-9577-4CD9D0D5A629}" presName="hierChild3" presStyleCnt="0"/>
      <dgm:spPr/>
    </dgm:pt>
  </dgm:ptLst>
  <dgm:cxnLst>
    <dgm:cxn modelId="{CDCF8D64-9BA2-4C0A-98EA-11A23D3566C3}" type="presOf" srcId="{FC142254-A347-46A2-8CDA-90BFC995E5F8}" destId="{A41BB6A3-A3B3-4EDB-8DF6-F429CAA32403}" srcOrd="0" destOrd="0" presId="urn:microsoft.com/office/officeart/2005/8/layout/orgChart1"/>
    <dgm:cxn modelId="{270F2C89-8538-4CB4-A05A-2F3BA1CC584B}" srcId="{AD2B4E6F-892E-4938-9577-4CD9D0D5A629}" destId="{36703929-86E2-4CFF-A714-67BC64AAD929}" srcOrd="2" destOrd="0" parTransId="{FC142254-A347-46A2-8CDA-90BFC995E5F8}" sibTransId="{8C542051-25A1-487B-8F6F-D5D0F1A25C96}"/>
    <dgm:cxn modelId="{B3317DDA-1159-47BD-8F02-EC5DE57A252F}" srcId="{AD2B4E6F-892E-4938-9577-4CD9D0D5A629}" destId="{69711523-A06B-4DFB-90EA-371FD2F2D3F0}" srcOrd="0" destOrd="0" parTransId="{1C2A85E9-EDB3-452F-8A05-71F49ED95F48}" sibTransId="{A12F36AC-438F-4BB2-A219-A0438561CDE3}"/>
    <dgm:cxn modelId="{366ED8B5-A7A9-4940-8FB9-119061DAC384}" type="presOf" srcId="{1C2A85E9-EDB3-452F-8A05-71F49ED95F48}" destId="{26A51826-D4D5-434E-9875-1C1D4D8F693D}" srcOrd="0" destOrd="0" presId="urn:microsoft.com/office/officeart/2005/8/layout/orgChart1"/>
    <dgm:cxn modelId="{B47849CE-A536-4EC0-89E1-1E3BD11BFA37}" type="presOf" srcId="{29CDC0DA-DFAA-4AE7-BCA8-7910E102301A}" destId="{20B7D9F5-6A8C-4A3E-8A0F-DCD6EA8166E8}" srcOrd="0" destOrd="0" presId="urn:microsoft.com/office/officeart/2005/8/layout/orgChart1"/>
    <dgm:cxn modelId="{71E6D862-5E4C-4FD6-89DE-269A9B2C4BFD}" srcId="{AD2B4E6F-892E-4938-9577-4CD9D0D5A629}" destId="{29CDC0DA-DFAA-4AE7-BCA8-7910E102301A}" srcOrd="1" destOrd="0" parTransId="{5B611EE7-E84B-4616-934E-D2847F95295D}" sibTransId="{98641262-0B86-4F65-AB67-A26CA834A3A0}"/>
    <dgm:cxn modelId="{B0A14C2E-1CDF-49A9-ABAF-D0E636E04A8A}" type="presOf" srcId="{36703929-86E2-4CFF-A714-67BC64AAD929}" destId="{04AFA7A6-AE3A-4A53-BD2A-BFBB812D6ACA}" srcOrd="0" destOrd="0" presId="urn:microsoft.com/office/officeart/2005/8/layout/orgChart1"/>
    <dgm:cxn modelId="{AF5E4FFE-5A2B-4612-BC7E-5939B4D27BCC}" type="presOf" srcId="{AD2B4E6F-892E-4938-9577-4CD9D0D5A629}" destId="{D39818B6-D54A-4D5A-A267-8A5C5568CECC}" srcOrd="1" destOrd="0" presId="urn:microsoft.com/office/officeart/2005/8/layout/orgChart1"/>
    <dgm:cxn modelId="{9AA71F80-B3CA-420D-B59B-EDF0439AF7E3}" srcId="{F5D383D5-97A8-4EE3-88C5-091A74430F1D}" destId="{AD2B4E6F-892E-4938-9577-4CD9D0D5A629}" srcOrd="0" destOrd="0" parTransId="{2B16E423-5E1F-4029-BB06-B84B6D89903F}" sibTransId="{01E4601B-7A24-4611-9AE4-35BD04744162}"/>
    <dgm:cxn modelId="{CE07E480-7FFB-460E-BAAE-29B03596FD41}" type="presOf" srcId="{29CDC0DA-DFAA-4AE7-BCA8-7910E102301A}" destId="{F6F8F02F-C042-4FB0-A27A-CC9671E64050}" srcOrd="1" destOrd="0" presId="urn:microsoft.com/office/officeart/2005/8/layout/orgChart1"/>
    <dgm:cxn modelId="{E2B9311A-8771-4144-8A5A-C541040F5088}" type="presOf" srcId="{684C44EF-A98C-4196-8A05-7B69996AE71C}" destId="{C457D9FB-255C-4F81-B4FF-7B8543449ED3}" srcOrd="0" destOrd="0" presId="urn:microsoft.com/office/officeart/2005/8/layout/orgChart1"/>
    <dgm:cxn modelId="{68C1258C-BB3E-4046-90B4-2621253F6108}" type="presOf" srcId="{F5D383D5-97A8-4EE3-88C5-091A74430F1D}" destId="{2A321A8C-F767-48AB-A646-EE742EBA076B}" srcOrd="0" destOrd="0" presId="urn:microsoft.com/office/officeart/2005/8/layout/orgChart1"/>
    <dgm:cxn modelId="{44B2E2B9-F9FC-4F1F-966A-84E1AFD6491A}" type="presOf" srcId="{5B611EE7-E84B-4616-934E-D2847F95295D}" destId="{1BBBF43D-CAF3-406A-BB26-91824E853D79}" srcOrd="0" destOrd="0" presId="urn:microsoft.com/office/officeart/2005/8/layout/orgChart1"/>
    <dgm:cxn modelId="{669F90F0-65CA-4053-B0DA-ACC3F19575E5}" type="presOf" srcId="{36703929-86E2-4CFF-A714-67BC64AAD929}" destId="{654405D1-5B94-449B-9A51-6CC92401CE17}" srcOrd="1" destOrd="0" presId="urn:microsoft.com/office/officeart/2005/8/layout/orgChart1"/>
    <dgm:cxn modelId="{6473984C-9359-4104-B311-15ADEDE3A079}" type="presOf" srcId="{202A0FF5-4323-4016-A9B2-800FEE1794E2}" destId="{40F0E691-8F7A-42D8-BAA2-4F2D85FB1B6D}" srcOrd="1" destOrd="0" presId="urn:microsoft.com/office/officeart/2005/8/layout/orgChart1"/>
    <dgm:cxn modelId="{789040CB-C982-4317-A991-C95FDB313058}" type="presOf" srcId="{69711523-A06B-4DFB-90EA-371FD2F2D3F0}" destId="{6496A292-BF44-40E0-A2C6-6D0B3CB0F855}" srcOrd="0" destOrd="0" presId="urn:microsoft.com/office/officeart/2005/8/layout/orgChart1"/>
    <dgm:cxn modelId="{DE895F09-D148-49E5-8D7C-E7D952B5C9D7}" srcId="{AD2B4E6F-892E-4938-9577-4CD9D0D5A629}" destId="{202A0FF5-4323-4016-A9B2-800FEE1794E2}" srcOrd="3" destOrd="0" parTransId="{684C44EF-A98C-4196-8A05-7B69996AE71C}" sibTransId="{61179681-FD47-4CF9-84FD-20A2269B9E36}"/>
    <dgm:cxn modelId="{E8BF4566-8855-45B5-98A9-E770EA8005BA}" type="presOf" srcId="{202A0FF5-4323-4016-A9B2-800FEE1794E2}" destId="{E7DEBBD6-68BB-42CE-B55A-F9AB39AB9853}" srcOrd="0" destOrd="0" presId="urn:microsoft.com/office/officeart/2005/8/layout/orgChart1"/>
    <dgm:cxn modelId="{FF8E56B2-31F6-46BB-A00D-9E3F90B164E3}" type="presOf" srcId="{AD2B4E6F-892E-4938-9577-4CD9D0D5A629}" destId="{1307A36B-B35B-4F2B-925B-602588B7917C}" srcOrd="0" destOrd="0" presId="urn:microsoft.com/office/officeart/2005/8/layout/orgChart1"/>
    <dgm:cxn modelId="{06850180-985D-41F4-897F-35C121E8658B}" type="presOf" srcId="{69711523-A06B-4DFB-90EA-371FD2F2D3F0}" destId="{352C8051-F44B-457D-80CA-D99382E057D1}" srcOrd="1" destOrd="0" presId="urn:microsoft.com/office/officeart/2005/8/layout/orgChart1"/>
    <dgm:cxn modelId="{46E6F76A-F384-4D25-AE82-6EC41416967C}" type="presParOf" srcId="{2A321A8C-F767-48AB-A646-EE742EBA076B}" destId="{D5D49792-842E-4641-A66F-CA76A69C3A4C}" srcOrd="0" destOrd="0" presId="urn:microsoft.com/office/officeart/2005/8/layout/orgChart1"/>
    <dgm:cxn modelId="{D8EF83CF-B4F9-4997-ADC2-3C04F151AF8D}" type="presParOf" srcId="{D5D49792-842E-4641-A66F-CA76A69C3A4C}" destId="{FF798E0D-F1C2-4E89-97A2-523DC895DDDE}" srcOrd="0" destOrd="0" presId="urn:microsoft.com/office/officeart/2005/8/layout/orgChart1"/>
    <dgm:cxn modelId="{3C9F862A-FB9F-4B1B-AD12-6982A51A6461}" type="presParOf" srcId="{FF798E0D-F1C2-4E89-97A2-523DC895DDDE}" destId="{1307A36B-B35B-4F2B-925B-602588B7917C}" srcOrd="0" destOrd="0" presId="urn:microsoft.com/office/officeart/2005/8/layout/orgChart1"/>
    <dgm:cxn modelId="{B6AF0B16-CE5D-46AC-936B-969B64A103C0}" type="presParOf" srcId="{FF798E0D-F1C2-4E89-97A2-523DC895DDDE}" destId="{D39818B6-D54A-4D5A-A267-8A5C5568CECC}" srcOrd="1" destOrd="0" presId="urn:microsoft.com/office/officeart/2005/8/layout/orgChart1"/>
    <dgm:cxn modelId="{D620914E-566E-4EE9-AFAA-D587D15CC9DB}" type="presParOf" srcId="{D5D49792-842E-4641-A66F-CA76A69C3A4C}" destId="{B8991689-F08D-42C2-ACA6-6C48E274E144}" srcOrd="1" destOrd="0" presId="urn:microsoft.com/office/officeart/2005/8/layout/orgChart1"/>
    <dgm:cxn modelId="{BECE2BE5-64F3-4944-941B-405C7B0A89ED}" type="presParOf" srcId="{B8991689-F08D-42C2-ACA6-6C48E274E144}" destId="{26A51826-D4D5-434E-9875-1C1D4D8F693D}" srcOrd="0" destOrd="0" presId="urn:microsoft.com/office/officeart/2005/8/layout/orgChart1"/>
    <dgm:cxn modelId="{C7E22B03-3699-4C8A-B8E5-56C7551053A1}" type="presParOf" srcId="{B8991689-F08D-42C2-ACA6-6C48E274E144}" destId="{28A6D139-8AAE-4303-9BC8-EC510976031A}" srcOrd="1" destOrd="0" presId="urn:microsoft.com/office/officeart/2005/8/layout/orgChart1"/>
    <dgm:cxn modelId="{FC675D58-FAA8-41AF-BB90-89C40F046EF3}" type="presParOf" srcId="{28A6D139-8AAE-4303-9BC8-EC510976031A}" destId="{C261F68A-50D0-4C3E-BA07-5F0E3DA22AF6}" srcOrd="0" destOrd="0" presId="urn:microsoft.com/office/officeart/2005/8/layout/orgChart1"/>
    <dgm:cxn modelId="{F586CD73-94F0-4DF4-ABEA-B68FD162C19D}" type="presParOf" srcId="{C261F68A-50D0-4C3E-BA07-5F0E3DA22AF6}" destId="{6496A292-BF44-40E0-A2C6-6D0B3CB0F855}" srcOrd="0" destOrd="0" presId="urn:microsoft.com/office/officeart/2005/8/layout/orgChart1"/>
    <dgm:cxn modelId="{2EDB49C1-D950-4AB1-8079-5B5479CE5493}" type="presParOf" srcId="{C261F68A-50D0-4C3E-BA07-5F0E3DA22AF6}" destId="{352C8051-F44B-457D-80CA-D99382E057D1}" srcOrd="1" destOrd="0" presId="urn:microsoft.com/office/officeart/2005/8/layout/orgChart1"/>
    <dgm:cxn modelId="{B144F63B-C9B1-4CD8-B926-045A9A0233A8}" type="presParOf" srcId="{28A6D139-8AAE-4303-9BC8-EC510976031A}" destId="{5AD3B2F0-32A1-4D5A-AE8C-76BED78DBDD7}" srcOrd="1" destOrd="0" presId="urn:microsoft.com/office/officeart/2005/8/layout/orgChart1"/>
    <dgm:cxn modelId="{3A3BEB0E-C96B-41CB-B190-65B7657E2410}" type="presParOf" srcId="{28A6D139-8AAE-4303-9BC8-EC510976031A}" destId="{AF9082D1-D522-4D83-9601-28513EDAC3C6}" srcOrd="2" destOrd="0" presId="urn:microsoft.com/office/officeart/2005/8/layout/orgChart1"/>
    <dgm:cxn modelId="{B56BA321-7395-4AFF-8E5D-C8870E2FD75F}" type="presParOf" srcId="{B8991689-F08D-42C2-ACA6-6C48E274E144}" destId="{1BBBF43D-CAF3-406A-BB26-91824E853D79}" srcOrd="2" destOrd="0" presId="urn:microsoft.com/office/officeart/2005/8/layout/orgChart1"/>
    <dgm:cxn modelId="{87285A1F-0F78-4771-988A-78F11929944F}" type="presParOf" srcId="{B8991689-F08D-42C2-ACA6-6C48E274E144}" destId="{93C99F66-B1F7-401B-B847-8176254F6E93}" srcOrd="3" destOrd="0" presId="urn:microsoft.com/office/officeart/2005/8/layout/orgChart1"/>
    <dgm:cxn modelId="{08CD1A44-2522-4958-94F0-19920A97B44D}" type="presParOf" srcId="{93C99F66-B1F7-401B-B847-8176254F6E93}" destId="{CE804311-2B3F-417E-A40A-FCC131939AFB}" srcOrd="0" destOrd="0" presId="urn:microsoft.com/office/officeart/2005/8/layout/orgChart1"/>
    <dgm:cxn modelId="{54201F66-60C0-4167-8DE3-20C9D1D30CBB}" type="presParOf" srcId="{CE804311-2B3F-417E-A40A-FCC131939AFB}" destId="{20B7D9F5-6A8C-4A3E-8A0F-DCD6EA8166E8}" srcOrd="0" destOrd="0" presId="urn:microsoft.com/office/officeart/2005/8/layout/orgChart1"/>
    <dgm:cxn modelId="{B81525B5-79EA-4DC1-8B91-6CB4E2672C73}" type="presParOf" srcId="{CE804311-2B3F-417E-A40A-FCC131939AFB}" destId="{F6F8F02F-C042-4FB0-A27A-CC9671E64050}" srcOrd="1" destOrd="0" presId="urn:microsoft.com/office/officeart/2005/8/layout/orgChart1"/>
    <dgm:cxn modelId="{ED021DF6-BF0F-4D38-ABB1-FB3202890D88}" type="presParOf" srcId="{93C99F66-B1F7-401B-B847-8176254F6E93}" destId="{C6A92682-5042-4668-92C8-8759E58D0824}" srcOrd="1" destOrd="0" presId="urn:microsoft.com/office/officeart/2005/8/layout/orgChart1"/>
    <dgm:cxn modelId="{9A6603C4-CEDC-4440-9BF2-75577F42127E}" type="presParOf" srcId="{93C99F66-B1F7-401B-B847-8176254F6E93}" destId="{7BA25508-B4C1-481B-BE84-8543B86D0E81}" srcOrd="2" destOrd="0" presId="urn:microsoft.com/office/officeart/2005/8/layout/orgChart1"/>
    <dgm:cxn modelId="{3EA56C44-FC8C-4F87-B59F-55CDF900BFB6}" type="presParOf" srcId="{B8991689-F08D-42C2-ACA6-6C48E274E144}" destId="{A41BB6A3-A3B3-4EDB-8DF6-F429CAA32403}" srcOrd="4" destOrd="0" presId="urn:microsoft.com/office/officeart/2005/8/layout/orgChart1"/>
    <dgm:cxn modelId="{13BE40B6-CBB8-422E-821C-579D68BA5494}" type="presParOf" srcId="{B8991689-F08D-42C2-ACA6-6C48E274E144}" destId="{5CA36BBB-8224-4E5D-AB78-56E3C24FA411}" srcOrd="5" destOrd="0" presId="urn:microsoft.com/office/officeart/2005/8/layout/orgChart1"/>
    <dgm:cxn modelId="{BC7B1789-1CF8-4A13-A545-95E0890C330D}" type="presParOf" srcId="{5CA36BBB-8224-4E5D-AB78-56E3C24FA411}" destId="{E84C7CA8-27E4-4BA9-B691-C22EC54E3916}" srcOrd="0" destOrd="0" presId="urn:microsoft.com/office/officeart/2005/8/layout/orgChart1"/>
    <dgm:cxn modelId="{87E2C0D9-21E5-4E18-98FA-E586F5732C0C}" type="presParOf" srcId="{E84C7CA8-27E4-4BA9-B691-C22EC54E3916}" destId="{04AFA7A6-AE3A-4A53-BD2A-BFBB812D6ACA}" srcOrd="0" destOrd="0" presId="urn:microsoft.com/office/officeart/2005/8/layout/orgChart1"/>
    <dgm:cxn modelId="{510CD3E8-4D93-4DE8-A95E-487502743315}" type="presParOf" srcId="{E84C7CA8-27E4-4BA9-B691-C22EC54E3916}" destId="{654405D1-5B94-449B-9A51-6CC92401CE17}" srcOrd="1" destOrd="0" presId="urn:microsoft.com/office/officeart/2005/8/layout/orgChart1"/>
    <dgm:cxn modelId="{575147FB-E42E-47DB-B5B2-414A858C8A73}" type="presParOf" srcId="{5CA36BBB-8224-4E5D-AB78-56E3C24FA411}" destId="{9F1C5CBE-3EEF-48A5-93E4-FCC2F3F77F95}" srcOrd="1" destOrd="0" presId="urn:microsoft.com/office/officeart/2005/8/layout/orgChart1"/>
    <dgm:cxn modelId="{C5AD6AA7-AD4F-4658-AE9F-8DE5B4A42FC7}" type="presParOf" srcId="{5CA36BBB-8224-4E5D-AB78-56E3C24FA411}" destId="{5FE1D9AF-C717-4734-996D-BCB91CBAFDBA}" srcOrd="2" destOrd="0" presId="urn:microsoft.com/office/officeart/2005/8/layout/orgChart1"/>
    <dgm:cxn modelId="{03E64D23-FCC9-48E1-98A8-9ECCEAC47057}" type="presParOf" srcId="{B8991689-F08D-42C2-ACA6-6C48E274E144}" destId="{C457D9FB-255C-4F81-B4FF-7B8543449ED3}" srcOrd="6" destOrd="0" presId="urn:microsoft.com/office/officeart/2005/8/layout/orgChart1"/>
    <dgm:cxn modelId="{7661790F-E0FA-45E4-91CE-8BF04D8C8CD9}" type="presParOf" srcId="{B8991689-F08D-42C2-ACA6-6C48E274E144}" destId="{ABEC717C-A0D8-4923-A58C-F6BF1190DE53}" srcOrd="7" destOrd="0" presId="urn:microsoft.com/office/officeart/2005/8/layout/orgChart1"/>
    <dgm:cxn modelId="{2D1DDC99-C94B-416E-8278-46006853DA6B}" type="presParOf" srcId="{ABEC717C-A0D8-4923-A58C-F6BF1190DE53}" destId="{CF9E2036-5D3B-4FFB-B331-65FF38AED35C}" srcOrd="0" destOrd="0" presId="urn:microsoft.com/office/officeart/2005/8/layout/orgChart1"/>
    <dgm:cxn modelId="{44E47781-4826-4E3F-B181-849F49C1BB01}" type="presParOf" srcId="{CF9E2036-5D3B-4FFB-B331-65FF38AED35C}" destId="{E7DEBBD6-68BB-42CE-B55A-F9AB39AB9853}" srcOrd="0" destOrd="0" presId="urn:microsoft.com/office/officeart/2005/8/layout/orgChart1"/>
    <dgm:cxn modelId="{9D5D4D0F-AACC-4D5F-9FC7-665EE6D8EC40}" type="presParOf" srcId="{CF9E2036-5D3B-4FFB-B331-65FF38AED35C}" destId="{40F0E691-8F7A-42D8-BAA2-4F2D85FB1B6D}" srcOrd="1" destOrd="0" presId="urn:microsoft.com/office/officeart/2005/8/layout/orgChart1"/>
    <dgm:cxn modelId="{0EC83B13-7C32-412C-846B-72D035757038}" type="presParOf" srcId="{ABEC717C-A0D8-4923-A58C-F6BF1190DE53}" destId="{9DF54480-01A8-462C-8EC0-C96C79ABF48C}" srcOrd="1" destOrd="0" presId="urn:microsoft.com/office/officeart/2005/8/layout/orgChart1"/>
    <dgm:cxn modelId="{D8B40CF1-01E9-4B60-9C27-82259DC853BF}" type="presParOf" srcId="{ABEC717C-A0D8-4923-A58C-F6BF1190DE53}" destId="{E5F291AF-3A03-4620-8FA4-F1925F4124A4}" srcOrd="2" destOrd="0" presId="urn:microsoft.com/office/officeart/2005/8/layout/orgChart1"/>
    <dgm:cxn modelId="{2D8238C0-F877-4B03-B0A6-1B8F4FCB2140}" type="presParOf" srcId="{D5D49792-842E-4641-A66F-CA76A69C3A4C}" destId="{5387E520-B925-4D73-A17B-08E337B54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EA52-7947-4082-B99D-9298DD6D966E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7984-8CE2-4020-AFC9-B94595070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6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F7984-8CE2-4020-AFC9-B94595070CC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8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F7984-8CE2-4020-AFC9-B94595070CC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Xícara com bebida&#10;&#10;Descrição gerada automaticamente">
            <a:extLst>
              <a:ext uri="{FF2B5EF4-FFF2-40B4-BE49-F238E27FC236}">
                <a16:creationId xmlns:a16="http://schemas.microsoft.com/office/drawing/2014/main" xmlns="" id="{F3901703-EF24-FC9B-ABEE-D8BE404E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0"/>
          <a:stretch/>
        </p:blipFill>
        <p:spPr>
          <a:xfrm>
            <a:off x="6369859" y="1142575"/>
            <a:ext cx="5822141" cy="5255782"/>
          </a:xfrm>
          <a:prstGeom prst="rect">
            <a:avLst/>
          </a:prstGeom>
        </p:spPr>
      </p:pic>
      <p:pic>
        <p:nvPicPr>
          <p:cNvPr id="6" name="Imagem 5" descr="Xícara com bebida&#10;&#10;Descrição gerada automaticamente">
            <a:extLst>
              <a:ext uri="{FF2B5EF4-FFF2-40B4-BE49-F238E27FC236}">
                <a16:creationId xmlns:a16="http://schemas.microsoft.com/office/drawing/2014/main" xmlns="" id="{475535A0-9BE0-9EA1-EBC4-AF79FF314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5" r="46720"/>
          <a:stretch/>
        </p:blipFill>
        <p:spPr>
          <a:xfrm>
            <a:off x="6369859" y="6288258"/>
            <a:ext cx="5822141" cy="569742"/>
          </a:xfrm>
          <a:prstGeom prst="rect">
            <a:avLst/>
          </a:prstGeom>
        </p:spPr>
      </p:pic>
      <p:pic>
        <p:nvPicPr>
          <p:cNvPr id="9" name="Imagem 8" descr="Xícara com bebida&#10;&#10;Descrição gerada automaticamente">
            <a:extLst>
              <a:ext uri="{FF2B5EF4-FFF2-40B4-BE49-F238E27FC236}">
                <a16:creationId xmlns:a16="http://schemas.microsoft.com/office/drawing/2014/main" xmlns="" id="{D37C5285-410E-1B64-405E-1CD89276C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0" b="95241"/>
          <a:stretch/>
        </p:blipFill>
        <p:spPr>
          <a:xfrm>
            <a:off x="6369859" y="1"/>
            <a:ext cx="5822141" cy="13927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C1072D-C386-B5F3-EF57-1281669531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608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370DC2E-666F-68C3-A971-FCF9066997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7" y="2652737"/>
            <a:ext cx="3187463" cy="155252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C7D7D8C-0C6E-22A4-B966-EAE0961FB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4766995"/>
            <a:ext cx="614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pt-BR" sz="36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pt-BR" dirty="0"/>
              <a:t>Clique para editar o título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2B6E21A-F29D-5B0F-131C-1634967F9E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40" y="0"/>
            <a:ext cx="774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B18F968-D3A6-47DA-8C2B-EF312B4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392-3109-48A6-887D-BEAEDD257C8A}" type="datetime1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6BD68F4-2A1B-40A4-9246-C43AF08D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06E3923-2406-462F-B4CB-105BE3E3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B18F968-D3A6-47DA-8C2B-EF312B4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392-3109-48A6-887D-BEAEDD257C8A}" type="datetime1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6BD68F4-2A1B-40A4-9246-C43AF08D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06E3923-2406-462F-B4CB-105BE3E3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2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Texto 40">
            <a:extLst>
              <a:ext uri="{FF2B5EF4-FFF2-40B4-BE49-F238E27FC236}">
                <a16:creationId xmlns:a16="http://schemas.microsoft.com/office/drawing/2014/main" xmlns="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 flipH="1">
            <a:off x="762102" y="5540205"/>
            <a:ext cx="2408463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8" name="Título 1">
            <a:extLst>
              <a:ext uri="{FF2B5EF4-FFF2-40B4-BE49-F238E27FC236}">
                <a16:creationId xmlns:a16="http://schemas.microsoft.com/office/drawing/2014/main" xmlns="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15388" y="556183"/>
            <a:ext cx="8640000" cy="523220"/>
          </a:xfrm>
          <a:noFill/>
        </p:spPr>
        <p:txBody>
          <a:bodyPr wrap="square" rtlCol="0">
            <a:spAutoFit/>
          </a:bodyPr>
          <a:lstStyle>
            <a:lvl1pPr>
              <a:defRPr lang="pt-BR" noProof="0"/>
            </a:lvl1pPr>
          </a:lstStyle>
          <a:p>
            <a:pPr marL="0" lvl="0"/>
            <a:r>
              <a:rPr lang="pt-BR" noProof="0" dirty="0"/>
              <a:t>Clique para editar o 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22684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8" name="Espaço Reservado para Imagem 8">
            <a:extLst>
              <a:ext uri="{FF2B5EF4-FFF2-40B4-BE49-F238E27FC236}">
                <a16:creationId xmlns:a16="http://schemas.microsoft.com/office/drawing/2014/main" xmlns="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2246134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9" name="Espaço Reservado para Imagem 8">
            <a:extLst>
              <a:ext uri="{FF2B5EF4-FFF2-40B4-BE49-F238E27FC236}">
                <a16:creationId xmlns:a16="http://schemas.microsoft.com/office/drawing/2014/main" xmlns="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22684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0" name="Espaço Reservado para Imagem 8">
            <a:extLst>
              <a:ext uri="{FF2B5EF4-FFF2-40B4-BE49-F238E27FC236}">
                <a16:creationId xmlns:a16="http://schemas.microsoft.com/office/drawing/2014/main" xmlns="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2246134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2" name="Espaço Reservado para Texto 40">
            <a:extLst>
              <a:ext uri="{FF2B5EF4-FFF2-40B4-BE49-F238E27FC236}">
                <a16:creationId xmlns:a16="http://schemas.microsoft.com/office/drawing/2014/main" xmlns="" id="{4E5C5BEC-B2F8-4CDE-89DF-A4180A410DB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H="1">
            <a:off x="3522860" y="55402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3" name="Espaço Reservado para Texto 40">
            <a:extLst>
              <a:ext uri="{FF2B5EF4-FFF2-40B4-BE49-F238E27FC236}">
                <a16:creationId xmlns:a16="http://schemas.microsoft.com/office/drawing/2014/main" xmlns="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4753296"/>
            <a:ext cx="2408461" cy="695006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NOME</a:t>
            </a:r>
          </a:p>
        </p:txBody>
      </p:sp>
      <p:sp>
        <p:nvSpPr>
          <p:cNvPr id="75" name="Espaço Reservado para Texto 40">
            <a:extLst>
              <a:ext uri="{FF2B5EF4-FFF2-40B4-BE49-F238E27FC236}">
                <a16:creationId xmlns:a16="http://schemas.microsoft.com/office/drawing/2014/main" xmlns="" id="{A8DE86EB-861A-40B4-855D-6632A39EA44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 flipH="1">
            <a:off x="6271782" y="55402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8" name="Espaço Reservado para Texto 40">
            <a:extLst>
              <a:ext uri="{FF2B5EF4-FFF2-40B4-BE49-F238E27FC236}">
                <a16:creationId xmlns:a16="http://schemas.microsoft.com/office/drawing/2014/main" xmlns="" id="{34BE35EC-7B2A-48EE-88C8-0E94CB38F4F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flipH="1">
            <a:off x="9009267" y="55402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3" name="Espaço Reservado para Texto 40">
            <a:extLst>
              <a:ext uri="{FF2B5EF4-FFF2-40B4-BE49-F238E27FC236}">
                <a16:creationId xmlns:a16="http://schemas.microsoft.com/office/drawing/2014/main" xmlns="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4753296"/>
            <a:ext cx="2408461" cy="695006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NOME</a:t>
            </a:r>
          </a:p>
        </p:txBody>
      </p:sp>
      <p:sp>
        <p:nvSpPr>
          <p:cNvPr id="24" name="Espaço Reservado para Texto 40">
            <a:extLst>
              <a:ext uri="{FF2B5EF4-FFF2-40B4-BE49-F238E27FC236}">
                <a16:creationId xmlns:a16="http://schemas.microsoft.com/office/drawing/2014/main" xmlns="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4753296"/>
            <a:ext cx="2408461" cy="695004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NOME</a:t>
            </a:r>
          </a:p>
        </p:txBody>
      </p:sp>
      <p:sp>
        <p:nvSpPr>
          <p:cNvPr id="25" name="Espaço Reservado para Texto 40">
            <a:extLst>
              <a:ext uri="{FF2B5EF4-FFF2-40B4-BE49-F238E27FC236}">
                <a16:creationId xmlns:a16="http://schemas.microsoft.com/office/drawing/2014/main" xmlns="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4753296"/>
            <a:ext cx="2408461" cy="695004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NOME</a:t>
            </a:r>
          </a:p>
        </p:txBody>
      </p:sp>
    </p:spTree>
    <p:extLst>
      <p:ext uri="{BB962C8B-B14F-4D97-AF65-F5344CB8AC3E}">
        <p14:creationId xmlns:p14="http://schemas.microsoft.com/office/powerpoint/2010/main" val="1641617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3840">
          <p15:clr>
            <a:srgbClr val="FBAE40"/>
          </p15:clr>
        </p15:guide>
        <p15:guide id="4" pos="1248">
          <p15:clr>
            <a:srgbClr val="FBAE40"/>
          </p15:clr>
        </p15:guide>
        <p15:guide id="5" pos="2976">
          <p15:clr>
            <a:srgbClr val="FBAE40"/>
          </p15:clr>
        </p15:guide>
        <p15:guide id="6" pos="4704">
          <p15:clr>
            <a:srgbClr val="FBAE40"/>
          </p15:clr>
        </p15:guide>
        <p15:guide id="7" pos="6432">
          <p15:clr>
            <a:srgbClr val="FBAE40"/>
          </p15:clr>
        </p15:guide>
        <p15:guide id="8" pos="2016">
          <p15:clr>
            <a:srgbClr val="FBAE40"/>
          </p15:clr>
        </p15:guide>
        <p15:guide id="9" pos="480">
          <p15:clr>
            <a:srgbClr val="FBAE40"/>
          </p15:clr>
        </p15:guide>
        <p15:guide id="10" pos="3744">
          <p15:clr>
            <a:srgbClr val="FBAE40"/>
          </p15:clr>
        </p15:guide>
        <p15:guide id="11" pos="5472">
          <p15:clr>
            <a:srgbClr val="FBAE40"/>
          </p15:clr>
        </p15:guide>
        <p15:guide id="12" pos="7200">
          <p15:clr>
            <a:srgbClr val="FBAE40"/>
          </p15:clr>
        </p15:guide>
        <p15:guide id="13" pos="3940">
          <p15:clr>
            <a:srgbClr val="FBAE40"/>
          </p15:clr>
        </p15:guide>
        <p15:guide id="14" pos="22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Texto 40">
            <a:extLst>
              <a:ext uri="{FF2B5EF4-FFF2-40B4-BE49-F238E27FC236}">
                <a16:creationId xmlns:a16="http://schemas.microsoft.com/office/drawing/2014/main" xmlns="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 flipH="1">
            <a:off x="762102" y="5705305"/>
            <a:ext cx="2408463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8" name="Título 1">
            <a:extLst>
              <a:ext uri="{FF2B5EF4-FFF2-40B4-BE49-F238E27FC236}">
                <a16:creationId xmlns:a16="http://schemas.microsoft.com/office/drawing/2014/main" xmlns="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15388" y="556183"/>
            <a:ext cx="8640000" cy="523220"/>
          </a:xfrm>
          <a:noFill/>
        </p:spPr>
        <p:txBody>
          <a:bodyPr wrap="square" rtlCol="0">
            <a:spAutoFit/>
          </a:bodyPr>
          <a:lstStyle>
            <a:lvl1pPr>
              <a:defRPr lang="pt-BR" noProof="0"/>
            </a:lvl1pPr>
          </a:lstStyle>
          <a:p>
            <a:pPr marL="0" lvl="0"/>
            <a:r>
              <a:rPr lang="pt-BR" noProof="0" dirty="0"/>
              <a:t>Clique para editar o 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22684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8" name="Espaço Reservado para Imagem 8">
            <a:extLst>
              <a:ext uri="{FF2B5EF4-FFF2-40B4-BE49-F238E27FC236}">
                <a16:creationId xmlns:a16="http://schemas.microsoft.com/office/drawing/2014/main" xmlns="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2246134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9" name="Espaço Reservado para Imagem 8">
            <a:extLst>
              <a:ext uri="{FF2B5EF4-FFF2-40B4-BE49-F238E27FC236}">
                <a16:creationId xmlns:a16="http://schemas.microsoft.com/office/drawing/2014/main" xmlns="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22684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0" name="Espaço Reservado para Imagem 8">
            <a:extLst>
              <a:ext uri="{FF2B5EF4-FFF2-40B4-BE49-F238E27FC236}">
                <a16:creationId xmlns:a16="http://schemas.microsoft.com/office/drawing/2014/main" xmlns="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2246134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3CABD590-7651-4B1E-AA71-F2796E7CAF74}"/>
              </a:ext>
            </a:extLst>
          </p:cNvPr>
          <p:cNvCxnSpPr>
            <a:cxnSpLocks/>
          </p:cNvCxnSpPr>
          <p:nvPr userDrawn="1"/>
        </p:nvCxnSpPr>
        <p:spPr>
          <a:xfrm>
            <a:off x="609600" y="5026724"/>
            <a:ext cx="10934700" cy="0"/>
          </a:xfrm>
          <a:prstGeom prst="line">
            <a:avLst/>
          </a:prstGeom>
          <a:ln w="12700">
            <a:solidFill>
              <a:srgbClr val="7CBF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07ED0B2-69FA-41D1-A4B6-B19C186285BD}"/>
              </a:ext>
            </a:extLst>
          </p:cNvPr>
          <p:cNvSpPr/>
          <p:nvPr userDrawn="1"/>
        </p:nvSpPr>
        <p:spPr>
          <a:xfrm>
            <a:off x="1943688" y="4992624"/>
            <a:ext cx="82296" cy="82296"/>
          </a:xfrm>
          <a:prstGeom prst="ellips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latin typeface="Tenorite" panose="000005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ADBF2-BE87-4E98-9931-54C5E13FA6EC}"/>
              </a:ext>
            </a:extLst>
          </p:cNvPr>
          <p:cNvSpPr/>
          <p:nvPr userDrawn="1"/>
        </p:nvSpPr>
        <p:spPr>
          <a:xfrm>
            <a:off x="4708710" y="4992624"/>
            <a:ext cx="82296" cy="82296"/>
          </a:xfrm>
          <a:prstGeom prst="ellips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latin typeface="Tenorite" panose="000005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31C0536-B3F1-4D0B-9115-745A88F3B4D1}"/>
              </a:ext>
            </a:extLst>
          </p:cNvPr>
          <p:cNvSpPr/>
          <p:nvPr userDrawn="1"/>
        </p:nvSpPr>
        <p:spPr>
          <a:xfrm>
            <a:off x="7431317" y="4992624"/>
            <a:ext cx="82296" cy="82296"/>
          </a:xfrm>
          <a:prstGeom prst="ellips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latin typeface="Tenorite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0F4CD67-2DA7-4511-9830-AE060D63023E}"/>
              </a:ext>
            </a:extLst>
          </p:cNvPr>
          <p:cNvSpPr/>
          <p:nvPr userDrawn="1"/>
        </p:nvSpPr>
        <p:spPr>
          <a:xfrm>
            <a:off x="10173157" y="4992624"/>
            <a:ext cx="82296" cy="82296"/>
          </a:xfrm>
          <a:prstGeom prst="ellips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latin typeface="Tenorite" panose="00000500000000000000" pitchFamily="2" charset="0"/>
            </a:endParaRPr>
          </a:p>
        </p:txBody>
      </p:sp>
      <p:sp>
        <p:nvSpPr>
          <p:cNvPr id="72" name="Espaço Reservado para Texto 40">
            <a:extLst>
              <a:ext uri="{FF2B5EF4-FFF2-40B4-BE49-F238E27FC236}">
                <a16:creationId xmlns:a16="http://schemas.microsoft.com/office/drawing/2014/main" xmlns="" id="{4E5C5BEC-B2F8-4CDE-89DF-A4180A410DB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H="1">
            <a:off x="3522860" y="57053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3" name="Espaço Reservado para Texto 40">
            <a:extLst>
              <a:ext uri="{FF2B5EF4-FFF2-40B4-BE49-F238E27FC236}">
                <a16:creationId xmlns:a16="http://schemas.microsoft.com/office/drawing/2014/main" xmlns="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5299397"/>
            <a:ext cx="2408461" cy="357714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DATA</a:t>
            </a:r>
          </a:p>
        </p:txBody>
      </p:sp>
      <p:sp>
        <p:nvSpPr>
          <p:cNvPr id="75" name="Espaço Reservado para Texto 40">
            <a:extLst>
              <a:ext uri="{FF2B5EF4-FFF2-40B4-BE49-F238E27FC236}">
                <a16:creationId xmlns:a16="http://schemas.microsoft.com/office/drawing/2014/main" xmlns="" id="{A8DE86EB-861A-40B4-855D-6632A39EA44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 flipH="1">
            <a:off x="6271782" y="57053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8" name="Espaço Reservado para Texto 40">
            <a:extLst>
              <a:ext uri="{FF2B5EF4-FFF2-40B4-BE49-F238E27FC236}">
                <a16:creationId xmlns:a16="http://schemas.microsoft.com/office/drawing/2014/main" xmlns="" id="{34BE35EC-7B2A-48EE-88C8-0E94CB38F4F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flipH="1">
            <a:off x="9009267" y="57053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3" name="Espaço Reservado para Texto 40">
            <a:extLst>
              <a:ext uri="{FF2B5EF4-FFF2-40B4-BE49-F238E27FC236}">
                <a16:creationId xmlns:a16="http://schemas.microsoft.com/office/drawing/2014/main" xmlns="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5299397"/>
            <a:ext cx="2408461" cy="357714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DATA</a:t>
            </a:r>
          </a:p>
        </p:txBody>
      </p:sp>
      <p:sp>
        <p:nvSpPr>
          <p:cNvPr id="24" name="Espaço Reservado para Texto 40">
            <a:extLst>
              <a:ext uri="{FF2B5EF4-FFF2-40B4-BE49-F238E27FC236}">
                <a16:creationId xmlns:a16="http://schemas.microsoft.com/office/drawing/2014/main" xmlns="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5299396"/>
            <a:ext cx="2408461" cy="357713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DATA</a:t>
            </a:r>
          </a:p>
        </p:txBody>
      </p:sp>
      <p:sp>
        <p:nvSpPr>
          <p:cNvPr id="25" name="Espaço Reservado para Texto 40">
            <a:extLst>
              <a:ext uri="{FF2B5EF4-FFF2-40B4-BE49-F238E27FC236}">
                <a16:creationId xmlns:a16="http://schemas.microsoft.com/office/drawing/2014/main" xmlns="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5299396"/>
            <a:ext cx="2408461" cy="357713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909282"/>
                </a:solidFill>
                <a:latin typeface="Tenorite" panose="00000500000000000000" pitchFamily="2" charset="0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 dirty="0"/>
              <a:t>ADICIONAR DATA</a:t>
            </a:r>
          </a:p>
        </p:txBody>
      </p:sp>
    </p:spTree>
    <p:extLst>
      <p:ext uri="{BB962C8B-B14F-4D97-AF65-F5344CB8AC3E}">
        <p14:creationId xmlns:p14="http://schemas.microsoft.com/office/powerpoint/2010/main" val="386244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3840">
          <p15:clr>
            <a:srgbClr val="FBAE40"/>
          </p15:clr>
        </p15:guide>
        <p15:guide id="4" pos="1248">
          <p15:clr>
            <a:srgbClr val="FBAE40"/>
          </p15:clr>
        </p15:guide>
        <p15:guide id="5" pos="2976">
          <p15:clr>
            <a:srgbClr val="FBAE40"/>
          </p15:clr>
        </p15:guide>
        <p15:guide id="6" pos="4704">
          <p15:clr>
            <a:srgbClr val="FBAE40"/>
          </p15:clr>
        </p15:guide>
        <p15:guide id="7" pos="6432">
          <p15:clr>
            <a:srgbClr val="FBAE40"/>
          </p15:clr>
        </p15:guide>
        <p15:guide id="8" pos="2016">
          <p15:clr>
            <a:srgbClr val="FBAE40"/>
          </p15:clr>
        </p15:guide>
        <p15:guide id="9" pos="480">
          <p15:clr>
            <a:srgbClr val="FBAE40"/>
          </p15:clr>
        </p15:guide>
        <p15:guide id="10" pos="3744">
          <p15:clr>
            <a:srgbClr val="FBAE40"/>
          </p15:clr>
        </p15:guide>
        <p15:guide id="11" pos="5472">
          <p15:clr>
            <a:srgbClr val="FBAE40"/>
          </p15:clr>
        </p15:guide>
        <p15:guide id="12" pos="7200">
          <p15:clr>
            <a:srgbClr val="FBAE40"/>
          </p15:clr>
        </p15:guide>
        <p15:guide id="13" pos="3940">
          <p15:clr>
            <a:srgbClr val="FBAE40"/>
          </p15:clr>
        </p15:guide>
        <p15:guide id="14" pos="22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D2A01-C932-41A3-B20E-E4C081E8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388" y="556183"/>
            <a:ext cx="8640000" cy="52322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5B64239-08BA-4445-80A4-F07DD071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F63984-76F2-4768-9F9B-953254E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225-E3BA-4B1A-A254-45E61538C244}" type="datetime1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5C499DD-80B7-4146-8373-7B0BB566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75ED85-3D62-4DDA-81A1-01032068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8">
            <a:extLst>
              <a:ext uri="{FF2B5EF4-FFF2-40B4-BE49-F238E27FC236}">
                <a16:creationId xmlns:a16="http://schemas.microsoft.com/office/drawing/2014/main" xmlns="" id="{66510783-61BF-3F6D-2AAF-1F51FD01836C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686172" y="1871345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06A117A1-53AE-920F-C1A5-17417123C86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2489646" y="1871345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8">
            <a:extLst>
              <a:ext uri="{FF2B5EF4-FFF2-40B4-BE49-F238E27FC236}">
                <a16:creationId xmlns:a16="http://schemas.microsoft.com/office/drawing/2014/main" xmlns="" id="{4F9C9FB6-4E7B-9B74-D544-5BC19603607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293120" y="1871345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sp>
        <p:nvSpPr>
          <p:cNvPr id="14" name="Espaço Reservado para Imagem 8">
            <a:extLst>
              <a:ext uri="{FF2B5EF4-FFF2-40B4-BE49-F238E27FC236}">
                <a16:creationId xmlns:a16="http://schemas.microsoft.com/office/drawing/2014/main" xmlns="" id="{96A9D4D8-45D0-9951-7020-9A3E2621F8A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86172" y="3914572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sp>
        <p:nvSpPr>
          <p:cNvPr id="15" name="Espaço Reservado para Imagem 8">
            <a:extLst>
              <a:ext uri="{FF2B5EF4-FFF2-40B4-BE49-F238E27FC236}">
                <a16:creationId xmlns:a16="http://schemas.microsoft.com/office/drawing/2014/main" xmlns="" id="{3BFDDDFD-8A9A-4143-BB83-5B1C6403C1B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489646" y="3914572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8">
            <a:extLst>
              <a:ext uri="{FF2B5EF4-FFF2-40B4-BE49-F238E27FC236}">
                <a16:creationId xmlns:a16="http://schemas.microsoft.com/office/drawing/2014/main" xmlns="" id="{67E58A42-B8D9-71DE-46DA-0824E3AC302C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4293120" y="3914572"/>
            <a:ext cx="1620000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1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1918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>
            <a:extLst>
              <a:ext uri="{FF2B5EF4-FFF2-40B4-BE49-F238E27FC236}">
                <a16:creationId xmlns:a16="http://schemas.microsoft.com/office/drawing/2014/main" xmlns="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40428" y="556183"/>
            <a:ext cx="9013372" cy="523220"/>
          </a:xfrm>
          <a:noFill/>
        </p:spPr>
        <p:txBody>
          <a:bodyPr wrap="square" rtlCol="0">
            <a:spAutoFit/>
          </a:bodyPr>
          <a:lstStyle>
            <a:lvl1pPr algn="r">
              <a:defRPr lang="pt-BR" noProof="0"/>
            </a:lvl1pPr>
          </a:lstStyle>
          <a:p>
            <a:pPr marL="0" lvl="0"/>
            <a:r>
              <a:rPr lang="pt-BR" noProof="0" dirty="0"/>
              <a:t>Clique para editar o 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966333" y="18366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8" name="Espaço Reservado para Imagem 8">
            <a:extLst>
              <a:ext uri="{FF2B5EF4-FFF2-40B4-BE49-F238E27FC236}">
                <a16:creationId xmlns:a16="http://schemas.microsoft.com/office/drawing/2014/main" xmlns="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4953000" y="18366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9" name="Espaço Reservado para Imagem 8">
            <a:extLst>
              <a:ext uri="{FF2B5EF4-FFF2-40B4-BE49-F238E27FC236}">
                <a16:creationId xmlns:a16="http://schemas.microsoft.com/office/drawing/2014/main" xmlns="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7939667" y="1836669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0" name="Espaço Reservado para Imagem 8">
            <a:extLst>
              <a:ext uri="{FF2B5EF4-FFF2-40B4-BE49-F238E27FC236}">
                <a16:creationId xmlns:a16="http://schemas.microsoft.com/office/drawing/2014/main" xmlns="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3459667" y="3955382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Imagem 8">
            <a:extLst>
              <a:ext uri="{FF2B5EF4-FFF2-40B4-BE49-F238E27FC236}">
                <a16:creationId xmlns:a16="http://schemas.microsoft.com/office/drawing/2014/main" xmlns="" id="{F5DF4DC7-9F83-6BA2-DB5F-A093611A958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6446334" y="3955382"/>
            <a:ext cx="2286000" cy="228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86509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3840">
          <p15:clr>
            <a:srgbClr val="FBAE40"/>
          </p15:clr>
        </p15:guide>
        <p15:guide id="4" pos="1248">
          <p15:clr>
            <a:srgbClr val="FBAE40"/>
          </p15:clr>
        </p15:guide>
        <p15:guide id="5" pos="2976">
          <p15:clr>
            <a:srgbClr val="FBAE40"/>
          </p15:clr>
        </p15:guide>
        <p15:guide id="6" pos="4704">
          <p15:clr>
            <a:srgbClr val="FBAE40"/>
          </p15:clr>
        </p15:guide>
        <p15:guide id="7" pos="6432">
          <p15:clr>
            <a:srgbClr val="FBAE40"/>
          </p15:clr>
        </p15:guide>
        <p15:guide id="8" pos="2016">
          <p15:clr>
            <a:srgbClr val="FBAE40"/>
          </p15:clr>
        </p15:guide>
        <p15:guide id="9" pos="480">
          <p15:clr>
            <a:srgbClr val="FBAE40"/>
          </p15:clr>
        </p15:guide>
        <p15:guide id="10" pos="3744">
          <p15:clr>
            <a:srgbClr val="FBAE40"/>
          </p15:clr>
        </p15:guide>
        <p15:guide id="11" pos="5472">
          <p15:clr>
            <a:srgbClr val="FBAE40"/>
          </p15:clr>
        </p15:guide>
        <p15:guide id="12" pos="7200">
          <p15:clr>
            <a:srgbClr val="FBAE40"/>
          </p15:clr>
        </p15:guide>
        <p15:guide id="13" pos="3940">
          <p15:clr>
            <a:srgbClr val="FBAE40"/>
          </p15:clr>
        </p15:guide>
        <p15:guide id="14" pos="22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19D56C3-99F9-E69D-C30D-3D09F3379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60" t="20436" r="8212"/>
          <a:stretch/>
        </p:blipFill>
        <p:spPr>
          <a:xfrm>
            <a:off x="-1" y="0"/>
            <a:ext cx="11127236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0F55FDB-BB64-44DC-C8D8-DBDE924EC1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60" y="0"/>
            <a:ext cx="804164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F562764-97F9-889F-DB83-66D8B7207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619"/>
            <a:ext cx="2203708" cy="107594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61ED665-28C9-A95F-5F38-CAB683A670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72" y="4680194"/>
            <a:ext cx="1414275" cy="2651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D54A53C-25FD-840F-251A-E301CFDFD0CC}"/>
              </a:ext>
            </a:extLst>
          </p:cNvPr>
          <p:cNvSpPr txBox="1"/>
          <p:nvPr userDrawn="1"/>
        </p:nvSpPr>
        <p:spPr>
          <a:xfrm>
            <a:off x="5834798" y="4074095"/>
            <a:ext cx="529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Tenorite" panose="00000500000000000000" pitchFamily="2" charset="0"/>
              </a:rPr>
              <a:t>Rua Bom Jesus, 212 . Sala 1904  |  </a:t>
            </a:r>
            <a:r>
              <a:rPr lang="pt-BR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Juvevê</a:t>
            </a:r>
            <a:r>
              <a:rPr lang="pt-BR" sz="1200" dirty="0">
                <a:solidFill>
                  <a:schemeClr val="bg1"/>
                </a:solidFill>
                <a:latin typeface="Tenorite" panose="00000500000000000000" pitchFamily="2" charset="0"/>
              </a:rPr>
              <a:t> . Curitiba. PR . CEP 80035-010</a:t>
            </a:r>
          </a:p>
          <a:p>
            <a:r>
              <a:rPr lang="pt-BR" sz="1200" dirty="0">
                <a:solidFill>
                  <a:schemeClr val="bg1"/>
                </a:solidFill>
                <a:latin typeface="Tenorite" panose="00000500000000000000" pitchFamily="2" charset="0"/>
              </a:rPr>
              <a:t>(42) 99117-1139  |  www.anpii.org.br  |  contato@anpii.org.br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EFA9921-CF49-BB3D-F172-F9E4F9FC13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74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pa de Ses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C1072D-C386-B5F3-EF57-128166953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608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2B6E21A-F29D-5B0F-131C-1634967F9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40" y="0"/>
            <a:ext cx="774446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D86BBA3-DEE6-C294-B6C2-658FC3F31D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9" y="838887"/>
            <a:ext cx="1625987" cy="79197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C7D7D8C-0C6E-22A4-B966-EAE0961FB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3105835"/>
            <a:ext cx="614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pt-BR" sz="36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marR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pt-BR" dirty="0"/>
              <a:t>CLIQUE PARA EDITAR O TÍTULO DA SESSÃO</a:t>
            </a:r>
          </a:p>
        </p:txBody>
      </p:sp>
    </p:spTree>
    <p:extLst>
      <p:ext uri="{BB962C8B-B14F-4D97-AF65-F5344CB8AC3E}">
        <p14:creationId xmlns:p14="http://schemas.microsoft.com/office/powerpoint/2010/main" val="401974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pa de Ses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AE675CE-BD81-3B41-7BED-C0CBA984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608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6963DF1-DF3B-8D28-EB41-DD10CF4D72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40" y="0"/>
            <a:ext cx="774446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83D780B-7B63-AFB8-1219-9B08DC29EF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9" y="838887"/>
            <a:ext cx="1625987" cy="7919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D2A01-C932-41A3-B20E-E4C081E8B8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3105835"/>
            <a:ext cx="614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pt-BR" sz="360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pPr marL="0" lvl="0" algn="l">
              <a:spcBef>
                <a:spcPts val="0"/>
              </a:spcBef>
            </a:pPr>
            <a:r>
              <a:rPr lang="pt-BR" dirty="0"/>
              <a:t>CLIQUE PARA EDITAR O TÍTULO DA SESSÃO</a:t>
            </a:r>
          </a:p>
        </p:txBody>
      </p:sp>
      <p:sp>
        <p:nvSpPr>
          <p:cNvPr id="8" name="Espaço Reservado para Imagem 8">
            <a:extLst>
              <a:ext uri="{FF2B5EF4-FFF2-40B4-BE49-F238E27FC236}">
                <a16:creationId xmlns:a16="http://schemas.microsoft.com/office/drawing/2014/main" xmlns="" id="{7E3BFE29-A209-DD5B-0F42-29B98EDBD6F8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608320" y="0"/>
            <a:ext cx="6583680" cy="6858000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r">
              <a:defRPr sz="1800">
                <a:latin typeface="Tenorite" panose="00000500000000000000" pitchFamily="2" charset="0"/>
              </a:defRPr>
            </a:lvl1pPr>
          </a:lstStyle>
          <a:p>
            <a:pPr rtl="0"/>
            <a:endParaRPr lang="pt-BR" noProof="0" dirty="0"/>
          </a:p>
          <a:p>
            <a:pPr rtl="0"/>
            <a:endParaRPr lang="pt-BR" noProof="0" dirty="0"/>
          </a:p>
          <a:p>
            <a:pPr rtl="0"/>
            <a:endParaRPr lang="pt-BR" noProof="0" dirty="0"/>
          </a:p>
          <a:p>
            <a:pPr rtl="0"/>
            <a:endParaRPr lang="pt-BR" noProof="0" dirty="0"/>
          </a:p>
          <a:p>
            <a:pPr rtl="0"/>
            <a:endParaRPr lang="pt-BR" noProof="0" dirty="0"/>
          </a:p>
          <a:p>
            <a:pPr rtl="0"/>
            <a:endParaRPr lang="pt-BR" noProof="0" dirty="0"/>
          </a:p>
          <a:p>
            <a:pPr rt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034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D2A01-C932-41A3-B20E-E4C081E8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8" y="556182"/>
            <a:ext cx="9013372" cy="52321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Imagem 8">
            <a:extLst>
              <a:ext uri="{FF2B5EF4-FFF2-40B4-BE49-F238E27FC236}">
                <a16:creationId xmlns:a16="http://schemas.microsoft.com/office/drawing/2014/main" xmlns="" id="{7E3BFE29-A209-DD5B-0F42-29B98EDBD6F8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-2352840" y="-711000"/>
            <a:ext cx="8280000" cy="82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58800">
            <a:solidFill>
              <a:srgbClr val="7CBF33"/>
            </a:solidFill>
          </a:ln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5B64239-08BA-4445-80A4-F07DD071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F63984-76F2-4768-9F9B-953254E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221F-1641-49B9-8567-A17E8A19FA60}" type="datetime1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5C499DD-80B7-4146-8373-7B0BB566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960" y="6356350"/>
            <a:ext cx="4114800" cy="365125"/>
          </a:xfrm>
        </p:spPr>
        <p:txBody>
          <a:bodyPr/>
          <a:lstStyle/>
          <a:p>
            <a:r>
              <a:rPr lang="pt-BR"/>
              <a:t>APRESENTAÇÃO INSTITUCIONAL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75ED85-3D62-4DDA-81A1-01032068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6356350"/>
            <a:ext cx="3169920" cy="365125"/>
          </a:xfrm>
        </p:spPr>
        <p:txBody>
          <a:bodyPr/>
          <a:lstStyle>
            <a:lvl1pPr algn="l">
              <a:defRPr/>
            </a:lvl1pPr>
          </a:lstStyle>
          <a:p>
            <a:fld id="{59B15943-7898-4CBE-889D-396AFFCDD04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E291067-1654-1E45-509B-F1A670984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1" y="5928186"/>
            <a:ext cx="1021078" cy="4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D2A01-C932-41A3-B20E-E4C081E8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8" y="556182"/>
            <a:ext cx="9013372" cy="52321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Imagem 8">
            <a:extLst>
              <a:ext uri="{FF2B5EF4-FFF2-40B4-BE49-F238E27FC236}">
                <a16:creationId xmlns:a16="http://schemas.microsoft.com/office/drawing/2014/main" xmlns="" id="{7E3BFE29-A209-DD5B-0F42-29B98EDBD6F8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-2352840" y="-711000"/>
            <a:ext cx="8280000" cy="82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58800">
            <a:noFill/>
          </a:ln>
        </p:spPr>
        <p:txBody>
          <a:bodyPr rtlCol="0">
            <a:normAutofit/>
          </a:bodyPr>
          <a:lstStyle>
            <a:lvl1pPr>
              <a:defRPr sz="1800">
                <a:latin typeface="Tenorite" panose="00000500000000000000" pitchFamily="2" charset="0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5B64239-08BA-4445-80A4-F07DD071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F63984-76F2-4768-9F9B-953254E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221F-1641-49B9-8567-A17E8A19FA60}" type="datetime1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5C499DD-80B7-4146-8373-7B0BB566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960" y="6356350"/>
            <a:ext cx="4114800" cy="365125"/>
          </a:xfrm>
        </p:spPr>
        <p:txBody>
          <a:bodyPr/>
          <a:lstStyle/>
          <a:p>
            <a:r>
              <a:rPr lang="pt-BR"/>
              <a:t>APRESENTAÇÃO INSTITUCIONAL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75ED85-3D62-4DDA-81A1-01032068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6356350"/>
            <a:ext cx="3169920" cy="365125"/>
          </a:xfrm>
        </p:spPr>
        <p:txBody>
          <a:bodyPr/>
          <a:lstStyle>
            <a:lvl1pPr algn="l">
              <a:defRPr/>
            </a:lvl1pPr>
          </a:lstStyle>
          <a:p>
            <a:fld id="{59B15943-7898-4CBE-889D-396AFFCDD04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E291067-1654-1E45-509B-F1A670984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1" y="5928186"/>
            <a:ext cx="1021078" cy="4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2D3108-1DB4-475F-98A3-7C3C85EE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800" y="556183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pt-BR" sz="2800" dirty="0">
                <a:latin typeface="Tenorite" panose="00000500000000000000" pitchFamily="2" charset="0"/>
                <a:ea typeface="+mn-ea"/>
                <a:cs typeface="+mn-cs"/>
              </a:defRPr>
            </a:lvl1pPr>
          </a:lstStyle>
          <a:p>
            <a:pPr marL="0" lvl="0" algn="r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E63132-BA23-4915-BF4A-036C51C3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92D050"/>
              </a:buClr>
              <a:defRPr lang="pt-BR" dirty="0">
                <a:latin typeface="Tenorite" panose="00000500000000000000" pitchFamily="2" charset="0"/>
              </a:defRPr>
            </a:lvl1pPr>
            <a:lvl2pPr>
              <a:buClr>
                <a:srgbClr val="92D050"/>
              </a:buClr>
              <a:defRPr lang="pt-BR" dirty="0">
                <a:latin typeface="Tenorite" panose="00000500000000000000" pitchFamily="2" charset="0"/>
              </a:defRPr>
            </a:lvl2pPr>
            <a:lvl3pPr>
              <a:buClr>
                <a:srgbClr val="92D050"/>
              </a:buClr>
              <a:defRPr lang="pt-BR" dirty="0">
                <a:latin typeface="Tenorite" panose="00000500000000000000" pitchFamily="2" charset="0"/>
              </a:defRPr>
            </a:lvl3pPr>
            <a:lvl4pPr>
              <a:buClr>
                <a:srgbClr val="92D050"/>
              </a:buClr>
              <a:defRPr lang="pt-BR" dirty="0">
                <a:latin typeface="Tenorite" panose="00000500000000000000" pitchFamily="2" charset="0"/>
              </a:defRPr>
            </a:lvl4pPr>
            <a:lvl5pPr>
              <a:buClr>
                <a:srgbClr val="92D050"/>
              </a:buClr>
              <a:defRPr lang="pt-BR" dirty="0">
                <a:latin typeface="Tenorite" panose="00000500000000000000" pitchFamily="2" charset="0"/>
              </a:defRPr>
            </a:lvl5pPr>
          </a:lstStyle>
          <a:p>
            <a:pPr lvl="0">
              <a:buClr>
                <a:srgbClr val="92D050"/>
              </a:buClr>
            </a:pPr>
            <a:r>
              <a:rPr lang="pt-BR" dirty="0"/>
              <a:t>Clique para editar os estilos de texto Mestres</a:t>
            </a:r>
          </a:p>
          <a:p>
            <a:pPr lvl="1">
              <a:buClr>
                <a:srgbClr val="92D050"/>
              </a:buClr>
            </a:pPr>
            <a:r>
              <a:rPr lang="pt-BR" dirty="0"/>
              <a:t>Segundo nível</a:t>
            </a:r>
          </a:p>
          <a:p>
            <a:pPr lvl="2">
              <a:buClr>
                <a:srgbClr val="92D050"/>
              </a:buClr>
            </a:pPr>
            <a:r>
              <a:rPr lang="pt-BR" dirty="0"/>
              <a:t>Terceiro nível</a:t>
            </a:r>
          </a:p>
          <a:p>
            <a:pPr lvl="3">
              <a:buClr>
                <a:srgbClr val="92D050"/>
              </a:buClr>
            </a:pPr>
            <a:r>
              <a:rPr lang="pt-BR" dirty="0"/>
              <a:t>Quarto nível</a:t>
            </a:r>
          </a:p>
          <a:p>
            <a:pPr lvl="4">
              <a:buClr>
                <a:srgbClr val="92D050"/>
              </a:buClr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52D8182-6A17-4EDA-B8B1-FA19D81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norite" panose="00000500000000000000" pitchFamily="2" charset="0"/>
              </a:defRPr>
            </a:lvl1pPr>
          </a:lstStyle>
          <a:p>
            <a:fld id="{BC572666-3867-434B-9087-09A4E80A54F3}" type="datetime1">
              <a:rPr lang="pt-BR" smtClean="0"/>
              <a:t>15/04/2024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DD6D47-77A8-4D92-8E16-C3DC9375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norite" panose="00000500000000000000" pitchFamily="2" charset="0"/>
              </a:defRPr>
            </a:lvl1pPr>
          </a:lstStyle>
          <a:p>
            <a:r>
              <a:rPr lang="pt-BR"/>
              <a:t>APRESENTAÇÃO INSTITUCIONAL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B3096B-3AF5-45D5-8815-D536764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norite" panose="00000500000000000000" pitchFamily="2" charset="0"/>
              </a:defRPr>
            </a:lvl1pPr>
          </a:lstStyle>
          <a:p>
            <a:fld id="{59B15943-7898-4CBE-889D-396AFFCDD0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8D2A01-C932-41A3-B20E-E4C081E8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800" y="556183"/>
            <a:ext cx="8640000" cy="52322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2EF75B5-4424-42AE-83A6-3396E4646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5B64239-08BA-4445-80A4-F07DD071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F63984-76F2-4768-9F9B-953254E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CBFA-08A6-4BE5-8B6D-62F0696FEB21}" type="datetime1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5C499DD-80B7-4146-8373-7B0BB566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75ED85-3D62-4DDA-81A1-01032068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43F4CA-54E9-4D3A-AEC6-7DC7DD7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388" y="556184"/>
            <a:ext cx="8640000" cy="52322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B460A08-6DAD-4023-B05C-8DE8F964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58EADDD-28CE-49F8-84CF-7108AA10E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4F58CCD-864E-4366-B355-0FE5AFCEF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131136A-FBFE-45AB-AF15-46A9C38D1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3D88B9E-7234-49C7-86F9-CBDCE7FD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A83F-945E-4E01-BE68-F7ED756498AD}" type="datetime1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A24B39E-6D79-4583-86CE-72A9A99B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53FFF98-14E6-4A8E-AFCF-04E272BA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09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E6245D-4906-4DFE-8BBC-E718CF4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388" y="556182"/>
            <a:ext cx="8640000" cy="52321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9B59765-9B39-4879-B31F-02D3D619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E15D-89DE-4C16-A6D3-FC4DBE10D6C2}" type="datetime1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940702E-C8CE-4C79-A24C-5AC578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INSTITUCIONAL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EAA7627-E035-4BBC-BC68-5A510E99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5943-7898-4CBE-889D-396AFFCDD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9EC7512-9B87-4E09-872A-E76F8EA2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800" y="556183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r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7F8D6C1-BF56-4C1B-8337-20851A58B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92D050"/>
              </a:buClr>
            </a:pPr>
            <a:r>
              <a:rPr lang="pt-BR" dirty="0"/>
              <a:t>Clique para editar os estilos de texto Mestres</a:t>
            </a:r>
          </a:p>
          <a:p>
            <a:pPr lvl="1">
              <a:buClr>
                <a:srgbClr val="92D050"/>
              </a:buClr>
            </a:pPr>
            <a:r>
              <a:rPr lang="pt-BR" dirty="0"/>
              <a:t>Segundo nível</a:t>
            </a:r>
          </a:p>
          <a:p>
            <a:pPr lvl="2">
              <a:buClr>
                <a:srgbClr val="92D050"/>
              </a:buClr>
            </a:pPr>
            <a:r>
              <a:rPr lang="pt-BR" dirty="0"/>
              <a:t>Terceiro nível</a:t>
            </a:r>
          </a:p>
          <a:p>
            <a:pPr lvl="3">
              <a:buClr>
                <a:srgbClr val="92D050"/>
              </a:buClr>
            </a:pPr>
            <a:r>
              <a:rPr lang="pt-BR" dirty="0"/>
              <a:t>Quarto nível</a:t>
            </a:r>
          </a:p>
          <a:p>
            <a:pPr lvl="4">
              <a:buClr>
                <a:srgbClr val="92D050"/>
              </a:buClr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A113F63-15A4-4F98-B3FE-AAEA7A0BF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64C9E975-FAB3-4BB0-8ACD-CE69B3FAD495}" type="datetime1">
              <a:rPr lang="pt-BR" smtClean="0"/>
              <a:pPr/>
              <a:t>15/04/2024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5D4D9B-FB59-4399-8895-83208AC9B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r>
              <a:rPr lang="pt-BR"/>
              <a:t>APRESENTAÇÃO INSTITUCIONAL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D8EE77-AC4A-4634-AC43-C5F1D215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59B15943-7898-4CBE-889D-396AFFCDD04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7FD08DC-F7A8-CC39-117C-B5280515CA1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61" y="549787"/>
            <a:ext cx="1345382" cy="6555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21615D6-50AA-AE41-6128-76040788C8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781"/>
            <a:ext cx="914402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704" r:id="rId3"/>
    <p:sldLayoutId id="2147483705" r:id="rId4"/>
    <p:sldLayoutId id="2147483706" r:id="rId5"/>
    <p:sldLayoutId id="2147483650" r:id="rId6"/>
    <p:sldLayoutId id="2147483678" r:id="rId7"/>
    <p:sldLayoutId id="2147483653" r:id="rId8"/>
    <p:sldLayoutId id="2147483654" r:id="rId9"/>
    <p:sldLayoutId id="2147483655" r:id="rId10"/>
    <p:sldLayoutId id="2147483694" r:id="rId11"/>
    <p:sldLayoutId id="2147483663" r:id="rId12"/>
    <p:sldLayoutId id="2147483661" r:id="rId13"/>
    <p:sldLayoutId id="2147483693" r:id="rId14"/>
    <p:sldLayoutId id="2147483664" r:id="rId15"/>
    <p:sldLayoutId id="2147483698" r:id="rId16"/>
  </p:sldLayoutIdLst>
  <p:hf sldNum="0" hdr="0" ftr="0" dt="0"/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lang="pt-BR" sz="2800" b="1" kern="1200" dirty="0">
          <a:solidFill>
            <a:srgbClr val="00863C"/>
          </a:solidFill>
          <a:latin typeface="Tenorite" panose="00000500000000000000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7CBF33"/>
        </a:buClr>
        <a:buFont typeface="Arial" panose="020B0604020202020204" pitchFamily="34" charset="0"/>
        <a:buChar char="●"/>
        <a:defRPr lang="pt-BR" sz="1800" kern="1200">
          <a:solidFill>
            <a:schemeClr val="tx1">
              <a:lumMod val="85000"/>
              <a:lumOff val="15000"/>
            </a:schemeClr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7CBF33"/>
        </a:buClr>
        <a:buFont typeface="Arial" panose="020B0604020202020204" pitchFamily="34" charset="0"/>
        <a:buChar char="●"/>
        <a:defRPr lang="pt-BR" sz="1600" kern="1200">
          <a:solidFill>
            <a:schemeClr val="tx1">
              <a:lumMod val="85000"/>
              <a:lumOff val="15000"/>
            </a:schemeClr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7CBF33"/>
        </a:buClr>
        <a:buFont typeface="Arial" panose="020B0604020202020204" pitchFamily="34" charset="0"/>
        <a:buChar char="●"/>
        <a:defRPr lang="pt-BR" sz="1400" kern="1200">
          <a:solidFill>
            <a:schemeClr val="tx1">
              <a:lumMod val="85000"/>
              <a:lumOff val="15000"/>
            </a:schemeClr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7CBF33"/>
        </a:buClr>
        <a:buFont typeface="Arial" panose="020B0604020202020204" pitchFamily="34" charset="0"/>
        <a:buChar char="●"/>
        <a:defRPr lang="pt-BR" sz="1200" kern="1200">
          <a:solidFill>
            <a:schemeClr val="tx1">
              <a:lumMod val="85000"/>
              <a:lumOff val="15000"/>
            </a:schemeClr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7CBF33"/>
        </a:buClr>
        <a:buFont typeface="Arial" panose="020B0604020202020204" pitchFamily="34" charset="0"/>
        <a:buChar char="●"/>
        <a:defRPr lang="pt-BR" sz="1100" kern="1200">
          <a:solidFill>
            <a:schemeClr val="tx1">
              <a:lumMod val="85000"/>
              <a:lumOff val="15000"/>
            </a:schemeClr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8AC7234-DD01-A446-2D8B-F3ACFD6D3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1" y="4676422"/>
            <a:ext cx="6141720" cy="2308324"/>
          </a:xfrm>
        </p:spPr>
        <p:txBody>
          <a:bodyPr/>
          <a:lstStyle/>
          <a:p>
            <a:r>
              <a:rPr lang="pt-BR" dirty="0"/>
              <a:t>Audiência Pública</a:t>
            </a:r>
            <a:br>
              <a:rPr lang="pt-BR" dirty="0"/>
            </a:br>
            <a:r>
              <a:rPr lang="pt-BR" dirty="0"/>
              <a:t>Câmara dos Deputados 16/04/2004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20" name="Google Shape;328;p26">
            <a:extLst>
              <a:ext uri="{FF2B5EF4-FFF2-40B4-BE49-F238E27FC236}">
                <a16:creationId xmlns:a16="http://schemas.microsoft.com/office/drawing/2014/main" xmlns="" id="{60CA0189-B6CD-9415-D3AD-69577A8EAB43}"/>
              </a:ext>
            </a:extLst>
          </p:cNvPr>
          <p:cNvSpPr/>
          <p:nvPr/>
        </p:nvSpPr>
        <p:spPr>
          <a:xfrm>
            <a:off x="-1083151" y="1752600"/>
            <a:ext cx="688505" cy="657670"/>
          </a:xfrm>
          <a:prstGeom prst="ellipse">
            <a:avLst/>
          </a:prstGeom>
          <a:solidFill>
            <a:srgbClr val="00863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328;p26">
            <a:extLst>
              <a:ext uri="{FF2B5EF4-FFF2-40B4-BE49-F238E27FC236}">
                <a16:creationId xmlns:a16="http://schemas.microsoft.com/office/drawing/2014/main" xmlns="" id="{D34A7BC8-474D-D53A-2C5C-4408BF65A774}"/>
              </a:ext>
            </a:extLst>
          </p:cNvPr>
          <p:cNvSpPr/>
          <p:nvPr/>
        </p:nvSpPr>
        <p:spPr>
          <a:xfrm>
            <a:off x="-2017869" y="1749242"/>
            <a:ext cx="688505" cy="6576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328;p26">
            <a:extLst>
              <a:ext uri="{FF2B5EF4-FFF2-40B4-BE49-F238E27FC236}">
                <a16:creationId xmlns:a16="http://schemas.microsoft.com/office/drawing/2014/main" xmlns="" id="{F94D477B-2607-9A91-2DA9-A8DC6F8DC822}"/>
              </a:ext>
            </a:extLst>
          </p:cNvPr>
          <p:cNvSpPr/>
          <p:nvPr/>
        </p:nvSpPr>
        <p:spPr>
          <a:xfrm>
            <a:off x="-1083151" y="2682436"/>
            <a:ext cx="688505" cy="657670"/>
          </a:xfrm>
          <a:prstGeom prst="ellipse">
            <a:avLst/>
          </a:prstGeom>
          <a:solidFill>
            <a:srgbClr val="7CBF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328;p26">
            <a:extLst>
              <a:ext uri="{FF2B5EF4-FFF2-40B4-BE49-F238E27FC236}">
                <a16:creationId xmlns:a16="http://schemas.microsoft.com/office/drawing/2014/main" xmlns="" id="{4F3070C1-4465-8698-4D01-A9C2855383EB}"/>
              </a:ext>
            </a:extLst>
          </p:cNvPr>
          <p:cNvSpPr/>
          <p:nvPr/>
        </p:nvSpPr>
        <p:spPr>
          <a:xfrm>
            <a:off x="-1083151" y="3612271"/>
            <a:ext cx="688505" cy="657670"/>
          </a:xfrm>
          <a:prstGeom prst="ellipse">
            <a:avLst/>
          </a:prstGeom>
          <a:solidFill>
            <a:srgbClr val="B2DE8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328;p26">
            <a:extLst>
              <a:ext uri="{FF2B5EF4-FFF2-40B4-BE49-F238E27FC236}">
                <a16:creationId xmlns:a16="http://schemas.microsoft.com/office/drawing/2014/main" xmlns="" id="{B6917A5D-C16D-AF13-8C2E-4EDF6C012AE0}"/>
              </a:ext>
            </a:extLst>
          </p:cNvPr>
          <p:cNvSpPr/>
          <p:nvPr/>
        </p:nvSpPr>
        <p:spPr>
          <a:xfrm>
            <a:off x="-2017869" y="2680757"/>
            <a:ext cx="688505" cy="657670"/>
          </a:xfrm>
          <a:prstGeom prst="ellipse">
            <a:avLst/>
          </a:prstGeom>
          <a:solidFill>
            <a:srgbClr val="90928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328;p26">
            <a:extLst>
              <a:ext uri="{FF2B5EF4-FFF2-40B4-BE49-F238E27FC236}">
                <a16:creationId xmlns:a16="http://schemas.microsoft.com/office/drawing/2014/main" xmlns="" id="{0CA46EB0-9841-F4EF-5C63-056007D87683}"/>
              </a:ext>
            </a:extLst>
          </p:cNvPr>
          <p:cNvSpPr/>
          <p:nvPr/>
        </p:nvSpPr>
        <p:spPr>
          <a:xfrm>
            <a:off x="-2017869" y="3612271"/>
            <a:ext cx="688505" cy="6576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800" ker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8F0B3C4-9671-448B-A158-4CD746FEF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6037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90AA285-165A-4C94-9D0B-80AA83E8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Bioinsumos</a:t>
            </a:r>
            <a:endParaRPr lang="es-419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ED64D92-3A43-45C4-8060-0F650110E2C0}"/>
              </a:ext>
            </a:extLst>
          </p:cNvPr>
          <p:cNvSpPr txBox="1"/>
          <p:nvPr/>
        </p:nvSpPr>
        <p:spPr>
          <a:xfrm>
            <a:off x="6762296" y="1040271"/>
            <a:ext cx="1213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Foto:</a:t>
            </a:r>
          </a:p>
          <a:p>
            <a:r>
              <a:rPr lang="pt-BR" sz="1100" dirty="0" err="1"/>
              <a:t>Agrionline</a:t>
            </a:r>
            <a:endParaRPr lang="es-419" sz="1100" dirty="0"/>
          </a:p>
        </p:txBody>
      </p:sp>
      <p:pic>
        <p:nvPicPr>
          <p:cNvPr id="11" name="Picture 4" descr="Plantio da soja avança no Pará com expectativa de 8% a mais nos hectares  cultivados - YouTube">
            <a:extLst>
              <a:ext uri="{FF2B5EF4-FFF2-40B4-BE49-F238E27FC236}">
                <a16:creationId xmlns:a16="http://schemas.microsoft.com/office/drawing/2014/main" xmlns="" id="{76E95DF6-5BD3-4E8B-8F81-AB21F76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5507" y="176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7A03B90F-450B-43C4-926A-495F0C191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851581"/>
              </p:ext>
            </p:extLst>
          </p:nvPr>
        </p:nvGraphicFramePr>
        <p:xfrm>
          <a:off x="930164" y="719666"/>
          <a:ext cx="102791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97A8E706-AEAD-414F-9F27-51421BC3039E}"/>
              </a:ext>
            </a:extLst>
          </p:cNvPr>
          <p:cNvSpPr/>
          <p:nvPr/>
        </p:nvSpPr>
        <p:spPr>
          <a:xfrm>
            <a:off x="1574794" y="5267900"/>
            <a:ext cx="2145862" cy="110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FBN</a:t>
            </a:r>
          </a:p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Solubilização de nutrientes</a:t>
            </a:r>
            <a:endParaRPr lang="es-419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7C448189-856A-41F2-9771-6D9C889FE28A}"/>
              </a:ext>
            </a:extLst>
          </p:cNvPr>
          <p:cNvSpPr/>
          <p:nvPr/>
        </p:nvSpPr>
        <p:spPr>
          <a:xfrm>
            <a:off x="3954269" y="5267900"/>
            <a:ext cx="2145862" cy="11622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Produção substâncias de crescimento</a:t>
            </a:r>
            <a:endParaRPr lang="es-419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E6368DF1-C365-4546-A777-A0D15A49C5CC}"/>
              </a:ext>
            </a:extLst>
          </p:cNvPr>
          <p:cNvSpPr/>
          <p:nvPr/>
        </p:nvSpPr>
        <p:spPr>
          <a:xfrm>
            <a:off x="9162484" y="5215965"/>
            <a:ext cx="1896884" cy="1101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Combate a pragas e doenças</a:t>
            </a:r>
            <a:endParaRPr lang="es-419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xmlns="" id="{E8F9E451-1014-48FB-AF14-DFF67F369772}"/>
              </a:ext>
            </a:extLst>
          </p:cNvPr>
          <p:cNvSpPr/>
          <p:nvPr/>
        </p:nvSpPr>
        <p:spPr>
          <a:xfrm>
            <a:off x="2554014" y="4713890"/>
            <a:ext cx="141890" cy="43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xmlns="" id="{3F34EF00-BAA0-438A-BB53-C0F23FB2740F}"/>
              </a:ext>
            </a:extLst>
          </p:cNvPr>
          <p:cNvSpPr/>
          <p:nvPr/>
        </p:nvSpPr>
        <p:spPr>
          <a:xfrm>
            <a:off x="5097496" y="4759090"/>
            <a:ext cx="141890" cy="43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xmlns="" id="{2A656141-517A-45EA-9FCC-FFE9F1A5004D}"/>
              </a:ext>
            </a:extLst>
          </p:cNvPr>
          <p:cNvSpPr/>
          <p:nvPr/>
        </p:nvSpPr>
        <p:spPr>
          <a:xfrm>
            <a:off x="7575276" y="4759090"/>
            <a:ext cx="141890" cy="43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xmlns="" id="{9BEA4E59-2E67-4AF6-87CC-54F9B8869B16}"/>
              </a:ext>
            </a:extLst>
          </p:cNvPr>
          <p:cNvSpPr/>
          <p:nvPr/>
        </p:nvSpPr>
        <p:spPr>
          <a:xfrm>
            <a:off x="6651297" y="5178794"/>
            <a:ext cx="2145861" cy="1123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Mitigação do estresse hídrico</a:t>
            </a:r>
            <a:endParaRPr lang="es-419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xmlns="" id="{6A541173-3940-4F3E-8C36-C78F613660D1}"/>
              </a:ext>
            </a:extLst>
          </p:cNvPr>
          <p:cNvSpPr/>
          <p:nvPr/>
        </p:nvSpPr>
        <p:spPr>
          <a:xfrm>
            <a:off x="10110926" y="4785363"/>
            <a:ext cx="141890" cy="430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77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23E4C3D-1E62-44C4-96D5-483D52957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DFC5E16-F4E9-4176-B11F-78D9F8D3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93" y="1511611"/>
            <a:ext cx="10779507" cy="4665352"/>
          </a:xfrm>
        </p:spPr>
        <p:txBody>
          <a:bodyPr>
            <a:normAutofit/>
          </a:bodyPr>
          <a:lstStyle/>
          <a:p>
            <a:r>
              <a:rPr lang="pt-BR" sz="3200" dirty="0"/>
              <a:t>O que temos no Brasil: </a:t>
            </a:r>
          </a:p>
          <a:p>
            <a:pPr lvl="1"/>
            <a:r>
              <a:rPr lang="pt-BR" sz="3000" dirty="0"/>
              <a:t>Uso de Inoculante para soja por 85% dos agricultores</a:t>
            </a:r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Uso de inoculante para milho por 22,4% dos agricultores</a:t>
            </a:r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Uso da coinoculação em  soja por 35% dos agricultores</a:t>
            </a:r>
          </a:p>
          <a:p>
            <a:pPr marL="457200" lvl="1" indent="0">
              <a:buNone/>
            </a:pPr>
            <a:endParaRPr lang="pt-BR" sz="3000" dirty="0"/>
          </a:p>
        </p:txBody>
      </p:sp>
      <p:pic>
        <p:nvPicPr>
          <p:cNvPr id="4" name="Picture 4" descr="Plantio da soja avança no Pará com expectativa de 8% a mais nos hectares  cultivados - YouTube">
            <a:extLst>
              <a:ext uri="{FF2B5EF4-FFF2-40B4-BE49-F238E27FC236}">
                <a16:creationId xmlns:a16="http://schemas.microsoft.com/office/drawing/2014/main" xmlns="" id="{2F3EB76C-A93C-460E-ADB4-D3379B12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 bwMode="auto">
          <a:xfrm>
            <a:off x="10215563" y="1735134"/>
            <a:ext cx="985837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to de Lavoura de Milho no BRasil do Stock | Adobe Stock">
            <a:extLst>
              <a:ext uri="{FF2B5EF4-FFF2-40B4-BE49-F238E27FC236}">
                <a16:creationId xmlns:a16="http://schemas.microsoft.com/office/drawing/2014/main" xmlns="" id="{27F34E09-E950-4EC2-B9AA-ABBC3FF5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05" y="3057522"/>
            <a:ext cx="1124337" cy="8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ntio da soja avança no Pará com expectativa de 8% a mais nos hectares  cultivados - YouTube">
            <a:extLst>
              <a:ext uri="{FF2B5EF4-FFF2-40B4-BE49-F238E27FC236}">
                <a16:creationId xmlns:a16="http://schemas.microsoft.com/office/drawing/2014/main" xmlns="" id="{52B1C198-22ED-4B98-B1A8-1D49D55D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 bwMode="auto">
          <a:xfrm>
            <a:off x="10215563" y="4000100"/>
            <a:ext cx="1043389" cy="8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C27EA70-1D45-46DD-BBEA-F391CA32DE80}"/>
              </a:ext>
            </a:extLst>
          </p:cNvPr>
          <p:cNvSpPr/>
          <p:nvPr/>
        </p:nvSpPr>
        <p:spPr>
          <a:xfrm>
            <a:off x="1324303" y="4997669"/>
            <a:ext cx="8576442" cy="1860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O uso de inoculante em soja economiza de 12 a 15 </a:t>
            </a: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US$ bilhões/ano.</a:t>
            </a: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Economia e ambiente</a:t>
            </a:r>
            <a:endParaRPr lang="es-419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xmlns="" id="{50252DF8-0628-4822-A405-10B5ED5AD2A7}"/>
              </a:ext>
            </a:extLst>
          </p:cNvPr>
          <p:cNvGrpSpPr>
            <a:grpSpLocks/>
          </p:cNvGrpSpPr>
          <p:nvPr/>
        </p:nvGrpSpPr>
        <p:grpSpPr bwMode="auto">
          <a:xfrm>
            <a:off x="5454869" y="0"/>
            <a:ext cx="1545022" cy="1511611"/>
            <a:chOff x="3615" y="740"/>
            <a:chExt cx="1866" cy="188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903071B-250D-411E-BACA-CFA3971B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1692"/>
              <a:ext cx="529" cy="424"/>
            </a:xfrm>
            <a:custGeom>
              <a:avLst/>
              <a:gdLst>
                <a:gd name="T0" fmla="*/ 25 w 839"/>
                <a:gd name="T1" fmla="*/ 261 h 672"/>
                <a:gd name="T2" fmla="*/ 0 w 839"/>
                <a:gd name="T3" fmla="*/ 280 h 672"/>
                <a:gd name="T4" fmla="*/ 6 w 839"/>
                <a:gd name="T5" fmla="*/ 240 h 672"/>
                <a:gd name="T6" fmla="*/ 43 w 839"/>
                <a:gd name="T7" fmla="*/ 203 h 672"/>
                <a:gd name="T8" fmla="*/ 117 w 839"/>
                <a:gd name="T9" fmla="*/ 192 h 672"/>
                <a:gd name="T10" fmla="*/ 157 w 839"/>
                <a:gd name="T11" fmla="*/ 203 h 672"/>
                <a:gd name="T12" fmla="*/ 169 w 839"/>
                <a:gd name="T13" fmla="*/ 176 h 672"/>
                <a:gd name="T14" fmla="*/ 157 w 839"/>
                <a:gd name="T15" fmla="*/ 145 h 672"/>
                <a:gd name="T16" fmla="*/ 185 w 839"/>
                <a:gd name="T17" fmla="*/ 117 h 672"/>
                <a:gd name="T18" fmla="*/ 183 w 839"/>
                <a:gd name="T19" fmla="*/ 98 h 672"/>
                <a:gd name="T20" fmla="*/ 201 w 839"/>
                <a:gd name="T21" fmla="*/ 78 h 672"/>
                <a:gd name="T22" fmla="*/ 185 w 839"/>
                <a:gd name="T23" fmla="*/ 59 h 672"/>
                <a:gd name="T24" fmla="*/ 214 w 839"/>
                <a:gd name="T25" fmla="*/ 31 h 672"/>
                <a:gd name="T26" fmla="*/ 271 w 839"/>
                <a:gd name="T27" fmla="*/ 31 h 672"/>
                <a:gd name="T28" fmla="*/ 316 w 839"/>
                <a:gd name="T29" fmla="*/ 0 h 672"/>
                <a:gd name="T30" fmla="*/ 358 w 839"/>
                <a:gd name="T31" fmla="*/ 31 h 672"/>
                <a:gd name="T32" fmla="*/ 386 w 839"/>
                <a:gd name="T33" fmla="*/ 31 h 672"/>
                <a:gd name="T34" fmla="*/ 414 w 839"/>
                <a:gd name="T35" fmla="*/ 59 h 672"/>
                <a:gd name="T36" fmla="*/ 443 w 839"/>
                <a:gd name="T37" fmla="*/ 59 h 672"/>
                <a:gd name="T38" fmla="*/ 472 w 839"/>
                <a:gd name="T39" fmla="*/ 88 h 672"/>
                <a:gd name="T40" fmla="*/ 500 w 839"/>
                <a:gd name="T41" fmla="*/ 88 h 672"/>
                <a:gd name="T42" fmla="*/ 529 w 839"/>
                <a:gd name="T43" fmla="*/ 117 h 672"/>
                <a:gd name="T44" fmla="*/ 487 w 839"/>
                <a:gd name="T45" fmla="*/ 165 h 672"/>
                <a:gd name="T46" fmla="*/ 500 w 839"/>
                <a:gd name="T47" fmla="*/ 203 h 672"/>
                <a:gd name="T48" fmla="*/ 472 w 839"/>
                <a:gd name="T49" fmla="*/ 203 h 672"/>
                <a:gd name="T50" fmla="*/ 458 w 839"/>
                <a:gd name="T51" fmla="*/ 246 h 672"/>
                <a:gd name="T52" fmla="*/ 450 w 839"/>
                <a:gd name="T53" fmla="*/ 296 h 672"/>
                <a:gd name="T54" fmla="*/ 418 w 839"/>
                <a:gd name="T55" fmla="*/ 319 h 672"/>
                <a:gd name="T56" fmla="*/ 386 w 839"/>
                <a:gd name="T57" fmla="*/ 374 h 672"/>
                <a:gd name="T58" fmla="*/ 301 w 839"/>
                <a:gd name="T59" fmla="*/ 391 h 672"/>
                <a:gd name="T60" fmla="*/ 229 w 839"/>
                <a:gd name="T61" fmla="*/ 424 h 672"/>
                <a:gd name="T62" fmla="*/ 204 w 839"/>
                <a:gd name="T63" fmla="*/ 404 h 672"/>
                <a:gd name="T64" fmla="*/ 203 w 839"/>
                <a:gd name="T65" fmla="*/ 358 h 672"/>
                <a:gd name="T66" fmla="*/ 184 w 839"/>
                <a:gd name="T67" fmla="*/ 341 h 672"/>
                <a:gd name="T68" fmla="*/ 168 w 839"/>
                <a:gd name="T69" fmla="*/ 273 h 672"/>
                <a:gd name="T70" fmla="*/ 107 w 839"/>
                <a:gd name="T71" fmla="*/ 271 h 672"/>
                <a:gd name="T72" fmla="*/ 86 w 839"/>
                <a:gd name="T73" fmla="*/ 271 h 672"/>
                <a:gd name="T74" fmla="*/ 71 w 839"/>
                <a:gd name="T75" fmla="*/ 282 h 672"/>
                <a:gd name="T76" fmla="*/ 59 w 839"/>
                <a:gd name="T77" fmla="*/ 268 h 672"/>
                <a:gd name="T78" fmla="*/ 25 w 839"/>
                <a:gd name="T79" fmla="*/ 261 h 6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7BD159A0-C5E2-4FCD-B1B9-3E9067C6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951"/>
              <a:ext cx="396" cy="263"/>
            </a:xfrm>
            <a:custGeom>
              <a:avLst/>
              <a:gdLst>
                <a:gd name="T0" fmla="*/ 85 w 627"/>
                <a:gd name="T1" fmla="*/ 19 h 417"/>
                <a:gd name="T2" fmla="*/ 66 w 627"/>
                <a:gd name="T3" fmla="*/ 37 h 417"/>
                <a:gd name="T4" fmla="*/ 44 w 627"/>
                <a:gd name="T5" fmla="*/ 84 h 417"/>
                <a:gd name="T6" fmla="*/ 28 w 627"/>
                <a:gd name="T7" fmla="*/ 109 h 417"/>
                <a:gd name="T8" fmla="*/ 0 w 627"/>
                <a:gd name="T9" fmla="*/ 130 h 417"/>
                <a:gd name="T10" fmla="*/ 40 w 627"/>
                <a:gd name="T11" fmla="*/ 139 h 417"/>
                <a:gd name="T12" fmla="*/ 70 w 627"/>
                <a:gd name="T13" fmla="*/ 134 h 417"/>
                <a:gd name="T14" fmla="*/ 93 w 627"/>
                <a:gd name="T15" fmla="*/ 149 h 417"/>
                <a:gd name="T16" fmla="*/ 142 w 627"/>
                <a:gd name="T17" fmla="*/ 162 h 417"/>
                <a:gd name="T18" fmla="*/ 153 w 627"/>
                <a:gd name="T19" fmla="*/ 194 h 417"/>
                <a:gd name="T20" fmla="*/ 158 w 627"/>
                <a:gd name="T21" fmla="*/ 227 h 417"/>
                <a:gd name="T22" fmla="*/ 176 w 627"/>
                <a:gd name="T23" fmla="*/ 243 h 417"/>
                <a:gd name="T24" fmla="*/ 193 w 627"/>
                <a:gd name="T25" fmla="*/ 242 h 417"/>
                <a:gd name="T26" fmla="*/ 212 w 627"/>
                <a:gd name="T27" fmla="*/ 263 h 417"/>
                <a:gd name="T28" fmla="*/ 242 w 627"/>
                <a:gd name="T29" fmla="*/ 240 h 417"/>
                <a:gd name="T30" fmla="*/ 265 w 627"/>
                <a:gd name="T31" fmla="*/ 235 h 417"/>
                <a:gd name="T32" fmla="*/ 297 w 627"/>
                <a:gd name="T33" fmla="*/ 207 h 417"/>
                <a:gd name="T34" fmla="*/ 330 w 627"/>
                <a:gd name="T35" fmla="*/ 198 h 417"/>
                <a:gd name="T36" fmla="*/ 387 w 627"/>
                <a:gd name="T37" fmla="*/ 170 h 417"/>
                <a:gd name="T38" fmla="*/ 396 w 627"/>
                <a:gd name="T39" fmla="*/ 151 h 417"/>
                <a:gd name="T40" fmla="*/ 371 w 627"/>
                <a:gd name="T41" fmla="*/ 138 h 417"/>
                <a:gd name="T42" fmla="*/ 315 w 627"/>
                <a:gd name="T43" fmla="*/ 164 h 417"/>
                <a:gd name="T44" fmla="*/ 289 w 627"/>
                <a:gd name="T45" fmla="*/ 143 h 417"/>
                <a:gd name="T46" fmla="*/ 291 w 627"/>
                <a:gd name="T47" fmla="*/ 96 h 417"/>
                <a:gd name="T48" fmla="*/ 273 w 627"/>
                <a:gd name="T49" fmla="*/ 81 h 417"/>
                <a:gd name="T50" fmla="*/ 255 w 627"/>
                <a:gd name="T51" fmla="*/ 11 h 417"/>
                <a:gd name="T52" fmla="*/ 174 w 627"/>
                <a:gd name="T53" fmla="*/ 8 h 417"/>
                <a:gd name="T54" fmla="*/ 159 w 627"/>
                <a:gd name="T55" fmla="*/ 20 h 417"/>
                <a:gd name="T56" fmla="*/ 143 w 627"/>
                <a:gd name="T57" fmla="*/ 6 h 417"/>
                <a:gd name="T58" fmla="*/ 113 w 627"/>
                <a:gd name="T59" fmla="*/ 0 h 417"/>
                <a:gd name="T60" fmla="*/ 85 w 627"/>
                <a:gd name="T61" fmla="*/ 19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9727C9CC-7C0B-429F-9BC2-18EBC83E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2023"/>
              <a:ext cx="170" cy="105"/>
            </a:xfrm>
            <a:custGeom>
              <a:avLst/>
              <a:gdLst>
                <a:gd name="T0" fmla="*/ 125 w 270"/>
                <a:gd name="T1" fmla="*/ 0 h 168"/>
                <a:gd name="T2" fmla="*/ 134 w 270"/>
                <a:gd name="T3" fmla="*/ 22 h 168"/>
                <a:gd name="T4" fmla="*/ 153 w 270"/>
                <a:gd name="T5" fmla="*/ 21 h 168"/>
                <a:gd name="T6" fmla="*/ 170 w 270"/>
                <a:gd name="T7" fmla="*/ 26 h 168"/>
                <a:gd name="T8" fmla="*/ 162 w 270"/>
                <a:gd name="T9" fmla="*/ 39 h 168"/>
                <a:gd name="T10" fmla="*/ 164 w 270"/>
                <a:gd name="T11" fmla="*/ 60 h 168"/>
                <a:gd name="T12" fmla="*/ 122 w 270"/>
                <a:gd name="T13" fmla="*/ 80 h 168"/>
                <a:gd name="T14" fmla="*/ 108 w 270"/>
                <a:gd name="T15" fmla="*/ 101 h 168"/>
                <a:gd name="T16" fmla="*/ 71 w 270"/>
                <a:gd name="T17" fmla="*/ 99 h 168"/>
                <a:gd name="T18" fmla="*/ 54 w 270"/>
                <a:gd name="T19" fmla="*/ 105 h 168"/>
                <a:gd name="T20" fmla="*/ 35 w 270"/>
                <a:gd name="T21" fmla="*/ 99 h 168"/>
                <a:gd name="T22" fmla="*/ 14 w 270"/>
                <a:gd name="T23" fmla="*/ 101 h 168"/>
                <a:gd name="T24" fmla="*/ 24 w 270"/>
                <a:gd name="T25" fmla="*/ 82 h 168"/>
                <a:gd name="T26" fmla="*/ 0 w 270"/>
                <a:gd name="T27" fmla="*/ 68 h 168"/>
                <a:gd name="T28" fmla="*/ 18 w 270"/>
                <a:gd name="T29" fmla="*/ 59 h 168"/>
                <a:gd name="T30" fmla="*/ 101 w 270"/>
                <a:gd name="T31" fmla="*/ 43 h 168"/>
                <a:gd name="T32" fmla="*/ 125 w 270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22131472-3B3A-496F-8F92-C5E02CF1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895"/>
              <a:ext cx="116" cy="154"/>
            </a:xfrm>
            <a:custGeom>
              <a:avLst/>
              <a:gdLst>
                <a:gd name="T0" fmla="*/ 87 w 184"/>
                <a:gd name="T1" fmla="*/ 0 h 244"/>
                <a:gd name="T2" fmla="*/ 112 w 184"/>
                <a:gd name="T3" fmla="*/ 8 h 244"/>
                <a:gd name="T4" fmla="*/ 116 w 184"/>
                <a:gd name="T5" fmla="*/ 28 h 244"/>
                <a:gd name="T6" fmla="*/ 110 w 184"/>
                <a:gd name="T7" fmla="*/ 49 h 244"/>
                <a:gd name="T8" fmla="*/ 111 w 184"/>
                <a:gd name="T9" fmla="*/ 66 h 244"/>
                <a:gd name="T10" fmla="*/ 96 w 184"/>
                <a:gd name="T11" fmla="*/ 82 h 244"/>
                <a:gd name="T12" fmla="*/ 81 w 184"/>
                <a:gd name="T13" fmla="*/ 98 h 244"/>
                <a:gd name="T14" fmla="*/ 68 w 184"/>
                <a:gd name="T15" fmla="*/ 120 h 244"/>
                <a:gd name="T16" fmla="*/ 43 w 184"/>
                <a:gd name="T17" fmla="*/ 154 h 244"/>
                <a:gd name="T18" fmla="*/ 26 w 184"/>
                <a:gd name="T19" fmla="*/ 148 h 244"/>
                <a:gd name="T20" fmla="*/ 7 w 184"/>
                <a:gd name="T21" fmla="*/ 150 h 244"/>
                <a:gd name="T22" fmla="*/ 0 w 184"/>
                <a:gd name="T23" fmla="*/ 127 h 244"/>
                <a:gd name="T24" fmla="*/ 7 w 184"/>
                <a:gd name="T25" fmla="*/ 116 h 244"/>
                <a:gd name="T26" fmla="*/ 38 w 184"/>
                <a:gd name="T27" fmla="*/ 92 h 244"/>
                <a:gd name="T28" fmla="*/ 45 w 184"/>
                <a:gd name="T29" fmla="*/ 42 h 244"/>
                <a:gd name="T30" fmla="*/ 60 w 184"/>
                <a:gd name="T31" fmla="*/ 0 h 244"/>
                <a:gd name="T32" fmla="*/ 87 w 184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1F3C8856-DA63-4165-93B2-9072D4AE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18"/>
              <a:ext cx="418" cy="485"/>
            </a:xfrm>
            <a:custGeom>
              <a:avLst/>
              <a:gdLst>
                <a:gd name="T0" fmla="*/ 16 w 663"/>
                <a:gd name="T1" fmla="*/ 305 h 768"/>
                <a:gd name="T2" fmla="*/ 44 w 663"/>
                <a:gd name="T3" fmla="*/ 305 h 768"/>
                <a:gd name="T4" fmla="*/ 88 w 663"/>
                <a:gd name="T5" fmla="*/ 274 h 768"/>
                <a:gd name="T6" fmla="*/ 131 w 663"/>
                <a:gd name="T7" fmla="*/ 304 h 768"/>
                <a:gd name="T8" fmla="*/ 159 w 663"/>
                <a:gd name="T9" fmla="*/ 304 h 768"/>
                <a:gd name="T10" fmla="*/ 187 w 663"/>
                <a:gd name="T11" fmla="*/ 333 h 768"/>
                <a:gd name="T12" fmla="*/ 214 w 663"/>
                <a:gd name="T13" fmla="*/ 332 h 768"/>
                <a:gd name="T14" fmla="*/ 245 w 663"/>
                <a:gd name="T15" fmla="*/ 363 h 768"/>
                <a:gd name="T16" fmla="*/ 272 w 663"/>
                <a:gd name="T17" fmla="*/ 363 h 768"/>
                <a:gd name="T18" fmla="*/ 301 w 663"/>
                <a:gd name="T19" fmla="*/ 390 h 768"/>
                <a:gd name="T20" fmla="*/ 260 w 663"/>
                <a:gd name="T21" fmla="*/ 439 h 768"/>
                <a:gd name="T22" fmla="*/ 272 w 663"/>
                <a:gd name="T23" fmla="*/ 476 h 768"/>
                <a:gd name="T24" fmla="*/ 296 w 663"/>
                <a:gd name="T25" fmla="*/ 485 h 768"/>
                <a:gd name="T26" fmla="*/ 316 w 663"/>
                <a:gd name="T27" fmla="*/ 462 h 768"/>
                <a:gd name="T28" fmla="*/ 324 w 663"/>
                <a:gd name="T29" fmla="*/ 428 h 768"/>
                <a:gd name="T30" fmla="*/ 329 w 663"/>
                <a:gd name="T31" fmla="*/ 401 h 768"/>
                <a:gd name="T32" fmla="*/ 345 w 663"/>
                <a:gd name="T33" fmla="*/ 382 h 768"/>
                <a:gd name="T34" fmla="*/ 343 w 663"/>
                <a:gd name="T35" fmla="*/ 333 h 768"/>
                <a:gd name="T36" fmla="*/ 345 w 663"/>
                <a:gd name="T37" fmla="*/ 290 h 768"/>
                <a:gd name="T38" fmla="*/ 331 w 663"/>
                <a:gd name="T39" fmla="*/ 271 h 768"/>
                <a:gd name="T40" fmla="*/ 347 w 663"/>
                <a:gd name="T41" fmla="*/ 263 h 768"/>
                <a:gd name="T42" fmla="*/ 344 w 663"/>
                <a:gd name="T43" fmla="*/ 238 h 768"/>
                <a:gd name="T44" fmla="*/ 356 w 663"/>
                <a:gd name="T45" fmla="*/ 219 h 768"/>
                <a:gd name="T46" fmla="*/ 373 w 663"/>
                <a:gd name="T47" fmla="*/ 231 h 768"/>
                <a:gd name="T48" fmla="*/ 397 w 663"/>
                <a:gd name="T49" fmla="*/ 210 h 768"/>
                <a:gd name="T50" fmla="*/ 416 w 663"/>
                <a:gd name="T51" fmla="*/ 190 h 768"/>
                <a:gd name="T52" fmla="*/ 418 w 663"/>
                <a:gd name="T53" fmla="*/ 163 h 768"/>
                <a:gd name="T54" fmla="*/ 402 w 663"/>
                <a:gd name="T55" fmla="*/ 143 h 768"/>
                <a:gd name="T56" fmla="*/ 393 w 663"/>
                <a:gd name="T57" fmla="*/ 117 h 768"/>
                <a:gd name="T58" fmla="*/ 412 w 663"/>
                <a:gd name="T59" fmla="*/ 107 h 768"/>
                <a:gd name="T60" fmla="*/ 407 w 663"/>
                <a:gd name="T61" fmla="*/ 70 h 768"/>
                <a:gd name="T62" fmla="*/ 388 w 663"/>
                <a:gd name="T63" fmla="*/ 51 h 768"/>
                <a:gd name="T64" fmla="*/ 376 w 663"/>
                <a:gd name="T65" fmla="*/ 21 h 768"/>
                <a:gd name="T66" fmla="*/ 359 w 663"/>
                <a:gd name="T67" fmla="*/ 22 h 768"/>
                <a:gd name="T68" fmla="*/ 339 w 663"/>
                <a:gd name="T69" fmla="*/ 0 h 768"/>
                <a:gd name="T70" fmla="*/ 287 w 663"/>
                <a:gd name="T71" fmla="*/ 47 h 768"/>
                <a:gd name="T72" fmla="*/ 274 w 663"/>
                <a:gd name="T73" fmla="*/ 49 h 768"/>
                <a:gd name="T74" fmla="*/ 265 w 663"/>
                <a:gd name="T75" fmla="*/ 18 h 768"/>
                <a:gd name="T76" fmla="*/ 248 w 663"/>
                <a:gd name="T77" fmla="*/ 9 h 768"/>
                <a:gd name="T78" fmla="*/ 223 w 663"/>
                <a:gd name="T79" fmla="*/ 38 h 768"/>
                <a:gd name="T80" fmla="*/ 207 w 663"/>
                <a:gd name="T81" fmla="*/ 34 h 768"/>
                <a:gd name="T82" fmla="*/ 187 w 663"/>
                <a:gd name="T83" fmla="*/ 49 h 768"/>
                <a:gd name="T84" fmla="*/ 149 w 663"/>
                <a:gd name="T85" fmla="*/ 32 h 768"/>
                <a:gd name="T86" fmla="*/ 129 w 663"/>
                <a:gd name="T87" fmla="*/ 49 h 768"/>
                <a:gd name="T88" fmla="*/ 142 w 663"/>
                <a:gd name="T89" fmla="*/ 64 h 768"/>
                <a:gd name="T90" fmla="*/ 119 w 663"/>
                <a:gd name="T91" fmla="*/ 98 h 768"/>
                <a:gd name="T92" fmla="*/ 100 w 663"/>
                <a:gd name="T93" fmla="*/ 96 h 768"/>
                <a:gd name="T94" fmla="*/ 74 w 663"/>
                <a:gd name="T95" fmla="*/ 117 h 768"/>
                <a:gd name="T96" fmla="*/ 50 w 663"/>
                <a:gd name="T97" fmla="*/ 98 h 768"/>
                <a:gd name="T98" fmla="*/ 38 w 663"/>
                <a:gd name="T99" fmla="*/ 76 h 768"/>
                <a:gd name="T100" fmla="*/ 0 w 663"/>
                <a:gd name="T101" fmla="*/ 129 h 768"/>
                <a:gd name="T102" fmla="*/ 23 w 663"/>
                <a:gd name="T103" fmla="*/ 163 h 768"/>
                <a:gd name="T104" fmla="*/ 11 w 663"/>
                <a:gd name="T105" fmla="*/ 184 h 768"/>
                <a:gd name="T106" fmla="*/ 9 w 663"/>
                <a:gd name="T107" fmla="*/ 246 h 768"/>
                <a:gd name="T108" fmla="*/ 16 w 663"/>
                <a:gd name="T109" fmla="*/ 305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09F2AB0F-2027-4E90-8634-75B48030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085"/>
              <a:ext cx="284" cy="207"/>
            </a:xfrm>
            <a:custGeom>
              <a:avLst/>
              <a:gdLst>
                <a:gd name="T0" fmla="*/ 70 w 449"/>
                <a:gd name="T1" fmla="*/ 0 h 329"/>
                <a:gd name="T2" fmla="*/ 28 w 449"/>
                <a:gd name="T3" fmla="*/ 39 h 329"/>
                <a:gd name="T4" fmla="*/ 15 w 449"/>
                <a:gd name="T5" fmla="*/ 70 h 329"/>
                <a:gd name="T6" fmla="*/ 12 w 449"/>
                <a:gd name="T7" fmla="*/ 98 h 329"/>
                <a:gd name="T8" fmla="*/ 0 w 449"/>
                <a:gd name="T9" fmla="*/ 125 h 329"/>
                <a:gd name="T10" fmla="*/ 1 w 449"/>
                <a:gd name="T11" fmla="*/ 152 h 329"/>
                <a:gd name="T12" fmla="*/ 25 w 449"/>
                <a:gd name="T13" fmla="*/ 148 h 329"/>
                <a:gd name="T14" fmla="*/ 37 w 449"/>
                <a:gd name="T15" fmla="*/ 160 h 329"/>
                <a:gd name="T16" fmla="*/ 35 w 449"/>
                <a:gd name="T17" fmla="*/ 181 h 329"/>
                <a:gd name="T18" fmla="*/ 58 w 449"/>
                <a:gd name="T19" fmla="*/ 182 h 329"/>
                <a:gd name="T20" fmla="*/ 113 w 449"/>
                <a:gd name="T21" fmla="*/ 198 h 329"/>
                <a:gd name="T22" fmla="*/ 141 w 449"/>
                <a:gd name="T23" fmla="*/ 207 h 329"/>
                <a:gd name="T24" fmla="*/ 177 w 449"/>
                <a:gd name="T25" fmla="*/ 169 h 329"/>
                <a:gd name="T26" fmla="*/ 221 w 449"/>
                <a:gd name="T27" fmla="*/ 181 h 329"/>
                <a:gd name="T28" fmla="*/ 236 w 449"/>
                <a:gd name="T29" fmla="*/ 166 h 329"/>
                <a:gd name="T30" fmla="*/ 257 w 449"/>
                <a:gd name="T31" fmla="*/ 177 h 329"/>
                <a:gd name="T32" fmla="*/ 266 w 449"/>
                <a:gd name="T33" fmla="*/ 145 h 329"/>
                <a:gd name="T34" fmla="*/ 284 w 449"/>
                <a:gd name="T35" fmla="*/ 145 h 329"/>
                <a:gd name="T36" fmla="*/ 284 w 449"/>
                <a:gd name="T37" fmla="*/ 131 h 329"/>
                <a:gd name="T38" fmla="*/ 265 w 449"/>
                <a:gd name="T39" fmla="*/ 111 h 329"/>
                <a:gd name="T40" fmla="*/ 247 w 449"/>
                <a:gd name="T41" fmla="*/ 113 h 329"/>
                <a:gd name="T42" fmla="*/ 228 w 449"/>
                <a:gd name="T43" fmla="*/ 96 h 329"/>
                <a:gd name="T44" fmla="*/ 223 w 449"/>
                <a:gd name="T45" fmla="*/ 60 h 329"/>
                <a:gd name="T46" fmla="*/ 213 w 449"/>
                <a:gd name="T47" fmla="*/ 31 h 329"/>
                <a:gd name="T48" fmla="*/ 163 w 449"/>
                <a:gd name="T49" fmla="*/ 17 h 329"/>
                <a:gd name="T50" fmla="*/ 142 w 449"/>
                <a:gd name="T51" fmla="*/ 3 h 329"/>
                <a:gd name="T52" fmla="*/ 111 w 449"/>
                <a:gd name="T53" fmla="*/ 9 h 329"/>
                <a:gd name="T54" fmla="*/ 70 w 449"/>
                <a:gd name="T55" fmla="*/ 0 h 3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4DEFAA85-DD56-4DE6-97B9-B102A583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827"/>
              <a:ext cx="331" cy="326"/>
            </a:xfrm>
            <a:custGeom>
              <a:avLst/>
              <a:gdLst>
                <a:gd name="T0" fmla="*/ 331 w 524"/>
                <a:gd name="T1" fmla="*/ 107 h 517"/>
                <a:gd name="T2" fmla="*/ 323 w 524"/>
                <a:gd name="T3" fmla="*/ 144 h 517"/>
                <a:gd name="T4" fmla="*/ 303 w 524"/>
                <a:gd name="T5" fmla="*/ 165 h 517"/>
                <a:gd name="T6" fmla="*/ 284 w 524"/>
                <a:gd name="T7" fmla="*/ 203 h 517"/>
                <a:gd name="T8" fmla="*/ 265 w 524"/>
                <a:gd name="T9" fmla="*/ 235 h 517"/>
                <a:gd name="T10" fmla="*/ 236 w 524"/>
                <a:gd name="T11" fmla="*/ 257 h 517"/>
                <a:gd name="T12" fmla="*/ 193 w 524"/>
                <a:gd name="T13" fmla="*/ 297 h 517"/>
                <a:gd name="T14" fmla="*/ 179 w 524"/>
                <a:gd name="T15" fmla="*/ 326 h 517"/>
                <a:gd name="T16" fmla="*/ 168 w 524"/>
                <a:gd name="T17" fmla="*/ 315 h 517"/>
                <a:gd name="T18" fmla="*/ 144 w 524"/>
                <a:gd name="T19" fmla="*/ 317 h 517"/>
                <a:gd name="T20" fmla="*/ 127 w 524"/>
                <a:gd name="T21" fmla="*/ 306 h 517"/>
                <a:gd name="T22" fmla="*/ 117 w 524"/>
                <a:gd name="T23" fmla="*/ 279 h 517"/>
                <a:gd name="T24" fmla="*/ 121 w 524"/>
                <a:gd name="T25" fmla="*/ 252 h 517"/>
                <a:gd name="T26" fmla="*/ 104 w 524"/>
                <a:gd name="T27" fmla="*/ 231 h 517"/>
                <a:gd name="T28" fmla="*/ 85 w 524"/>
                <a:gd name="T29" fmla="*/ 231 h 517"/>
                <a:gd name="T30" fmla="*/ 66 w 524"/>
                <a:gd name="T31" fmla="*/ 244 h 517"/>
                <a:gd name="T32" fmla="*/ 32 w 524"/>
                <a:gd name="T33" fmla="*/ 243 h 517"/>
                <a:gd name="T34" fmla="*/ 15 w 524"/>
                <a:gd name="T35" fmla="*/ 231 h 517"/>
                <a:gd name="T36" fmla="*/ 22 w 524"/>
                <a:gd name="T37" fmla="*/ 182 h 517"/>
                <a:gd name="T38" fmla="*/ 0 w 524"/>
                <a:gd name="T39" fmla="*/ 150 h 517"/>
                <a:gd name="T40" fmla="*/ 18 w 524"/>
                <a:gd name="T41" fmla="*/ 135 h 517"/>
                <a:gd name="T42" fmla="*/ 9 w 524"/>
                <a:gd name="T43" fmla="*/ 119 h 517"/>
                <a:gd name="T44" fmla="*/ 27 w 524"/>
                <a:gd name="T45" fmla="*/ 83 h 517"/>
                <a:gd name="T46" fmla="*/ 34 w 524"/>
                <a:gd name="T47" fmla="*/ 36 h 517"/>
                <a:gd name="T48" fmla="*/ 66 w 524"/>
                <a:gd name="T49" fmla="*/ 2 h 517"/>
                <a:gd name="T50" fmla="*/ 113 w 524"/>
                <a:gd name="T51" fmla="*/ 2 h 517"/>
                <a:gd name="T52" fmla="*/ 142 w 524"/>
                <a:gd name="T53" fmla="*/ 23 h 517"/>
                <a:gd name="T54" fmla="*/ 159 w 524"/>
                <a:gd name="T55" fmla="*/ 11 h 517"/>
                <a:gd name="T56" fmla="*/ 179 w 524"/>
                <a:gd name="T57" fmla="*/ 17 h 517"/>
                <a:gd name="T58" fmla="*/ 196 w 524"/>
                <a:gd name="T59" fmla="*/ 0 h 517"/>
                <a:gd name="T60" fmla="*/ 208 w 524"/>
                <a:gd name="T61" fmla="*/ 9 h 517"/>
                <a:gd name="T62" fmla="*/ 202 w 524"/>
                <a:gd name="T63" fmla="*/ 25 h 517"/>
                <a:gd name="T64" fmla="*/ 214 w 524"/>
                <a:gd name="T65" fmla="*/ 40 h 517"/>
                <a:gd name="T66" fmla="*/ 229 w 524"/>
                <a:gd name="T67" fmla="*/ 34 h 517"/>
                <a:gd name="T68" fmla="*/ 248 w 524"/>
                <a:gd name="T69" fmla="*/ 55 h 517"/>
                <a:gd name="T70" fmla="*/ 246 w 524"/>
                <a:gd name="T71" fmla="*/ 72 h 517"/>
                <a:gd name="T72" fmla="*/ 262 w 524"/>
                <a:gd name="T73" fmla="*/ 68 h 517"/>
                <a:gd name="T74" fmla="*/ 280 w 524"/>
                <a:gd name="T75" fmla="*/ 80 h 517"/>
                <a:gd name="T76" fmla="*/ 304 w 524"/>
                <a:gd name="T77" fmla="*/ 93 h 517"/>
                <a:gd name="T78" fmla="*/ 331 w 524"/>
                <a:gd name="T79" fmla="*/ 107 h 5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EF80282E-EC7B-4FB5-A2B5-7BD3B95F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249"/>
              <a:ext cx="227" cy="175"/>
            </a:xfrm>
            <a:custGeom>
              <a:avLst/>
              <a:gdLst>
                <a:gd name="T0" fmla="*/ 4 w 360"/>
                <a:gd name="T1" fmla="*/ 17 h 276"/>
                <a:gd name="T2" fmla="*/ 0 w 360"/>
                <a:gd name="T3" fmla="*/ 59 h 276"/>
                <a:gd name="T4" fmla="*/ 28 w 360"/>
                <a:gd name="T5" fmla="*/ 63 h 276"/>
                <a:gd name="T6" fmla="*/ 48 w 360"/>
                <a:gd name="T7" fmla="*/ 72 h 276"/>
                <a:gd name="T8" fmla="*/ 70 w 360"/>
                <a:gd name="T9" fmla="*/ 68 h 276"/>
                <a:gd name="T10" fmla="*/ 84 w 360"/>
                <a:gd name="T11" fmla="*/ 75 h 276"/>
                <a:gd name="T12" fmla="*/ 110 w 360"/>
                <a:gd name="T13" fmla="*/ 83 h 276"/>
                <a:gd name="T14" fmla="*/ 122 w 360"/>
                <a:gd name="T15" fmla="*/ 107 h 276"/>
                <a:gd name="T16" fmla="*/ 151 w 360"/>
                <a:gd name="T17" fmla="*/ 127 h 276"/>
                <a:gd name="T18" fmla="*/ 170 w 360"/>
                <a:gd name="T19" fmla="*/ 133 h 276"/>
                <a:gd name="T20" fmla="*/ 158 w 360"/>
                <a:gd name="T21" fmla="*/ 163 h 276"/>
                <a:gd name="T22" fmla="*/ 168 w 360"/>
                <a:gd name="T23" fmla="*/ 175 h 276"/>
                <a:gd name="T24" fmla="*/ 205 w 360"/>
                <a:gd name="T25" fmla="*/ 141 h 276"/>
                <a:gd name="T26" fmla="*/ 223 w 360"/>
                <a:gd name="T27" fmla="*/ 122 h 276"/>
                <a:gd name="T28" fmla="*/ 218 w 360"/>
                <a:gd name="T29" fmla="*/ 82 h 276"/>
                <a:gd name="T30" fmla="*/ 227 w 360"/>
                <a:gd name="T31" fmla="*/ 61 h 276"/>
                <a:gd name="T32" fmla="*/ 218 w 360"/>
                <a:gd name="T33" fmla="*/ 32 h 276"/>
                <a:gd name="T34" fmla="*/ 227 w 360"/>
                <a:gd name="T35" fmla="*/ 15 h 276"/>
                <a:gd name="T36" fmla="*/ 204 w 360"/>
                <a:gd name="T37" fmla="*/ 0 h 276"/>
                <a:gd name="T38" fmla="*/ 190 w 360"/>
                <a:gd name="T39" fmla="*/ 17 h 276"/>
                <a:gd name="T40" fmla="*/ 144 w 360"/>
                <a:gd name="T41" fmla="*/ 5 h 276"/>
                <a:gd name="T42" fmla="*/ 108 w 360"/>
                <a:gd name="T43" fmla="*/ 43 h 276"/>
                <a:gd name="T44" fmla="*/ 25 w 360"/>
                <a:gd name="T45" fmla="*/ 16 h 276"/>
                <a:gd name="T46" fmla="*/ 4 w 360"/>
                <a:gd name="T47" fmla="*/ 1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BD16B40B-1F87-4F28-8D44-9053E205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2308"/>
              <a:ext cx="319" cy="317"/>
            </a:xfrm>
            <a:custGeom>
              <a:avLst/>
              <a:gdLst>
                <a:gd name="T0" fmla="*/ 178 w 507"/>
                <a:gd name="T1" fmla="*/ 3 h 501"/>
                <a:gd name="T2" fmla="*/ 151 w 507"/>
                <a:gd name="T3" fmla="*/ 0 h 501"/>
                <a:gd name="T4" fmla="*/ 136 w 507"/>
                <a:gd name="T5" fmla="*/ 13 h 501"/>
                <a:gd name="T6" fmla="*/ 111 w 507"/>
                <a:gd name="T7" fmla="*/ 23 h 501"/>
                <a:gd name="T8" fmla="*/ 69 w 507"/>
                <a:gd name="T9" fmla="*/ 53 h 501"/>
                <a:gd name="T10" fmla="*/ 0 w 507"/>
                <a:gd name="T11" fmla="*/ 140 h 501"/>
                <a:gd name="T12" fmla="*/ 17 w 507"/>
                <a:gd name="T13" fmla="*/ 155 h 501"/>
                <a:gd name="T14" fmla="*/ 26 w 507"/>
                <a:gd name="T15" fmla="*/ 142 h 501"/>
                <a:gd name="T16" fmla="*/ 65 w 507"/>
                <a:gd name="T17" fmla="*/ 191 h 501"/>
                <a:gd name="T18" fmla="*/ 84 w 507"/>
                <a:gd name="T19" fmla="*/ 182 h 501"/>
                <a:gd name="T20" fmla="*/ 133 w 507"/>
                <a:gd name="T21" fmla="*/ 213 h 501"/>
                <a:gd name="T22" fmla="*/ 179 w 507"/>
                <a:gd name="T23" fmla="*/ 266 h 501"/>
                <a:gd name="T24" fmla="*/ 165 w 507"/>
                <a:gd name="T25" fmla="*/ 295 h 501"/>
                <a:gd name="T26" fmla="*/ 172 w 507"/>
                <a:gd name="T27" fmla="*/ 317 h 501"/>
                <a:gd name="T28" fmla="*/ 200 w 507"/>
                <a:gd name="T29" fmla="*/ 285 h 501"/>
                <a:gd name="T30" fmla="*/ 230 w 507"/>
                <a:gd name="T31" fmla="*/ 235 h 501"/>
                <a:gd name="T32" fmla="*/ 246 w 507"/>
                <a:gd name="T33" fmla="*/ 212 h 501"/>
                <a:gd name="T34" fmla="*/ 252 w 507"/>
                <a:gd name="T35" fmla="*/ 180 h 501"/>
                <a:gd name="T36" fmla="*/ 262 w 507"/>
                <a:gd name="T37" fmla="*/ 158 h 501"/>
                <a:gd name="T38" fmla="*/ 286 w 507"/>
                <a:gd name="T39" fmla="*/ 151 h 501"/>
                <a:gd name="T40" fmla="*/ 291 w 507"/>
                <a:gd name="T41" fmla="*/ 175 h 501"/>
                <a:gd name="T42" fmla="*/ 255 w 507"/>
                <a:gd name="T43" fmla="*/ 208 h 501"/>
                <a:gd name="T44" fmla="*/ 255 w 507"/>
                <a:gd name="T45" fmla="*/ 222 h 501"/>
                <a:gd name="T46" fmla="*/ 303 w 507"/>
                <a:gd name="T47" fmla="*/ 180 h 501"/>
                <a:gd name="T48" fmla="*/ 318 w 507"/>
                <a:gd name="T49" fmla="*/ 115 h 501"/>
                <a:gd name="T50" fmla="*/ 308 w 507"/>
                <a:gd name="T51" fmla="*/ 103 h 501"/>
                <a:gd name="T52" fmla="*/ 319 w 507"/>
                <a:gd name="T53" fmla="*/ 72 h 501"/>
                <a:gd name="T54" fmla="*/ 302 w 507"/>
                <a:gd name="T55" fmla="*/ 68 h 501"/>
                <a:gd name="T56" fmla="*/ 271 w 507"/>
                <a:gd name="T57" fmla="*/ 47 h 501"/>
                <a:gd name="T58" fmla="*/ 261 w 507"/>
                <a:gd name="T59" fmla="*/ 24 h 501"/>
                <a:gd name="T60" fmla="*/ 235 w 507"/>
                <a:gd name="T61" fmla="*/ 16 h 501"/>
                <a:gd name="T62" fmla="*/ 221 w 507"/>
                <a:gd name="T63" fmla="*/ 9 h 501"/>
                <a:gd name="T64" fmla="*/ 198 w 507"/>
                <a:gd name="T65" fmla="*/ 13 h 501"/>
                <a:gd name="T66" fmla="*/ 178 w 507"/>
                <a:gd name="T67" fmla="*/ 3 h 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B9A19C53-9F07-4C34-9A9E-EAF81EA8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606"/>
              <a:ext cx="339" cy="327"/>
            </a:xfrm>
            <a:custGeom>
              <a:avLst/>
              <a:gdLst>
                <a:gd name="T0" fmla="*/ 335 w 537"/>
                <a:gd name="T1" fmla="*/ 16 h 518"/>
                <a:gd name="T2" fmla="*/ 333 w 537"/>
                <a:gd name="T3" fmla="*/ 58 h 518"/>
                <a:gd name="T4" fmla="*/ 339 w 537"/>
                <a:gd name="T5" fmla="*/ 117 h 518"/>
                <a:gd name="T6" fmla="*/ 311 w 537"/>
                <a:gd name="T7" fmla="*/ 117 h 518"/>
                <a:gd name="T8" fmla="*/ 282 w 537"/>
                <a:gd name="T9" fmla="*/ 145 h 518"/>
                <a:gd name="T10" fmla="*/ 297 w 537"/>
                <a:gd name="T11" fmla="*/ 164 h 518"/>
                <a:gd name="T12" fmla="*/ 280 w 537"/>
                <a:gd name="T13" fmla="*/ 184 h 518"/>
                <a:gd name="T14" fmla="*/ 282 w 537"/>
                <a:gd name="T15" fmla="*/ 204 h 518"/>
                <a:gd name="T16" fmla="*/ 253 w 537"/>
                <a:gd name="T17" fmla="*/ 230 h 518"/>
                <a:gd name="T18" fmla="*/ 265 w 537"/>
                <a:gd name="T19" fmla="*/ 263 h 518"/>
                <a:gd name="T20" fmla="*/ 254 w 537"/>
                <a:gd name="T21" fmla="*/ 291 h 518"/>
                <a:gd name="T22" fmla="*/ 214 w 537"/>
                <a:gd name="T23" fmla="*/ 278 h 518"/>
                <a:gd name="T24" fmla="*/ 138 w 537"/>
                <a:gd name="T25" fmla="*/ 289 h 518"/>
                <a:gd name="T26" fmla="*/ 102 w 537"/>
                <a:gd name="T27" fmla="*/ 327 h 518"/>
                <a:gd name="T28" fmla="*/ 33 w 537"/>
                <a:gd name="T29" fmla="*/ 290 h 518"/>
                <a:gd name="T30" fmla="*/ 18 w 537"/>
                <a:gd name="T31" fmla="*/ 292 h 518"/>
                <a:gd name="T32" fmla="*/ 19 w 537"/>
                <a:gd name="T33" fmla="*/ 276 h 518"/>
                <a:gd name="T34" fmla="*/ 0 w 537"/>
                <a:gd name="T35" fmla="*/ 255 h 518"/>
                <a:gd name="T36" fmla="*/ 1 w 537"/>
                <a:gd name="T37" fmla="*/ 213 h 518"/>
                <a:gd name="T38" fmla="*/ 23 w 537"/>
                <a:gd name="T39" fmla="*/ 191 h 518"/>
                <a:gd name="T40" fmla="*/ 34 w 537"/>
                <a:gd name="T41" fmla="*/ 160 h 518"/>
                <a:gd name="T42" fmla="*/ 66 w 537"/>
                <a:gd name="T43" fmla="*/ 151 h 518"/>
                <a:gd name="T44" fmla="*/ 74 w 537"/>
                <a:gd name="T45" fmla="*/ 136 h 518"/>
                <a:gd name="T46" fmla="*/ 71 w 537"/>
                <a:gd name="T47" fmla="*/ 122 h 518"/>
                <a:gd name="T48" fmla="*/ 104 w 537"/>
                <a:gd name="T49" fmla="*/ 104 h 518"/>
                <a:gd name="T50" fmla="*/ 104 w 537"/>
                <a:gd name="T51" fmla="*/ 80 h 518"/>
                <a:gd name="T52" fmla="*/ 115 w 537"/>
                <a:gd name="T53" fmla="*/ 60 h 518"/>
                <a:gd name="T54" fmla="*/ 124 w 537"/>
                <a:gd name="T55" fmla="*/ 32 h 518"/>
                <a:gd name="T56" fmla="*/ 127 w 537"/>
                <a:gd name="T57" fmla="*/ 9 h 518"/>
                <a:gd name="T58" fmla="*/ 144 w 537"/>
                <a:gd name="T59" fmla="*/ 0 h 518"/>
                <a:gd name="T60" fmla="*/ 172 w 537"/>
                <a:gd name="T61" fmla="*/ 32 h 518"/>
                <a:gd name="T62" fmla="*/ 206 w 537"/>
                <a:gd name="T63" fmla="*/ 18 h 518"/>
                <a:gd name="T64" fmla="*/ 246 w 537"/>
                <a:gd name="T65" fmla="*/ 28 h 518"/>
                <a:gd name="T66" fmla="*/ 290 w 537"/>
                <a:gd name="T67" fmla="*/ 30 h 518"/>
                <a:gd name="T68" fmla="*/ 335 w 537"/>
                <a:gd name="T69" fmla="*/ 16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B370518C-1DB8-408B-AC2B-73AF043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723"/>
              <a:ext cx="57" cy="29"/>
            </a:xfrm>
            <a:custGeom>
              <a:avLst/>
              <a:gdLst>
                <a:gd name="T0" fmla="*/ 0 w 90"/>
                <a:gd name="T1" fmla="*/ 29 h 45"/>
                <a:gd name="T2" fmla="*/ 57 w 90"/>
                <a:gd name="T3" fmla="*/ 29 h 45"/>
                <a:gd name="T4" fmla="*/ 57 w 90"/>
                <a:gd name="T5" fmla="*/ 0 h 45"/>
                <a:gd name="T6" fmla="*/ 0 w 90"/>
                <a:gd name="T7" fmla="*/ 0 h 45"/>
                <a:gd name="T8" fmla="*/ 0 w 90"/>
                <a:gd name="T9" fmla="*/ 29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B21EE48A-0990-422C-B9CF-B8604B47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347"/>
              <a:ext cx="543" cy="521"/>
            </a:xfrm>
            <a:custGeom>
              <a:avLst/>
              <a:gdLst>
                <a:gd name="T0" fmla="*/ 248 w 860"/>
                <a:gd name="T1" fmla="*/ 89 h 825"/>
                <a:gd name="T2" fmla="*/ 543 w 860"/>
                <a:gd name="T3" fmla="*/ 116 h 825"/>
                <a:gd name="T4" fmla="*/ 513 w 860"/>
                <a:gd name="T5" fmla="*/ 167 h 825"/>
                <a:gd name="T6" fmla="*/ 511 w 860"/>
                <a:gd name="T7" fmla="*/ 214 h 825"/>
                <a:gd name="T8" fmla="*/ 521 w 860"/>
                <a:gd name="T9" fmla="*/ 232 h 825"/>
                <a:gd name="T10" fmla="*/ 522 w 860"/>
                <a:gd name="T11" fmla="*/ 266 h 825"/>
                <a:gd name="T12" fmla="*/ 522 w 860"/>
                <a:gd name="T13" fmla="*/ 288 h 825"/>
                <a:gd name="T14" fmla="*/ 511 w 860"/>
                <a:gd name="T15" fmla="*/ 316 h 825"/>
                <a:gd name="T16" fmla="*/ 498 w 860"/>
                <a:gd name="T17" fmla="*/ 338 h 825"/>
                <a:gd name="T18" fmla="*/ 501 w 860"/>
                <a:gd name="T19" fmla="*/ 362 h 825"/>
                <a:gd name="T20" fmla="*/ 466 w 860"/>
                <a:gd name="T21" fmla="*/ 380 h 825"/>
                <a:gd name="T22" fmla="*/ 469 w 860"/>
                <a:gd name="T23" fmla="*/ 392 h 825"/>
                <a:gd name="T24" fmla="*/ 463 w 860"/>
                <a:gd name="T25" fmla="*/ 410 h 825"/>
                <a:gd name="T26" fmla="*/ 429 w 860"/>
                <a:gd name="T27" fmla="*/ 417 h 825"/>
                <a:gd name="T28" fmla="*/ 420 w 860"/>
                <a:gd name="T29" fmla="*/ 447 h 825"/>
                <a:gd name="T30" fmla="*/ 396 w 860"/>
                <a:gd name="T31" fmla="*/ 472 h 825"/>
                <a:gd name="T32" fmla="*/ 395 w 860"/>
                <a:gd name="T33" fmla="*/ 514 h 825"/>
                <a:gd name="T34" fmla="*/ 384 w 860"/>
                <a:gd name="T35" fmla="*/ 521 h 825"/>
                <a:gd name="T36" fmla="*/ 371 w 860"/>
                <a:gd name="T37" fmla="*/ 503 h 825"/>
                <a:gd name="T38" fmla="*/ 378 w 860"/>
                <a:gd name="T39" fmla="*/ 488 h 825"/>
                <a:gd name="T40" fmla="*/ 365 w 860"/>
                <a:gd name="T41" fmla="*/ 479 h 825"/>
                <a:gd name="T42" fmla="*/ 348 w 860"/>
                <a:gd name="T43" fmla="*/ 497 h 825"/>
                <a:gd name="T44" fmla="*/ 326 w 860"/>
                <a:gd name="T45" fmla="*/ 489 h 825"/>
                <a:gd name="T46" fmla="*/ 313 w 860"/>
                <a:gd name="T47" fmla="*/ 504 h 825"/>
                <a:gd name="T48" fmla="*/ 280 w 860"/>
                <a:gd name="T49" fmla="*/ 481 h 825"/>
                <a:gd name="T50" fmla="*/ 235 w 860"/>
                <a:gd name="T51" fmla="*/ 481 h 825"/>
                <a:gd name="T52" fmla="*/ 202 w 860"/>
                <a:gd name="T53" fmla="*/ 515 h 825"/>
                <a:gd name="T54" fmla="*/ 161 w 860"/>
                <a:gd name="T55" fmla="*/ 479 h 825"/>
                <a:gd name="T56" fmla="*/ 150 w 860"/>
                <a:gd name="T57" fmla="*/ 440 h 825"/>
                <a:gd name="T58" fmla="*/ 87 w 860"/>
                <a:gd name="T59" fmla="*/ 438 h 825"/>
                <a:gd name="T60" fmla="*/ 72 w 860"/>
                <a:gd name="T61" fmla="*/ 419 h 825"/>
                <a:gd name="T62" fmla="*/ 60 w 860"/>
                <a:gd name="T63" fmla="*/ 381 h 825"/>
                <a:gd name="T64" fmla="*/ 70 w 860"/>
                <a:gd name="T65" fmla="*/ 364 h 825"/>
                <a:gd name="T66" fmla="*/ 45 w 860"/>
                <a:gd name="T67" fmla="*/ 311 h 825"/>
                <a:gd name="T68" fmla="*/ 71 w 860"/>
                <a:gd name="T69" fmla="*/ 294 h 825"/>
                <a:gd name="T70" fmla="*/ 74 w 860"/>
                <a:gd name="T71" fmla="*/ 255 h 825"/>
                <a:gd name="T72" fmla="*/ 87 w 860"/>
                <a:gd name="T73" fmla="*/ 235 h 825"/>
                <a:gd name="T74" fmla="*/ 73 w 860"/>
                <a:gd name="T75" fmla="*/ 211 h 825"/>
                <a:gd name="T76" fmla="*/ 87 w 860"/>
                <a:gd name="T77" fmla="*/ 183 h 825"/>
                <a:gd name="T78" fmla="*/ 11 w 860"/>
                <a:gd name="T79" fmla="*/ 186 h 825"/>
                <a:gd name="T80" fmla="*/ 9 w 860"/>
                <a:gd name="T81" fmla="*/ 156 h 825"/>
                <a:gd name="T82" fmla="*/ 0 w 860"/>
                <a:gd name="T83" fmla="*/ 142 h 825"/>
                <a:gd name="T84" fmla="*/ 9 w 860"/>
                <a:gd name="T85" fmla="*/ 116 h 825"/>
                <a:gd name="T86" fmla="*/ 1 w 860"/>
                <a:gd name="T87" fmla="*/ 78 h 825"/>
                <a:gd name="T88" fmla="*/ 140 w 860"/>
                <a:gd name="T89" fmla="*/ 75 h 825"/>
                <a:gd name="T90" fmla="*/ 153 w 860"/>
                <a:gd name="T91" fmla="*/ 65 h 825"/>
                <a:gd name="T92" fmla="*/ 149 w 860"/>
                <a:gd name="T93" fmla="*/ 25 h 825"/>
                <a:gd name="T94" fmla="*/ 160 w 860"/>
                <a:gd name="T95" fmla="*/ 0 h 825"/>
                <a:gd name="T96" fmla="*/ 187 w 860"/>
                <a:gd name="T97" fmla="*/ 38 h 825"/>
                <a:gd name="T98" fmla="*/ 179 w 860"/>
                <a:gd name="T99" fmla="*/ 66 h 825"/>
                <a:gd name="T100" fmla="*/ 208 w 860"/>
                <a:gd name="T101" fmla="*/ 83 h 825"/>
                <a:gd name="T102" fmla="*/ 225 w 860"/>
                <a:gd name="T103" fmla="*/ 103 h 825"/>
                <a:gd name="T104" fmla="*/ 248 w 860"/>
                <a:gd name="T105" fmla="*/ 89 h 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solidFill>
              <a:srgbClr val="96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614A792C-E73A-48BB-A9D1-05C0B46FD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386"/>
              <a:ext cx="299" cy="273"/>
            </a:xfrm>
            <a:custGeom>
              <a:avLst/>
              <a:gdLst>
                <a:gd name="T0" fmla="*/ 212 w 474"/>
                <a:gd name="T1" fmla="*/ 38 h 432"/>
                <a:gd name="T2" fmla="*/ 221 w 474"/>
                <a:gd name="T3" fmla="*/ 75 h 432"/>
                <a:gd name="T4" fmla="*/ 211 w 474"/>
                <a:gd name="T5" fmla="*/ 102 h 432"/>
                <a:gd name="T6" fmla="*/ 221 w 474"/>
                <a:gd name="T7" fmla="*/ 117 h 432"/>
                <a:gd name="T8" fmla="*/ 221 w 474"/>
                <a:gd name="T9" fmla="*/ 147 h 432"/>
                <a:gd name="T10" fmla="*/ 299 w 474"/>
                <a:gd name="T11" fmla="*/ 143 h 432"/>
                <a:gd name="T12" fmla="*/ 285 w 474"/>
                <a:gd name="T13" fmla="*/ 173 h 432"/>
                <a:gd name="T14" fmla="*/ 298 w 474"/>
                <a:gd name="T15" fmla="*/ 197 h 432"/>
                <a:gd name="T16" fmla="*/ 285 w 474"/>
                <a:gd name="T17" fmla="*/ 215 h 432"/>
                <a:gd name="T18" fmla="*/ 284 w 474"/>
                <a:gd name="T19" fmla="*/ 256 h 432"/>
                <a:gd name="T20" fmla="*/ 257 w 474"/>
                <a:gd name="T21" fmla="*/ 271 h 432"/>
                <a:gd name="T22" fmla="*/ 234 w 474"/>
                <a:gd name="T23" fmla="*/ 262 h 432"/>
                <a:gd name="T24" fmla="*/ 209 w 474"/>
                <a:gd name="T25" fmla="*/ 273 h 432"/>
                <a:gd name="T26" fmla="*/ 189 w 474"/>
                <a:gd name="T27" fmla="*/ 250 h 432"/>
                <a:gd name="T28" fmla="*/ 159 w 474"/>
                <a:gd name="T29" fmla="*/ 242 h 432"/>
                <a:gd name="T30" fmla="*/ 138 w 474"/>
                <a:gd name="T31" fmla="*/ 226 h 432"/>
                <a:gd name="T32" fmla="*/ 92 w 474"/>
                <a:gd name="T33" fmla="*/ 224 h 432"/>
                <a:gd name="T34" fmla="*/ 59 w 474"/>
                <a:gd name="T35" fmla="*/ 197 h 432"/>
                <a:gd name="T36" fmla="*/ 30 w 474"/>
                <a:gd name="T37" fmla="*/ 157 h 432"/>
                <a:gd name="T38" fmla="*/ 36 w 474"/>
                <a:gd name="T39" fmla="*/ 93 h 432"/>
                <a:gd name="T40" fmla="*/ 0 w 474"/>
                <a:gd name="T41" fmla="*/ 82 h 432"/>
                <a:gd name="T42" fmla="*/ 55 w 474"/>
                <a:gd name="T43" fmla="*/ 53 h 432"/>
                <a:gd name="T44" fmla="*/ 88 w 474"/>
                <a:gd name="T45" fmla="*/ 51 h 432"/>
                <a:gd name="T46" fmla="*/ 100 w 474"/>
                <a:gd name="T47" fmla="*/ 24 h 432"/>
                <a:gd name="T48" fmla="*/ 127 w 474"/>
                <a:gd name="T49" fmla="*/ 0 h 432"/>
                <a:gd name="T50" fmla="*/ 160 w 474"/>
                <a:gd name="T51" fmla="*/ 3 h 432"/>
                <a:gd name="T52" fmla="*/ 185 w 474"/>
                <a:gd name="T53" fmla="*/ 37 h 432"/>
                <a:gd name="T54" fmla="*/ 212 w 474"/>
                <a:gd name="T55" fmla="*/ 38 h 4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solidFill>
              <a:srgbClr val="F2DCD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1C6A09EF-B51E-4ECD-9565-C76CFC53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359"/>
              <a:ext cx="348" cy="192"/>
            </a:xfrm>
            <a:custGeom>
              <a:avLst/>
              <a:gdLst>
                <a:gd name="T0" fmla="*/ 11 w 551"/>
                <a:gd name="T1" fmla="*/ 0 h 303"/>
                <a:gd name="T2" fmla="*/ 64 w 551"/>
                <a:gd name="T3" fmla="*/ 20 h 303"/>
                <a:gd name="T4" fmla="*/ 109 w 551"/>
                <a:gd name="T5" fmla="*/ 30 h 303"/>
                <a:gd name="T6" fmla="*/ 159 w 551"/>
                <a:gd name="T7" fmla="*/ 37 h 303"/>
                <a:gd name="T8" fmla="*/ 236 w 551"/>
                <a:gd name="T9" fmla="*/ 78 h 303"/>
                <a:gd name="T10" fmla="*/ 348 w 551"/>
                <a:gd name="T11" fmla="*/ 116 h 303"/>
                <a:gd name="T12" fmla="*/ 335 w 551"/>
                <a:gd name="T13" fmla="*/ 142 h 303"/>
                <a:gd name="T14" fmla="*/ 301 w 551"/>
                <a:gd name="T15" fmla="*/ 163 h 303"/>
                <a:gd name="T16" fmla="*/ 284 w 551"/>
                <a:gd name="T17" fmla="*/ 162 h 303"/>
                <a:gd name="T18" fmla="*/ 261 w 551"/>
                <a:gd name="T19" fmla="*/ 192 h 303"/>
                <a:gd name="T20" fmla="*/ 240 w 551"/>
                <a:gd name="T21" fmla="*/ 181 h 303"/>
                <a:gd name="T22" fmla="*/ 172 w 551"/>
                <a:gd name="T23" fmla="*/ 190 h 303"/>
                <a:gd name="T24" fmla="*/ 159 w 551"/>
                <a:gd name="T25" fmla="*/ 116 h 303"/>
                <a:gd name="T26" fmla="*/ 143 w 551"/>
                <a:gd name="T27" fmla="*/ 143 h 303"/>
                <a:gd name="T28" fmla="*/ 91 w 551"/>
                <a:gd name="T29" fmla="*/ 144 h 303"/>
                <a:gd name="T30" fmla="*/ 72 w 551"/>
                <a:gd name="T31" fmla="*/ 113 h 303"/>
                <a:gd name="T32" fmla="*/ 41 w 551"/>
                <a:gd name="T33" fmla="*/ 114 h 303"/>
                <a:gd name="T34" fmla="*/ 45 w 551"/>
                <a:gd name="T35" fmla="*/ 86 h 303"/>
                <a:gd name="T36" fmla="*/ 0 w 551"/>
                <a:gd name="T37" fmla="*/ 23 h 303"/>
                <a:gd name="T38" fmla="*/ 11 w 551"/>
                <a:gd name="T39" fmla="*/ 0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50E96F54-E381-47F7-8CDA-1BF22B91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884"/>
              <a:ext cx="834" cy="589"/>
            </a:xfrm>
            <a:custGeom>
              <a:avLst/>
              <a:gdLst>
                <a:gd name="T0" fmla="*/ 6 w 1322"/>
                <a:gd name="T1" fmla="*/ 477 h 933"/>
                <a:gd name="T2" fmla="*/ 0 w 1322"/>
                <a:gd name="T3" fmla="*/ 458 h 933"/>
                <a:gd name="T4" fmla="*/ 24 w 1322"/>
                <a:gd name="T5" fmla="*/ 443 h 933"/>
                <a:gd name="T6" fmla="*/ 23 w 1322"/>
                <a:gd name="T7" fmla="*/ 416 h 933"/>
                <a:gd name="T8" fmla="*/ 43 w 1322"/>
                <a:gd name="T9" fmla="*/ 388 h 933"/>
                <a:gd name="T10" fmla="*/ 53 w 1322"/>
                <a:gd name="T11" fmla="*/ 363 h 933"/>
                <a:gd name="T12" fmla="*/ 87 w 1322"/>
                <a:gd name="T13" fmla="*/ 340 h 933"/>
                <a:gd name="T14" fmla="*/ 143 w 1322"/>
                <a:gd name="T15" fmla="*/ 323 h 933"/>
                <a:gd name="T16" fmla="*/ 172 w 1322"/>
                <a:gd name="T17" fmla="*/ 333 h 933"/>
                <a:gd name="T18" fmla="*/ 200 w 1322"/>
                <a:gd name="T19" fmla="*/ 206 h 933"/>
                <a:gd name="T20" fmla="*/ 202 w 1322"/>
                <a:gd name="T21" fmla="*/ 155 h 933"/>
                <a:gd name="T22" fmla="*/ 173 w 1322"/>
                <a:gd name="T23" fmla="*/ 122 h 933"/>
                <a:gd name="T24" fmla="*/ 173 w 1322"/>
                <a:gd name="T25" fmla="*/ 89 h 933"/>
                <a:gd name="T26" fmla="*/ 208 w 1322"/>
                <a:gd name="T27" fmla="*/ 77 h 933"/>
                <a:gd name="T28" fmla="*/ 208 w 1322"/>
                <a:gd name="T29" fmla="*/ 58 h 933"/>
                <a:gd name="T30" fmla="*/ 183 w 1322"/>
                <a:gd name="T31" fmla="*/ 54 h 933"/>
                <a:gd name="T32" fmla="*/ 191 w 1322"/>
                <a:gd name="T33" fmla="*/ 28 h 933"/>
                <a:gd name="T34" fmla="*/ 298 w 1322"/>
                <a:gd name="T35" fmla="*/ 6 h 933"/>
                <a:gd name="T36" fmla="*/ 314 w 1322"/>
                <a:gd name="T37" fmla="*/ 55 h 933"/>
                <a:gd name="T38" fmla="*/ 350 w 1322"/>
                <a:gd name="T39" fmla="*/ 77 h 933"/>
                <a:gd name="T40" fmla="*/ 390 w 1322"/>
                <a:gd name="T41" fmla="*/ 77 h 933"/>
                <a:gd name="T42" fmla="*/ 493 w 1322"/>
                <a:gd name="T43" fmla="*/ 0 h 933"/>
                <a:gd name="T44" fmla="*/ 522 w 1322"/>
                <a:gd name="T45" fmla="*/ 13 h 933"/>
                <a:gd name="T46" fmla="*/ 531 w 1322"/>
                <a:gd name="T47" fmla="*/ 92 h 933"/>
                <a:gd name="T48" fmla="*/ 532 w 1322"/>
                <a:gd name="T49" fmla="*/ 149 h 933"/>
                <a:gd name="T50" fmla="*/ 562 w 1322"/>
                <a:gd name="T51" fmla="*/ 186 h 933"/>
                <a:gd name="T52" fmla="*/ 583 w 1322"/>
                <a:gd name="T53" fmla="*/ 186 h 933"/>
                <a:gd name="T54" fmla="*/ 580 w 1322"/>
                <a:gd name="T55" fmla="*/ 161 h 933"/>
                <a:gd name="T56" fmla="*/ 606 w 1322"/>
                <a:gd name="T57" fmla="*/ 138 h 933"/>
                <a:gd name="T58" fmla="*/ 626 w 1322"/>
                <a:gd name="T59" fmla="*/ 158 h 933"/>
                <a:gd name="T60" fmla="*/ 657 w 1322"/>
                <a:gd name="T61" fmla="*/ 100 h 933"/>
                <a:gd name="T62" fmla="*/ 709 w 1322"/>
                <a:gd name="T63" fmla="*/ 102 h 933"/>
                <a:gd name="T64" fmla="*/ 717 w 1322"/>
                <a:gd name="T65" fmla="*/ 153 h 933"/>
                <a:gd name="T66" fmla="*/ 751 w 1322"/>
                <a:gd name="T67" fmla="*/ 170 h 933"/>
                <a:gd name="T68" fmla="*/ 760 w 1322"/>
                <a:gd name="T69" fmla="*/ 187 h 933"/>
                <a:gd name="T70" fmla="*/ 794 w 1322"/>
                <a:gd name="T71" fmla="*/ 195 h 933"/>
                <a:gd name="T72" fmla="*/ 834 w 1322"/>
                <a:gd name="T73" fmla="*/ 231 h 933"/>
                <a:gd name="T74" fmla="*/ 782 w 1322"/>
                <a:gd name="T75" fmla="*/ 337 h 933"/>
                <a:gd name="T76" fmla="*/ 749 w 1322"/>
                <a:gd name="T77" fmla="*/ 412 h 933"/>
                <a:gd name="T78" fmla="*/ 727 w 1322"/>
                <a:gd name="T79" fmla="*/ 437 h 933"/>
                <a:gd name="T80" fmla="*/ 744 w 1322"/>
                <a:gd name="T81" fmla="*/ 463 h 933"/>
                <a:gd name="T82" fmla="*/ 734 w 1322"/>
                <a:gd name="T83" fmla="*/ 489 h 933"/>
                <a:gd name="T84" fmla="*/ 737 w 1322"/>
                <a:gd name="T85" fmla="*/ 528 h 933"/>
                <a:gd name="T86" fmla="*/ 723 w 1322"/>
                <a:gd name="T87" fmla="*/ 538 h 933"/>
                <a:gd name="T88" fmla="*/ 588 w 1322"/>
                <a:gd name="T89" fmla="*/ 541 h 933"/>
                <a:gd name="T90" fmla="*/ 556 w 1322"/>
                <a:gd name="T91" fmla="*/ 539 h 933"/>
                <a:gd name="T92" fmla="*/ 534 w 1322"/>
                <a:gd name="T93" fmla="*/ 505 h 933"/>
                <a:gd name="T94" fmla="*/ 501 w 1322"/>
                <a:gd name="T95" fmla="*/ 502 h 933"/>
                <a:gd name="T96" fmla="*/ 473 w 1322"/>
                <a:gd name="T97" fmla="*/ 526 h 933"/>
                <a:gd name="T98" fmla="*/ 460 w 1322"/>
                <a:gd name="T99" fmla="*/ 553 h 933"/>
                <a:gd name="T100" fmla="*/ 427 w 1322"/>
                <a:gd name="T101" fmla="*/ 555 h 933"/>
                <a:gd name="T102" fmla="*/ 372 w 1322"/>
                <a:gd name="T103" fmla="*/ 583 h 933"/>
                <a:gd name="T104" fmla="*/ 343 w 1322"/>
                <a:gd name="T105" fmla="*/ 589 h 933"/>
                <a:gd name="T106" fmla="*/ 231 w 1322"/>
                <a:gd name="T107" fmla="*/ 552 h 933"/>
                <a:gd name="T108" fmla="*/ 155 w 1322"/>
                <a:gd name="T109" fmla="*/ 511 h 933"/>
                <a:gd name="T110" fmla="*/ 109 w 1322"/>
                <a:gd name="T111" fmla="*/ 506 h 933"/>
                <a:gd name="T112" fmla="*/ 61 w 1322"/>
                <a:gd name="T113" fmla="*/ 496 h 933"/>
                <a:gd name="T114" fmla="*/ 6 w 1322"/>
                <a:gd name="T115" fmla="*/ 477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1ED21561-F9B4-44BB-B88E-EF85467F4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740"/>
              <a:ext cx="287" cy="329"/>
            </a:xfrm>
            <a:custGeom>
              <a:avLst/>
              <a:gdLst>
                <a:gd name="T0" fmla="*/ 97 w 455"/>
                <a:gd name="T1" fmla="*/ 157 h 521"/>
                <a:gd name="T2" fmla="*/ 106 w 455"/>
                <a:gd name="T3" fmla="*/ 236 h 521"/>
                <a:gd name="T4" fmla="*/ 105 w 455"/>
                <a:gd name="T5" fmla="*/ 292 h 521"/>
                <a:gd name="T6" fmla="*/ 138 w 455"/>
                <a:gd name="T7" fmla="*/ 329 h 521"/>
                <a:gd name="T8" fmla="*/ 158 w 455"/>
                <a:gd name="T9" fmla="*/ 329 h 521"/>
                <a:gd name="T10" fmla="*/ 155 w 455"/>
                <a:gd name="T11" fmla="*/ 303 h 521"/>
                <a:gd name="T12" fmla="*/ 180 w 455"/>
                <a:gd name="T13" fmla="*/ 282 h 521"/>
                <a:gd name="T14" fmla="*/ 202 w 455"/>
                <a:gd name="T15" fmla="*/ 302 h 521"/>
                <a:gd name="T16" fmla="*/ 231 w 455"/>
                <a:gd name="T17" fmla="*/ 246 h 521"/>
                <a:gd name="T18" fmla="*/ 283 w 455"/>
                <a:gd name="T19" fmla="*/ 246 h 521"/>
                <a:gd name="T20" fmla="*/ 287 w 455"/>
                <a:gd name="T21" fmla="*/ 203 h 521"/>
                <a:gd name="T22" fmla="*/ 240 w 455"/>
                <a:gd name="T23" fmla="*/ 174 h 521"/>
                <a:gd name="T24" fmla="*/ 242 w 455"/>
                <a:gd name="T25" fmla="*/ 145 h 521"/>
                <a:gd name="T26" fmla="*/ 225 w 455"/>
                <a:gd name="T27" fmla="*/ 117 h 521"/>
                <a:gd name="T28" fmla="*/ 245 w 455"/>
                <a:gd name="T29" fmla="*/ 57 h 521"/>
                <a:gd name="T30" fmla="*/ 219 w 455"/>
                <a:gd name="T31" fmla="*/ 39 h 521"/>
                <a:gd name="T32" fmla="*/ 221 w 455"/>
                <a:gd name="T33" fmla="*/ 4 h 521"/>
                <a:gd name="T34" fmla="*/ 202 w 455"/>
                <a:gd name="T35" fmla="*/ 0 h 521"/>
                <a:gd name="T36" fmla="*/ 185 w 455"/>
                <a:gd name="T37" fmla="*/ 39 h 521"/>
                <a:gd name="T38" fmla="*/ 147 w 455"/>
                <a:gd name="T39" fmla="*/ 61 h 521"/>
                <a:gd name="T40" fmla="*/ 109 w 455"/>
                <a:gd name="T41" fmla="*/ 57 h 521"/>
                <a:gd name="T42" fmla="*/ 94 w 455"/>
                <a:gd name="T43" fmla="*/ 80 h 521"/>
                <a:gd name="T44" fmla="*/ 64 w 455"/>
                <a:gd name="T45" fmla="*/ 59 h 521"/>
                <a:gd name="T46" fmla="*/ 49 w 455"/>
                <a:gd name="T47" fmla="*/ 76 h 521"/>
                <a:gd name="T48" fmla="*/ 24 w 455"/>
                <a:gd name="T49" fmla="*/ 44 h 521"/>
                <a:gd name="T50" fmla="*/ 0 w 455"/>
                <a:gd name="T51" fmla="*/ 51 h 521"/>
                <a:gd name="T52" fmla="*/ 34 w 455"/>
                <a:gd name="T53" fmla="*/ 80 h 521"/>
                <a:gd name="T54" fmla="*/ 30 w 455"/>
                <a:gd name="T55" fmla="*/ 101 h 521"/>
                <a:gd name="T56" fmla="*/ 40 w 455"/>
                <a:gd name="T57" fmla="*/ 135 h 521"/>
                <a:gd name="T58" fmla="*/ 67 w 455"/>
                <a:gd name="T59" fmla="*/ 144 h 521"/>
                <a:gd name="T60" fmla="*/ 97 w 455"/>
                <a:gd name="T61" fmla="*/ 157 h 5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xmlns="" id="{C0885FAE-B497-41CD-9D39-E67D1B5E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250"/>
              <a:ext cx="246" cy="388"/>
            </a:xfrm>
            <a:custGeom>
              <a:avLst/>
              <a:gdLst>
                <a:gd name="T0" fmla="*/ 29 w 391"/>
                <a:gd name="T1" fmla="*/ 214 h 614"/>
                <a:gd name="T2" fmla="*/ 1 w 391"/>
                <a:gd name="T3" fmla="*/ 265 h 614"/>
                <a:gd name="T4" fmla="*/ 0 w 391"/>
                <a:gd name="T5" fmla="*/ 313 h 614"/>
                <a:gd name="T6" fmla="*/ 11 w 391"/>
                <a:gd name="T7" fmla="*/ 329 h 614"/>
                <a:gd name="T8" fmla="*/ 11 w 391"/>
                <a:gd name="T9" fmla="*/ 367 h 614"/>
                <a:gd name="T10" fmla="*/ 28 w 391"/>
                <a:gd name="T11" fmla="*/ 356 h 614"/>
                <a:gd name="T12" fmla="*/ 57 w 391"/>
                <a:gd name="T13" fmla="*/ 388 h 614"/>
                <a:gd name="T14" fmla="*/ 91 w 391"/>
                <a:gd name="T15" fmla="*/ 375 h 614"/>
                <a:gd name="T16" fmla="*/ 130 w 391"/>
                <a:gd name="T17" fmla="*/ 385 h 614"/>
                <a:gd name="T18" fmla="*/ 176 w 391"/>
                <a:gd name="T19" fmla="*/ 386 h 614"/>
                <a:gd name="T20" fmla="*/ 220 w 391"/>
                <a:gd name="T21" fmla="*/ 373 h 614"/>
                <a:gd name="T22" fmla="*/ 219 w 391"/>
                <a:gd name="T23" fmla="*/ 355 h 614"/>
                <a:gd name="T24" fmla="*/ 232 w 391"/>
                <a:gd name="T25" fmla="*/ 331 h 614"/>
                <a:gd name="T26" fmla="*/ 208 w 391"/>
                <a:gd name="T27" fmla="*/ 299 h 614"/>
                <a:gd name="T28" fmla="*/ 246 w 391"/>
                <a:gd name="T29" fmla="*/ 245 h 614"/>
                <a:gd name="T30" fmla="*/ 225 w 391"/>
                <a:gd name="T31" fmla="*/ 246 h 614"/>
                <a:gd name="T32" fmla="*/ 201 w 391"/>
                <a:gd name="T33" fmla="*/ 206 h 614"/>
                <a:gd name="T34" fmla="*/ 184 w 391"/>
                <a:gd name="T35" fmla="*/ 184 h 614"/>
                <a:gd name="T36" fmla="*/ 203 w 391"/>
                <a:gd name="T37" fmla="*/ 148 h 614"/>
                <a:gd name="T38" fmla="*/ 204 w 391"/>
                <a:gd name="T39" fmla="*/ 130 h 614"/>
                <a:gd name="T40" fmla="*/ 179 w 391"/>
                <a:gd name="T41" fmla="*/ 142 h 614"/>
                <a:gd name="T42" fmla="*/ 149 w 391"/>
                <a:gd name="T43" fmla="*/ 102 h 614"/>
                <a:gd name="T44" fmla="*/ 168 w 391"/>
                <a:gd name="T45" fmla="*/ 73 h 614"/>
                <a:gd name="T46" fmla="*/ 170 w 391"/>
                <a:gd name="T47" fmla="*/ 37 h 614"/>
                <a:gd name="T48" fmla="*/ 132 w 391"/>
                <a:gd name="T49" fmla="*/ 0 h 614"/>
                <a:gd name="T50" fmla="*/ 109 w 391"/>
                <a:gd name="T51" fmla="*/ 0 h 614"/>
                <a:gd name="T52" fmla="*/ 127 w 391"/>
                <a:gd name="T53" fmla="*/ 23 h 614"/>
                <a:gd name="T54" fmla="*/ 114 w 391"/>
                <a:gd name="T55" fmla="*/ 51 h 614"/>
                <a:gd name="T56" fmla="*/ 80 w 391"/>
                <a:gd name="T57" fmla="*/ 83 h 614"/>
                <a:gd name="T58" fmla="*/ 74 w 391"/>
                <a:gd name="T59" fmla="*/ 110 h 614"/>
                <a:gd name="T60" fmla="*/ 84 w 391"/>
                <a:gd name="T61" fmla="*/ 131 h 614"/>
                <a:gd name="T62" fmla="*/ 29 w 391"/>
                <a:gd name="T63" fmla="*/ 214 h 6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D0C2DA8F-9914-4774-AC83-BCA12DF0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1489"/>
              <a:ext cx="75" cy="91"/>
            </a:xfrm>
            <a:custGeom>
              <a:avLst/>
              <a:gdLst>
                <a:gd name="T0" fmla="*/ 34 w 118"/>
                <a:gd name="T1" fmla="*/ 0 h 144"/>
                <a:gd name="T2" fmla="*/ 13 w 118"/>
                <a:gd name="T3" fmla="*/ 1 h 144"/>
                <a:gd name="T4" fmla="*/ 20 w 118"/>
                <a:gd name="T5" fmla="*/ 36 h 144"/>
                <a:gd name="T6" fmla="*/ 0 w 118"/>
                <a:gd name="T7" fmla="*/ 46 h 144"/>
                <a:gd name="T8" fmla="*/ 8 w 118"/>
                <a:gd name="T9" fmla="*/ 74 h 144"/>
                <a:gd name="T10" fmla="*/ 25 w 118"/>
                <a:gd name="T11" fmla="*/ 91 h 144"/>
                <a:gd name="T12" fmla="*/ 46 w 118"/>
                <a:gd name="T13" fmla="*/ 59 h 144"/>
                <a:gd name="T14" fmla="*/ 75 w 118"/>
                <a:gd name="T15" fmla="*/ 34 h 144"/>
                <a:gd name="T16" fmla="*/ 34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EE40D236-CE0B-4F54-82D8-C402F27E2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1444"/>
              <a:ext cx="148" cy="78"/>
            </a:xfrm>
            <a:custGeom>
              <a:avLst/>
              <a:gdLst>
                <a:gd name="T0" fmla="*/ 0 w 236"/>
                <a:gd name="T1" fmla="*/ 25 h 124"/>
                <a:gd name="T2" fmla="*/ 21 w 236"/>
                <a:gd name="T3" fmla="*/ 46 h 124"/>
                <a:gd name="T4" fmla="*/ 41 w 236"/>
                <a:gd name="T5" fmla="*/ 45 h 124"/>
                <a:gd name="T6" fmla="*/ 79 w 236"/>
                <a:gd name="T7" fmla="*/ 78 h 124"/>
                <a:gd name="T8" fmla="*/ 118 w 236"/>
                <a:gd name="T9" fmla="*/ 59 h 124"/>
                <a:gd name="T10" fmla="*/ 148 w 236"/>
                <a:gd name="T11" fmla="*/ 23 h 124"/>
                <a:gd name="T12" fmla="*/ 145 w 236"/>
                <a:gd name="T13" fmla="*/ 0 h 124"/>
                <a:gd name="T14" fmla="*/ 86 w 236"/>
                <a:gd name="T15" fmla="*/ 29 h 124"/>
                <a:gd name="T16" fmla="*/ 49 w 236"/>
                <a:gd name="T17" fmla="*/ 25 h 124"/>
                <a:gd name="T18" fmla="*/ 22 w 236"/>
                <a:gd name="T19" fmla="*/ 1 h 124"/>
                <a:gd name="T20" fmla="*/ 0 w 236"/>
                <a:gd name="T21" fmla="*/ 25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B1E365F8-3198-4FEB-9C95-10F2D1222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1361"/>
              <a:ext cx="309" cy="112"/>
            </a:xfrm>
            <a:custGeom>
              <a:avLst/>
              <a:gdLst>
                <a:gd name="T0" fmla="*/ 26 w 489"/>
                <a:gd name="T1" fmla="*/ 106 h 178"/>
                <a:gd name="T2" fmla="*/ 16 w 489"/>
                <a:gd name="T3" fmla="*/ 74 h 178"/>
                <a:gd name="T4" fmla="*/ 0 w 489"/>
                <a:gd name="T5" fmla="*/ 67 h 178"/>
                <a:gd name="T6" fmla="*/ 34 w 489"/>
                <a:gd name="T7" fmla="*/ 32 h 178"/>
                <a:gd name="T8" fmla="*/ 30 w 489"/>
                <a:gd name="T9" fmla="*/ 13 h 178"/>
                <a:gd name="T10" fmla="*/ 42 w 489"/>
                <a:gd name="T11" fmla="*/ 0 h 178"/>
                <a:gd name="T12" fmla="*/ 79 w 489"/>
                <a:gd name="T13" fmla="*/ 2 h 178"/>
                <a:gd name="T14" fmla="*/ 111 w 489"/>
                <a:gd name="T15" fmla="*/ 33 h 178"/>
                <a:gd name="T16" fmla="*/ 125 w 489"/>
                <a:gd name="T17" fmla="*/ 20 h 178"/>
                <a:gd name="T18" fmla="*/ 162 w 489"/>
                <a:gd name="T19" fmla="*/ 31 h 178"/>
                <a:gd name="T20" fmla="*/ 191 w 489"/>
                <a:gd name="T21" fmla="*/ 10 h 178"/>
                <a:gd name="T22" fmla="*/ 205 w 489"/>
                <a:gd name="T23" fmla="*/ 17 h 178"/>
                <a:gd name="T24" fmla="*/ 195 w 489"/>
                <a:gd name="T25" fmla="*/ 45 h 178"/>
                <a:gd name="T26" fmla="*/ 223 w 489"/>
                <a:gd name="T27" fmla="*/ 53 h 178"/>
                <a:gd name="T28" fmla="*/ 252 w 489"/>
                <a:gd name="T29" fmla="*/ 32 h 178"/>
                <a:gd name="T30" fmla="*/ 269 w 489"/>
                <a:gd name="T31" fmla="*/ 36 h 178"/>
                <a:gd name="T32" fmla="*/ 303 w 489"/>
                <a:gd name="T33" fmla="*/ 16 h 178"/>
                <a:gd name="T34" fmla="*/ 309 w 489"/>
                <a:gd name="T35" fmla="*/ 49 h 178"/>
                <a:gd name="T36" fmla="*/ 284 w 489"/>
                <a:gd name="T37" fmla="*/ 84 h 178"/>
                <a:gd name="T38" fmla="*/ 227 w 489"/>
                <a:gd name="T39" fmla="*/ 112 h 178"/>
                <a:gd name="T40" fmla="*/ 188 w 489"/>
                <a:gd name="T41" fmla="*/ 106 h 178"/>
                <a:gd name="T42" fmla="*/ 161 w 489"/>
                <a:gd name="T43" fmla="*/ 82 h 178"/>
                <a:gd name="T44" fmla="*/ 138 w 489"/>
                <a:gd name="T45" fmla="*/ 108 h 178"/>
                <a:gd name="T46" fmla="*/ 128 w 489"/>
                <a:gd name="T47" fmla="*/ 78 h 178"/>
                <a:gd name="T48" fmla="*/ 112 w 489"/>
                <a:gd name="T49" fmla="*/ 79 h 178"/>
                <a:gd name="T50" fmla="*/ 89 w 489"/>
                <a:gd name="T51" fmla="*/ 57 h 178"/>
                <a:gd name="T52" fmla="*/ 40 w 489"/>
                <a:gd name="T53" fmla="*/ 104 h 178"/>
                <a:gd name="T54" fmla="*/ 26 w 489"/>
                <a:gd name="T55" fmla="*/ 106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87286ECD-CF6F-4EDF-BFA5-D338CEB2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1304"/>
              <a:ext cx="178" cy="111"/>
            </a:xfrm>
            <a:custGeom>
              <a:avLst/>
              <a:gdLst>
                <a:gd name="T0" fmla="*/ 0 w 282"/>
                <a:gd name="T1" fmla="*/ 77 h 175"/>
                <a:gd name="T2" fmla="*/ 38 w 282"/>
                <a:gd name="T3" fmla="*/ 88 h 175"/>
                <a:gd name="T4" fmla="*/ 64 w 282"/>
                <a:gd name="T5" fmla="*/ 67 h 175"/>
                <a:gd name="T6" fmla="*/ 80 w 282"/>
                <a:gd name="T7" fmla="*/ 74 h 175"/>
                <a:gd name="T8" fmla="*/ 69 w 282"/>
                <a:gd name="T9" fmla="*/ 103 h 175"/>
                <a:gd name="T10" fmla="*/ 100 w 282"/>
                <a:gd name="T11" fmla="*/ 111 h 175"/>
                <a:gd name="T12" fmla="*/ 126 w 282"/>
                <a:gd name="T13" fmla="*/ 89 h 175"/>
                <a:gd name="T14" fmla="*/ 144 w 282"/>
                <a:gd name="T15" fmla="*/ 93 h 175"/>
                <a:gd name="T16" fmla="*/ 178 w 282"/>
                <a:gd name="T17" fmla="*/ 72 h 175"/>
                <a:gd name="T18" fmla="*/ 174 w 282"/>
                <a:gd name="T19" fmla="*/ 25 h 175"/>
                <a:gd name="T20" fmla="*/ 115 w 282"/>
                <a:gd name="T21" fmla="*/ 23 h 175"/>
                <a:gd name="T22" fmla="*/ 68 w 282"/>
                <a:gd name="T23" fmla="*/ 39 h 175"/>
                <a:gd name="T24" fmla="*/ 69 w 282"/>
                <a:gd name="T25" fmla="*/ 0 h 175"/>
                <a:gd name="T26" fmla="*/ 30 w 282"/>
                <a:gd name="T27" fmla="*/ 29 h 175"/>
                <a:gd name="T28" fmla="*/ 5 w 282"/>
                <a:gd name="T29" fmla="*/ 16 h 175"/>
                <a:gd name="T30" fmla="*/ 1 w 282"/>
                <a:gd name="T31" fmla="*/ 46 h 175"/>
                <a:gd name="T32" fmla="*/ 0 w 282"/>
                <a:gd name="T33" fmla="*/ 77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6E29F3C2-9730-4B05-A040-3F10B5E9C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1249"/>
              <a:ext cx="170" cy="93"/>
            </a:xfrm>
            <a:custGeom>
              <a:avLst/>
              <a:gdLst>
                <a:gd name="T0" fmla="*/ 0 w 269"/>
                <a:gd name="T1" fmla="*/ 71 h 147"/>
                <a:gd name="T2" fmla="*/ 26 w 269"/>
                <a:gd name="T3" fmla="*/ 84 h 147"/>
                <a:gd name="T4" fmla="*/ 66 w 269"/>
                <a:gd name="T5" fmla="*/ 56 h 147"/>
                <a:gd name="T6" fmla="*/ 64 w 269"/>
                <a:gd name="T7" fmla="*/ 93 h 147"/>
                <a:gd name="T8" fmla="*/ 110 w 269"/>
                <a:gd name="T9" fmla="*/ 78 h 147"/>
                <a:gd name="T10" fmla="*/ 170 w 269"/>
                <a:gd name="T11" fmla="*/ 80 h 147"/>
                <a:gd name="T12" fmla="*/ 169 w 269"/>
                <a:gd name="T13" fmla="*/ 59 h 147"/>
                <a:gd name="T14" fmla="*/ 153 w 269"/>
                <a:gd name="T15" fmla="*/ 16 h 147"/>
                <a:gd name="T16" fmla="*/ 130 w 269"/>
                <a:gd name="T17" fmla="*/ 0 h 147"/>
                <a:gd name="T18" fmla="*/ 96 w 269"/>
                <a:gd name="T19" fmla="*/ 12 h 147"/>
                <a:gd name="T20" fmla="*/ 66 w 269"/>
                <a:gd name="T21" fmla="*/ 0 h 147"/>
                <a:gd name="T22" fmla="*/ 45 w 269"/>
                <a:gd name="T23" fmla="*/ 9 h 147"/>
                <a:gd name="T24" fmla="*/ 0 w 269"/>
                <a:gd name="T25" fmla="*/ 71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F9C5C27C-BD35-46F8-8118-D089035E6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1050"/>
              <a:ext cx="322" cy="445"/>
            </a:xfrm>
            <a:custGeom>
              <a:avLst/>
              <a:gdLst>
                <a:gd name="T0" fmla="*/ 116 w 510"/>
                <a:gd name="T1" fmla="*/ 0 h 705"/>
                <a:gd name="T2" fmla="*/ 113 w 510"/>
                <a:gd name="T3" fmla="*/ 42 h 705"/>
                <a:gd name="T4" fmla="*/ 85 w 510"/>
                <a:gd name="T5" fmla="*/ 71 h 705"/>
                <a:gd name="T6" fmla="*/ 85 w 510"/>
                <a:gd name="T7" fmla="*/ 100 h 705"/>
                <a:gd name="T8" fmla="*/ 56 w 510"/>
                <a:gd name="T9" fmla="*/ 128 h 705"/>
                <a:gd name="T10" fmla="*/ 27 w 510"/>
                <a:gd name="T11" fmla="*/ 157 h 705"/>
                <a:gd name="T12" fmla="*/ 0 w 510"/>
                <a:gd name="T13" fmla="*/ 198 h 705"/>
                <a:gd name="T14" fmla="*/ 21 w 510"/>
                <a:gd name="T15" fmla="*/ 199 h 705"/>
                <a:gd name="T16" fmla="*/ 59 w 510"/>
                <a:gd name="T17" fmla="*/ 235 h 705"/>
                <a:gd name="T18" fmla="*/ 59 w 510"/>
                <a:gd name="T19" fmla="*/ 271 h 705"/>
                <a:gd name="T20" fmla="*/ 38 w 510"/>
                <a:gd name="T21" fmla="*/ 301 h 705"/>
                <a:gd name="T22" fmla="*/ 68 w 510"/>
                <a:gd name="T23" fmla="*/ 341 h 705"/>
                <a:gd name="T24" fmla="*/ 93 w 510"/>
                <a:gd name="T25" fmla="*/ 331 h 705"/>
                <a:gd name="T26" fmla="*/ 93 w 510"/>
                <a:gd name="T27" fmla="*/ 348 h 705"/>
                <a:gd name="T28" fmla="*/ 74 w 510"/>
                <a:gd name="T29" fmla="*/ 384 h 705"/>
                <a:gd name="T30" fmla="*/ 92 w 510"/>
                <a:gd name="T31" fmla="*/ 405 h 705"/>
                <a:gd name="T32" fmla="*/ 116 w 510"/>
                <a:gd name="T33" fmla="*/ 445 h 705"/>
                <a:gd name="T34" fmla="*/ 136 w 510"/>
                <a:gd name="T35" fmla="*/ 443 h 705"/>
                <a:gd name="T36" fmla="*/ 123 w 510"/>
                <a:gd name="T37" fmla="*/ 411 h 705"/>
                <a:gd name="T38" fmla="*/ 123 w 510"/>
                <a:gd name="T39" fmla="*/ 377 h 705"/>
                <a:gd name="T40" fmla="*/ 143 w 510"/>
                <a:gd name="T41" fmla="*/ 326 h 705"/>
                <a:gd name="T42" fmla="*/ 218 w 510"/>
                <a:gd name="T43" fmla="*/ 273 h 705"/>
                <a:gd name="T44" fmla="*/ 244 w 510"/>
                <a:gd name="T45" fmla="*/ 283 h 705"/>
                <a:gd name="T46" fmla="*/ 269 w 510"/>
                <a:gd name="T47" fmla="*/ 275 h 705"/>
                <a:gd name="T48" fmla="*/ 256 w 510"/>
                <a:gd name="T49" fmla="*/ 230 h 705"/>
                <a:gd name="T50" fmla="*/ 275 w 510"/>
                <a:gd name="T51" fmla="*/ 217 h 705"/>
                <a:gd name="T52" fmla="*/ 269 w 510"/>
                <a:gd name="T53" fmla="*/ 148 h 705"/>
                <a:gd name="T54" fmla="*/ 319 w 510"/>
                <a:gd name="T55" fmla="*/ 116 h 705"/>
                <a:gd name="T56" fmla="*/ 322 w 510"/>
                <a:gd name="T57" fmla="*/ 87 h 705"/>
                <a:gd name="T58" fmla="*/ 292 w 510"/>
                <a:gd name="T59" fmla="*/ 90 h 705"/>
                <a:gd name="T60" fmla="*/ 263 w 510"/>
                <a:gd name="T61" fmla="*/ 66 h 705"/>
                <a:gd name="T62" fmla="*/ 215 w 510"/>
                <a:gd name="T63" fmla="*/ 80 h 705"/>
                <a:gd name="T64" fmla="*/ 188 w 510"/>
                <a:gd name="T65" fmla="*/ 106 h 705"/>
                <a:gd name="T66" fmla="*/ 197 w 510"/>
                <a:gd name="T67" fmla="*/ 54 h 705"/>
                <a:gd name="T68" fmla="*/ 182 w 510"/>
                <a:gd name="T69" fmla="*/ 23 h 705"/>
                <a:gd name="T70" fmla="*/ 161 w 510"/>
                <a:gd name="T71" fmla="*/ 32 h 705"/>
                <a:gd name="T72" fmla="*/ 140 w 510"/>
                <a:gd name="T73" fmla="*/ 10 h 705"/>
                <a:gd name="T74" fmla="*/ 116 w 510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6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80718939-233B-4C48-968E-303A7CB8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137"/>
              <a:ext cx="268" cy="398"/>
            </a:xfrm>
            <a:custGeom>
              <a:avLst/>
              <a:gdLst>
                <a:gd name="T0" fmla="*/ 235 w 425"/>
                <a:gd name="T1" fmla="*/ 13 h 630"/>
                <a:gd name="T2" fmla="*/ 200 w 425"/>
                <a:gd name="T3" fmla="*/ 0 h 630"/>
                <a:gd name="T4" fmla="*/ 198 w 425"/>
                <a:gd name="T5" fmla="*/ 27 h 630"/>
                <a:gd name="T6" fmla="*/ 147 w 425"/>
                <a:gd name="T7" fmla="*/ 61 h 630"/>
                <a:gd name="T8" fmla="*/ 153 w 425"/>
                <a:gd name="T9" fmla="*/ 129 h 630"/>
                <a:gd name="T10" fmla="*/ 134 w 425"/>
                <a:gd name="T11" fmla="*/ 142 h 630"/>
                <a:gd name="T12" fmla="*/ 146 w 425"/>
                <a:gd name="T13" fmla="*/ 188 h 630"/>
                <a:gd name="T14" fmla="*/ 124 w 425"/>
                <a:gd name="T15" fmla="*/ 197 h 630"/>
                <a:gd name="T16" fmla="*/ 96 w 425"/>
                <a:gd name="T17" fmla="*/ 186 h 630"/>
                <a:gd name="T18" fmla="*/ 21 w 425"/>
                <a:gd name="T19" fmla="*/ 239 h 630"/>
                <a:gd name="T20" fmla="*/ 0 w 425"/>
                <a:gd name="T21" fmla="*/ 292 h 630"/>
                <a:gd name="T22" fmla="*/ 1 w 425"/>
                <a:gd name="T23" fmla="*/ 326 h 630"/>
                <a:gd name="T24" fmla="*/ 25 w 425"/>
                <a:gd name="T25" fmla="*/ 379 h 630"/>
                <a:gd name="T26" fmla="*/ 51 w 425"/>
                <a:gd name="T27" fmla="*/ 398 h 630"/>
                <a:gd name="T28" fmla="*/ 78 w 425"/>
                <a:gd name="T29" fmla="*/ 376 h 630"/>
                <a:gd name="T30" fmla="*/ 96 w 425"/>
                <a:gd name="T31" fmla="*/ 379 h 630"/>
                <a:gd name="T32" fmla="*/ 119 w 425"/>
                <a:gd name="T33" fmla="*/ 344 h 630"/>
                <a:gd name="T34" fmla="*/ 106 w 425"/>
                <a:gd name="T35" fmla="*/ 329 h 630"/>
                <a:gd name="T36" fmla="*/ 126 w 425"/>
                <a:gd name="T37" fmla="*/ 313 h 630"/>
                <a:gd name="T38" fmla="*/ 165 w 425"/>
                <a:gd name="T39" fmla="*/ 330 h 630"/>
                <a:gd name="T40" fmla="*/ 185 w 425"/>
                <a:gd name="T41" fmla="*/ 315 h 630"/>
                <a:gd name="T42" fmla="*/ 199 w 425"/>
                <a:gd name="T43" fmla="*/ 320 h 630"/>
                <a:gd name="T44" fmla="*/ 225 w 425"/>
                <a:gd name="T45" fmla="*/ 290 h 630"/>
                <a:gd name="T46" fmla="*/ 259 w 425"/>
                <a:gd name="T47" fmla="*/ 256 h 630"/>
                <a:gd name="T48" fmla="*/ 255 w 425"/>
                <a:gd name="T49" fmla="*/ 238 h 630"/>
                <a:gd name="T50" fmla="*/ 266 w 425"/>
                <a:gd name="T51" fmla="*/ 222 h 630"/>
                <a:gd name="T52" fmla="*/ 268 w 425"/>
                <a:gd name="T53" fmla="*/ 201 h 630"/>
                <a:gd name="T54" fmla="*/ 246 w 425"/>
                <a:gd name="T55" fmla="*/ 184 h 630"/>
                <a:gd name="T56" fmla="*/ 246 w 425"/>
                <a:gd name="T57" fmla="*/ 84 h 630"/>
                <a:gd name="T58" fmla="*/ 226 w 425"/>
                <a:gd name="T59" fmla="*/ 42 h 630"/>
                <a:gd name="T60" fmla="*/ 235 w 425"/>
                <a:gd name="T61" fmla="*/ 13 h 6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solidFill>
              <a:srgbClr val="FF6D6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9A78DA0D-4D1E-46E8-BCEA-3EDA226E8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1136"/>
              <a:ext cx="196" cy="258"/>
            </a:xfrm>
            <a:custGeom>
              <a:avLst/>
              <a:gdLst>
                <a:gd name="T0" fmla="*/ 9 w 309"/>
                <a:gd name="T1" fmla="*/ 15 h 408"/>
                <a:gd name="T2" fmla="*/ 40 w 309"/>
                <a:gd name="T3" fmla="*/ 0 h 408"/>
                <a:gd name="T4" fmla="*/ 61 w 309"/>
                <a:gd name="T5" fmla="*/ 4 h 408"/>
                <a:gd name="T6" fmla="*/ 106 w 309"/>
                <a:gd name="T7" fmla="*/ 28 h 408"/>
                <a:gd name="T8" fmla="*/ 133 w 309"/>
                <a:gd name="T9" fmla="*/ 52 h 408"/>
                <a:gd name="T10" fmla="*/ 166 w 309"/>
                <a:gd name="T11" fmla="*/ 85 h 408"/>
                <a:gd name="T12" fmla="*/ 196 w 309"/>
                <a:gd name="T13" fmla="*/ 114 h 408"/>
                <a:gd name="T14" fmla="*/ 173 w 309"/>
                <a:gd name="T15" fmla="*/ 121 h 408"/>
                <a:gd name="T16" fmla="*/ 129 w 309"/>
                <a:gd name="T17" fmla="*/ 183 h 408"/>
                <a:gd name="T18" fmla="*/ 126 w 309"/>
                <a:gd name="T19" fmla="*/ 216 h 408"/>
                <a:gd name="T20" fmla="*/ 125 w 309"/>
                <a:gd name="T21" fmla="*/ 245 h 408"/>
                <a:gd name="T22" fmla="*/ 112 w 309"/>
                <a:gd name="T23" fmla="*/ 258 h 408"/>
                <a:gd name="T24" fmla="*/ 77 w 309"/>
                <a:gd name="T25" fmla="*/ 226 h 408"/>
                <a:gd name="T26" fmla="*/ 41 w 309"/>
                <a:gd name="T27" fmla="*/ 225 h 408"/>
                <a:gd name="T28" fmla="*/ 44 w 309"/>
                <a:gd name="T29" fmla="*/ 201 h 408"/>
                <a:gd name="T30" fmla="*/ 20 w 309"/>
                <a:gd name="T31" fmla="*/ 185 h 408"/>
                <a:gd name="T32" fmla="*/ 21 w 309"/>
                <a:gd name="T33" fmla="*/ 85 h 408"/>
                <a:gd name="T34" fmla="*/ 0 w 309"/>
                <a:gd name="T35" fmla="*/ 40 h 408"/>
                <a:gd name="T36" fmla="*/ 9 w 309"/>
                <a:gd name="T37" fmla="*/ 15 h 4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A431AE7E-9CC2-4104-822E-AC48241D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874"/>
              <a:ext cx="612" cy="589"/>
            </a:xfrm>
            <a:custGeom>
              <a:avLst/>
              <a:gdLst>
                <a:gd name="T0" fmla="*/ 32 w 928"/>
                <a:gd name="T1" fmla="*/ 44 h 893"/>
                <a:gd name="T2" fmla="*/ 5 w 928"/>
                <a:gd name="T3" fmla="*/ 69 h 893"/>
                <a:gd name="T4" fmla="*/ 0 w 928"/>
                <a:gd name="T5" fmla="*/ 111 h 893"/>
                <a:gd name="T6" fmla="*/ 9 w 928"/>
                <a:gd name="T7" fmla="*/ 165 h 893"/>
                <a:gd name="T8" fmla="*/ 43 w 928"/>
                <a:gd name="T9" fmla="*/ 179 h 893"/>
                <a:gd name="T10" fmla="*/ 51 w 928"/>
                <a:gd name="T11" fmla="*/ 197 h 893"/>
                <a:gd name="T12" fmla="*/ 85 w 928"/>
                <a:gd name="T13" fmla="*/ 203 h 893"/>
                <a:gd name="T14" fmla="*/ 127 w 928"/>
                <a:gd name="T15" fmla="*/ 241 h 893"/>
                <a:gd name="T16" fmla="*/ 73 w 928"/>
                <a:gd name="T17" fmla="*/ 346 h 893"/>
                <a:gd name="T18" fmla="*/ 43 w 928"/>
                <a:gd name="T19" fmla="*/ 421 h 893"/>
                <a:gd name="T20" fmla="*/ 18 w 928"/>
                <a:gd name="T21" fmla="*/ 446 h 893"/>
                <a:gd name="T22" fmla="*/ 36 w 928"/>
                <a:gd name="T23" fmla="*/ 476 h 893"/>
                <a:gd name="T24" fmla="*/ 64 w 928"/>
                <a:gd name="T25" fmla="*/ 511 h 893"/>
                <a:gd name="T26" fmla="*/ 57 w 928"/>
                <a:gd name="T27" fmla="*/ 540 h 893"/>
                <a:gd name="T28" fmla="*/ 83 w 928"/>
                <a:gd name="T29" fmla="*/ 557 h 893"/>
                <a:gd name="T30" fmla="*/ 100 w 928"/>
                <a:gd name="T31" fmla="*/ 576 h 893"/>
                <a:gd name="T32" fmla="*/ 125 w 928"/>
                <a:gd name="T33" fmla="*/ 561 h 893"/>
                <a:gd name="T34" fmla="*/ 415 w 928"/>
                <a:gd name="T35" fmla="*/ 589 h 893"/>
                <a:gd name="T36" fmla="*/ 471 w 928"/>
                <a:gd name="T37" fmla="*/ 507 h 893"/>
                <a:gd name="T38" fmla="*/ 462 w 928"/>
                <a:gd name="T39" fmla="*/ 483 h 893"/>
                <a:gd name="T40" fmla="*/ 466 w 928"/>
                <a:gd name="T41" fmla="*/ 461 h 893"/>
                <a:gd name="T42" fmla="*/ 502 w 928"/>
                <a:gd name="T43" fmla="*/ 426 h 893"/>
                <a:gd name="T44" fmla="*/ 515 w 928"/>
                <a:gd name="T45" fmla="*/ 398 h 893"/>
                <a:gd name="T46" fmla="*/ 497 w 928"/>
                <a:gd name="T47" fmla="*/ 375 h 893"/>
                <a:gd name="T48" fmla="*/ 524 w 928"/>
                <a:gd name="T49" fmla="*/ 334 h 893"/>
                <a:gd name="T50" fmla="*/ 584 w 928"/>
                <a:gd name="T51" fmla="*/ 275 h 893"/>
                <a:gd name="T52" fmla="*/ 582 w 928"/>
                <a:gd name="T53" fmla="*/ 249 h 893"/>
                <a:gd name="T54" fmla="*/ 611 w 928"/>
                <a:gd name="T55" fmla="*/ 218 h 893"/>
                <a:gd name="T56" fmla="*/ 612 w 928"/>
                <a:gd name="T57" fmla="*/ 177 h 893"/>
                <a:gd name="T58" fmla="*/ 559 w 928"/>
                <a:gd name="T59" fmla="*/ 156 h 893"/>
                <a:gd name="T60" fmla="*/ 515 w 928"/>
                <a:gd name="T61" fmla="*/ 173 h 893"/>
                <a:gd name="T62" fmla="*/ 468 w 928"/>
                <a:gd name="T63" fmla="*/ 220 h 893"/>
                <a:gd name="T64" fmla="*/ 432 w 928"/>
                <a:gd name="T65" fmla="*/ 211 h 893"/>
                <a:gd name="T66" fmla="*/ 404 w 928"/>
                <a:gd name="T67" fmla="*/ 214 h 893"/>
                <a:gd name="T68" fmla="*/ 388 w 928"/>
                <a:gd name="T69" fmla="*/ 220 h 893"/>
                <a:gd name="T70" fmla="*/ 354 w 928"/>
                <a:gd name="T71" fmla="*/ 231 h 893"/>
                <a:gd name="T72" fmla="*/ 394 w 928"/>
                <a:gd name="T73" fmla="*/ 205 h 893"/>
                <a:gd name="T74" fmla="*/ 394 w 928"/>
                <a:gd name="T75" fmla="*/ 178 h 893"/>
                <a:gd name="T76" fmla="*/ 388 w 928"/>
                <a:gd name="T77" fmla="*/ 142 h 893"/>
                <a:gd name="T78" fmla="*/ 428 w 928"/>
                <a:gd name="T79" fmla="*/ 120 h 893"/>
                <a:gd name="T80" fmla="*/ 447 w 928"/>
                <a:gd name="T81" fmla="*/ 136 h 893"/>
                <a:gd name="T82" fmla="*/ 481 w 928"/>
                <a:gd name="T83" fmla="*/ 122 h 893"/>
                <a:gd name="T84" fmla="*/ 499 w 928"/>
                <a:gd name="T85" fmla="*/ 144 h 893"/>
                <a:gd name="T86" fmla="*/ 499 w 928"/>
                <a:gd name="T87" fmla="*/ 170 h 893"/>
                <a:gd name="T88" fmla="*/ 470 w 928"/>
                <a:gd name="T89" fmla="*/ 201 h 893"/>
                <a:gd name="T90" fmla="*/ 442 w 928"/>
                <a:gd name="T91" fmla="*/ 195 h 893"/>
                <a:gd name="T92" fmla="*/ 410 w 928"/>
                <a:gd name="T93" fmla="*/ 199 h 893"/>
                <a:gd name="T94" fmla="*/ 381 w 928"/>
                <a:gd name="T95" fmla="*/ 181 h 893"/>
                <a:gd name="T96" fmla="*/ 329 w 928"/>
                <a:gd name="T97" fmla="*/ 183 h 893"/>
                <a:gd name="T98" fmla="*/ 286 w 928"/>
                <a:gd name="T99" fmla="*/ 118 h 893"/>
                <a:gd name="T100" fmla="*/ 259 w 928"/>
                <a:gd name="T101" fmla="*/ 59 h 893"/>
                <a:gd name="T102" fmla="*/ 210 w 928"/>
                <a:gd name="T103" fmla="*/ 32 h 893"/>
                <a:gd name="T104" fmla="*/ 193 w 928"/>
                <a:gd name="T105" fmla="*/ 0 h 893"/>
                <a:gd name="T106" fmla="*/ 147 w 928"/>
                <a:gd name="T107" fmla="*/ 3 h 893"/>
                <a:gd name="T108" fmla="*/ 143 w 928"/>
                <a:gd name="T109" fmla="*/ 24 h 893"/>
                <a:gd name="T110" fmla="*/ 112 w 928"/>
                <a:gd name="T111" fmla="*/ 37 h 893"/>
                <a:gd name="T112" fmla="*/ 92 w 928"/>
                <a:gd name="T113" fmla="*/ 26 h 893"/>
                <a:gd name="T114" fmla="*/ 67 w 928"/>
                <a:gd name="T115" fmla="*/ 38 h 893"/>
                <a:gd name="T116" fmla="*/ 32 w 928"/>
                <a:gd name="T117" fmla="*/ 44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rgbClr val="96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DB313451-3D4A-4821-9142-B91FA893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789"/>
              <a:ext cx="232" cy="268"/>
            </a:xfrm>
            <a:custGeom>
              <a:avLst/>
              <a:gdLst>
                <a:gd name="T0" fmla="*/ 116 w 367"/>
                <a:gd name="T1" fmla="*/ 83 h 424"/>
                <a:gd name="T2" fmla="*/ 53 w 367"/>
                <a:gd name="T3" fmla="*/ 103 h 424"/>
                <a:gd name="T4" fmla="*/ 0 w 367"/>
                <a:gd name="T5" fmla="*/ 86 h 424"/>
                <a:gd name="T6" fmla="*/ 15 w 367"/>
                <a:gd name="T7" fmla="*/ 116 h 424"/>
                <a:gd name="T8" fmla="*/ 66 w 367"/>
                <a:gd name="T9" fmla="*/ 143 h 424"/>
                <a:gd name="T10" fmla="*/ 93 w 367"/>
                <a:gd name="T11" fmla="*/ 204 h 424"/>
                <a:gd name="T12" fmla="*/ 137 w 367"/>
                <a:gd name="T13" fmla="*/ 268 h 424"/>
                <a:gd name="T14" fmla="*/ 150 w 367"/>
                <a:gd name="T15" fmla="*/ 266 h 424"/>
                <a:gd name="T16" fmla="*/ 169 w 367"/>
                <a:gd name="T17" fmla="*/ 222 h 424"/>
                <a:gd name="T18" fmla="*/ 211 w 367"/>
                <a:gd name="T19" fmla="*/ 188 h 424"/>
                <a:gd name="T20" fmla="*/ 232 w 367"/>
                <a:gd name="T21" fmla="*/ 133 h 424"/>
                <a:gd name="T22" fmla="*/ 207 w 367"/>
                <a:gd name="T23" fmla="*/ 103 h 424"/>
                <a:gd name="T24" fmla="*/ 181 w 367"/>
                <a:gd name="T25" fmla="*/ 51 h 424"/>
                <a:gd name="T26" fmla="*/ 177 w 367"/>
                <a:gd name="T27" fmla="*/ 0 h 424"/>
                <a:gd name="T28" fmla="*/ 137 w 367"/>
                <a:gd name="T29" fmla="*/ 25 h 424"/>
                <a:gd name="T30" fmla="*/ 116 w 367"/>
                <a:gd name="T31" fmla="*/ 83 h 4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xmlns="" id="{FAB7CCBC-A2FC-4772-8804-57FC83FE1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621"/>
              <a:ext cx="2" cy="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3 h 4"/>
                <a:gd name="T4" fmla="*/ 0 w 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3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EC9B4F-DBBD-4AF2-9E64-5EDF7D4F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407" y="272404"/>
            <a:ext cx="8640000" cy="584775"/>
          </a:xfrm>
        </p:spPr>
        <p:txBody>
          <a:bodyPr/>
          <a:lstStyle/>
          <a:p>
            <a:r>
              <a:rPr lang="pt-BR" sz="3200" dirty="0"/>
              <a:t>Brasil na liderança mundial</a:t>
            </a:r>
            <a:endParaRPr lang="es-419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05F52CF-8E5C-41A8-A6B6-4E4E5DDD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Líder mundial no uso de bioinsumos em geral</a:t>
            </a:r>
            <a:endParaRPr lang="pt-BR" sz="3200" dirty="0"/>
          </a:p>
          <a:p>
            <a:r>
              <a:rPr lang="pt-BR" sz="3200" dirty="0"/>
              <a:t> </a:t>
            </a:r>
            <a:r>
              <a:rPr lang="pt-BR" sz="3600" dirty="0"/>
              <a:t>Integração pesquisa-regulatório –produção</a:t>
            </a:r>
          </a:p>
          <a:p>
            <a:r>
              <a:rPr lang="pt-BR" sz="3200" dirty="0"/>
              <a:t>  Parque industrial de bioinsumos moderno e inovador</a:t>
            </a:r>
          </a:p>
          <a:p>
            <a:r>
              <a:rPr lang="pt-BR" sz="3200" dirty="0"/>
              <a:t>Agricultor altamente receptivo a produtos biológicos</a:t>
            </a:r>
          </a:p>
          <a:p>
            <a:endParaRPr lang="es-419" sz="3200" dirty="0"/>
          </a:p>
        </p:txBody>
      </p:sp>
      <p:pic>
        <p:nvPicPr>
          <p:cNvPr id="7172" name="Picture 4" descr="Cafu (Brasil) | Copa do mundo 2002, Taça copa do mundo, Copa ...">
            <a:extLst>
              <a:ext uri="{FF2B5EF4-FFF2-40B4-BE49-F238E27FC236}">
                <a16:creationId xmlns:a16="http://schemas.microsoft.com/office/drawing/2014/main" xmlns="" id="{3069C6E2-A520-4A83-9F2C-C148A4EE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5" y="15232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iple Helix Innovation">
            <a:extLst>
              <a:ext uri="{FF2B5EF4-FFF2-40B4-BE49-F238E27FC236}">
                <a16:creationId xmlns:a16="http://schemas.microsoft.com/office/drawing/2014/main" xmlns="" id="{17E49F2C-6F0C-4190-8FFF-6A77719E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84" y="2486939"/>
            <a:ext cx="2335923" cy="7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1F048DAC-2BC5-4931-9A4D-286DA202522D}"/>
              </a:ext>
            </a:extLst>
          </p:cNvPr>
          <p:cNvSpPr/>
          <p:nvPr/>
        </p:nvSpPr>
        <p:spPr>
          <a:xfrm>
            <a:off x="1024758" y="4767263"/>
            <a:ext cx="9758855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Cepas de microrganismos selecionadas, de alta qualidade, testadas em ensaios agronômicos  e aprovadas pelo MAPA 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24327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4AEB8CC-7F2B-4046-ABDF-C4E3858A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7710" y="1639608"/>
            <a:ext cx="5561213" cy="4473018"/>
          </a:xfrm>
        </p:spPr>
        <p:txBody>
          <a:bodyPr>
            <a:normAutofit/>
          </a:bodyPr>
          <a:lstStyle/>
          <a:p>
            <a:r>
              <a:rPr lang="pt-BR" sz="5400" dirty="0"/>
              <a:t>Alta concentração dos microrganismos é fundamental.</a:t>
            </a:r>
            <a:endParaRPr lang="es-419" sz="5400" dirty="0"/>
          </a:p>
        </p:txBody>
      </p:sp>
      <p:pic>
        <p:nvPicPr>
          <p:cNvPr id="1026" name="Picture 2" descr="Placas de petri png | PNGWing">
            <a:extLst>
              <a:ext uri="{FF2B5EF4-FFF2-40B4-BE49-F238E27FC236}">
                <a16:creationId xmlns:a16="http://schemas.microsoft.com/office/drawing/2014/main" xmlns="" id="{EA4DCD39-0248-492A-ACD4-CE011557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9" y="111491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quipamentos e vidrarias laboratorio de microbiologia - Mega Store Lab">
            <a:extLst>
              <a:ext uri="{FF2B5EF4-FFF2-40B4-BE49-F238E27FC236}">
                <a16:creationId xmlns:a16="http://schemas.microsoft.com/office/drawing/2014/main" xmlns="" id="{8F798674-887F-432D-AB1B-3866C55FE93F}"/>
              </a:ext>
            </a:extLst>
          </p:cNvPr>
          <p:cNvPicPr>
            <a:picLocks noGrp="1" noChangeAspect="1" noChangeArrowheads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6848"/>
          <a:stretch>
            <a:fillRect/>
          </a:stretch>
        </p:blipFill>
        <p:spPr bwMode="auto">
          <a:xfrm>
            <a:off x="914401" y="3014162"/>
            <a:ext cx="3137338" cy="31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7607021F-131D-4A96-8FA7-36D62F3DC243}"/>
              </a:ext>
            </a:extLst>
          </p:cNvPr>
          <p:cNvSpPr/>
          <p:nvPr/>
        </p:nvSpPr>
        <p:spPr>
          <a:xfrm>
            <a:off x="5360276" y="5123792"/>
            <a:ext cx="4603531" cy="1702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Mas, antes de passar para o próximo slide...</a:t>
            </a:r>
            <a:endParaRPr lang="es-419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8">
            <a:extLst>
              <a:ext uri="{FF2B5EF4-FFF2-40B4-BE49-F238E27FC236}">
                <a16:creationId xmlns:a16="http://schemas.microsoft.com/office/drawing/2014/main" xmlns="" id="{9623A1A2-AB4C-4D48-B874-1DA48F1AF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690562" y="549870"/>
            <a:ext cx="4048116" cy="40221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58800">
            <a:solidFill>
              <a:srgbClr val="7CBF33"/>
            </a:solidFill>
          </a:ln>
        </p:spPr>
      </p:pic>
      <p:pic>
        <p:nvPicPr>
          <p:cNvPr id="12" name="Espaço Reservado para Imagem 5">
            <a:extLst>
              <a:ext uri="{FF2B5EF4-FFF2-40B4-BE49-F238E27FC236}">
                <a16:creationId xmlns:a16="http://schemas.microsoft.com/office/drawing/2014/main" xmlns="" id="{53204575-55AE-4C61-AFE6-17FA0D4B838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7241"/>
          <a:stretch>
            <a:fillRect/>
          </a:stretch>
        </p:blipFill>
        <p:spPr>
          <a:xfrm>
            <a:off x="6805611" y="644664"/>
            <a:ext cx="4695827" cy="3784462"/>
          </a:xfr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A3BC1FC-33D4-4FB8-8706-4633E7DEB236}"/>
              </a:ext>
            </a:extLst>
          </p:cNvPr>
          <p:cNvSpPr/>
          <p:nvPr/>
        </p:nvSpPr>
        <p:spPr>
          <a:xfrm>
            <a:off x="3419475" y="4495025"/>
            <a:ext cx="5130166" cy="23020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Como</a:t>
            </a:r>
            <a:r>
              <a:rPr lang="pt-BR" sz="4400" dirty="0"/>
              <a:t> </a:t>
            </a:r>
            <a:r>
              <a:rPr lang="pt-BR" sz="5400" b="1" dirty="0">
                <a:solidFill>
                  <a:srgbClr val="FF0000"/>
                </a:solidFill>
              </a:rPr>
              <a:t>não</a:t>
            </a:r>
            <a:r>
              <a:rPr lang="pt-BR" sz="4400" dirty="0"/>
              <a:t>   	</a:t>
            </a:r>
            <a:r>
              <a:rPr lang="pt-BR" sz="4400" dirty="0">
                <a:solidFill>
                  <a:schemeClr val="tx1"/>
                </a:solidFill>
              </a:rPr>
              <a:t>produzir bioinsumos</a:t>
            </a:r>
            <a:endParaRPr lang="es-419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DBB128A-46C4-4EC3-8910-E99920680F12}"/>
              </a:ext>
            </a:extLst>
          </p:cNvPr>
          <p:cNvSpPr/>
          <p:nvPr/>
        </p:nvSpPr>
        <p:spPr>
          <a:xfrm>
            <a:off x="0" y="1526297"/>
            <a:ext cx="12192000" cy="5331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050" name="Picture 2" descr="Uso do cinto de segurança diminui ou até evita traumatismos - DDS Online">
            <a:extLst>
              <a:ext uri="{FF2B5EF4-FFF2-40B4-BE49-F238E27FC236}">
                <a16:creationId xmlns:a16="http://schemas.microsoft.com/office/drawing/2014/main" xmlns="" id="{07EA18A7-A20B-4FD9-BC55-FF2DCFBCCD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4" y="1526297"/>
            <a:ext cx="5302789" cy="26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lular é a principal causa de acidentes de trânsito com pessoas de 20 a 39  anos | Jusbrasil">
            <a:extLst>
              <a:ext uri="{FF2B5EF4-FFF2-40B4-BE49-F238E27FC236}">
                <a16:creationId xmlns:a16="http://schemas.microsoft.com/office/drawing/2014/main" xmlns="" id="{A6CF4E6D-3BF1-49CB-A1CF-59FABA9F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4206736"/>
            <a:ext cx="5302789" cy="26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4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109B7E-C093-4F66-8192-DC382E2F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800" y="35905"/>
            <a:ext cx="8640000" cy="646331"/>
          </a:xfrm>
        </p:spPr>
        <p:txBody>
          <a:bodyPr/>
          <a:lstStyle/>
          <a:p>
            <a:r>
              <a:rPr lang="pt-BR" dirty="0"/>
              <a:t>Como </a:t>
            </a:r>
            <a:r>
              <a:rPr lang="pt-BR" sz="3600" dirty="0"/>
              <a:t>produzir</a:t>
            </a:r>
            <a:r>
              <a:rPr lang="pt-BR" dirty="0"/>
              <a:t> inoculantes </a:t>
            </a:r>
            <a:endParaRPr lang="es-419" dirty="0"/>
          </a:p>
        </p:txBody>
      </p:sp>
      <p:pic>
        <p:nvPicPr>
          <p:cNvPr id="6148" name="Picture 4" descr="Vidro x plástico? Os melhores fermentadores para fabricação de cerveja -  Bil Bil Beer Brewshop">
            <a:extLst>
              <a:ext uri="{FF2B5EF4-FFF2-40B4-BE49-F238E27FC236}">
                <a16:creationId xmlns:a16="http://schemas.microsoft.com/office/drawing/2014/main" xmlns="" id="{18C7C530-2066-497C-B251-8CEEE8B8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49" y="1008148"/>
            <a:ext cx="3734525" cy="19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ermentador | R&amp;G Maquinas">
            <a:extLst>
              <a:ext uri="{FF2B5EF4-FFF2-40B4-BE49-F238E27FC236}">
                <a16:creationId xmlns:a16="http://schemas.microsoft.com/office/drawing/2014/main" xmlns="" id="{AAD0486A-E480-4519-9F2D-9292762C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62" y="847614"/>
            <a:ext cx="1584959" cy="21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9FC513A-1DCA-4A05-B10A-5D8320D05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1151" r="7889" b="64500"/>
          <a:stretch/>
        </p:blipFill>
        <p:spPr>
          <a:xfrm>
            <a:off x="-79268" y="3059301"/>
            <a:ext cx="11316860" cy="3762794"/>
          </a:xfrm>
          <a:prstGeom prst="rect">
            <a:avLst/>
          </a:prstGeom>
        </p:spPr>
      </p:pic>
      <p:sp>
        <p:nvSpPr>
          <p:cNvPr id="9" name="Seta: para Cima 8">
            <a:extLst>
              <a:ext uri="{FF2B5EF4-FFF2-40B4-BE49-F238E27FC236}">
                <a16:creationId xmlns:a16="http://schemas.microsoft.com/office/drawing/2014/main" xmlns="" id="{F6F9039B-A159-44F3-AD4D-2F8491A3E37F}"/>
              </a:ext>
            </a:extLst>
          </p:cNvPr>
          <p:cNvSpPr/>
          <p:nvPr/>
        </p:nvSpPr>
        <p:spPr>
          <a:xfrm>
            <a:off x="7204841" y="6048362"/>
            <a:ext cx="1403131" cy="4155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xmlns="" id="{5BD95E35-DC51-4E62-8F7D-6EB227188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6" y="1087893"/>
            <a:ext cx="3499945" cy="1971408"/>
          </a:xfrm>
        </p:spPr>
      </p:pic>
    </p:spTree>
    <p:extLst>
      <p:ext uri="{BB962C8B-B14F-4D97-AF65-F5344CB8AC3E}">
        <p14:creationId xmlns:p14="http://schemas.microsoft.com/office/powerpoint/2010/main" val="18938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93F2427-C973-4760-B7D7-E783C334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351" y="1625707"/>
            <a:ext cx="6038194" cy="4351338"/>
          </a:xfrm>
        </p:spPr>
        <p:txBody>
          <a:bodyPr>
            <a:normAutofit/>
          </a:bodyPr>
          <a:lstStyle/>
          <a:p>
            <a:r>
              <a:rPr lang="pt-BR" sz="4400" dirty="0"/>
              <a:t>Juntos, vamos manter o Brasil na </a:t>
            </a:r>
            <a:r>
              <a:rPr lang="pt-BR" sz="4400" b="1" dirty="0"/>
              <a:t>liderança mundial </a:t>
            </a:r>
            <a:r>
              <a:rPr lang="pt-BR" sz="4400" dirty="0"/>
              <a:t>de bioinsumos, do ponto de vista de volume de uso e de tecnologia</a:t>
            </a:r>
            <a:endParaRPr lang="es-419" sz="4400" dirty="0"/>
          </a:p>
        </p:txBody>
      </p:sp>
      <p:pic>
        <p:nvPicPr>
          <p:cNvPr id="5" name="Picture 4" descr="Cafu (Brasil) | Copa do mundo 2002, Taça copa do mundo, Copa ...">
            <a:extLst>
              <a:ext uri="{FF2B5EF4-FFF2-40B4-BE49-F238E27FC236}">
                <a16:creationId xmlns:a16="http://schemas.microsoft.com/office/drawing/2014/main" xmlns="" id="{B1C09155-7C8A-4789-98D4-30F0696B8541}"/>
              </a:ext>
            </a:extLst>
          </p:cNvPr>
          <p:cNvPicPr>
            <a:picLocks noGrp="1" noChangeAspect="1" noChangeArrowheads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b="5629"/>
          <a:stretch>
            <a:fillRect/>
          </a:stretch>
        </p:blipFill>
        <p:spPr bwMode="auto">
          <a:xfrm>
            <a:off x="2412124" y="1625707"/>
            <a:ext cx="1797269" cy="15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antio da soja avança no Pará com expectativa de 8% a mais nos hectares  cultivados - YouTube">
            <a:extLst>
              <a:ext uri="{FF2B5EF4-FFF2-40B4-BE49-F238E27FC236}">
                <a16:creationId xmlns:a16="http://schemas.microsoft.com/office/drawing/2014/main" xmlns="" id="{FD4B9463-3D20-453F-99EF-2F6D8D1E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2000"/>
          <a:stretch>
            <a:fillRect/>
          </a:stretch>
        </p:blipFill>
        <p:spPr bwMode="auto">
          <a:xfrm>
            <a:off x="2364826" y="4186349"/>
            <a:ext cx="1844568" cy="1844568"/>
          </a:xfrm>
          <a:prstGeom prst="rect">
            <a:avLst/>
          </a:prstGeom>
          <a:noFill/>
          <a:ln w="558800">
            <a:solidFill>
              <a:srgbClr val="7CB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2F32C85E-062D-4C65-8729-27E88FAB1F7C}"/>
              </a:ext>
            </a:extLst>
          </p:cNvPr>
          <p:cNvSpPr/>
          <p:nvPr/>
        </p:nvSpPr>
        <p:spPr>
          <a:xfrm>
            <a:off x="6206359" y="299545"/>
            <a:ext cx="3741682" cy="132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Projeto de Lei 3668</a:t>
            </a:r>
            <a:endParaRPr lang="es-419" sz="4000" dirty="0"/>
          </a:p>
        </p:txBody>
      </p:sp>
    </p:spTree>
    <p:extLst>
      <p:ext uri="{BB962C8B-B14F-4D97-AF65-F5344CB8AC3E}">
        <p14:creationId xmlns:p14="http://schemas.microsoft.com/office/powerpoint/2010/main" val="1413564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191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 Light</vt:lpstr>
      <vt:lpstr>Quire Sans</vt:lpstr>
      <vt:lpstr>Tenorite</vt:lpstr>
      <vt:lpstr>Tema do Office</vt:lpstr>
      <vt:lpstr>Audiência Pública Câmara dos Deputados 16/04/2004  </vt:lpstr>
      <vt:lpstr>Bioinsumos</vt:lpstr>
      <vt:lpstr>Apresentação do PowerPoint</vt:lpstr>
      <vt:lpstr>Brasil na liderança mundial</vt:lpstr>
      <vt:lpstr>Apresentação do PowerPoint</vt:lpstr>
      <vt:lpstr>Apresentação do PowerPoint</vt:lpstr>
      <vt:lpstr>Apresentação do PowerPoint</vt:lpstr>
      <vt:lpstr>Como produzir inoculantes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Raymundo</dc:creator>
  <cp:lastModifiedBy>Gelmara Gründemann Paggi</cp:lastModifiedBy>
  <cp:revision>174</cp:revision>
  <dcterms:created xsi:type="dcterms:W3CDTF">2023-06-16T17:19:42Z</dcterms:created>
  <dcterms:modified xsi:type="dcterms:W3CDTF">2024-04-15T18:37:16Z</dcterms:modified>
</cp:coreProperties>
</file>