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1955" r:id="rId2"/>
    <p:sldId id="256" r:id="rId3"/>
    <p:sldId id="288" r:id="rId4"/>
    <p:sldId id="2254" r:id="rId5"/>
    <p:sldId id="258" r:id="rId6"/>
    <p:sldId id="1947" r:id="rId7"/>
    <p:sldId id="275" r:id="rId8"/>
    <p:sldId id="278" r:id="rId9"/>
    <p:sldId id="276" r:id="rId10"/>
    <p:sldId id="1948" r:id="rId11"/>
    <p:sldId id="2261" r:id="rId12"/>
    <p:sldId id="269" r:id="rId13"/>
    <p:sldId id="1951" r:id="rId14"/>
    <p:sldId id="1954" r:id="rId15"/>
    <p:sldId id="274" r:id="rId16"/>
    <p:sldId id="279" r:id="rId17"/>
    <p:sldId id="282" r:id="rId18"/>
    <p:sldId id="283" r:id="rId19"/>
    <p:sldId id="2237" r:id="rId20"/>
    <p:sldId id="2260" r:id="rId21"/>
  </p:sldIdLst>
  <p:sldSz cx="18288000" cy="10287000"/>
  <p:notesSz cx="6888163" cy="100203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 Light" panose="020B0604020202020204" charset="0"/>
      <p:regular r:id="rId27"/>
      <p:bold r:id="rId28"/>
      <p:italic r:id="rId29"/>
      <p:boldItalic r:id="rId30"/>
    </p:embeddedFont>
    <p:embeddedFont>
      <p:font typeface="Roboto Medium" panose="020B060402020202020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Montserrat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jLmmlymY/7Hjq7m+qFSchzTPnz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B6FCC8"/>
    <a:srgbClr val="CC6600"/>
    <a:srgbClr val="000099"/>
    <a:srgbClr val="808080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62DA56-4D00-4A80-B577-194740FF85C0}">
  <a:tblStyle styleId="{AF62DA56-4D00-4A80-B577-194740FF85C0}" styleName="Table_0">
    <a:wholeTbl>
      <a:tcTxStyle b="off" i="off">
        <a:font>
          <a:latin typeface="Roboto"/>
          <a:ea typeface="Roboto"/>
          <a:cs typeface="Roboto"/>
        </a:font>
        <a:srgbClr val="333333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2" autoAdjust="0"/>
    <p:restoredTop sz="94719"/>
  </p:normalViewPr>
  <p:slideViewPr>
    <p:cSldViewPr snapToGrid="0">
      <p:cViewPr varScale="1">
        <p:scale>
          <a:sx n="74" d="100"/>
          <a:sy n="74" d="100"/>
        </p:scale>
        <p:origin x="8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5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4871" cy="50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01698" y="0"/>
            <a:ext cx="2984871" cy="50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7547"/>
            <a:ext cx="2984871" cy="50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pt-BR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‹nº›</a:t>
            </a:fld>
            <a:endParaRPr lang="pt-BR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84597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8" name="Google Shape;1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6719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26171b50929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8" name="Google Shape;958;g26171b50929_0_610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59" name="Google Shape;959;g26171b50929_0_610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pt-BR"/>
              <a:pPr algn="r">
                <a:buSzPts val="1400"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272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26171b50929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8" name="Google Shape;958;g26171b50929_0_610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59" name="Google Shape;959;g26171b50929_0_610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pt-BR"/>
              <a:pPr algn="r">
                <a:buSzPts val="1400"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6352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26171b50929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5" name="Google Shape;1025;g26171b50929_0_755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r>
              <a:rPr lang="pt-BR" b="0" i="0" dirty="0">
                <a:solidFill>
                  <a:srgbClr val="333333"/>
                </a:solidFill>
                <a:effectLst/>
                <a:latin typeface="Inter"/>
              </a:rPr>
              <a:t>O produto deve ser pulverizado sobre as folhas, e, ao comê-las, as lagartas são afetadas pela ação dessas proteínas.</a:t>
            </a:r>
          </a:p>
          <a:p>
            <a:pPr marL="0" indent="0"/>
            <a:r>
              <a:rPr lang="pt-BR" dirty="0"/>
              <a:t>A primeira pulverização deve ser realizada assim que forem observados os primeiros sinais de folhas raspadas, que pode ocorrer entre os 5 e 15 dias após a germinação.</a:t>
            </a:r>
            <a:endParaRPr dirty="0"/>
          </a:p>
        </p:txBody>
      </p:sp>
      <p:sp>
        <p:nvSpPr>
          <p:cNvPr id="1026" name="Google Shape;1026;g26171b50929_0_755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pt-BR"/>
              <a:pPr algn="r">
                <a:buSzPts val="1400"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796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26171b50929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5" name="Google Shape;1025;g26171b50929_0_755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r>
              <a:rPr lang="pt-BR" b="0" i="0" dirty="0">
                <a:solidFill>
                  <a:srgbClr val="333333"/>
                </a:solidFill>
                <a:effectLst/>
                <a:latin typeface="Inter"/>
              </a:rPr>
              <a:t>Alta virulência em adultos e em todos os estágios de ninfas de </a:t>
            </a:r>
            <a:r>
              <a:rPr lang="pt-BR" b="0" i="0" dirty="0" err="1">
                <a:solidFill>
                  <a:srgbClr val="333333"/>
                </a:solidFill>
                <a:effectLst/>
                <a:latin typeface="Inter"/>
              </a:rPr>
              <a:t>mosca-branca</a:t>
            </a:r>
            <a:endParaRPr lang="pt-BR" b="0" i="0" dirty="0">
              <a:solidFill>
                <a:srgbClr val="333333"/>
              </a:solidFill>
              <a:effectLst/>
              <a:latin typeface="Inter"/>
            </a:endParaRPr>
          </a:p>
          <a:p>
            <a:pPr marL="0" indent="0"/>
            <a:r>
              <a:rPr lang="pt-BR" b="0" i="0" dirty="0">
                <a:solidFill>
                  <a:srgbClr val="333333"/>
                </a:solidFill>
                <a:effectLst/>
                <a:latin typeface="Inter"/>
              </a:rPr>
              <a:t>Ninfas (1, 3) e adultos colonizados (4)</a:t>
            </a:r>
          </a:p>
          <a:p>
            <a:pPr marL="0" indent="0"/>
            <a:endParaRPr dirty="0"/>
          </a:p>
        </p:txBody>
      </p:sp>
      <p:sp>
        <p:nvSpPr>
          <p:cNvPr id="1026" name="Google Shape;1026;g26171b50929_0_755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pt-BR"/>
              <a:pPr algn="r">
                <a:buSzPts val="1400"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255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6171b50929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7" name="Google Shape;1037;g26171b50929_0_751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38" name="Google Shape;1038;g26171b50929_0_751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pt-BR"/>
              <a:pPr algn="r">
                <a:buSzPts val="1400"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920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6171b50929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7" name="Google Shape;1197;g26171b50929_0_795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98" name="Google Shape;1198;g26171b50929_0_795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pt-BR"/>
              <a:pPr algn="r">
                <a:buSzPts val="1400"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66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26171b50929_0_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3" name="Google Shape;1233;g26171b50929_0_942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234" name="Google Shape;1234;g26171b50929_0_942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pt-BR"/>
              <a:pPr algn="r">
                <a:buSzPts val="1400"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2012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26171b50929_0_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3" name="Google Shape;1253;g26171b50929_0_946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54" name="Google Shape;1254;g26171b50929_0_946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pt-BR"/>
              <a:pPr algn="r">
                <a:buSzPts val="1400"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0505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744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201dabda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d201dabda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d201dabda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687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i="0">
                <a:latin typeface="Arial"/>
                <a:ea typeface="Arial"/>
                <a:cs typeface="Arial"/>
                <a:sym typeface="Arial"/>
              </a:rPr>
              <a:t>A Embrapa possui 34 Portfólios, que são instrumentos de apoio gerencial para organização de projetos em temas estratégicos.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247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91934e70a3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291934e70a3_0_119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1" name="Google Shape;211;g291934e70a3_0_119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pt-BR"/>
              <a:pPr algn="r">
                <a:buSzPts val="1200"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35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Bionematicidas</a:t>
            </a:r>
            <a:r>
              <a:rPr lang="pt-BR" dirty="0"/>
              <a:t>: Bacillus spp.; </a:t>
            </a:r>
            <a:r>
              <a:rPr lang="pt-BR" dirty="0" err="1"/>
              <a:t>Pasteuria</a:t>
            </a:r>
            <a:r>
              <a:rPr lang="pt-BR" dirty="0"/>
              <a:t> </a:t>
            </a:r>
            <a:r>
              <a:rPr lang="pt-BR" dirty="0" err="1"/>
              <a:t>nishizawae</a:t>
            </a:r>
            <a:r>
              <a:rPr lang="pt-BR" dirty="0"/>
              <a:t>; Pseudomonas </a:t>
            </a:r>
            <a:r>
              <a:rPr lang="pt-BR" dirty="0" err="1"/>
              <a:t>oryzihabitans</a:t>
            </a:r>
            <a:r>
              <a:rPr lang="pt-BR" dirty="0"/>
              <a:t>; </a:t>
            </a:r>
            <a:r>
              <a:rPr lang="pt-BR" dirty="0" err="1"/>
              <a:t>Pochonia</a:t>
            </a:r>
            <a:r>
              <a:rPr lang="pt-BR" dirty="0"/>
              <a:t> </a:t>
            </a:r>
            <a:r>
              <a:rPr lang="pt-BR" dirty="0" err="1"/>
              <a:t>chlamydosporia</a:t>
            </a:r>
            <a:r>
              <a:rPr lang="pt-BR" dirty="0"/>
              <a:t>; </a:t>
            </a:r>
            <a:r>
              <a:rPr lang="pt-BR" dirty="0" err="1"/>
              <a:t>Purpureocillium</a:t>
            </a:r>
            <a:r>
              <a:rPr lang="pt-BR" dirty="0"/>
              <a:t> </a:t>
            </a:r>
            <a:r>
              <a:rPr lang="pt-BR" dirty="0" err="1"/>
              <a:t>lilacinus</a:t>
            </a:r>
            <a:r>
              <a:rPr lang="pt-BR" dirty="0"/>
              <a:t>; </a:t>
            </a:r>
            <a:r>
              <a:rPr lang="pt-BR" dirty="0" err="1"/>
              <a:t>Trichoderma</a:t>
            </a:r>
            <a:r>
              <a:rPr lang="pt-BR" dirty="0"/>
              <a:t> </a:t>
            </a:r>
            <a:r>
              <a:rPr lang="pt-BR" dirty="0" err="1"/>
              <a:t>harzianum</a:t>
            </a:r>
            <a:endParaRPr lang="pt-BR" dirty="0"/>
          </a:p>
          <a:p>
            <a:r>
              <a:rPr lang="pt-BR" b="0" i="0" dirty="0">
                <a:solidFill>
                  <a:srgbClr val="2B2B2B"/>
                </a:solidFill>
                <a:effectLst/>
                <a:latin typeface="Montserrat" panose="00000500000000000000" pitchFamily="2" charset="0"/>
              </a:rPr>
              <a:t>O </a:t>
            </a:r>
            <a:r>
              <a:rPr lang="pt-BR" b="0" i="1" dirty="0" err="1">
                <a:solidFill>
                  <a:srgbClr val="2B2B2B"/>
                </a:solidFill>
                <a:effectLst/>
                <a:latin typeface="Montserrat" panose="00000500000000000000" pitchFamily="2" charset="0"/>
              </a:rPr>
              <a:t>Trichoderma</a:t>
            </a:r>
            <a:r>
              <a:rPr lang="pt-BR" b="0" i="0" dirty="0">
                <a:solidFill>
                  <a:srgbClr val="2B2B2B"/>
                </a:solidFill>
                <a:effectLst/>
                <a:latin typeface="Montserrat" panose="00000500000000000000" pitchFamily="2" charset="0"/>
              </a:rPr>
              <a:t> sp. é considerado um fungo antagonista e realiza uma atividade de </a:t>
            </a:r>
            <a:r>
              <a:rPr lang="pt-BR" b="0" i="0" dirty="0" err="1">
                <a:solidFill>
                  <a:srgbClr val="2B2B2B"/>
                </a:solidFill>
                <a:effectLst/>
                <a:latin typeface="Montserrat" panose="00000500000000000000" pitchFamily="2" charset="0"/>
              </a:rPr>
              <a:t>biocontrole</a:t>
            </a:r>
            <a:r>
              <a:rPr lang="pt-BR" b="0" i="0" dirty="0">
                <a:solidFill>
                  <a:srgbClr val="2B2B2B"/>
                </a:solidFill>
                <a:effectLst/>
                <a:latin typeface="Montserrat" panose="00000500000000000000" pitchFamily="2" charset="0"/>
              </a:rPr>
              <a:t>, pois produz enzimas líticas que degradam a quitina, polímero que é o principal componente dos ovos dos nematoides. Nesse tipo de controle há o parasitismo direto de ovos e juvenis.  </a:t>
            </a:r>
            <a:endParaRPr lang="pt-BR" dirty="0"/>
          </a:p>
          <a:p>
            <a:r>
              <a:rPr lang="pt-BR" dirty="0"/>
              <a:t>Metabólitos impedem que os ovos eclodam e controlam os juvenis; colonizam as raízes (formam biofilme) e impedem a ação dos </a:t>
            </a:r>
            <a:r>
              <a:rPr lang="pt-BR" dirty="0" err="1"/>
              <a:t>nematóides</a:t>
            </a:r>
            <a:r>
              <a:rPr lang="pt-BR" dirty="0"/>
              <a:t>; </a:t>
            </a:r>
            <a:r>
              <a:rPr lang="pt-BR" b="0" i="0" dirty="0">
                <a:solidFill>
                  <a:srgbClr val="2B2B2B"/>
                </a:solidFill>
                <a:effectLst/>
                <a:latin typeface="Montserrat" panose="00000500000000000000" pitchFamily="2" charset="0"/>
              </a:rPr>
              <a:t>parasitismo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pt-B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6</a:t>
            </a:fld>
            <a:endParaRPr lang="pt-BR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80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26171b50929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9" name="Google Shape;1049;g26171b50929_0_747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50" name="Google Shape;1050;g26171b50929_0_747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pt-BR"/>
              <a:pPr algn="r">
                <a:buSzPts val="1400"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654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26171b50929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9" name="Google Shape;1189;g26171b50929_0_787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90" name="Google Shape;1190;g26171b50929_0_787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pt-BR"/>
              <a:pPr algn="r">
                <a:buSzPts val="1400"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028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26171b50929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0" name="Google Shape;1120;g26171b50929_0_779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21" name="Google Shape;1121;g26171b50929_0_779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pt-BR"/>
              <a:pPr algn="r">
                <a:buSzPts val="1400"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9083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26171b50929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8" name="Google Shape;958;g26171b50929_0_610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59" name="Google Shape;959;g26171b50929_0_610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pt-BR"/>
              <a:pPr algn="r">
                <a:buSzPts val="1400"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6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ção - Img full">
  <p:cSld name="Transição - Img full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4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94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esquerda">
  <p:cSld name="Mosaico - 3 img esquerda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1"/>
          <p:cNvSpPr txBox="1">
            <a:spLocks noGrp="1"/>
          </p:cNvSpPr>
          <p:nvPr>
            <p:ph type="sldNum" idx="12"/>
          </p:nvPr>
        </p:nvSpPr>
        <p:spPr>
          <a:xfrm>
            <a:off x="0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4" name="Google Shape;54;p101"/>
          <p:cNvSpPr>
            <a:spLocks noGrp="1"/>
          </p:cNvSpPr>
          <p:nvPr>
            <p:ph type="pic" idx="2"/>
          </p:nvPr>
        </p:nvSpPr>
        <p:spPr>
          <a:xfrm>
            <a:off x="0" y="0"/>
            <a:ext cx="3810000" cy="3429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55" name="Google Shape;55;p101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3810000" cy="3429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56" name="Google Shape;56;p101"/>
          <p:cNvSpPr>
            <a:spLocks noGrp="1"/>
          </p:cNvSpPr>
          <p:nvPr>
            <p:ph type="pic" idx="4"/>
          </p:nvPr>
        </p:nvSpPr>
        <p:spPr>
          <a:xfrm>
            <a:off x="0" y="6858000"/>
            <a:ext cx="3810000" cy="3429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57" name="Google Shape;57;p101"/>
          <p:cNvSpPr txBox="1">
            <a:spLocks noGrp="1"/>
          </p:cNvSpPr>
          <p:nvPr>
            <p:ph type="title"/>
          </p:nvPr>
        </p:nvSpPr>
        <p:spPr>
          <a:xfrm>
            <a:off x="5118512" y="1236126"/>
            <a:ext cx="12153488" cy="107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55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74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4 col 6 linhas">
  <p:cSld name="Grid - 4 col 6 linha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2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0" name="Google Shape;60;p102"/>
          <p:cNvSpPr txBox="1">
            <a:spLocks noGrp="1"/>
          </p:cNvSpPr>
          <p:nvPr>
            <p:ph type="title"/>
          </p:nvPr>
        </p:nvSpPr>
        <p:spPr>
          <a:xfrm>
            <a:off x="876300" y="893769"/>
            <a:ext cx="16395700" cy="107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2960">
          <p15:clr>
            <a:srgbClr val="FBAE40"/>
          </p15:clr>
        </p15:guide>
        <p15:guide id="5" pos="3280">
          <p15:clr>
            <a:srgbClr val="FBAE40"/>
          </p15:clr>
        </p15:guide>
        <p15:guide id="6" pos="5600">
          <p15:clr>
            <a:srgbClr val="FBAE40"/>
          </p15:clr>
        </p15:guide>
        <p15:guide id="7" pos="5920">
          <p15:clr>
            <a:srgbClr val="FBAE40"/>
          </p15:clr>
        </p15:guide>
        <p15:guide id="8" pos="8240">
          <p15:clr>
            <a:srgbClr val="FBAE40"/>
          </p15:clr>
        </p15:guide>
        <p15:guide id="9" pos="8560">
          <p15:clr>
            <a:srgbClr val="FBAE40"/>
          </p15:clr>
        </p15:guide>
        <p15:guide id="10" pos="10880">
          <p15:clr>
            <a:srgbClr val="FBAE40"/>
          </p15:clr>
        </p15:guide>
        <p15:guide id="11" orient="horz">
          <p15:clr>
            <a:srgbClr val="FBAE40"/>
          </p15:clr>
        </p15:guide>
        <p15:guide id="12" orient="horz" pos="6480">
          <p15:clr>
            <a:srgbClr val="FBAE40"/>
          </p15:clr>
        </p15:guide>
        <p15:guide id="13" orient="horz" pos="640">
          <p15:clr>
            <a:srgbClr val="FBAE40"/>
          </p15:clr>
        </p15:guide>
        <p15:guide id="14" orient="horz" pos="1240">
          <p15:clr>
            <a:srgbClr val="FBAE40"/>
          </p15:clr>
        </p15:guide>
        <p15:guide id="15" orient="horz" pos="1560">
          <p15:clr>
            <a:srgbClr val="FBAE40"/>
          </p15:clr>
        </p15:guide>
        <p15:guide id="16" orient="horz" pos="2160">
          <p15:clr>
            <a:srgbClr val="FBAE40"/>
          </p15:clr>
        </p15:guide>
        <p15:guide id="17" orient="horz" pos="2480">
          <p15:clr>
            <a:srgbClr val="FBAE40"/>
          </p15:clr>
        </p15:guide>
        <p15:guide id="18" orient="horz" pos="3080">
          <p15:clr>
            <a:srgbClr val="FBAE40"/>
          </p15:clr>
        </p15:guide>
        <p15:guide id="19" orient="horz" pos="3400">
          <p15:clr>
            <a:srgbClr val="FBAE40"/>
          </p15:clr>
        </p15:guide>
        <p15:guide id="20" orient="horz" pos="4000">
          <p15:clr>
            <a:srgbClr val="FBAE40"/>
          </p15:clr>
        </p15:guide>
        <p15:guide id="21" orient="horz" pos="4320">
          <p15:clr>
            <a:srgbClr val="FBAE40"/>
          </p15:clr>
        </p15:guide>
        <p15:guide id="22" orient="horz" pos="4920">
          <p15:clr>
            <a:srgbClr val="FBAE40"/>
          </p15:clr>
        </p15:guide>
        <p15:guide id="23" orient="horz" pos="5240">
          <p15:clr>
            <a:srgbClr val="FBAE40"/>
          </p15:clr>
        </p15:guide>
        <p15:guide id="24" orient="horz" pos="5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3 col 3 linhas">
  <p:cSld name="Grid - 3 col 3 linha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3"/>
          <p:cNvSpPr txBox="1">
            <a:spLocks noGrp="1"/>
          </p:cNvSpPr>
          <p:nvPr>
            <p:ph type="title"/>
          </p:nvPr>
        </p:nvSpPr>
        <p:spPr>
          <a:xfrm>
            <a:off x="876300" y="893769"/>
            <a:ext cx="16395700" cy="104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3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3840">
          <p15:clr>
            <a:srgbClr val="FBAE40"/>
          </p15:clr>
        </p15:guide>
        <p15:guide id="5" pos="4160">
          <p15:clr>
            <a:srgbClr val="FBAE40"/>
          </p15:clr>
        </p15:guide>
        <p15:guide id="6" pos="7360">
          <p15:clr>
            <a:srgbClr val="FBAE40"/>
          </p15:clr>
        </p15:guide>
        <p15:guide id="7" pos="7680">
          <p15:clr>
            <a:srgbClr val="FBAE40"/>
          </p15:clr>
        </p15:guide>
        <p15:guide id="8" pos="10880">
          <p15:clr>
            <a:srgbClr val="FBAE40"/>
          </p15:clr>
        </p15:guide>
        <p15:guide id="9" orient="horz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640">
          <p15:clr>
            <a:srgbClr val="FBAE40"/>
          </p15:clr>
        </p15:guide>
        <p15:guide id="12" orient="horz" pos="2160">
          <p15:clr>
            <a:srgbClr val="FBAE40"/>
          </p15:clr>
        </p15:guide>
        <p15:guide id="13" orient="horz" pos="2480">
          <p15:clr>
            <a:srgbClr val="FBAE40"/>
          </p15:clr>
        </p15:guide>
        <p15:guide id="14" orient="horz" pos="4000">
          <p15:clr>
            <a:srgbClr val="FBAE40"/>
          </p15:clr>
        </p15:guide>
        <p15:guide id="15" orient="horz" pos="4320">
          <p15:clr>
            <a:srgbClr val="FBAE40"/>
          </p15:clr>
        </p15:guide>
        <p15:guide id="16" orient="horz" pos="5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12 col 6 linhas">
  <p:cSld name="Grid - 12 col 6 linha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4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6" name="Google Shape;66;p104"/>
          <p:cNvSpPr txBox="1">
            <a:spLocks noGrp="1"/>
          </p:cNvSpPr>
          <p:nvPr>
            <p:ph type="title"/>
          </p:nvPr>
        </p:nvSpPr>
        <p:spPr>
          <a:xfrm>
            <a:off x="876300" y="893769"/>
            <a:ext cx="16395700" cy="107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4 img com título">
  <p:cSld name="Tópicos - 4 img com títul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5"/>
          <p:cNvSpPr>
            <a:spLocks noGrp="1"/>
          </p:cNvSpPr>
          <p:nvPr>
            <p:ph type="pic" idx="2"/>
          </p:nvPr>
        </p:nvSpPr>
        <p:spPr>
          <a:xfrm>
            <a:off x="1016000" y="3957640"/>
            <a:ext cx="3683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69" name="Google Shape;69;p105"/>
          <p:cNvSpPr>
            <a:spLocks noGrp="1"/>
          </p:cNvSpPr>
          <p:nvPr>
            <p:ph type="pic" idx="3"/>
          </p:nvPr>
        </p:nvSpPr>
        <p:spPr>
          <a:xfrm>
            <a:off x="5217472" y="3957640"/>
            <a:ext cx="3683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70" name="Google Shape;70;p105"/>
          <p:cNvSpPr>
            <a:spLocks noGrp="1"/>
          </p:cNvSpPr>
          <p:nvPr>
            <p:ph type="pic" idx="4"/>
          </p:nvPr>
        </p:nvSpPr>
        <p:spPr>
          <a:xfrm>
            <a:off x="9402902" y="3957640"/>
            <a:ext cx="3683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71" name="Google Shape;71;p105"/>
          <p:cNvSpPr>
            <a:spLocks noGrp="1"/>
          </p:cNvSpPr>
          <p:nvPr>
            <p:ph type="pic" idx="5"/>
          </p:nvPr>
        </p:nvSpPr>
        <p:spPr>
          <a:xfrm>
            <a:off x="13588332" y="3957640"/>
            <a:ext cx="3683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72" name="Google Shape;72;p105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3" name="Google Shape;73;p105"/>
          <p:cNvSpPr txBox="1">
            <a:spLocks noGrp="1"/>
          </p:cNvSpPr>
          <p:nvPr>
            <p:ph type="title"/>
          </p:nvPr>
        </p:nvSpPr>
        <p:spPr>
          <a:xfrm>
            <a:off x="876300" y="893769"/>
            <a:ext cx="16395700" cy="107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3 img">
  <p:cSld name="Tópicos - 3 img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6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6" name="Google Shape;76;p106"/>
          <p:cNvSpPr>
            <a:spLocks noGrp="1"/>
          </p:cNvSpPr>
          <p:nvPr>
            <p:ph type="pic" idx="2"/>
          </p:nvPr>
        </p:nvSpPr>
        <p:spPr>
          <a:xfrm>
            <a:off x="1016000" y="3429000"/>
            <a:ext cx="5080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77" name="Google Shape;77;p106"/>
          <p:cNvSpPr>
            <a:spLocks noGrp="1"/>
          </p:cNvSpPr>
          <p:nvPr>
            <p:ph type="pic" idx="3"/>
          </p:nvPr>
        </p:nvSpPr>
        <p:spPr>
          <a:xfrm>
            <a:off x="6604000" y="3429000"/>
            <a:ext cx="5080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78" name="Google Shape;78;p106"/>
          <p:cNvSpPr>
            <a:spLocks noGrp="1"/>
          </p:cNvSpPr>
          <p:nvPr>
            <p:ph type="pic" idx="4"/>
          </p:nvPr>
        </p:nvSpPr>
        <p:spPr>
          <a:xfrm>
            <a:off x="12192000" y="3429000"/>
            <a:ext cx="5080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79" name="Google Shape;79;p106"/>
          <p:cNvSpPr txBox="1">
            <a:spLocks noGrp="1"/>
          </p:cNvSpPr>
          <p:nvPr>
            <p:ph type="title"/>
          </p:nvPr>
        </p:nvSpPr>
        <p:spPr>
          <a:xfrm>
            <a:off x="876300" y="893769"/>
            <a:ext cx="16395700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ópico - 4 imagens">
  <p:cSld name="Tópico - 4 image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7"/>
          <p:cNvSpPr>
            <a:spLocks noGrp="1"/>
          </p:cNvSpPr>
          <p:nvPr>
            <p:ph type="pic" idx="2"/>
          </p:nvPr>
        </p:nvSpPr>
        <p:spPr>
          <a:xfrm>
            <a:off x="0" y="0"/>
            <a:ext cx="5207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07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83" name="Google Shape;83;p107"/>
          <p:cNvSpPr txBox="1">
            <a:spLocks noGrp="1"/>
          </p:cNvSpPr>
          <p:nvPr>
            <p:ph type="title"/>
          </p:nvPr>
        </p:nvSpPr>
        <p:spPr>
          <a:xfrm>
            <a:off x="6489290" y="1236256"/>
            <a:ext cx="10782710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7"/>
          <p:cNvSpPr>
            <a:spLocks noGrp="1"/>
          </p:cNvSpPr>
          <p:nvPr>
            <p:ph type="pic" idx="3"/>
          </p:nvPr>
        </p:nvSpPr>
        <p:spPr>
          <a:xfrm>
            <a:off x="14998699" y="3937000"/>
            <a:ext cx="2264133" cy="24130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07"/>
          <p:cNvSpPr>
            <a:spLocks noGrp="1"/>
          </p:cNvSpPr>
          <p:nvPr>
            <p:ph type="pic" idx="4"/>
          </p:nvPr>
        </p:nvSpPr>
        <p:spPr>
          <a:xfrm>
            <a:off x="12196642" y="3937000"/>
            <a:ext cx="2264133" cy="24130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07"/>
          <p:cNvSpPr>
            <a:spLocks noGrp="1"/>
          </p:cNvSpPr>
          <p:nvPr>
            <p:ph type="pic" idx="5"/>
          </p:nvPr>
        </p:nvSpPr>
        <p:spPr>
          <a:xfrm>
            <a:off x="9394586" y="3937000"/>
            <a:ext cx="2264133" cy="24130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07"/>
          <p:cNvSpPr>
            <a:spLocks noGrp="1"/>
          </p:cNvSpPr>
          <p:nvPr>
            <p:ph type="pic" idx="6"/>
          </p:nvPr>
        </p:nvSpPr>
        <p:spPr>
          <a:xfrm>
            <a:off x="6592530" y="3937000"/>
            <a:ext cx="2264133" cy="2413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579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18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afico 2">
  <p:cSld name="Grafico 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9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90" name="Google Shape;90;p109"/>
          <p:cNvSpPr txBox="1">
            <a:spLocks noGrp="1"/>
          </p:cNvSpPr>
          <p:nvPr>
            <p:ph type="title"/>
          </p:nvPr>
        </p:nvSpPr>
        <p:spPr>
          <a:xfrm>
            <a:off x="3701841" y="1236256"/>
            <a:ext cx="10782710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09"/>
          <p:cNvSpPr>
            <a:spLocks noGrp="1"/>
          </p:cNvSpPr>
          <p:nvPr>
            <p:ph type="pic" idx="2"/>
          </p:nvPr>
        </p:nvSpPr>
        <p:spPr>
          <a:xfrm>
            <a:off x="12196502" y="8332019"/>
            <a:ext cx="2264133" cy="1954981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09"/>
          <p:cNvSpPr>
            <a:spLocks noGrp="1"/>
          </p:cNvSpPr>
          <p:nvPr>
            <p:ph type="pic" idx="3"/>
          </p:nvPr>
        </p:nvSpPr>
        <p:spPr>
          <a:xfrm>
            <a:off x="9394445" y="8332019"/>
            <a:ext cx="2264133" cy="1954981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09"/>
          <p:cNvSpPr>
            <a:spLocks noGrp="1"/>
          </p:cNvSpPr>
          <p:nvPr>
            <p:ph type="pic" idx="4"/>
          </p:nvPr>
        </p:nvSpPr>
        <p:spPr>
          <a:xfrm>
            <a:off x="6592389" y="8332019"/>
            <a:ext cx="2264133" cy="1954981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09"/>
          <p:cNvSpPr>
            <a:spLocks noGrp="1"/>
          </p:cNvSpPr>
          <p:nvPr>
            <p:ph type="pic" idx="5"/>
          </p:nvPr>
        </p:nvSpPr>
        <p:spPr>
          <a:xfrm>
            <a:off x="3790333" y="8332019"/>
            <a:ext cx="2264133" cy="19549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579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55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34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18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escada">
  <p:cSld name="Mosaico - 3 img escada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1"/>
          <p:cNvSpPr>
            <a:spLocks noGrp="1"/>
          </p:cNvSpPr>
          <p:nvPr>
            <p:ph type="pic" idx="2"/>
          </p:nvPr>
        </p:nvSpPr>
        <p:spPr>
          <a:xfrm>
            <a:off x="11851212" y="5143499"/>
            <a:ext cx="5414423" cy="4142037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11"/>
          <p:cNvSpPr>
            <a:spLocks noGrp="1"/>
          </p:cNvSpPr>
          <p:nvPr>
            <p:ph type="pic" idx="3"/>
          </p:nvPr>
        </p:nvSpPr>
        <p:spPr>
          <a:xfrm>
            <a:off x="6436789" y="5143500"/>
            <a:ext cx="5414423" cy="4142037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11"/>
          <p:cNvSpPr>
            <a:spLocks noGrp="1"/>
          </p:cNvSpPr>
          <p:nvPr>
            <p:ph type="pic" idx="4"/>
          </p:nvPr>
        </p:nvSpPr>
        <p:spPr>
          <a:xfrm>
            <a:off x="1022365" y="1001462"/>
            <a:ext cx="5414423" cy="4142037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11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1 imagem ao topo">
  <p:cSld name="Mosaico - 1 imagem ao topo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2"/>
          <p:cNvSpPr>
            <a:spLocks noGrp="1"/>
          </p:cNvSpPr>
          <p:nvPr>
            <p:ph type="pic" idx="2"/>
          </p:nvPr>
        </p:nvSpPr>
        <p:spPr>
          <a:xfrm>
            <a:off x="1022365" y="1016000"/>
            <a:ext cx="16243271" cy="5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112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afico">
  <p:cSld name="Grafic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8"/>
          <p:cNvSpPr>
            <a:spLocks noGrp="1"/>
          </p:cNvSpPr>
          <p:nvPr>
            <p:ph type="pic" idx="2"/>
          </p:nvPr>
        </p:nvSpPr>
        <p:spPr>
          <a:xfrm>
            <a:off x="0" y="0"/>
            <a:ext cx="5207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108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9" name="Google Shape;19;p108"/>
          <p:cNvSpPr txBox="1">
            <a:spLocks noGrp="1"/>
          </p:cNvSpPr>
          <p:nvPr>
            <p:ph type="title"/>
          </p:nvPr>
        </p:nvSpPr>
        <p:spPr>
          <a:xfrm>
            <a:off x="6489290" y="1236256"/>
            <a:ext cx="10782710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8"/>
          <p:cNvSpPr>
            <a:spLocks noGrp="1"/>
          </p:cNvSpPr>
          <p:nvPr>
            <p:ph type="pic" idx="3"/>
          </p:nvPr>
        </p:nvSpPr>
        <p:spPr>
          <a:xfrm>
            <a:off x="14998699" y="8332019"/>
            <a:ext cx="2264133" cy="1954981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108"/>
          <p:cNvSpPr>
            <a:spLocks noGrp="1"/>
          </p:cNvSpPr>
          <p:nvPr>
            <p:ph type="pic" idx="4"/>
          </p:nvPr>
        </p:nvSpPr>
        <p:spPr>
          <a:xfrm>
            <a:off x="12196642" y="8332019"/>
            <a:ext cx="2264133" cy="1954981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108"/>
          <p:cNvSpPr>
            <a:spLocks noGrp="1"/>
          </p:cNvSpPr>
          <p:nvPr>
            <p:ph type="pic" idx="5"/>
          </p:nvPr>
        </p:nvSpPr>
        <p:spPr>
          <a:xfrm>
            <a:off x="9394586" y="8332019"/>
            <a:ext cx="2264133" cy="1954981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108"/>
          <p:cNvSpPr>
            <a:spLocks noGrp="1"/>
          </p:cNvSpPr>
          <p:nvPr>
            <p:ph type="pic" idx="6"/>
          </p:nvPr>
        </p:nvSpPr>
        <p:spPr>
          <a:xfrm>
            <a:off x="6592530" y="8332019"/>
            <a:ext cx="2264133" cy="19549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579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18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2 img escada">
  <p:cSld name="Mosaico - 2 img escada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3"/>
          <p:cNvSpPr>
            <a:spLocks noGrp="1"/>
          </p:cNvSpPr>
          <p:nvPr>
            <p:ph type="pic" idx="2"/>
          </p:nvPr>
        </p:nvSpPr>
        <p:spPr>
          <a:xfrm>
            <a:off x="1006682" y="1001462"/>
            <a:ext cx="5597318" cy="4142036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13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06" name="Google Shape;106;p113"/>
          <p:cNvSpPr>
            <a:spLocks noGrp="1"/>
          </p:cNvSpPr>
          <p:nvPr>
            <p:ph type="pic" idx="3"/>
          </p:nvPr>
        </p:nvSpPr>
        <p:spPr>
          <a:xfrm>
            <a:off x="6594682" y="5128964"/>
            <a:ext cx="5597318" cy="414203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no topo">
  <p:cSld name="Mosaico - 3 img no top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14"/>
          <p:cNvSpPr>
            <a:spLocks noGrp="1"/>
          </p:cNvSpPr>
          <p:nvPr>
            <p:ph type="pic" idx="2"/>
          </p:nvPr>
        </p:nvSpPr>
        <p:spPr>
          <a:xfrm>
            <a:off x="-9616" y="1012431"/>
            <a:ext cx="6099205" cy="406606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114"/>
          <p:cNvSpPr>
            <a:spLocks noGrp="1"/>
          </p:cNvSpPr>
          <p:nvPr>
            <p:ph type="pic" idx="3"/>
          </p:nvPr>
        </p:nvSpPr>
        <p:spPr>
          <a:xfrm>
            <a:off x="6089590" y="1012431"/>
            <a:ext cx="6099205" cy="406606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14"/>
          <p:cNvSpPr>
            <a:spLocks noGrp="1"/>
          </p:cNvSpPr>
          <p:nvPr>
            <p:ph type="pic" idx="4"/>
          </p:nvPr>
        </p:nvSpPr>
        <p:spPr>
          <a:xfrm>
            <a:off x="12188795" y="1012431"/>
            <a:ext cx="6099205" cy="406606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14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2" name="Google Shape;112;p114"/>
          <p:cNvSpPr txBox="1">
            <a:spLocks noGrp="1"/>
          </p:cNvSpPr>
          <p:nvPr>
            <p:ph type="title"/>
          </p:nvPr>
        </p:nvSpPr>
        <p:spPr>
          <a:xfrm>
            <a:off x="904876" y="5608645"/>
            <a:ext cx="16395700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- 2 dispositivos à direita">
  <p:cSld name="Mockup - 2 dispositivos à direita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5"/>
          <p:cNvSpPr>
            <a:spLocks noGrp="1"/>
          </p:cNvSpPr>
          <p:nvPr>
            <p:ph type="pic" idx="2"/>
          </p:nvPr>
        </p:nvSpPr>
        <p:spPr>
          <a:xfrm>
            <a:off x="11327212" y="2183445"/>
            <a:ext cx="4637625" cy="6140477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15"/>
          <p:cNvSpPr>
            <a:spLocks noGrp="1"/>
          </p:cNvSpPr>
          <p:nvPr>
            <p:ph type="pic" idx="3"/>
          </p:nvPr>
        </p:nvSpPr>
        <p:spPr>
          <a:xfrm>
            <a:off x="9637259" y="4667689"/>
            <a:ext cx="2082838" cy="3774199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15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- 1 dispositivo à direita">
  <p:cSld name="Mockup - 1 dispositivo à direita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6"/>
          <p:cNvSpPr>
            <a:spLocks noGrp="1"/>
          </p:cNvSpPr>
          <p:nvPr>
            <p:ph type="pic" idx="2"/>
          </p:nvPr>
        </p:nvSpPr>
        <p:spPr>
          <a:xfrm>
            <a:off x="8524933" y="2381222"/>
            <a:ext cx="5072097" cy="7905778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16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- 1 dispositivo à esquerda">
  <p:cSld name="Mockup - 1 dispositivo à esquerda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7"/>
          <p:cNvSpPr>
            <a:spLocks noGrp="1"/>
          </p:cNvSpPr>
          <p:nvPr>
            <p:ph type="pic" idx="2"/>
          </p:nvPr>
        </p:nvSpPr>
        <p:spPr>
          <a:xfrm>
            <a:off x="2245194" y="3316702"/>
            <a:ext cx="4507397" cy="6970299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117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- 2 dispositivos à esquerda">
  <p:cSld name="Mockup - 2 dispositivos à esquerda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8"/>
          <p:cNvSpPr>
            <a:spLocks noGrp="1"/>
          </p:cNvSpPr>
          <p:nvPr>
            <p:ph type="pic" idx="2"/>
          </p:nvPr>
        </p:nvSpPr>
        <p:spPr>
          <a:xfrm>
            <a:off x="3345141" y="2255598"/>
            <a:ext cx="4615606" cy="601024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118"/>
          <p:cNvSpPr>
            <a:spLocks noGrp="1"/>
          </p:cNvSpPr>
          <p:nvPr>
            <p:ph type="pic" idx="3"/>
          </p:nvPr>
        </p:nvSpPr>
        <p:spPr>
          <a:xfrm>
            <a:off x="1669795" y="4645196"/>
            <a:ext cx="2072778" cy="3837908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118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- 3 dispositivos">
  <p:cSld name="Mockup - 3 dispositivo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9"/>
          <p:cNvSpPr>
            <a:spLocks noGrp="1"/>
          </p:cNvSpPr>
          <p:nvPr>
            <p:ph type="pic" idx="2"/>
          </p:nvPr>
        </p:nvSpPr>
        <p:spPr>
          <a:xfrm>
            <a:off x="5176946" y="1399735"/>
            <a:ext cx="6523568" cy="3996853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119"/>
          <p:cNvSpPr>
            <a:spLocks noGrp="1"/>
          </p:cNvSpPr>
          <p:nvPr>
            <p:ph type="pic" idx="3"/>
          </p:nvPr>
        </p:nvSpPr>
        <p:spPr>
          <a:xfrm>
            <a:off x="11604185" y="2560997"/>
            <a:ext cx="2441359" cy="3179032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19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31" name="Google Shape;131;p119"/>
          <p:cNvSpPr>
            <a:spLocks noGrp="1"/>
          </p:cNvSpPr>
          <p:nvPr>
            <p:ph type="pic" idx="4"/>
          </p:nvPr>
        </p:nvSpPr>
        <p:spPr>
          <a:xfrm>
            <a:off x="10718034" y="3824943"/>
            <a:ext cx="1096366" cy="203000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1 col">
  <p:cSld name="Grid - 1 col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876300" y="893769"/>
            <a:ext cx="16395700" cy="992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20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4 col 4 linhas">
  <p:cSld name="Grid - 4 col 4 linha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1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37" name="Google Shape;137;p121"/>
          <p:cNvSpPr txBox="1">
            <a:spLocks noGrp="1"/>
          </p:cNvSpPr>
          <p:nvPr>
            <p:ph type="title"/>
          </p:nvPr>
        </p:nvSpPr>
        <p:spPr>
          <a:xfrm>
            <a:off x="876300" y="893768"/>
            <a:ext cx="16395700" cy="1077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2960">
          <p15:clr>
            <a:srgbClr val="FBAE40"/>
          </p15:clr>
        </p15:guide>
        <p15:guide id="5" pos="3280">
          <p15:clr>
            <a:srgbClr val="FBAE40"/>
          </p15:clr>
        </p15:guide>
        <p15:guide id="6" pos="5600">
          <p15:clr>
            <a:srgbClr val="FBAE40"/>
          </p15:clr>
        </p15:guide>
        <p15:guide id="7" pos="5920">
          <p15:clr>
            <a:srgbClr val="FBAE40"/>
          </p15:clr>
        </p15:guide>
        <p15:guide id="8" pos="8240">
          <p15:clr>
            <a:srgbClr val="FBAE40"/>
          </p15:clr>
        </p15:guide>
        <p15:guide id="9" pos="8560">
          <p15:clr>
            <a:srgbClr val="FBAE40"/>
          </p15:clr>
        </p15:guide>
        <p15:guide id="10" pos="10880">
          <p15:clr>
            <a:srgbClr val="FBAE40"/>
          </p15:clr>
        </p15:guide>
        <p15:guide id="11" orient="horz">
          <p15:clr>
            <a:srgbClr val="FBAE40"/>
          </p15:clr>
        </p15:guide>
        <p15:guide id="12" orient="horz" pos="6480">
          <p15:clr>
            <a:srgbClr val="FBAE40"/>
          </p15:clr>
        </p15:guide>
        <p15:guide id="13" orient="horz" pos="640">
          <p15:clr>
            <a:srgbClr val="FBAE40"/>
          </p15:clr>
        </p15:guide>
        <p15:guide id="14" orient="horz" pos="1700">
          <p15:clr>
            <a:srgbClr val="FBAE40"/>
          </p15:clr>
        </p15:guide>
        <p15:guide id="15" orient="horz" pos="2020">
          <p15:clr>
            <a:srgbClr val="FBAE40"/>
          </p15:clr>
        </p15:guide>
        <p15:guide id="16" orient="horz" pos="3080">
          <p15:clr>
            <a:srgbClr val="FBAE40"/>
          </p15:clr>
        </p15:guide>
        <p15:guide id="17" orient="horz" pos="3400">
          <p15:clr>
            <a:srgbClr val="FBAE40"/>
          </p15:clr>
        </p15:guide>
        <p15:guide id="18" orient="horz" pos="4460">
          <p15:clr>
            <a:srgbClr val="FBAE40"/>
          </p15:clr>
        </p15:guide>
        <p15:guide id="19" orient="horz" pos="4780">
          <p15:clr>
            <a:srgbClr val="FBAE40"/>
          </p15:clr>
        </p15:guide>
        <p15:guide id="20" orient="horz" pos="5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6 col 3 linhas">
  <p:cSld name="Grid - 6 col 3 linha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2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40" name="Google Shape;140;p122"/>
          <p:cNvSpPr txBox="1">
            <a:spLocks noGrp="1"/>
          </p:cNvSpPr>
          <p:nvPr>
            <p:ph type="title"/>
          </p:nvPr>
        </p:nvSpPr>
        <p:spPr>
          <a:xfrm>
            <a:off x="876300" y="893768"/>
            <a:ext cx="16395700" cy="1077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2080">
          <p15:clr>
            <a:srgbClr val="FBAE40"/>
          </p15:clr>
        </p15:guide>
        <p15:guide id="5" pos="2400">
          <p15:clr>
            <a:srgbClr val="FBAE40"/>
          </p15:clr>
        </p15:guide>
        <p15:guide id="6" pos="3840">
          <p15:clr>
            <a:srgbClr val="FBAE40"/>
          </p15:clr>
        </p15:guide>
        <p15:guide id="7" pos="4160">
          <p15:clr>
            <a:srgbClr val="FBAE40"/>
          </p15:clr>
        </p15:guide>
        <p15:guide id="8" pos="5600">
          <p15:clr>
            <a:srgbClr val="FBAE40"/>
          </p15:clr>
        </p15:guide>
        <p15:guide id="9" pos="5920">
          <p15:clr>
            <a:srgbClr val="FBAE40"/>
          </p15:clr>
        </p15:guide>
        <p15:guide id="10" pos="7360">
          <p15:clr>
            <a:srgbClr val="FBAE40"/>
          </p15:clr>
        </p15:guide>
        <p15:guide id="11" pos="7680">
          <p15:clr>
            <a:srgbClr val="FBAE40"/>
          </p15:clr>
        </p15:guide>
        <p15:guide id="12" pos="9120">
          <p15:clr>
            <a:srgbClr val="FBAE40"/>
          </p15:clr>
        </p15:guide>
        <p15:guide id="13" pos="9440">
          <p15:clr>
            <a:srgbClr val="FBAE40"/>
          </p15:clr>
        </p15:guide>
        <p15:guide id="14" pos="108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6480">
          <p15:clr>
            <a:srgbClr val="FBAE40"/>
          </p15:clr>
        </p15:guide>
        <p15:guide id="17" orient="horz" pos="640">
          <p15:clr>
            <a:srgbClr val="FBAE40"/>
          </p15:clr>
        </p15:guide>
        <p15:guide id="18" orient="horz" pos="2160">
          <p15:clr>
            <a:srgbClr val="FBAE40"/>
          </p15:clr>
        </p15:guide>
        <p15:guide id="19" orient="horz" pos="2480">
          <p15:clr>
            <a:srgbClr val="FBAE40"/>
          </p15:clr>
        </p15:guide>
        <p15:guide id="20" orient="horz" pos="4000">
          <p15:clr>
            <a:srgbClr val="FBAE40"/>
          </p15:clr>
        </p15:guide>
        <p15:guide id="21" orient="horz" pos="4320">
          <p15:clr>
            <a:srgbClr val="FBAE40"/>
          </p15:clr>
        </p15:guide>
        <p15:guide id="22" orient="horz" pos="5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osaico - Img à direita">
  <p:cSld name="Mosaico - Img à direi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0"/>
          <p:cNvSpPr>
            <a:spLocks noGrp="1"/>
          </p:cNvSpPr>
          <p:nvPr>
            <p:ph type="pic" idx="2"/>
          </p:nvPr>
        </p:nvSpPr>
        <p:spPr>
          <a:xfrm>
            <a:off x="12192000" y="0"/>
            <a:ext cx="6096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110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4 img sem título">
  <p:cSld name="Tópicos - 4 img sem título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3"/>
          <p:cNvSpPr>
            <a:spLocks noGrp="1"/>
          </p:cNvSpPr>
          <p:nvPr>
            <p:ph type="pic" idx="2"/>
          </p:nvPr>
        </p:nvSpPr>
        <p:spPr>
          <a:xfrm>
            <a:off x="1016000" y="2486022"/>
            <a:ext cx="3683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43" name="Google Shape;143;p123"/>
          <p:cNvSpPr>
            <a:spLocks noGrp="1"/>
          </p:cNvSpPr>
          <p:nvPr>
            <p:ph type="pic" idx="3"/>
          </p:nvPr>
        </p:nvSpPr>
        <p:spPr>
          <a:xfrm>
            <a:off x="5217472" y="2486022"/>
            <a:ext cx="3683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44" name="Google Shape;144;p123"/>
          <p:cNvSpPr>
            <a:spLocks noGrp="1"/>
          </p:cNvSpPr>
          <p:nvPr>
            <p:ph type="pic" idx="4"/>
          </p:nvPr>
        </p:nvSpPr>
        <p:spPr>
          <a:xfrm>
            <a:off x="9402902" y="2486022"/>
            <a:ext cx="3683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45" name="Google Shape;145;p123"/>
          <p:cNvSpPr>
            <a:spLocks noGrp="1"/>
          </p:cNvSpPr>
          <p:nvPr>
            <p:ph type="pic" idx="5"/>
          </p:nvPr>
        </p:nvSpPr>
        <p:spPr>
          <a:xfrm>
            <a:off x="13588332" y="2486022"/>
            <a:ext cx="3683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46" name="Google Shape;146;p123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3 img sem título">
  <p:cSld name="Tópicos - 3 img sem título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4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49" name="Google Shape;149;p124"/>
          <p:cNvSpPr>
            <a:spLocks noGrp="1"/>
          </p:cNvSpPr>
          <p:nvPr>
            <p:ph type="pic" idx="2"/>
          </p:nvPr>
        </p:nvSpPr>
        <p:spPr>
          <a:xfrm>
            <a:off x="1016000" y="3429000"/>
            <a:ext cx="5080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50" name="Google Shape;150;p124"/>
          <p:cNvSpPr>
            <a:spLocks noGrp="1"/>
          </p:cNvSpPr>
          <p:nvPr>
            <p:ph type="pic" idx="3"/>
          </p:nvPr>
        </p:nvSpPr>
        <p:spPr>
          <a:xfrm>
            <a:off x="6604000" y="3429000"/>
            <a:ext cx="5080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51" name="Google Shape;151;p124"/>
          <p:cNvSpPr>
            <a:spLocks noGrp="1"/>
          </p:cNvSpPr>
          <p:nvPr>
            <p:ph type="pic" idx="4"/>
          </p:nvPr>
        </p:nvSpPr>
        <p:spPr>
          <a:xfrm>
            <a:off x="12192000" y="3429000"/>
            <a:ext cx="5080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2 img com título">
  <p:cSld name="Tópicos - 2 img com título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5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54" name="Google Shape;154;p125"/>
          <p:cNvSpPr>
            <a:spLocks noGrp="1"/>
          </p:cNvSpPr>
          <p:nvPr>
            <p:ph type="pic" idx="2"/>
          </p:nvPr>
        </p:nvSpPr>
        <p:spPr>
          <a:xfrm>
            <a:off x="2413000" y="3968759"/>
            <a:ext cx="5588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55" name="Google Shape;155;p125"/>
          <p:cNvSpPr>
            <a:spLocks noGrp="1"/>
          </p:cNvSpPr>
          <p:nvPr>
            <p:ph type="pic" idx="3"/>
          </p:nvPr>
        </p:nvSpPr>
        <p:spPr>
          <a:xfrm>
            <a:off x="10287000" y="3968759"/>
            <a:ext cx="5588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56" name="Google Shape;156;p125"/>
          <p:cNvSpPr txBox="1">
            <a:spLocks noGrp="1"/>
          </p:cNvSpPr>
          <p:nvPr>
            <p:ph type="title"/>
          </p:nvPr>
        </p:nvSpPr>
        <p:spPr>
          <a:xfrm>
            <a:off x="876300" y="893769"/>
            <a:ext cx="16395700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2 img sem título">
  <p:cSld name="Tópicos - 2 img sem título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6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59" name="Google Shape;159;p126"/>
          <p:cNvSpPr>
            <a:spLocks noGrp="1"/>
          </p:cNvSpPr>
          <p:nvPr>
            <p:ph type="pic" idx="2"/>
          </p:nvPr>
        </p:nvSpPr>
        <p:spPr>
          <a:xfrm>
            <a:off x="2413000" y="2482847"/>
            <a:ext cx="5588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60" name="Google Shape;160;p126"/>
          <p:cNvSpPr>
            <a:spLocks noGrp="1"/>
          </p:cNvSpPr>
          <p:nvPr>
            <p:ph type="pic" idx="3"/>
          </p:nvPr>
        </p:nvSpPr>
        <p:spPr>
          <a:xfrm>
            <a:off x="10287000" y="2482847"/>
            <a:ext cx="5588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em V">
  <p:cSld name="Mosaico - 3 img em V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7"/>
          <p:cNvSpPr>
            <a:spLocks noGrp="1"/>
          </p:cNvSpPr>
          <p:nvPr>
            <p:ph type="pic" idx="2"/>
          </p:nvPr>
        </p:nvSpPr>
        <p:spPr>
          <a:xfrm>
            <a:off x="11851212" y="1001462"/>
            <a:ext cx="5414423" cy="4142037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127"/>
          <p:cNvSpPr>
            <a:spLocks noGrp="1"/>
          </p:cNvSpPr>
          <p:nvPr>
            <p:ph type="pic" idx="3"/>
          </p:nvPr>
        </p:nvSpPr>
        <p:spPr>
          <a:xfrm>
            <a:off x="6436789" y="5143500"/>
            <a:ext cx="5414423" cy="4142037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127"/>
          <p:cNvSpPr>
            <a:spLocks noGrp="1"/>
          </p:cNvSpPr>
          <p:nvPr>
            <p:ph type="pic" idx="4"/>
          </p:nvPr>
        </p:nvSpPr>
        <p:spPr>
          <a:xfrm>
            <a:off x="1022365" y="1001462"/>
            <a:ext cx="5414423" cy="4142037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127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01">
  <p:cSld name="18_0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B3D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5"/>
              <a:buFont typeface="Arial"/>
              <a:buNone/>
            </a:pPr>
            <a:endParaRPr sz="1055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128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01">
  <p:cSld name="21_0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9"/>
          <p:cNvSpPr>
            <a:spLocks noGrp="1"/>
          </p:cNvSpPr>
          <p:nvPr>
            <p:ph type="pic" idx="2"/>
          </p:nvPr>
        </p:nvSpPr>
        <p:spPr>
          <a:xfrm>
            <a:off x="6034564" y="3785018"/>
            <a:ext cx="2456964" cy="4549257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129"/>
          <p:cNvSpPr>
            <a:spLocks noGrp="1"/>
          </p:cNvSpPr>
          <p:nvPr>
            <p:ph type="pic" idx="3"/>
          </p:nvPr>
        </p:nvSpPr>
        <p:spPr>
          <a:xfrm>
            <a:off x="13169003" y="3820129"/>
            <a:ext cx="2456964" cy="4549257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129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01">
  <p:cSld name="24_0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0"/>
          <p:cNvSpPr>
            <a:spLocks noGrp="1"/>
          </p:cNvSpPr>
          <p:nvPr>
            <p:ph type="pic" idx="2"/>
          </p:nvPr>
        </p:nvSpPr>
        <p:spPr>
          <a:xfrm>
            <a:off x="11491834" y="1001466"/>
            <a:ext cx="5773801" cy="8284071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130"/>
          <p:cNvSpPr>
            <a:spLocks noGrp="1"/>
          </p:cNvSpPr>
          <p:nvPr>
            <p:ph type="pic" idx="3"/>
          </p:nvPr>
        </p:nvSpPr>
        <p:spPr>
          <a:xfrm>
            <a:off x="6950587" y="4782658"/>
            <a:ext cx="3798856" cy="3492084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130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p">
  <p:cSld name="de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1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79" name="Google Shape;179;p131"/>
          <p:cNvSpPr>
            <a:spLocks noGrp="1"/>
          </p:cNvSpPr>
          <p:nvPr>
            <p:ph type="pic" idx="2"/>
          </p:nvPr>
        </p:nvSpPr>
        <p:spPr>
          <a:xfrm>
            <a:off x="2413000" y="3458084"/>
            <a:ext cx="5588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80" name="Google Shape;180;p131"/>
          <p:cNvSpPr>
            <a:spLocks noGrp="1"/>
          </p:cNvSpPr>
          <p:nvPr>
            <p:ph type="pic" idx="3"/>
          </p:nvPr>
        </p:nvSpPr>
        <p:spPr>
          <a:xfrm>
            <a:off x="10287000" y="3458084"/>
            <a:ext cx="5588000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p1">
  <p:cSld name="dep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2"/>
          <p:cNvSpPr>
            <a:spLocks noGrp="1"/>
          </p:cNvSpPr>
          <p:nvPr>
            <p:ph type="pic" idx="2"/>
          </p:nvPr>
        </p:nvSpPr>
        <p:spPr>
          <a:xfrm>
            <a:off x="12530138" y="3429000"/>
            <a:ext cx="4741862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83" name="Google Shape;183;p132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84" name="Google Shape;184;p132"/>
          <p:cNvSpPr>
            <a:spLocks noGrp="1"/>
          </p:cNvSpPr>
          <p:nvPr>
            <p:ph type="pic" idx="3"/>
          </p:nvPr>
        </p:nvSpPr>
        <p:spPr>
          <a:xfrm>
            <a:off x="6773069" y="3429000"/>
            <a:ext cx="4741862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85" name="Google Shape;185;p132"/>
          <p:cNvSpPr>
            <a:spLocks noGrp="1"/>
          </p:cNvSpPr>
          <p:nvPr>
            <p:ph type="pic" idx="4"/>
          </p:nvPr>
        </p:nvSpPr>
        <p:spPr>
          <a:xfrm>
            <a:off x="1016000" y="3429000"/>
            <a:ext cx="4741862" cy="2921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01">
  <p:cSld name="3_0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5"/>
          <p:cNvSpPr>
            <a:spLocks noGrp="1"/>
          </p:cNvSpPr>
          <p:nvPr>
            <p:ph type="pic" idx="2"/>
          </p:nvPr>
        </p:nvSpPr>
        <p:spPr>
          <a:xfrm>
            <a:off x="1008626" y="-1010"/>
            <a:ext cx="6485647" cy="393801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95"/>
          <p:cNvSpPr>
            <a:spLocks noGrp="1"/>
          </p:cNvSpPr>
          <p:nvPr>
            <p:ph type="pic" idx="3"/>
          </p:nvPr>
        </p:nvSpPr>
        <p:spPr>
          <a:xfrm>
            <a:off x="10795000" y="7810500"/>
            <a:ext cx="7493000" cy="24765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95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1" name="Google Shape;31;p95"/>
          <p:cNvSpPr>
            <a:spLocks noGrp="1"/>
          </p:cNvSpPr>
          <p:nvPr>
            <p:ph type="pic" idx="4"/>
          </p:nvPr>
        </p:nvSpPr>
        <p:spPr>
          <a:xfrm>
            <a:off x="1008626" y="3929643"/>
            <a:ext cx="6485647" cy="388085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4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4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1676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34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">
  <p:cSld name="0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6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4" name="Google Shape;34;p96"/>
          <p:cNvSpPr txBox="1">
            <a:spLocks noGrp="1"/>
          </p:cNvSpPr>
          <p:nvPr>
            <p:ph type="title"/>
          </p:nvPr>
        </p:nvSpPr>
        <p:spPr>
          <a:xfrm>
            <a:off x="905796" y="1232976"/>
            <a:ext cx="16395700" cy="107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Roboto Light"/>
              <a:buNone/>
              <a:defRPr sz="65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em L invertido">
  <p:cSld name="Mosaico - 3 img em L invertid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7"/>
          <p:cNvSpPr>
            <a:spLocks noGrp="1"/>
          </p:cNvSpPr>
          <p:nvPr>
            <p:ph type="pic" idx="2"/>
          </p:nvPr>
        </p:nvSpPr>
        <p:spPr>
          <a:xfrm>
            <a:off x="12701" y="6858000"/>
            <a:ext cx="5194300" cy="3427201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97"/>
          <p:cNvSpPr>
            <a:spLocks noGrp="1"/>
          </p:cNvSpPr>
          <p:nvPr>
            <p:ph type="pic" idx="3"/>
          </p:nvPr>
        </p:nvSpPr>
        <p:spPr>
          <a:xfrm>
            <a:off x="10274300" y="-9269"/>
            <a:ext cx="8013699" cy="6868899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97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9" name="Google Shape;39;p97"/>
          <p:cNvSpPr>
            <a:spLocks noGrp="1"/>
          </p:cNvSpPr>
          <p:nvPr>
            <p:ph type="pic" idx="4"/>
          </p:nvPr>
        </p:nvSpPr>
        <p:spPr>
          <a:xfrm>
            <a:off x="5208337" y="6858000"/>
            <a:ext cx="5065964" cy="3427201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97"/>
          <p:cNvSpPr txBox="1">
            <a:spLocks noGrp="1"/>
          </p:cNvSpPr>
          <p:nvPr>
            <p:ph type="title"/>
          </p:nvPr>
        </p:nvSpPr>
        <p:spPr>
          <a:xfrm>
            <a:off x="863600" y="2698110"/>
            <a:ext cx="8534400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19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Mosaico - Img à esquerda">
  <p:cSld name="1_Mosaico - Img à esquerda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8"/>
          <p:cNvSpPr>
            <a:spLocks noGrp="1"/>
          </p:cNvSpPr>
          <p:nvPr>
            <p:ph type="pic" idx="2"/>
          </p:nvPr>
        </p:nvSpPr>
        <p:spPr>
          <a:xfrm>
            <a:off x="0" y="0"/>
            <a:ext cx="4699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98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4" name="Google Shape;44;p98"/>
          <p:cNvSpPr txBox="1">
            <a:spLocks noGrp="1"/>
          </p:cNvSpPr>
          <p:nvPr>
            <p:ph type="title"/>
          </p:nvPr>
        </p:nvSpPr>
        <p:spPr>
          <a:xfrm>
            <a:off x="5985796" y="1236256"/>
            <a:ext cx="11315700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579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1 imagem ao topo 2">
  <p:cSld name="Mosaico - 1 imagem ao topo 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9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99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600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osaico - Img à direita 2">
  <p:cSld name="Mosaico - Img à direita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0"/>
          <p:cNvSpPr>
            <a:spLocks noGrp="1"/>
          </p:cNvSpPr>
          <p:nvPr>
            <p:ph type="pic" idx="2"/>
          </p:nvPr>
        </p:nvSpPr>
        <p:spPr>
          <a:xfrm>
            <a:off x="13589000" y="0"/>
            <a:ext cx="4699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100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1" name="Google Shape;51;p100"/>
          <p:cNvSpPr txBox="1">
            <a:spLocks noGrp="1"/>
          </p:cNvSpPr>
          <p:nvPr>
            <p:ph type="title"/>
          </p:nvPr>
        </p:nvSpPr>
        <p:spPr>
          <a:xfrm>
            <a:off x="920544" y="1232979"/>
            <a:ext cx="11315700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11520">
          <p15:clr>
            <a:srgbClr val="FBAE40"/>
          </p15:clr>
        </p15:guide>
        <p15:guide id="3" pos="640">
          <p15:clr>
            <a:srgbClr val="FBAE40"/>
          </p15:clr>
        </p15:guide>
        <p15:guide id="4" pos="1200">
          <p15:clr>
            <a:srgbClr val="FBAE40"/>
          </p15:clr>
        </p15:guide>
        <p15:guide id="5" pos="1520">
          <p15:clr>
            <a:srgbClr val="FBAE40"/>
          </p15:clr>
        </p15:guide>
        <p15:guide id="6" pos="2080">
          <p15:clr>
            <a:srgbClr val="FBAE40"/>
          </p15:clr>
        </p15:guide>
        <p15:guide id="7" pos="2400">
          <p15:clr>
            <a:srgbClr val="FBAE40"/>
          </p15:clr>
        </p15:guide>
        <p15:guide id="8" pos="2960">
          <p15:clr>
            <a:srgbClr val="FBAE40"/>
          </p15:clr>
        </p15:guide>
        <p15:guide id="9" pos="3280">
          <p15:clr>
            <a:srgbClr val="FBAE40"/>
          </p15:clr>
        </p15:guide>
        <p15:guide id="10" pos="3840">
          <p15:clr>
            <a:srgbClr val="FBAE40"/>
          </p15:clr>
        </p15:guide>
        <p15:guide id="11" pos="4160">
          <p15:clr>
            <a:srgbClr val="FBAE40"/>
          </p15:clr>
        </p15:guide>
        <p15:guide id="12" pos="4720">
          <p15:clr>
            <a:srgbClr val="FBAE40"/>
          </p15:clr>
        </p15:guide>
        <p15:guide id="13" pos="5040">
          <p15:clr>
            <a:srgbClr val="FBAE40"/>
          </p15:clr>
        </p15:guide>
        <p15:guide id="14" pos="5579">
          <p15:clr>
            <a:srgbClr val="FBAE40"/>
          </p15:clr>
        </p15:guide>
        <p15:guide id="15" pos="5920">
          <p15:clr>
            <a:srgbClr val="FBAE40"/>
          </p15:clr>
        </p15:guide>
        <p15:guide id="16" pos="6480">
          <p15:clr>
            <a:srgbClr val="FBAE40"/>
          </p15:clr>
        </p15:guide>
        <p15:guide id="17" pos="6800">
          <p15:clr>
            <a:srgbClr val="FBAE40"/>
          </p15:clr>
        </p15:guide>
        <p15:guide id="18" pos="7360">
          <p15:clr>
            <a:srgbClr val="FBAE40"/>
          </p15:clr>
        </p15:guide>
        <p15:guide id="19" pos="7680">
          <p15:clr>
            <a:srgbClr val="FBAE40"/>
          </p15:clr>
        </p15:guide>
        <p15:guide id="20" pos="8240">
          <p15:clr>
            <a:srgbClr val="FBAE40"/>
          </p15:clr>
        </p15:guide>
        <p15:guide id="21" pos="8560">
          <p15:clr>
            <a:srgbClr val="FBAE40"/>
          </p15:clr>
        </p15:guide>
        <p15:guide id="22" pos="9120">
          <p15:clr>
            <a:srgbClr val="FBAE40"/>
          </p15:clr>
        </p15:guide>
        <p15:guide id="23" pos="9440">
          <p15:clr>
            <a:srgbClr val="FBAE40"/>
          </p15:clr>
        </p15:guide>
        <p15:guide id="24" pos="10000">
          <p15:clr>
            <a:srgbClr val="FBAE40"/>
          </p15:clr>
        </p15:guide>
        <p15:guide id="25" pos="10320">
          <p15:clr>
            <a:srgbClr val="FBAE40"/>
          </p15:clr>
        </p15:guide>
        <p15:guide id="26" pos="1088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480">
          <p15:clr>
            <a:srgbClr val="FBAE40"/>
          </p15:clr>
        </p15:guide>
        <p15:guide id="29" orient="horz" pos="640">
          <p15:clr>
            <a:srgbClr val="FBAE40"/>
          </p15:clr>
        </p15:guide>
        <p15:guide id="30" orient="horz" pos="1240">
          <p15:clr>
            <a:srgbClr val="FBAE40"/>
          </p15:clr>
        </p15:guide>
        <p15:guide id="31" orient="horz" pos="1560">
          <p15:clr>
            <a:srgbClr val="FBAE40"/>
          </p15:clr>
        </p15:guide>
        <p15:guide id="32" orient="horz" pos="2160">
          <p15:clr>
            <a:srgbClr val="FBAE40"/>
          </p15:clr>
        </p15:guide>
        <p15:guide id="33" orient="horz" pos="2480">
          <p15:clr>
            <a:srgbClr val="FBAE40"/>
          </p15:clr>
        </p15:guide>
        <p15:guide id="34" orient="horz" pos="3080">
          <p15:clr>
            <a:srgbClr val="FBAE40"/>
          </p15:clr>
        </p15:guide>
        <p15:guide id="35" orient="horz" pos="3400">
          <p15:clr>
            <a:srgbClr val="FBAE40"/>
          </p15:clr>
        </p15:guide>
        <p15:guide id="36" orient="horz" pos="4000">
          <p15:clr>
            <a:srgbClr val="FBAE40"/>
          </p15:clr>
        </p15:guide>
        <p15:guide id="37" orient="horz" pos="4320">
          <p15:clr>
            <a:srgbClr val="FBAE40"/>
          </p15:clr>
        </p15:guide>
        <p15:guide id="38" orient="horz" pos="4920">
          <p15:clr>
            <a:srgbClr val="FBAE40"/>
          </p15:clr>
        </p15:guide>
        <p15:guide id="39" orient="horz" pos="5240">
          <p15:clr>
            <a:srgbClr val="FBAE40"/>
          </p15:clr>
        </p15:guide>
        <p15:guide id="40" orient="horz" pos="5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Roboto Light"/>
              <a:buNone/>
              <a:defRPr sz="6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3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Google Shape;12;p9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14326823-444F-2920-902A-2DC54B616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68D766D-60F9-44F8-F1B6-56BF4EFDD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507" y="1286"/>
            <a:ext cx="10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48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26171b50929_0_610"/>
          <p:cNvSpPr/>
          <p:nvPr/>
        </p:nvSpPr>
        <p:spPr>
          <a:xfrm>
            <a:off x="-22500" y="7810501"/>
            <a:ext cx="1198800" cy="2476500"/>
          </a:xfrm>
          <a:prstGeom prst="rect">
            <a:avLst/>
          </a:prstGeom>
          <a:solidFill>
            <a:srgbClr val="3A74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6" name="Google Shape;966;g26171b50929_0_610"/>
          <p:cNvSpPr/>
          <p:nvPr/>
        </p:nvSpPr>
        <p:spPr>
          <a:xfrm>
            <a:off x="-22500" y="0"/>
            <a:ext cx="1198800" cy="7810500"/>
          </a:xfrm>
          <a:prstGeom prst="rect">
            <a:avLst/>
          </a:prstGeom>
          <a:solidFill>
            <a:srgbClr val="1D4D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7" name="Google Shape;967;g26171b50929_0_610"/>
          <p:cNvSpPr txBox="1"/>
          <p:nvPr/>
        </p:nvSpPr>
        <p:spPr>
          <a:xfrm rot="-5400000">
            <a:off x="-2396584" y="3394984"/>
            <a:ext cx="5946967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Light"/>
              </a:rPr>
              <a:t>Nossos 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Insumos</a:t>
            </a:r>
            <a:endParaRPr sz="5900" b="1" i="0" u="none" strike="noStrike" cap="none" dirty="0">
              <a:solidFill>
                <a:srgbClr val="FFFFF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Roboto Light"/>
            </a:endParaRP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xmlns="" id="{04FACDBF-1E56-554C-EE31-A5640B741DA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0135" r="30135"/>
          <a:stretch>
            <a:fillRect/>
          </a:stretch>
        </p:blipFill>
        <p:spPr>
          <a:xfrm>
            <a:off x="1238400" y="0"/>
            <a:ext cx="5530890" cy="10287000"/>
          </a:xfrm>
        </p:spPr>
      </p:pic>
      <p:pic>
        <p:nvPicPr>
          <p:cNvPr id="2" name="Google Shape;962;g26171b50929_0_610">
            <a:extLst>
              <a:ext uri="{FF2B5EF4-FFF2-40B4-BE49-F238E27FC236}">
                <a16:creationId xmlns:a16="http://schemas.microsoft.com/office/drawing/2014/main" xmlns="" id="{B649D45F-0F67-1257-F3F8-A0A6EA96BC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938" r="64417"/>
          <a:stretch/>
        </p:blipFill>
        <p:spPr>
          <a:xfrm>
            <a:off x="6769290" y="0"/>
            <a:ext cx="573205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67;g26171b50929_0_610">
            <a:extLst>
              <a:ext uri="{FF2B5EF4-FFF2-40B4-BE49-F238E27FC236}">
                <a16:creationId xmlns:a16="http://schemas.microsoft.com/office/drawing/2014/main" xmlns="" id="{EB979AC9-5597-DFC8-BF1B-98C583729683}"/>
              </a:ext>
            </a:extLst>
          </p:cNvPr>
          <p:cNvSpPr txBox="1"/>
          <p:nvPr/>
        </p:nvSpPr>
        <p:spPr>
          <a:xfrm rot="-5400000">
            <a:off x="-661351" y="8511451"/>
            <a:ext cx="2476502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pt-BR" sz="4000" b="1" dirty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Exemplos</a:t>
            </a:r>
            <a:endParaRPr sz="4000" b="1" i="0" u="none" strike="noStrike" cap="none" dirty="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" name="Espaço Reservado para Imagem 13">
            <a:extLst>
              <a:ext uri="{FF2B5EF4-FFF2-40B4-BE49-F238E27FC236}">
                <a16:creationId xmlns:a16="http://schemas.microsoft.com/office/drawing/2014/main" xmlns="" id="{6EA9BC8D-ED30-B20E-8030-C19D3C354D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864" r="28864"/>
          <a:stretch>
            <a:fillRect/>
          </a:stretch>
        </p:blipFill>
        <p:spPr>
          <a:xfrm>
            <a:off x="12501348" y="0"/>
            <a:ext cx="5786651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05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26171b50929_0_610"/>
          <p:cNvSpPr/>
          <p:nvPr/>
        </p:nvSpPr>
        <p:spPr>
          <a:xfrm>
            <a:off x="-22500" y="7810500"/>
            <a:ext cx="1198800" cy="2476500"/>
          </a:xfrm>
          <a:prstGeom prst="rect">
            <a:avLst/>
          </a:prstGeom>
          <a:solidFill>
            <a:srgbClr val="3A74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3" name="Google Shape;963;g26171b50929_0_610"/>
          <p:cNvSpPr txBox="1"/>
          <p:nvPr/>
        </p:nvSpPr>
        <p:spPr>
          <a:xfrm>
            <a:off x="1820200" y="1626675"/>
            <a:ext cx="9939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4D7E"/>
              </a:buClr>
              <a:buSzPts val="3088"/>
              <a:buFont typeface="Roboto Light"/>
              <a:buNone/>
            </a:pPr>
            <a:r>
              <a:rPr lang="pt-BR" sz="4500" b="1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Inoculantes para fixação biológica do nitrogênio na soja</a:t>
            </a:r>
            <a:endParaRPr sz="4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g26171b50929_0_610"/>
          <p:cNvSpPr/>
          <p:nvPr/>
        </p:nvSpPr>
        <p:spPr>
          <a:xfrm>
            <a:off x="1867075" y="2976475"/>
            <a:ext cx="909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3000" b="1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Tecnologia </a:t>
            </a:r>
            <a:r>
              <a:rPr lang="pt-BR" sz="3000" b="1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tornou a cultura autossuficiente em termos de nutrição nitrogenada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3000" b="1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 b="1" i="0" u="none" strike="noStrike" cap="none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5" name="Google Shape;965;g26171b50929_0_610"/>
          <p:cNvSpPr txBox="1"/>
          <p:nvPr/>
        </p:nvSpPr>
        <p:spPr>
          <a:xfrm>
            <a:off x="1714675" y="4599450"/>
            <a:ext cx="9942600" cy="5144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Formulado com bactérias </a:t>
            </a:r>
            <a:r>
              <a:rPr lang="pt-BR" sz="3000" i="1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Bradyrhizobium</a:t>
            </a:r>
            <a:r>
              <a:rPr lang="pt-BR" sz="30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spp.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Permite um economia anual de US$ 17 bilhões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200 milhões </a:t>
            </a:r>
            <a:r>
              <a:rPr lang="pt-BR" sz="3000" b="0" i="0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ton</a:t>
            </a: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CO2-e deixam de ser emitidos</a:t>
            </a:r>
            <a:endParaRPr sz="3000" b="0" i="0" u="none" strike="noStrike" cap="none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Mais de 100 milhões de doses comercializadas na última safra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Os inoculantes abrangem 85% da área plantada (safra 22/23)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endParaRPr lang="pt-BR" sz="30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00CC99"/>
                </a:solidFill>
                <a:latin typeface="Roboto"/>
                <a:ea typeface="Roboto"/>
                <a:cs typeface="Roboto"/>
                <a:sym typeface="Roboto"/>
              </a:rPr>
              <a:t>Inoculantes disponíveis para outras leguminosas</a:t>
            </a:r>
            <a:endParaRPr sz="3000" b="0" i="0" u="none" strike="noStrike" cap="none" dirty="0">
              <a:solidFill>
                <a:srgbClr val="00CC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6" name="Google Shape;966;g26171b50929_0_610"/>
          <p:cNvSpPr/>
          <p:nvPr/>
        </p:nvSpPr>
        <p:spPr>
          <a:xfrm>
            <a:off x="-22500" y="0"/>
            <a:ext cx="1198800" cy="7810500"/>
          </a:xfrm>
          <a:prstGeom prst="rect">
            <a:avLst/>
          </a:prstGeom>
          <a:solidFill>
            <a:srgbClr val="1D4D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7" name="Google Shape;967;g26171b50929_0_610"/>
          <p:cNvSpPr txBox="1"/>
          <p:nvPr/>
        </p:nvSpPr>
        <p:spPr>
          <a:xfrm rot="-5400000">
            <a:off x="-3964500" y="4962900"/>
            <a:ext cx="90828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pt-BR" sz="5900" b="1" dirty="0">
                <a:solidFill>
                  <a:srgbClr val="B4D0E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1992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      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Light"/>
              </a:rPr>
              <a:t>  Nossos 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Insumos</a:t>
            </a:r>
            <a:endParaRPr sz="5900" b="1" i="0" u="none" strike="noStrike" cap="none" dirty="0">
              <a:solidFill>
                <a:srgbClr val="FFFFF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Roboto Light"/>
            </a:endParaRPr>
          </a:p>
        </p:txBody>
      </p:sp>
      <p:sp>
        <p:nvSpPr>
          <p:cNvPr id="968" name="Google Shape;968;g26171b50929_0_610"/>
          <p:cNvSpPr txBox="1"/>
          <p:nvPr/>
        </p:nvSpPr>
        <p:spPr>
          <a:xfrm>
            <a:off x="6955950" y="301550"/>
            <a:ext cx="3918900" cy="68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Embrapa </a:t>
            </a:r>
            <a:r>
              <a:rPr lang="pt-BR" sz="2400" b="1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Cerrados</a:t>
            </a:r>
            <a:endParaRPr sz="3600" b="1" i="1" u="none" strike="noStrike" cap="none" dirty="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xmlns="" id="{04FACDBF-1E56-554C-EE31-A5640B741DA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0135" r="30135"/>
          <a:stretch>
            <a:fillRect/>
          </a:stretch>
        </p:blipFill>
        <p:spPr/>
      </p:pic>
      <p:grpSp>
        <p:nvGrpSpPr>
          <p:cNvPr id="969" name="Google Shape;969;g26171b50929_0_610"/>
          <p:cNvGrpSpPr/>
          <p:nvPr/>
        </p:nvGrpSpPr>
        <p:grpSpPr>
          <a:xfrm>
            <a:off x="11073526" y="377750"/>
            <a:ext cx="1290300" cy="1288950"/>
            <a:chOff x="3498" y="1815"/>
            <a:chExt cx="696" cy="696"/>
          </a:xfrm>
        </p:grpSpPr>
        <p:sp>
          <p:nvSpPr>
            <p:cNvPr id="970" name="Google Shape;970;g26171b50929_0_610"/>
            <p:cNvSpPr/>
            <p:nvPr/>
          </p:nvSpPr>
          <p:spPr>
            <a:xfrm>
              <a:off x="3498" y="1815"/>
              <a:ext cx="600" cy="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g26171b50929_0_610"/>
            <p:cNvSpPr/>
            <p:nvPr/>
          </p:nvSpPr>
          <p:spPr>
            <a:xfrm>
              <a:off x="3512" y="1815"/>
              <a:ext cx="678" cy="281"/>
            </a:xfrm>
            <a:custGeom>
              <a:avLst/>
              <a:gdLst/>
              <a:ahLst/>
              <a:cxnLst/>
              <a:rect l="l" t="t" r="r" b="b"/>
              <a:pathLst>
                <a:path w="15954" h="6607" extrusionOk="0">
                  <a:moveTo>
                    <a:pt x="7871" y="0"/>
                  </a:moveTo>
                  <a:lnTo>
                    <a:pt x="7526" y="7"/>
                  </a:lnTo>
                  <a:lnTo>
                    <a:pt x="7186" y="28"/>
                  </a:lnTo>
                  <a:lnTo>
                    <a:pt x="6850" y="63"/>
                  </a:lnTo>
                  <a:lnTo>
                    <a:pt x="6516" y="111"/>
                  </a:lnTo>
                  <a:lnTo>
                    <a:pt x="6188" y="172"/>
                  </a:lnTo>
                  <a:lnTo>
                    <a:pt x="5864" y="246"/>
                  </a:lnTo>
                  <a:lnTo>
                    <a:pt x="5547" y="333"/>
                  </a:lnTo>
                  <a:lnTo>
                    <a:pt x="5233" y="432"/>
                  </a:lnTo>
                  <a:lnTo>
                    <a:pt x="4924" y="543"/>
                  </a:lnTo>
                  <a:lnTo>
                    <a:pt x="4623" y="666"/>
                  </a:lnTo>
                  <a:lnTo>
                    <a:pt x="4327" y="800"/>
                  </a:lnTo>
                  <a:lnTo>
                    <a:pt x="4037" y="946"/>
                  </a:lnTo>
                  <a:lnTo>
                    <a:pt x="3754" y="1102"/>
                  </a:lnTo>
                  <a:lnTo>
                    <a:pt x="3478" y="1269"/>
                  </a:lnTo>
                  <a:lnTo>
                    <a:pt x="3210" y="1447"/>
                  </a:lnTo>
                  <a:lnTo>
                    <a:pt x="2948" y="1634"/>
                  </a:lnTo>
                  <a:lnTo>
                    <a:pt x="2694" y="1832"/>
                  </a:lnTo>
                  <a:lnTo>
                    <a:pt x="2448" y="2038"/>
                  </a:lnTo>
                  <a:lnTo>
                    <a:pt x="2211" y="2254"/>
                  </a:lnTo>
                  <a:lnTo>
                    <a:pt x="1982" y="2480"/>
                  </a:lnTo>
                  <a:lnTo>
                    <a:pt x="1761" y="2714"/>
                  </a:lnTo>
                  <a:lnTo>
                    <a:pt x="1551" y="2956"/>
                  </a:lnTo>
                  <a:lnTo>
                    <a:pt x="1349" y="3206"/>
                  </a:lnTo>
                  <a:lnTo>
                    <a:pt x="1157" y="3465"/>
                  </a:lnTo>
                  <a:lnTo>
                    <a:pt x="975" y="3731"/>
                  </a:lnTo>
                  <a:lnTo>
                    <a:pt x="803" y="4004"/>
                  </a:lnTo>
                  <a:lnTo>
                    <a:pt x="641" y="4284"/>
                  </a:lnTo>
                  <a:lnTo>
                    <a:pt x="490" y="4572"/>
                  </a:lnTo>
                  <a:lnTo>
                    <a:pt x="351" y="4866"/>
                  </a:lnTo>
                  <a:lnTo>
                    <a:pt x="222" y="5165"/>
                  </a:lnTo>
                  <a:lnTo>
                    <a:pt x="105" y="5471"/>
                  </a:lnTo>
                  <a:lnTo>
                    <a:pt x="0" y="5783"/>
                  </a:lnTo>
                  <a:lnTo>
                    <a:pt x="2545" y="5783"/>
                  </a:lnTo>
                  <a:lnTo>
                    <a:pt x="2637" y="5596"/>
                  </a:lnTo>
                  <a:lnTo>
                    <a:pt x="2734" y="5413"/>
                  </a:lnTo>
                  <a:lnTo>
                    <a:pt x="2837" y="5234"/>
                  </a:lnTo>
                  <a:lnTo>
                    <a:pt x="2947" y="5060"/>
                  </a:lnTo>
                  <a:lnTo>
                    <a:pt x="3062" y="4889"/>
                  </a:lnTo>
                  <a:lnTo>
                    <a:pt x="3183" y="4723"/>
                  </a:lnTo>
                  <a:lnTo>
                    <a:pt x="3310" y="4561"/>
                  </a:lnTo>
                  <a:lnTo>
                    <a:pt x="3442" y="4404"/>
                  </a:lnTo>
                  <a:lnTo>
                    <a:pt x="3579" y="4252"/>
                  </a:lnTo>
                  <a:lnTo>
                    <a:pt x="3721" y="4104"/>
                  </a:lnTo>
                  <a:lnTo>
                    <a:pt x="3869" y="3962"/>
                  </a:lnTo>
                  <a:lnTo>
                    <a:pt x="4022" y="3824"/>
                  </a:lnTo>
                  <a:lnTo>
                    <a:pt x="4179" y="3693"/>
                  </a:lnTo>
                  <a:lnTo>
                    <a:pt x="4339" y="3566"/>
                  </a:lnTo>
                  <a:lnTo>
                    <a:pt x="4506" y="3446"/>
                  </a:lnTo>
                  <a:lnTo>
                    <a:pt x="4676" y="3330"/>
                  </a:lnTo>
                  <a:lnTo>
                    <a:pt x="4851" y="3221"/>
                  </a:lnTo>
                  <a:lnTo>
                    <a:pt x="5030" y="3117"/>
                  </a:lnTo>
                  <a:lnTo>
                    <a:pt x="5211" y="3020"/>
                  </a:lnTo>
                  <a:lnTo>
                    <a:pt x="5398" y="2929"/>
                  </a:lnTo>
                  <a:lnTo>
                    <a:pt x="5588" y="2845"/>
                  </a:lnTo>
                  <a:lnTo>
                    <a:pt x="5781" y="2768"/>
                  </a:lnTo>
                  <a:lnTo>
                    <a:pt x="5977" y="2696"/>
                  </a:lnTo>
                  <a:lnTo>
                    <a:pt x="6177" y="2632"/>
                  </a:lnTo>
                  <a:lnTo>
                    <a:pt x="6379" y="2575"/>
                  </a:lnTo>
                  <a:lnTo>
                    <a:pt x="6584" y="2525"/>
                  </a:lnTo>
                  <a:lnTo>
                    <a:pt x="6793" y="2482"/>
                  </a:lnTo>
                  <a:lnTo>
                    <a:pt x="7004" y="2447"/>
                  </a:lnTo>
                  <a:lnTo>
                    <a:pt x="7218" y="2420"/>
                  </a:lnTo>
                  <a:lnTo>
                    <a:pt x="7433" y="2399"/>
                  </a:lnTo>
                  <a:lnTo>
                    <a:pt x="7651" y="2388"/>
                  </a:lnTo>
                  <a:lnTo>
                    <a:pt x="7871" y="2384"/>
                  </a:lnTo>
                  <a:lnTo>
                    <a:pt x="8120" y="2389"/>
                  </a:lnTo>
                  <a:lnTo>
                    <a:pt x="8366" y="2404"/>
                  </a:lnTo>
                  <a:lnTo>
                    <a:pt x="8609" y="2429"/>
                  </a:lnTo>
                  <a:lnTo>
                    <a:pt x="8849" y="2464"/>
                  </a:lnTo>
                  <a:lnTo>
                    <a:pt x="9086" y="2510"/>
                  </a:lnTo>
                  <a:lnTo>
                    <a:pt x="9319" y="2564"/>
                  </a:lnTo>
                  <a:lnTo>
                    <a:pt x="9549" y="2628"/>
                  </a:lnTo>
                  <a:lnTo>
                    <a:pt x="9775" y="2700"/>
                  </a:lnTo>
                  <a:lnTo>
                    <a:pt x="9997" y="2781"/>
                  </a:lnTo>
                  <a:lnTo>
                    <a:pt x="10215" y="2871"/>
                  </a:lnTo>
                  <a:lnTo>
                    <a:pt x="10428" y="2969"/>
                  </a:lnTo>
                  <a:lnTo>
                    <a:pt x="10637" y="3076"/>
                  </a:lnTo>
                  <a:lnTo>
                    <a:pt x="10840" y="3191"/>
                  </a:lnTo>
                  <a:lnTo>
                    <a:pt x="11039" y="3313"/>
                  </a:lnTo>
                  <a:lnTo>
                    <a:pt x="11232" y="3442"/>
                  </a:lnTo>
                  <a:lnTo>
                    <a:pt x="11420" y="3580"/>
                  </a:lnTo>
                  <a:lnTo>
                    <a:pt x="11601" y="3724"/>
                  </a:lnTo>
                  <a:lnTo>
                    <a:pt x="11778" y="3875"/>
                  </a:lnTo>
                  <a:lnTo>
                    <a:pt x="11948" y="4033"/>
                  </a:lnTo>
                  <a:lnTo>
                    <a:pt x="12112" y="4198"/>
                  </a:lnTo>
                  <a:lnTo>
                    <a:pt x="12269" y="4369"/>
                  </a:lnTo>
                  <a:lnTo>
                    <a:pt x="12420" y="4546"/>
                  </a:lnTo>
                  <a:lnTo>
                    <a:pt x="12563" y="4729"/>
                  </a:lnTo>
                  <a:lnTo>
                    <a:pt x="12699" y="4917"/>
                  </a:lnTo>
                  <a:lnTo>
                    <a:pt x="12828" y="5112"/>
                  </a:lnTo>
                  <a:lnTo>
                    <a:pt x="12950" y="5312"/>
                  </a:lnTo>
                  <a:lnTo>
                    <a:pt x="13063" y="5516"/>
                  </a:lnTo>
                  <a:lnTo>
                    <a:pt x="13169" y="5725"/>
                  </a:lnTo>
                  <a:lnTo>
                    <a:pt x="13267" y="5939"/>
                  </a:lnTo>
                  <a:lnTo>
                    <a:pt x="13355" y="6158"/>
                  </a:lnTo>
                  <a:lnTo>
                    <a:pt x="13436" y="6381"/>
                  </a:lnTo>
                  <a:lnTo>
                    <a:pt x="13508" y="6607"/>
                  </a:lnTo>
                  <a:lnTo>
                    <a:pt x="15954" y="6607"/>
                  </a:lnTo>
                  <a:lnTo>
                    <a:pt x="15875" y="6257"/>
                  </a:lnTo>
                  <a:lnTo>
                    <a:pt x="15781" y="5912"/>
                  </a:lnTo>
                  <a:lnTo>
                    <a:pt x="15671" y="5573"/>
                  </a:lnTo>
                  <a:lnTo>
                    <a:pt x="15550" y="5241"/>
                  </a:lnTo>
                  <a:lnTo>
                    <a:pt x="15413" y="4916"/>
                  </a:lnTo>
                  <a:lnTo>
                    <a:pt x="15264" y="4597"/>
                  </a:lnTo>
                  <a:lnTo>
                    <a:pt x="15102" y="4287"/>
                  </a:lnTo>
                  <a:lnTo>
                    <a:pt x="14926" y="3985"/>
                  </a:lnTo>
                  <a:lnTo>
                    <a:pt x="14740" y="3690"/>
                  </a:lnTo>
                  <a:lnTo>
                    <a:pt x="14541" y="3404"/>
                  </a:lnTo>
                  <a:lnTo>
                    <a:pt x="14330" y="3128"/>
                  </a:lnTo>
                  <a:lnTo>
                    <a:pt x="14109" y="2860"/>
                  </a:lnTo>
                  <a:lnTo>
                    <a:pt x="13876" y="2602"/>
                  </a:lnTo>
                  <a:lnTo>
                    <a:pt x="13634" y="2354"/>
                  </a:lnTo>
                  <a:lnTo>
                    <a:pt x="13381" y="2117"/>
                  </a:lnTo>
                  <a:lnTo>
                    <a:pt x="13118" y="1890"/>
                  </a:lnTo>
                  <a:lnTo>
                    <a:pt x="12847" y="1674"/>
                  </a:lnTo>
                  <a:lnTo>
                    <a:pt x="12565" y="1470"/>
                  </a:lnTo>
                  <a:lnTo>
                    <a:pt x="12275" y="1277"/>
                  </a:lnTo>
                  <a:lnTo>
                    <a:pt x="11977" y="1096"/>
                  </a:lnTo>
                  <a:lnTo>
                    <a:pt x="11671" y="928"/>
                  </a:lnTo>
                  <a:lnTo>
                    <a:pt x="11357" y="773"/>
                  </a:lnTo>
                  <a:lnTo>
                    <a:pt x="11036" y="631"/>
                  </a:lnTo>
                  <a:lnTo>
                    <a:pt x="10707" y="502"/>
                  </a:lnTo>
                  <a:lnTo>
                    <a:pt x="10373" y="387"/>
                  </a:lnTo>
                  <a:lnTo>
                    <a:pt x="10031" y="287"/>
                  </a:lnTo>
                  <a:lnTo>
                    <a:pt x="9684" y="201"/>
                  </a:lnTo>
                  <a:lnTo>
                    <a:pt x="9331" y="129"/>
                  </a:lnTo>
                  <a:lnTo>
                    <a:pt x="8973" y="73"/>
                  </a:lnTo>
                  <a:lnTo>
                    <a:pt x="8611" y="33"/>
                  </a:lnTo>
                  <a:lnTo>
                    <a:pt x="8242" y="8"/>
                  </a:lnTo>
                  <a:lnTo>
                    <a:pt x="7871" y="0"/>
                  </a:lnTo>
                  <a:close/>
                  <a:moveTo>
                    <a:pt x="7203" y="891"/>
                  </a:moveTo>
                  <a:lnTo>
                    <a:pt x="7200" y="869"/>
                  </a:lnTo>
                  <a:lnTo>
                    <a:pt x="7197" y="850"/>
                  </a:lnTo>
                  <a:lnTo>
                    <a:pt x="7193" y="833"/>
                  </a:lnTo>
                  <a:lnTo>
                    <a:pt x="7189" y="819"/>
                  </a:lnTo>
                  <a:lnTo>
                    <a:pt x="7184" y="806"/>
                  </a:lnTo>
                  <a:lnTo>
                    <a:pt x="7179" y="796"/>
                  </a:lnTo>
                  <a:lnTo>
                    <a:pt x="7172" y="788"/>
                  </a:lnTo>
                  <a:lnTo>
                    <a:pt x="7167" y="781"/>
                  </a:lnTo>
                  <a:lnTo>
                    <a:pt x="7161" y="776"/>
                  </a:lnTo>
                  <a:lnTo>
                    <a:pt x="7156" y="772"/>
                  </a:lnTo>
                  <a:lnTo>
                    <a:pt x="7150" y="769"/>
                  </a:lnTo>
                  <a:lnTo>
                    <a:pt x="7145" y="767"/>
                  </a:lnTo>
                  <a:lnTo>
                    <a:pt x="7135" y="766"/>
                  </a:lnTo>
                  <a:lnTo>
                    <a:pt x="7127" y="765"/>
                  </a:lnTo>
                  <a:lnTo>
                    <a:pt x="7122" y="765"/>
                  </a:lnTo>
                  <a:lnTo>
                    <a:pt x="7117" y="766"/>
                  </a:lnTo>
                  <a:lnTo>
                    <a:pt x="7106" y="767"/>
                  </a:lnTo>
                  <a:lnTo>
                    <a:pt x="7098" y="770"/>
                  </a:lnTo>
                  <a:lnTo>
                    <a:pt x="7091" y="773"/>
                  </a:lnTo>
                  <a:lnTo>
                    <a:pt x="7085" y="776"/>
                  </a:lnTo>
                  <a:lnTo>
                    <a:pt x="7080" y="780"/>
                  </a:lnTo>
                  <a:lnTo>
                    <a:pt x="7076" y="785"/>
                  </a:lnTo>
                  <a:lnTo>
                    <a:pt x="7072" y="789"/>
                  </a:lnTo>
                  <a:lnTo>
                    <a:pt x="7070" y="794"/>
                  </a:lnTo>
                  <a:lnTo>
                    <a:pt x="7067" y="800"/>
                  </a:lnTo>
                  <a:lnTo>
                    <a:pt x="7064" y="809"/>
                  </a:lnTo>
                  <a:lnTo>
                    <a:pt x="7061" y="820"/>
                  </a:lnTo>
                  <a:lnTo>
                    <a:pt x="7059" y="832"/>
                  </a:lnTo>
                  <a:lnTo>
                    <a:pt x="7057" y="847"/>
                  </a:lnTo>
                  <a:lnTo>
                    <a:pt x="7057" y="864"/>
                  </a:lnTo>
                  <a:lnTo>
                    <a:pt x="7057" y="884"/>
                  </a:lnTo>
                  <a:lnTo>
                    <a:pt x="7059" y="906"/>
                  </a:lnTo>
                  <a:lnTo>
                    <a:pt x="7125" y="1570"/>
                  </a:lnTo>
                  <a:lnTo>
                    <a:pt x="7127" y="1585"/>
                  </a:lnTo>
                  <a:lnTo>
                    <a:pt x="7130" y="1601"/>
                  </a:lnTo>
                  <a:lnTo>
                    <a:pt x="7132" y="1610"/>
                  </a:lnTo>
                  <a:lnTo>
                    <a:pt x="7135" y="1620"/>
                  </a:lnTo>
                  <a:lnTo>
                    <a:pt x="7138" y="1629"/>
                  </a:lnTo>
                  <a:lnTo>
                    <a:pt x="7141" y="1638"/>
                  </a:lnTo>
                  <a:lnTo>
                    <a:pt x="7147" y="1647"/>
                  </a:lnTo>
                  <a:lnTo>
                    <a:pt x="7152" y="1655"/>
                  </a:lnTo>
                  <a:lnTo>
                    <a:pt x="7158" y="1662"/>
                  </a:lnTo>
                  <a:lnTo>
                    <a:pt x="7164" y="1668"/>
                  </a:lnTo>
                  <a:lnTo>
                    <a:pt x="7172" y="1674"/>
                  </a:lnTo>
                  <a:lnTo>
                    <a:pt x="7181" y="1678"/>
                  </a:lnTo>
                  <a:lnTo>
                    <a:pt x="7190" y="1680"/>
                  </a:lnTo>
                  <a:lnTo>
                    <a:pt x="7200" y="1681"/>
                  </a:lnTo>
                  <a:lnTo>
                    <a:pt x="7204" y="1681"/>
                  </a:lnTo>
                  <a:lnTo>
                    <a:pt x="7208" y="1680"/>
                  </a:lnTo>
                  <a:lnTo>
                    <a:pt x="7216" y="1679"/>
                  </a:lnTo>
                  <a:lnTo>
                    <a:pt x="7223" y="1678"/>
                  </a:lnTo>
                  <a:lnTo>
                    <a:pt x="7229" y="1675"/>
                  </a:lnTo>
                  <a:lnTo>
                    <a:pt x="7235" y="1672"/>
                  </a:lnTo>
                  <a:lnTo>
                    <a:pt x="7242" y="1667"/>
                  </a:lnTo>
                  <a:lnTo>
                    <a:pt x="7247" y="1663"/>
                  </a:lnTo>
                  <a:lnTo>
                    <a:pt x="7251" y="1658"/>
                  </a:lnTo>
                  <a:lnTo>
                    <a:pt x="7255" y="1652"/>
                  </a:lnTo>
                  <a:lnTo>
                    <a:pt x="7260" y="1644"/>
                  </a:lnTo>
                  <a:lnTo>
                    <a:pt x="7263" y="1633"/>
                  </a:lnTo>
                  <a:lnTo>
                    <a:pt x="7266" y="1623"/>
                  </a:lnTo>
                  <a:lnTo>
                    <a:pt x="7268" y="1611"/>
                  </a:lnTo>
                  <a:lnTo>
                    <a:pt x="7270" y="1599"/>
                  </a:lnTo>
                  <a:lnTo>
                    <a:pt x="7270" y="1586"/>
                  </a:lnTo>
                  <a:lnTo>
                    <a:pt x="7270" y="1571"/>
                  </a:lnTo>
                  <a:lnTo>
                    <a:pt x="7269" y="1556"/>
                  </a:lnTo>
                  <a:lnTo>
                    <a:pt x="7203" y="891"/>
                  </a:lnTo>
                  <a:close/>
                  <a:moveTo>
                    <a:pt x="10336" y="1145"/>
                  </a:moveTo>
                  <a:lnTo>
                    <a:pt x="10329" y="1143"/>
                  </a:lnTo>
                  <a:lnTo>
                    <a:pt x="10323" y="1141"/>
                  </a:lnTo>
                  <a:lnTo>
                    <a:pt x="10317" y="1140"/>
                  </a:lnTo>
                  <a:lnTo>
                    <a:pt x="10311" y="1140"/>
                  </a:lnTo>
                  <a:lnTo>
                    <a:pt x="10304" y="1141"/>
                  </a:lnTo>
                  <a:lnTo>
                    <a:pt x="10296" y="1143"/>
                  </a:lnTo>
                  <a:lnTo>
                    <a:pt x="10289" y="1146"/>
                  </a:lnTo>
                  <a:lnTo>
                    <a:pt x="10283" y="1150"/>
                  </a:lnTo>
                  <a:lnTo>
                    <a:pt x="10277" y="1155"/>
                  </a:lnTo>
                  <a:lnTo>
                    <a:pt x="10271" y="1160"/>
                  </a:lnTo>
                  <a:lnTo>
                    <a:pt x="10264" y="1167"/>
                  </a:lnTo>
                  <a:lnTo>
                    <a:pt x="10259" y="1175"/>
                  </a:lnTo>
                  <a:lnTo>
                    <a:pt x="10249" y="1191"/>
                  </a:lnTo>
                  <a:lnTo>
                    <a:pt x="10240" y="1210"/>
                  </a:lnTo>
                  <a:lnTo>
                    <a:pt x="10231" y="1229"/>
                  </a:lnTo>
                  <a:lnTo>
                    <a:pt x="10224" y="1247"/>
                  </a:lnTo>
                  <a:lnTo>
                    <a:pt x="10005" y="1877"/>
                  </a:lnTo>
                  <a:lnTo>
                    <a:pt x="10000" y="1894"/>
                  </a:lnTo>
                  <a:lnTo>
                    <a:pt x="9996" y="1913"/>
                  </a:lnTo>
                  <a:lnTo>
                    <a:pt x="9994" y="1923"/>
                  </a:lnTo>
                  <a:lnTo>
                    <a:pt x="9993" y="1932"/>
                  </a:lnTo>
                  <a:lnTo>
                    <a:pt x="9993" y="1943"/>
                  </a:lnTo>
                  <a:lnTo>
                    <a:pt x="9993" y="1953"/>
                  </a:lnTo>
                  <a:lnTo>
                    <a:pt x="9994" y="1962"/>
                  </a:lnTo>
                  <a:lnTo>
                    <a:pt x="9996" y="1972"/>
                  </a:lnTo>
                  <a:lnTo>
                    <a:pt x="9999" y="1980"/>
                  </a:lnTo>
                  <a:lnTo>
                    <a:pt x="10003" y="1988"/>
                  </a:lnTo>
                  <a:lnTo>
                    <a:pt x="10010" y="1995"/>
                  </a:lnTo>
                  <a:lnTo>
                    <a:pt x="10016" y="2002"/>
                  </a:lnTo>
                  <a:lnTo>
                    <a:pt x="10025" y="2008"/>
                  </a:lnTo>
                  <a:lnTo>
                    <a:pt x="10035" y="2012"/>
                  </a:lnTo>
                  <a:lnTo>
                    <a:pt x="10042" y="2014"/>
                  </a:lnTo>
                  <a:lnTo>
                    <a:pt x="10047" y="2015"/>
                  </a:lnTo>
                  <a:lnTo>
                    <a:pt x="10053" y="2016"/>
                  </a:lnTo>
                  <a:lnTo>
                    <a:pt x="10058" y="2016"/>
                  </a:lnTo>
                  <a:lnTo>
                    <a:pt x="10067" y="2016"/>
                  </a:lnTo>
                  <a:lnTo>
                    <a:pt x="10076" y="2014"/>
                  </a:lnTo>
                  <a:lnTo>
                    <a:pt x="10083" y="2010"/>
                  </a:lnTo>
                  <a:lnTo>
                    <a:pt x="10090" y="2006"/>
                  </a:lnTo>
                  <a:lnTo>
                    <a:pt x="10097" y="2001"/>
                  </a:lnTo>
                  <a:lnTo>
                    <a:pt x="10103" y="1994"/>
                  </a:lnTo>
                  <a:lnTo>
                    <a:pt x="10110" y="1988"/>
                  </a:lnTo>
                  <a:lnTo>
                    <a:pt x="10115" y="1981"/>
                  </a:lnTo>
                  <a:lnTo>
                    <a:pt x="10124" y="1967"/>
                  </a:lnTo>
                  <a:lnTo>
                    <a:pt x="10132" y="1951"/>
                  </a:lnTo>
                  <a:lnTo>
                    <a:pt x="10138" y="1938"/>
                  </a:lnTo>
                  <a:lnTo>
                    <a:pt x="10143" y="1925"/>
                  </a:lnTo>
                  <a:lnTo>
                    <a:pt x="10361" y="1295"/>
                  </a:lnTo>
                  <a:lnTo>
                    <a:pt x="10369" y="1272"/>
                  </a:lnTo>
                  <a:lnTo>
                    <a:pt x="10374" y="1252"/>
                  </a:lnTo>
                  <a:lnTo>
                    <a:pt x="10378" y="1235"/>
                  </a:lnTo>
                  <a:lnTo>
                    <a:pt x="10379" y="1219"/>
                  </a:lnTo>
                  <a:lnTo>
                    <a:pt x="10380" y="1206"/>
                  </a:lnTo>
                  <a:lnTo>
                    <a:pt x="10379" y="1193"/>
                  </a:lnTo>
                  <a:lnTo>
                    <a:pt x="10377" y="1184"/>
                  </a:lnTo>
                  <a:lnTo>
                    <a:pt x="10374" y="1175"/>
                  </a:lnTo>
                  <a:lnTo>
                    <a:pt x="10370" y="1169"/>
                  </a:lnTo>
                  <a:lnTo>
                    <a:pt x="10365" y="1162"/>
                  </a:lnTo>
                  <a:lnTo>
                    <a:pt x="10360" y="1157"/>
                  </a:lnTo>
                  <a:lnTo>
                    <a:pt x="10355" y="1153"/>
                  </a:lnTo>
                  <a:lnTo>
                    <a:pt x="10345" y="1148"/>
                  </a:lnTo>
                  <a:lnTo>
                    <a:pt x="10336" y="1145"/>
                  </a:lnTo>
                  <a:close/>
                  <a:moveTo>
                    <a:pt x="13604" y="4347"/>
                  </a:moveTo>
                  <a:lnTo>
                    <a:pt x="13814" y="4137"/>
                  </a:lnTo>
                  <a:lnTo>
                    <a:pt x="13545" y="4260"/>
                  </a:lnTo>
                  <a:lnTo>
                    <a:pt x="13604" y="4347"/>
                  </a:lnTo>
                  <a:close/>
                  <a:moveTo>
                    <a:pt x="2513" y="4809"/>
                  </a:moveTo>
                  <a:lnTo>
                    <a:pt x="1585" y="4180"/>
                  </a:lnTo>
                  <a:lnTo>
                    <a:pt x="1466" y="4355"/>
                  </a:lnTo>
                  <a:lnTo>
                    <a:pt x="1263" y="4218"/>
                  </a:lnTo>
                  <a:lnTo>
                    <a:pt x="1652" y="3639"/>
                  </a:lnTo>
                  <a:lnTo>
                    <a:pt x="1856" y="3777"/>
                  </a:lnTo>
                  <a:lnTo>
                    <a:pt x="1738" y="3952"/>
                  </a:lnTo>
                  <a:lnTo>
                    <a:pt x="2667" y="4580"/>
                  </a:lnTo>
                  <a:lnTo>
                    <a:pt x="2513" y="4809"/>
                  </a:lnTo>
                  <a:close/>
                  <a:moveTo>
                    <a:pt x="3262" y="3848"/>
                  </a:moveTo>
                  <a:lnTo>
                    <a:pt x="2312" y="2862"/>
                  </a:lnTo>
                  <a:lnTo>
                    <a:pt x="2727" y="2460"/>
                  </a:lnTo>
                  <a:lnTo>
                    <a:pt x="2898" y="2638"/>
                  </a:lnTo>
                  <a:lnTo>
                    <a:pt x="2682" y="2848"/>
                  </a:lnTo>
                  <a:lnTo>
                    <a:pt x="2888" y="3064"/>
                  </a:lnTo>
                  <a:lnTo>
                    <a:pt x="3093" y="2865"/>
                  </a:lnTo>
                  <a:lnTo>
                    <a:pt x="3263" y="3043"/>
                  </a:lnTo>
                  <a:lnTo>
                    <a:pt x="3059" y="3242"/>
                  </a:lnTo>
                  <a:lnTo>
                    <a:pt x="3288" y="3479"/>
                  </a:lnTo>
                  <a:lnTo>
                    <a:pt x="3506" y="3269"/>
                  </a:lnTo>
                  <a:lnTo>
                    <a:pt x="3677" y="3447"/>
                  </a:lnTo>
                  <a:lnTo>
                    <a:pt x="3262" y="3848"/>
                  </a:lnTo>
                  <a:close/>
                  <a:moveTo>
                    <a:pt x="4534" y="2833"/>
                  </a:moveTo>
                  <a:lnTo>
                    <a:pt x="4507" y="2849"/>
                  </a:lnTo>
                  <a:lnTo>
                    <a:pt x="4480" y="2863"/>
                  </a:lnTo>
                  <a:lnTo>
                    <a:pt x="4454" y="2874"/>
                  </a:lnTo>
                  <a:lnTo>
                    <a:pt x="4428" y="2885"/>
                  </a:lnTo>
                  <a:lnTo>
                    <a:pt x="4403" y="2892"/>
                  </a:lnTo>
                  <a:lnTo>
                    <a:pt x="4379" y="2897"/>
                  </a:lnTo>
                  <a:lnTo>
                    <a:pt x="4367" y="2899"/>
                  </a:lnTo>
                  <a:lnTo>
                    <a:pt x="4355" y="2900"/>
                  </a:lnTo>
                  <a:lnTo>
                    <a:pt x="4343" y="2901"/>
                  </a:lnTo>
                  <a:lnTo>
                    <a:pt x="4331" y="2901"/>
                  </a:lnTo>
                  <a:lnTo>
                    <a:pt x="4311" y="2900"/>
                  </a:lnTo>
                  <a:lnTo>
                    <a:pt x="4292" y="2898"/>
                  </a:lnTo>
                  <a:lnTo>
                    <a:pt x="4272" y="2895"/>
                  </a:lnTo>
                  <a:lnTo>
                    <a:pt x="4254" y="2889"/>
                  </a:lnTo>
                  <a:lnTo>
                    <a:pt x="4235" y="2882"/>
                  </a:lnTo>
                  <a:lnTo>
                    <a:pt x="4217" y="2874"/>
                  </a:lnTo>
                  <a:lnTo>
                    <a:pt x="4199" y="2864"/>
                  </a:lnTo>
                  <a:lnTo>
                    <a:pt x="4182" y="2852"/>
                  </a:lnTo>
                  <a:lnTo>
                    <a:pt x="4164" y="2840"/>
                  </a:lnTo>
                  <a:lnTo>
                    <a:pt x="4148" y="2826"/>
                  </a:lnTo>
                  <a:lnTo>
                    <a:pt x="4131" y="2809"/>
                  </a:lnTo>
                  <a:lnTo>
                    <a:pt x="4114" y="2791"/>
                  </a:lnTo>
                  <a:lnTo>
                    <a:pt x="4098" y="2773"/>
                  </a:lnTo>
                  <a:lnTo>
                    <a:pt x="4082" y="2752"/>
                  </a:lnTo>
                  <a:lnTo>
                    <a:pt x="4066" y="2729"/>
                  </a:lnTo>
                  <a:lnTo>
                    <a:pt x="4051" y="2705"/>
                  </a:lnTo>
                  <a:lnTo>
                    <a:pt x="3711" y="2160"/>
                  </a:lnTo>
                  <a:lnTo>
                    <a:pt x="3700" y="2142"/>
                  </a:lnTo>
                  <a:lnTo>
                    <a:pt x="3691" y="2125"/>
                  </a:lnTo>
                  <a:lnTo>
                    <a:pt x="3681" y="2107"/>
                  </a:lnTo>
                  <a:lnTo>
                    <a:pt x="3672" y="2091"/>
                  </a:lnTo>
                  <a:lnTo>
                    <a:pt x="3665" y="2073"/>
                  </a:lnTo>
                  <a:lnTo>
                    <a:pt x="3658" y="2057"/>
                  </a:lnTo>
                  <a:lnTo>
                    <a:pt x="3651" y="2040"/>
                  </a:lnTo>
                  <a:lnTo>
                    <a:pt x="3646" y="2024"/>
                  </a:lnTo>
                  <a:lnTo>
                    <a:pt x="3641" y="2008"/>
                  </a:lnTo>
                  <a:lnTo>
                    <a:pt x="3637" y="1992"/>
                  </a:lnTo>
                  <a:lnTo>
                    <a:pt x="3634" y="1977"/>
                  </a:lnTo>
                  <a:lnTo>
                    <a:pt x="3632" y="1961"/>
                  </a:lnTo>
                  <a:lnTo>
                    <a:pt x="3631" y="1946"/>
                  </a:lnTo>
                  <a:lnTo>
                    <a:pt x="3630" y="1930"/>
                  </a:lnTo>
                  <a:lnTo>
                    <a:pt x="3630" y="1916"/>
                  </a:lnTo>
                  <a:lnTo>
                    <a:pt x="3630" y="1901"/>
                  </a:lnTo>
                  <a:lnTo>
                    <a:pt x="3632" y="1883"/>
                  </a:lnTo>
                  <a:lnTo>
                    <a:pt x="3635" y="1865"/>
                  </a:lnTo>
                  <a:lnTo>
                    <a:pt x="3639" y="1846"/>
                  </a:lnTo>
                  <a:lnTo>
                    <a:pt x="3644" y="1830"/>
                  </a:lnTo>
                  <a:lnTo>
                    <a:pt x="3651" y="1812"/>
                  </a:lnTo>
                  <a:lnTo>
                    <a:pt x="3659" y="1796"/>
                  </a:lnTo>
                  <a:lnTo>
                    <a:pt x="3668" y="1780"/>
                  </a:lnTo>
                  <a:lnTo>
                    <a:pt x="3678" y="1764"/>
                  </a:lnTo>
                  <a:lnTo>
                    <a:pt x="3689" y="1748"/>
                  </a:lnTo>
                  <a:lnTo>
                    <a:pt x="3702" y="1734"/>
                  </a:lnTo>
                  <a:lnTo>
                    <a:pt x="3715" y="1718"/>
                  </a:lnTo>
                  <a:lnTo>
                    <a:pt x="3731" y="1704"/>
                  </a:lnTo>
                  <a:lnTo>
                    <a:pt x="3746" y="1690"/>
                  </a:lnTo>
                  <a:lnTo>
                    <a:pt x="3764" y="1677"/>
                  </a:lnTo>
                  <a:lnTo>
                    <a:pt x="3782" y="1663"/>
                  </a:lnTo>
                  <a:lnTo>
                    <a:pt x="3802" y="1651"/>
                  </a:lnTo>
                  <a:lnTo>
                    <a:pt x="3816" y="1642"/>
                  </a:lnTo>
                  <a:lnTo>
                    <a:pt x="3832" y="1633"/>
                  </a:lnTo>
                  <a:lnTo>
                    <a:pt x="3847" y="1625"/>
                  </a:lnTo>
                  <a:lnTo>
                    <a:pt x="3862" y="1619"/>
                  </a:lnTo>
                  <a:lnTo>
                    <a:pt x="3877" y="1613"/>
                  </a:lnTo>
                  <a:lnTo>
                    <a:pt x="3892" y="1607"/>
                  </a:lnTo>
                  <a:lnTo>
                    <a:pt x="3906" y="1602"/>
                  </a:lnTo>
                  <a:lnTo>
                    <a:pt x="3921" y="1598"/>
                  </a:lnTo>
                  <a:lnTo>
                    <a:pt x="3935" y="1595"/>
                  </a:lnTo>
                  <a:lnTo>
                    <a:pt x="3949" y="1593"/>
                  </a:lnTo>
                  <a:lnTo>
                    <a:pt x="3964" y="1592"/>
                  </a:lnTo>
                  <a:lnTo>
                    <a:pt x="3977" y="1591"/>
                  </a:lnTo>
                  <a:lnTo>
                    <a:pt x="3991" y="1591"/>
                  </a:lnTo>
                  <a:lnTo>
                    <a:pt x="4004" y="1591"/>
                  </a:lnTo>
                  <a:lnTo>
                    <a:pt x="4018" y="1593"/>
                  </a:lnTo>
                  <a:lnTo>
                    <a:pt x="4031" y="1595"/>
                  </a:lnTo>
                  <a:lnTo>
                    <a:pt x="4044" y="1597"/>
                  </a:lnTo>
                  <a:lnTo>
                    <a:pt x="4057" y="1601"/>
                  </a:lnTo>
                  <a:lnTo>
                    <a:pt x="4069" y="1605"/>
                  </a:lnTo>
                  <a:lnTo>
                    <a:pt x="4082" y="1610"/>
                  </a:lnTo>
                  <a:lnTo>
                    <a:pt x="4094" y="1616"/>
                  </a:lnTo>
                  <a:lnTo>
                    <a:pt x="4105" y="1623"/>
                  </a:lnTo>
                  <a:lnTo>
                    <a:pt x="4117" y="1630"/>
                  </a:lnTo>
                  <a:lnTo>
                    <a:pt x="4128" y="1637"/>
                  </a:lnTo>
                  <a:lnTo>
                    <a:pt x="4139" y="1647"/>
                  </a:lnTo>
                  <a:lnTo>
                    <a:pt x="4150" y="1656"/>
                  </a:lnTo>
                  <a:lnTo>
                    <a:pt x="4160" y="1665"/>
                  </a:lnTo>
                  <a:lnTo>
                    <a:pt x="4170" y="1677"/>
                  </a:lnTo>
                  <a:lnTo>
                    <a:pt x="4180" y="1688"/>
                  </a:lnTo>
                  <a:lnTo>
                    <a:pt x="4190" y="1701"/>
                  </a:lnTo>
                  <a:lnTo>
                    <a:pt x="4198" y="1713"/>
                  </a:lnTo>
                  <a:lnTo>
                    <a:pt x="4207" y="1726"/>
                  </a:lnTo>
                  <a:lnTo>
                    <a:pt x="4300" y="1876"/>
                  </a:lnTo>
                  <a:lnTo>
                    <a:pt x="4076" y="2016"/>
                  </a:lnTo>
                  <a:lnTo>
                    <a:pt x="4004" y="1899"/>
                  </a:lnTo>
                  <a:lnTo>
                    <a:pt x="3999" y="1892"/>
                  </a:lnTo>
                  <a:lnTo>
                    <a:pt x="3993" y="1884"/>
                  </a:lnTo>
                  <a:lnTo>
                    <a:pt x="3987" y="1874"/>
                  </a:lnTo>
                  <a:lnTo>
                    <a:pt x="3978" y="1866"/>
                  </a:lnTo>
                  <a:lnTo>
                    <a:pt x="3970" y="1859"/>
                  </a:lnTo>
                  <a:lnTo>
                    <a:pt x="3962" y="1853"/>
                  </a:lnTo>
                  <a:lnTo>
                    <a:pt x="3958" y="1851"/>
                  </a:lnTo>
                  <a:lnTo>
                    <a:pt x="3954" y="1849"/>
                  </a:lnTo>
                  <a:lnTo>
                    <a:pt x="3948" y="1847"/>
                  </a:lnTo>
                  <a:lnTo>
                    <a:pt x="3944" y="1847"/>
                  </a:lnTo>
                  <a:lnTo>
                    <a:pt x="3938" y="1849"/>
                  </a:lnTo>
                  <a:lnTo>
                    <a:pt x="3931" y="1850"/>
                  </a:lnTo>
                  <a:lnTo>
                    <a:pt x="3924" y="1854"/>
                  </a:lnTo>
                  <a:lnTo>
                    <a:pt x="3916" y="1858"/>
                  </a:lnTo>
                  <a:lnTo>
                    <a:pt x="3907" y="1864"/>
                  </a:lnTo>
                  <a:lnTo>
                    <a:pt x="3901" y="1869"/>
                  </a:lnTo>
                  <a:lnTo>
                    <a:pt x="3896" y="1874"/>
                  </a:lnTo>
                  <a:lnTo>
                    <a:pt x="3893" y="1880"/>
                  </a:lnTo>
                  <a:lnTo>
                    <a:pt x="3891" y="1885"/>
                  </a:lnTo>
                  <a:lnTo>
                    <a:pt x="3891" y="1890"/>
                  </a:lnTo>
                  <a:lnTo>
                    <a:pt x="3891" y="1895"/>
                  </a:lnTo>
                  <a:lnTo>
                    <a:pt x="3891" y="1900"/>
                  </a:lnTo>
                  <a:lnTo>
                    <a:pt x="3894" y="1914"/>
                  </a:lnTo>
                  <a:lnTo>
                    <a:pt x="3899" y="1929"/>
                  </a:lnTo>
                  <a:lnTo>
                    <a:pt x="3906" y="1946"/>
                  </a:lnTo>
                  <a:lnTo>
                    <a:pt x="3914" y="1962"/>
                  </a:lnTo>
                  <a:lnTo>
                    <a:pt x="3934" y="1999"/>
                  </a:lnTo>
                  <a:lnTo>
                    <a:pt x="3955" y="2033"/>
                  </a:lnTo>
                  <a:lnTo>
                    <a:pt x="4284" y="2562"/>
                  </a:lnTo>
                  <a:lnTo>
                    <a:pt x="4302" y="2588"/>
                  </a:lnTo>
                  <a:lnTo>
                    <a:pt x="4318" y="2608"/>
                  </a:lnTo>
                  <a:lnTo>
                    <a:pt x="4331" y="2624"/>
                  </a:lnTo>
                  <a:lnTo>
                    <a:pt x="4343" y="2635"/>
                  </a:lnTo>
                  <a:lnTo>
                    <a:pt x="4353" y="2642"/>
                  </a:lnTo>
                  <a:lnTo>
                    <a:pt x="4361" y="2646"/>
                  </a:lnTo>
                  <a:lnTo>
                    <a:pt x="4367" y="2649"/>
                  </a:lnTo>
                  <a:lnTo>
                    <a:pt x="4372" y="2650"/>
                  </a:lnTo>
                  <a:lnTo>
                    <a:pt x="4378" y="2649"/>
                  </a:lnTo>
                  <a:lnTo>
                    <a:pt x="4383" y="2646"/>
                  </a:lnTo>
                  <a:lnTo>
                    <a:pt x="4390" y="2644"/>
                  </a:lnTo>
                  <a:lnTo>
                    <a:pt x="4397" y="2639"/>
                  </a:lnTo>
                  <a:lnTo>
                    <a:pt x="4403" y="2635"/>
                  </a:lnTo>
                  <a:lnTo>
                    <a:pt x="4410" y="2630"/>
                  </a:lnTo>
                  <a:lnTo>
                    <a:pt x="4414" y="2626"/>
                  </a:lnTo>
                  <a:lnTo>
                    <a:pt x="4416" y="2622"/>
                  </a:lnTo>
                  <a:lnTo>
                    <a:pt x="4419" y="2616"/>
                  </a:lnTo>
                  <a:lnTo>
                    <a:pt x="4420" y="2610"/>
                  </a:lnTo>
                  <a:lnTo>
                    <a:pt x="4421" y="2603"/>
                  </a:lnTo>
                  <a:lnTo>
                    <a:pt x="4421" y="2595"/>
                  </a:lnTo>
                  <a:lnTo>
                    <a:pt x="4420" y="2586"/>
                  </a:lnTo>
                  <a:lnTo>
                    <a:pt x="4418" y="2576"/>
                  </a:lnTo>
                  <a:lnTo>
                    <a:pt x="4414" y="2565"/>
                  </a:lnTo>
                  <a:lnTo>
                    <a:pt x="4409" y="2552"/>
                  </a:lnTo>
                  <a:lnTo>
                    <a:pt x="4401" y="2538"/>
                  </a:lnTo>
                  <a:lnTo>
                    <a:pt x="4392" y="2522"/>
                  </a:lnTo>
                  <a:lnTo>
                    <a:pt x="4320" y="2406"/>
                  </a:lnTo>
                  <a:lnTo>
                    <a:pt x="4543" y="2266"/>
                  </a:lnTo>
                  <a:lnTo>
                    <a:pt x="4644" y="2427"/>
                  </a:lnTo>
                  <a:lnTo>
                    <a:pt x="4653" y="2443"/>
                  </a:lnTo>
                  <a:lnTo>
                    <a:pt x="4661" y="2457"/>
                  </a:lnTo>
                  <a:lnTo>
                    <a:pt x="4669" y="2472"/>
                  </a:lnTo>
                  <a:lnTo>
                    <a:pt x="4675" y="2486"/>
                  </a:lnTo>
                  <a:lnTo>
                    <a:pt x="4681" y="2501"/>
                  </a:lnTo>
                  <a:lnTo>
                    <a:pt x="4686" y="2515"/>
                  </a:lnTo>
                  <a:lnTo>
                    <a:pt x="4690" y="2530"/>
                  </a:lnTo>
                  <a:lnTo>
                    <a:pt x="4693" y="2543"/>
                  </a:lnTo>
                  <a:lnTo>
                    <a:pt x="4695" y="2557"/>
                  </a:lnTo>
                  <a:lnTo>
                    <a:pt x="4697" y="2571"/>
                  </a:lnTo>
                  <a:lnTo>
                    <a:pt x="4698" y="2584"/>
                  </a:lnTo>
                  <a:lnTo>
                    <a:pt x="4698" y="2598"/>
                  </a:lnTo>
                  <a:lnTo>
                    <a:pt x="4697" y="2611"/>
                  </a:lnTo>
                  <a:lnTo>
                    <a:pt x="4696" y="2624"/>
                  </a:lnTo>
                  <a:lnTo>
                    <a:pt x="4694" y="2637"/>
                  </a:lnTo>
                  <a:lnTo>
                    <a:pt x="4691" y="2650"/>
                  </a:lnTo>
                  <a:lnTo>
                    <a:pt x="4687" y="2662"/>
                  </a:lnTo>
                  <a:lnTo>
                    <a:pt x="4683" y="2674"/>
                  </a:lnTo>
                  <a:lnTo>
                    <a:pt x="4677" y="2687"/>
                  </a:lnTo>
                  <a:lnTo>
                    <a:pt x="4671" y="2699"/>
                  </a:lnTo>
                  <a:lnTo>
                    <a:pt x="4664" y="2712"/>
                  </a:lnTo>
                  <a:lnTo>
                    <a:pt x="4656" y="2723"/>
                  </a:lnTo>
                  <a:lnTo>
                    <a:pt x="4648" y="2734"/>
                  </a:lnTo>
                  <a:lnTo>
                    <a:pt x="4639" y="2746"/>
                  </a:lnTo>
                  <a:lnTo>
                    <a:pt x="4628" y="2757"/>
                  </a:lnTo>
                  <a:lnTo>
                    <a:pt x="4617" y="2769"/>
                  </a:lnTo>
                  <a:lnTo>
                    <a:pt x="4605" y="2780"/>
                  </a:lnTo>
                  <a:lnTo>
                    <a:pt x="4592" y="2791"/>
                  </a:lnTo>
                  <a:lnTo>
                    <a:pt x="4579" y="2802"/>
                  </a:lnTo>
                  <a:lnTo>
                    <a:pt x="4564" y="2812"/>
                  </a:lnTo>
                  <a:lnTo>
                    <a:pt x="4550" y="2822"/>
                  </a:lnTo>
                  <a:lnTo>
                    <a:pt x="4534" y="2833"/>
                  </a:lnTo>
                  <a:close/>
                  <a:moveTo>
                    <a:pt x="5806" y="2217"/>
                  </a:moveTo>
                  <a:lnTo>
                    <a:pt x="5487" y="1660"/>
                  </a:lnTo>
                  <a:lnTo>
                    <a:pt x="5692" y="2256"/>
                  </a:lnTo>
                  <a:lnTo>
                    <a:pt x="5453" y="2339"/>
                  </a:lnTo>
                  <a:lnTo>
                    <a:pt x="5007" y="1043"/>
                  </a:lnTo>
                  <a:lnTo>
                    <a:pt x="5321" y="935"/>
                  </a:lnTo>
                  <a:lnTo>
                    <a:pt x="5635" y="1477"/>
                  </a:lnTo>
                  <a:lnTo>
                    <a:pt x="5435" y="895"/>
                  </a:lnTo>
                  <a:lnTo>
                    <a:pt x="5685" y="808"/>
                  </a:lnTo>
                  <a:lnTo>
                    <a:pt x="6130" y="2104"/>
                  </a:lnTo>
                  <a:lnTo>
                    <a:pt x="5806" y="2217"/>
                  </a:lnTo>
                  <a:close/>
                  <a:moveTo>
                    <a:pt x="7231" y="1916"/>
                  </a:moveTo>
                  <a:lnTo>
                    <a:pt x="7216" y="1917"/>
                  </a:lnTo>
                  <a:lnTo>
                    <a:pt x="7201" y="1918"/>
                  </a:lnTo>
                  <a:lnTo>
                    <a:pt x="7186" y="1919"/>
                  </a:lnTo>
                  <a:lnTo>
                    <a:pt x="7172" y="1919"/>
                  </a:lnTo>
                  <a:lnTo>
                    <a:pt x="7154" y="1919"/>
                  </a:lnTo>
                  <a:lnTo>
                    <a:pt x="7136" y="1918"/>
                  </a:lnTo>
                  <a:lnTo>
                    <a:pt x="7120" y="1916"/>
                  </a:lnTo>
                  <a:lnTo>
                    <a:pt x="7103" y="1914"/>
                  </a:lnTo>
                  <a:lnTo>
                    <a:pt x="7088" y="1911"/>
                  </a:lnTo>
                  <a:lnTo>
                    <a:pt x="7072" y="1908"/>
                  </a:lnTo>
                  <a:lnTo>
                    <a:pt x="7058" y="1903"/>
                  </a:lnTo>
                  <a:lnTo>
                    <a:pt x="7043" y="1898"/>
                  </a:lnTo>
                  <a:lnTo>
                    <a:pt x="7029" y="1893"/>
                  </a:lnTo>
                  <a:lnTo>
                    <a:pt x="7016" y="1887"/>
                  </a:lnTo>
                  <a:lnTo>
                    <a:pt x="7003" y="1880"/>
                  </a:lnTo>
                  <a:lnTo>
                    <a:pt x="6991" y="1872"/>
                  </a:lnTo>
                  <a:lnTo>
                    <a:pt x="6980" y="1865"/>
                  </a:lnTo>
                  <a:lnTo>
                    <a:pt x="6968" y="1856"/>
                  </a:lnTo>
                  <a:lnTo>
                    <a:pt x="6957" y="1846"/>
                  </a:lnTo>
                  <a:lnTo>
                    <a:pt x="6948" y="1836"/>
                  </a:lnTo>
                  <a:lnTo>
                    <a:pt x="6937" y="1826"/>
                  </a:lnTo>
                  <a:lnTo>
                    <a:pt x="6928" y="1814"/>
                  </a:lnTo>
                  <a:lnTo>
                    <a:pt x="6920" y="1803"/>
                  </a:lnTo>
                  <a:lnTo>
                    <a:pt x="6911" y="1791"/>
                  </a:lnTo>
                  <a:lnTo>
                    <a:pt x="6903" y="1777"/>
                  </a:lnTo>
                  <a:lnTo>
                    <a:pt x="6896" y="1763"/>
                  </a:lnTo>
                  <a:lnTo>
                    <a:pt x="6890" y="1748"/>
                  </a:lnTo>
                  <a:lnTo>
                    <a:pt x="6884" y="1733"/>
                  </a:lnTo>
                  <a:lnTo>
                    <a:pt x="6877" y="1717"/>
                  </a:lnTo>
                  <a:lnTo>
                    <a:pt x="6872" y="1701"/>
                  </a:lnTo>
                  <a:lnTo>
                    <a:pt x="6867" y="1683"/>
                  </a:lnTo>
                  <a:lnTo>
                    <a:pt x="6863" y="1665"/>
                  </a:lnTo>
                  <a:lnTo>
                    <a:pt x="6859" y="1647"/>
                  </a:lnTo>
                  <a:lnTo>
                    <a:pt x="6856" y="1628"/>
                  </a:lnTo>
                  <a:lnTo>
                    <a:pt x="6854" y="1607"/>
                  </a:lnTo>
                  <a:lnTo>
                    <a:pt x="6851" y="1587"/>
                  </a:lnTo>
                  <a:lnTo>
                    <a:pt x="6788" y="947"/>
                  </a:lnTo>
                  <a:lnTo>
                    <a:pt x="6785" y="918"/>
                  </a:lnTo>
                  <a:lnTo>
                    <a:pt x="6783" y="891"/>
                  </a:lnTo>
                  <a:lnTo>
                    <a:pt x="6783" y="864"/>
                  </a:lnTo>
                  <a:lnTo>
                    <a:pt x="6785" y="839"/>
                  </a:lnTo>
                  <a:lnTo>
                    <a:pt x="6788" y="816"/>
                  </a:lnTo>
                  <a:lnTo>
                    <a:pt x="6791" y="793"/>
                  </a:lnTo>
                  <a:lnTo>
                    <a:pt x="6795" y="771"/>
                  </a:lnTo>
                  <a:lnTo>
                    <a:pt x="6800" y="751"/>
                  </a:lnTo>
                  <a:lnTo>
                    <a:pt x="6806" y="732"/>
                  </a:lnTo>
                  <a:lnTo>
                    <a:pt x="6812" y="714"/>
                  </a:lnTo>
                  <a:lnTo>
                    <a:pt x="6821" y="697"/>
                  </a:lnTo>
                  <a:lnTo>
                    <a:pt x="6829" y="681"/>
                  </a:lnTo>
                  <a:lnTo>
                    <a:pt x="6838" y="666"/>
                  </a:lnTo>
                  <a:lnTo>
                    <a:pt x="6848" y="652"/>
                  </a:lnTo>
                  <a:lnTo>
                    <a:pt x="6859" y="639"/>
                  </a:lnTo>
                  <a:lnTo>
                    <a:pt x="6870" y="626"/>
                  </a:lnTo>
                  <a:lnTo>
                    <a:pt x="6881" y="615"/>
                  </a:lnTo>
                  <a:lnTo>
                    <a:pt x="6894" y="604"/>
                  </a:lnTo>
                  <a:lnTo>
                    <a:pt x="6906" y="595"/>
                  </a:lnTo>
                  <a:lnTo>
                    <a:pt x="6920" y="586"/>
                  </a:lnTo>
                  <a:lnTo>
                    <a:pt x="6933" y="578"/>
                  </a:lnTo>
                  <a:lnTo>
                    <a:pt x="6946" y="570"/>
                  </a:lnTo>
                  <a:lnTo>
                    <a:pt x="6961" y="564"/>
                  </a:lnTo>
                  <a:lnTo>
                    <a:pt x="6975" y="558"/>
                  </a:lnTo>
                  <a:lnTo>
                    <a:pt x="6990" y="553"/>
                  </a:lnTo>
                  <a:lnTo>
                    <a:pt x="7004" y="548"/>
                  </a:lnTo>
                  <a:lnTo>
                    <a:pt x="7019" y="543"/>
                  </a:lnTo>
                  <a:lnTo>
                    <a:pt x="7034" y="540"/>
                  </a:lnTo>
                  <a:lnTo>
                    <a:pt x="7064" y="534"/>
                  </a:lnTo>
                  <a:lnTo>
                    <a:pt x="7094" y="531"/>
                  </a:lnTo>
                  <a:lnTo>
                    <a:pt x="7116" y="529"/>
                  </a:lnTo>
                  <a:lnTo>
                    <a:pt x="7136" y="528"/>
                  </a:lnTo>
                  <a:lnTo>
                    <a:pt x="7157" y="528"/>
                  </a:lnTo>
                  <a:lnTo>
                    <a:pt x="7177" y="528"/>
                  </a:lnTo>
                  <a:lnTo>
                    <a:pt x="7195" y="529"/>
                  </a:lnTo>
                  <a:lnTo>
                    <a:pt x="7214" y="531"/>
                  </a:lnTo>
                  <a:lnTo>
                    <a:pt x="7231" y="534"/>
                  </a:lnTo>
                  <a:lnTo>
                    <a:pt x="7249" y="537"/>
                  </a:lnTo>
                  <a:lnTo>
                    <a:pt x="7265" y="542"/>
                  </a:lnTo>
                  <a:lnTo>
                    <a:pt x="7281" y="546"/>
                  </a:lnTo>
                  <a:lnTo>
                    <a:pt x="7296" y="553"/>
                  </a:lnTo>
                  <a:lnTo>
                    <a:pt x="7311" y="560"/>
                  </a:lnTo>
                  <a:lnTo>
                    <a:pt x="7325" y="567"/>
                  </a:lnTo>
                  <a:lnTo>
                    <a:pt x="7339" y="575"/>
                  </a:lnTo>
                  <a:lnTo>
                    <a:pt x="7351" y="585"/>
                  </a:lnTo>
                  <a:lnTo>
                    <a:pt x="7363" y="594"/>
                  </a:lnTo>
                  <a:lnTo>
                    <a:pt x="7375" y="604"/>
                  </a:lnTo>
                  <a:lnTo>
                    <a:pt x="7386" y="616"/>
                  </a:lnTo>
                  <a:lnTo>
                    <a:pt x="7396" y="628"/>
                  </a:lnTo>
                  <a:lnTo>
                    <a:pt x="7406" y="641"/>
                  </a:lnTo>
                  <a:lnTo>
                    <a:pt x="7415" y="655"/>
                  </a:lnTo>
                  <a:lnTo>
                    <a:pt x="7424" y="670"/>
                  </a:lnTo>
                  <a:lnTo>
                    <a:pt x="7431" y="685"/>
                  </a:lnTo>
                  <a:lnTo>
                    <a:pt x="7439" y="701"/>
                  </a:lnTo>
                  <a:lnTo>
                    <a:pt x="7446" y="718"/>
                  </a:lnTo>
                  <a:lnTo>
                    <a:pt x="7452" y="736"/>
                  </a:lnTo>
                  <a:lnTo>
                    <a:pt x="7457" y="755"/>
                  </a:lnTo>
                  <a:lnTo>
                    <a:pt x="7462" y="773"/>
                  </a:lnTo>
                  <a:lnTo>
                    <a:pt x="7466" y="794"/>
                  </a:lnTo>
                  <a:lnTo>
                    <a:pt x="7471" y="815"/>
                  </a:lnTo>
                  <a:lnTo>
                    <a:pt x="7474" y="836"/>
                  </a:lnTo>
                  <a:lnTo>
                    <a:pt x="7476" y="859"/>
                  </a:lnTo>
                  <a:lnTo>
                    <a:pt x="7540" y="1499"/>
                  </a:lnTo>
                  <a:lnTo>
                    <a:pt x="7542" y="1522"/>
                  </a:lnTo>
                  <a:lnTo>
                    <a:pt x="7543" y="1545"/>
                  </a:lnTo>
                  <a:lnTo>
                    <a:pt x="7543" y="1567"/>
                  </a:lnTo>
                  <a:lnTo>
                    <a:pt x="7543" y="1589"/>
                  </a:lnTo>
                  <a:lnTo>
                    <a:pt x="7542" y="1609"/>
                  </a:lnTo>
                  <a:lnTo>
                    <a:pt x="7540" y="1629"/>
                  </a:lnTo>
                  <a:lnTo>
                    <a:pt x="7538" y="1649"/>
                  </a:lnTo>
                  <a:lnTo>
                    <a:pt x="7535" y="1667"/>
                  </a:lnTo>
                  <a:lnTo>
                    <a:pt x="7530" y="1686"/>
                  </a:lnTo>
                  <a:lnTo>
                    <a:pt x="7525" y="1703"/>
                  </a:lnTo>
                  <a:lnTo>
                    <a:pt x="7520" y="1720"/>
                  </a:lnTo>
                  <a:lnTo>
                    <a:pt x="7514" y="1736"/>
                  </a:lnTo>
                  <a:lnTo>
                    <a:pt x="7507" y="1751"/>
                  </a:lnTo>
                  <a:lnTo>
                    <a:pt x="7498" y="1766"/>
                  </a:lnTo>
                  <a:lnTo>
                    <a:pt x="7490" y="1780"/>
                  </a:lnTo>
                  <a:lnTo>
                    <a:pt x="7481" y="1794"/>
                  </a:lnTo>
                  <a:lnTo>
                    <a:pt x="7471" y="1806"/>
                  </a:lnTo>
                  <a:lnTo>
                    <a:pt x="7460" y="1818"/>
                  </a:lnTo>
                  <a:lnTo>
                    <a:pt x="7449" y="1830"/>
                  </a:lnTo>
                  <a:lnTo>
                    <a:pt x="7437" y="1840"/>
                  </a:lnTo>
                  <a:lnTo>
                    <a:pt x="7423" y="1851"/>
                  </a:lnTo>
                  <a:lnTo>
                    <a:pt x="7410" y="1860"/>
                  </a:lnTo>
                  <a:lnTo>
                    <a:pt x="7395" y="1868"/>
                  </a:lnTo>
                  <a:lnTo>
                    <a:pt x="7380" y="1876"/>
                  </a:lnTo>
                  <a:lnTo>
                    <a:pt x="7364" y="1884"/>
                  </a:lnTo>
                  <a:lnTo>
                    <a:pt x="7347" y="1890"/>
                  </a:lnTo>
                  <a:lnTo>
                    <a:pt x="7330" y="1896"/>
                  </a:lnTo>
                  <a:lnTo>
                    <a:pt x="7312" y="1901"/>
                  </a:lnTo>
                  <a:lnTo>
                    <a:pt x="7293" y="1906"/>
                  </a:lnTo>
                  <a:lnTo>
                    <a:pt x="7273" y="1910"/>
                  </a:lnTo>
                  <a:lnTo>
                    <a:pt x="7253" y="1913"/>
                  </a:lnTo>
                  <a:lnTo>
                    <a:pt x="7231" y="1916"/>
                  </a:lnTo>
                  <a:close/>
                  <a:moveTo>
                    <a:pt x="8921" y="1952"/>
                  </a:moveTo>
                  <a:lnTo>
                    <a:pt x="8356" y="1886"/>
                  </a:lnTo>
                  <a:lnTo>
                    <a:pt x="8514" y="525"/>
                  </a:lnTo>
                  <a:lnTo>
                    <a:pt x="8786" y="556"/>
                  </a:lnTo>
                  <a:lnTo>
                    <a:pt x="8657" y="1673"/>
                  </a:lnTo>
                  <a:lnTo>
                    <a:pt x="8950" y="1707"/>
                  </a:lnTo>
                  <a:lnTo>
                    <a:pt x="8921" y="1952"/>
                  </a:lnTo>
                  <a:close/>
                  <a:moveTo>
                    <a:pt x="10622" y="1381"/>
                  </a:moveTo>
                  <a:lnTo>
                    <a:pt x="10412" y="1987"/>
                  </a:lnTo>
                  <a:lnTo>
                    <a:pt x="10400" y="2020"/>
                  </a:lnTo>
                  <a:lnTo>
                    <a:pt x="10386" y="2051"/>
                  </a:lnTo>
                  <a:lnTo>
                    <a:pt x="10372" y="2080"/>
                  </a:lnTo>
                  <a:lnTo>
                    <a:pt x="10356" y="2107"/>
                  </a:lnTo>
                  <a:lnTo>
                    <a:pt x="10341" y="2132"/>
                  </a:lnTo>
                  <a:lnTo>
                    <a:pt x="10323" y="2155"/>
                  </a:lnTo>
                  <a:lnTo>
                    <a:pt x="10314" y="2165"/>
                  </a:lnTo>
                  <a:lnTo>
                    <a:pt x="10306" y="2175"/>
                  </a:lnTo>
                  <a:lnTo>
                    <a:pt x="10295" y="2185"/>
                  </a:lnTo>
                  <a:lnTo>
                    <a:pt x="10286" y="2193"/>
                  </a:lnTo>
                  <a:lnTo>
                    <a:pt x="10277" y="2201"/>
                  </a:lnTo>
                  <a:lnTo>
                    <a:pt x="10266" y="2210"/>
                  </a:lnTo>
                  <a:lnTo>
                    <a:pt x="10256" y="2217"/>
                  </a:lnTo>
                  <a:lnTo>
                    <a:pt x="10246" y="2223"/>
                  </a:lnTo>
                  <a:lnTo>
                    <a:pt x="10234" y="2229"/>
                  </a:lnTo>
                  <a:lnTo>
                    <a:pt x="10223" y="2236"/>
                  </a:lnTo>
                  <a:lnTo>
                    <a:pt x="10212" y="2241"/>
                  </a:lnTo>
                  <a:lnTo>
                    <a:pt x="10200" y="2245"/>
                  </a:lnTo>
                  <a:lnTo>
                    <a:pt x="10189" y="2249"/>
                  </a:lnTo>
                  <a:lnTo>
                    <a:pt x="10177" y="2252"/>
                  </a:lnTo>
                  <a:lnTo>
                    <a:pt x="10164" y="2255"/>
                  </a:lnTo>
                  <a:lnTo>
                    <a:pt x="10152" y="2258"/>
                  </a:lnTo>
                  <a:lnTo>
                    <a:pt x="10140" y="2260"/>
                  </a:lnTo>
                  <a:lnTo>
                    <a:pt x="10127" y="2261"/>
                  </a:lnTo>
                  <a:lnTo>
                    <a:pt x="10114" y="2263"/>
                  </a:lnTo>
                  <a:lnTo>
                    <a:pt x="10100" y="2263"/>
                  </a:lnTo>
                  <a:lnTo>
                    <a:pt x="10084" y="2261"/>
                  </a:lnTo>
                  <a:lnTo>
                    <a:pt x="10066" y="2260"/>
                  </a:lnTo>
                  <a:lnTo>
                    <a:pt x="10049" y="2258"/>
                  </a:lnTo>
                  <a:lnTo>
                    <a:pt x="10031" y="2255"/>
                  </a:lnTo>
                  <a:lnTo>
                    <a:pt x="10014" y="2252"/>
                  </a:lnTo>
                  <a:lnTo>
                    <a:pt x="9995" y="2247"/>
                  </a:lnTo>
                  <a:lnTo>
                    <a:pt x="9977" y="2242"/>
                  </a:lnTo>
                  <a:lnTo>
                    <a:pt x="9957" y="2236"/>
                  </a:lnTo>
                  <a:lnTo>
                    <a:pt x="9936" y="2227"/>
                  </a:lnTo>
                  <a:lnTo>
                    <a:pt x="9916" y="2219"/>
                  </a:lnTo>
                  <a:lnTo>
                    <a:pt x="9896" y="2211"/>
                  </a:lnTo>
                  <a:lnTo>
                    <a:pt x="9877" y="2201"/>
                  </a:lnTo>
                  <a:lnTo>
                    <a:pt x="9861" y="2191"/>
                  </a:lnTo>
                  <a:lnTo>
                    <a:pt x="9844" y="2181"/>
                  </a:lnTo>
                  <a:lnTo>
                    <a:pt x="9829" y="2170"/>
                  </a:lnTo>
                  <a:lnTo>
                    <a:pt x="9815" y="2159"/>
                  </a:lnTo>
                  <a:lnTo>
                    <a:pt x="9801" y="2148"/>
                  </a:lnTo>
                  <a:lnTo>
                    <a:pt x="9789" y="2135"/>
                  </a:lnTo>
                  <a:lnTo>
                    <a:pt x="9777" y="2123"/>
                  </a:lnTo>
                  <a:lnTo>
                    <a:pt x="9767" y="2109"/>
                  </a:lnTo>
                  <a:lnTo>
                    <a:pt x="9758" y="2096"/>
                  </a:lnTo>
                  <a:lnTo>
                    <a:pt x="9750" y="2081"/>
                  </a:lnTo>
                  <a:lnTo>
                    <a:pt x="9742" y="2067"/>
                  </a:lnTo>
                  <a:lnTo>
                    <a:pt x="9735" y="2051"/>
                  </a:lnTo>
                  <a:lnTo>
                    <a:pt x="9730" y="2037"/>
                  </a:lnTo>
                  <a:lnTo>
                    <a:pt x="9726" y="2022"/>
                  </a:lnTo>
                  <a:lnTo>
                    <a:pt x="9723" y="2008"/>
                  </a:lnTo>
                  <a:lnTo>
                    <a:pt x="9721" y="1993"/>
                  </a:lnTo>
                  <a:lnTo>
                    <a:pt x="9719" y="1977"/>
                  </a:lnTo>
                  <a:lnTo>
                    <a:pt x="9718" y="1961"/>
                  </a:lnTo>
                  <a:lnTo>
                    <a:pt x="9718" y="1945"/>
                  </a:lnTo>
                  <a:lnTo>
                    <a:pt x="9718" y="1928"/>
                  </a:lnTo>
                  <a:lnTo>
                    <a:pt x="9719" y="1911"/>
                  </a:lnTo>
                  <a:lnTo>
                    <a:pt x="9721" y="1893"/>
                  </a:lnTo>
                  <a:lnTo>
                    <a:pt x="9724" y="1875"/>
                  </a:lnTo>
                  <a:lnTo>
                    <a:pt x="9728" y="1857"/>
                  </a:lnTo>
                  <a:lnTo>
                    <a:pt x="9732" y="1837"/>
                  </a:lnTo>
                  <a:lnTo>
                    <a:pt x="9737" y="1817"/>
                  </a:lnTo>
                  <a:lnTo>
                    <a:pt x="9743" y="1798"/>
                  </a:lnTo>
                  <a:lnTo>
                    <a:pt x="9750" y="1777"/>
                  </a:lnTo>
                  <a:lnTo>
                    <a:pt x="9961" y="1170"/>
                  </a:lnTo>
                  <a:lnTo>
                    <a:pt x="9968" y="1148"/>
                  </a:lnTo>
                  <a:lnTo>
                    <a:pt x="9978" y="1127"/>
                  </a:lnTo>
                  <a:lnTo>
                    <a:pt x="9986" y="1106"/>
                  </a:lnTo>
                  <a:lnTo>
                    <a:pt x="9995" y="1088"/>
                  </a:lnTo>
                  <a:lnTo>
                    <a:pt x="10004" y="1069"/>
                  </a:lnTo>
                  <a:lnTo>
                    <a:pt x="10015" y="1052"/>
                  </a:lnTo>
                  <a:lnTo>
                    <a:pt x="10025" y="1035"/>
                  </a:lnTo>
                  <a:lnTo>
                    <a:pt x="10036" y="1019"/>
                  </a:lnTo>
                  <a:lnTo>
                    <a:pt x="10047" y="1005"/>
                  </a:lnTo>
                  <a:lnTo>
                    <a:pt x="10059" y="992"/>
                  </a:lnTo>
                  <a:lnTo>
                    <a:pt x="10071" y="978"/>
                  </a:lnTo>
                  <a:lnTo>
                    <a:pt x="10084" y="967"/>
                  </a:lnTo>
                  <a:lnTo>
                    <a:pt x="10096" y="955"/>
                  </a:lnTo>
                  <a:lnTo>
                    <a:pt x="10110" y="945"/>
                  </a:lnTo>
                  <a:lnTo>
                    <a:pt x="10123" y="936"/>
                  </a:lnTo>
                  <a:lnTo>
                    <a:pt x="10137" y="927"/>
                  </a:lnTo>
                  <a:lnTo>
                    <a:pt x="10152" y="920"/>
                  </a:lnTo>
                  <a:lnTo>
                    <a:pt x="10166" y="914"/>
                  </a:lnTo>
                  <a:lnTo>
                    <a:pt x="10182" y="909"/>
                  </a:lnTo>
                  <a:lnTo>
                    <a:pt x="10197" y="904"/>
                  </a:lnTo>
                  <a:lnTo>
                    <a:pt x="10213" y="900"/>
                  </a:lnTo>
                  <a:lnTo>
                    <a:pt x="10229" y="897"/>
                  </a:lnTo>
                  <a:lnTo>
                    <a:pt x="10247" y="895"/>
                  </a:lnTo>
                  <a:lnTo>
                    <a:pt x="10263" y="894"/>
                  </a:lnTo>
                  <a:lnTo>
                    <a:pt x="10281" y="894"/>
                  </a:lnTo>
                  <a:lnTo>
                    <a:pt x="10298" y="895"/>
                  </a:lnTo>
                  <a:lnTo>
                    <a:pt x="10317" y="897"/>
                  </a:lnTo>
                  <a:lnTo>
                    <a:pt x="10336" y="900"/>
                  </a:lnTo>
                  <a:lnTo>
                    <a:pt x="10354" y="905"/>
                  </a:lnTo>
                  <a:lnTo>
                    <a:pt x="10374" y="909"/>
                  </a:lnTo>
                  <a:lnTo>
                    <a:pt x="10393" y="915"/>
                  </a:lnTo>
                  <a:lnTo>
                    <a:pt x="10413" y="921"/>
                  </a:lnTo>
                  <a:lnTo>
                    <a:pt x="10435" y="929"/>
                  </a:lnTo>
                  <a:lnTo>
                    <a:pt x="10455" y="938"/>
                  </a:lnTo>
                  <a:lnTo>
                    <a:pt x="10475" y="946"/>
                  </a:lnTo>
                  <a:lnTo>
                    <a:pt x="10493" y="955"/>
                  </a:lnTo>
                  <a:lnTo>
                    <a:pt x="10511" y="966"/>
                  </a:lnTo>
                  <a:lnTo>
                    <a:pt x="10527" y="976"/>
                  </a:lnTo>
                  <a:lnTo>
                    <a:pt x="10543" y="986"/>
                  </a:lnTo>
                  <a:lnTo>
                    <a:pt x="10557" y="998"/>
                  </a:lnTo>
                  <a:lnTo>
                    <a:pt x="10571" y="1009"/>
                  </a:lnTo>
                  <a:lnTo>
                    <a:pt x="10583" y="1022"/>
                  </a:lnTo>
                  <a:lnTo>
                    <a:pt x="10594" y="1034"/>
                  </a:lnTo>
                  <a:lnTo>
                    <a:pt x="10605" y="1047"/>
                  </a:lnTo>
                  <a:lnTo>
                    <a:pt x="10614" y="1061"/>
                  </a:lnTo>
                  <a:lnTo>
                    <a:pt x="10622" y="1075"/>
                  </a:lnTo>
                  <a:lnTo>
                    <a:pt x="10631" y="1091"/>
                  </a:lnTo>
                  <a:lnTo>
                    <a:pt x="10637" y="1105"/>
                  </a:lnTo>
                  <a:lnTo>
                    <a:pt x="10642" y="1120"/>
                  </a:lnTo>
                  <a:lnTo>
                    <a:pt x="10646" y="1134"/>
                  </a:lnTo>
                  <a:lnTo>
                    <a:pt x="10649" y="1149"/>
                  </a:lnTo>
                  <a:lnTo>
                    <a:pt x="10652" y="1164"/>
                  </a:lnTo>
                  <a:lnTo>
                    <a:pt x="10654" y="1180"/>
                  </a:lnTo>
                  <a:lnTo>
                    <a:pt x="10655" y="1195"/>
                  </a:lnTo>
                  <a:lnTo>
                    <a:pt x="10655" y="1212"/>
                  </a:lnTo>
                  <a:lnTo>
                    <a:pt x="10654" y="1229"/>
                  </a:lnTo>
                  <a:lnTo>
                    <a:pt x="10653" y="1246"/>
                  </a:lnTo>
                  <a:lnTo>
                    <a:pt x="10651" y="1264"/>
                  </a:lnTo>
                  <a:lnTo>
                    <a:pt x="10648" y="1282"/>
                  </a:lnTo>
                  <a:lnTo>
                    <a:pt x="10645" y="1301"/>
                  </a:lnTo>
                  <a:lnTo>
                    <a:pt x="10641" y="1320"/>
                  </a:lnTo>
                  <a:lnTo>
                    <a:pt x="10636" y="1339"/>
                  </a:lnTo>
                  <a:lnTo>
                    <a:pt x="10630" y="1360"/>
                  </a:lnTo>
                  <a:lnTo>
                    <a:pt x="10622" y="1381"/>
                  </a:lnTo>
                  <a:close/>
                  <a:moveTo>
                    <a:pt x="12063" y="2256"/>
                  </a:moveTo>
                  <a:lnTo>
                    <a:pt x="11831" y="2109"/>
                  </a:lnTo>
                  <a:lnTo>
                    <a:pt x="11892" y="2012"/>
                  </a:lnTo>
                  <a:lnTo>
                    <a:pt x="11900" y="2000"/>
                  </a:lnTo>
                  <a:lnTo>
                    <a:pt x="11907" y="1986"/>
                  </a:lnTo>
                  <a:lnTo>
                    <a:pt x="11910" y="1979"/>
                  </a:lnTo>
                  <a:lnTo>
                    <a:pt x="11912" y="1971"/>
                  </a:lnTo>
                  <a:lnTo>
                    <a:pt x="11914" y="1963"/>
                  </a:lnTo>
                  <a:lnTo>
                    <a:pt x="11915" y="1955"/>
                  </a:lnTo>
                  <a:lnTo>
                    <a:pt x="11916" y="1947"/>
                  </a:lnTo>
                  <a:lnTo>
                    <a:pt x="11916" y="1940"/>
                  </a:lnTo>
                  <a:lnTo>
                    <a:pt x="11915" y="1932"/>
                  </a:lnTo>
                  <a:lnTo>
                    <a:pt x="11912" y="1924"/>
                  </a:lnTo>
                  <a:lnTo>
                    <a:pt x="11909" y="1917"/>
                  </a:lnTo>
                  <a:lnTo>
                    <a:pt x="11904" y="1911"/>
                  </a:lnTo>
                  <a:lnTo>
                    <a:pt x="11897" y="1904"/>
                  </a:lnTo>
                  <a:lnTo>
                    <a:pt x="11889" y="1898"/>
                  </a:lnTo>
                  <a:lnTo>
                    <a:pt x="11882" y="1894"/>
                  </a:lnTo>
                  <a:lnTo>
                    <a:pt x="11876" y="1892"/>
                  </a:lnTo>
                  <a:lnTo>
                    <a:pt x="11869" y="1890"/>
                  </a:lnTo>
                  <a:lnTo>
                    <a:pt x="11861" y="1889"/>
                  </a:lnTo>
                  <a:lnTo>
                    <a:pt x="11855" y="1890"/>
                  </a:lnTo>
                  <a:lnTo>
                    <a:pt x="11849" y="1891"/>
                  </a:lnTo>
                  <a:lnTo>
                    <a:pt x="11843" y="1893"/>
                  </a:lnTo>
                  <a:lnTo>
                    <a:pt x="11836" y="1896"/>
                  </a:lnTo>
                  <a:lnTo>
                    <a:pt x="11828" y="1900"/>
                  </a:lnTo>
                  <a:lnTo>
                    <a:pt x="11821" y="1905"/>
                  </a:lnTo>
                  <a:lnTo>
                    <a:pt x="11814" y="1911"/>
                  </a:lnTo>
                  <a:lnTo>
                    <a:pt x="11807" y="1917"/>
                  </a:lnTo>
                  <a:lnTo>
                    <a:pt x="11791" y="1932"/>
                  </a:lnTo>
                  <a:lnTo>
                    <a:pt x="11776" y="1950"/>
                  </a:lnTo>
                  <a:lnTo>
                    <a:pt x="11759" y="1971"/>
                  </a:lnTo>
                  <a:lnTo>
                    <a:pt x="11744" y="1994"/>
                  </a:lnTo>
                  <a:lnTo>
                    <a:pt x="11401" y="2536"/>
                  </a:lnTo>
                  <a:lnTo>
                    <a:pt x="11391" y="2554"/>
                  </a:lnTo>
                  <a:lnTo>
                    <a:pt x="11383" y="2573"/>
                  </a:lnTo>
                  <a:lnTo>
                    <a:pt x="11379" y="2582"/>
                  </a:lnTo>
                  <a:lnTo>
                    <a:pt x="11377" y="2593"/>
                  </a:lnTo>
                  <a:lnTo>
                    <a:pt x="11373" y="2602"/>
                  </a:lnTo>
                  <a:lnTo>
                    <a:pt x="11372" y="2611"/>
                  </a:lnTo>
                  <a:lnTo>
                    <a:pt x="11372" y="2621"/>
                  </a:lnTo>
                  <a:lnTo>
                    <a:pt x="11372" y="2630"/>
                  </a:lnTo>
                  <a:lnTo>
                    <a:pt x="11373" y="2639"/>
                  </a:lnTo>
                  <a:lnTo>
                    <a:pt x="11377" y="2648"/>
                  </a:lnTo>
                  <a:lnTo>
                    <a:pt x="11381" y="2655"/>
                  </a:lnTo>
                  <a:lnTo>
                    <a:pt x="11385" y="2662"/>
                  </a:lnTo>
                  <a:lnTo>
                    <a:pt x="11391" y="2668"/>
                  </a:lnTo>
                  <a:lnTo>
                    <a:pt x="11399" y="2674"/>
                  </a:lnTo>
                  <a:lnTo>
                    <a:pt x="11414" y="2684"/>
                  </a:lnTo>
                  <a:lnTo>
                    <a:pt x="11428" y="2691"/>
                  </a:lnTo>
                  <a:lnTo>
                    <a:pt x="11441" y="2698"/>
                  </a:lnTo>
                  <a:lnTo>
                    <a:pt x="11455" y="2704"/>
                  </a:lnTo>
                  <a:lnTo>
                    <a:pt x="11606" y="2466"/>
                  </a:lnTo>
                  <a:lnTo>
                    <a:pt x="11508" y="2404"/>
                  </a:lnTo>
                  <a:lnTo>
                    <a:pt x="11640" y="2195"/>
                  </a:lnTo>
                  <a:lnTo>
                    <a:pt x="11969" y="2405"/>
                  </a:lnTo>
                  <a:lnTo>
                    <a:pt x="11580" y="3020"/>
                  </a:lnTo>
                  <a:lnTo>
                    <a:pt x="11543" y="3007"/>
                  </a:lnTo>
                  <a:lnTo>
                    <a:pt x="11515" y="2996"/>
                  </a:lnTo>
                  <a:lnTo>
                    <a:pt x="11484" y="2984"/>
                  </a:lnTo>
                  <a:lnTo>
                    <a:pt x="11450" y="2968"/>
                  </a:lnTo>
                  <a:lnTo>
                    <a:pt x="11415" y="2952"/>
                  </a:lnTo>
                  <a:lnTo>
                    <a:pt x="11378" y="2933"/>
                  </a:lnTo>
                  <a:lnTo>
                    <a:pt x="11341" y="2914"/>
                  </a:lnTo>
                  <a:lnTo>
                    <a:pt x="11305" y="2894"/>
                  </a:lnTo>
                  <a:lnTo>
                    <a:pt x="11271" y="2873"/>
                  </a:lnTo>
                  <a:lnTo>
                    <a:pt x="11254" y="2861"/>
                  </a:lnTo>
                  <a:lnTo>
                    <a:pt x="11236" y="2849"/>
                  </a:lnTo>
                  <a:lnTo>
                    <a:pt x="11221" y="2837"/>
                  </a:lnTo>
                  <a:lnTo>
                    <a:pt x="11205" y="2825"/>
                  </a:lnTo>
                  <a:lnTo>
                    <a:pt x="11192" y="2812"/>
                  </a:lnTo>
                  <a:lnTo>
                    <a:pt x="11178" y="2799"/>
                  </a:lnTo>
                  <a:lnTo>
                    <a:pt x="11166" y="2786"/>
                  </a:lnTo>
                  <a:lnTo>
                    <a:pt x="11156" y="2773"/>
                  </a:lnTo>
                  <a:lnTo>
                    <a:pt x="11145" y="2759"/>
                  </a:lnTo>
                  <a:lnTo>
                    <a:pt x="11136" y="2745"/>
                  </a:lnTo>
                  <a:lnTo>
                    <a:pt x="11128" y="2731"/>
                  </a:lnTo>
                  <a:lnTo>
                    <a:pt x="11121" y="2717"/>
                  </a:lnTo>
                  <a:lnTo>
                    <a:pt x="11114" y="2702"/>
                  </a:lnTo>
                  <a:lnTo>
                    <a:pt x="11108" y="2688"/>
                  </a:lnTo>
                  <a:lnTo>
                    <a:pt x="11104" y="2672"/>
                  </a:lnTo>
                  <a:lnTo>
                    <a:pt x="11101" y="2657"/>
                  </a:lnTo>
                  <a:lnTo>
                    <a:pt x="11098" y="2642"/>
                  </a:lnTo>
                  <a:lnTo>
                    <a:pt x="11097" y="2626"/>
                  </a:lnTo>
                  <a:lnTo>
                    <a:pt x="11096" y="2610"/>
                  </a:lnTo>
                  <a:lnTo>
                    <a:pt x="11097" y="2594"/>
                  </a:lnTo>
                  <a:lnTo>
                    <a:pt x="11098" y="2577"/>
                  </a:lnTo>
                  <a:lnTo>
                    <a:pt x="11100" y="2561"/>
                  </a:lnTo>
                  <a:lnTo>
                    <a:pt x="11103" y="2544"/>
                  </a:lnTo>
                  <a:lnTo>
                    <a:pt x="11107" y="2526"/>
                  </a:lnTo>
                  <a:lnTo>
                    <a:pt x="11112" y="2509"/>
                  </a:lnTo>
                  <a:lnTo>
                    <a:pt x="11119" y="2491"/>
                  </a:lnTo>
                  <a:lnTo>
                    <a:pt x="11126" y="2474"/>
                  </a:lnTo>
                  <a:lnTo>
                    <a:pt x="11134" y="2455"/>
                  </a:lnTo>
                  <a:lnTo>
                    <a:pt x="11142" y="2436"/>
                  </a:lnTo>
                  <a:lnTo>
                    <a:pt x="11153" y="2418"/>
                  </a:lnTo>
                  <a:lnTo>
                    <a:pt x="11163" y="2399"/>
                  </a:lnTo>
                  <a:lnTo>
                    <a:pt x="11175" y="2379"/>
                  </a:lnTo>
                  <a:lnTo>
                    <a:pt x="11519" y="1837"/>
                  </a:lnTo>
                  <a:lnTo>
                    <a:pt x="11531" y="1818"/>
                  </a:lnTo>
                  <a:lnTo>
                    <a:pt x="11544" y="1800"/>
                  </a:lnTo>
                  <a:lnTo>
                    <a:pt x="11557" y="1780"/>
                  </a:lnTo>
                  <a:lnTo>
                    <a:pt x="11571" y="1762"/>
                  </a:lnTo>
                  <a:lnTo>
                    <a:pt x="11586" y="1744"/>
                  </a:lnTo>
                  <a:lnTo>
                    <a:pt x="11601" y="1726"/>
                  </a:lnTo>
                  <a:lnTo>
                    <a:pt x="11618" y="1709"/>
                  </a:lnTo>
                  <a:lnTo>
                    <a:pt x="11635" y="1693"/>
                  </a:lnTo>
                  <a:lnTo>
                    <a:pt x="11653" y="1679"/>
                  </a:lnTo>
                  <a:lnTo>
                    <a:pt x="11672" y="1665"/>
                  </a:lnTo>
                  <a:lnTo>
                    <a:pt x="11692" y="1654"/>
                  </a:lnTo>
                  <a:lnTo>
                    <a:pt x="11713" y="1644"/>
                  </a:lnTo>
                  <a:lnTo>
                    <a:pt x="11723" y="1639"/>
                  </a:lnTo>
                  <a:lnTo>
                    <a:pt x="11734" y="1635"/>
                  </a:lnTo>
                  <a:lnTo>
                    <a:pt x="11746" y="1632"/>
                  </a:lnTo>
                  <a:lnTo>
                    <a:pt x="11757" y="1629"/>
                  </a:lnTo>
                  <a:lnTo>
                    <a:pt x="11769" y="1627"/>
                  </a:lnTo>
                  <a:lnTo>
                    <a:pt x="11781" y="1625"/>
                  </a:lnTo>
                  <a:lnTo>
                    <a:pt x="11793" y="1625"/>
                  </a:lnTo>
                  <a:lnTo>
                    <a:pt x="11806" y="1624"/>
                  </a:lnTo>
                  <a:lnTo>
                    <a:pt x="11817" y="1624"/>
                  </a:lnTo>
                  <a:lnTo>
                    <a:pt x="11829" y="1625"/>
                  </a:lnTo>
                  <a:lnTo>
                    <a:pt x="11842" y="1627"/>
                  </a:lnTo>
                  <a:lnTo>
                    <a:pt x="11854" y="1629"/>
                  </a:lnTo>
                  <a:lnTo>
                    <a:pt x="11867" y="1631"/>
                  </a:lnTo>
                  <a:lnTo>
                    <a:pt x="11879" y="1634"/>
                  </a:lnTo>
                  <a:lnTo>
                    <a:pt x="11892" y="1638"/>
                  </a:lnTo>
                  <a:lnTo>
                    <a:pt x="11905" y="1643"/>
                  </a:lnTo>
                  <a:lnTo>
                    <a:pt x="11932" y="1653"/>
                  </a:lnTo>
                  <a:lnTo>
                    <a:pt x="11959" y="1666"/>
                  </a:lnTo>
                  <a:lnTo>
                    <a:pt x="11988" y="1682"/>
                  </a:lnTo>
                  <a:lnTo>
                    <a:pt x="12017" y="1699"/>
                  </a:lnTo>
                  <a:lnTo>
                    <a:pt x="12034" y="1711"/>
                  </a:lnTo>
                  <a:lnTo>
                    <a:pt x="12050" y="1721"/>
                  </a:lnTo>
                  <a:lnTo>
                    <a:pt x="12065" y="1733"/>
                  </a:lnTo>
                  <a:lnTo>
                    <a:pt x="12079" y="1744"/>
                  </a:lnTo>
                  <a:lnTo>
                    <a:pt x="12092" y="1755"/>
                  </a:lnTo>
                  <a:lnTo>
                    <a:pt x="12105" y="1767"/>
                  </a:lnTo>
                  <a:lnTo>
                    <a:pt x="12117" y="1778"/>
                  </a:lnTo>
                  <a:lnTo>
                    <a:pt x="12129" y="1790"/>
                  </a:lnTo>
                  <a:lnTo>
                    <a:pt x="12139" y="1801"/>
                  </a:lnTo>
                  <a:lnTo>
                    <a:pt x="12148" y="1812"/>
                  </a:lnTo>
                  <a:lnTo>
                    <a:pt x="12156" y="1825"/>
                  </a:lnTo>
                  <a:lnTo>
                    <a:pt x="12165" y="1836"/>
                  </a:lnTo>
                  <a:lnTo>
                    <a:pt x="12172" y="1849"/>
                  </a:lnTo>
                  <a:lnTo>
                    <a:pt x="12178" y="1861"/>
                  </a:lnTo>
                  <a:lnTo>
                    <a:pt x="12184" y="1873"/>
                  </a:lnTo>
                  <a:lnTo>
                    <a:pt x="12188" y="1886"/>
                  </a:lnTo>
                  <a:lnTo>
                    <a:pt x="12194" y="1899"/>
                  </a:lnTo>
                  <a:lnTo>
                    <a:pt x="12197" y="1913"/>
                  </a:lnTo>
                  <a:lnTo>
                    <a:pt x="12199" y="1927"/>
                  </a:lnTo>
                  <a:lnTo>
                    <a:pt x="12201" y="1941"/>
                  </a:lnTo>
                  <a:lnTo>
                    <a:pt x="12202" y="1955"/>
                  </a:lnTo>
                  <a:lnTo>
                    <a:pt x="12202" y="1970"/>
                  </a:lnTo>
                  <a:lnTo>
                    <a:pt x="12201" y="1984"/>
                  </a:lnTo>
                  <a:lnTo>
                    <a:pt x="12199" y="1999"/>
                  </a:lnTo>
                  <a:lnTo>
                    <a:pt x="12196" y="2013"/>
                  </a:lnTo>
                  <a:lnTo>
                    <a:pt x="12193" y="2028"/>
                  </a:lnTo>
                  <a:lnTo>
                    <a:pt x="12187" y="2042"/>
                  </a:lnTo>
                  <a:lnTo>
                    <a:pt x="12182" y="2057"/>
                  </a:lnTo>
                  <a:lnTo>
                    <a:pt x="12176" y="2072"/>
                  </a:lnTo>
                  <a:lnTo>
                    <a:pt x="12169" y="2087"/>
                  </a:lnTo>
                  <a:lnTo>
                    <a:pt x="12161" y="2102"/>
                  </a:lnTo>
                  <a:lnTo>
                    <a:pt x="12151" y="2117"/>
                  </a:lnTo>
                  <a:lnTo>
                    <a:pt x="12063" y="2256"/>
                  </a:lnTo>
                  <a:close/>
                  <a:moveTo>
                    <a:pt x="12168" y="3547"/>
                  </a:moveTo>
                  <a:lnTo>
                    <a:pt x="13113" y="2556"/>
                  </a:lnTo>
                  <a:lnTo>
                    <a:pt x="13311" y="2747"/>
                  </a:lnTo>
                  <a:lnTo>
                    <a:pt x="12366" y="3737"/>
                  </a:lnTo>
                  <a:lnTo>
                    <a:pt x="12168" y="3547"/>
                  </a:lnTo>
                  <a:close/>
                  <a:moveTo>
                    <a:pt x="13351" y="4984"/>
                  </a:moveTo>
                  <a:lnTo>
                    <a:pt x="13193" y="4755"/>
                  </a:lnTo>
                  <a:lnTo>
                    <a:pt x="13425" y="4522"/>
                  </a:lnTo>
                  <a:lnTo>
                    <a:pt x="13317" y="4365"/>
                  </a:lnTo>
                  <a:lnTo>
                    <a:pt x="13019" y="4501"/>
                  </a:lnTo>
                  <a:lnTo>
                    <a:pt x="12860" y="4271"/>
                  </a:lnTo>
                  <a:lnTo>
                    <a:pt x="14155" y="3739"/>
                  </a:lnTo>
                  <a:lnTo>
                    <a:pt x="14316" y="3973"/>
                  </a:lnTo>
                  <a:lnTo>
                    <a:pt x="13351" y="4984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g26171b50929_0_610"/>
            <p:cNvSpPr/>
            <p:nvPr/>
          </p:nvSpPr>
          <p:spPr>
            <a:xfrm>
              <a:off x="3499" y="2205"/>
              <a:ext cx="695" cy="306"/>
            </a:xfrm>
            <a:custGeom>
              <a:avLst/>
              <a:gdLst/>
              <a:ahLst/>
              <a:cxnLst/>
              <a:rect l="l" t="t" r="r" b="b"/>
              <a:pathLst>
                <a:path w="16364" h="7194" extrusionOk="0">
                  <a:moveTo>
                    <a:pt x="13959" y="0"/>
                  </a:moveTo>
                  <a:lnTo>
                    <a:pt x="13906" y="254"/>
                  </a:lnTo>
                  <a:lnTo>
                    <a:pt x="13842" y="505"/>
                  </a:lnTo>
                  <a:lnTo>
                    <a:pt x="13767" y="751"/>
                  </a:lnTo>
                  <a:lnTo>
                    <a:pt x="13683" y="992"/>
                  </a:lnTo>
                  <a:lnTo>
                    <a:pt x="13588" y="1229"/>
                  </a:lnTo>
                  <a:lnTo>
                    <a:pt x="13484" y="1460"/>
                  </a:lnTo>
                  <a:lnTo>
                    <a:pt x="13370" y="1687"/>
                  </a:lnTo>
                  <a:lnTo>
                    <a:pt x="13246" y="1906"/>
                  </a:lnTo>
                  <a:lnTo>
                    <a:pt x="13114" y="2120"/>
                  </a:lnTo>
                  <a:lnTo>
                    <a:pt x="12973" y="2328"/>
                  </a:lnTo>
                  <a:lnTo>
                    <a:pt x="12823" y="2530"/>
                  </a:lnTo>
                  <a:lnTo>
                    <a:pt x="12667" y="2725"/>
                  </a:lnTo>
                  <a:lnTo>
                    <a:pt x="12500" y="2913"/>
                  </a:lnTo>
                  <a:lnTo>
                    <a:pt x="12327" y="3093"/>
                  </a:lnTo>
                  <a:lnTo>
                    <a:pt x="12147" y="3266"/>
                  </a:lnTo>
                  <a:lnTo>
                    <a:pt x="11959" y="3432"/>
                  </a:lnTo>
                  <a:lnTo>
                    <a:pt x="11764" y="3589"/>
                  </a:lnTo>
                  <a:lnTo>
                    <a:pt x="11562" y="3738"/>
                  </a:lnTo>
                  <a:lnTo>
                    <a:pt x="11354" y="3879"/>
                  </a:lnTo>
                  <a:lnTo>
                    <a:pt x="11140" y="4010"/>
                  </a:lnTo>
                  <a:lnTo>
                    <a:pt x="10920" y="4132"/>
                  </a:lnTo>
                  <a:lnTo>
                    <a:pt x="10694" y="4246"/>
                  </a:lnTo>
                  <a:lnTo>
                    <a:pt x="10463" y="4350"/>
                  </a:lnTo>
                  <a:lnTo>
                    <a:pt x="10227" y="4444"/>
                  </a:lnTo>
                  <a:lnTo>
                    <a:pt x="9985" y="4528"/>
                  </a:lnTo>
                  <a:lnTo>
                    <a:pt x="9740" y="4601"/>
                  </a:lnTo>
                  <a:lnTo>
                    <a:pt x="9489" y="4664"/>
                  </a:lnTo>
                  <a:lnTo>
                    <a:pt x="9235" y="4716"/>
                  </a:lnTo>
                  <a:lnTo>
                    <a:pt x="8976" y="4757"/>
                  </a:lnTo>
                  <a:lnTo>
                    <a:pt x="8715" y="4787"/>
                  </a:lnTo>
                  <a:lnTo>
                    <a:pt x="8450" y="4804"/>
                  </a:lnTo>
                  <a:lnTo>
                    <a:pt x="8182" y="4810"/>
                  </a:lnTo>
                  <a:lnTo>
                    <a:pt x="7914" y="4804"/>
                  </a:lnTo>
                  <a:lnTo>
                    <a:pt x="7648" y="4787"/>
                  </a:lnTo>
                  <a:lnTo>
                    <a:pt x="7386" y="4757"/>
                  </a:lnTo>
                  <a:lnTo>
                    <a:pt x="7129" y="4716"/>
                  </a:lnTo>
                  <a:lnTo>
                    <a:pt x="6875" y="4664"/>
                  </a:lnTo>
                  <a:lnTo>
                    <a:pt x="6624" y="4601"/>
                  </a:lnTo>
                  <a:lnTo>
                    <a:pt x="6379" y="4528"/>
                  </a:lnTo>
                  <a:lnTo>
                    <a:pt x="6137" y="4444"/>
                  </a:lnTo>
                  <a:lnTo>
                    <a:pt x="5901" y="4350"/>
                  </a:lnTo>
                  <a:lnTo>
                    <a:pt x="5670" y="4246"/>
                  </a:lnTo>
                  <a:lnTo>
                    <a:pt x="5444" y="4132"/>
                  </a:lnTo>
                  <a:lnTo>
                    <a:pt x="5224" y="4010"/>
                  </a:lnTo>
                  <a:lnTo>
                    <a:pt x="5009" y="3879"/>
                  </a:lnTo>
                  <a:lnTo>
                    <a:pt x="4802" y="3738"/>
                  </a:lnTo>
                  <a:lnTo>
                    <a:pt x="4600" y="3589"/>
                  </a:lnTo>
                  <a:lnTo>
                    <a:pt x="4405" y="3432"/>
                  </a:lnTo>
                  <a:lnTo>
                    <a:pt x="4217" y="3266"/>
                  </a:lnTo>
                  <a:lnTo>
                    <a:pt x="4037" y="3093"/>
                  </a:lnTo>
                  <a:lnTo>
                    <a:pt x="3863" y="2913"/>
                  </a:lnTo>
                  <a:lnTo>
                    <a:pt x="3697" y="2725"/>
                  </a:lnTo>
                  <a:lnTo>
                    <a:pt x="3539" y="2530"/>
                  </a:lnTo>
                  <a:lnTo>
                    <a:pt x="3390" y="2328"/>
                  </a:lnTo>
                  <a:lnTo>
                    <a:pt x="3249" y="2120"/>
                  </a:lnTo>
                  <a:lnTo>
                    <a:pt x="3117" y="1906"/>
                  </a:lnTo>
                  <a:lnTo>
                    <a:pt x="2994" y="1687"/>
                  </a:lnTo>
                  <a:lnTo>
                    <a:pt x="2880" y="1460"/>
                  </a:lnTo>
                  <a:lnTo>
                    <a:pt x="2775" y="1229"/>
                  </a:lnTo>
                  <a:lnTo>
                    <a:pt x="2681" y="992"/>
                  </a:lnTo>
                  <a:lnTo>
                    <a:pt x="2596" y="751"/>
                  </a:lnTo>
                  <a:lnTo>
                    <a:pt x="2521" y="505"/>
                  </a:lnTo>
                  <a:lnTo>
                    <a:pt x="2457" y="254"/>
                  </a:lnTo>
                  <a:lnTo>
                    <a:pt x="2404" y="0"/>
                  </a:lnTo>
                  <a:lnTo>
                    <a:pt x="0" y="0"/>
                  </a:lnTo>
                  <a:lnTo>
                    <a:pt x="58" y="377"/>
                  </a:lnTo>
                  <a:lnTo>
                    <a:pt x="133" y="750"/>
                  </a:lnTo>
                  <a:lnTo>
                    <a:pt x="225" y="1115"/>
                  </a:lnTo>
                  <a:lnTo>
                    <a:pt x="332" y="1475"/>
                  </a:lnTo>
                  <a:lnTo>
                    <a:pt x="455" y="1826"/>
                  </a:lnTo>
                  <a:lnTo>
                    <a:pt x="593" y="2171"/>
                  </a:lnTo>
                  <a:lnTo>
                    <a:pt x="746" y="2509"/>
                  </a:lnTo>
                  <a:lnTo>
                    <a:pt x="913" y="2837"/>
                  </a:lnTo>
                  <a:lnTo>
                    <a:pt x="1094" y="3156"/>
                  </a:lnTo>
                  <a:lnTo>
                    <a:pt x="1288" y="3467"/>
                  </a:lnTo>
                  <a:lnTo>
                    <a:pt x="1497" y="3769"/>
                  </a:lnTo>
                  <a:lnTo>
                    <a:pt x="1716" y="4060"/>
                  </a:lnTo>
                  <a:lnTo>
                    <a:pt x="1950" y="4342"/>
                  </a:lnTo>
                  <a:lnTo>
                    <a:pt x="2194" y="4612"/>
                  </a:lnTo>
                  <a:lnTo>
                    <a:pt x="2451" y="4871"/>
                  </a:lnTo>
                  <a:lnTo>
                    <a:pt x="2718" y="5120"/>
                  </a:lnTo>
                  <a:lnTo>
                    <a:pt x="2997" y="5356"/>
                  </a:lnTo>
                  <a:lnTo>
                    <a:pt x="3285" y="5579"/>
                  </a:lnTo>
                  <a:lnTo>
                    <a:pt x="3583" y="5791"/>
                  </a:lnTo>
                  <a:lnTo>
                    <a:pt x="3891" y="5988"/>
                  </a:lnTo>
                  <a:lnTo>
                    <a:pt x="4208" y="6172"/>
                  </a:lnTo>
                  <a:lnTo>
                    <a:pt x="4534" y="6343"/>
                  </a:lnTo>
                  <a:lnTo>
                    <a:pt x="4868" y="6500"/>
                  </a:lnTo>
                  <a:lnTo>
                    <a:pt x="5210" y="6641"/>
                  </a:lnTo>
                  <a:lnTo>
                    <a:pt x="5559" y="6768"/>
                  </a:lnTo>
                  <a:lnTo>
                    <a:pt x="5916" y="6878"/>
                  </a:lnTo>
                  <a:lnTo>
                    <a:pt x="6279" y="6973"/>
                  </a:lnTo>
                  <a:lnTo>
                    <a:pt x="6649" y="7051"/>
                  </a:lnTo>
                  <a:lnTo>
                    <a:pt x="7024" y="7113"/>
                  </a:lnTo>
                  <a:lnTo>
                    <a:pt x="7405" y="7158"/>
                  </a:lnTo>
                  <a:lnTo>
                    <a:pt x="7791" y="7185"/>
                  </a:lnTo>
                  <a:lnTo>
                    <a:pt x="8182" y="7194"/>
                  </a:lnTo>
                  <a:lnTo>
                    <a:pt x="8573" y="7185"/>
                  </a:lnTo>
                  <a:lnTo>
                    <a:pt x="8959" y="7158"/>
                  </a:lnTo>
                  <a:lnTo>
                    <a:pt x="9339" y="7113"/>
                  </a:lnTo>
                  <a:lnTo>
                    <a:pt x="9715" y="7051"/>
                  </a:lnTo>
                  <a:lnTo>
                    <a:pt x="10084" y="6973"/>
                  </a:lnTo>
                  <a:lnTo>
                    <a:pt x="10447" y="6878"/>
                  </a:lnTo>
                  <a:lnTo>
                    <a:pt x="10804" y="6768"/>
                  </a:lnTo>
                  <a:lnTo>
                    <a:pt x="11154" y="6641"/>
                  </a:lnTo>
                  <a:lnTo>
                    <a:pt x="11496" y="6500"/>
                  </a:lnTo>
                  <a:lnTo>
                    <a:pt x="11830" y="6343"/>
                  </a:lnTo>
                  <a:lnTo>
                    <a:pt x="12156" y="6172"/>
                  </a:lnTo>
                  <a:lnTo>
                    <a:pt x="12473" y="5988"/>
                  </a:lnTo>
                  <a:lnTo>
                    <a:pt x="12780" y="5791"/>
                  </a:lnTo>
                  <a:lnTo>
                    <a:pt x="13079" y="5579"/>
                  </a:lnTo>
                  <a:lnTo>
                    <a:pt x="13367" y="5356"/>
                  </a:lnTo>
                  <a:lnTo>
                    <a:pt x="13646" y="5120"/>
                  </a:lnTo>
                  <a:lnTo>
                    <a:pt x="13913" y="4871"/>
                  </a:lnTo>
                  <a:lnTo>
                    <a:pt x="14169" y="4612"/>
                  </a:lnTo>
                  <a:lnTo>
                    <a:pt x="14414" y="4342"/>
                  </a:lnTo>
                  <a:lnTo>
                    <a:pt x="14646" y="4060"/>
                  </a:lnTo>
                  <a:lnTo>
                    <a:pt x="14867" y="3769"/>
                  </a:lnTo>
                  <a:lnTo>
                    <a:pt x="15076" y="3467"/>
                  </a:lnTo>
                  <a:lnTo>
                    <a:pt x="15269" y="3156"/>
                  </a:lnTo>
                  <a:lnTo>
                    <a:pt x="15451" y="2837"/>
                  </a:lnTo>
                  <a:lnTo>
                    <a:pt x="15618" y="2509"/>
                  </a:lnTo>
                  <a:lnTo>
                    <a:pt x="15771" y="2171"/>
                  </a:lnTo>
                  <a:lnTo>
                    <a:pt x="15909" y="1826"/>
                  </a:lnTo>
                  <a:lnTo>
                    <a:pt x="16032" y="1475"/>
                  </a:lnTo>
                  <a:lnTo>
                    <a:pt x="16139" y="1115"/>
                  </a:lnTo>
                  <a:lnTo>
                    <a:pt x="16230" y="750"/>
                  </a:lnTo>
                  <a:lnTo>
                    <a:pt x="16305" y="377"/>
                  </a:lnTo>
                  <a:lnTo>
                    <a:pt x="16364" y="0"/>
                  </a:lnTo>
                  <a:lnTo>
                    <a:pt x="13959" y="0"/>
                  </a:lnTo>
                  <a:close/>
                  <a:moveTo>
                    <a:pt x="13879" y="3290"/>
                  </a:moveTo>
                  <a:lnTo>
                    <a:pt x="13942" y="3206"/>
                  </a:lnTo>
                  <a:lnTo>
                    <a:pt x="13678" y="3072"/>
                  </a:lnTo>
                  <a:lnTo>
                    <a:pt x="13879" y="3290"/>
                  </a:lnTo>
                  <a:close/>
                  <a:moveTo>
                    <a:pt x="10347" y="5317"/>
                  </a:moveTo>
                  <a:lnTo>
                    <a:pt x="10338" y="5291"/>
                  </a:lnTo>
                  <a:lnTo>
                    <a:pt x="10329" y="5269"/>
                  </a:lnTo>
                  <a:lnTo>
                    <a:pt x="10324" y="5260"/>
                  </a:lnTo>
                  <a:lnTo>
                    <a:pt x="10318" y="5250"/>
                  </a:lnTo>
                  <a:lnTo>
                    <a:pt x="10313" y="5242"/>
                  </a:lnTo>
                  <a:lnTo>
                    <a:pt x="10308" y="5235"/>
                  </a:lnTo>
                  <a:lnTo>
                    <a:pt x="10302" y="5229"/>
                  </a:lnTo>
                  <a:lnTo>
                    <a:pt x="10297" y="5223"/>
                  </a:lnTo>
                  <a:lnTo>
                    <a:pt x="10292" y="5218"/>
                  </a:lnTo>
                  <a:lnTo>
                    <a:pt x="10285" y="5214"/>
                  </a:lnTo>
                  <a:lnTo>
                    <a:pt x="10279" y="5212"/>
                  </a:lnTo>
                  <a:lnTo>
                    <a:pt x="10273" y="5209"/>
                  </a:lnTo>
                  <a:lnTo>
                    <a:pt x="10267" y="5208"/>
                  </a:lnTo>
                  <a:lnTo>
                    <a:pt x="10261" y="5208"/>
                  </a:lnTo>
                  <a:lnTo>
                    <a:pt x="10256" y="5208"/>
                  </a:lnTo>
                  <a:lnTo>
                    <a:pt x="10249" y="5209"/>
                  </a:lnTo>
                  <a:lnTo>
                    <a:pt x="10243" y="5210"/>
                  </a:lnTo>
                  <a:lnTo>
                    <a:pt x="10236" y="5212"/>
                  </a:lnTo>
                  <a:lnTo>
                    <a:pt x="10228" y="5215"/>
                  </a:lnTo>
                  <a:lnTo>
                    <a:pt x="10217" y="5220"/>
                  </a:lnTo>
                  <a:lnTo>
                    <a:pt x="10212" y="5224"/>
                  </a:lnTo>
                  <a:lnTo>
                    <a:pt x="10207" y="5229"/>
                  </a:lnTo>
                  <a:lnTo>
                    <a:pt x="10203" y="5235"/>
                  </a:lnTo>
                  <a:lnTo>
                    <a:pt x="10199" y="5242"/>
                  </a:lnTo>
                  <a:lnTo>
                    <a:pt x="10196" y="5250"/>
                  </a:lnTo>
                  <a:lnTo>
                    <a:pt x="10194" y="5261"/>
                  </a:lnTo>
                  <a:lnTo>
                    <a:pt x="10193" y="5272"/>
                  </a:lnTo>
                  <a:lnTo>
                    <a:pt x="10193" y="5285"/>
                  </a:lnTo>
                  <a:lnTo>
                    <a:pt x="10195" y="5301"/>
                  </a:lnTo>
                  <a:lnTo>
                    <a:pt x="10198" y="5319"/>
                  </a:lnTo>
                  <a:lnTo>
                    <a:pt x="10202" y="5339"/>
                  </a:lnTo>
                  <a:lnTo>
                    <a:pt x="10209" y="5362"/>
                  </a:lnTo>
                  <a:lnTo>
                    <a:pt x="10416" y="5997"/>
                  </a:lnTo>
                  <a:lnTo>
                    <a:pt x="10421" y="6008"/>
                  </a:lnTo>
                  <a:lnTo>
                    <a:pt x="10426" y="6022"/>
                  </a:lnTo>
                  <a:lnTo>
                    <a:pt x="10434" y="6038"/>
                  </a:lnTo>
                  <a:lnTo>
                    <a:pt x="10443" y="6053"/>
                  </a:lnTo>
                  <a:lnTo>
                    <a:pt x="10448" y="6061"/>
                  </a:lnTo>
                  <a:lnTo>
                    <a:pt x="10455" y="6067"/>
                  </a:lnTo>
                  <a:lnTo>
                    <a:pt x="10461" y="6073"/>
                  </a:lnTo>
                  <a:lnTo>
                    <a:pt x="10468" y="6078"/>
                  </a:lnTo>
                  <a:lnTo>
                    <a:pt x="10475" y="6083"/>
                  </a:lnTo>
                  <a:lnTo>
                    <a:pt x="10483" y="6087"/>
                  </a:lnTo>
                  <a:lnTo>
                    <a:pt x="10491" y="6089"/>
                  </a:lnTo>
                  <a:lnTo>
                    <a:pt x="10500" y="6090"/>
                  </a:lnTo>
                  <a:lnTo>
                    <a:pt x="10510" y="6089"/>
                  </a:lnTo>
                  <a:lnTo>
                    <a:pt x="10521" y="6086"/>
                  </a:lnTo>
                  <a:lnTo>
                    <a:pt x="10528" y="6082"/>
                  </a:lnTo>
                  <a:lnTo>
                    <a:pt x="10535" y="6079"/>
                  </a:lnTo>
                  <a:lnTo>
                    <a:pt x="10541" y="6075"/>
                  </a:lnTo>
                  <a:lnTo>
                    <a:pt x="10546" y="6071"/>
                  </a:lnTo>
                  <a:lnTo>
                    <a:pt x="10551" y="6066"/>
                  </a:lnTo>
                  <a:lnTo>
                    <a:pt x="10555" y="6061"/>
                  </a:lnTo>
                  <a:lnTo>
                    <a:pt x="10558" y="6054"/>
                  </a:lnTo>
                  <a:lnTo>
                    <a:pt x="10561" y="6048"/>
                  </a:lnTo>
                  <a:lnTo>
                    <a:pt x="10564" y="6038"/>
                  </a:lnTo>
                  <a:lnTo>
                    <a:pt x="10565" y="6029"/>
                  </a:lnTo>
                  <a:lnTo>
                    <a:pt x="10566" y="6017"/>
                  </a:lnTo>
                  <a:lnTo>
                    <a:pt x="10566" y="6005"/>
                  </a:lnTo>
                  <a:lnTo>
                    <a:pt x="10564" y="5992"/>
                  </a:lnTo>
                  <a:lnTo>
                    <a:pt x="10562" y="5979"/>
                  </a:lnTo>
                  <a:lnTo>
                    <a:pt x="10559" y="5965"/>
                  </a:lnTo>
                  <a:lnTo>
                    <a:pt x="10555" y="5951"/>
                  </a:lnTo>
                  <a:lnTo>
                    <a:pt x="10347" y="5317"/>
                  </a:lnTo>
                  <a:close/>
                  <a:moveTo>
                    <a:pt x="7502" y="5504"/>
                  </a:moveTo>
                  <a:lnTo>
                    <a:pt x="7497" y="5504"/>
                  </a:lnTo>
                  <a:lnTo>
                    <a:pt x="7492" y="5504"/>
                  </a:lnTo>
                  <a:lnTo>
                    <a:pt x="7484" y="5504"/>
                  </a:lnTo>
                  <a:lnTo>
                    <a:pt x="7475" y="5506"/>
                  </a:lnTo>
                  <a:lnTo>
                    <a:pt x="7470" y="5508"/>
                  </a:lnTo>
                  <a:lnTo>
                    <a:pt x="7464" y="5510"/>
                  </a:lnTo>
                  <a:lnTo>
                    <a:pt x="7459" y="5514"/>
                  </a:lnTo>
                  <a:lnTo>
                    <a:pt x="7452" y="5519"/>
                  </a:lnTo>
                  <a:lnTo>
                    <a:pt x="7447" y="5527"/>
                  </a:lnTo>
                  <a:lnTo>
                    <a:pt x="7442" y="5535"/>
                  </a:lnTo>
                  <a:lnTo>
                    <a:pt x="7437" y="5545"/>
                  </a:lnTo>
                  <a:lnTo>
                    <a:pt x="7432" y="5557"/>
                  </a:lnTo>
                  <a:lnTo>
                    <a:pt x="7428" y="5571"/>
                  </a:lnTo>
                  <a:lnTo>
                    <a:pt x="7424" y="5589"/>
                  </a:lnTo>
                  <a:lnTo>
                    <a:pt x="7419" y="5607"/>
                  </a:lnTo>
                  <a:lnTo>
                    <a:pt x="7417" y="5630"/>
                  </a:lnTo>
                  <a:lnTo>
                    <a:pt x="7349" y="6294"/>
                  </a:lnTo>
                  <a:lnTo>
                    <a:pt x="7348" y="6309"/>
                  </a:lnTo>
                  <a:lnTo>
                    <a:pt x="7348" y="6324"/>
                  </a:lnTo>
                  <a:lnTo>
                    <a:pt x="7348" y="6337"/>
                  </a:lnTo>
                  <a:lnTo>
                    <a:pt x="7350" y="6349"/>
                  </a:lnTo>
                  <a:lnTo>
                    <a:pt x="7352" y="6361"/>
                  </a:lnTo>
                  <a:lnTo>
                    <a:pt x="7356" y="6372"/>
                  </a:lnTo>
                  <a:lnTo>
                    <a:pt x="7359" y="6382"/>
                  </a:lnTo>
                  <a:lnTo>
                    <a:pt x="7364" y="6391"/>
                  </a:lnTo>
                  <a:lnTo>
                    <a:pt x="7368" y="6396"/>
                  </a:lnTo>
                  <a:lnTo>
                    <a:pt x="7372" y="6401"/>
                  </a:lnTo>
                  <a:lnTo>
                    <a:pt x="7377" y="6406"/>
                  </a:lnTo>
                  <a:lnTo>
                    <a:pt x="7382" y="6409"/>
                  </a:lnTo>
                  <a:lnTo>
                    <a:pt x="7389" y="6413"/>
                  </a:lnTo>
                  <a:lnTo>
                    <a:pt x="7395" y="6416"/>
                  </a:lnTo>
                  <a:lnTo>
                    <a:pt x="7402" y="6418"/>
                  </a:lnTo>
                  <a:lnTo>
                    <a:pt x="7409" y="6419"/>
                  </a:lnTo>
                  <a:lnTo>
                    <a:pt x="7420" y="6419"/>
                  </a:lnTo>
                  <a:lnTo>
                    <a:pt x="7431" y="6418"/>
                  </a:lnTo>
                  <a:lnTo>
                    <a:pt x="7440" y="6415"/>
                  </a:lnTo>
                  <a:lnTo>
                    <a:pt x="7448" y="6409"/>
                  </a:lnTo>
                  <a:lnTo>
                    <a:pt x="7456" y="6404"/>
                  </a:lnTo>
                  <a:lnTo>
                    <a:pt x="7462" y="6398"/>
                  </a:lnTo>
                  <a:lnTo>
                    <a:pt x="7468" y="6390"/>
                  </a:lnTo>
                  <a:lnTo>
                    <a:pt x="7473" y="6383"/>
                  </a:lnTo>
                  <a:lnTo>
                    <a:pt x="7478" y="6373"/>
                  </a:lnTo>
                  <a:lnTo>
                    <a:pt x="7481" y="6364"/>
                  </a:lnTo>
                  <a:lnTo>
                    <a:pt x="7485" y="6355"/>
                  </a:lnTo>
                  <a:lnTo>
                    <a:pt x="7488" y="6345"/>
                  </a:lnTo>
                  <a:lnTo>
                    <a:pt x="7492" y="6326"/>
                  </a:lnTo>
                  <a:lnTo>
                    <a:pt x="7494" y="6309"/>
                  </a:lnTo>
                  <a:lnTo>
                    <a:pt x="7562" y="5645"/>
                  </a:lnTo>
                  <a:lnTo>
                    <a:pt x="7563" y="5622"/>
                  </a:lnTo>
                  <a:lnTo>
                    <a:pt x="7564" y="5602"/>
                  </a:lnTo>
                  <a:lnTo>
                    <a:pt x="7563" y="5586"/>
                  </a:lnTo>
                  <a:lnTo>
                    <a:pt x="7562" y="5571"/>
                  </a:lnTo>
                  <a:lnTo>
                    <a:pt x="7560" y="5558"/>
                  </a:lnTo>
                  <a:lnTo>
                    <a:pt x="7557" y="5547"/>
                  </a:lnTo>
                  <a:lnTo>
                    <a:pt x="7554" y="5539"/>
                  </a:lnTo>
                  <a:lnTo>
                    <a:pt x="7550" y="5533"/>
                  </a:lnTo>
                  <a:lnTo>
                    <a:pt x="7547" y="5528"/>
                  </a:lnTo>
                  <a:lnTo>
                    <a:pt x="7544" y="5524"/>
                  </a:lnTo>
                  <a:lnTo>
                    <a:pt x="7540" y="5519"/>
                  </a:lnTo>
                  <a:lnTo>
                    <a:pt x="7535" y="5515"/>
                  </a:lnTo>
                  <a:lnTo>
                    <a:pt x="7529" y="5511"/>
                  </a:lnTo>
                  <a:lnTo>
                    <a:pt x="7522" y="5508"/>
                  </a:lnTo>
                  <a:lnTo>
                    <a:pt x="7512" y="5506"/>
                  </a:lnTo>
                  <a:lnTo>
                    <a:pt x="7502" y="5504"/>
                  </a:lnTo>
                  <a:close/>
                  <a:moveTo>
                    <a:pt x="1968" y="3554"/>
                  </a:moveTo>
                  <a:lnTo>
                    <a:pt x="1808" y="3330"/>
                  </a:lnTo>
                  <a:lnTo>
                    <a:pt x="2718" y="2675"/>
                  </a:lnTo>
                  <a:lnTo>
                    <a:pt x="2595" y="2503"/>
                  </a:lnTo>
                  <a:lnTo>
                    <a:pt x="2796" y="2358"/>
                  </a:lnTo>
                  <a:lnTo>
                    <a:pt x="3201" y="2926"/>
                  </a:lnTo>
                  <a:lnTo>
                    <a:pt x="3001" y="3070"/>
                  </a:lnTo>
                  <a:lnTo>
                    <a:pt x="2878" y="2898"/>
                  </a:lnTo>
                  <a:lnTo>
                    <a:pt x="1968" y="3554"/>
                  </a:lnTo>
                  <a:close/>
                  <a:moveTo>
                    <a:pt x="3702" y="4217"/>
                  </a:moveTo>
                  <a:lnTo>
                    <a:pt x="3535" y="4398"/>
                  </a:lnTo>
                  <a:lnTo>
                    <a:pt x="3326" y="4205"/>
                  </a:lnTo>
                  <a:lnTo>
                    <a:pt x="3103" y="4447"/>
                  </a:lnTo>
                  <a:lnTo>
                    <a:pt x="3324" y="4653"/>
                  </a:lnTo>
                  <a:lnTo>
                    <a:pt x="3157" y="4834"/>
                  </a:lnTo>
                  <a:lnTo>
                    <a:pt x="2734" y="4442"/>
                  </a:lnTo>
                  <a:lnTo>
                    <a:pt x="3661" y="3436"/>
                  </a:lnTo>
                  <a:lnTo>
                    <a:pt x="4085" y="3828"/>
                  </a:lnTo>
                  <a:lnTo>
                    <a:pt x="3917" y="4009"/>
                  </a:lnTo>
                  <a:lnTo>
                    <a:pt x="3696" y="3804"/>
                  </a:lnTo>
                  <a:lnTo>
                    <a:pt x="3494" y="4024"/>
                  </a:lnTo>
                  <a:lnTo>
                    <a:pt x="3702" y="4217"/>
                  </a:lnTo>
                  <a:close/>
                  <a:moveTo>
                    <a:pt x="5034" y="4799"/>
                  </a:moveTo>
                  <a:lnTo>
                    <a:pt x="4943" y="4950"/>
                  </a:lnTo>
                  <a:lnTo>
                    <a:pt x="4718" y="4812"/>
                  </a:lnTo>
                  <a:lnTo>
                    <a:pt x="4789" y="4694"/>
                  </a:lnTo>
                  <a:lnTo>
                    <a:pt x="4796" y="4683"/>
                  </a:lnTo>
                  <a:lnTo>
                    <a:pt x="4801" y="4672"/>
                  </a:lnTo>
                  <a:lnTo>
                    <a:pt x="4805" y="4662"/>
                  </a:lnTo>
                  <a:lnTo>
                    <a:pt x="4808" y="4654"/>
                  </a:lnTo>
                  <a:lnTo>
                    <a:pt x="4810" y="4646"/>
                  </a:lnTo>
                  <a:lnTo>
                    <a:pt x="4811" y="4640"/>
                  </a:lnTo>
                  <a:lnTo>
                    <a:pt x="4811" y="4634"/>
                  </a:lnTo>
                  <a:lnTo>
                    <a:pt x="4811" y="4629"/>
                  </a:lnTo>
                  <a:lnTo>
                    <a:pt x="4810" y="4624"/>
                  </a:lnTo>
                  <a:lnTo>
                    <a:pt x="4807" y="4617"/>
                  </a:lnTo>
                  <a:lnTo>
                    <a:pt x="4804" y="4613"/>
                  </a:lnTo>
                  <a:lnTo>
                    <a:pt x="4800" y="4608"/>
                  </a:lnTo>
                  <a:lnTo>
                    <a:pt x="4794" y="4602"/>
                  </a:lnTo>
                  <a:lnTo>
                    <a:pt x="4787" y="4597"/>
                  </a:lnTo>
                  <a:lnTo>
                    <a:pt x="4777" y="4592"/>
                  </a:lnTo>
                  <a:lnTo>
                    <a:pt x="4770" y="4589"/>
                  </a:lnTo>
                  <a:lnTo>
                    <a:pt x="4763" y="4587"/>
                  </a:lnTo>
                  <a:lnTo>
                    <a:pt x="4757" y="4586"/>
                  </a:lnTo>
                  <a:lnTo>
                    <a:pt x="4751" y="4587"/>
                  </a:lnTo>
                  <a:lnTo>
                    <a:pt x="4745" y="4589"/>
                  </a:lnTo>
                  <a:lnTo>
                    <a:pt x="4739" y="4593"/>
                  </a:lnTo>
                  <a:lnTo>
                    <a:pt x="4732" y="4597"/>
                  </a:lnTo>
                  <a:lnTo>
                    <a:pt x="4726" y="4603"/>
                  </a:lnTo>
                  <a:lnTo>
                    <a:pt x="4719" y="4611"/>
                  </a:lnTo>
                  <a:lnTo>
                    <a:pt x="4711" y="4618"/>
                  </a:lnTo>
                  <a:lnTo>
                    <a:pt x="4704" y="4626"/>
                  </a:lnTo>
                  <a:lnTo>
                    <a:pt x="4691" y="4646"/>
                  </a:lnTo>
                  <a:lnTo>
                    <a:pt x="4676" y="4667"/>
                  </a:lnTo>
                  <a:lnTo>
                    <a:pt x="4662" y="4688"/>
                  </a:lnTo>
                  <a:lnTo>
                    <a:pt x="4648" y="4711"/>
                  </a:lnTo>
                  <a:lnTo>
                    <a:pt x="4327" y="5244"/>
                  </a:lnTo>
                  <a:lnTo>
                    <a:pt x="4315" y="5264"/>
                  </a:lnTo>
                  <a:lnTo>
                    <a:pt x="4306" y="5280"/>
                  </a:lnTo>
                  <a:lnTo>
                    <a:pt x="4299" y="5296"/>
                  </a:lnTo>
                  <a:lnTo>
                    <a:pt x="4293" y="5309"/>
                  </a:lnTo>
                  <a:lnTo>
                    <a:pt x="4289" y="5322"/>
                  </a:lnTo>
                  <a:lnTo>
                    <a:pt x="4286" y="5332"/>
                  </a:lnTo>
                  <a:lnTo>
                    <a:pt x="4285" y="5341"/>
                  </a:lnTo>
                  <a:lnTo>
                    <a:pt x="4285" y="5349"/>
                  </a:lnTo>
                  <a:lnTo>
                    <a:pt x="4286" y="5355"/>
                  </a:lnTo>
                  <a:lnTo>
                    <a:pt x="4288" y="5361"/>
                  </a:lnTo>
                  <a:lnTo>
                    <a:pt x="4290" y="5365"/>
                  </a:lnTo>
                  <a:lnTo>
                    <a:pt x="4293" y="5369"/>
                  </a:lnTo>
                  <a:lnTo>
                    <a:pt x="4300" y="5376"/>
                  </a:lnTo>
                  <a:lnTo>
                    <a:pt x="4307" y="5381"/>
                  </a:lnTo>
                  <a:lnTo>
                    <a:pt x="4314" y="5385"/>
                  </a:lnTo>
                  <a:lnTo>
                    <a:pt x="4321" y="5387"/>
                  </a:lnTo>
                  <a:lnTo>
                    <a:pt x="4328" y="5389"/>
                  </a:lnTo>
                  <a:lnTo>
                    <a:pt x="4335" y="5389"/>
                  </a:lnTo>
                  <a:lnTo>
                    <a:pt x="4343" y="5388"/>
                  </a:lnTo>
                  <a:lnTo>
                    <a:pt x="4352" y="5385"/>
                  </a:lnTo>
                  <a:lnTo>
                    <a:pt x="4362" y="5380"/>
                  </a:lnTo>
                  <a:lnTo>
                    <a:pt x="4371" y="5372"/>
                  </a:lnTo>
                  <a:lnTo>
                    <a:pt x="4380" y="5363"/>
                  </a:lnTo>
                  <a:lnTo>
                    <a:pt x="4389" y="5352"/>
                  </a:lnTo>
                  <a:lnTo>
                    <a:pt x="4400" y="5338"/>
                  </a:lnTo>
                  <a:lnTo>
                    <a:pt x="4409" y="5324"/>
                  </a:lnTo>
                  <a:lnTo>
                    <a:pt x="4480" y="5206"/>
                  </a:lnTo>
                  <a:lnTo>
                    <a:pt x="4706" y="5342"/>
                  </a:lnTo>
                  <a:lnTo>
                    <a:pt x="4608" y="5506"/>
                  </a:lnTo>
                  <a:lnTo>
                    <a:pt x="4597" y="5524"/>
                  </a:lnTo>
                  <a:lnTo>
                    <a:pt x="4584" y="5540"/>
                  </a:lnTo>
                  <a:lnTo>
                    <a:pt x="4573" y="5556"/>
                  </a:lnTo>
                  <a:lnTo>
                    <a:pt x="4561" y="5570"/>
                  </a:lnTo>
                  <a:lnTo>
                    <a:pt x="4548" y="5584"/>
                  </a:lnTo>
                  <a:lnTo>
                    <a:pt x="4535" y="5596"/>
                  </a:lnTo>
                  <a:lnTo>
                    <a:pt x="4521" y="5606"/>
                  </a:lnTo>
                  <a:lnTo>
                    <a:pt x="4508" y="5616"/>
                  </a:lnTo>
                  <a:lnTo>
                    <a:pt x="4494" y="5625"/>
                  </a:lnTo>
                  <a:lnTo>
                    <a:pt x="4479" y="5632"/>
                  </a:lnTo>
                  <a:lnTo>
                    <a:pt x="4465" y="5638"/>
                  </a:lnTo>
                  <a:lnTo>
                    <a:pt x="4450" y="5644"/>
                  </a:lnTo>
                  <a:lnTo>
                    <a:pt x="4435" y="5648"/>
                  </a:lnTo>
                  <a:lnTo>
                    <a:pt x="4418" y="5650"/>
                  </a:lnTo>
                  <a:lnTo>
                    <a:pt x="4403" y="5652"/>
                  </a:lnTo>
                  <a:lnTo>
                    <a:pt x="4385" y="5653"/>
                  </a:lnTo>
                  <a:lnTo>
                    <a:pt x="4364" y="5652"/>
                  </a:lnTo>
                  <a:lnTo>
                    <a:pt x="4342" y="5649"/>
                  </a:lnTo>
                  <a:lnTo>
                    <a:pt x="4319" y="5644"/>
                  </a:lnTo>
                  <a:lnTo>
                    <a:pt x="4296" y="5637"/>
                  </a:lnTo>
                  <a:lnTo>
                    <a:pt x="4272" y="5628"/>
                  </a:lnTo>
                  <a:lnTo>
                    <a:pt x="4248" y="5618"/>
                  </a:lnTo>
                  <a:lnTo>
                    <a:pt x="4222" y="5605"/>
                  </a:lnTo>
                  <a:lnTo>
                    <a:pt x="4198" y="5590"/>
                  </a:lnTo>
                  <a:lnTo>
                    <a:pt x="4178" y="5578"/>
                  </a:lnTo>
                  <a:lnTo>
                    <a:pt x="4160" y="5566"/>
                  </a:lnTo>
                  <a:lnTo>
                    <a:pt x="4143" y="5554"/>
                  </a:lnTo>
                  <a:lnTo>
                    <a:pt x="4127" y="5540"/>
                  </a:lnTo>
                  <a:lnTo>
                    <a:pt x="4113" y="5528"/>
                  </a:lnTo>
                  <a:lnTo>
                    <a:pt x="4100" y="5514"/>
                  </a:lnTo>
                  <a:lnTo>
                    <a:pt x="4086" y="5501"/>
                  </a:lnTo>
                  <a:lnTo>
                    <a:pt x="4075" y="5486"/>
                  </a:lnTo>
                  <a:lnTo>
                    <a:pt x="4064" y="5473"/>
                  </a:lnTo>
                  <a:lnTo>
                    <a:pt x="4055" y="5458"/>
                  </a:lnTo>
                  <a:lnTo>
                    <a:pt x="4047" y="5443"/>
                  </a:lnTo>
                  <a:lnTo>
                    <a:pt x="4040" y="5428"/>
                  </a:lnTo>
                  <a:lnTo>
                    <a:pt x="4034" y="5413"/>
                  </a:lnTo>
                  <a:lnTo>
                    <a:pt x="4028" y="5397"/>
                  </a:lnTo>
                  <a:lnTo>
                    <a:pt x="4024" y="5381"/>
                  </a:lnTo>
                  <a:lnTo>
                    <a:pt x="4021" y="5364"/>
                  </a:lnTo>
                  <a:lnTo>
                    <a:pt x="4019" y="5350"/>
                  </a:lnTo>
                  <a:lnTo>
                    <a:pt x="4018" y="5335"/>
                  </a:lnTo>
                  <a:lnTo>
                    <a:pt x="4018" y="5320"/>
                  </a:lnTo>
                  <a:lnTo>
                    <a:pt x="4018" y="5304"/>
                  </a:lnTo>
                  <a:lnTo>
                    <a:pt x="4020" y="5289"/>
                  </a:lnTo>
                  <a:lnTo>
                    <a:pt x="4022" y="5273"/>
                  </a:lnTo>
                  <a:lnTo>
                    <a:pt x="4025" y="5256"/>
                  </a:lnTo>
                  <a:lnTo>
                    <a:pt x="4029" y="5241"/>
                  </a:lnTo>
                  <a:lnTo>
                    <a:pt x="4035" y="5224"/>
                  </a:lnTo>
                  <a:lnTo>
                    <a:pt x="4040" y="5207"/>
                  </a:lnTo>
                  <a:lnTo>
                    <a:pt x="4047" y="5190"/>
                  </a:lnTo>
                  <a:lnTo>
                    <a:pt x="4054" y="5173"/>
                  </a:lnTo>
                  <a:lnTo>
                    <a:pt x="4062" y="5155"/>
                  </a:lnTo>
                  <a:lnTo>
                    <a:pt x="4072" y="5136"/>
                  </a:lnTo>
                  <a:lnTo>
                    <a:pt x="4082" y="5119"/>
                  </a:lnTo>
                  <a:lnTo>
                    <a:pt x="4092" y="5100"/>
                  </a:lnTo>
                  <a:lnTo>
                    <a:pt x="4425" y="4550"/>
                  </a:lnTo>
                  <a:lnTo>
                    <a:pt x="4441" y="4525"/>
                  </a:lnTo>
                  <a:lnTo>
                    <a:pt x="4458" y="4500"/>
                  </a:lnTo>
                  <a:lnTo>
                    <a:pt x="4474" y="4478"/>
                  </a:lnTo>
                  <a:lnTo>
                    <a:pt x="4492" y="4457"/>
                  </a:lnTo>
                  <a:lnTo>
                    <a:pt x="4508" y="4438"/>
                  </a:lnTo>
                  <a:lnTo>
                    <a:pt x="4527" y="4421"/>
                  </a:lnTo>
                  <a:lnTo>
                    <a:pt x="4544" y="4406"/>
                  </a:lnTo>
                  <a:lnTo>
                    <a:pt x="4563" y="4391"/>
                  </a:lnTo>
                  <a:lnTo>
                    <a:pt x="4581" y="4379"/>
                  </a:lnTo>
                  <a:lnTo>
                    <a:pt x="4601" y="4368"/>
                  </a:lnTo>
                  <a:lnTo>
                    <a:pt x="4621" y="4359"/>
                  </a:lnTo>
                  <a:lnTo>
                    <a:pt x="4640" y="4352"/>
                  </a:lnTo>
                  <a:lnTo>
                    <a:pt x="4661" y="4347"/>
                  </a:lnTo>
                  <a:lnTo>
                    <a:pt x="4681" y="4343"/>
                  </a:lnTo>
                  <a:lnTo>
                    <a:pt x="4702" y="4339"/>
                  </a:lnTo>
                  <a:lnTo>
                    <a:pt x="4724" y="4339"/>
                  </a:lnTo>
                  <a:lnTo>
                    <a:pt x="4747" y="4341"/>
                  </a:lnTo>
                  <a:lnTo>
                    <a:pt x="4770" y="4343"/>
                  </a:lnTo>
                  <a:lnTo>
                    <a:pt x="4795" y="4348"/>
                  </a:lnTo>
                  <a:lnTo>
                    <a:pt x="4819" y="4355"/>
                  </a:lnTo>
                  <a:lnTo>
                    <a:pt x="4843" y="4363"/>
                  </a:lnTo>
                  <a:lnTo>
                    <a:pt x="4868" y="4374"/>
                  </a:lnTo>
                  <a:lnTo>
                    <a:pt x="4894" y="4387"/>
                  </a:lnTo>
                  <a:lnTo>
                    <a:pt x="4919" y="4402"/>
                  </a:lnTo>
                  <a:lnTo>
                    <a:pt x="4934" y="4411"/>
                  </a:lnTo>
                  <a:lnTo>
                    <a:pt x="4949" y="4420"/>
                  </a:lnTo>
                  <a:lnTo>
                    <a:pt x="4963" y="4431"/>
                  </a:lnTo>
                  <a:lnTo>
                    <a:pt x="4975" y="4441"/>
                  </a:lnTo>
                  <a:lnTo>
                    <a:pt x="4988" y="4451"/>
                  </a:lnTo>
                  <a:lnTo>
                    <a:pt x="4999" y="4463"/>
                  </a:lnTo>
                  <a:lnTo>
                    <a:pt x="5011" y="4474"/>
                  </a:lnTo>
                  <a:lnTo>
                    <a:pt x="5021" y="4485"/>
                  </a:lnTo>
                  <a:lnTo>
                    <a:pt x="5030" y="4497"/>
                  </a:lnTo>
                  <a:lnTo>
                    <a:pt x="5038" y="4508"/>
                  </a:lnTo>
                  <a:lnTo>
                    <a:pt x="5046" y="4521"/>
                  </a:lnTo>
                  <a:lnTo>
                    <a:pt x="5053" y="4532"/>
                  </a:lnTo>
                  <a:lnTo>
                    <a:pt x="5059" y="4544"/>
                  </a:lnTo>
                  <a:lnTo>
                    <a:pt x="5065" y="4558"/>
                  </a:lnTo>
                  <a:lnTo>
                    <a:pt x="5069" y="4570"/>
                  </a:lnTo>
                  <a:lnTo>
                    <a:pt x="5073" y="4584"/>
                  </a:lnTo>
                  <a:lnTo>
                    <a:pt x="5077" y="4596"/>
                  </a:lnTo>
                  <a:lnTo>
                    <a:pt x="5080" y="4610"/>
                  </a:lnTo>
                  <a:lnTo>
                    <a:pt x="5081" y="4622"/>
                  </a:lnTo>
                  <a:lnTo>
                    <a:pt x="5082" y="4635"/>
                  </a:lnTo>
                  <a:lnTo>
                    <a:pt x="5082" y="4649"/>
                  </a:lnTo>
                  <a:lnTo>
                    <a:pt x="5082" y="4662"/>
                  </a:lnTo>
                  <a:lnTo>
                    <a:pt x="5080" y="4676"/>
                  </a:lnTo>
                  <a:lnTo>
                    <a:pt x="5078" y="4689"/>
                  </a:lnTo>
                  <a:lnTo>
                    <a:pt x="5074" y="4703"/>
                  </a:lnTo>
                  <a:lnTo>
                    <a:pt x="5071" y="4716"/>
                  </a:lnTo>
                  <a:lnTo>
                    <a:pt x="5067" y="4730"/>
                  </a:lnTo>
                  <a:lnTo>
                    <a:pt x="5062" y="4743"/>
                  </a:lnTo>
                  <a:lnTo>
                    <a:pt x="5056" y="4758"/>
                  </a:lnTo>
                  <a:lnTo>
                    <a:pt x="5050" y="4771"/>
                  </a:lnTo>
                  <a:lnTo>
                    <a:pt x="5042" y="4785"/>
                  </a:lnTo>
                  <a:lnTo>
                    <a:pt x="5034" y="4799"/>
                  </a:lnTo>
                  <a:close/>
                  <a:moveTo>
                    <a:pt x="6037" y="6391"/>
                  </a:moveTo>
                  <a:lnTo>
                    <a:pt x="5712" y="6280"/>
                  </a:lnTo>
                  <a:lnTo>
                    <a:pt x="5799" y="5644"/>
                  </a:lnTo>
                  <a:lnTo>
                    <a:pt x="5598" y="6241"/>
                  </a:lnTo>
                  <a:lnTo>
                    <a:pt x="5357" y="6160"/>
                  </a:lnTo>
                  <a:lnTo>
                    <a:pt x="5796" y="4861"/>
                  </a:lnTo>
                  <a:lnTo>
                    <a:pt x="6110" y="4968"/>
                  </a:lnTo>
                  <a:lnTo>
                    <a:pt x="6028" y="5590"/>
                  </a:lnTo>
                  <a:lnTo>
                    <a:pt x="6225" y="5007"/>
                  </a:lnTo>
                  <a:lnTo>
                    <a:pt x="6474" y="5092"/>
                  </a:lnTo>
                  <a:lnTo>
                    <a:pt x="6037" y="6391"/>
                  </a:lnTo>
                  <a:close/>
                  <a:moveTo>
                    <a:pt x="7835" y="5667"/>
                  </a:moveTo>
                  <a:lnTo>
                    <a:pt x="7770" y="6307"/>
                  </a:lnTo>
                  <a:lnTo>
                    <a:pt x="7767" y="6329"/>
                  </a:lnTo>
                  <a:lnTo>
                    <a:pt x="7764" y="6349"/>
                  </a:lnTo>
                  <a:lnTo>
                    <a:pt x="7761" y="6369"/>
                  </a:lnTo>
                  <a:lnTo>
                    <a:pt x="7757" y="6389"/>
                  </a:lnTo>
                  <a:lnTo>
                    <a:pt x="7753" y="6407"/>
                  </a:lnTo>
                  <a:lnTo>
                    <a:pt x="7748" y="6425"/>
                  </a:lnTo>
                  <a:lnTo>
                    <a:pt x="7742" y="6443"/>
                  </a:lnTo>
                  <a:lnTo>
                    <a:pt x="7736" y="6459"/>
                  </a:lnTo>
                  <a:lnTo>
                    <a:pt x="7729" y="6476"/>
                  </a:lnTo>
                  <a:lnTo>
                    <a:pt x="7723" y="6491"/>
                  </a:lnTo>
                  <a:lnTo>
                    <a:pt x="7715" y="6506"/>
                  </a:lnTo>
                  <a:lnTo>
                    <a:pt x="7706" y="6519"/>
                  </a:lnTo>
                  <a:lnTo>
                    <a:pt x="7698" y="6533"/>
                  </a:lnTo>
                  <a:lnTo>
                    <a:pt x="7689" y="6545"/>
                  </a:lnTo>
                  <a:lnTo>
                    <a:pt x="7679" y="6557"/>
                  </a:lnTo>
                  <a:lnTo>
                    <a:pt x="7669" y="6569"/>
                  </a:lnTo>
                  <a:lnTo>
                    <a:pt x="7659" y="6579"/>
                  </a:lnTo>
                  <a:lnTo>
                    <a:pt x="7647" y="6590"/>
                  </a:lnTo>
                  <a:lnTo>
                    <a:pt x="7636" y="6599"/>
                  </a:lnTo>
                  <a:lnTo>
                    <a:pt x="7624" y="6607"/>
                  </a:lnTo>
                  <a:lnTo>
                    <a:pt x="7611" y="6615"/>
                  </a:lnTo>
                  <a:lnTo>
                    <a:pt x="7598" y="6622"/>
                  </a:lnTo>
                  <a:lnTo>
                    <a:pt x="7585" y="6629"/>
                  </a:lnTo>
                  <a:lnTo>
                    <a:pt x="7570" y="6634"/>
                  </a:lnTo>
                  <a:lnTo>
                    <a:pt x="7556" y="6639"/>
                  </a:lnTo>
                  <a:lnTo>
                    <a:pt x="7540" y="6644"/>
                  </a:lnTo>
                  <a:lnTo>
                    <a:pt x="7525" y="6648"/>
                  </a:lnTo>
                  <a:lnTo>
                    <a:pt x="7509" y="6651"/>
                  </a:lnTo>
                  <a:lnTo>
                    <a:pt x="7493" y="6654"/>
                  </a:lnTo>
                  <a:lnTo>
                    <a:pt x="7475" y="6655"/>
                  </a:lnTo>
                  <a:lnTo>
                    <a:pt x="7458" y="6656"/>
                  </a:lnTo>
                  <a:lnTo>
                    <a:pt x="7439" y="6657"/>
                  </a:lnTo>
                  <a:lnTo>
                    <a:pt x="7427" y="6657"/>
                  </a:lnTo>
                  <a:lnTo>
                    <a:pt x="7413" y="6656"/>
                  </a:lnTo>
                  <a:lnTo>
                    <a:pt x="7399" y="6655"/>
                  </a:lnTo>
                  <a:lnTo>
                    <a:pt x="7385" y="6654"/>
                  </a:lnTo>
                  <a:lnTo>
                    <a:pt x="7364" y="6651"/>
                  </a:lnTo>
                  <a:lnTo>
                    <a:pt x="7343" y="6648"/>
                  </a:lnTo>
                  <a:lnTo>
                    <a:pt x="7324" y="6644"/>
                  </a:lnTo>
                  <a:lnTo>
                    <a:pt x="7305" y="6639"/>
                  </a:lnTo>
                  <a:lnTo>
                    <a:pt x="7286" y="6635"/>
                  </a:lnTo>
                  <a:lnTo>
                    <a:pt x="7269" y="6629"/>
                  </a:lnTo>
                  <a:lnTo>
                    <a:pt x="7252" y="6623"/>
                  </a:lnTo>
                  <a:lnTo>
                    <a:pt x="7236" y="6615"/>
                  </a:lnTo>
                  <a:lnTo>
                    <a:pt x="7220" y="6608"/>
                  </a:lnTo>
                  <a:lnTo>
                    <a:pt x="7206" y="6600"/>
                  </a:lnTo>
                  <a:lnTo>
                    <a:pt x="7192" y="6592"/>
                  </a:lnTo>
                  <a:lnTo>
                    <a:pt x="7180" y="6581"/>
                  </a:lnTo>
                  <a:lnTo>
                    <a:pt x="7168" y="6572"/>
                  </a:lnTo>
                  <a:lnTo>
                    <a:pt x="7156" y="6561"/>
                  </a:lnTo>
                  <a:lnTo>
                    <a:pt x="7145" y="6549"/>
                  </a:lnTo>
                  <a:lnTo>
                    <a:pt x="7136" y="6537"/>
                  </a:lnTo>
                  <a:lnTo>
                    <a:pt x="7126" y="6524"/>
                  </a:lnTo>
                  <a:lnTo>
                    <a:pt x="7118" y="6511"/>
                  </a:lnTo>
                  <a:lnTo>
                    <a:pt x="7110" y="6497"/>
                  </a:lnTo>
                  <a:lnTo>
                    <a:pt x="7103" y="6483"/>
                  </a:lnTo>
                  <a:lnTo>
                    <a:pt x="7097" y="6467"/>
                  </a:lnTo>
                  <a:lnTo>
                    <a:pt x="7091" y="6451"/>
                  </a:lnTo>
                  <a:lnTo>
                    <a:pt x="7086" y="6434"/>
                  </a:lnTo>
                  <a:lnTo>
                    <a:pt x="7083" y="6418"/>
                  </a:lnTo>
                  <a:lnTo>
                    <a:pt x="7080" y="6399"/>
                  </a:lnTo>
                  <a:lnTo>
                    <a:pt x="7077" y="6380"/>
                  </a:lnTo>
                  <a:lnTo>
                    <a:pt x="7075" y="6362"/>
                  </a:lnTo>
                  <a:lnTo>
                    <a:pt x="7075" y="6342"/>
                  </a:lnTo>
                  <a:lnTo>
                    <a:pt x="7074" y="6321"/>
                  </a:lnTo>
                  <a:lnTo>
                    <a:pt x="7075" y="6300"/>
                  </a:lnTo>
                  <a:lnTo>
                    <a:pt x="7076" y="6278"/>
                  </a:lnTo>
                  <a:lnTo>
                    <a:pt x="7078" y="6255"/>
                  </a:lnTo>
                  <a:lnTo>
                    <a:pt x="7143" y="5616"/>
                  </a:lnTo>
                  <a:lnTo>
                    <a:pt x="7145" y="5593"/>
                  </a:lnTo>
                  <a:lnTo>
                    <a:pt x="7149" y="5570"/>
                  </a:lnTo>
                  <a:lnTo>
                    <a:pt x="7152" y="5548"/>
                  </a:lnTo>
                  <a:lnTo>
                    <a:pt x="7157" y="5528"/>
                  </a:lnTo>
                  <a:lnTo>
                    <a:pt x="7163" y="5508"/>
                  </a:lnTo>
                  <a:lnTo>
                    <a:pt x="7168" y="5488"/>
                  </a:lnTo>
                  <a:lnTo>
                    <a:pt x="7174" y="5470"/>
                  </a:lnTo>
                  <a:lnTo>
                    <a:pt x="7181" y="5452"/>
                  </a:lnTo>
                  <a:lnTo>
                    <a:pt x="7188" y="5435"/>
                  </a:lnTo>
                  <a:lnTo>
                    <a:pt x="7197" y="5419"/>
                  </a:lnTo>
                  <a:lnTo>
                    <a:pt x="7206" y="5403"/>
                  </a:lnTo>
                  <a:lnTo>
                    <a:pt x="7215" y="5389"/>
                  </a:lnTo>
                  <a:lnTo>
                    <a:pt x="7224" y="5376"/>
                  </a:lnTo>
                  <a:lnTo>
                    <a:pt x="7236" y="5362"/>
                  </a:lnTo>
                  <a:lnTo>
                    <a:pt x="7246" y="5351"/>
                  </a:lnTo>
                  <a:lnTo>
                    <a:pt x="7259" y="5339"/>
                  </a:lnTo>
                  <a:lnTo>
                    <a:pt x="7271" y="5328"/>
                  </a:lnTo>
                  <a:lnTo>
                    <a:pt x="7283" y="5319"/>
                  </a:lnTo>
                  <a:lnTo>
                    <a:pt x="7297" y="5310"/>
                  </a:lnTo>
                  <a:lnTo>
                    <a:pt x="7311" y="5302"/>
                  </a:lnTo>
                  <a:lnTo>
                    <a:pt x="7326" y="5295"/>
                  </a:lnTo>
                  <a:lnTo>
                    <a:pt x="7341" y="5289"/>
                  </a:lnTo>
                  <a:lnTo>
                    <a:pt x="7357" y="5282"/>
                  </a:lnTo>
                  <a:lnTo>
                    <a:pt x="7373" y="5277"/>
                  </a:lnTo>
                  <a:lnTo>
                    <a:pt x="7391" y="5274"/>
                  </a:lnTo>
                  <a:lnTo>
                    <a:pt x="7408" y="5271"/>
                  </a:lnTo>
                  <a:lnTo>
                    <a:pt x="7426" y="5268"/>
                  </a:lnTo>
                  <a:lnTo>
                    <a:pt x="7445" y="5267"/>
                  </a:lnTo>
                  <a:lnTo>
                    <a:pt x="7464" y="5266"/>
                  </a:lnTo>
                  <a:lnTo>
                    <a:pt x="7484" y="5266"/>
                  </a:lnTo>
                  <a:lnTo>
                    <a:pt x="7505" y="5267"/>
                  </a:lnTo>
                  <a:lnTo>
                    <a:pt x="7526" y="5269"/>
                  </a:lnTo>
                  <a:lnTo>
                    <a:pt x="7547" y="5271"/>
                  </a:lnTo>
                  <a:lnTo>
                    <a:pt x="7568" y="5275"/>
                  </a:lnTo>
                  <a:lnTo>
                    <a:pt x="7588" y="5278"/>
                  </a:lnTo>
                  <a:lnTo>
                    <a:pt x="7607" y="5282"/>
                  </a:lnTo>
                  <a:lnTo>
                    <a:pt x="7625" y="5288"/>
                  </a:lnTo>
                  <a:lnTo>
                    <a:pt x="7643" y="5294"/>
                  </a:lnTo>
                  <a:lnTo>
                    <a:pt x="7660" y="5300"/>
                  </a:lnTo>
                  <a:lnTo>
                    <a:pt x="7675" y="5307"/>
                  </a:lnTo>
                  <a:lnTo>
                    <a:pt x="7691" y="5314"/>
                  </a:lnTo>
                  <a:lnTo>
                    <a:pt x="7705" y="5323"/>
                  </a:lnTo>
                  <a:lnTo>
                    <a:pt x="7720" y="5331"/>
                  </a:lnTo>
                  <a:lnTo>
                    <a:pt x="7732" y="5341"/>
                  </a:lnTo>
                  <a:lnTo>
                    <a:pt x="7744" y="5351"/>
                  </a:lnTo>
                  <a:lnTo>
                    <a:pt x="7756" y="5362"/>
                  </a:lnTo>
                  <a:lnTo>
                    <a:pt x="7767" y="5373"/>
                  </a:lnTo>
                  <a:lnTo>
                    <a:pt x="7777" y="5386"/>
                  </a:lnTo>
                  <a:lnTo>
                    <a:pt x="7787" y="5398"/>
                  </a:lnTo>
                  <a:lnTo>
                    <a:pt x="7795" y="5412"/>
                  </a:lnTo>
                  <a:lnTo>
                    <a:pt x="7802" y="5425"/>
                  </a:lnTo>
                  <a:lnTo>
                    <a:pt x="7809" y="5440"/>
                  </a:lnTo>
                  <a:lnTo>
                    <a:pt x="7816" y="5455"/>
                  </a:lnTo>
                  <a:lnTo>
                    <a:pt x="7821" y="5472"/>
                  </a:lnTo>
                  <a:lnTo>
                    <a:pt x="7826" y="5488"/>
                  </a:lnTo>
                  <a:lnTo>
                    <a:pt x="7830" y="5505"/>
                  </a:lnTo>
                  <a:lnTo>
                    <a:pt x="7833" y="5524"/>
                  </a:lnTo>
                  <a:lnTo>
                    <a:pt x="7835" y="5542"/>
                  </a:lnTo>
                  <a:lnTo>
                    <a:pt x="7837" y="5561"/>
                  </a:lnTo>
                  <a:lnTo>
                    <a:pt x="7838" y="5581"/>
                  </a:lnTo>
                  <a:lnTo>
                    <a:pt x="7838" y="5601"/>
                  </a:lnTo>
                  <a:lnTo>
                    <a:pt x="7838" y="5623"/>
                  </a:lnTo>
                  <a:lnTo>
                    <a:pt x="7837" y="5645"/>
                  </a:lnTo>
                  <a:lnTo>
                    <a:pt x="7835" y="5667"/>
                  </a:lnTo>
                  <a:close/>
                  <a:moveTo>
                    <a:pt x="8746" y="6667"/>
                  </a:moveTo>
                  <a:lnTo>
                    <a:pt x="8603" y="5304"/>
                  </a:lnTo>
                  <a:lnTo>
                    <a:pt x="8875" y="5275"/>
                  </a:lnTo>
                  <a:lnTo>
                    <a:pt x="8993" y="6393"/>
                  </a:lnTo>
                  <a:lnTo>
                    <a:pt x="9287" y="6362"/>
                  </a:lnTo>
                  <a:lnTo>
                    <a:pt x="9313" y="6607"/>
                  </a:lnTo>
                  <a:lnTo>
                    <a:pt x="8746" y="6667"/>
                  </a:lnTo>
                  <a:close/>
                  <a:moveTo>
                    <a:pt x="10594" y="6310"/>
                  </a:moveTo>
                  <a:lnTo>
                    <a:pt x="10574" y="6316"/>
                  </a:lnTo>
                  <a:lnTo>
                    <a:pt x="10555" y="6321"/>
                  </a:lnTo>
                  <a:lnTo>
                    <a:pt x="10536" y="6327"/>
                  </a:lnTo>
                  <a:lnTo>
                    <a:pt x="10518" y="6330"/>
                  </a:lnTo>
                  <a:lnTo>
                    <a:pt x="10499" y="6333"/>
                  </a:lnTo>
                  <a:lnTo>
                    <a:pt x="10481" y="6335"/>
                  </a:lnTo>
                  <a:lnTo>
                    <a:pt x="10465" y="6336"/>
                  </a:lnTo>
                  <a:lnTo>
                    <a:pt x="10448" y="6337"/>
                  </a:lnTo>
                  <a:lnTo>
                    <a:pt x="10435" y="6336"/>
                  </a:lnTo>
                  <a:lnTo>
                    <a:pt x="10422" y="6336"/>
                  </a:lnTo>
                  <a:lnTo>
                    <a:pt x="10409" y="6334"/>
                  </a:lnTo>
                  <a:lnTo>
                    <a:pt x="10397" y="6333"/>
                  </a:lnTo>
                  <a:lnTo>
                    <a:pt x="10386" y="6330"/>
                  </a:lnTo>
                  <a:lnTo>
                    <a:pt x="10373" y="6328"/>
                  </a:lnTo>
                  <a:lnTo>
                    <a:pt x="10362" y="6325"/>
                  </a:lnTo>
                  <a:lnTo>
                    <a:pt x="10350" y="6320"/>
                  </a:lnTo>
                  <a:lnTo>
                    <a:pt x="10339" y="6316"/>
                  </a:lnTo>
                  <a:lnTo>
                    <a:pt x="10329" y="6311"/>
                  </a:lnTo>
                  <a:lnTo>
                    <a:pt x="10318" y="6306"/>
                  </a:lnTo>
                  <a:lnTo>
                    <a:pt x="10308" y="6300"/>
                  </a:lnTo>
                  <a:lnTo>
                    <a:pt x="10298" y="6294"/>
                  </a:lnTo>
                  <a:lnTo>
                    <a:pt x="10288" y="6286"/>
                  </a:lnTo>
                  <a:lnTo>
                    <a:pt x="10278" y="6279"/>
                  </a:lnTo>
                  <a:lnTo>
                    <a:pt x="10269" y="6271"/>
                  </a:lnTo>
                  <a:lnTo>
                    <a:pt x="10260" y="6263"/>
                  </a:lnTo>
                  <a:lnTo>
                    <a:pt x="10251" y="6253"/>
                  </a:lnTo>
                  <a:lnTo>
                    <a:pt x="10242" y="6244"/>
                  </a:lnTo>
                  <a:lnTo>
                    <a:pt x="10234" y="6234"/>
                  </a:lnTo>
                  <a:lnTo>
                    <a:pt x="10218" y="6212"/>
                  </a:lnTo>
                  <a:lnTo>
                    <a:pt x="10203" y="6188"/>
                  </a:lnTo>
                  <a:lnTo>
                    <a:pt x="10188" y="6162"/>
                  </a:lnTo>
                  <a:lnTo>
                    <a:pt x="10176" y="6134"/>
                  </a:lnTo>
                  <a:lnTo>
                    <a:pt x="10164" y="6104"/>
                  </a:lnTo>
                  <a:lnTo>
                    <a:pt x="10152" y="6072"/>
                  </a:lnTo>
                  <a:lnTo>
                    <a:pt x="9952" y="5460"/>
                  </a:lnTo>
                  <a:lnTo>
                    <a:pt x="9944" y="5432"/>
                  </a:lnTo>
                  <a:lnTo>
                    <a:pt x="9937" y="5406"/>
                  </a:lnTo>
                  <a:lnTo>
                    <a:pt x="9932" y="5381"/>
                  </a:lnTo>
                  <a:lnTo>
                    <a:pt x="9927" y="5356"/>
                  </a:lnTo>
                  <a:lnTo>
                    <a:pt x="9924" y="5332"/>
                  </a:lnTo>
                  <a:lnTo>
                    <a:pt x="9922" y="5309"/>
                  </a:lnTo>
                  <a:lnTo>
                    <a:pt x="9922" y="5288"/>
                  </a:lnTo>
                  <a:lnTo>
                    <a:pt x="9922" y="5266"/>
                  </a:lnTo>
                  <a:lnTo>
                    <a:pt x="9924" y="5246"/>
                  </a:lnTo>
                  <a:lnTo>
                    <a:pt x="9927" y="5228"/>
                  </a:lnTo>
                  <a:lnTo>
                    <a:pt x="9932" y="5209"/>
                  </a:lnTo>
                  <a:lnTo>
                    <a:pt x="9936" y="5191"/>
                  </a:lnTo>
                  <a:lnTo>
                    <a:pt x="9942" y="5175"/>
                  </a:lnTo>
                  <a:lnTo>
                    <a:pt x="9949" y="5159"/>
                  </a:lnTo>
                  <a:lnTo>
                    <a:pt x="9956" y="5144"/>
                  </a:lnTo>
                  <a:lnTo>
                    <a:pt x="9965" y="5129"/>
                  </a:lnTo>
                  <a:lnTo>
                    <a:pt x="9974" y="5116"/>
                  </a:lnTo>
                  <a:lnTo>
                    <a:pt x="9983" y="5103"/>
                  </a:lnTo>
                  <a:lnTo>
                    <a:pt x="9993" y="5091"/>
                  </a:lnTo>
                  <a:lnTo>
                    <a:pt x="10004" y="5079"/>
                  </a:lnTo>
                  <a:lnTo>
                    <a:pt x="10015" y="5068"/>
                  </a:lnTo>
                  <a:lnTo>
                    <a:pt x="10028" y="5058"/>
                  </a:lnTo>
                  <a:lnTo>
                    <a:pt x="10040" y="5048"/>
                  </a:lnTo>
                  <a:lnTo>
                    <a:pt x="10052" y="5040"/>
                  </a:lnTo>
                  <a:lnTo>
                    <a:pt x="10066" y="5031"/>
                  </a:lnTo>
                  <a:lnTo>
                    <a:pt x="10079" y="5024"/>
                  </a:lnTo>
                  <a:lnTo>
                    <a:pt x="10093" y="5016"/>
                  </a:lnTo>
                  <a:lnTo>
                    <a:pt x="10106" y="5009"/>
                  </a:lnTo>
                  <a:lnTo>
                    <a:pt x="10135" y="4998"/>
                  </a:lnTo>
                  <a:lnTo>
                    <a:pt x="10163" y="4987"/>
                  </a:lnTo>
                  <a:lnTo>
                    <a:pt x="10183" y="4981"/>
                  </a:lnTo>
                  <a:lnTo>
                    <a:pt x="10204" y="4975"/>
                  </a:lnTo>
                  <a:lnTo>
                    <a:pt x="10224" y="4971"/>
                  </a:lnTo>
                  <a:lnTo>
                    <a:pt x="10243" y="4967"/>
                  </a:lnTo>
                  <a:lnTo>
                    <a:pt x="10262" y="4964"/>
                  </a:lnTo>
                  <a:lnTo>
                    <a:pt x="10280" y="4962"/>
                  </a:lnTo>
                  <a:lnTo>
                    <a:pt x="10298" y="4960"/>
                  </a:lnTo>
                  <a:lnTo>
                    <a:pt x="10315" y="4960"/>
                  </a:lnTo>
                  <a:lnTo>
                    <a:pt x="10333" y="4962"/>
                  </a:lnTo>
                  <a:lnTo>
                    <a:pt x="10349" y="4963"/>
                  </a:lnTo>
                  <a:lnTo>
                    <a:pt x="10366" y="4966"/>
                  </a:lnTo>
                  <a:lnTo>
                    <a:pt x="10381" y="4969"/>
                  </a:lnTo>
                  <a:lnTo>
                    <a:pt x="10397" y="4973"/>
                  </a:lnTo>
                  <a:lnTo>
                    <a:pt x="10411" y="4978"/>
                  </a:lnTo>
                  <a:lnTo>
                    <a:pt x="10426" y="4984"/>
                  </a:lnTo>
                  <a:lnTo>
                    <a:pt x="10440" y="4992"/>
                  </a:lnTo>
                  <a:lnTo>
                    <a:pt x="10454" y="4999"/>
                  </a:lnTo>
                  <a:lnTo>
                    <a:pt x="10467" y="5008"/>
                  </a:lnTo>
                  <a:lnTo>
                    <a:pt x="10479" y="5017"/>
                  </a:lnTo>
                  <a:lnTo>
                    <a:pt x="10492" y="5028"/>
                  </a:lnTo>
                  <a:lnTo>
                    <a:pt x="10503" y="5039"/>
                  </a:lnTo>
                  <a:lnTo>
                    <a:pt x="10514" y="5052"/>
                  </a:lnTo>
                  <a:lnTo>
                    <a:pt x="10526" y="5065"/>
                  </a:lnTo>
                  <a:lnTo>
                    <a:pt x="10536" y="5079"/>
                  </a:lnTo>
                  <a:lnTo>
                    <a:pt x="10546" y="5094"/>
                  </a:lnTo>
                  <a:lnTo>
                    <a:pt x="10556" y="5111"/>
                  </a:lnTo>
                  <a:lnTo>
                    <a:pt x="10565" y="5127"/>
                  </a:lnTo>
                  <a:lnTo>
                    <a:pt x="10574" y="5145"/>
                  </a:lnTo>
                  <a:lnTo>
                    <a:pt x="10583" y="5164"/>
                  </a:lnTo>
                  <a:lnTo>
                    <a:pt x="10591" y="5184"/>
                  </a:lnTo>
                  <a:lnTo>
                    <a:pt x="10599" y="5204"/>
                  </a:lnTo>
                  <a:lnTo>
                    <a:pt x="10606" y="5225"/>
                  </a:lnTo>
                  <a:lnTo>
                    <a:pt x="10805" y="5836"/>
                  </a:lnTo>
                  <a:lnTo>
                    <a:pt x="10813" y="5859"/>
                  </a:lnTo>
                  <a:lnTo>
                    <a:pt x="10819" y="5881"/>
                  </a:lnTo>
                  <a:lnTo>
                    <a:pt x="10824" y="5902"/>
                  </a:lnTo>
                  <a:lnTo>
                    <a:pt x="10828" y="5924"/>
                  </a:lnTo>
                  <a:lnTo>
                    <a:pt x="10831" y="5944"/>
                  </a:lnTo>
                  <a:lnTo>
                    <a:pt x="10834" y="5964"/>
                  </a:lnTo>
                  <a:lnTo>
                    <a:pt x="10836" y="5984"/>
                  </a:lnTo>
                  <a:lnTo>
                    <a:pt x="10836" y="6003"/>
                  </a:lnTo>
                  <a:lnTo>
                    <a:pt x="10836" y="6021"/>
                  </a:lnTo>
                  <a:lnTo>
                    <a:pt x="10835" y="6039"/>
                  </a:lnTo>
                  <a:lnTo>
                    <a:pt x="10834" y="6057"/>
                  </a:lnTo>
                  <a:lnTo>
                    <a:pt x="10831" y="6074"/>
                  </a:lnTo>
                  <a:lnTo>
                    <a:pt x="10828" y="6091"/>
                  </a:lnTo>
                  <a:lnTo>
                    <a:pt x="10823" y="6106"/>
                  </a:lnTo>
                  <a:lnTo>
                    <a:pt x="10818" y="6123"/>
                  </a:lnTo>
                  <a:lnTo>
                    <a:pt x="10812" y="6137"/>
                  </a:lnTo>
                  <a:lnTo>
                    <a:pt x="10804" y="6152"/>
                  </a:lnTo>
                  <a:lnTo>
                    <a:pt x="10797" y="6166"/>
                  </a:lnTo>
                  <a:lnTo>
                    <a:pt x="10788" y="6180"/>
                  </a:lnTo>
                  <a:lnTo>
                    <a:pt x="10779" y="6193"/>
                  </a:lnTo>
                  <a:lnTo>
                    <a:pt x="10767" y="6206"/>
                  </a:lnTo>
                  <a:lnTo>
                    <a:pt x="10756" y="6217"/>
                  </a:lnTo>
                  <a:lnTo>
                    <a:pt x="10744" y="6229"/>
                  </a:lnTo>
                  <a:lnTo>
                    <a:pt x="10731" y="6240"/>
                  </a:lnTo>
                  <a:lnTo>
                    <a:pt x="10717" y="6251"/>
                  </a:lnTo>
                  <a:lnTo>
                    <a:pt x="10702" y="6260"/>
                  </a:lnTo>
                  <a:lnTo>
                    <a:pt x="10686" y="6270"/>
                  </a:lnTo>
                  <a:lnTo>
                    <a:pt x="10669" y="6279"/>
                  </a:lnTo>
                  <a:lnTo>
                    <a:pt x="10652" y="6287"/>
                  </a:lnTo>
                  <a:lnTo>
                    <a:pt x="10633" y="6296"/>
                  </a:lnTo>
                  <a:lnTo>
                    <a:pt x="10615" y="6303"/>
                  </a:lnTo>
                  <a:lnTo>
                    <a:pt x="10594" y="6310"/>
                  </a:lnTo>
                  <a:close/>
                  <a:moveTo>
                    <a:pt x="12397" y="5413"/>
                  </a:moveTo>
                  <a:lnTo>
                    <a:pt x="12376" y="5432"/>
                  </a:lnTo>
                  <a:lnTo>
                    <a:pt x="12351" y="5455"/>
                  </a:lnTo>
                  <a:lnTo>
                    <a:pt x="12322" y="5479"/>
                  </a:lnTo>
                  <a:lnTo>
                    <a:pt x="12291" y="5503"/>
                  </a:lnTo>
                  <a:lnTo>
                    <a:pt x="12258" y="5528"/>
                  </a:lnTo>
                  <a:lnTo>
                    <a:pt x="12224" y="5551"/>
                  </a:lnTo>
                  <a:lnTo>
                    <a:pt x="12190" y="5574"/>
                  </a:lnTo>
                  <a:lnTo>
                    <a:pt x="12156" y="5596"/>
                  </a:lnTo>
                  <a:lnTo>
                    <a:pt x="12129" y="5611"/>
                  </a:lnTo>
                  <a:lnTo>
                    <a:pt x="12103" y="5625"/>
                  </a:lnTo>
                  <a:lnTo>
                    <a:pt x="12077" y="5635"/>
                  </a:lnTo>
                  <a:lnTo>
                    <a:pt x="12052" y="5645"/>
                  </a:lnTo>
                  <a:lnTo>
                    <a:pt x="12027" y="5652"/>
                  </a:lnTo>
                  <a:lnTo>
                    <a:pt x="12003" y="5657"/>
                  </a:lnTo>
                  <a:lnTo>
                    <a:pt x="11979" y="5660"/>
                  </a:lnTo>
                  <a:lnTo>
                    <a:pt x="11956" y="5661"/>
                  </a:lnTo>
                  <a:lnTo>
                    <a:pt x="11935" y="5660"/>
                  </a:lnTo>
                  <a:lnTo>
                    <a:pt x="11916" y="5658"/>
                  </a:lnTo>
                  <a:lnTo>
                    <a:pt x="11896" y="5654"/>
                  </a:lnTo>
                  <a:lnTo>
                    <a:pt x="11877" y="5649"/>
                  </a:lnTo>
                  <a:lnTo>
                    <a:pt x="11859" y="5642"/>
                  </a:lnTo>
                  <a:lnTo>
                    <a:pt x="11840" y="5633"/>
                  </a:lnTo>
                  <a:lnTo>
                    <a:pt x="11822" y="5623"/>
                  </a:lnTo>
                  <a:lnTo>
                    <a:pt x="11804" y="5611"/>
                  </a:lnTo>
                  <a:lnTo>
                    <a:pt x="11787" y="5598"/>
                  </a:lnTo>
                  <a:lnTo>
                    <a:pt x="11770" y="5583"/>
                  </a:lnTo>
                  <a:lnTo>
                    <a:pt x="11754" y="5566"/>
                  </a:lnTo>
                  <a:lnTo>
                    <a:pt x="11737" y="5548"/>
                  </a:lnTo>
                  <a:lnTo>
                    <a:pt x="11721" y="5529"/>
                  </a:lnTo>
                  <a:lnTo>
                    <a:pt x="11705" y="5507"/>
                  </a:lnTo>
                  <a:lnTo>
                    <a:pt x="11690" y="5484"/>
                  </a:lnTo>
                  <a:lnTo>
                    <a:pt x="11674" y="5460"/>
                  </a:lnTo>
                  <a:lnTo>
                    <a:pt x="11345" y="4908"/>
                  </a:lnTo>
                  <a:lnTo>
                    <a:pt x="11333" y="4886"/>
                  </a:lnTo>
                  <a:lnTo>
                    <a:pt x="11321" y="4865"/>
                  </a:lnTo>
                  <a:lnTo>
                    <a:pt x="11310" y="4845"/>
                  </a:lnTo>
                  <a:lnTo>
                    <a:pt x="11301" y="4825"/>
                  </a:lnTo>
                  <a:lnTo>
                    <a:pt x="11292" y="4805"/>
                  </a:lnTo>
                  <a:lnTo>
                    <a:pt x="11285" y="4787"/>
                  </a:lnTo>
                  <a:lnTo>
                    <a:pt x="11278" y="4768"/>
                  </a:lnTo>
                  <a:lnTo>
                    <a:pt x="11273" y="4750"/>
                  </a:lnTo>
                  <a:lnTo>
                    <a:pt x="11268" y="4733"/>
                  </a:lnTo>
                  <a:lnTo>
                    <a:pt x="11265" y="4715"/>
                  </a:lnTo>
                  <a:lnTo>
                    <a:pt x="11261" y="4699"/>
                  </a:lnTo>
                  <a:lnTo>
                    <a:pt x="11260" y="4683"/>
                  </a:lnTo>
                  <a:lnTo>
                    <a:pt x="11259" y="4667"/>
                  </a:lnTo>
                  <a:lnTo>
                    <a:pt x="11259" y="4651"/>
                  </a:lnTo>
                  <a:lnTo>
                    <a:pt x="11261" y="4637"/>
                  </a:lnTo>
                  <a:lnTo>
                    <a:pt x="11263" y="4621"/>
                  </a:lnTo>
                  <a:lnTo>
                    <a:pt x="11267" y="4605"/>
                  </a:lnTo>
                  <a:lnTo>
                    <a:pt x="11271" y="4590"/>
                  </a:lnTo>
                  <a:lnTo>
                    <a:pt x="11276" y="4574"/>
                  </a:lnTo>
                  <a:lnTo>
                    <a:pt x="11282" y="4560"/>
                  </a:lnTo>
                  <a:lnTo>
                    <a:pt x="11290" y="4545"/>
                  </a:lnTo>
                  <a:lnTo>
                    <a:pt x="11299" y="4531"/>
                  </a:lnTo>
                  <a:lnTo>
                    <a:pt x="11308" y="4517"/>
                  </a:lnTo>
                  <a:lnTo>
                    <a:pt x="11319" y="4503"/>
                  </a:lnTo>
                  <a:lnTo>
                    <a:pt x="11332" y="4490"/>
                  </a:lnTo>
                  <a:lnTo>
                    <a:pt x="11344" y="4476"/>
                  </a:lnTo>
                  <a:lnTo>
                    <a:pt x="11358" y="4464"/>
                  </a:lnTo>
                  <a:lnTo>
                    <a:pt x="11374" y="4450"/>
                  </a:lnTo>
                  <a:lnTo>
                    <a:pt x="11390" y="4438"/>
                  </a:lnTo>
                  <a:lnTo>
                    <a:pt x="11408" y="4424"/>
                  </a:lnTo>
                  <a:lnTo>
                    <a:pt x="11428" y="4412"/>
                  </a:lnTo>
                  <a:lnTo>
                    <a:pt x="11447" y="4400"/>
                  </a:lnTo>
                  <a:lnTo>
                    <a:pt x="11477" y="4383"/>
                  </a:lnTo>
                  <a:lnTo>
                    <a:pt x="11506" y="4367"/>
                  </a:lnTo>
                  <a:lnTo>
                    <a:pt x="11534" y="4356"/>
                  </a:lnTo>
                  <a:lnTo>
                    <a:pt x="11561" y="4346"/>
                  </a:lnTo>
                  <a:lnTo>
                    <a:pt x="11586" y="4337"/>
                  </a:lnTo>
                  <a:lnTo>
                    <a:pt x="11612" y="4332"/>
                  </a:lnTo>
                  <a:lnTo>
                    <a:pt x="11625" y="4330"/>
                  </a:lnTo>
                  <a:lnTo>
                    <a:pt x="11637" y="4329"/>
                  </a:lnTo>
                  <a:lnTo>
                    <a:pt x="11648" y="4328"/>
                  </a:lnTo>
                  <a:lnTo>
                    <a:pt x="11661" y="4328"/>
                  </a:lnTo>
                  <a:lnTo>
                    <a:pt x="11677" y="4328"/>
                  </a:lnTo>
                  <a:lnTo>
                    <a:pt x="11694" y="4330"/>
                  </a:lnTo>
                  <a:lnTo>
                    <a:pt x="11709" y="4333"/>
                  </a:lnTo>
                  <a:lnTo>
                    <a:pt x="11725" y="4336"/>
                  </a:lnTo>
                  <a:lnTo>
                    <a:pt x="11740" y="4342"/>
                  </a:lnTo>
                  <a:lnTo>
                    <a:pt x="11755" y="4348"/>
                  </a:lnTo>
                  <a:lnTo>
                    <a:pt x="11769" y="4355"/>
                  </a:lnTo>
                  <a:lnTo>
                    <a:pt x="11782" y="4363"/>
                  </a:lnTo>
                  <a:lnTo>
                    <a:pt x="11796" y="4373"/>
                  </a:lnTo>
                  <a:lnTo>
                    <a:pt x="11809" y="4383"/>
                  </a:lnTo>
                  <a:lnTo>
                    <a:pt x="11822" y="4394"/>
                  </a:lnTo>
                  <a:lnTo>
                    <a:pt x="11834" y="4407"/>
                  </a:lnTo>
                  <a:lnTo>
                    <a:pt x="11845" y="4420"/>
                  </a:lnTo>
                  <a:lnTo>
                    <a:pt x="11858" y="4435"/>
                  </a:lnTo>
                  <a:lnTo>
                    <a:pt x="11868" y="4450"/>
                  </a:lnTo>
                  <a:lnTo>
                    <a:pt x="11878" y="4467"/>
                  </a:lnTo>
                  <a:lnTo>
                    <a:pt x="11964" y="4610"/>
                  </a:lnTo>
                  <a:lnTo>
                    <a:pt x="11728" y="4750"/>
                  </a:lnTo>
                  <a:lnTo>
                    <a:pt x="11670" y="4652"/>
                  </a:lnTo>
                  <a:lnTo>
                    <a:pt x="11664" y="4643"/>
                  </a:lnTo>
                  <a:lnTo>
                    <a:pt x="11658" y="4634"/>
                  </a:lnTo>
                  <a:lnTo>
                    <a:pt x="11651" y="4627"/>
                  </a:lnTo>
                  <a:lnTo>
                    <a:pt x="11645" y="4620"/>
                  </a:lnTo>
                  <a:lnTo>
                    <a:pt x="11639" y="4614"/>
                  </a:lnTo>
                  <a:lnTo>
                    <a:pt x="11633" y="4609"/>
                  </a:lnTo>
                  <a:lnTo>
                    <a:pt x="11627" y="4604"/>
                  </a:lnTo>
                  <a:lnTo>
                    <a:pt x="11620" y="4600"/>
                  </a:lnTo>
                  <a:lnTo>
                    <a:pt x="11613" y="4598"/>
                  </a:lnTo>
                  <a:lnTo>
                    <a:pt x="11607" y="4596"/>
                  </a:lnTo>
                  <a:lnTo>
                    <a:pt x="11601" y="4595"/>
                  </a:lnTo>
                  <a:lnTo>
                    <a:pt x="11594" y="4595"/>
                  </a:lnTo>
                  <a:lnTo>
                    <a:pt x="11587" y="4595"/>
                  </a:lnTo>
                  <a:lnTo>
                    <a:pt x="11580" y="4597"/>
                  </a:lnTo>
                  <a:lnTo>
                    <a:pt x="11574" y="4600"/>
                  </a:lnTo>
                  <a:lnTo>
                    <a:pt x="11567" y="4603"/>
                  </a:lnTo>
                  <a:lnTo>
                    <a:pt x="11560" y="4609"/>
                  </a:lnTo>
                  <a:lnTo>
                    <a:pt x="11553" y="4614"/>
                  </a:lnTo>
                  <a:lnTo>
                    <a:pt x="11549" y="4621"/>
                  </a:lnTo>
                  <a:lnTo>
                    <a:pt x="11545" y="4628"/>
                  </a:lnTo>
                  <a:lnTo>
                    <a:pt x="11542" y="4637"/>
                  </a:lnTo>
                  <a:lnTo>
                    <a:pt x="11541" y="4645"/>
                  </a:lnTo>
                  <a:lnTo>
                    <a:pt x="11541" y="4655"/>
                  </a:lnTo>
                  <a:lnTo>
                    <a:pt x="11541" y="4665"/>
                  </a:lnTo>
                  <a:lnTo>
                    <a:pt x="11543" y="4677"/>
                  </a:lnTo>
                  <a:lnTo>
                    <a:pt x="11546" y="4689"/>
                  </a:lnTo>
                  <a:lnTo>
                    <a:pt x="11550" y="4702"/>
                  </a:lnTo>
                  <a:lnTo>
                    <a:pt x="11555" y="4715"/>
                  </a:lnTo>
                  <a:lnTo>
                    <a:pt x="11562" y="4730"/>
                  </a:lnTo>
                  <a:lnTo>
                    <a:pt x="11569" y="4745"/>
                  </a:lnTo>
                  <a:lnTo>
                    <a:pt x="11577" y="4761"/>
                  </a:lnTo>
                  <a:lnTo>
                    <a:pt x="11587" y="4777"/>
                  </a:lnTo>
                  <a:lnTo>
                    <a:pt x="11916" y="5328"/>
                  </a:lnTo>
                  <a:lnTo>
                    <a:pt x="11922" y="5338"/>
                  </a:lnTo>
                  <a:lnTo>
                    <a:pt x="11929" y="5349"/>
                  </a:lnTo>
                  <a:lnTo>
                    <a:pt x="11936" y="5358"/>
                  </a:lnTo>
                  <a:lnTo>
                    <a:pt x="11943" y="5366"/>
                  </a:lnTo>
                  <a:lnTo>
                    <a:pt x="11952" y="5373"/>
                  </a:lnTo>
                  <a:lnTo>
                    <a:pt x="11959" y="5381"/>
                  </a:lnTo>
                  <a:lnTo>
                    <a:pt x="11967" y="5386"/>
                  </a:lnTo>
                  <a:lnTo>
                    <a:pt x="11975" y="5391"/>
                  </a:lnTo>
                  <a:lnTo>
                    <a:pt x="11983" y="5395"/>
                  </a:lnTo>
                  <a:lnTo>
                    <a:pt x="11991" y="5397"/>
                  </a:lnTo>
                  <a:lnTo>
                    <a:pt x="11999" y="5399"/>
                  </a:lnTo>
                  <a:lnTo>
                    <a:pt x="12006" y="5400"/>
                  </a:lnTo>
                  <a:lnTo>
                    <a:pt x="12015" y="5399"/>
                  </a:lnTo>
                  <a:lnTo>
                    <a:pt x="12022" y="5398"/>
                  </a:lnTo>
                  <a:lnTo>
                    <a:pt x="12030" y="5396"/>
                  </a:lnTo>
                  <a:lnTo>
                    <a:pt x="12037" y="5392"/>
                  </a:lnTo>
                  <a:lnTo>
                    <a:pt x="12052" y="5383"/>
                  </a:lnTo>
                  <a:lnTo>
                    <a:pt x="12065" y="5373"/>
                  </a:lnTo>
                  <a:lnTo>
                    <a:pt x="12077" y="5364"/>
                  </a:lnTo>
                  <a:lnTo>
                    <a:pt x="12089" y="5356"/>
                  </a:lnTo>
                  <a:lnTo>
                    <a:pt x="11944" y="5114"/>
                  </a:lnTo>
                  <a:lnTo>
                    <a:pt x="11844" y="5174"/>
                  </a:lnTo>
                  <a:lnTo>
                    <a:pt x="11718" y="4962"/>
                  </a:lnTo>
                  <a:lnTo>
                    <a:pt x="12054" y="4760"/>
                  </a:lnTo>
                  <a:lnTo>
                    <a:pt x="12426" y="5386"/>
                  </a:lnTo>
                  <a:lnTo>
                    <a:pt x="12397" y="5413"/>
                  </a:lnTo>
                  <a:close/>
                  <a:moveTo>
                    <a:pt x="13238" y="4801"/>
                  </a:moveTo>
                  <a:lnTo>
                    <a:pt x="12327" y="3780"/>
                  </a:lnTo>
                  <a:lnTo>
                    <a:pt x="12531" y="3595"/>
                  </a:lnTo>
                  <a:lnTo>
                    <a:pt x="13442" y="4618"/>
                  </a:lnTo>
                  <a:lnTo>
                    <a:pt x="13238" y="4801"/>
                  </a:lnTo>
                  <a:close/>
                  <a:moveTo>
                    <a:pt x="14272" y="3716"/>
                  </a:moveTo>
                  <a:lnTo>
                    <a:pt x="14104" y="3939"/>
                  </a:lnTo>
                  <a:lnTo>
                    <a:pt x="13195" y="2872"/>
                  </a:lnTo>
                  <a:lnTo>
                    <a:pt x="13366" y="2645"/>
                  </a:lnTo>
                  <a:lnTo>
                    <a:pt x="14625" y="3249"/>
                  </a:lnTo>
                  <a:lnTo>
                    <a:pt x="14457" y="3470"/>
                  </a:lnTo>
                  <a:lnTo>
                    <a:pt x="14165" y="3321"/>
                  </a:lnTo>
                  <a:lnTo>
                    <a:pt x="14049" y="3474"/>
                  </a:lnTo>
                  <a:lnTo>
                    <a:pt x="14272" y="3716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g26171b50929_0_610"/>
            <p:cNvSpPr/>
            <p:nvPr/>
          </p:nvSpPr>
          <p:spPr>
            <a:xfrm>
              <a:off x="3735" y="2023"/>
              <a:ext cx="290" cy="258"/>
            </a:xfrm>
            <a:custGeom>
              <a:avLst/>
              <a:gdLst/>
              <a:ahLst/>
              <a:cxnLst/>
              <a:rect l="l" t="t" r="r" b="b"/>
              <a:pathLst>
                <a:path w="6824" h="6079" extrusionOk="0">
                  <a:moveTo>
                    <a:pt x="4841" y="3405"/>
                  </a:moveTo>
                  <a:lnTo>
                    <a:pt x="4838" y="3418"/>
                  </a:lnTo>
                  <a:lnTo>
                    <a:pt x="4837" y="3432"/>
                  </a:lnTo>
                  <a:lnTo>
                    <a:pt x="4835" y="3445"/>
                  </a:lnTo>
                  <a:lnTo>
                    <a:pt x="4835" y="3457"/>
                  </a:lnTo>
                  <a:lnTo>
                    <a:pt x="4835" y="3471"/>
                  </a:lnTo>
                  <a:lnTo>
                    <a:pt x="4836" y="3483"/>
                  </a:lnTo>
                  <a:lnTo>
                    <a:pt x="4837" y="3496"/>
                  </a:lnTo>
                  <a:lnTo>
                    <a:pt x="4839" y="3507"/>
                  </a:lnTo>
                  <a:lnTo>
                    <a:pt x="4842" y="3519"/>
                  </a:lnTo>
                  <a:lnTo>
                    <a:pt x="4845" y="3531"/>
                  </a:lnTo>
                  <a:lnTo>
                    <a:pt x="4848" y="3541"/>
                  </a:lnTo>
                  <a:lnTo>
                    <a:pt x="4853" y="3553"/>
                  </a:lnTo>
                  <a:lnTo>
                    <a:pt x="4858" y="3563"/>
                  </a:lnTo>
                  <a:lnTo>
                    <a:pt x="4864" y="3572"/>
                  </a:lnTo>
                  <a:lnTo>
                    <a:pt x="4870" y="3583"/>
                  </a:lnTo>
                  <a:lnTo>
                    <a:pt x="4876" y="3592"/>
                  </a:lnTo>
                  <a:lnTo>
                    <a:pt x="4883" y="3600"/>
                  </a:lnTo>
                  <a:lnTo>
                    <a:pt x="4891" y="3609"/>
                  </a:lnTo>
                  <a:lnTo>
                    <a:pt x="4900" y="3617"/>
                  </a:lnTo>
                  <a:lnTo>
                    <a:pt x="4908" y="3624"/>
                  </a:lnTo>
                  <a:lnTo>
                    <a:pt x="4917" y="3631"/>
                  </a:lnTo>
                  <a:lnTo>
                    <a:pt x="4927" y="3638"/>
                  </a:lnTo>
                  <a:lnTo>
                    <a:pt x="4937" y="3644"/>
                  </a:lnTo>
                  <a:lnTo>
                    <a:pt x="4947" y="3649"/>
                  </a:lnTo>
                  <a:lnTo>
                    <a:pt x="4957" y="3654"/>
                  </a:lnTo>
                  <a:lnTo>
                    <a:pt x="4969" y="3658"/>
                  </a:lnTo>
                  <a:lnTo>
                    <a:pt x="4980" y="3661"/>
                  </a:lnTo>
                  <a:lnTo>
                    <a:pt x="4993" y="3664"/>
                  </a:lnTo>
                  <a:lnTo>
                    <a:pt x="5005" y="3667"/>
                  </a:lnTo>
                  <a:lnTo>
                    <a:pt x="5017" y="3669"/>
                  </a:lnTo>
                  <a:lnTo>
                    <a:pt x="5031" y="3670"/>
                  </a:lnTo>
                  <a:lnTo>
                    <a:pt x="5044" y="3670"/>
                  </a:lnTo>
                  <a:lnTo>
                    <a:pt x="5074" y="3669"/>
                  </a:lnTo>
                  <a:lnTo>
                    <a:pt x="5104" y="3667"/>
                  </a:lnTo>
                  <a:lnTo>
                    <a:pt x="5131" y="3662"/>
                  </a:lnTo>
                  <a:lnTo>
                    <a:pt x="5158" y="3656"/>
                  </a:lnTo>
                  <a:lnTo>
                    <a:pt x="5182" y="3649"/>
                  </a:lnTo>
                  <a:lnTo>
                    <a:pt x="5206" y="3640"/>
                  </a:lnTo>
                  <a:lnTo>
                    <a:pt x="5230" y="3629"/>
                  </a:lnTo>
                  <a:lnTo>
                    <a:pt x="5252" y="3617"/>
                  </a:lnTo>
                  <a:lnTo>
                    <a:pt x="5271" y="3604"/>
                  </a:lnTo>
                  <a:lnTo>
                    <a:pt x="5291" y="3590"/>
                  </a:lnTo>
                  <a:lnTo>
                    <a:pt x="5309" y="3574"/>
                  </a:lnTo>
                  <a:lnTo>
                    <a:pt x="5327" y="3558"/>
                  </a:lnTo>
                  <a:lnTo>
                    <a:pt x="5343" y="3540"/>
                  </a:lnTo>
                  <a:lnTo>
                    <a:pt x="5359" y="3521"/>
                  </a:lnTo>
                  <a:lnTo>
                    <a:pt x="5374" y="3502"/>
                  </a:lnTo>
                  <a:lnTo>
                    <a:pt x="5388" y="3481"/>
                  </a:lnTo>
                  <a:lnTo>
                    <a:pt x="5401" y="3460"/>
                  </a:lnTo>
                  <a:lnTo>
                    <a:pt x="5413" y="3438"/>
                  </a:lnTo>
                  <a:lnTo>
                    <a:pt x="5425" y="3415"/>
                  </a:lnTo>
                  <a:lnTo>
                    <a:pt x="5436" y="3392"/>
                  </a:lnTo>
                  <a:lnTo>
                    <a:pt x="5447" y="3368"/>
                  </a:lnTo>
                  <a:lnTo>
                    <a:pt x="5456" y="3344"/>
                  </a:lnTo>
                  <a:lnTo>
                    <a:pt x="5465" y="3319"/>
                  </a:lnTo>
                  <a:lnTo>
                    <a:pt x="5473" y="3294"/>
                  </a:lnTo>
                  <a:lnTo>
                    <a:pt x="5489" y="3243"/>
                  </a:lnTo>
                  <a:lnTo>
                    <a:pt x="5503" y="3193"/>
                  </a:lnTo>
                  <a:lnTo>
                    <a:pt x="5516" y="3141"/>
                  </a:lnTo>
                  <a:lnTo>
                    <a:pt x="5527" y="3090"/>
                  </a:lnTo>
                  <a:lnTo>
                    <a:pt x="5467" y="3089"/>
                  </a:lnTo>
                  <a:lnTo>
                    <a:pt x="5408" y="3089"/>
                  </a:lnTo>
                  <a:lnTo>
                    <a:pt x="5352" y="3089"/>
                  </a:lnTo>
                  <a:lnTo>
                    <a:pt x="5296" y="3091"/>
                  </a:lnTo>
                  <a:lnTo>
                    <a:pt x="5269" y="3093"/>
                  </a:lnTo>
                  <a:lnTo>
                    <a:pt x="5243" y="3096"/>
                  </a:lnTo>
                  <a:lnTo>
                    <a:pt x="5217" y="3099"/>
                  </a:lnTo>
                  <a:lnTo>
                    <a:pt x="5193" y="3105"/>
                  </a:lnTo>
                  <a:lnTo>
                    <a:pt x="5168" y="3110"/>
                  </a:lnTo>
                  <a:lnTo>
                    <a:pt x="5144" y="3117"/>
                  </a:lnTo>
                  <a:lnTo>
                    <a:pt x="5122" y="3124"/>
                  </a:lnTo>
                  <a:lnTo>
                    <a:pt x="5099" y="3134"/>
                  </a:lnTo>
                  <a:lnTo>
                    <a:pt x="5076" y="3145"/>
                  </a:lnTo>
                  <a:lnTo>
                    <a:pt x="5053" y="3155"/>
                  </a:lnTo>
                  <a:lnTo>
                    <a:pt x="5031" y="3168"/>
                  </a:lnTo>
                  <a:lnTo>
                    <a:pt x="5010" y="3180"/>
                  </a:lnTo>
                  <a:lnTo>
                    <a:pt x="4989" y="3193"/>
                  </a:lnTo>
                  <a:lnTo>
                    <a:pt x="4970" y="3206"/>
                  </a:lnTo>
                  <a:lnTo>
                    <a:pt x="4951" y="3221"/>
                  </a:lnTo>
                  <a:lnTo>
                    <a:pt x="4934" y="3237"/>
                  </a:lnTo>
                  <a:lnTo>
                    <a:pt x="4917" y="3254"/>
                  </a:lnTo>
                  <a:lnTo>
                    <a:pt x="4903" y="3271"/>
                  </a:lnTo>
                  <a:lnTo>
                    <a:pt x="4888" y="3290"/>
                  </a:lnTo>
                  <a:lnTo>
                    <a:pt x="4876" y="3309"/>
                  </a:lnTo>
                  <a:lnTo>
                    <a:pt x="4865" y="3331"/>
                  </a:lnTo>
                  <a:lnTo>
                    <a:pt x="4855" y="3354"/>
                  </a:lnTo>
                  <a:lnTo>
                    <a:pt x="4847" y="3379"/>
                  </a:lnTo>
                  <a:lnTo>
                    <a:pt x="4841" y="3405"/>
                  </a:lnTo>
                  <a:close/>
                  <a:moveTo>
                    <a:pt x="1829" y="3032"/>
                  </a:moveTo>
                  <a:lnTo>
                    <a:pt x="1840" y="2984"/>
                  </a:lnTo>
                  <a:lnTo>
                    <a:pt x="1849" y="2934"/>
                  </a:lnTo>
                  <a:lnTo>
                    <a:pt x="1856" y="2882"/>
                  </a:lnTo>
                  <a:lnTo>
                    <a:pt x="1862" y="2829"/>
                  </a:lnTo>
                  <a:lnTo>
                    <a:pt x="1865" y="2803"/>
                  </a:lnTo>
                  <a:lnTo>
                    <a:pt x="1867" y="2777"/>
                  </a:lnTo>
                  <a:lnTo>
                    <a:pt x="1868" y="2752"/>
                  </a:lnTo>
                  <a:lnTo>
                    <a:pt x="1868" y="2726"/>
                  </a:lnTo>
                  <a:lnTo>
                    <a:pt x="1867" y="2700"/>
                  </a:lnTo>
                  <a:lnTo>
                    <a:pt x="1865" y="2676"/>
                  </a:lnTo>
                  <a:lnTo>
                    <a:pt x="1862" y="2651"/>
                  </a:lnTo>
                  <a:lnTo>
                    <a:pt x="1858" y="2627"/>
                  </a:lnTo>
                  <a:lnTo>
                    <a:pt x="1854" y="2605"/>
                  </a:lnTo>
                  <a:lnTo>
                    <a:pt x="1848" y="2583"/>
                  </a:lnTo>
                  <a:lnTo>
                    <a:pt x="1841" y="2561"/>
                  </a:lnTo>
                  <a:lnTo>
                    <a:pt x="1832" y="2541"/>
                  </a:lnTo>
                  <a:lnTo>
                    <a:pt x="1822" y="2522"/>
                  </a:lnTo>
                  <a:lnTo>
                    <a:pt x="1810" y="2504"/>
                  </a:lnTo>
                  <a:lnTo>
                    <a:pt x="1797" y="2488"/>
                  </a:lnTo>
                  <a:lnTo>
                    <a:pt x="1783" y="2472"/>
                  </a:lnTo>
                  <a:lnTo>
                    <a:pt x="1767" y="2459"/>
                  </a:lnTo>
                  <a:lnTo>
                    <a:pt x="1749" y="2446"/>
                  </a:lnTo>
                  <a:lnTo>
                    <a:pt x="1729" y="2436"/>
                  </a:lnTo>
                  <a:lnTo>
                    <a:pt x="1708" y="2427"/>
                  </a:lnTo>
                  <a:lnTo>
                    <a:pt x="1684" y="2420"/>
                  </a:lnTo>
                  <a:lnTo>
                    <a:pt x="1659" y="2415"/>
                  </a:lnTo>
                  <a:lnTo>
                    <a:pt x="1631" y="2412"/>
                  </a:lnTo>
                  <a:lnTo>
                    <a:pt x="1601" y="2411"/>
                  </a:lnTo>
                  <a:lnTo>
                    <a:pt x="1571" y="2412"/>
                  </a:lnTo>
                  <a:lnTo>
                    <a:pt x="1540" y="2415"/>
                  </a:lnTo>
                  <a:lnTo>
                    <a:pt x="1511" y="2420"/>
                  </a:lnTo>
                  <a:lnTo>
                    <a:pt x="1483" y="2428"/>
                  </a:lnTo>
                  <a:lnTo>
                    <a:pt x="1456" y="2437"/>
                  </a:lnTo>
                  <a:lnTo>
                    <a:pt x="1431" y="2448"/>
                  </a:lnTo>
                  <a:lnTo>
                    <a:pt x="1406" y="2461"/>
                  </a:lnTo>
                  <a:lnTo>
                    <a:pt x="1384" y="2475"/>
                  </a:lnTo>
                  <a:lnTo>
                    <a:pt x="1362" y="2492"/>
                  </a:lnTo>
                  <a:lnTo>
                    <a:pt x="1340" y="2509"/>
                  </a:lnTo>
                  <a:lnTo>
                    <a:pt x="1321" y="2528"/>
                  </a:lnTo>
                  <a:lnTo>
                    <a:pt x="1302" y="2548"/>
                  </a:lnTo>
                  <a:lnTo>
                    <a:pt x="1285" y="2569"/>
                  </a:lnTo>
                  <a:lnTo>
                    <a:pt x="1267" y="2591"/>
                  </a:lnTo>
                  <a:lnTo>
                    <a:pt x="1252" y="2615"/>
                  </a:lnTo>
                  <a:lnTo>
                    <a:pt x="1236" y="2639"/>
                  </a:lnTo>
                  <a:lnTo>
                    <a:pt x="1222" y="2664"/>
                  </a:lnTo>
                  <a:lnTo>
                    <a:pt x="1208" y="2689"/>
                  </a:lnTo>
                  <a:lnTo>
                    <a:pt x="1196" y="2715"/>
                  </a:lnTo>
                  <a:lnTo>
                    <a:pt x="1184" y="2742"/>
                  </a:lnTo>
                  <a:lnTo>
                    <a:pt x="1173" y="2769"/>
                  </a:lnTo>
                  <a:lnTo>
                    <a:pt x="1162" y="2797"/>
                  </a:lnTo>
                  <a:lnTo>
                    <a:pt x="1153" y="2825"/>
                  </a:lnTo>
                  <a:lnTo>
                    <a:pt x="1143" y="2853"/>
                  </a:lnTo>
                  <a:lnTo>
                    <a:pt x="1126" y="2909"/>
                  </a:lnTo>
                  <a:lnTo>
                    <a:pt x="1111" y="2964"/>
                  </a:lnTo>
                  <a:lnTo>
                    <a:pt x="1099" y="3018"/>
                  </a:lnTo>
                  <a:lnTo>
                    <a:pt x="1088" y="3069"/>
                  </a:lnTo>
                  <a:lnTo>
                    <a:pt x="1078" y="3114"/>
                  </a:lnTo>
                  <a:lnTo>
                    <a:pt x="1071" y="3160"/>
                  </a:lnTo>
                  <a:lnTo>
                    <a:pt x="1068" y="3184"/>
                  </a:lnTo>
                  <a:lnTo>
                    <a:pt x="1065" y="3209"/>
                  </a:lnTo>
                  <a:lnTo>
                    <a:pt x="1063" y="3234"/>
                  </a:lnTo>
                  <a:lnTo>
                    <a:pt x="1061" y="3259"/>
                  </a:lnTo>
                  <a:lnTo>
                    <a:pt x="1060" y="3284"/>
                  </a:lnTo>
                  <a:lnTo>
                    <a:pt x="1060" y="3308"/>
                  </a:lnTo>
                  <a:lnTo>
                    <a:pt x="1060" y="3334"/>
                  </a:lnTo>
                  <a:lnTo>
                    <a:pt x="1061" y="3359"/>
                  </a:lnTo>
                  <a:lnTo>
                    <a:pt x="1063" y="3383"/>
                  </a:lnTo>
                  <a:lnTo>
                    <a:pt x="1065" y="3408"/>
                  </a:lnTo>
                  <a:lnTo>
                    <a:pt x="1069" y="3432"/>
                  </a:lnTo>
                  <a:lnTo>
                    <a:pt x="1073" y="3454"/>
                  </a:lnTo>
                  <a:lnTo>
                    <a:pt x="1078" y="3477"/>
                  </a:lnTo>
                  <a:lnTo>
                    <a:pt x="1085" y="3499"/>
                  </a:lnTo>
                  <a:lnTo>
                    <a:pt x="1092" y="3520"/>
                  </a:lnTo>
                  <a:lnTo>
                    <a:pt x="1100" y="3539"/>
                  </a:lnTo>
                  <a:lnTo>
                    <a:pt x="1109" y="3558"/>
                  </a:lnTo>
                  <a:lnTo>
                    <a:pt x="1121" y="3576"/>
                  </a:lnTo>
                  <a:lnTo>
                    <a:pt x="1132" y="3593"/>
                  </a:lnTo>
                  <a:lnTo>
                    <a:pt x="1145" y="3608"/>
                  </a:lnTo>
                  <a:lnTo>
                    <a:pt x="1161" y="3621"/>
                  </a:lnTo>
                  <a:lnTo>
                    <a:pt x="1176" y="3633"/>
                  </a:lnTo>
                  <a:lnTo>
                    <a:pt x="1194" y="3645"/>
                  </a:lnTo>
                  <a:lnTo>
                    <a:pt x="1213" y="3653"/>
                  </a:lnTo>
                  <a:lnTo>
                    <a:pt x="1233" y="3660"/>
                  </a:lnTo>
                  <a:lnTo>
                    <a:pt x="1255" y="3665"/>
                  </a:lnTo>
                  <a:lnTo>
                    <a:pt x="1279" y="3669"/>
                  </a:lnTo>
                  <a:lnTo>
                    <a:pt x="1303" y="3670"/>
                  </a:lnTo>
                  <a:lnTo>
                    <a:pt x="1334" y="3669"/>
                  </a:lnTo>
                  <a:lnTo>
                    <a:pt x="1364" y="3665"/>
                  </a:lnTo>
                  <a:lnTo>
                    <a:pt x="1393" y="3660"/>
                  </a:lnTo>
                  <a:lnTo>
                    <a:pt x="1420" y="3653"/>
                  </a:lnTo>
                  <a:lnTo>
                    <a:pt x="1447" y="3644"/>
                  </a:lnTo>
                  <a:lnTo>
                    <a:pt x="1471" y="3633"/>
                  </a:lnTo>
                  <a:lnTo>
                    <a:pt x="1496" y="3621"/>
                  </a:lnTo>
                  <a:lnTo>
                    <a:pt x="1520" y="3608"/>
                  </a:lnTo>
                  <a:lnTo>
                    <a:pt x="1542" y="3592"/>
                  </a:lnTo>
                  <a:lnTo>
                    <a:pt x="1563" y="3575"/>
                  </a:lnTo>
                  <a:lnTo>
                    <a:pt x="1583" y="3557"/>
                  </a:lnTo>
                  <a:lnTo>
                    <a:pt x="1602" y="3537"/>
                  </a:lnTo>
                  <a:lnTo>
                    <a:pt x="1621" y="3517"/>
                  </a:lnTo>
                  <a:lnTo>
                    <a:pt x="1639" y="3496"/>
                  </a:lnTo>
                  <a:lnTo>
                    <a:pt x="1655" y="3473"/>
                  </a:lnTo>
                  <a:lnTo>
                    <a:pt x="1672" y="3450"/>
                  </a:lnTo>
                  <a:lnTo>
                    <a:pt x="1687" y="3425"/>
                  </a:lnTo>
                  <a:lnTo>
                    <a:pt x="1701" y="3401"/>
                  </a:lnTo>
                  <a:lnTo>
                    <a:pt x="1714" y="3376"/>
                  </a:lnTo>
                  <a:lnTo>
                    <a:pt x="1727" y="3350"/>
                  </a:lnTo>
                  <a:lnTo>
                    <a:pt x="1739" y="3324"/>
                  </a:lnTo>
                  <a:lnTo>
                    <a:pt x="1750" y="3297"/>
                  </a:lnTo>
                  <a:lnTo>
                    <a:pt x="1761" y="3270"/>
                  </a:lnTo>
                  <a:lnTo>
                    <a:pt x="1771" y="3243"/>
                  </a:lnTo>
                  <a:lnTo>
                    <a:pt x="1780" y="3216"/>
                  </a:lnTo>
                  <a:lnTo>
                    <a:pt x="1789" y="3189"/>
                  </a:lnTo>
                  <a:lnTo>
                    <a:pt x="1797" y="3162"/>
                  </a:lnTo>
                  <a:lnTo>
                    <a:pt x="1805" y="3136"/>
                  </a:lnTo>
                  <a:lnTo>
                    <a:pt x="1818" y="3083"/>
                  </a:lnTo>
                  <a:lnTo>
                    <a:pt x="1829" y="3032"/>
                  </a:lnTo>
                  <a:close/>
                  <a:moveTo>
                    <a:pt x="6396" y="4051"/>
                  </a:moveTo>
                  <a:lnTo>
                    <a:pt x="6216" y="3208"/>
                  </a:lnTo>
                  <a:lnTo>
                    <a:pt x="6124" y="3638"/>
                  </a:lnTo>
                  <a:lnTo>
                    <a:pt x="6119" y="3671"/>
                  </a:lnTo>
                  <a:lnTo>
                    <a:pt x="6114" y="3705"/>
                  </a:lnTo>
                  <a:lnTo>
                    <a:pt x="6110" y="3743"/>
                  </a:lnTo>
                  <a:lnTo>
                    <a:pt x="6105" y="3788"/>
                  </a:lnTo>
                  <a:lnTo>
                    <a:pt x="6101" y="3838"/>
                  </a:lnTo>
                  <a:lnTo>
                    <a:pt x="6095" y="3897"/>
                  </a:lnTo>
                  <a:lnTo>
                    <a:pt x="6089" y="3968"/>
                  </a:lnTo>
                  <a:lnTo>
                    <a:pt x="6081" y="4051"/>
                  </a:lnTo>
                  <a:lnTo>
                    <a:pt x="5898" y="4051"/>
                  </a:lnTo>
                  <a:lnTo>
                    <a:pt x="5349" y="4051"/>
                  </a:lnTo>
                  <a:lnTo>
                    <a:pt x="5349" y="4027"/>
                  </a:lnTo>
                  <a:lnTo>
                    <a:pt x="5350" y="4002"/>
                  </a:lnTo>
                  <a:lnTo>
                    <a:pt x="5353" y="3975"/>
                  </a:lnTo>
                  <a:lnTo>
                    <a:pt x="5357" y="3945"/>
                  </a:lnTo>
                  <a:lnTo>
                    <a:pt x="5363" y="3912"/>
                  </a:lnTo>
                  <a:lnTo>
                    <a:pt x="5370" y="3874"/>
                  </a:lnTo>
                  <a:lnTo>
                    <a:pt x="5379" y="3830"/>
                  </a:lnTo>
                  <a:lnTo>
                    <a:pt x="5390" y="3780"/>
                  </a:lnTo>
                  <a:lnTo>
                    <a:pt x="5383" y="3780"/>
                  </a:lnTo>
                  <a:lnTo>
                    <a:pt x="5359" y="3807"/>
                  </a:lnTo>
                  <a:lnTo>
                    <a:pt x="5332" y="3835"/>
                  </a:lnTo>
                  <a:lnTo>
                    <a:pt x="5303" y="3864"/>
                  </a:lnTo>
                  <a:lnTo>
                    <a:pt x="5272" y="3892"/>
                  </a:lnTo>
                  <a:lnTo>
                    <a:pt x="5256" y="3907"/>
                  </a:lnTo>
                  <a:lnTo>
                    <a:pt x="5238" y="3920"/>
                  </a:lnTo>
                  <a:lnTo>
                    <a:pt x="5221" y="3935"/>
                  </a:lnTo>
                  <a:lnTo>
                    <a:pt x="5202" y="3948"/>
                  </a:lnTo>
                  <a:lnTo>
                    <a:pt x="5182" y="3962"/>
                  </a:lnTo>
                  <a:lnTo>
                    <a:pt x="5163" y="3975"/>
                  </a:lnTo>
                  <a:lnTo>
                    <a:pt x="5142" y="3987"/>
                  </a:lnTo>
                  <a:lnTo>
                    <a:pt x="5121" y="4000"/>
                  </a:lnTo>
                  <a:lnTo>
                    <a:pt x="5098" y="4012"/>
                  </a:lnTo>
                  <a:lnTo>
                    <a:pt x="5075" y="4024"/>
                  </a:lnTo>
                  <a:lnTo>
                    <a:pt x="5051" y="4034"/>
                  </a:lnTo>
                  <a:lnTo>
                    <a:pt x="5027" y="4044"/>
                  </a:lnTo>
                  <a:lnTo>
                    <a:pt x="5002" y="4055"/>
                  </a:lnTo>
                  <a:lnTo>
                    <a:pt x="4976" y="4064"/>
                  </a:lnTo>
                  <a:lnTo>
                    <a:pt x="4949" y="4072"/>
                  </a:lnTo>
                  <a:lnTo>
                    <a:pt x="4921" y="4081"/>
                  </a:lnTo>
                  <a:lnTo>
                    <a:pt x="4893" y="4088"/>
                  </a:lnTo>
                  <a:lnTo>
                    <a:pt x="4863" y="4094"/>
                  </a:lnTo>
                  <a:lnTo>
                    <a:pt x="4833" y="4099"/>
                  </a:lnTo>
                  <a:lnTo>
                    <a:pt x="4802" y="4103"/>
                  </a:lnTo>
                  <a:lnTo>
                    <a:pt x="4770" y="4107"/>
                  </a:lnTo>
                  <a:lnTo>
                    <a:pt x="4737" y="4110"/>
                  </a:lnTo>
                  <a:lnTo>
                    <a:pt x="4703" y="4112"/>
                  </a:lnTo>
                  <a:lnTo>
                    <a:pt x="4668" y="4112"/>
                  </a:lnTo>
                  <a:lnTo>
                    <a:pt x="4624" y="4112"/>
                  </a:lnTo>
                  <a:lnTo>
                    <a:pt x="4581" y="4110"/>
                  </a:lnTo>
                  <a:lnTo>
                    <a:pt x="4541" y="4105"/>
                  </a:lnTo>
                  <a:lnTo>
                    <a:pt x="4501" y="4100"/>
                  </a:lnTo>
                  <a:lnTo>
                    <a:pt x="4464" y="4094"/>
                  </a:lnTo>
                  <a:lnTo>
                    <a:pt x="4429" y="4086"/>
                  </a:lnTo>
                  <a:lnTo>
                    <a:pt x="4395" y="4076"/>
                  </a:lnTo>
                  <a:lnTo>
                    <a:pt x="4362" y="4066"/>
                  </a:lnTo>
                  <a:lnTo>
                    <a:pt x="4332" y="4054"/>
                  </a:lnTo>
                  <a:lnTo>
                    <a:pt x="4303" y="4040"/>
                  </a:lnTo>
                  <a:lnTo>
                    <a:pt x="4276" y="4026"/>
                  </a:lnTo>
                  <a:lnTo>
                    <a:pt x="4250" y="4009"/>
                  </a:lnTo>
                  <a:lnTo>
                    <a:pt x="4226" y="3993"/>
                  </a:lnTo>
                  <a:lnTo>
                    <a:pt x="4203" y="3974"/>
                  </a:lnTo>
                  <a:lnTo>
                    <a:pt x="4183" y="3953"/>
                  </a:lnTo>
                  <a:lnTo>
                    <a:pt x="4164" y="3933"/>
                  </a:lnTo>
                  <a:lnTo>
                    <a:pt x="4147" y="3910"/>
                  </a:lnTo>
                  <a:lnTo>
                    <a:pt x="4131" y="3887"/>
                  </a:lnTo>
                  <a:lnTo>
                    <a:pt x="4118" y="3862"/>
                  </a:lnTo>
                  <a:lnTo>
                    <a:pt x="4105" y="3836"/>
                  </a:lnTo>
                  <a:lnTo>
                    <a:pt x="4095" y="3809"/>
                  </a:lnTo>
                  <a:lnTo>
                    <a:pt x="4086" y="3780"/>
                  </a:lnTo>
                  <a:lnTo>
                    <a:pt x="4080" y="3751"/>
                  </a:lnTo>
                  <a:lnTo>
                    <a:pt x="4073" y="3721"/>
                  </a:lnTo>
                  <a:lnTo>
                    <a:pt x="4070" y="3689"/>
                  </a:lnTo>
                  <a:lnTo>
                    <a:pt x="4068" y="3657"/>
                  </a:lnTo>
                  <a:lnTo>
                    <a:pt x="4067" y="3624"/>
                  </a:lnTo>
                  <a:lnTo>
                    <a:pt x="4069" y="3589"/>
                  </a:lnTo>
                  <a:lnTo>
                    <a:pt x="4071" y="3554"/>
                  </a:lnTo>
                  <a:lnTo>
                    <a:pt x="4076" y="3516"/>
                  </a:lnTo>
                  <a:lnTo>
                    <a:pt x="4083" y="3479"/>
                  </a:lnTo>
                  <a:lnTo>
                    <a:pt x="4091" y="3441"/>
                  </a:lnTo>
                  <a:lnTo>
                    <a:pt x="4103" y="3395"/>
                  </a:lnTo>
                  <a:lnTo>
                    <a:pt x="4117" y="3352"/>
                  </a:lnTo>
                  <a:lnTo>
                    <a:pt x="4133" y="3309"/>
                  </a:lnTo>
                  <a:lnTo>
                    <a:pt x="4152" y="3269"/>
                  </a:lnTo>
                  <a:lnTo>
                    <a:pt x="4172" y="3230"/>
                  </a:lnTo>
                  <a:lnTo>
                    <a:pt x="4195" y="3194"/>
                  </a:lnTo>
                  <a:lnTo>
                    <a:pt x="4219" y="3157"/>
                  </a:lnTo>
                  <a:lnTo>
                    <a:pt x="4246" y="3123"/>
                  </a:lnTo>
                  <a:lnTo>
                    <a:pt x="4273" y="3091"/>
                  </a:lnTo>
                  <a:lnTo>
                    <a:pt x="4303" y="3060"/>
                  </a:lnTo>
                  <a:lnTo>
                    <a:pt x="4335" y="3031"/>
                  </a:lnTo>
                  <a:lnTo>
                    <a:pt x="4369" y="3003"/>
                  </a:lnTo>
                  <a:lnTo>
                    <a:pt x="4405" y="2977"/>
                  </a:lnTo>
                  <a:lnTo>
                    <a:pt x="4442" y="2952"/>
                  </a:lnTo>
                  <a:lnTo>
                    <a:pt x="4481" y="2930"/>
                  </a:lnTo>
                  <a:lnTo>
                    <a:pt x="4521" y="2908"/>
                  </a:lnTo>
                  <a:lnTo>
                    <a:pt x="4563" y="2887"/>
                  </a:lnTo>
                  <a:lnTo>
                    <a:pt x="4607" y="2869"/>
                  </a:lnTo>
                  <a:lnTo>
                    <a:pt x="4652" y="2851"/>
                  </a:lnTo>
                  <a:lnTo>
                    <a:pt x="4699" y="2834"/>
                  </a:lnTo>
                  <a:lnTo>
                    <a:pt x="4747" y="2820"/>
                  </a:lnTo>
                  <a:lnTo>
                    <a:pt x="4796" y="2806"/>
                  </a:lnTo>
                  <a:lnTo>
                    <a:pt x="4847" y="2795"/>
                  </a:lnTo>
                  <a:lnTo>
                    <a:pt x="4899" y="2784"/>
                  </a:lnTo>
                  <a:lnTo>
                    <a:pt x="4952" y="2774"/>
                  </a:lnTo>
                  <a:lnTo>
                    <a:pt x="5007" y="2767"/>
                  </a:lnTo>
                  <a:lnTo>
                    <a:pt x="5063" y="2760"/>
                  </a:lnTo>
                  <a:lnTo>
                    <a:pt x="5119" y="2755"/>
                  </a:lnTo>
                  <a:lnTo>
                    <a:pt x="5178" y="2751"/>
                  </a:lnTo>
                  <a:lnTo>
                    <a:pt x="5237" y="2747"/>
                  </a:lnTo>
                  <a:lnTo>
                    <a:pt x="5297" y="2745"/>
                  </a:lnTo>
                  <a:lnTo>
                    <a:pt x="5359" y="2745"/>
                  </a:lnTo>
                  <a:lnTo>
                    <a:pt x="5600" y="2745"/>
                  </a:lnTo>
                  <a:lnTo>
                    <a:pt x="5617" y="2676"/>
                  </a:lnTo>
                  <a:lnTo>
                    <a:pt x="5633" y="2603"/>
                  </a:lnTo>
                  <a:lnTo>
                    <a:pt x="5639" y="2566"/>
                  </a:lnTo>
                  <a:lnTo>
                    <a:pt x="5644" y="2531"/>
                  </a:lnTo>
                  <a:lnTo>
                    <a:pt x="5646" y="2514"/>
                  </a:lnTo>
                  <a:lnTo>
                    <a:pt x="5646" y="2496"/>
                  </a:lnTo>
                  <a:lnTo>
                    <a:pt x="5646" y="2479"/>
                  </a:lnTo>
                  <a:lnTo>
                    <a:pt x="5644" y="2463"/>
                  </a:lnTo>
                  <a:lnTo>
                    <a:pt x="5641" y="2447"/>
                  </a:lnTo>
                  <a:lnTo>
                    <a:pt x="5638" y="2433"/>
                  </a:lnTo>
                  <a:lnTo>
                    <a:pt x="5633" y="2418"/>
                  </a:lnTo>
                  <a:lnTo>
                    <a:pt x="5627" y="2405"/>
                  </a:lnTo>
                  <a:lnTo>
                    <a:pt x="5620" y="2391"/>
                  </a:lnTo>
                  <a:lnTo>
                    <a:pt x="5612" y="2380"/>
                  </a:lnTo>
                  <a:lnTo>
                    <a:pt x="5601" y="2369"/>
                  </a:lnTo>
                  <a:lnTo>
                    <a:pt x="5590" y="2359"/>
                  </a:lnTo>
                  <a:lnTo>
                    <a:pt x="5577" y="2350"/>
                  </a:lnTo>
                  <a:lnTo>
                    <a:pt x="5561" y="2342"/>
                  </a:lnTo>
                  <a:lnTo>
                    <a:pt x="5543" y="2336"/>
                  </a:lnTo>
                  <a:lnTo>
                    <a:pt x="5525" y="2330"/>
                  </a:lnTo>
                  <a:lnTo>
                    <a:pt x="5503" y="2326"/>
                  </a:lnTo>
                  <a:lnTo>
                    <a:pt x="5481" y="2324"/>
                  </a:lnTo>
                  <a:lnTo>
                    <a:pt x="5455" y="2322"/>
                  </a:lnTo>
                  <a:lnTo>
                    <a:pt x="5427" y="2323"/>
                  </a:lnTo>
                  <a:lnTo>
                    <a:pt x="5409" y="2324"/>
                  </a:lnTo>
                  <a:lnTo>
                    <a:pt x="5393" y="2326"/>
                  </a:lnTo>
                  <a:lnTo>
                    <a:pt x="5376" y="2329"/>
                  </a:lnTo>
                  <a:lnTo>
                    <a:pt x="5361" y="2333"/>
                  </a:lnTo>
                  <a:lnTo>
                    <a:pt x="5345" y="2339"/>
                  </a:lnTo>
                  <a:lnTo>
                    <a:pt x="5331" y="2344"/>
                  </a:lnTo>
                  <a:lnTo>
                    <a:pt x="5317" y="2350"/>
                  </a:lnTo>
                  <a:lnTo>
                    <a:pt x="5303" y="2357"/>
                  </a:lnTo>
                  <a:lnTo>
                    <a:pt x="5290" y="2366"/>
                  </a:lnTo>
                  <a:lnTo>
                    <a:pt x="5277" y="2374"/>
                  </a:lnTo>
                  <a:lnTo>
                    <a:pt x="5265" y="2383"/>
                  </a:lnTo>
                  <a:lnTo>
                    <a:pt x="5253" y="2392"/>
                  </a:lnTo>
                  <a:lnTo>
                    <a:pt x="5241" y="2403"/>
                  </a:lnTo>
                  <a:lnTo>
                    <a:pt x="5231" y="2413"/>
                  </a:lnTo>
                  <a:lnTo>
                    <a:pt x="5221" y="2423"/>
                  </a:lnTo>
                  <a:lnTo>
                    <a:pt x="5210" y="2435"/>
                  </a:lnTo>
                  <a:lnTo>
                    <a:pt x="5201" y="2447"/>
                  </a:lnTo>
                  <a:lnTo>
                    <a:pt x="5193" y="2459"/>
                  </a:lnTo>
                  <a:lnTo>
                    <a:pt x="5183" y="2471"/>
                  </a:lnTo>
                  <a:lnTo>
                    <a:pt x="5176" y="2484"/>
                  </a:lnTo>
                  <a:lnTo>
                    <a:pt x="5162" y="2508"/>
                  </a:lnTo>
                  <a:lnTo>
                    <a:pt x="5149" y="2534"/>
                  </a:lnTo>
                  <a:lnTo>
                    <a:pt x="5138" y="2560"/>
                  </a:lnTo>
                  <a:lnTo>
                    <a:pt x="5130" y="2585"/>
                  </a:lnTo>
                  <a:lnTo>
                    <a:pt x="5123" y="2609"/>
                  </a:lnTo>
                  <a:lnTo>
                    <a:pt x="5117" y="2633"/>
                  </a:lnTo>
                  <a:lnTo>
                    <a:pt x="4397" y="2633"/>
                  </a:lnTo>
                  <a:lnTo>
                    <a:pt x="4403" y="2606"/>
                  </a:lnTo>
                  <a:lnTo>
                    <a:pt x="4410" y="2580"/>
                  </a:lnTo>
                  <a:lnTo>
                    <a:pt x="4417" y="2555"/>
                  </a:lnTo>
                  <a:lnTo>
                    <a:pt x="4425" y="2531"/>
                  </a:lnTo>
                  <a:lnTo>
                    <a:pt x="4434" y="2507"/>
                  </a:lnTo>
                  <a:lnTo>
                    <a:pt x="4444" y="2484"/>
                  </a:lnTo>
                  <a:lnTo>
                    <a:pt x="4453" y="2462"/>
                  </a:lnTo>
                  <a:lnTo>
                    <a:pt x="4463" y="2440"/>
                  </a:lnTo>
                  <a:lnTo>
                    <a:pt x="4475" y="2418"/>
                  </a:lnTo>
                  <a:lnTo>
                    <a:pt x="4487" y="2398"/>
                  </a:lnTo>
                  <a:lnTo>
                    <a:pt x="4499" y="2378"/>
                  </a:lnTo>
                  <a:lnTo>
                    <a:pt x="4512" y="2358"/>
                  </a:lnTo>
                  <a:lnTo>
                    <a:pt x="4525" y="2340"/>
                  </a:lnTo>
                  <a:lnTo>
                    <a:pt x="4540" y="2322"/>
                  </a:lnTo>
                  <a:lnTo>
                    <a:pt x="4554" y="2304"/>
                  </a:lnTo>
                  <a:lnTo>
                    <a:pt x="4570" y="2288"/>
                  </a:lnTo>
                  <a:lnTo>
                    <a:pt x="4585" y="2271"/>
                  </a:lnTo>
                  <a:lnTo>
                    <a:pt x="4601" y="2256"/>
                  </a:lnTo>
                  <a:lnTo>
                    <a:pt x="4617" y="2240"/>
                  </a:lnTo>
                  <a:lnTo>
                    <a:pt x="4634" y="2226"/>
                  </a:lnTo>
                  <a:lnTo>
                    <a:pt x="4651" y="2211"/>
                  </a:lnTo>
                  <a:lnTo>
                    <a:pt x="4669" y="2198"/>
                  </a:lnTo>
                  <a:lnTo>
                    <a:pt x="4687" y="2184"/>
                  </a:lnTo>
                  <a:lnTo>
                    <a:pt x="4706" y="2172"/>
                  </a:lnTo>
                  <a:lnTo>
                    <a:pt x="4724" y="2160"/>
                  </a:lnTo>
                  <a:lnTo>
                    <a:pt x="4744" y="2148"/>
                  </a:lnTo>
                  <a:lnTo>
                    <a:pt x="4764" y="2138"/>
                  </a:lnTo>
                  <a:lnTo>
                    <a:pt x="4783" y="2126"/>
                  </a:lnTo>
                  <a:lnTo>
                    <a:pt x="4803" y="2117"/>
                  </a:lnTo>
                  <a:lnTo>
                    <a:pt x="4823" y="2107"/>
                  </a:lnTo>
                  <a:lnTo>
                    <a:pt x="4844" y="2097"/>
                  </a:lnTo>
                  <a:lnTo>
                    <a:pt x="4865" y="2089"/>
                  </a:lnTo>
                  <a:lnTo>
                    <a:pt x="4909" y="2072"/>
                  </a:lnTo>
                  <a:lnTo>
                    <a:pt x="4953" y="2056"/>
                  </a:lnTo>
                  <a:lnTo>
                    <a:pt x="4998" y="2042"/>
                  </a:lnTo>
                  <a:lnTo>
                    <a:pt x="5043" y="2028"/>
                  </a:lnTo>
                  <a:lnTo>
                    <a:pt x="5090" y="2017"/>
                  </a:lnTo>
                  <a:lnTo>
                    <a:pt x="5135" y="2007"/>
                  </a:lnTo>
                  <a:lnTo>
                    <a:pt x="5181" y="1998"/>
                  </a:lnTo>
                  <a:lnTo>
                    <a:pt x="5228" y="1991"/>
                  </a:lnTo>
                  <a:lnTo>
                    <a:pt x="5273" y="1985"/>
                  </a:lnTo>
                  <a:lnTo>
                    <a:pt x="5320" y="1979"/>
                  </a:lnTo>
                  <a:lnTo>
                    <a:pt x="5365" y="1975"/>
                  </a:lnTo>
                  <a:lnTo>
                    <a:pt x="5410" y="1971"/>
                  </a:lnTo>
                  <a:lnTo>
                    <a:pt x="5456" y="1969"/>
                  </a:lnTo>
                  <a:lnTo>
                    <a:pt x="5499" y="1967"/>
                  </a:lnTo>
                  <a:lnTo>
                    <a:pt x="5543" y="1966"/>
                  </a:lnTo>
                  <a:lnTo>
                    <a:pt x="5586" y="1966"/>
                  </a:lnTo>
                  <a:lnTo>
                    <a:pt x="5634" y="1967"/>
                  </a:lnTo>
                  <a:lnTo>
                    <a:pt x="5683" y="1969"/>
                  </a:lnTo>
                  <a:lnTo>
                    <a:pt x="5731" y="1973"/>
                  </a:lnTo>
                  <a:lnTo>
                    <a:pt x="5779" y="1979"/>
                  </a:lnTo>
                  <a:lnTo>
                    <a:pt x="5827" y="1987"/>
                  </a:lnTo>
                  <a:lnTo>
                    <a:pt x="5874" y="1996"/>
                  </a:lnTo>
                  <a:lnTo>
                    <a:pt x="5920" y="2007"/>
                  </a:lnTo>
                  <a:lnTo>
                    <a:pt x="5965" y="2020"/>
                  </a:lnTo>
                  <a:lnTo>
                    <a:pt x="5910" y="1760"/>
                  </a:lnTo>
                  <a:lnTo>
                    <a:pt x="5888" y="1669"/>
                  </a:lnTo>
                  <a:lnTo>
                    <a:pt x="5862" y="1580"/>
                  </a:lnTo>
                  <a:lnTo>
                    <a:pt x="5832" y="1492"/>
                  </a:lnTo>
                  <a:lnTo>
                    <a:pt x="5798" y="1405"/>
                  </a:lnTo>
                  <a:lnTo>
                    <a:pt x="5760" y="1320"/>
                  </a:lnTo>
                  <a:lnTo>
                    <a:pt x="5718" y="1236"/>
                  </a:lnTo>
                  <a:lnTo>
                    <a:pt x="5672" y="1155"/>
                  </a:lnTo>
                  <a:lnTo>
                    <a:pt x="5623" y="1075"/>
                  </a:lnTo>
                  <a:lnTo>
                    <a:pt x="5570" y="997"/>
                  </a:lnTo>
                  <a:lnTo>
                    <a:pt x="5515" y="921"/>
                  </a:lnTo>
                  <a:lnTo>
                    <a:pt x="5456" y="847"/>
                  </a:lnTo>
                  <a:lnTo>
                    <a:pt x="5394" y="776"/>
                  </a:lnTo>
                  <a:lnTo>
                    <a:pt x="5330" y="706"/>
                  </a:lnTo>
                  <a:lnTo>
                    <a:pt x="5262" y="640"/>
                  </a:lnTo>
                  <a:lnTo>
                    <a:pt x="5193" y="576"/>
                  </a:lnTo>
                  <a:lnTo>
                    <a:pt x="5121" y="515"/>
                  </a:lnTo>
                  <a:lnTo>
                    <a:pt x="5045" y="457"/>
                  </a:lnTo>
                  <a:lnTo>
                    <a:pt x="4969" y="402"/>
                  </a:lnTo>
                  <a:lnTo>
                    <a:pt x="4890" y="349"/>
                  </a:lnTo>
                  <a:lnTo>
                    <a:pt x="4810" y="301"/>
                  </a:lnTo>
                  <a:lnTo>
                    <a:pt x="4728" y="254"/>
                  </a:lnTo>
                  <a:lnTo>
                    <a:pt x="4645" y="212"/>
                  </a:lnTo>
                  <a:lnTo>
                    <a:pt x="4560" y="173"/>
                  </a:lnTo>
                  <a:lnTo>
                    <a:pt x="4474" y="138"/>
                  </a:lnTo>
                  <a:lnTo>
                    <a:pt x="4387" y="106"/>
                  </a:lnTo>
                  <a:lnTo>
                    <a:pt x="4299" y="78"/>
                  </a:lnTo>
                  <a:lnTo>
                    <a:pt x="4211" y="55"/>
                  </a:lnTo>
                  <a:lnTo>
                    <a:pt x="4121" y="36"/>
                  </a:lnTo>
                  <a:lnTo>
                    <a:pt x="4031" y="20"/>
                  </a:lnTo>
                  <a:lnTo>
                    <a:pt x="3940" y="9"/>
                  </a:lnTo>
                  <a:lnTo>
                    <a:pt x="3849" y="2"/>
                  </a:lnTo>
                  <a:lnTo>
                    <a:pt x="3759" y="0"/>
                  </a:lnTo>
                  <a:lnTo>
                    <a:pt x="0" y="0"/>
                  </a:lnTo>
                  <a:lnTo>
                    <a:pt x="487" y="2304"/>
                  </a:lnTo>
                  <a:lnTo>
                    <a:pt x="737" y="1141"/>
                  </a:lnTo>
                  <a:lnTo>
                    <a:pt x="1501" y="1141"/>
                  </a:lnTo>
                  <a:lnTo>
                    <a:pt x="1264" y="2241"/>
                  </a:lnTo>
                  <a:lnTo>
                    <a:pt x="1273" y="2241"/>
                  </a:lnTo>
                  <a:lnTo>
                    <a:pt x="1291" y="2225"/>
                  </a:lnTo>
                  <a:lnTo>
                    <a:pt x="1308" y="2208"/>
                  </a:lnTo>
                  <a:lnTo>
                    <a:pt x="1326" y="2193"/>
                  </a:lnTo>
                  <a:lnTo>
                    <a:pt x="1345" y="2177"/>
                  </a:lnTo>
                  <a:lnTo>
                    <a:pt x="1363" y="2163"/>
                  </a:lnTo>
                  <a:lnTo>
                    <a:pt x="1383" y="2148"/>
                  </a:lnTo>
                  <a:lnTo>
                    <a:pt x="1402" y="2135"/>
                  </a:lnTo>
                  <a:lnTo>
                    <a:pt x="1422" y="2121"/>
                  </a:lnTo>
                  <a:lnTo>
                    <a:pt x="1443" y="2109"/>
                  </a:lnTo>
                  <a:lnTo>
                    <a:pt x="1463" y="2096"/>
                  </a:lnTo>
                  <a:lnTo>
                    <a:pt x="1484" y="2085"/>
                  </a:lnTo>
                  <a:lnTo>
                    <a:pt x="1504" y="2075"/>
                  </a:lnTo>
                  <a:lnTo>
                    <a:pt x="1526" y="2063"/>
                  </a:lnTo>
                  <a:lnTo>
                    <a:pt x="1548" y="2054"/>
                  </a:lnTo>
                  <a:lnTo>
                    <a:pt x="1569" y="2045"/>
                  </a:lnTo>
                  <a:lnTo>
                    <a:pt x="1591" y="2035"/>
                  </a:lnTo>
                  <a:lnTo>
                    <a:pt x="1614" y="2027"/>
                  </a:lnTo>
                  <a:lnTo>
                    <a:pt x="1636" y="2019"/>
                  </a:lnTo>
                  <a:lnTo>
                    <a:pt x="1658" y="2012"/>
                  </a:lnTo>
                  <a:lnTo>
                    <a:pt x="1681" y="2005"/>
                  </a:lnTo>
                  <a:lnTo>
                    <a:pt x="1703" y="1999"/>
                  </a:lnTo>
                  <a:lnTo>
                    <a:pt x="1725" y="1993"/>
                  </a:lnTo>
                  <a:lnTo>
                    <a:pt x="1748" y="1988"/>
                  </a:lnTo>
                  <a:lnTo>
                    <a:pt x="1771" y="1984"/>
                  </a:lnTo>
                  <a:lnTo>
                    <a:pt x="1793" y="1979"/>
                  </a:lnTo>
                  <a:lnTo>
                    <a:pt x="1815" y="1976"/>
                  </a:lnTo>
                  <a:lnTo>
                    <a:pt x="1838" y="1973"/>
                  </a:lnTo>
                  <a:lnTo>
                    <a:pt x="1859" y="1970"/>
                  </a:lnTo>
                  <a:lnTo>
                    <a:pt x="1882" y="1968"/>
                  </a:lnTo>
                  <a:lnTo>
                    <a:pt x="1904" y="1967"/>
                  </a:lnTo>
                  <a:lnTo>
                    <a:pt x="1926" y="1966"/>
                  </a:lnTo>
                  <a:lnTo>
                    <a:pt x="1948" y="1966"/>
                  </a:lnTo>
                  <a:lnTo>
                    <a:pt x="2005" y="1967"/>
                  </a:lnTo>
                  <a:lnTo>
                    <a:pt x="2058" y="1971"/>
                  </a:lnTo>
                  <a:lnTo>
                    <a:pt x="2110" y="1978"/>
                  </a:lnTo>
                  <a:lnTo>
                    <a:pt x="2160" y="1988"/>
                  </a:lnTo>
                  <a:lnTo>
                    <a:pt x="2206" y="1999"/>
                  </a:lnTo>
                  <a:lnTo>
                    <a:pt x="2250" y="2014"/>
                  </a:lnTo>
                  <a:lnTo>
                    <a:pt x="2293" y="2030"/>
                  </a:lnTo>
                  <a:lnTo>
                    <a:pt x="2332" y="2049"/>
                  </a:lnTo>
                  <a:lnTo>
                    <a:pt x="2368" y="2070"/>
                  </a:lnTo>
                  <a:lnTo>
                    <a:pt x="2403" y="2092"/>
                  </a:lnTo>
                  <a:lnTo>
                    <a:pt x="2435" y="2117"/>
                  </a:lnTo>
                  <a:lnTo>
                    <a:pt x="2465" y="2145"/>
                  </a:lnTo>
                  <a:lnTo>
                    <a:pt x="2493" y="2174"/>
                  </a:lnTo>
                  <a:lnTo>
                    <a:pt x="2519" y="2205"/>
                  </a:lnTo>
                  <a:lnTo>
                    <a:pt x="2541" y="2238"/>
                  </a:lnTo>
                  <a:lnTo>
                    <a:pt x="2563" y="2272"/>
                  </a:lnTo>
                  <a:lnTo>
                    <a:pt x="2582" y="2309"/>
                  </a:lnTo>
                  <a:lnTo>
                    <a:pt x="2598" y="2346"/>
                  </a:lnTo>
                  <a:lnTo>
                    <a:pt x="2613" y="2386"/>
                  </a:lnTo>
                  <a:lnTo>
                    <a:pt x="2625" y="2427"/>
                  </a:lnTo>
                  <a:lnTo>
                    <a:pt x="2636" y="2469"/>
                  </a:lnTo>
                  <a:lnTo>
                    <a:pt x="2644" y="2513"/>
                  </a:lnTo>
                  <a:lnTo>
                    <a:pt x="2651" y="2558"/>
                  </a:lnTo>
                  <a:lnTo>
                    <a:pt x="2655" y="2604"/>
                  </a:lnTo>
                  <a:lnTo>
                    <a:pt x="2658" y="2651"/>
                  </a:lnTo>
                  <a:lnTo>
                    <a:pt x="2658" y="2700"/>
                  </a:lnTo>
                  <a:lnTo>
                    <a:pt x="2657" y="2748"/>
                  </a:lnTo>
                  <a:lnTo>
                    <a:pt x="2653" y="2799"/>
                  </a:lnTo>
                  <a:lnTo>
                    <a:pt x="2648" y="2850"/>
                  </a:lnTo>
                  <a:lnTo>
                    <a:pt x="2641" y="2903"/>
                  </a:lnTo>
                  <a:lnTo>
                    <a:pt x="2632" y="2955"/>
                  </a:lnTo>
                  <a:lnTo>
                    <a:pt x="2622" y="3008"/>
                  </a:lnTo>
                  <a:lnTo>
                    <a:pt x="2608" y="3066"/>
                  </a:lnTo>
                  <a:lnTo>
                    <a:pt x="2594" y="3122"/>
                  </a:lnTo>
                  <a:lnTo>
                    <a:pt x="2577" y="3178"/>
                  </a:lnTo>
                  <a:lnTo>
                    <a:pt x="2560" y="3233"/>
                  </a:lnTo>
                  <a:lnTo>
                    <a:pt x="2541" y="3287"/>
                  </a:lnTo>
                  <a:lnTo>
                    <a:pt x="2521" y="3339"/>
                  </a:lnTo>
                  <a:lnTo>
                    <a:pt x="2499" y="3391"/>
                  </a:lnTo>
                  <a:lnTo>
                    <a:pt x="2475" y="3441"/>
                  </a:lnTo>
                  <a:lnTo>
                    <a:pt x="2451" y="3491"/>
                  </a:lnTo>
                  <a:lnTo>
                    <a:pt x="2424" y="3538"/>
                  </a:lnTo>
                  <a:lnTo>
                    <a:pt x="2396" y="3584"/>
                  </a:lnTo>
                  <a:lnTo>
                    <a:pt x="2366" y="3629"/>
                  </a:lnTo>
                  <a:lnTo>
                    <a:pt x="2335" y="3672"/>
                  </a:lnTo>
                  <a:lnTo>
                    <a:pt x="2302" y="3713"/>
                  </a:lnTo>
                  <a:lnTo>
                    <a:pt x="2268" y="3753"/>
                  </a:lnTo>
                  <a:lnTo>
                    <a:pt x="2233" y="3792"/>
                  </a:lnTo>
                  <a:lnTo>
                    <a:pt x="2196" y="3828"/>
                  </a:lnTo>
                  <a:lnTo>
                    <a:pt x="2157" y="3862"/>
                  </a:lnTo>
                  <a:lnTo>
                    <a:pt x="2116" y="3895"/>
                  </a:lnTo>
                  <a:lnTo>
                    <a:pt x="2074" y="3925"/>
                  </a:lnTo>
                  <a:lnTo>
                    <a:pt x="2031" y="3954"/>
                  </a:lnTo>
                  <a:lnTo>
                    <a:pt x="1985" y="3980"/>
                  </a:lnTo>
                  <a:lnTo>
                    <a:pt x="1939" y="4005"/>
                  </a:lnTo>
                  <a:lnTo>
                    <a:pt x="1890" y="4027"/>
                  </a:lnTo>
                  <a:lnTo>
                    <a:pt x="1840" y="4046"/>
                  </a:lnTo>
                  <a:lnTo>
                    <a:pt x="1788" y="4063"/>
                  </a:lnTo>
                  <a:lnTo>
                    <a:pt x="1735" y="4077"/>
                  </a:lnTo>
                  <a:lnTo>
                    <a:pt x="1680" y="4090"/>
                  </a:lnTo>
                  <a:lnTo>
                    <a:pt x="1623" y="4099"/>
                  </a:lnTo>
                  <a:lnTo>
                    <a:pt x="1565" y="4106"/>
                  </a:lnTo>
                  <a:lnTo>
                    <a:pt x="1506" y="4111"/>
                  </a:lnTo>
                  <a:lnTo>
                    <a:pt x="1444" y="4112"/>
                  </a:lnTo>
                  <a:lnTo>
                    <a:pt x="1422" y="4112"/>
                  </a:lnTo>
                  <a:lnTo>
                    <a:pt x="1399" y="4111"/>
                  </a:lnTo>
                  <a:lnTo>
                    <a:pt x="1378" y="4108"/>
                  </a:lnTo>
                  <a:lnTo>
                    <a:pt x="1355" y="4105"/>
                  </a:lnTo>
                  <a:lnTo>
                    <a:pt x="1333" y="4101"/>
                  </a:lnTo>
                  <a:lnTo>
                    <a:pt x="1312" y="4096"/>
                  </a:lnTo>
                  <a:lnTo>
                    <a:pt x="1290" y="4091"/>
                  </a:lnTo>
                  <a:lnTo>
                    <a:pt x="1269" y="4085"/>
                  </a:lnTo>
                  <a:lnTo>
                    <a:pt x="1248" y="4077"/>
                  </a:lnTo>
                  <a:lnTo>
                    <a:pt x="1228" y="4070"/>
                  </a:lnTo>
                  <a:lnTo>
                    <a:pt x="1207" y="4062"/>
                  </a:lnTo>
                  <a:lnTo>
                    <a:pt x="1188" y="4053"/>
                  </a:lnTo>
                  <a:lnTo>
                    <a:pt x="1168" y="4042"/>
                  </a:lnTo>
                  <a:lnTo>
                    <a:pt x="1150" y="4032"/>
                  </a:lnTo>
                  <a:lnTo>
                    <a:pt x="1132" y="4022"/>
                  </a:lnTo>
                  <a:lnTo>
                    <a:pt x="1115" y="4009"/>
                  </a:lnTo>
                  <a:lnTo>
                    <a:pt x="1098" y="3997"/>
                  </a:lnTo>
                  <a:lnTo>
                    <a:pt x="1081" y="3984"/>
                  </a:lnTo>
                  <a:lnTo>
                    <a:pt x="1066" y="3971"/>
                  </a:lnTo>
                  <a:lnTo>
                    <a:pt x="1052" y="3957"/>
                  </a:lnTo>
                  <a:lnTo>
                    <a:pt x="1038" y="3943"/>
                  </a:lnTo>
                  <a:lnTo>
                    <a:pt x="1026" y="3927"/>
                  </a:lnTo>
                  <a:lnTo>
                    <a:pt x="1013" y="3912"/>
                  </a:lnTo>
                  <a:lnTo>
                    <a:pt x="1002" y="3896"/>
                  </a:lnTo>
                  <a:lnTo>
                    <a:pt x="993" y="3880"/>
                  </a:lnTo>
                  <a:lnTo>
                    <a:pt x="983" y="3863"/>
                  </a:lnTo>
                  <a:lnTo>
                    <a:pt x="976" y="3847"/>
                  </a:lnTo>
                  <a:lnTo>
                    <a:pt x="969" y="3829"/>
                  </a:lnTo>
                  <a:lnTo>
                    <a:pt x="964" y="3811"/>
                  </a:lnTo>
                  <a:lnTo>
                    <a:pt x="960" y="3793"/>
                  </a:lnTo>
                  <a:lnTo>
                    <a:pt x="957" y="3774"/>
                  </a:lnTo>
                  <a:lnTo>
                    <a:pt x="956" y="3756"/>
                  </a:lnTo>
                  <a:lnTo>
                    <a:pt x="940" y="3756"/>
                  </a:lnTo>
                  <a:lnTo>
                    <a:pt x="856" y="4051"/>
                  </a:lnTo>
                  <a:lnTo>
                    <a:pt x="912" y="4319"/>
                  </a:lnTo>
                  <a:lnTo>
                    <a:pt x="934" y="4409"/>
                  </a:lnTo>
                  <a:lnTo>
                    <a:pt x="960" y="4498"/>
                  </a:lnTo>
                  <a:lnTo>
                    <a:pt x="990" y="4587"/>
                  </a:lnTo>
                  <a:lnTo>
                    <a:pt x="1024" y="4673"/>
                  </a:lnTo>
                  <a:lnTo>
                    <a:pt x="1062" y="4758"/>
                  </a:lnTo>
                  <a:lnTo>
                    <a:pt x="1104" y="4841"/>
                  </a:lnTo>
                  <a:lnTo>
                    <a:pt x="1150" y="4923"/>
                  </a:lnTo>
                  <a:lnTo>
                    <a:pt x="1199" y="5004"/>
                  </a:lnTo>
                  <a:lnTo>
                    <a:pt x="1252" y="5081"/>
                  </a:lnTo>
                  <a:lnTo>
                    <a:pt x="1307" y="5157"/>
                  </a:lnTo>
                  <a:lnTo>
                    <a:pt x="1366" y="5230"/>
                  </a:lnTo>
                  <a:lnTo>
                    <a:pt x="1428" y="5302"/>
                  </a:lnTo>
                  <a:lnTo>
                    <a:pt x="1492" y="5371"/>
                  </a:lnTo>
                  <a:lnTo>
                    <a:pt x="1559" y="5437"/>
                  </a:lnTo>
                  <a:lnTo>
                    <a:pt x="1629" y="5502"/>
                  </a:lnTo>
                  <a:lnTo>
                    <a:pt x="1702" y="5563"/>
                  </a:lnTo>
                  <a:lnTo>
                    <a:pt x="1776" y="5622"/>
                  </a:lnTo>
                  <a:lnTo>
                    <a:pt x="1852" y="5677"/>
                  </a:lnTo>
                  <a:lnTo>
                    <a:pt x="1931" y="5729"/>
                  </a:lnTo>
                  <a:lnTo>
                    <a:pt x="2011" y="5778"/>
                  </a:lnTo>
                  <a:lnTo>
                    <a:pt x="2093" y="5823"/>
                  </a:lnTo>
                  <a:lnTo>
                    <a:pt x="2176" y="5866"/>
                  </a:lnTo>
                  <a:lnTo>
                    <a:pt x="2261" y="5905"/>
                  </a:lnTo>
                  <a:lnTo>
                    <a:pt x="2346" y="5940"/>
                  </a:lnTo>
                  <a:lnTo>
                    <a:pt x="2434" y="5971"/>
                  </a:lnTo>
                  <a:lnTo>
                    <a:pt x="2522" y="5999"/>
                  </a:lnTo>
                  <a:lnTo>
                    <a:pt x="2610" y="6023"/>
                  </a:lnTo>
                  <a:lnTo>
                    <a:pt x="2699" y="6043"/>
                  </a:lnTo>
                  <a:lnTo>
                    <a:pt x="2790" y="6058"/>
                  </a:lnTo>
                  <a:lnTo>
                    <a:pt x="2880" y="6070"/>
                  </a:lnTo>
                  <a:lnTo>
                    <a:pt x="2970" y="6077"/>
                  </a:lnTo>
                  <a:lnTo>
                    <a:pt x="3061" y="6079"/>
                  </a:lnTo>
                  <a:lnTo>
                    <a:pt x="6824" y="6079"/>
                  </a:lnTo>
                  <a:lnTo>
                    <a:pt x="6396" y="4051"/>
                  </a:lnTo>
                  <a:close/>
                  <a:moveTo>
                    <a:pt x="3474" y="3242"/>
                  </a:moveTo>
                  <a:lnTo>
                    <a:pt x="3301" y="4051"/>
                  </a:lnTo>
                  <a:lnTo>
                    <a:pt x="2538" y="4051"/>
                  </a:lnTo>
                  <a:lnTo>
                    <a:pt x="2859" y="2549"/>
                  </a:lnTo>
                  <a:lnTo>
                    <a:pt x="2874" y="2484"/>
                  </a:lnTo>
                  <a:lnTo>
                    <a:pt x="2886" y="2421"/>
                  </a:lnTo>
                  <a:lnTo>
                    <a:pt x="2897" y="2361"/>
                  </a:lnTo>
                  <a:lnTo>
                    <a:pt x="2908" y="2302"/>
                  </a:lnTo>
                  <a:lnTo>
                    <a:pt x="2918" y="2241"/>
                  </a:lnTo>
                  <a:lnTo>
                    <a:pt x="2927" y="2176"/>
                  </a:lnTo>
                  <a:lnTo>
                    <a:pt x="2935" y="2106"/>
                  </a:lnTo>
                  <a:lnTo>
                    <a:pt x="2945" y="2028"/>
                  </a:lnTo>
                  <a:lnTo>
                    <a:pt x="3722" y="2028"/>
                  </a:lnTo>
                  <a:lnTo>
                    <a:pt x="3653" y="2406"/>
                  </a:lnTo>
                  <a:lnTo>
                    <a:pt x="3660" y="2406"/>
                  </a:lnTo>
                  <a:lnTo>
                    <a:pt x="3675" y="2376"/>
                  </a:lnTo>
                  <a:lnTo>
                    <a:pt x="3692" y="2346"/>
                  </a:lnTo>
                  <a:lnTo>
                    <a:pt x="3708" y="2318"/>
                  </a:lnTo>
                  <a:lnTo>
                    <a:pt x="3726" y="2291"/>
                  </a:lnTo>
                  <a:lnTo>
                    <a:pt x="3743" y="2265"/>
                  </a:lnTo>
                  <a:lnTo>
                    <a:pt x="3763" y="2241"/>
                  </a:lnTo>
                  <a:lnTo>
                    <a:pt x="3781" y="2218"/>
                  </a:lnTo>
                  <a:lnTo>
                    <a:pt x="3801" y="2196"/>
                  </a:lnTo>
                  <a:lnTo>
                    <a:pt x="3822" y="2175"/>
                  </a:lnTo>
                  <a:lnTo>
                    <a:pt x="3842" y="2154"/>
                  </a:lnTo>
                  <a:lnTo>
                    <a:pt x="3864" y="2136"/>
                  </a:lnTo>
                  <a:lnTo>
                    <a:pt x="3887" y="2118"/>
                  </a:lnTo>
                  <a:lnTo>
                    <a:pt x="3909" y="2102"/>
                  </a:lnTo>
                  <a:lnTo>
                    <a:pt x="3932" y="2086"/>
                  </a:lnTo>
                  <a:lnTo>
                    <a:pt x="3956" y="2072"/>
                  </a:lnTo>
                  <a:lnTo>
                    <a:pt x="3981" y="2058"/>
                  </a:lnTo>
                  <a:lnTo>
                    <a:pt x="4005" y="2046"/>
                  </a:lnTo>
                  <a:lnTo>
                    <a:pt x="4030" y="2034"/>
                  </a:lnTo>
                  <a:lnTo>
                    <a:pt x="4056" y="2024"/>
                  </a:lnTo>
                  <a:lnTo>
                    <a:pt x="4083" y="2015"/>
                  </a:lnTo>
                  <a:lnTo>
                    <a:pt x="4109" y="2005"/>
                  </a:lnTo>
                  <a:lnTo>
                    <a:pt x="4136" y="1998"/>
                  </a:lnTo>
                  <a:lnTo>
                    <a:pt x="4164" y="1991"/>
                  </a:lnTo>
                  <a:lnTo>
                    <a:pt x="4192" y="1985"/>
                  </a:lnTo>
                  <a:lnTo>
                    <a:pt x="4221" y="1979"/>
                  </a:lnTo>
                  <a:lnTo>
                    <a:pt x="4250" y="1975"/>
                  </a:lnTo>
                  <a:lnTo>
                    <a:pt x="4279" y="1972"/>
                  </a:lnTo>
                  <a:lnTo>
                    <a:pt x="4309" y="1969"/>
                  </a:lnTo>
                  <a:lnTo>
                    <a:pt x="4340" y="1967"/>
                  </a:lnTo>
                  <a:lnTo>
                    <a:pt x="4370" y="1966"/>
                  </a:lnTo>
                  <a:lnTo>
                    <a:pt x="4401" y="1966"/>
                  </a:lnTo>
                  <a:lnTo>
                    <a:pt x="4432" y="1966"/>
                  </a:lnTo>
                  <a:lnTo>
                    <a:pt x="4292" y="2618"/>
                  </a:lnTo>
                  <a:lnTo>
                    <a:pt x="4271" y="2616"/>
                  </a:lnTo>
                  <a:lnTo>
                    <a:pt x="4251" y="2615"/>
                  </a:lnTo>
                  <a:lnTo>
                    <a:pt x="4230" y="2614"/>
                  </a:lnTo>
                  <a:lnTo>
                    <a:pt x="4211" y="2614"/>
                  </a:lnTo>
                  <a:lnTo>
                    <a:pt x="4190" y="2613"/>
                  </a:lnTo>
                  <a:lnTo>
                    <a:pt x="4170" y="2613"/>
                  </a:lnTo>
                  <a:lnTo>
                    <a:pt x="4151" y="2613"/>
                  </a:lnTo>
                  <a:lnTo>
                    <a:pt x="4130" y="2613"/>
                  </a:lnTo>
                  <a:lnTo>
                    <a:pt x="4094" y="2614"/>
                  </a:lnTo>
                  <a:lnTo>
                    <a:pt x="4058" y="2616"/>
                  </a:lnTo>
                  <a:lnTo>
                    <a:pt x="4024" y="2620"/>
                  </a:lnTo>
                  <a:lnTo>
                    <a:pt x="3991" y="2625"/>
                  </a:lnTo>
                  <a:lnTo>
                    <a:pt x="3958" y="2632"/>
                  </a:lnTo>
                  <a:lnTo>
                    <a:pt x="3928" y="2640"/>
                  </a:lnTo>
                  <a:lnTo>
                    <a:pt x="3898" y="2649"/>
                  </a:lnTo>
                  <a:lnTo>
                    <a:pt x="3869" y="2659"/>
                  </a:lnTo>
                  <a:lnTo>
                    <a:pt x="3841" y="2671"/>
                  </a:lnTo>
                  <a:lnTo>
                    <a:pt x="3815" y="2683"/>
                  </a:lnTo>
                  <a:lnTo>
                    <a:pt x="3790" y="2698"/>
                  </a:lnTo>
                  <a:lnTo>
                    <a:pt x="3766" y="2712"/>
                  </a:lnTo>
                  <a:lnTo>
                    <a:pt x="3742" y="2729"/>
                  </a:lnTo>
                  <a:lnTo>
                    <a:pt x="3721" y="2746"/>
                  </a:lnTo>
                  <a:lnTo>
                    <a:pt x="3699" y="2765"/>
                  </a:lnTo>
                  <a:lnTo>
                    <a:pt x="3678" y="2785"/>
                  </a:lnTo>
                  <a:lnTo>
                    <a:pt x="3660" y="2805"/>
                  </a:lnTo>
                  <a:lnTo>
                    <a:pt x="3641" y="2828"/>
                  </a:lnTo>
                  <a:lnTo>
                    <a:pt x="3624" y="2851"/>
                  </a:lnTo>
                  <a:lnTo>
                    <a:pt x="3607" y="2875"/>
                  </a:lnTo>
                  <a:lnTo>
                    <a:pt x="3592" y="2901"/>
                  </a:lnTo>
                  <a:lnTo>
                    <a:pt x="3577" y="2927"/>
                  </a:lnTo>
                  <a:lnTo>
                    <a:pt x="3563" y="2953"/>
                  </a:lnTo>
                  <a:lnTo>
                    <a:pt x="3550" y="2982"/>
                  </a:lnTo>
                  <a:lnTo>
                    <a:pt x="3538" y="3011"/>
                  </a:lnTo>
                  <a:lnTo>
                    <a:pt x="3527" y="3041"/>
                  </a:lnTo>
                  <a:lnTo>
                    <a:pt x="3515" y="3072"/>
                  </a:lnTo>
                  <a:lnTo>
                    <a:pt x="3506" y="3105"/>
                  </a:lnTo>
                  <a:lnTo>
                    <a:pt x="3497" y="3138"/>
                  </a:lnTo>
                  <a:lnTo>
                    <a:pt x="3488" y="3172"/>
                  </a:lnTo>
                  <a:lnTo>
                    <a:pt x="3481" y="3207"/>
                  </a:lnTo>
                  <a:lnTo>
                    <a:pt x="3474" y="3242"/>
                  </a:lnTo>
                  <a:close/>
                </a:path>
              </a:pathLst>
            </a:custGeom>
            <a:solidFill>
              <a:srgbClr val="00845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g26171b50929_0_610"/>
            <p:cNvSpPr/>
            <p:nvPr/>
          </p:nvSpPr>
          <p:spPr>
            <a:xfrm>
              <a:off x="4086" y="2105"/>
              <a:ext cx="98" cy="91"/>
            </a:xfrm>
            <a:custGeom>
              <a:avLst/>
              <a:gdLst/>
              <a:ahLst/>
              <a:cxnLst/>
              <a:rect l="l" t="t" r="r" b="b"/>
              <a:pathLst>
                <a:path w="2298" h="2147" extrusionOk="0">
                  <a:moveTo>
                    <a:pt x="773" y="1439"/>
                  </a:moveTo>
                  <a:lnTo>
                    <a:pt x="776" y="1425"/>
                  </a:lnTo>
                  <a:lnTo>
                    <a:pt x="779" y="1413"/>
                  </a:lnTo>
                  <a:lnTo>
                    <a:pt x="784" y="1400"/>
                  </a:lnTo>
                  <a:lnTo>
                    <a:pt x="788" y="1388"/>
                  </a:lnTo>
                  <a:lnTo>
                    <a:pt x="798" y="1365"/>
                  </a:lnTo>
                  <a:lnTo>
                    <a:pt x="809" y="1343"/>
                  </a:lnTo>
                  <a:lnTo>
                    <a:pt x="822" y="1324"/>
                  </a:lnTo>
                  <a:lnTo>
                    <a:pt x="835" y="1305"/>
                  </a:lnTo>
                  <a:lnTo>
                    <a:pt x="851" y="1288"/>
                  </a:lnTo>
                  <a:lnTo>
                    <a:pt x="867" y="1270"/>
                  </a:lnTo>
                  <a:lnTo>
                    <a:pt x="885" y="1254"/>
                  </a:lnTo>
                  <a:lnTo>
                    <a:pt x="904" y="1240"/>
                  </a:lnTo>
                  <a:lnTo>
                    <a:pt x="924" y="1227"/>
                  </a:lnTo>
                  <a:lnTo>
                    <a:pt x="944" y="1213"/>
                  </a:lnTo>
                  <a:lnTo>
                    <a:pt x="965" y="1202"/>
                  </a:lnTo>
                  <a:lnTo>
                    <a:pt x="988" y="1189"/>
                  </a:lnTo>
                  <a:lnTo>
                    <a:pt x="1010" y="1179"/>
                  </a:lnTo>
                  <a:lnTo>
                    <a:pt x="1033" y="1168"/>
                  </a:lnTo>
                  <a:lnTo>
                    <a:pt x="1055" y="1158"/>
                  </a:lnTo>
                  <a:lnTo>
                    <a:pt x="1079" y="1150"/>
                  </a:lnTo>
                  <a:lnTo>
                    <a:pt x="1101" y="1144"/>
                  </a:lnTo>
                  <a:lnTo>
                    <a:pt x="1126" y="1139"/>
                  </a:lnTo>
                  <a:lnTo>
                    <a:pt x="1151" y="1133"/>
                  </a:lnTo>
                  <a:lnTo>
                    <a:pt x="1177" y="1130"/>
                  </a:lnTo>
                  <a:lnTo>
                    <a:pt x="1203" y="1127"/>
                  </a:lnTo>
                  <a:lnTo>
                    <a:pt x="1230" y="1125"/>
                  </a:lnTo>
                  <a:lnTo>
                    <a:pt x="1285" y="1123"/>
                  </a:lnTo>
                  <a:lnTo>
                    <a:pt x="1342" y="1123"/>
                  </a:lnTo>
                  <a:lnTo>
                    <a:pt x="1400" y="1123"/>
                  </a:lnTo>
                  <a:lnTo>
                    <a:pt x="1460" y="1124"/>
                  </a:lnTo>
                  <a:lnTo>
                    <a:pt x="1449" y="1175"/>
                  </a:lnTo>
                  <a:lnTo>
                    <a:pt x="1436" y="1227"/>
                  </a:lnTo>
                  <a:lnTo>
                    <a:pt x="1422" y="1277"/>
                  </a:lnTo>
                  <a:lnTo>
                    <a:pt x="1406" y="1328"/>
                  </a:lnTo>
                  <a:lnTo>
                    <a:pt x="1397" y="1353"/>
                  </a:lnTo>
                  <a:lnTo>
                    <a:pt x="1388" y="1378"/>
                  </a:lnTo>
                  <a:lnTo>
                    <a:pt x="1379" y="1402"/>
                  </a:lnTo>
                  <a:lnTo>
                    <a:pt x="1368" y="1426"/>
                  </a:lnTo>
                  <a:lnTo>
                    <a:pt x="1357" y="1449"/>
                  </a:lnTo>
                  <a:lnTo>
                    <a:pt x="1346" y="1472"/>
                  </a:lnTo>
                  <a:lnTo>
                    <a:pt x="1333" y="1494"/>
                  </a:lnTo>
                  <a:lnTo>
                    <a:pt x="1320" y="1515"/>
                  </a:lnTo>
                  <a:lnTo>
                    <a:pt x="1307" y="1536"/>
                  </a:lnTo>
                  <a:lnTo>
                    <a:pt x="1291" y="1555"/>
                  </a:lnTo>
                  <a:lnTo>
                    <a:pt x="1276" y="1574"/>
                  </a:lnTo>
                  <a:lnTo>
                    <a:pt x="1259" y="1592"/>
                  </a:lnTo>
                  <a:lnTo>
                    <a:pt x="1242" y="1608"/>
                  </a:lnTo>
                  <a:lnTo>
                    <a:pt x="1223" y="1624"/>
                  </a:lnTo>
                  <a:lnTo>
                    <a:pt x="1204" y="1638"/>
                  </a:lnTo>
                  <a:lnTo>
                    <a:pt x="1184" y="1651"/>
                  </a:lnTo>
                  <a:lnTo>
                    <a:pt x="1162" y="1663"/>
                  </a:lnTo>
                  <a:lnTo>
                    <a:pt x="1139" y="1674"/>
                  </a:lnTo>
                  <a:lnTo>
                    <a:pt x="1115" y="1682"/>
                  </a:lnTo>
                  <a:lnTo>
                    <a:pt x="1090" y="1690"/>
                  </a:lnTo>
                  <a:lnTo>
                    <a:pt x="1063" y="1696"/>
                  </a:lnTo>
                  <a:lnTo>
                    <a:pt x="1036" y="1701"/>
                  </a:lnTo>
                  <a:lnTo>
                    <a:pt x="1007" y="1703"/>
                  </a:lnTo>
                  <a:lnTo>
                    <a:pt x="976" y="1704"/>
                  </a:lnTo>
                  <a:lnTo>
                    <a:pt x="963" y="1704"/>
                  </a:lnTo>
                  <a:lnTo>
                    <a:pt x="951" y="1703"/>
                  </a:lnTo>
                  <a:lnTo>
                    <a:pt x="937" y="1701"/>
                  </a:lnTo>
                  <a:lnTo>
                    <a:pt x="925" y="1698"/>
                  </a:lnTo>
                  <a:lnTo>
                    <a:pt x="913" y="1695"/>
                  </a:lnTo>
                  <a:lnTo>
                    <a:pt x="902" y="1692"/>
                  </a:lnTo>
                  <a:lnTo>
                    <a:pt x="891" y="1687"/>
                  </a:lnTo>
                  <a:lnTo>
                    <a:pt x="879" y="1683"/>
                  </a:lnTo>
                  <a:lnTo>
                    <a:pt x="869" y="1678"/>
                  </a:lnTo>
                  <a:lnTo>
                    <a:pt x="860" y="1672"/>
                  </a:lnTo>
                  <a:lnTo>
                    <a:pt x="850" y="1665"/>
                  </a:lnTo>
                  <a:lnTo>
                    <a:pt x="841" y="1658"/>
                  </a:lnTo>
                  <a:lnTo>
                    <a:pt x="832" y="1651"/>
                  </a:lnTo>
                  <a:lnTo>
                    <a:pt x="824" y="1643"/>
                  </a:lnTo>
                  <a:lnTo>
                    <a:pt x="817" y="1634"/>
                  </a:lnTo>
                  <a:lnTo>
                    <a:pt x="809" y="1626"/>
                  </a:lnTo>
                  <a:lnTo>
                    <a:pt x="803" y="1617"/>
                  </a:lnTo>
                  <a:lnTo>
                    <a:pt x="797" y="1606"/>
                  </a:lnTo>
                  <a:lnTo>
                    <a:pt x="791" y="1597"/>
                  </a:lnTo>
                  <a:lnTo>
                    <a:pt x="786" y="1587"/>
                  </a:lnTo>
                  <a:lnTo>
                    <a:pt x="781" y="1575"/>
                  </a:lnTo>
                  <a:lnTo>
                    <a:pt x="777" y="1565"/>
                  </a:lnTo>
                  <a:lnTo>
                    <a:pt x="774" y="1553"/>
                  </a:lnTo>
                  <a:lnTo>
                    <a:pt x="772" y="1541"/>
                  </a:lnTo>
                  <a:lnTo>
                    <a:pt x="770" y="1530"/>
                  </a:lnTo>
                  <a:lnTo>
                    <a:pt x="768" y="1517"/>
                  </a:lnTo>
                  <a:lnTo>
                    <a:pt x="767" y="1505"/>
                  </a:lnTo>
                  <a:lnTo>
                    <a:pt x="767" y="1491"/>
                  </a:lnTo>
                  <a:lnTo>
                    <a:pt x="768" y="1479"/>
                  </a:lnTo>
                  <a:lnTo>
                    <a:pt x="769" y="1466"/>
                  </a:lnTo>
                  <a:lnTo>
                    <a:pt x="771" y="1452"/>
                  </a:lnTo>
                  <a:lnTo>
                    <a:pt x="773" y="1439"/>
                  </a:lnTo>
                  <a:close/>
                  <a:moveTo>
                    <a:pt x="2013" y="2085"/>
                  </a:moveTo>
                  <a:lnTo>
                    <a:pt x="2022" y="2002"/>
                  </a:lnTo>
                  <a:lnTo>
                    <a:pt x="2028" y="1931"/>
                  </a:lnTo>
                  <a:lnTo>
                    <a:pt x="2034" y="1872"/>
                  </a:lnTo>
                  <a:lnTo>
                    <a:pt x="2038" y="1822"/>
                  </a:lnTo>
                  <a:lnTo>
                    <a:pt x="2042" y="1777"/>
                  </a:lnTo>
                  <a:lnTo>
                    <a:pt x="2047" y="1739"/>
                  </a:lnTo>
                  <a:lnTo>
                    <a:pt x="2051" y="1705"/>
                  </a:lnTo>
                  <a:lnTo>
                    <a:pt x="2058" y="1672"/>
                  </a:lnTo>
                  <a:lnTo>
                    <a:pt x="2283" y="629"/>
                  </a:lnTo>
                  <a:lnTo>
                    <a:pt x="2291" y="588"/>
                  </a:lnTo>
                  <a:lnTo>
                    <a:pt x="2296" y="548"/>
                  </a:lnTo>
                  <a:lnTo>
                    <a:pt x="2298" y="509"/>
                  </a:lnTo>
                  <a:lnTo>
                    <a:pt x="2297" y="472"/>
                  </a:lnTo>
                  <a:lnTo>
                    <a:pt x="2293" y="437"/>
                  </a:lnTo>
                  <a:lnTo>
                    <a:pt x="2287" y="403"/>
                  </a:lnTo>
                  <a:lnTo>
                    <a:pt x="2277" y="371"/>
                  </a:lnTo>
                  <a:lnTo>
                    <a:pt x="2266" y="340"/>
                  </a:lnTo>
                  <a:lnTo>
                    <a:pt x="2252" y="311"/>
                  </a:lnTo>
                  <a:lnTo>
                    <a:pt x="2235" y="283"/>
                  </a:lnTo>
                  <a:lnTo>
                    <a:pt x="2216" y="256"/>
                  </a:lnTo>
                  <a:lnTo>
                    <a:pt x="2196" y="231"/>
                  </a:lnTo>
                  <a:lnTo>
                    <a:pt x="2173" y="207"/>
                  </a:lnTo>
                  <a:lnTo>
                    <a:pt x="2148" y="185"/>
                  </a:lnTo>
                  <a:lnTo>
                    <a:pt x="2123" y="165"/>
                  </a:lnTo>
                  <a:lnTo>
                    <a:pt x="2095" y="145"/>
                  </a:lnTo>
                  <a:lnTo>
                    <a:pt x="2066" y="126"/>
                  </a:lnTo>
                  <a:lnTo>
                    <a:pt x="2035" y="110"/>
                  </a:lnTo>
                  <a:lnTo>
                    <a:pt x="2003" y="94"/>
                  </a:lnTo>
                  <a:lnTo>
                    <a:pt x="1970" y="80"/>
                  </a:lnTo>
                  <a:lnTo>
                    <a:pt x="1936" y="66"/>
                  </a:lnTo>
                  <a:lnTo>
                    <a:pt x="1900" y="55"/>
                  </a:lnTo>
                  <a:lnTo>
                    <a:pt x="1865" y="45"/>
                  </a:lnTo>
                  <a:lnTo>
                    <a:pt x="1828" y="34"/>
                  </a:lnTo>
                  <a:lnTo>
                    <a:pt x="1790" y="27"/>
                  </a:lnTo>
                  <a:lnTo>
                    <a:pt x="1752" y="20"/>
                  </a:lnTo>
                  <a:lnTo>
                    <a:pt x="1714" y="13"/>
                  </a:lnTo>
                  <a:lnTo>
                    <a:pt x="1676" y="8"/>
                  </a:lnTo>
                  <a:lnTo>
                    <a:pt x="1637" y="5"/>
                  </a:lnTo>
                  <a:lnTo>
                    <a:pt x="1599" y="2"/>
                  </a:lnTo>
                  <a:lnTo>
                    <a:pt x="1559" y="1"/>
                  </a:lnTo>
                  <a:lnTo>
                    <a:pt x="1521" y="0"/>
                  </a:lnTo>
                  <a:lnTo>
                    <a:pt x="1478" y="0"/>
                  </a:lnTo>
                  <a:lnTo>
                    <a:pt x="1434" y="1"/>
                  </a:lnTo>
                  <a:lnTo>
                    <a:pt x="1390" y="3"/>
                  </a:lnTo>
                  <a:lnTo>
                    <a:pt x="1346" y="5"/>
                  </a:lnTo>
                  <a:lnTo>
                    <a:pt x="1300" y="9"/>
                  </a:lnTo>
                  <a:lnTo>
                    <a:pt x="1254" y="13"/>
                  </a:lnTo>
                  <a:lnTo>
                    <a:pt x="1208" y="19"/>
                  </a:lnTo>
                  <a:lnTo>
                    <a:pt x="1161" y="25"/>
                  </a:lnTo>
                  <a:lnTo>
                    <a:pt x="1115" y="32"/>
                  </a:lnTo>
                  <a:lnTo>
                    <a:pt x="1068" y="41"/>
                  </a:lnTo>
                  <a:lnTo>
                    <a:pt x="1023" y="51"/>
                  </a:lnTo>
                  <a:lnTo>
                    <a:pt x="976" y="62"/>
                  </a:lnTo>
                  <a:lnTo>
                    <a:pt x="931" y="76"/>
                  </a:lnTo>
                  <a:lnTo>
                    <a:pt x="887" y="90"/>
                  </a:lnTo>
                  <a:lnTo>
                    <a:pt x="842" y="106"/>
                  </a:lnTo>
                  <a:lnTo>
                    <a:pt x="798" y="123"/>
                  </a:lnTo>
                  <a:lnTo>
                    <a:pt x="777" y="131"/>
                  </a:lnTo>
                  <a:lnTo>
                    <a:pt x="757" y="141"/>
                  </a:lnTo>
                  <a:lnTo>
                    <a:pt x="736" y="151"/>
                  </a:lnTo>
                  <a:lnTo>
                    <a:pt x="715" y="160"/>
                  </a:lnTo>
                  <a:lnTo>
                    <a:pt x="696" y="172"/>
                  </a:lnTo>
                  <a:lnTo>
                    <a:pt x="676" y="182"/>
                  </a:lnTo>
                  <a:lnTo>
                    <a:pt x="657" y="194"/>
                  </a:lnTo>
                  <a:lnTo>
                    <a:pt x="638" y="206"/>
                  </a:lnTo>
                  <a:lnTo>
                    <a:pt x="619" y="218"/>
                  </a:lnTo>
                  <a:lnTo>
                    <a:pt x="602" y="232"/>
                  </a:lnTo>
                  <a:lnTo>
                    <a:pt x="583" y="245"/>
                  </a:lnTo>
                  <a:lnTo>
                    <a:pt x="567" y="260"/>
                  </a:lnTo>
                  <a:lnTo>
                    <a:pt x="549" y="274"/>
                  </a:lnTo>
                  <a:lnTo>
                    <a:pt x="533" y="290"/>
                  </a:lnTo>
                  <a:lnTo>
                    <a:pt x="517" y="305"/>
                  </a:lnTo>
                  <a:lnTo>
                    <a:pt x="502" y="322"/>
                  </a:lnTo>
                  <a:lnTo>
                    <a:pt x="486" y="338"/>
                  </a:lnTo>
                  <a:lnTo>
                    <a:pt x="472" y="356"/>
                  </a:lnTo>
                  <a:lnTo>
                    <a:pt x="457" y="374"/>
                  </a:lnTo>
                  <a:lnTo>
                    <a:pt x="444" y="392"/>
                  </a:lnTo>
                  <a:lnTo>
                    <a:pt x="432" y="412"/>
                  </a:lnTo>
                  <a:lnTo>
                    <a:pt x="419" y="432"/>
                  </a:lnTo>
                  <a:lnTo>
                    <a:pt x="407" y="452"/>
                  </a:lnTo>
                  <a:lnTo>
                    <a:pt x="397" y="474"/>
                  </a:lnTo>
                  <a:lnTo>
                    <a:pt x="385" y="496"/>
                  </a:lnTo>
                  <a:lnTo>
                    <a:pt x="376" y="518"/>
                  </a:lnTo>
                  <a:lnTo>
                    <a:pt x="367" y="541"/>
                  </a:lnTo>
                  <a:lnTo>
                    <a:pt x="357" y="565"/>
                  </a:lnTo>
                  <a:lnTo>
                    <a:pt x="350" y="589"/>
                  </a:lnTo>
                  <a:lnTo>
                    <a:pt x="343" y="614"/>
                  </a:lnTo>
                  <a:lnTo>
                    <a:pt x="336" y="640"/>
                  </a:lnTo>
                  <a:lnTo>
                    <a:pt x="331" y="667"/>
                  </a:lnTo>
                  <a:lnTo>
                    <a:pt x="1051" y="667"/>
                  </a:lnTo>
                  <a:lnTo>
                    <a:pt x="1056" y="643"/>
                  </a:lnTo>
                  <a:lnTo>
                    <a:pt x="1062" y="619"/>
                  </a:lnTo>
                  <a:lnTo>
                    <a:pt x="1071" y="594"/>
                  </a:lnTo>
                  <a:lnTo>
                    <a:pt x="1082" y="568"/>
                  </a:lnTo>
                  <a:lnTo>
                    <a:pt x="1094" y="542"/>
                  </a:lnTo>
                  <a:lnTo>
                    <a:pt x="1108" y="518"/>
                  </a:lnTo>
                  <a:lnTo>
                    <a:pt x="1117" y="505"/>
                  </a:lnTo>
                  <a:lnTo>
                    <a:pt x="1125" y="493"/>
                  </a:lnTo>
                  <a:lnTo>
                    <a:pt x="1134" y="481"/>
                  </a:lnTo>
                  <a:lnTo>
                    <a:pt x="1144" y="469"/>
                  </a:lnTo>
                  <a:lnTo>
                    <a:pt x="1153" y="457"/>
                  </a:lnTo>
                  <a:lnTo>
                    <a:pt x="1163" y="447"/>
                  </a:lnTo>
                  <a:lnTo>
                    <a:pt x="1175" y="437"/>
                  </a:lnTo>
                  <a:lnTo>
                    <a:pt x="1186" y="426"/>
                  </a:lnTo>
                  <a:lnTo>
                    <a:pt x="1197" y="417"/>
                  </a:lnTo>
                  <a:lnTo>
                    <a:pt x="1210" y="408"/>
                  </a:lnTo>
                  <a:lnTo>
                    <a:pt x="1222" y="400"/>
                  </a:lnTo>
                  <a:lnTo>
                    <a:pt x="1235" y="391"/>
                  </a:lnTo>
                  <a:lnTo>
                    <a:pt x="1250" y="384"/>
                  </a:lnTo>
                  <a:lnTo>
                    <a:pt x="1263" y="378"/>
                  </a:lnTo>
                  <a:lnTo>
                    <a:pt x="1279" y="373"/>
                  </a:lnTo>
                  <a:lnTo>
                    <a:pt x="1293" y="367"/>
                  </a:lnTo>
                  <a:lnTo>
                    <a:pt x="1310" y="363"/>
                  </a:lnTo>
                  <a:lnTo>
                    <a:pt x="1325" y="360"/>
                  </a:lnTo>
                  <a:lnTo>
                    <a:pt x="1342" y="358"/>
                  </a:lnTo>
                  <a:lnTo>
                    <a:pt x="1359" y="357"/>
                  </a:lnTo>
                  <a:lnTo>
                    <a:pt x="1387" y="356"/>
                  </a:lnTo>
                  <a:lnTo>
                    <a:pt x="1413" y="358"/>
                  </a:lnTo>
                  <a:lnTo>
                    <a:pt x="1436" y="360"/>
                  </a:lnTo>
                  <a:lnTo>
                    <a:pt x="1457" y="364"/>
                  </a:lnTo>
                  <a:lnTo>
                    <a:pt x="1476" y="370"/>
                  </a:lnTo>
                  <a:lnTo>
                    <a:pt x="1493" y="377"/>
                  </a:lnTo>
                  <a:lnTo>
                    <a:pt x="1509" y="384"/>
                  </a:lnTo>
                  <a:lnTo>
                    <a:pt x="1522" y="393"/>
                  </a:lnTo>
                  <a:lnTo>
                    <a:pt x="1534" y="403"/>
                  </a:lnTo>
                  <a:lnTo>
                    <a:pt x="1544" y="414"/>
                  </a:lnTo>
                  <a:lnTo>
                    <a:pt x="1553" y="425"/>
                  </a:lnTo>
                  <a:lnTo>
                    <a:pt x="1560" y="439"/>
                  </a:lnTo>
                  <a:lnTo>
                    <a:pt x="1566" y="452"/>
                  </a:lnTo>
                  <a:lnTo>
                    <a:pt x="1571" y="467"/>
                  </a:lnTo>
                  <a:lnTo>
                    <a:pt x="1574" y="481"/>
                  </a:lnTo>
                  <a:lnTo>
                    <a:pt x="1576" y="497"/>
                  </a:lnTo>
                  <a:lnTo>
                    <a:pt x="1578" y="513"/>
                  </a:lnTo>
                  <a:lnTo>
                    <a:pt x="1578" y="530"/>
                  </a:lnTo>
                  <a:lnTo>
                    <a:pt x="1578" y="548"/>
                  </a:lnTo>
                  <a:lnTo>
                    <a:pt x="1576" y="565"/>
                  </a:lnTo>
                  <a:lnTo>
                    <a:pt x="1572" y="600"/>
                  </a:lnTo>
                  <a:lnTo>
                    <a:pt x="1566" y="637"/>
                  </a:lnTo>
                  <a:lnTo>
                    <a:pt x="1549" y="710"/>
                  </a:lnTo>
                  <a:lnTo>
                    <a:pt x="1532" y="779"/>
                  </a:lnTo>
                  <a:lnTo>
                    <a:pt x="1293" y="779"/>
                  </a:lnTo>
                  <a:lnTo>
                    <a:pt x="1232" y="779"/>
                  </a:lnTo>
                  <a:lnTo>
                    <a:pt x="1171" y="781"/>
                  </a:lnTo>
                  <a:lnTo>
                    <a:pt x="1113" y="785"/>
                  </a:lnTo>
                  <a:lnTo>
                    <a:pt x="1054" y="789"/>
                  </a:lnTo>
                  <a:lnTo>
                    <a:pt x="997" y="794"/>
                  </a:lnTo>
                  <a:lnTo>
                    <a:pt x="940" y="801"/>
                  </a:lnTo>
                  <a:lnTo>
                    <a:pt x="886" y="809"/>
                  </a:lnTo>
                  <a:lnTo>
                    <a:pt x="832" y="819"/>
                  </a:lnTo>
                  <a:lnTo>
                    <a:pt x="780" y="829"/>
                  </a:lnTo>
                  <a:lnTo>
                    <a:pt x="729" y="840"/>
                  </a:lnTo>
                  <a:lnTo>
                    <a:pt x="679" y="854"/>
                  </a:lnTo>
                  <a:lnTo>
                    <a:pt x="632" y="869"/>
                  </a:lnTo>
                  <a:lnTo>
                    <a:pt x="584" y="885"/>
                  </a:lnTo>
                  <a:lnTo>
                    <a:pt x="539" y="903"/>
                  </a:lnTo>
                  <a:lnTo>
                    <a:pt x="496" y="921"/>
                  </a:lnTo>
                  <a:lnTo>
                    <a:pt x="453" y="942"/>
                  </a:lnTo>
                  <a:lnTo>
                    <a:pt x="413" y="964"/>
                  </a:lnTo>
                  <a:lnTo>
                    <a:pt x="374" y="986"/>
                  </a:lnTo>
                  <a:lnTo>
                    <a:pt x="337" y="1011"/>
                  </a:lnTo>
                  <a:lnTo>
                    <a:pt x="302" y="1038"/>
                  </a:lnTo>
                  <a:lnTo>
                    <a:pt x="268" y="1065"/>
                  </a:lnTo>
                  <a:lnTo>
                    <a:pt x="236" y="1095"/>
                  </a:lnTo>
                  <a:lnTo>
                    <a:pt x="206" y="1125"/>
                  </a:lnTo>
                  <a:lnTo>
                    <a:pt x="178" y="1158"/>
                  </a:lnTo>
                  <a:lnTo>
                    <a:pt x="151" y="1191"/>
                  </a:lnTo>
                  <a:lnTo>
                    <a:pt x="127" y="1228"/>
                  </a:lnTo>
                  <a:lnTo>
                    <a:pt x="105" y="1265"/>
                  </a:lnTo>
                  <a:lnTo>
                    <a:pt x="84" y="1303"/>
                  </a:lnTo>
                  <a:lnTo>
                    <a:pt x="65" y="1343"/>
                  </a:lnTo>
                  <a:lnTo>
                    <a:pt x="50" y="1386"/>
                  </a:lnTo>
                  <a:lnTo>
                    <a:pt x="36" y="1429"/>
                  </a:lnTo>
                  <a:lnTo>
                    <a:pt x="23" y="1475"/>
                  </a:lnTo>
                  <a:lnTo>
                    <a:pt x="16" y="1513"/>
                  </a:lnTo>
                  <a:lnTo>
                    <a:pt x="9" y="1550"/>
                  </a:lnTo>
                  <a:lnTo>
                    <a:pt x="5" y="1588"/>
                  </a:lnTo>
                  <a:lnTo>
                    <a:pt x="1" y="1623"/>
                  </a:lnTo>
                  <a:lnTo>
                    <a:pt x="0" y="1658"/>
                  </a:lnTo>
                  <a:lnTo>
                    <a:pt x="0" y="1691"/>
                  </a:lnTo>
                  <a:lnTo>
                    <a:pt x="3" y="1723"/>
                  </a:lnTo>
                  <a:lnTo>
                    <a:pt x="6" y="1755"/>
                  </a:lnTo>
                  <a:lnTo>
                    <a:pt x="12" y="1785"/>
                  </a:lnTo>
                  <a:lnTo>
                    <a:pt x="19" y="1815"/>
                  </a:lnTo>
                  <a:lnTo>
                    <a:pt x="27" y="1843"/>
                  </a:lnTo>
                  <a:lnTo>
                    <a:pt x="38" y="1870"/>
                  </a:lnTo>
                  <a:lnTo>
                    <a:pt x="50" y="1896"/>
                  </a:lnTo>
                  <a:lnTo>
                    <a:pt x="64" y="1921"/>
                  </a:lnTo>
                  <a:lnTo>
                    <a:pt x="80" y="1944"/>
                  </a:lnTo>
                  <a:lnTo>
                    <a:pt x="96" y="1967"/>
                  </a:lnTo>
                  <a:lnTo>
                    <a:pt x="116" y="1987"/>
                  </a:lnTo>
                  <a:lnTo>
                    <a:pt x="137" y="2008"/>
                  </a:lnTo>
                  <a:lnTo>
                    <a:pt x="158" y="2027"/>
                  </a:lnTo>
                  <a:lnTo>
                    <a:pt x="182" y="2043"/>
                  </a:lnTo>
                  <a:lnTo>
                    <a:pt x="208" y="2060"/>
                  </a:lnTo>
                  <a:lnTo>
                    <a:pt x="236" y="2074"/>
                  </a:lnTo>
                  <a:lnTo>
                    <a:pt x="265" y="2088"/>
                  </a:lnTo>
                  <a:lnTo>
                    <a:pt x="294" y="2100"/>
                  </a:lnTo>
                  <a:lnTo>
                    <a:pt x="328" y="2110"/>
                  </a:lnTo>
                  <a:lnTo>
                    <a:pt x="362" y="2120"/>
                  </a:lnTo>
                  <a:lnTo>
                    <a:pt x="397" y="2128"/>
                  </a:lnTo>
                  <a:lnTo>
                    <a:pt x="434" y="2134"/>
                  </a:lnTo>
                  <a:lnTo>
                    <a:pt x="473" y="2139"/>
                  </a:lnTo>
                  <a:lnTo>
                    <a:pt x="514" y="2144"/>
                  </a:lnTo>
                  <a:lnTo>
                    <a:pt x="557" y="2146"/>
                  </a:lnTo>
                  <a:lnTo>
                    <a:pt x="600" y="2147"/>
                  </a:lnTo>
                  <a:lnTo>
                    <a:pt x="635" y="2146"/>
                  </a:lnTo>
                  <a:lnTo>
                    <a:pt x="669" y="2145"/>
                  </a:lnTo>
                  <a:lnTo>
                    <a:pt x="702" y="2141"/>
                  </a:lnTo>
                  <a:lnTo>
                    <a:pt x="735" y="2137"/>
                  </a:lnTo>
                  <a:lnTo>
                    <a:pt x="766" y="2133"/>
                  </a:lnTo>
                  <a:lnTo>
                    <a:pt x="796" y="2128"/>
                  </a:lnTo>
                  <a:lnTo>
                    <a:pt x="826" y="2122"/>
                  </a:lnTo>
                  <a:lnTo>
                    <a:pt x="855" y="2115"/>
                  </a:lnTo>
                  <a:lnTo>
                    <a:pt x="883" y="2106"/>
                  </a:lnTo>
                  <a:lnTo>
                    <a:pt x="909" y="2098"/>
                  </a:lnTo>
                  <a:lnTo>
                    <a:pt x="935" y="2089"/>
                  </a:lnTo>
                  <a:lnTo>
                    <a:pt x="961" y="2079"/>
                  </a:lnTo>
                  <a:lnTo>
                    <a:pt x="985" y="2068"/>
                  </a:lnTo>
                  <a:lnTo>
                    <a:pt x="1008" y="2058"/>
                  </a:lnTo>
                  <a:lnTo>
                    <a:pt x="1032" y="2046"/>
                  </a:lnTo>
                  <a:lnTo>
                    <a:pt x="1054" y="2034"/>
                  </a:lnTo>
                  <a:lnTo>
                    <a:pt x="1075" y="2021"/>
                  </a:lnTo>
                  <a:lnTo>
                    <a:pt x="1096" y="2009"/>
                  </a:lnTo>
                  <a:lnTo>
                    <a:pt x="1116" y="1996"/>
                  </a:lnTo>
                  <a:lnTo>
                    <a:pt x="1135" y="1982"/>
                  </a:lnTo>
                  <a:lnTo>
                    <a:pt x="1154" y="1969"/>
                  </a:lnTo>
                  <a:lnTo>
                    <a:pt x="1171" y="1954"/>
                  </a:lnTo>
                  <a:lnTo>
                    <a:pt x="1189" y="1941"/>
                  </a:lnTo>
                  <a:lnTo>
                    <a:pt x="1205" y="1926"/>
                  </a:lnTo>
                  <a:lnTo>
                    <a:pt x="1236" y="1898"/>
                  </a:lnTo>
                  <a:lnTo>
                    <a:pt x="1265" y="1869"/>
                  </a:lnTo>
                  <a:lnTo>
                    <a:pt x="1292" y="1841"/>
                  </a:lnTo>
                  <a:lnTo>
                    <a:pt x="1316" y="1814"/>
                  </a:lnTo>
                  <a:lnTo>
                    <a:pt x="1325" y="1814"/>
                  </a:lnTo>
                  <a:lnTo>
                    <a:pt x="1314" y="1864"/>
                  </a:lnTo>
                  <a:lnTo>
                    <a:pt x="1304" y="1908"/>
                  </a:lnTo>
                  <a:lnTo>
                    <a:pt x="1296" y="1946"/>
                  </a:lnTo>
                  <a:lnTo>
                    <a:pt x="1290" y="1979"/>
                  </a:lnTo>
                  <a:lnTo>
                    <a:pt x="1286" y="2009"/>
                  </a:lnTo>
                  <a:lnTo>
                    <a:pt x="1283" y="2036"/>
                  </a:lnTo>
                  <a:lnTo>
                    <a:pt x="1281" y="2061"/>
                  </a:lnTo>
                  <a:lnTo>
                    <a:pt x="1281" y="2085"/>
                  </a:lnTo>
                  <a:lnTo>
                    <a:pt x="2013" y="2085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g26171b50929_0_610"/>
            <p:cNvSpPr/>
            <p:nvPr/>
          </p:nvSpPr>
          <p:spPr>
            <a:xfrm>
              <a:off x="3498" y="2070"/>
              <a:ext cx="121" cy="124"/>
            </a:xfrm>
            <a:custGeom>
              <a:avLst/>
              <a:gdLst/>
              <a:ahLst/>
              <a:cxnLst/>
              <a:rect l="l" t="t" r="r" b="b"/>
              <a:pathLst>
                <a:path w="2837" h="2910" extrusionOk="0">
                  <a:moveTo>
                    <a:pt x="2212" y="2910"/>
                  </a:moveTo>
                  <a:lnTo>
                    <a:pt x="2332" y="2348"/>
                  </a:lnTo>
                  <a:lnTo>
                    <a:pt x="926" y="2348"/>
                  </a:lnTo>
                  <a:lnTo>
                    <a:pt x="1057" y="1730"/>
                  </a:lnTo>
                  <a:lnTo>
                    <a:pt x="2351" y="1730"/>
                  </a:lnTo>
                  <a:lnTo>
                    <a:pt x="2474" y="1163"/>
                  </a:lnTo>
                  <a:lnTo>
                    <a:pt x="1177" y="1163"/>
                  </a:lnTo>
                  <a:lnTo>
                    <a:pt x="1308" y="564"/>
                  </a:lnTo>
                  <a:lnTo>
                    <a:pt x="2717" y="564"/>
                  </a:lnTo>
                  <a:lnTo>
                    <a:pt x="2837" y="0"/>
                  </a:lnTo>
                  <a:lnTo>
                    <a:pt x="624" y="0"/>
                  </a:lnTo>
                  <a:lnTo>
                    <a:pt x="0" y="2910"/>
                  </a:lnTo>
                  <a:lnTo>
                    <a:pt x="2212" y="2910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g26171b50929_0_610"/>
            <p:cNvSpPr/>
            <p:nvPr/>
          </p:nvSpPr>
          <p:spPr>
            <a:xfrm>
              <a:off x="3976" y="2105"/>
              <a:ext cx="115" cy="122"/>
            </a:xfrm>
            <a:custGeom>
              <a:avLst/>
              <a:gdLst/>
              <a:ahLst/>
              <a:cxnLst/>
              <a:rect l="l" t="t" r="r" b="b"/>
              <a:pathLst>
                <a:path w="2713" h="2859" extrusionOk="0">
                  <a:moveTo>
                    <a:pt x="1365" y="62"/>
                  </a:moveTo>
                  <a:lnTo>
                    <a:pt x="601" y="62"/>
                  </a:lnTo>
                  <a:lnTo>
                    <a:pt x="0" y="2859"/>
                  </a:lnTo>
                  <a:lnTo>
                    <a:pt x="765" y="2859"/>
                  </a:lnTo>
                  <a:lnTo>
                    <a:pt x="982" y="1846"/>
                  </a:lnTo>
                  <a:lnTo>
                    <a:pt x="991" y="1846"/>
                  </a:lnTo>
                  <a:lnTo>
                    <a:pt x="1000" y="1862"/>
                  </a:lnTo>
                  <a:lnTo>
                    <a:pt x="1010" y="1879"/>
                  </a:lnTo>
                  <a:lnTo>
                    <a:pt x="1022" y="1894"/>
                  </a:lnTo>
                  <a:lnTo>
                    <a:pt x="1033" y="1910"/>
                  </a:lnTo>
                  <a:lnTo>
                    <a:pt x="1044" y="1924"/>
                  </a:lnTo>
                  <a:lnTo>
                    <a:pt x="1056" y="1939"/>
                  </a:lnTo>
                  <a:lnTo>
                    <a:pt x="1068" y="1953"/>
                  </a:lnTo>
                  <a:lnTo>
                    <a:pt x="1081" y="1967"/>
                  </a:lnTo>
                  <a:lnTo>
                    <a:pt x="1095" y="1980"/>
                  </a:lnTo>
                  <a:lnTo>
                    <a:pt x="1108" y="1993"/>
                  </a:lnTo>
                  <a:lnTo>
                    <a:pt x="1122" y="2006"/>
                  </a:lnTo>
                  <a:lnTo>
                    <a:pt x="1136" y="2018"/>
                  </a:lnTo>
                  <a:lnTo>
                    <a:pt x="1152" y="2030"/>
                  </a:lnTo>
                  <a:lnTo>
                    <a:pt x="1166" y="2041"/>
                  </a:lnTo>
                  <a:lnTo>
                    <a:pt x="1182" y="2051"/>
                  </a:lnTo>
                  <a:lnTo>
                    <a:pt x="1198" y="2062"/>
                  </a:lnTo>
                  <a:lnTo>
                    <a:pt x="1214" y="2071"/>
                  </a:lnTo>
                  <a:lnTo>
                    <a:pt x="1231" y="2080"/>
                  </a:lnTo>
                  <a:lnTo>
                    <a:pt x="1247" y="2090"/>
                  </a:lnTo>
                  <a:lnTo>
                    <a:pt x="1265" y="2097"/>
                  </a:lnTo>
                  <a:lnTo>
                    <a:pt x="1283" y="2105"/>
                  </a:lnTo>
                  <a:lnTo>
                    <a:pt x="1300" y="2111"/>
                  </a:lnTo>
                  <a:lnTo>
                    <a:pt x="1319" y="2118"/>
                  </a:lnTo>
                  <a:lnTo>
                    <a:pt x="1337" y="2124"/>
                  </a:lnTo>
                  <a:lnTo>
                    <a:pt x="1356" y="2129"/>
                  </a:lnTo>
                  <a:lnTo>
                    <a:pt x="1375" y="2133"/>
                  </a:lnTo>
                  <a:lnTo>
                    <a:pt x="1395" y="2137"/>
                  </a:lnTo>
                  <a:lnTo>
                    <a:pt x="1415" y="2140"/>
                  </a:lnTo>
                  <a:lnTo>
                    <a:pt x="1435" y="2142"/>
                  </a:lnTo>
                  <a:lnTo>
                    <a:pt x="1456" y="2145"/>
                  </a:lnTo>
                  <a:lnTo>
                    <a:pt x="1477" y="2146"/>
                  </a:lnTo>
                  <a:lnTo>
                    <a:pt x="1497" y="2146"/>
                  </a:lnTo>
                  <a:lnTo>
                    <a:pt x="1557" y="2145"/>
                  </a:lnTo>
                  <a:lnTo>
                    <a:pt x="1616" y="2140"/>
                  </a:lnTo>
                  <a:lnTo>
                    <a:pt x="1673" y="2133"/>
                  </a:lnTo>
                  <a:lnTo>
                    <a:pt x="1728" y="2123"/>
                  </a:lnTo>
                  <a:lnTo>
                    <a:pt x="1783" y="2110"/>
                  </a:lnTo>
                  <a:lnTo>
                    <a:pt x="1836" y="2096"/>
                  </a:lnTo>
                  <a:lnTo>
                    <a:pt x="1887" y="2077"/>
                  </a:lnTo>
                  <a:lnTo>
                    <a:pt x="1937" y="2058"/>
                  </a:lnTo>
                  <a:lnTo>
                    <a:pt x="1985" y="2035"/>
                  </a:lnTo>
                  <a:lnTo>
                    <a:pt x="2033" y="2011"/>
                  </a:lnTo>
                  <a:lnTo>
                    <a:pt x="2078" y="1984"/>
                  </a:lnTo>
                  <a:lnTo>
                    <a:pt x="2121" y="1955"/>
                  </a:lnTo>
                  <a:lnTo>
                    <a:pt x="2164" y="1924"/>
                  </a:lnTo>
                  <a:lnTo>
                    <a:pt x="2205" y="1891"/>
                  </a:lnTo>
                  <a:lnTo>
                    <a:pt x="2244" y="1856"/>
                  </a:lnTo>
                  <a:lnTo>
                    <a:pt x="2282" y="1819"/>
                  </a:lnTo>
                  <a:lnTo>
                    <a:pt x="2319" y="1780"/>
                  </a:lnTo>
                  <a:lnTo>
                    <a:pt x="2353" y="1740"/>
                  </a:lnTo>
                  <a:lnTo>
                    <a:pt x="2387" y="1698"/>
                  </a:lnTo>
                  <a:lnTo>
                    <a:pt x="2419" y="1655"/>
                  </a:lnTo>
                  <a:lnTo>
                    <a:pt x="2449" y="1610"/>
                  </a:lnTo>
                  <a:lnTo>
                    <a:pt x="2478" y="1565"/>
                  </a:lnTo>
                  <a:lnTo>
                    <a:pt x="2505" y="1517"/>
                  </a:lnTo>
                  <a:lnTo>
                    <a:pt x="2531" y="1469"/>
                  </a:lnTo>
                  <a:lnTo>
                    <a:pt x="2555" y="1419"/>
                  </a:lnTo>
                  <a:lnTo>
                    <a:pt x="2577" y="1369"/>
                  </a:lnTo>
                  <a:lnTo>
                    <a:pt x="2598" y="1318"/>
                  </a:lnTo>
                  <a:lnTo>
                    <a:pt x="2618" y="1265"/>
                  </a:lnTo>
                  <a:lnTo>
                    <a:pt x="2635" y="1212"/>
                  </a:lnTo>
                  <a:lnTo>
                    <a:pt x="2652" y="1157"/>
                  </a:lnTo>
                  <a:lnTo>
                    <a:pt x="2666" y="1103"/>
                  </a:lnTo>
                  <a:lnTo>
                    <a:pt x="2678" y="1047"/>
                  </a:lnTo>
                  <a:lnTo>
                    <a:pt x="2689" y="998"/>
                  </a:lnTo>
                  <a:lnTo>
                    <a:pt x="2697" y="948"/>
                  </a:lnTo>
                  <a:lnTo>
                    <a:pt x="2703" y="898"/>
                  </a:lnTo>
                  <a:lnTo>
                    <a:pt x="2708" y="850"/>
                  </a:lnTo>
                  <a:lnTo>
                    <a:pt x="2712" y="801"/>
                  </a:lnTo>
                  <a:lnTo>
                    <a:pt x="2713" y="754"/>
                  </a:lnTo>
                  <a:lnTo>
                    <a:pt x="2713" y="706"/>
                  </a:lnTo>
                  <a:lnTo>
                    <a:pt x="2711" y="659"/>
                  </a:lnTo>
                  <a:lnTo>
                    <a:pt x="2708" y="613"/>
                  </a:lnTo>
                  <a:lnTo>
                    <a:pt x="2702" y="568"/>
                  </a:lnTo>
                  <a:lnTo>
                    <a:pt x="2695" y="525"/>
                  </a:lnTo>
                  <a:lnTo>
                    <a:pt x="2686" y="482"/>
                  </a:lnTo>
                  <a:lnTo>
                    <a:pt x="2674" y="440"/>
                  </a:lnTo>
                  <a:lnTo>
                    <a:pt x="2661" y="401"/>
                  </a:lnTo>
                  <a:lnTo>
                    <a:pt x="2645" y="361"/>
                  </a:lnTo>
                  <a:lnTo>
                    <a:pt x="2628" y="324"/>
                  </a:lnTo>
                  <a:lnTo>
                    <a:pt x="2608" y="288"/>
                  </a:lnTo>
                  <a:lnTo>
                    <a:pt x="2587" y="254"/>
                  </a:lnTo>
                  <a:lnTo>
                    <a:pt x="2563" y="222"/>
                  </a:lnTo>
                  <a:lnTo>
                    <a:pt x="2537" y="190"/>
                  </a:lnTo>
                  <a:lnTo>
                    <a:pt x="2508" y="163"/>
                  </a:lnTo>
                  <a:lnTo>
                    <a:pt x="2478" y="136"/>
                  </a:lnTo>
                  <a:lnTo>
                    <a:pt x="2445" y="111"/>
                  </a:lnTo>
                  <a:lnTo>
                    <a:pt x="2410" y="89"/>
                  </a:lnTo>
                  <a:lnTo>
                    <a:pt x="2372" y="68"/>
                  </a:lnTo>
                  <a:lnTo>
                    <a:pt x="2333" y="51"/>
                  </a:lnTo>
                  <a:lnTo>
                    <a:pt x="2291" y="36"/>
                  </a:lnTo>
                  <a:lnTo>
                    <a:pt x="2245" y="23"/>
                  </a:lnTo>
                  <a:lnTo>
                    <a:pt x="2198" y="13"/>
                  </a:lnTo>
                  <a:lnTo>
                    <a:pt x="2148" y="6"/>
                  </a:lnTo>
                  <a:lnTo>
                    <a:pt x="2096" y="2"/>
                  </a:lnTo>
                  <a:lnTo>
                    <a:pt x="2041" y="0"/>
                  </a:lnTo>
                  <a:lnTo>
                    <a:pt x="2013" y="0"/>
                  </a:lnTo>
                  <a:lnTo>
                    <a:pt x="1986" y="1"/>
                  </a:lnTo>
                  <a:lnTo>
                    <a:pt x="1959" y="3"/>
                  </a:lnTo>
                  <a:lnTo>
                    <a:pt x="1933" y="5"/>
                  </a:lnTo>
                  <a:lnTo>
                    <a:pt x="1907" y="8"/>
                  </a:lnTo>
                  <a:lnTo>
                    <a:pt x="1881" y="12"/>
                  </a:lnTo>
                  <a:lnTo>
                    <a:pt x="1855" y="17"/>
                  </a:lnTo>
                  <a:lnTo>
                    <a:pt x="1830" y="21"/>
                  </a:lnTo>
                  <a:lnTo>
                    <a:pt x="1806" y="27"/>
                  </a:lnTo>
                  <a:lnTo>
                    <a:pt x="1781" y="33"/>
                  </a:lnTo>
                  <a:lnTo>
                    <a:pt x="1757" y="40"/>
                  </a:lnTo>
                  <a:lnTo>
                    <a:pt x="1733" y="48"/>
                  </a:lnTo>
                  <a:lnTo>
                    <a:pt x="1710" y="56"/>
                  </a:lnTo>
                  <a:lnTo>
                    <a:pt x="1687" y="65"/>
                  </a:lnTo>
                  <a:lnTo>
                    <a:pt x="1663" y="75"/>
                  </a:lnTo>
                  <a:lnTo>
                    <a:pt x="1641" y="85"/>
                  </a:lnTo>
                  <a:lnTo>
                    <a:pt x="1619" y="96"/>
                  </a:lnTo>
                  <a:lnTo>
                    <a:pt x="1596" y="109"/>
                  </a:lnTo>
                  <a:lnTo>
                    <a:pt x="1575" y="121"/>
                  </a:lnTo>
                  <a:lnTo>
                    <a:pt x="1553" y="135"/>
                  </a:lnTo>
                  <a:lnTo>
                    <a:pt x="1532" y="148"/>
                  </a:lnTo>
                  <a:lnTo>
                    <a:pt x="1511" y="163"/>
                  </a:lnTo>
                  <a:lnTo>
                    <a:pt x="1490" y="178"/>
                  </a:lnTo>
                  <a:lnTo>
                    <a:pt x="1469" y="195"/>
                  </a:lnTo>
                  <a:lnTo>
                    <a:pt x="1449" y="211"/>
                  </a:lnTo>
                  <a:lnTo>
                    <a:pt x="1428" y="229"/>
                  </a:lnTo>
                  <a:lnTo>
                    <a:pt x="1408" y="247"/>
                  </a:lnTo>
                  <a:lnTo>
                    <a:pt x="1389" y="266"/>
                  </a:lnTo>
                  <a:lnTo>
                    <a:pt x="1369" y="286"/>
                  </a:lnTo>
                  <a:lnTo>
                    <a:pt x="1350" y="306"/>
                  </a:lnTo>
                  <a:lnTo>
                    <a:pt x="1330" y="328"/>
                  </a:lnTo>
                  <a:lnTo>
                    <a:pt x="1310" y="350"/>
                  </a:lnTo>
                  <a:lnTo>
                    <a:pt x="1304" y="350"/>
                  </a:lnTo>
                  <a:lnTo>
                    <a:pt x="1365" y="62"/>
                  </a:lnTo>
                  <a:close/>
                  <a:moveTo>
                    <a:pt x="1655" y="445"/>
                  </a:moveTo>
                  <a:lnTo>
                    <a:pt x="1684" y="446"/>
                  </a:lnTo>
                  <a:lnTo>
                    <a:pt x="1711" y="449"/>
                  </a:lnTo>
                  <a:lnTo>
                    <a:pt x="1735" y="454"/>
                  </a:lnTo>
                  <a:lnTo>
                    <a:pt x="1759" y="461"/>
                  </a:lnTo>
                  <a:lnTo>
                    <a:pt x="1780" y="470"/>
                  </a:lnTo>
                  <a:lnTo>
                    <a:pt x="1799" y="480"/>
                  </a:lnTo>
                  <a:lnTo>
                    <a:pt x="1818" y="493"/>
                  </a:lnTo>
                  <a:lnTo>
                    <a:pt x="1833" y="506"/>
                  </a:lnTo>
                  <a:lnTo>
                    <a:pt x="1849" y="522"/>
                  </a:lnTo>
                  <a:lnTo>
                    <a:pt x="1861" y="538"/>
                  </a:lnTo>
                  <a:lnTo>
                    <a:pt x="1874" y="557"/>
                  </a:lnTo>
                  <a:lnTo>
                    <a:pt x="1884" y="575"/>
                  </a:lnTo>
                  <a:lnTo>
                    <a:pt x="1892" y="596"/>
                  </a:lnTo>
                  <a:lnTo>
                    <a:pt x="1901" y="617"/>
                  </a:lnTo>
                  <a:lnTo>
                    <a:pt x="1907" y="640"/>
                  </a:lnTo>
                  <a:lnTo>
                    <a:pt x="1912" y="662"/>
                  </a:lnTo>
                  <a:lnTo>
                    <a:pt x="1916" y="686"/>
                  </a:lnTo>
                  <a:lnTo>
                    <a:pt x="1919" y="711"/>
                  </a:lnTo>
                  <a:lnTo>
                    <a:pt x="1921" y="736"/>
                  </a:lnTo>
                  <a:lnTo>
                    <a:pt x="1922" y="762"/>
                  </a:lnTo>
                  <a:lnTo>
                    <a:pt x="1923" y="788"/>
                  </a:lnTo>
                  <a:lnTo>
                    <a:pt x="1922" y="814"/>
                  </a:lnTo>
                  <a:lnTo>
                    <a:pt x="1921" y="840"/>
                  </a:lnTo>
                  <a:lnTo>
                    <a:pt x="1919" y="867"/>
                  </a:lnTo>
                  <a:lnTo>
                    <a:pt x="1917" y="893"/>
                  </a:lnTo>
                  <a:lnTo>
                    <a:pt x="1914" y="920"/>
                  </a:lnTo>
                  <a:lnTo>
                    <a:pt x="1910" y="947"/>
                  </a:lnTo>
                  <a:lnTo>
                    <a:pt x="1906" y="973"/>
                  </a:lnTo>
                  <a:lnTo>
                    <a:pt x="1896" y="1025"/>
                  </a:lnTo>
                  <a:lnTo>
                    <a:pt x="1887" y="1074"/>
                  </a:lnTo>
                  <a:lnTo>
                    <a:pt x="1876" y="1124"/>
                  </a:lnTo>
                  <a:lnTo>
                    <a:pt x="1862" y="1176"/>
                  </a:lnTo>
                  <a:lnTo>
                    <a:pt x="1848" y="1229"/>
                  </a:lnTo>
                  <a:lnTo>
                    <a:pt x="1830" y="1281"/>
                  </a:lnTo>
                  <a:lnTo>
                    <a:pt x="1821" y="1308"/>
                  </a:lnTo>
                  <a:lnTo>
                    <a:pt x="1811" y="1335"/>
                  </a:lnTo>
                  <a:lnTo>
                    <a:pt x="1800" y="1361"/>
                  </a:lnTo>
                  <a:lnTo>
                    <a:pt x="1789" y="1387"/>
                  </a:lnTo>
                  <a:lnTo>
                    <a:pt x="1777" y="1413"/>
                  </a:lnTo>
                  <a:lnTo>
                    <a:pt x="1763" y="1438"/>
                  </a:lnTo>
                  <a:lnTo>
                    <a:pt x="1750" y="1462"/>
                  </a:lnTo>
                  <a:lnTo>
                    <a:pt x="1735" y="1486"/>
                  </a:lnTo>
                  <a:lnTo>
                    <a:pt x="1721" y="1509"/>
                  </a:lnTo>
                  <a:lnTo>
                    <a:pt x="1705" y="1532"/>
                  </a:lnTo>
                  <a:lnTo>
                    <a:pt x="1688" y="1553"/>
                  </a:lnTo>
                  <a:lnTo>
                    <a:pt x="1670" y="1573"/>
                  </a:lnTo>
                  <a:lnTo>
                    <a:pt x="1652" y="1592"/>
                  </a:lnTo>
                  <a:lnTo>
                    <a:pt x="1632" y="1610"/>
                  </a:lnTo>
                  <a:lnTo>
                    <a:pt x="1612" y="1627"/>
                  </a:lnTo>
                  <a:lnTo>
                    <a:pt x="1590" y="1642"/>
                  </a:lnTo>
                  <a:lnTo>
                    <a:pt x="1568" y="1656"/>
                  </a:lnTo>
                  <a:lnTo>
                    <a:pt x="1545" y="1668"/>
                  </a:lnTo>
                  <a:lnTo>
                    <a:pt x="1520" y="1679"/>
                  </a:lnTo>
                  <a:lnTo>
                    <a:pt x="1495" y="1687"/>
                  </a:lnTo>
                  <a:lnTo>
                    <a:pt x="1468" y="1694"/>
                  </a:lnTo>
                  <a:lnTo>
                    <a:pt x="1441" y="1699"/>
                  </a:lnTo>
                  <a:lnTo>
                    <a:pt x="1413" y="1703"/>
                  </a:lnTo>
                  <a:lnTo>
                    <a:pt x="1383" y="1704"/>
                  </a:lnTo>
                  <a:lnTo>
                    <a:pt x="1354" y="1703"/>
                  </a:lnTo>
                  <a:lnTo>
                    <a:pt x="1327" y="1699"/>
                  </a:lnTo>
                  <a:lnTo>
                    <a:pt x="1301" y="1694"/>
                  </a:lnTo>
                  <a:lnTo>
                    <a:pt x="1278" y="1687"/>
                  </a:lnTo>
                  <a:lnTo>
                    <a:pt x="1257" y="1679"/>
                  </a:lnTo>
                  <a:lnTo>
                    <a:pt x="1237" y="1668"/>
                  </a:lnTo>
                  <a:lnTo>
                    <a:pt x="1219" y="1656"/>
                  </a:lnTo>
                  <a:lnTo>
                    <a:pt x="1203" y="1642"/>
                  </a:lnTo>
                  <a:lnTo>
                    <a:pt x="1188" y="1627"/>
                  </a:lnTo>
                  <a:lnTo>
                    <a:pt x="1175" y="1610"/>
                  </a:lnTo>
                  <a:lnTo>
                    <a:pt x="1163" y="1592"/>
                  </a:lnTo>
                  <a:lnTo>
                    <a:pt x="1153" y="1573"/>
                  </a:lnTo>
                  <a:lnTo>
                    <a:pt x="1143" y="1553"/>
                  </a:lnTo>
                  <a:lnTo>
                    <a:pt x="1136" y="1532"/>
                  </a:lnTo>
                  <a:lnTo>
                    <a:pt x="1130" y="1509"/>
                  </a:lnTo>
                  <a:lnTo>
                    <a:pt x="1125" y="1486"/>
                  </a:lnTo>
                  <a:lnTo>
                    <a:pt x="1120" y="1462"/>
                  </a:lnTo>
                  <a:lnTo>
                    <a:pt x="1116" y="1438"/>
                  </a:lnTo>
                  <a:lnTo>
                    <a:pt x="1114" y="1413"/>
                  </a:lnTo>
                  <a:lnTo>
                    <a:pt x="1113" y="1387"/>
                  </a:lnTo>
                  <a:lnTo>
                    <a:pt x="1112" y="1361"/>
                  </a:lnTo>
                  <a:lnTo>
                    <a:pt x="1113" y="1335"/>
                  </a:lnTo>
                  <a:lnTo>
                    <a:pt x="1114" y="1308"/>
                  </a:lnTo>
                  <a:lnTo>
                    <a:pt x="1115" y="1281"/>
                  </a:lnTo>
                  <a:lnTo>
                    <a:pt x="1122" y="1229"/>
                  </a:lnTo>
                  <a:lnTo>
                    <a:pt x="1129" y="1176"/>
                  </a:lnTo>
                  <a:lnTo>
                    <a:pt x="1137" y="1124"/>
                  </a:lnTo>
                  <a:lnTo>
                    <a:pt x="1146" y="1074"/>
                  </a:lnTo>
                  <a:lnTo>
                    <a:pt x="1158" y="1025"/>
                  </a:lnTo>
                  <a:lnTo>
                    <a:pt x="1171" y="973"/>
                  </a:lnTo>
                  <a:lnTo>
                    <a:pt x="1187" y="920"/>
                  </a:lnTo>
                  <a:lnTo>
                    <a:pt x="1204" y="867"/>
                  </a:lnTo>
                  <a:lnTo>
                    <a:pt x="1214" y="840"/>
                  </a:lnTo>
                  <a:lnTo>
                    <a:pt x="1225" y="814"/>
                  </a:lnTo>
                  <a:lnTo>
                    <a:pt x="1235" y="788"/>
                  </a:lnTo>
                  <a:lnTo>
                    <a:pt x="1246" y="762"/>
                  </a:lnTo>
                  <a:lnTo>
                    <a:pt x="1259" y="736"/>
                  </a:lnTo>
                  <a:lnTo>
                    <a:pt x="1272" y="711"/>
                  </a:lnTo>
                  <a:lnTo>
                    <a:pt x="1286" y="686"/>
                  </a:lnTo>
                  <a:lnTo>
                    <a:pt x="1300" y="662"/>
                  </a:lnTo>
                  <a:lnTo>
                    <a:pt x="1316" y="640"/>
                  </a:lnTo>
                  <a:lnTo>
                    <a:pt x="1332" y="617"/>
                  </a:lnTo>
                  <a:lnTo>
                    <a:pt x="1349" y="596"/>
                  </a:lnTo>
                  <a:lnTo>
                    <a:pt x="1366" y="575"/>
                  </a:lnTo>
                  <a:lnTo>
                    <a:pt x="1385" y="557"/>
                  </a:lnTo>
                  <a:lnTo>
                    <a:pt x="1404" y="538"/>
                  </a:lnTo>
                  <a:lnTo>
                    <a:pt x="1425" y="522"/>
                  </a:lnTo>
                  <a:lnTo>
                    <a:pt x="1447" y="506"/>
                  </a:lnTo>
                  <a:lnTo>
                    <a:pt x="1469" y="493"/>
                  </a:lnTo>
                  <a:lnTo>
                    <a:pt x="1492" y="480"/>
                  </a:lnTo>
                  <a:lnTo>
                    <a:pt x="1517" y="470"/>
                  </a:lnTo>
                  <a:lnTo>
                    <a:pt x="1543" y="461"/>
                  </a:lnTo>
                  <a:lnTo>
                    <a:pt x="1568" y="454"/>
                  </a:lnTo>
                  <a:lnTo>
                    <a:pt x="1596" y="449"/>
                  </a:lnTo>
                  <a:lnTo>
                    <a:pt x="1625" y="446"/>
                  </a:lnTo>
                  <a:lnTo>
                    <a:pt x="1655" y="445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g26171b50929_0_610"/>
            <p:cNvSpPr/>
            <p:nvPr/>
          </p:nvSpPr>
          <p:spPr>
            <a:xfrm>
              <a:off x="3596" y="2105"/>
              <a:ext cx="162" cy="83"/>
            </a:xfrm>
            <a:custGeom>
              <a:avLst/>
              <a:gdLst/>
              <a:ahLst/>
              <a:cxnLst/>
              <a:rect l="l" t="t" r="r" b="b"/>
              <a:pathLst>
                <a:path w="3814" h="2085" extrusionOk="0">
                  <a:moveTo>
                    <a:pt x="3232" y="0"/>
                  </a:moveTo>
                  <a:lnTo>
                    <a:pt x="3204" y="1"/>
                  </a:lnTo>
                  <a:lnTo>
                    <a:pt x="3175" y="3"/>
                  </a:lnTo>
                  <a:lnTo>
                    <a:pt x="3147" y="6"/>
                  </a:lnTo>
                  <a:lnTo>
                    <a:pt x="3118" y="9"/>
                  </a:lnTo>
                  <a:lnTo>
                    <a:pt x="3090" y="13"/>
                  </a:lnTo>
                  <a:lnTo>
                    <a:pt x="3061" y="19"/>
                  </a:lnTo>
                  <a:lnTo>
                    <a:pt x="3033" y="24"/>
                  </a:lnTo>
                  <a:lnTo>
                    <a:pt x="3005" y="31"/>
                  </a:lnTo>
                  <a:lnTo>
                    <a:pt x="2978" y="37"/>
                  </a:lnTo>
                  <a:lnTo>
                    <a:pt x="2950" y="46"/>
                  </a:lnTo>
                  <a:lnTo>
                    <a:pt x="2922" y="54"/>
                  </a:lnTo>
                  <a:lnTo>
                    <a:pt x="2895" y="63"/>
                  </a:lnTo>
                  <a:lnTo>
                    <a:pt x="2868" y="72"/>
                  </a:lnTo>
                  <a:lnTo>
                    <a:pt x="2841" y="84"/>
                  </a:lnTo>
                  <a:lnTo>
                    <a:pt x="2815" y="94"/>
                  </a:lnTo>
                  <a:lnTo>
                    <a:pt x="2789" y="107"/>
                  </a:lnTo>
                  <a:lnTo>
                    <a:pt x="2763" y="119"/>
                  </a:lnTo>
                  <a:lnTo>
                    <a:pt x="2738" y="133"/>
                  </a:lnTo>
                  <a:lnTo>
                    <a:pt x="2712" y="147"/>
                  </a:lnTo>
                  <a:lnTo>
                    <a:pt x="2689" y="161"/>
                  </a:lnTo>
                  <a:lnTo>
                    <a:pt x="2664" y="177"/>
                  </a:lnTo>
                  <a:lnTo>
                    <a:pt x="2640" y="193"/>
                  </a:lnTo>
                  <a:lnTo>
                    <a:pt x="2618" y="209"/>
                  </a:lnTo>
                  <a:lnTo>
                    <a:pt x="2595" y="227"/>
                  </a:lnTo>
                  <a:lnTo>
                    <a:pt x="2572" y="244"/>
                  </a:lnTo>
                  <a:lnTo>
                    <a:pt x="2550" y="263"/>
                  </a:lnTo>
                  <a:lnTo>
                    <a:pt x="2530" y="283"/>
                  </a:lnTo>
                  <a:lnTo>
                    <a:pt x="2509" y="302"/>
                  </a:lnTo>
                  <a:lnTo>
                    <a:pt x="2490" y="323"/>
                  </a:lnTo>
                  <a:lnTo>
                    <a:pt x="2470" y="344"/>
                  </a:lnTo>
                  <a:lnTo>
                    <a:pt x="2451" y="365"/>
                  </a:lnTo>
                  <a:lnTo>
                    <a:pt x="2433" y="388"/>
                  </a:lnTo>
                  <a:lnTo>
                    <a:pt x="2430" y="365"/>
                  </a:lnTo>
                  <a:lnTo>
                    <a:pt x="2425" y="344"/>
                  </a:lnTo>
                  <a:lnTo>
                    <a:pt x="2418" y="322"/>
                  </a:lnTo>
                  <a:lnTo>
                    <a:pt x="2411" y="302"/>
                  </a:lnTo>
                  <a:lnTo>
                    <a:pt x="2403" y="282"/>
                  </a:lnTo>
                  <a:lnTo>
                    <a:pt x="2394" y="263"/>
                  </a:lnTo>
                  <a:lnTo>
                    <a:pt x="2383" y="244"/>
                  </a:lnTo>
                  <a:lnTo>
                    <a:pt x="2372" y="227"/>
                  </a:lnTo>
                  <a:lnTo>
                    <a:pt x="2360" y="209"/>
                  </a:lnTo>
                  <a:lnTo>
                    <a:pt x="2346" y="193"/>
                  </a:lnTo>
                  <a:lnTo>
                    <a:pt x="2332" y="177"/>
                  </a:lnTo>
                  <a:lnTo>
                    <a:pt x="2317" y="161"/>
                  </a:lnTo>
                  <a:lnTo>
                    <a:pt x="2301" y="147"/>
                  </a:lnTo>
                  <a:lnTo>
                    <a:pt x="2284" y="134"/>
                  </a:lnTo>
                  <a:lnTo>
                    <a:pt x="2268" y="121"/>
                  </a:lnTo>
                  <a:lnTo>
                    <a:pt x="2249" y="109"/>
                  </a:lnTo>
                  <a:lnTo>
                    <a:pt x="2231" y="97"/>
                  </a:lnTo>
                  <a:lnTo>
                    <a:pt x="2212" y="86"/>
                  </a:lnTo>
                  <a:lnTo>
                    <a:pt x="2192" y="77"/>
                  </a:lnTo>
                  <a:lnTo>
                    <a:pt x="2172" y="67"/>
                  </a:lnTo>
                  <a:lnTo>
                    <a:pt x="2151" y="58"/>
                  </a:lnTo>
                  <a:lnTo>
                    <a:pt x="2131" y="51"/>
                  </a:lnTo>
                  <a:lnTo>
                    <a:pt x="2109" y="43"/>
                  </a:lnTo>
                  <a:lnTo>
                    <a:pt x="2087" y="37"/>
                  </a:lnTo>
                  <a:lnTo>
                    <a:pt x="2066" y="31"/>
                  </a:lnTo>
                  <a:lnTo>
                    <a:pt x="2043" y="27"/>
                  </a:lnTo>
                  <a:lnTo>
                    <a:pt x="2020" y="23"/>
                  </a:lnTo>
                  <a:lnTo>
                    <a:pt x="1997" y="19"/>
                  </a:lnTo>
                  <a:lnTo>
                    <a:pt x="1975" y="17"/>
                  </a:lnTo>
                  <a:lnTo>
                    <a:pt x="1952" y="15"/>
                  </a:lnTo>
                  <a:lnTo>
                    <a:pt x="1929" y="13"/>
                  </a:lnTo>
                  <a:lnTo>
                    <a:pt x="1906" y="12"/>
                  </a:lnTo>
                  <a:lnTo>
                    <a:pt x="1878" y="13"/>
                  </a:lnTo>
                  <a:lnTo>
                    <a:pt x="1850" y="15"/>
                  </a:lnTo>
                  <a:lnTo>
                    <a:pt x="1822" y="16"/>
                  </a:lnTo>
                  <a:lnTo>
                    <a:pt x="1794" y="18"/>
                  </a:lnTo>
                  <a:lnTo>
                    <a:pt x="1766" y="21"/>
                  </a:lnTo>
                  <a:lnTo>
                    <a:pt x="1739" y="25"/>
                  </a:lnTo>
                  <a:lnTo>
                    <a:pt x="1711" y="29"/>
                  </a:lnTo>
                  <a:lnTo>
                    <a:pt x="1684" y="34"/>
                  </a:lnTo>
                  <a:lnTo>
                    <a:pt x="1656" y="39"/>
                  </a:lnTo>
                  <a:lnTo>
                    <a:pt x="1629" y="46"/>
                  </a:lnTo>
                  <a:lnTo>
                    <a:pt x="1602" y="53"/>
                  </a:lnTo>
                  <a:lnTo>
                    <a:pt x="1577" y="61"/>
                  </a:lnTo>
                  <a:lnTo>
                    <a:pt x="1550" y="69"/>
                  </a:lnTo>
                  <a:lnTo>
                    <a:pt x="1524" y="79"/>
                  </a:lnTo>
                  <a:lnTo>
                    <a:pt x="1498" y="89"/>
                  </a:lnTo>
                  <a:lnTo>
                    <a:pt x="1472" y="100"/>
                  </a:lnTo>
                  <a:lnTo>
                    <a:pt x="1448" y="112"/>
                  </a:lnTo>
                  <a:lnTo>
                    <a:pt x="1423" y="125"/>
                  </a:lnTo>
                  <a:lnTo>
                    <a:pt x="1398" y="139"/>
                  </a:lnTo>
                  <a:lnTo>
                    <a:pt x="1373" y="153"/>
                  </a:lnTo>
                  <a:lnTo>
                    <a:pt x="1350" y="168"/>
                  </a:lnTo>
                  <a:lnTo>
                    <a:pt x="1327" y="184"/>
                  </a:lnTo>
                  <a:lnTo>
                    <a:pt x="1303" y="201"/>
                  </a:lnTo>
                  <a:lnTo>
                    <a:pt x="1280" y="219"/>
                  </a:lnTo>
                  <a:lnTo>
                    <a:pt x="1259" y="238"/>
                  </a:lnTo>
                  <a:lnTo>
                    <a:pt x="1236" y="258"/>
                  </a:lnTo>
                  <a:lnTo>
                    <a:pt x="1215" y="278"/>
                  </a:lnTo>
                  <a:lnTo>
                    <a:pt x="1194" y="300"/>
                  </a:lnTo>
                  <a:lnTo>
                    <a:pt x="1173" y="322"/>
                  </a:lnTo>
                  <a:lnTo>
                    <a:pt x="1154" y="346"/>
                  </a:lnTo>
                  <a:lnTo>
                    <a:pt x="1134" y="371"/>
                  </a:lnTo>
                  <a:lnTo>
                    <a:pt x="1114" y="396"/>
                  </a:lnTo>
                  <a:lnTo>
                    <a:pt x="1107" y="396"/>
                  </a:lnTo>
                  <a:lnTo>
                    <a:pt x="1169" y="62"/>
                  </a:lnTo>
                  <a:lnTo>
                    <a:pt x="412" y="62"/>
                  </a:lnTo>
                  <a:lnTo>
                    <a:pt x="403" y="140"/>
                  </a:lnTo>
                  <a:lnTo>
                    <a:pt x="392" y="210"/>
                  </a:lnTo>
                  <a:lnTo>
                    <a:pt x="383" y="275"/>
                  </a:lnTo>
                  <a:lnTo>
                    <a:pt x="373" y="336"/>
                  </a:lnTo>
                  <a:lnTo>
                    <a:pt x="361" y="395"/>
                  </a:lnTo>
                  <a:lnTo>
                    <a:pt x="350" y="455"/>
                  </a:lnTo>
                  <a:lnTo>
                    <a:pt x="338" y="518"/>
                  </a:lnTo>
                  <a:lnTo>
                    <a:pt x="323" y="583"/>
                  </a:lnTo>
                  <a:lnTo>
                    <a:pt x="0" y="2085"/>
                  </a:lnTo>
                  <a:lnTo>
                    <a:pt x="765" y="2085"/>
                  </a:lnTo>
                  <a:lnTo>
                    <a:pt x="1014" y="924"/>
                  </a:lnTo>
                  <a:lnTo>
                    <a:pt x="1018" y="898"/>
                  </a:lnTo>
                  <a:lnTo>
                    <a:pt x="1030" y="846"/>
                  </a:lnTo>
                  <a:lnTo>
                    <a:pt x="1039" y="811"/>
                  </a:lnTo>
                  <a:lnTo>
                    <a:pt x="1051" y="774"/>
                  </a:lnTo>
                  <a:lnTo>
                    <a:pt x="1059" y="756"/>
                  </a:lnTo>
                  <a:lnTo>
                    <a:pt x="1067" y="735"/>
                  </a:lnTo>
                  <a:lnTo>
                    <a:pt x="1076" y="715"/>
                  </a:lnTo>
                  <a:lnTo>
                    <a:pt x="1087" y="696"/>
                  </a:lnTo>
                  <a:lnTo>
                    <a:pt x="1098" y="676"/>
                  </a:lnTo>
                  <a:lnTo>
                    <a:pt x="1110" y="655"/>
                  </a:lnTo>
                  <a:lnTo>
                    <a:pt x="1125" y="637"/>
                  </a:lnTo>
                  <a:lnTo>
                    <a:pt x="1139" y="617"/>
                  </a:lnTo>
                  <a:lnTo>
                    <a:pt x="1156" y="599"/>
                  </a:lnTo>
                  <a:lnTo>
                    <a:pt x="1173" y="582"/>
                  </a:lnTo>
                  <a:lnTo>
                    <a:pt x="1193" y="565"/>
                  </a:lnTo>
                  <a:lnTo>
                    <a:pt x="1213" y="550"/>
                  </a:lnTo>
                  <a:lnTo>
                    <a:pt x="1235" y="536"/>
                  </a:lnTo>
                  <a:lnTo>
                    <a:pt x="1259" y="523"/>
                  </a:lnTo>
                  <a:lnTo>
                    <a:pt x="1285" y="512"/>
                  </a:lnTo>
                  <a:lnTo>
                    <a:pt x="1311" y="503"/>
                  </a:lnTo>
                  <a:lnTo>
                    <a:pt x="1340" y="495"/>
                  </a:lnTo>
                  <a:lnTo>
                    <a:pt x="1371" y="490"/>
                  </a:lnTo>
                  <a:lnTo>
                    <a:pt x="1403" y="485"/>
                  </a:lnTo>
                  <a:lnTo>
                    <a:pt x="1437" y="484"/>
                  </a:lnTo>
                  <a:lnTo>
                    <a:pt x="1459" y="485"/>
                  </a:lnTo>
                  <a:lnTo>
                    <a:pt x="1480" y="488"/>
                  </a:lnTo>
                  <a:lnTo>
                    <a:pt x="1498" y="491"/>
                  </a:lnTo>
                  <a:lnTo>
                    <a:pt x="1517" y="495"/>
                  </a:lnTo>
                  <a:lnTo>
                    <a:pt x="1533" y="500"/>
                  </a:lnTo>
                  <a:lnTo>
                    <a:pt x="1548" y="506"/>
                  </a:lnTo>
                  <a:lnTo>
                    <a:pt x="1562" y="513"/>
                  </a:lnTo>
                  <a:lnTo>
                    <a:pt x="1576" y="522"/>
                  </a:lnTo>
                  <a:lnTo>
                    <a:pt x="1587" y="530"/>
                  </a:lnTo>
                  <a:lnTo>
                    <a:pt x="1598" y="540"/>
                  </a:lnTo>
                  <a:lnTo>
                    <a:pt x="1608" y="551"/>
                  </a:lnTo>
                  <a:lnTo>
                    <a:pt x="1617" y="563"/>
                  </a:lnTo>
                  <a:lnTo>
                    <a:pt x="1625" y="575"/>
                  </a:lnTo>
                  <a:lnTo>
                    <a:pt x="1631" y="588"/>
                  </a:lnTo>
                  <a:lnTo>
                    <a:pt x="1637" y="602"/>
                  </a:lnTo>
                  <a:lnTo>
                    <a:pt x="1643" y="616"/>
                  </a:lnTo>
                  <a:lnTo>
                    <a:pt x="1648" y="631"/>
                  </a:lnTo>
                  <a:lnTo>
                    <a:pt x="1651" y="647"/>
                  </a:lnTo>
                  <a:lnTo>
                    <a:pt x="1654" y="662"/>
                  </a:lnTo>
                  <a:lnTo>
                    <a:pt x="1657" y="679"/>
                  </a:lnTo>
                  <a:lnTo>
                    <a:pt x="1658" y="697"/>
                  </a:lnTo>
                  <a:lnTo>
                    <a:pt x="1659" y="713"/>
                  </a:lnTo>
                  <a:lnTo>
                    <a:pt x="1660" y="731"/>
                  </a:lnTo>
                  <a:lnTo>
                    <a:pt x="1660" y="749"/>
                  </a:lnTo>
                  <a:lnTo>
                    <a:pt x="1658" y="786"/>
                  </a:lnTo>
                  <a:lnTo>
                    <a:pt x="1655" y="823"/>
                  </a:lnTo>
                  <a:lnTo>
                    <a:pt x="1650" y="860"/>
                  </a:lnTo>
                  <a:lnTo>
                    <a:pt x="1644" y="897"/>
                  </a:lnTo>
                  <a:lnTo>
                    <a:pt x="1390" y="2085"/>
                  </a:lnTo>
                  <a:lnTo>
                    <a:pt x="2154" y="2085"/>
                  </a:lnTo>
                  <a:lnTo>
                    <a:pt x="2401" y="924"/>
                  </a:lnTo>
                  <a:lnTo>
                    <a:pt x="2406" y="898"/>
                  </a:lnTo>
                  <a:lnTo>
                    <a:pt x="2417" y="846"/>
                  </a:lnTo>
                  <a:lnTo>
                    <a:pt x="2427" y="811"/>
                  </a:lnTo>
                  <a:lnTo>
                    <a:pt x="2439" y="774"/>
                  </a:lnTo>
                  <a:lnTo>
                    <a:pt x="2446" y="756"/>
                  </a:lnTo>
                  <a:lnTo>
                    <a:pt x="2455" y="735"/>
                  </a:lnTo>
                  <a:lnTo>
                    <a:pt x="2464" y="715"/>
                  </a:lnTo>
                  <a:lnTo>
                    <a:pt x="2474" y="696"/>
                  </a:lnTo>
                  <a:lnTo>
                    <a:pt x="2485" y="676"/>
                  </a:lnTo>
                  <a:lnTo>
                    <a:pt x="2499" y="655"/>
                  </a:lnTo>
                  <a:lnTo>
                    <a:pt x="2512" y="637"/>
                  </a:lnTo>
                  <a:lnTo>
                    <a:pt x="2528" y="617"/>
                  </a:lnTo>
                  <a:lnTo>
                    <a:pt x="2544" y="599"/>
                  </a:lnTo>
                  <a:lnTo>
                    <a:pt x="2562" y="582"/>
                  </a:lnTo>
                  <a:lnTo>
                    <a:pt x="2580" y="565"/>
                  </a:lnTo>
                  <a:lnTo>
                    <a:pt x="2601" y="550"/>
                  </a:lnTo>
                  <a:lnTo>
                    <a:pt x="2624" y="536"/>
                  </a:lnTo>
                  <a:lnTo>
                    <a:pt x="2647" y="523"/>
                  </a:lnTo>
                  <a:lnTo>
                    <a:pt x="2673" y="512"/>
                  </a:lnTo>
                  <a:lnTo>
                    <a:pt x="2700" y="503"/>
                  </a:lnTo>
                  <a:lnTo>
                    <a:pt x="2729" y="495"/>
                  </a:lnTo>
                  <a:lnTo>
                    <a:pt x="2760" y="490"/>
                  </a:lnTo>
                  <a:lnTo>
                    <a:pt x="2793" y="485"/>
                  </a:lnTo>
                  <a:lnTo>
                    <a:pt x="2827" y="484"/>
                  </a:lnTo>
                  <a:lnTo>
                    <a:pt x="2849" y="485"/>
                  </a:lnTo>
                  <a:lnTo>
                    <a:pt x="2869" y="488"/>
                  </a:lnTo>
                  <a:lnTo>
                    <a:pt x="2888" y="491"/>
                  </a:lnTo>
                  <a:lnTo>
                    <a:pt x="2905" y="495"/>
                  </a:lnTo>
                  <a:lnTo>
                    <a:pt x="2921" y="500"/>
                  </a:lnTo>
                  <a:lnTo>
                    <a:pt x="2936" y="506"/>
                  </a:lnTo>
                  <a:lnTo>
                    <a:pt x="2951" y="513"/>
                  </a:lnTo>
                  <a:lnTo>
                    <a:pt x="2963" y="522"/>
                  </a:lnTo>
                  <a:lnTo>
                    <a:pt x="2974" y="530"/>
                  </a:lnTo>
                  <a:lnTo>
                    <a:pt x="2986" y="540"/>
                  </a:lnTo>
                  <a:lnTo>
                    <a:pt x="2995" y="551"/>
                  </a:lnTo>
                  <a:lnTo>
                    <a:pt x="3004" y="563"/>
                  </a:lnTo>
                  <a:lnTo>
                    <a:pt x="3012" y="575"/>
                  </a:lnTo>
                  <a:lnTo>
                    <a:pt x="3019" y="588"/>
                  </a:lnTo>
                  <a:lnTo>
                    <a:pt x="3025" y="602"/>
                  </a:lnTo>
                  <a:lnTo>
                    <a:pt x="3030" y="616"/>
                  </a:lnTo>
                  <a:lnTo>
                    <a:pt x="3034" y="631"/>
                  </a:lnTo>
                  <a:lnTo>
                    <a:pt x="3038" y="647"/>
                  </a:lnTo>
                  <a:lnTo>
                    <a:pt x="3042" y="662"/>
                  </a:lnTo>
                  <a:lnTo>
                    <a:pt x="3044" y="679"/>
                  </a:lnTo>
                  <a:lnTo>
                    <a:pt x="3045" y="697"/>
                  </a:lnTo>
                  <a:lnTo>
                    <a:pt x="3046" y="713"/>
                  </a:lnTo>
                  <a:lnTo>
                    <a:pt x="3047" y="731"/>
                  </a:lnTo>
                  <a:lnTo>
                    <a:pt x="3047" y="749"/>
                  </a:lnTo>
                  <a:lnTo>
                    <a:pt x="3045" y="786"/>
                  </a:lnTo>
                  <a:lnTo>
                    <a:pt x="3042" y="823"/>
                  </a:lnTo>
                  <a:lnTo>
                    <a:pt x="3036" y="860"/>
                  </a:lnTo>
                  <a:lnTo>
                    <a:pt x="3031" y="897"/>
                  </a:lnTo>
                  <a:lnTo>
                    <a:pt x="2776" y="2085"/>
                  </a:lnTo>
                  <a:lnTo>
                    <a:pt x="3440" y="2085"/>
                  </a:lnTo>
                  <a:lnTo>
                    <a:pt x="3814" y="340"/>
                  </a:lnTo>
                  <a:lnTo>
                    <a:pt x="3806" y="320"/>
                  </a:lnTo>
                  <a:lnTo>
                    <a:pt x="3797" y="300"/>
                  </a:lnTo>
                  <a:lnTo>
                    <a:pt x="3787" y="282"/>
                  </a:lnTo>
                  <a:lnTo>
                    <a:pt x="3777" y="263"/>
                  </a:lnTo>
                  <a:lnTo>
                    <a:pt x="3766" y="245"/>
                  </a:lnTo>
                  <a:lnTo>
                    <a:pt x="3754" y="229"/>
                  </a:lnTo>
                  <a:lnTo>
                    <a:pt x="3742" y="212"/>
                  </a:lnTo>
                  <a:lnTo>
                    <a:pt x="3729" y="196"/>
                  </a:lnTo>
                  <a:lnTo>
                    <a:pt x="3715" y="180"/>
                  </a:lnTo>
                  <a:lnTo>
                    <a:pt x="3701" y="166"/>
                  </a:lnTo>
                  <a:lnTo>
                    <a:pt x="3685" y="151"/>
                  </a:lnTo>
                  <a:lnTo>
                    <a:pt x="3670" y="138"/>
                  </a:lnTo>
                  <a:lnTo>
                    <a:pt x="3653" y="124"/>
                  </a:lnTo>
                  <a:lnTo>
                    <a:pt x="3636" y="112"/>
                  </a:lnTo>
                  <a:lnTo>
                    <a:pt x="3618" y="100"/>
                  </a:lnTo>
                  <a:lnTo>
                    <a:pt x="3600" y="89"/>
                  </a:lnTo>
                  <a:lnTo>
                    <a:pt x="3581" y="79"/>
                  </a:lnTo>
                  <a:lnTo>
                    <a:pt x="3561" y="68"/>
                  </a:lnTo>
                  <a:lnTo>
                    <a:pt x="3541" y="59"/>
                  </a:lnTo>
                  <a:lnTo>
                    <a:pt x="3520" y="51"/>
                  </a:lnTo>
                  <a:lnTo>
                    <a:pt x="3500" y="42"/>
                  </a:lnTo>
                  <a:lnTo>
                    <a:pt x="3478" y="35"/>
                  </a:lnTo>
                  <a:lnTo>
                    <a:pt x="3455" y="29"/>
                  </a:lnTo>
                  <a:lnTo>
                    <a:pt x="3433" y="23"/>
                  </a:lnTo>
                  <a:lnTo>
                    <a:pt x="3409" y="18"/>
                  </a:lnTo>
                  <a:lnTo>
                    <a:pt x="3385" y="13"/>
                  </a:lnTo>
                  <a:lnTo>
                    <a:pt x="3361" y="9"/>
                  </a:lnTo>
                  <a:lnTo>
                    <a:pt x="3337" y="6"/>
                  </a:lnTo>
                  <a:lnTo>
                    <a:pt x="3311" y="3"/>
                  </a:lnTo>
                  <a:lnTo>
                    <a:pt x="3285" y="2"/>
                  </a:lnTo>
                  <a:lnTo>
                    <a:pt x="3259" y="1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86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26171b50929_0_610"/>
          <p:cNvSpPr/>
          <p:nvPr/>
        </p:nvSpPr>
        <p:spPr>
          <a:xfrm>
            <a:off x="-22500" y="7810500"/>
            <a:ext cx="1198800" cy="2476500"/>
          </a:xfrm>
          <a:prstGeom prst="rect">
            <a:avLst/>
          </a:prstGeom>
          <a:solidFill>
            <a:srgbClr val="3A74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62" name="Google Shape;962;g26171b50929_0_610"/>
          <p:cNvPicPr preferRelativeResize="0"/>
          <p:nvPr/>
        </p:nvPicPr>
        <p:blipFill rotWithShape="1">
          <a:blip r:embed="rId3">
            <a:alphaModFix/>
          </a:blip>
          <a:srcRect t="15938" r="64417"/>
          <a:stretch/>
        </p:blipFill>
        <p:spPr>
          <a:xfrm>
            <a:off x="12192000" y="0"/>
            <a:ext cx="6096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g26171b50929_0_610"/>
          <p:cNvSpPr txBox="1"/>
          <p:nvPr/>
        </p:nvSpPr>
        <p:spPr>
          <a:xfrm>
            <a:off x="1820200" y="1385375"/>
            <a:ext cx="9939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4D7E"/>
              </a:buClr>
              <a:buSzPts val="3088"/>
              <a:buFont typeface="Roboto Light"/>
              <a:buNone/>
            </a:pPr>
            <a:r>
              <a:rPr lang="pt-BR" sz="4500" b="1" i="0" u="none" strike="noStrike" cap="none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Inoculante brasileiro</a:t>
            </a:r>
            <a:r>
              <a:rPr lang="pt-BR" sz="4500" b="0" i="0" u="none" strike="noStrike" cap="none">
                <a:solidFill>
                  <a:srgbClr val="1D4D7E"/>
                </a:solidFill>
                <a:latin typeface="Roboto Light"/>
                <a:ea typeface="Roboto Light"/>
                <a:cs typeface="Roboto Light"/>
                <a:sym typeface="Roboto Light"/>
              </a:rPr>
              <a:t> capaz de </a:t>
            </a:r>
            <a:r>
              <a:rPr lang="pt-BR" sz="4500" b="1" i="0" u="none" strike="noStrike" cap="none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aumentar eficiência de uso de fósforo</a:t>
            </a:r>
            <a:endParaRPr sz="4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g26171b50929_0_610"/>
          <p:cNvSpPr/>
          <p:nvPr/>
        </p:nvSpPr>
        <p:spPr>
          <a:xfrm>
            <a:off x="1867075" y="2735175"/>
            <a:ext cx="909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3000" b="1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Tecnologia é capaz de diminuir a dependência externa por adubos fosfatados</a:t>
            </a:r>
            <a:endParaRPr sz="3000" b="1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5" name="Google Shape;965;g26171b50929_0_610"/>
          <p:cNvSpPr txBox="1"/>
          <p:nvPr/>
        </p:nvSpPr>
        <p:spPr>
          <a:xfrm>
            <a:off x="1714675" y="4358150"/>
            <a:ext cx="9942600" cy="535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Capaz de gerar aumento de 10% da produtividade (soja e milho)</a:t>
            </a:r>
            <a:endParaRPr sz="3000" b="0" i="0" u="none" strike="noStrike" cap="none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Formulado com duas bactérias:  </a:t>
            </a:r>
            <a:r>
              <a:rPr lang="pt-BR" sz="3000" b="0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B. </a:t>
            </a:r>
            <a:r>
              <a:rPr lang="pt-BR" sz="3000" b="0" i="1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subtilis</a:t>
            </a: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pt-BR" sz="3000" b="0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B. </a:t>
            </a:r>
            <a:r>
              <a:rPr lang="pt-BR" sz="3000" b="0" i="1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megaterium</a:t>
            </a:r>
            <a:r>
              <a:rPr lang="pt-BR" sz="30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(uma encontrada no solo e outra no milho)</a:t>
            </a:r>
            <a:endParaRPr sz="3000" b="0" i="0" u="none" strike="noStrike" cap="none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Capaz de solubilizar fontes poucos solúveis de P</a:t>
            </a:r>
            <a:endParaRPr sz="3000" b="0" i="0" u="none" strike="noStrike" cap="none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Aumenta a absorção de fósforo nas plantas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endParaRPr lang="pt-BR" sz="30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419100">
              <a:spcBef>
                <a:spcPts val="1000"/>
              </a:spcBef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00CC99"/>
                </a:solidFill>
                <a:latin typeface="Roboto"/>
                <a:ea typeface="Roboto"/>
                <a:cs typeface="Roboto"/>
                <a:sym typeface="Roboto"/>
              </a:rPr>
              <a:t>Mesmas bactérias estão presentes em inoculante para a cana-de-açúcar</a:t>
            </a:r>
            <a:endParaRPr sz="3000" b="0" i="0" u="none" strike="noStrike" cap="none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6" name="Google Shape;966;g26171b50929_0_610"/>
          <p:cNvSpPr/>
          <p:nvPr/>
        </p:nvSpPr>
        <p:spPr>
          <a:xfrm>
            <a:off x="-22500" y="0"/>
            <a:ext cx="1198800" cy="7810500"/>
          </a:xfrm>
          <a:prstGeom prst="rect">
            <a:avLst/>
          </a:prstGeom>
          <a:solidFill>
            <a:srgbClr val="1D4D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7" name="Google Shape;967;g26171b50929_0_610"/>
          <p:cNvSpPr txBox="1"/>
          <p:nvPr/>
        </p:nvSpPr>
        <p:spPr>
          <a:xfrm rot="-5400000">
            <a:off x="-3964500" y="4962900"/>
            <a:ext cx="90828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pt-BR" sz="5900" b="1" i="0" u="none" strike="noStrike" cap="none" dirty="0">
                <a:solidFill>
                  <a:srgbClr val="B4D0E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2019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      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Light"/>
              </a:rPr>
              <a:t>  Nossos 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Insumos</a:t>
            </a:r>
            <a:endParaRPr sz="5900" b="1" i="0" u="none" strike="noStrike" cap="none" dirty="0">
              <a:solidFill>
                <a:srgbClr val="FFFFF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Roboto Light"/>
            </a:endParaRPr>
          </a:p>
        </p:txBody>
      </p:sp>
      <p:sp>
        <p:nvSpPr>
          <p:cNvPr id="968" name="Google Shape;968;g26171b50929_0_610"/>
          <p:cNvSpPr txBox="1"/>
          <p:nvPr/>
        </p:nvSpPr>
        <p:spPr>
          <a:xfrm>
            <a:off x="6955950" y="301550"/>
            <a:ext cx="391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Embrapa </a:t>
            </a:r>
            <a:r>
              <a:rPr lang="pt-BR" sz="2400" b="1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Milho e Sorgo</a:t>
            </a:r>
            <a:endParaRPr sz="3600" b="1" i="1" u="none" strike="noStrike" cap="none" dirty="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69" name="Google Shape;969;g26171b50929_0_610"/>
          <p:cNvGrpSpPr/>
          <p:nvPr/>
        </p:nvGrpSpPr>
        <p:grpSpPr>
          <a:xfrm>
            <a:off x="11073526" y="377750"/>
            <a:ext cx="1290300" cy="1288950"/>
            <a:chOff x="3498" y="1815"/>
            <a:chExt cx="696" cy="696"/>
          </a:xfrm>
        </p:grpSpPr>
        <p:sp>
          <p:nvSpPr>
            <p:cNvPr id="970" name="Google Shape;970;g26171b50929_0_610"/>
            <p:cNvSpPr/>
            <p:nvPr/>
          </p:nvSpPr>
          <p:spPr>
            <a:xfrm>
              <a:off x="3498" y="1815"/>
              <a:ext cx="600" cy="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g26171b50929_0_610"/>
            <p:cNvSpPr/>
            <p:nvPr/>
          </p:nvSpPr>
          <p:spPr>
            <a:xfrm>
              <a:off x="3512" y="1815"/>
              <a:ext cx="678" cy="281"/>
            </a:xfrm>
            <a:custGeom>
              <a:avLst/>
              <a:gdLst/>
              <a:ahLst/>
              <a:cxnLst/>
              <a:rect l="l" t="t" r="r" b="b"/>
              <a:pathLst>
                <a:path w="15954" h="6607" extrusionOk="0">
                  <a:moveTo>
                    <a:pt x="7871" y="0"/>
                  </a:moveTo>
                  <a:lnTo>
                    <a:pt x="7526" y="7"/>
                  </a:lnTo>
                  <a:lnTo>
                    <a:pt x="7186" y="28"/>
                  </a:lnTo>
                  <a:lnTo>
                    <a:pt x="6850" y="63"/>
                  </a:lnTo>
                  <a:lnTo>
                    <a:pt x="6516" y="111"/>
                  </a:lnTo>
                  <a:lnTo>
                    <a:pt x="6188" y="172"/>
                  </a:lnTo>
                  <a:lnTo>
                    <a:pt x="5864" y="246"/>
                  </a:lnTo>
                  <a:lnTo>
                    <a:pt x="5547" y="333"/>
                  </a:lnTo>
                  <a:lnTo>
                    <a:pt x="5233" y="432"/>
                  </a:lnTo>
                  <a:lnTo>
                    <a:pt x="4924" y="543"/>
                  </a:lnTo>
                  <a:lnTo>
                    <a:pt x="4623" y="666"/>
                  </a:lnTo>
                  <a:lnTo>
                    <a:pt x="4327" y="800"/>
                  </a:lnTo>
                  <a:lnTo>
                    <a:pt x="4037" y="946"/>
                  </a:lnTo>
                  <a:lnTo>
                    <a:pt x="3754" y="1102"/>
                  </a:lnTo>
                  <a:lnTo>
                    <a:pt x="3478" y="1269"/>
                  </a:lnTo>
                  <a:lnTo>
                    <a:pt x="3210" y="1447"/>
                  </a:lnTo>
                  <a:lnTo>
                    <a:pt x="2948" y="1634"/>
                  </a:lnTo>
                  <a:lnTo>
                    <a:pt x="2694" y="1832"/>
                  </a:lnTo>
                  <a:lnTo>
                    <a:pt x="2448" y="2038"/>
                  </a:lnTo>
                  <a:lnTo>
                    <a:pt x="2211" y="2254"/>
                  </a:lnTo>
                  <a:lnTo>
                    <a:pt x="1982" y="2480"/>
                  </a:lnTo>
                  <a:lnTo>
                    <a:pt x="1761" y="2714"/>
                  </a:lnTo>
                  <a:lnTo>
                    <a:pt x="1551" y="2956"/>
                  </a:lnTo>
                  <a:lnTo>
                    <a:pt x="1349" y="3206"/>
                  </a:lnTo>
                  <a:lnTo>
                    <a:pt x="1157" y="3465"/>
                  </a:lnTo>
                  <a:lnTo>
                    <a:pt x="975" y="3731"/>
                  </a:lnTo>
                  <a:lnTo>
                    <a:pt x="803" y="4004"/>
                  </a:lnTo>
                  <a:lnTo>
                    <a:pt x="641" y="4284"/>
                  </a:lnTo>
                  <a:lnTo>
                    <a:pt x="490" y="4572"/>
                  </a:lnTo>
                  <a:lnTo>
                    <a:pt x="351" y="4866"/>
                  </a:lnTo>
                  <a:lnTo>
                    <a:pt x="222" y="5165"/>
                  </a:lnTo>
                  <a:lnTo>
                    <a:pt x="105" y="5471"/>
                  </a:lnTo>
                  <a:lnTo>
                    <a:pt x="0" y="5783"/>
                  </a:lnTo>
                  <a:lnTo>
                    <a:pt x="2545" y="5783"/>
                  </a:lnTo>
                  <a:lnTo>
                    <a:pt x="2637" y="5596"/>
                  </a:lnTo>
                  <a:lnTo>
                    <a:pt x="2734" y="5413"/>
                  </a:lnTo>
                  <a:lnTo>
                    <a:pt x="2837" y="5234"/>
                  </a:lnTo>
                  <a:lnTo>
                    <a:pt x="2947" y="5060"/>
                  </a:lnTo>
                  <a:lnTo>
                    <a:pt x="3062" y="4889"/>
                  </a:lnTo>
                  <a:lnTo>
                    <a:pt x="3183" y="4723"/>
                  </a:lnTo>
                  <a:lnTo>
                    <a:pt x="3310" y="4561"/>
                  </a:lnTo>
                  <a:lnTo>
                    <a:pt x="3442" y="4404"/>
                  </a:lnTo>
                  <a:lnTo>
                    <a:pt x="3579" y="4252"/>
                  </a:lnTo>
                  <a:lnTo>
                    <a:pt x="3721" y="4104"/>
                  </a:lnTo>
                  <a:lnTo>
                    <a:pt x="3869" y="3962"/>
                  </a:lnTo>
                  <a:lnTo>
                    <a:pt x="4022" y="3824"/>
                  </a:lnTo>
                  <a:lnTo>
                    <a:pt x="4179" y="3693"/>
                  </a:lnTo>
                  <a:lnTo>
                    <a:pt x="4339" y="3566"/>
                  </a:lnTo>
                  <a:lnTo>
                    <a:pt x="4506" y="3446"/>
                  </a:lnTo>
                  <a:lnTo>
                    <a:pt x="4676" y="3330"/>
                  </a:lnTo>
                  <a:lnTo>
                    <a:pt x="4851" y="3221"/>
                  </a:lnTo>
                  <a:lnTo>
                    <a:pt x="5030" y="3117"/>
                  </a:lnTo>
                  <a:lnTo>
                    <a:pt x="5211" y="3020"/>
                  </a:lnTo>
                  <a:lnTo>
                    <a:pt x="5398" y="2929"/>
                  </a:lnTo>
                  <a:lnTo>
                    <a:pt x="5588" y="2845"/>
                  </a:lnTo>
                  <a:lnTo>
                    <a:pt x="5781" y="2768"/>
                  </a:lnTo>
                  <a:lnTo>
                    <a:pt x="5977" y="2696"/>
                  </a:lnTo>
                  <a:lnTo>
                    <a:pt x="6177" y="2632"/>
                  </a:lnTo>
                  <a:lnTo>
                    <a:pt x="6379" y="2575"/>
                  </a:lnTo>
                  <a:lnTo>
                    <a:pt x="6584" y="2525"/>
                  </a:lnTo>
                  <a:lnTo>
                    <a:pt x="6793" y="2482"/>
                  </a:lnTo>
                  <a:lnTo>
                    <a:pt x="7004" y="2447"/>
                  </a:lnTo>
                  <a:lnTo>
                    <a:pt x="7218" y="2420"/>
                  </a:lnTo>
                  <a:lnTo>
                    <a:pt x="7433" y="2399"/>
                  </a:lnTo>
                  <a:lnTo>
                    <a:pt x="7651" y="2388"/>
                  </a:lnTo>
                  <a:lnTo>
                    <a:pt x="7871" y="2384"/>
                  </a:lnTo>
                  <a:lnTo>
                    <a:pt x="8120" y="2389"/>
                  </a:lnTo>
                  <a:lnTo>
                    <a:pt x="8366" y="2404"/>
                  </a:lnTo>
                  <a:lnTo>
                    <a:pt x="8609" y="2429"/>
                  </a:lnTo>
                  <a:lnTo>
                    <a:pt x="8849" y="2464"/>
                  </a:lnTo>
                  <a:lnTo>
                    <a:pt x="9086" y="2510"/>
                  </a:lnTo>
                  <a:lnTo>
                    <a:pt x="9319" y="2564"/>
                  </a:lnTo>
                  <a:lnTo>
                    <a:pt x="9549" y="2628"/>
                  </a:lnTo>
                  <a:lnTo>
                    <a:pt x="9775" y="2700"/>
                  </a:lnTo>
                  <a:lnTo>
                    <a:pt x="9997" y="2781"/>
                  </a:lnTo>
                  <a:lnTo>
                    <a:pt x="10215" y="2871"/>
                  </a:lnTo>
                  <a:lnTo>
                    <a:pt x="10428" y="2969"/>
                  </a:lnTo>
                  <a:lnTo>
                    <a:pt x="10637" y="3076"/>
                  </a:lnTo>
                  <a:lnTo>
                    <a:pt x="10840" y="3191"/>
                  </a:lnTo>
                  <a:lnTo>
                    <a:pt x="11039" y="3313"/>
                  </a:lnTo>
                  <a:lnTo>
                    <a:pt x="11232" y="3442"/>
                  </a:lnTo>
                  <a:lnTo>
                    <a:pt x="11420" y="3580"/>
                  </a:lnTo>
                  <a:lnTo>
                    <a:pt x="11601" y="3724"/>
                  </a:lnTo>
                  <a:lnTo>
                    <a:pt x="11778" y="3875"/>
                  </a:lnTo>
                  <a:lnTo>
                    <a:pt x="11948" y="4033"/>
                  </a:lnTo>
                  <a:lnTo>
                    <a:pt x="12112" y="4198"/>
                  </a:lnTo>
                  <a:lnTo>
                    <a:pt x="12269" y="4369"/>
                  </a:lnTo>
                  <a:lnTo>
                    <a:pt x="12420" y="4546"/>
                  </a:lnTo>
                  <a:lnTo>
                    <a:pt x="12563" y="4729"/>
                  </a:lnTo>
                  <a:lnTo>
                    <a:pt x="12699" y="4917"/>
                  </a:lnTo>
                  <a:lnTo>
                    <a:pt x="12828" y="5112"/>
                  </a:lnTo>
                  <a:lnTo>
                    <a:pt x="12950" y="5312"/>
                  </a:lnTo>
                  <a:lnTo>
                    <a:pt x="13063" y="5516"/>
                  </a:lnTo>
                  <a:lnTo>
                    <a:pt x="13169" y="5725"/>
                  </a:lnTo>
                  <a:lnTo>
                    <a:pt x="13267" y="5939"/>
                  </a:lnTo>
                  <a:lnTo>
                    <a:pt x="13355" y="6158"/>
                  </a:lnTo>
                  <a:lnTo>
                    <a:pt x="13436" y="6381"/>
                  </a:lnTo>
                  <a:lnTo>
                    <a:pt x="13508" y="6607"/>
                  </a:lnTo>
                  <a:lnTo>
                    <a:pt x="15954" y="6607"/>
                  </a:lnTo>
                  <a:lnTo>
                    <a:pt x="15875" y="6257"/>
                  </a:lnTo>
                  <a:lnTo>
                    <a:pt x="15781" y="5912"/>
                  </a:lnTo>
                  <a:lnTo>
                    <a:pt x="15671" y="5573"/>
                  </a:lnTo>
                  <a:lnTo>
                    <a:pt x="15550" y="5241"/>
                  </a:lnTo>
                  <a:lnTo>
                    <a:pt x="15413" y="4916"/>
                  </a:lnTo>
                  <a:lnTo>
                    <a:pt x="15264" y="4597"/>
                  </a:lnTo>
                  <a:lnTo>
                    <a:pt x="15102" y="4287"/>
                  </a:lnTo>
                  <a:lnTo>
                    <a:pt x="14926" y="3985"/>
                  </a:lnTo>
                  <a:lnTo>
                    <a:pt x="14740" y="3690"/>
                  </a:lnTo>
                  <a:lnTo>
                    <a:pt x="14541" y="3404"/>
                  </a:lnTo>
                  <a:lnTo>
                    <a:pt x="14330" y="3128"/>
                  </a:lnTo>
                  <a:lnTo>
                    <a:pt x="14109" y="2860"/>
                  </a:lnTo>
                  <a:lnTo>
                    <a:pt x="13876" y="2602"/>
                  </a:lnTo>
                  <a:lnTo>
                    <a:pt x="13634" y="2354"/>
                  </a:lnTo>
                  <a:lnTo>
                    <a:pt x="13381" y="2117"/>
                  </a:lnTo>
                  <a:lnTo>
                    <a:pt x="13118" y="1890"/>
                  </a:lnTo>
                  <a:lnTo>
                    <a:pt x="12847" y="1674"/>
                  </a:lnTo>
                  <a:lnTo>
                    <a:pt x="12565" y="1470"/>
                  </a:lnTo>
                  <a:lnTo>
                    <a:pt x="12275" y="1277"/>
                  </a:lnTo>
                  <a:lnTo>
                    <a:pt x="11977" y="1096"/>
                  </a:lnTo>
                  <a:lnTo>
                    <a:pt x="11671" y="928"/>
                  </a:lnTo>
                  <a:lnTo>
                    <a:pt x="11357" y="773"/>
                  </a:lnTo>
                  <a:lnTo>
                    <a:pt x="11036" y="631"/>
                  </a:lnTo>
                  <a:lnTo>
                    <a:pt x="10707" y="502"/>
                  </a:lnTo>
                  <a:lnTo>
                    <a:pt x="10373" y="387"/>
                  </a:lnTo>
                  <a:lnTo>
                    <a:pt x="10031" y="287"/>
                  </a:lnTo>
                  <a:lnTo>
                    <a:pt x="9684" y="201"/>
                  </a:lnTo>
                  <a:lnTo>
                    <a:pt x="9331" y="129"/>
                  </a:lnTo>
                  <a:lnTo>
                    <a:pt x="8973" y="73"/>
                  </a:lnTo>
                  <a:lnTo>
                    <a:pt x="8611" y="33"/>
                  </a:lnTo>
                  <a:lnTo>
                    <a:pt x="8242" y="8"/>
                  </a:lnTo>
                  <a:lnTo>
                    <a:pt x="7871" y="0"/>
                  </a:lnTo>
                  <a:close/>
                  <a:moveTo>
                    <a:pt x="7203" y="891"/>
                  </a:moveTo>
                  <a:lnTo>
                    <a:pt x="7200" y="869"/>
                  </a:lnTo>
                  <a:lnTo>
                    <a:pt x="7197" y="850"/>
                  </a:lnTo>
                  <a:lnTo>
                    <a:pt x="7193" y="833"/>
                  </a:lnTo>
                  <a:lnTo>
                    <a:pt x="7189" y="819"/>
                  </a:lnTo>
                  <a:lnTo>
                    <a:pt x="7184" y="806"/>
                  </a:lnTo>
                  <a:lnTo>
                    <a:pt x="7179" y="796"/>
                  </a:lnTo>
                  <a:lnTo>
                    <a:pt x="7172" y="788"/>
                  </a:lnTo>
                  <a:lnTo>
                    <a:pt x="7167" y="781"/>
                  </a:lnTo>
                  <a:lnTo>
                    <a:pt x="7161" y="776"/>
                  </a:lnTo>
                  <a:lnTo>
                    <a:pt x="7156" y="772"/>
                  </a:lnTo>
                  <a:lnTo>
                    <a:pt x="7150" y="769"/>
                  </a:lnTo>
                  <a:lnTo>
                    <a:pt x="7145" y="767"/>
                  </a:lnTo>
                  <a:lnTo>
                    <a:pt x="7135" y="766"/>
                  </a:lnTo>
                  <a:lnTo>
                    <a:pt x="7127" y="765"/>
                  </a:lnTo>
                  <a:lnTo>
                    <a:pt x="7122" y="765"/>
                  </a:lnTo>
                  <a:lnTo>
                    <a:pt x="7117" y="766"/>
                  </a:lnTo>
                  <a:lnTo>
                    <a:pt x="7106" y="767"/>
                  </a:lnTo>
                  <a:lnTo>
                    <a:pt x="7098" y="770"/>
                  </a:lnTo>
                  <a:lnTo>
                    <a:pt x="7091" y="773"/>
                  </a:lnTo>
                  <a:lnTo>
                    <a:pt x="7085" y="776"/>
                  </a:lnTo>
                  <a:lnTo>
                    <a:pt x="7080" y="780"/>
                  </a:lnTo>
                  <a:lnTo>
                    <a:pt x="7076" y="785"/>
                  </a:lnTo>
                  <a:lnTo>
                    <a:pt x="7072" y="789"/>
                  </a:lnTo>
                  <a:lnTo>
                    <a:pt x="7070" y="794"/>
                  </a:lnTo>
                  <a:lnTo>
                    <a:pt x="7067" y="800"/>
                  </a:lnTo>
                  <a:lnTo>
                    <a:pt x="7064" y="809"/>
                  </a:lnTo>
                  <a:lnTo>
                    <a:pt x="7061" y="820"/>
                  </a:lnTo>
                  <a:lnTo>
                    <a:pt x="7059" y="832"/>
                  </a:lnTo>
                  <a:lnTo>
                    <a:pt x="7057" y="847"/>
                  </a:lnTo>
                  <a:lnTo>
                    <a:pt x="7057" y="864"/>
                  </a:lnTo>
                  <a:lnTo>
                    <a:pt x="7057" y="884"/>
                  </a:lnTo>
                  <a:lnTo>
                    <a:pt x="7059" y="906"/>
                  </a:lnTo>
                  <a:lnTo>
                    <a:pt x="7125" y="1570"/>
                  </a:lnTo>
                  <a:lnTo>
                    <a:pt x="7127" y="1585"/>
                  </a:lnTo>
                  <a:lnTo>
                    <a:pt x="7130" y="1601"/>
                  </a:lnTo>
                  <a:lnTo>
                    <a:pt x="7132" y="1610"/>
                  </a:lnTo>
                  <a:lnTo>
                    <a:pt x="7135" y="1620"/>
                  </a:lnTo>
                  <a:lnTo>
                    <a:pt x="7138" y="1629"/>
                  </a:lnTo>
                  <a:lnTo>
                    <a:pt x="7141" y="1638"/>
                  </a:lnTo>
                  <a:lnTo>
                    <a:pt x="7147" y="1647"/>
                  </a:lnTo>
                  <a:lnTo>
                    <a:pt x="7152" y="1655"/>
                  </a:lnTo>
                  <a:lnTo>
                    <a:pt x="7158" y="1662"/>
                  </a:lnTo>
                  <a:lnTo>
                    <a:pt x="7164" y="1668"/>
                  </a:lnTo>
                  <a:lnTo>
                    <a:pt x="7172" y="1674"/>
                  </a:lnTo>
                  <a:lnTo>
                    <a:pt x="7181" y="1678"/>
                  </a:lnTo>
                  <a:lnTo>
                    <a:pt x="7190" y="1680"/>
                  </a:lnTo>
                  <a:lnTo>
                    <a:pt x="7200" y="1681"/>
                  </a:lnTo>
                  <a:lnTo>
                    <a:pt x="7204" y="1681"/>
                  </a:lnTo>
                  <a:lnTo>
                    <a:pt x="7208" y="1680"/>
                  </a:lnTo>
                  <a:lnTo>
                    <a:pt x="7216" y="1679"/>
                  </a:lnTo>
                  <a:lnTo>
                    <a:pt x="7223" y="1678"/>
                  </a:lnTo>
                  <a:lnTo>
                    <a:pt x="7229" y="1675"/>
                  </a:lnTo>
                  <a:lnTo>
                    <a:pt x="7235" y="1672"/>
                  </a:lnTo>
                  <a:lnTo>
                    <a:pt x="7242" y="1667"/>
                  </a:lnTo>
                  <a:lnTo>
                    <a:pt x="7247" y="1663"/>
                  </a:lnTo>
                  <a:lnTo>
                    <a:pt x="7251" y="1658"/>
                  </a:lnTo>
                  <a:lnTo>
                    <a:pt x="7255" y="1652"/>
                  </a:lnTo>
                  <a:lnTo>
                    <a:pt x="7260" y="1644"/>
                  </a:lnTo>
                  <a:lnTo>
                    <a:pt x="7263" y="1633"/>
                  </a:lnTo>
                  <a:lnTo>
                    <a:pt x="7266" y="1623"/>
                  </a:lnTo>
                  <a:lnTo>
                    <a:pt x="7268" y="1611"/>
                  </a:lnTo>
                  <a:lnTo>
                    <a:pt x="7270" y="1599"/>
                  </a:lnTo>
                  <a:lnTo>
                    <a:pt x="7270" y="1586"/>
                  </a:lnTo>
                  <a:lnTo>
                    <a:pt x="7270" y="1571"/>
                  </a:lnTo>
                  <a:lnTo>
                    <a:pt x="7269" y="1556"/>
                  </a:lnTo>
                  <a:lnTo>
                    <a:pt x="7203" y="891"/>
                  </a:lnTo>
                  <a:close/>
                  <a:moveTo>
                    <a:pt x="10336" y="1145"/>
                  </a:moveTo>
                  <a:lnTo>
                    <a:pt x="10329" y="1143"/>
                  </a:lnTo>
                  <a:lnTo>
                    <a:pt x="10323" y="1141"/>
                  </a:lnTo>
                  <a:lnTo>
                    <a:pt x="10317" y="1140"/>
                  </a:lnTo>
                  <a:lnTo>
                    <a:pt x="10311" y="1140"/>
                  </a:lnTo>
                  <a:lnTo>
                    <a:pt x="10304" y="1141"/>
                  </a:lnTo>
                  <a:lnTo>
                    <a:pt x="10296" y="1143"/>
                  </a:lnTo>
                  <a:lnTo>
                    <a:pt x="10289" y="1146"/>
                  </a:lnTo>
                  <a:lnTo>
                    <a:pt x="10283" y="1150"/>
                  </a:lnTo>
                  <a:lnTo>
                    <a:pt x="10277" y="1155"/>
                  </a:lnTo>
                  <a:lnTo>
                    <a:pt x="10271" y="1160"/>
                  </a:lnTo>
                  <a:lnTo>
                    <a:pt x="10264" y="1167"/>
                  </a:lnTo>
                  <a:lnTo>
                    <a:pt x="10259" y="1175"/>
                  </a:lnTo>
                  <a:lnTo>
                    <a:pt x="10249" y="1191"/>
                  </a:lnTo>
                  <a:lnTo>
                    <a:pt x="10240" y="1210"/>
                  </a:lnTo>
                  <a:lnTo>
                    <a:pt x="10231" y="1229"/>
                  </a:lnTo>
                  <a:lnTo>
                    <a:pt x="10224" y="1247"/>
                  </a:lnTo>
                  <a:lnTo>
                    <a:pt x="10005" y="1877"/>
                  </a:lnTo>
                  <a:lnTo>
                    <a:pt x="10000" y="1894"/>
                  </a:lnTo>
                  <a:lnTo>
                    <a:pt x="9996" y="1913"/>
                  </a:lnTo>
                  <a:lnTo>
                    <a:pt x="9994" y="1923"/>
                  </a:lnTo>
                  <a:lnTo>
                    <a:pt x="9993" y="1932"/>
                  </a:lnTo>
                  <a:lnTo>
                    <a:pt x="9993" y="1943"/>
                  </a:lnTo>
                  <a:lnTo>
                    <a:pt x="9993" y="1953"/>
                  </a:lnTo>
                  <a:lnTo>
                    <a:pt x="9994" y="1962"/>
                  </a:lnTo>
                  <a:lnTo>
                    <a:pt x="9996" y="1972"/>
                  </a:lnTo>
                  <a:lnTo>
                    <a:pt x="9999" y="1980"/>
                  </a:lnTo>
                  <a:lnTo>
                    <a:pt x="10003" y="1988"/>
                  </a:lnTo>
                  <a:lnTo>
                    <a:pt x="10010" y="1995"/>
                  </a:lnTo>
                  <a:lnTo>
                    <a:pt x="10016" y="2002"/>
                  </a:lnTo>
                  <a:lnTo>
                    <a:pt x="10025" y="2008"/>
                  </a:lnTo>
                  <a:lnTo>
                    <a:pt x="10035" y="2012"/>
                  </a:lnTo>
                  <a:lnTo>
                    <a:pt x="10042" y="2014"/>
                  </a:lnTo>
                  <a:lnTo>
                    <a:pt x="10047" y="2015"/>
                  </a:lnTo>
                  <a:lnTo>
                    <a:pt x="10053" y="2016"/>
                  </a:lnTo>
                  <a:lnTo>
                    <a:pt x="10058" y="2016"/>
                  </a:lnTo>
                  <a:lnTo>
                    <a:pt x="10067" y="2016"/>
                  </a:lnTo>
                  <a:lnTo>
                    <a:pt x="10076" y="2014"/>
                  </a:lnTo>
                  <a:lnTo>
                    <a:pt x="10083" y="2010"/>
                  </a:lnTo>
                  <a:lnTo>
                    <a:pt x="10090" y="2006"/>
                  </a:lnTo>
                  <a:lnTo>
                    <a:pt x="10097" y="2001"/>
                  </a:lnTo>
                  <a:lnTo>
                    <a:pt x="10103" y="1994"/>
                  </a:lnTo>
                  <a:lnTo>
                    <a:pt x="10110" y="1988"/>
                  </a:lnTo>
                  <a:lnTo>
                    <a:pt x="10115" y="1981"/>
                  </a:lnTo>
                  <a:lnTo>
                    <a:pt x="10124" y="1967"/>
                  </a:lnTo>
                  <a:lnTo>
                    <a:pt x="10132" y="1951"/>
                  </a:lnTo>
                  <a:lnTo>
                    <a:pt x="10138" y="1938"/>
                  </a:lnTo>
                  <a:lnTo>
                    <a:pt x="10143" y="1925"/>
                  </a:lnTo>
                  <a:lnTo>
                    <a:pt x="10361" y="1295"/>
                  </a:lnTo>
                  <a:lnTo>
                    <a:pt x="10369" y="1272"/>
                  </a:lnTo>
                  <a:lnTo>
                    <a:pt x="10374" y="1252"/>
                  </a:lnTo>
                  <a:lnTo>
                    <a:pt x="10378" y="1235"/>
                  </a:lnTo>
                  <a:lnTo>
                    <a:pt x="10379" y="1219"/>
                  </a:lnTo>
                  <a:lnTo>
                    <a:pt x="10380" y="1206"/>
                  </a:lnTo>
                  <a:lnTo>
                    <a:pt x="10379" y="1193"/>
                  </a:lnTo>
                  <a:lnTo>
                    <a:pt x="10377" y="1184"/>
                  </a:lnTo>
                  <a:lnTo>
                    <a:pt x="10374" y="1175"/>
                  </a:lnTo>
                  <a:lnTo>
                    <a:pt x="10370" y="1169"/>
                  </a:lnTo>
                  <a:lnTo>
                    <a:pt x="10365" y="1162"/>
                  </a:lnTo>
                  <a:lnTo>
                    <a:pt x="10360" y="1157"/>
                  </a:lnTo>
                  <a:lnTo>
                    <a:pt x="10355" y="1153"/>
                  </a:lnTo>
                  <a:lnTo>
                    <a:pt x="10345" y="1148"/>
                  </a:lnTo>
                  <a:lnTo>
                    <a:pt x="10336" y="1145"/>
                  </a:lnTo>
                  <a:close/>
                  <a:moveTo>
                    <a:pt x="13604" y="4347"/>
                  </a:moveTo>
                  <a:lnTo>
                    <a:pt x="13814" y="4137"/>
                  </a:lnTo>
                  <a:lnTo>
                    <a:pt x="13545" y="4260"/>
                  </a:lnTo>
                  <a:lnTo>
                    <a:pt x="13604" y="4347"/>
                  </a:lnTo>
                  <a:close/>
                  <a:moveTo>
                    <a:pt x="2513" y="4809"/>
                  </a:moveTo>
                  <a:lnTo>
                    <a:pt x="1585" y="4180"/>
                  </a:lnTo>
                  <a:lnTo>
                    <a:pt x="1466" y="4355"/>
                  </a:lnTo>
                  <a:lnTo>
                    <a:pt x="1263" y="4218"/>
                  </a:lnTo>
                  <a:lnTo>
                    <a:pt x="1652" y="3639"/>
                  </a:lnTo>
                  <a:lnTo>
                    <a:pt x="1856" y="3777"/>
                  </a:lnTo>
                  <a:lnTo>
                    <a:pt x="1738" y="3952"/>
                  </a:lnTo>
                  <a:lnTo>
                    <a:pt x="2667" y="4580"/>
                  </a:lnTo>
                  <a:lnTo>
                    <a:pt x="2513" y="4809"/>
                  </a:lnTo>
                  <a:close/>
                  <a:moveTo>
                    <a:pt x="3262" y="3848"/>
                  </a:moveTo>
                  <a:lnTo>
                    <a:pt x="2312" y="2862"/>
                  </a:lnTo>
                  <a:lnTo>
                    <a:pt x="2727" y="2460"/>
                  </a:lnTo>
                  <a:lnTo>
                    <a:pt x="2898" y="2638"/>
                  </a:lnTo>
                  <a:lnTo>
                    <a:pt x="2682" y="2848"/>
                  </a:lnTo>
                  <a:lnTo>
                    <a:pt x="2888" y="3064"/>
                  </a:lnTo>
                  <a:lnTo>
                    <a:pt x="3093" y="2865"/>
                  </a:lnTo>
                  <a:lnTo>
                    <a:pt x="3263" y="3043"/>
                  </a:lnTo>
                  <a:lnTo>
                    <a:pt x="3059" y="3242"/>
                  </a:lnTo>
                  <a:lnTo>
                    <a:pt x="3288" y="3479"/>
                  </a:lnTo>
                  <a:lnTo>
                    <a:pt x="3506" y="3269"/>
                  </a:lnTo>
                  <a:lnTo>
                    <a:pt x="3677" y="3447"/>
                  </a:lnTo>
                  <a:lnTo>
                    <a:pt x="3262" y="3848"/>
                  </a:lnTo>
                  <a:close/>
                  <a:moveTo>
                    <a:pt x="4534" y="2833"/>
                  </a:moveTo>
                  <a:lnTo>
                    <a:pt x="4507" y="2849"/>
                  </a:lnTo>
                  <a:lnTo>
                    <a:pt x="4480" y="2863"/>
                  </a:lnTo>
                  <a:lnTo>
                    <a:pt x="4454" y="2874"/>
                  </a:lnTo>
                  <a:lnTo>
                    <a:pt x="4428" y="2885"/>
                  </a:lnTo>
                  <a:lnTo>
                    <a:pt x="4403" y="2892"/>
                  </a:lnTo>
                  <a:lnTo>
                    <a:pt x="4379" y="2897"/>
                  </a:lnTo>
                  <a:lnTo>
                    <a:pt x="4367" y="2899"/>
                  </a:lnTo>
                  <a:lnTo>
                    <a:pt x="4355" y="2900"/>
                  </a:lnTo>
                  <a:lnTo>
                    <a:pt x="4343" y="2901"/>
                  </a:lnTo>
                  <a:lnTo>
                    <a:pt x="4331" y="2901"/>
                  </a:lnTo>
                  <a:lnTo>
                    <a:pt x="4311" y="2900"/>
                  </a:lnTo>
                  <a:lnTo>
                    <a:pt x="4292" y="2898"/>
                  </a:lnTo>
                  <a:lnTo>
                    <a:pt x="4272" y="2895"/>
                  </a:lnTo>
                  <a:lnTo>
                    <a:pt x="4254" y="2889"/>
                  </a:lnTo>
                  <a:lnTo>
                    <a:pt x="4235" y="2882"/>
                  </a:lnTo>
                  <a:lnTo>
                    <a:pt x="4217" y="2874"/>
                  </a:lnTo>
                  <a:lnTo>
                    <a:pt x="4199" y="2864"/>
                  </a:lnTo>
                  <a:lnTo>
                    <a:pt x="4182" y="2852"/>
                  </a:lnTo>
                  <a:lnTo>
                    <a:pt x="4164" y="2840"/>
                  </a:lnTo>
                  <a:lnTo>
                    <a:pt x="4148" y="2826"/>
                  </a:lnTo>
                  <a:lnTo>
                    <a:pt x="4131" y="2809"/>
                  </a:lnTo>
                  <a:lnTo>
                    <a:pt x="4114" y="2791"/>
                  </a:lnTo>
                  <a:lnTo>
                    <a:pt x="4098" y="2773"/>
                  </a:lnTo>
                  <a:lnTo>
                    <a:pt x="4082" y="2752"/>
                  </a:lnTo>
                  <a:lnTo>
                    <a:pt x="4066" y="2729"/>
                  </a:lnTo>
                  <a:lnTo>
                    <a:pt x="4051" y="2705"/>
                  </a:lnTo>
                  <a:lnTo>
                    <a:pt x="3711" y="2160"/>
                  </a:lnTo>
                  <a:lnTo>
                    <a:pt x="3700" y="2142"/>
                  </a:lnTo>
                  <a:lnTo>
                    <a:pt x="3691" y="2125"/>
                  </a:lnTo>
                  <a:lnTo>
                    <a:pt x="3681" y="2107"/>
                  </a:lnTo>
                  <a:lnTo>
                    <a:pt x="3672" y="2091"/>
                  </a:lnTo>
                  <a:lnTo>
                    <a:pt x="3665" y="2073"/>
                  </a:lnTo>
                  <a:lnTo>
                    <a:pt x="3658" y="2057"/>
                  </a:lnTo>
                  <a:lnTo>
                    <a:pt x="3651" y="2040"/>
                  </a:lnTo>
                  <a:lnTo>
                    <a:pt x="3646" y="2024"/>
                  </a:lnTo>
                  <a:lnTo>
                    <a:pt x="3641" y="2008"/>
                  </a:lnTo>
                  <a:lnTo>
                    <a:pt x="3637" y="1992"/>
                  </a:lnTo>
                  <a:lnTo>
                    <a:pt x="3634" y="1977"/>
                  </a:lnTo>
                  <a:lnTo>
                    <a:pt x="3632" y="1961"/>
                  </a:lnTo>
                  <a:lnTo>
                    <a:pt x="3631" y="1946"/>
                  </a:lnTo>
                  <a:lnTo>
                    <a:pt x="3630" y="1930"/>
                  </a:lnTo>
                  <a:lnTo>
                    <a:pt x="3630" y="1916"/>
                  </a:lnTo>
                  <a:lnTo>
                    <a:pt x="3630" y="1901"/>
                  </a:lnTo>
                  <a:lnTo>
                    <a:pt x="3632" y="1883"/>
                  </a:lnTo>
                  <a:lnTo>
                    <a:pt x="3635" y="1865"/>
                  </a:lnTo>
                  <a:lnTo>
                    <a:pt x="3639" y="1846"/>
                  </a:lnTo>
                  <a:lnTo>
                    <a:pt x="3644" y="1830"/>
                  </a:lnTo>
                  <a:lnTo>
                    <a:pt x="3651" y="1812"/>
                  </a:lnTo>
                  <a:lnTo>
                    <a:pt x="3659" y="1796"/>
                  </a:lnTo>
                  <a:lnTo>
                    <a:pt x="3668" y="1780"/>
                  </a:lnTo>
                  <a:lnTo>
                    <a:pt x="3678" y="1764"/>
                  </a:lnTo>
                  <a:lnTo>
                    <a:pt x="3689" y="1748"/>
                  </a:lnTo>
                  <a:lnTo>
                    <a:pt x="3702" y="1734"/>
                  </a:lnTo>
                  <a:lnTo>
                    <a:pt x="3715" y="1718"/>
                  </a:lnTo>
                  <a:lnTo>
                    <a:pt x="3731" y="1704"/>
                  </a:lnTo>
                  <a:lnTo>
                    <a:pt x="3746" y="1690"/>
                  </a:lnTo>
                  <a:lnTo>
                    <a:pt x="3764" y="1677"/>
                  </a:lnTo>
                  <a:lnTo>
                    <a:pt x="3782" y="1663"/>
                  </a:lnTo>
                  <a:lnTo>
                    <a:pt x="3802" y="1651"/>
                  </a:lnTo>
                  <a:lnTo>
                    <a:pt x="3816" y="1642"/>
                  </a:lnTo>
                  <a:lnTo>
                    <a:pt x="3832" y="1633"/>
                  </a:lnTo>
                  <a:lnTo>
                    <a:pt x="3847" y="1625"/>
                  </a:lnTo>
                  <a:lnTo>
                    <a:pt x="3862" y="1619"/>
                  </a:lnTo>
                  <a:lnTo>
                    <a:pt x="3877" y="1613"/>
                  </a:lnTo>
                  <a:lnTo>
                    <a:pt x="3892" y="1607"/>
                  </a:lnTo>
                  <a:lnTo>
                    <a:pt x="3906" y="1602"/>
                  </a:lnTo>
                  <a:lnTo>
                    <a:pt x="3921" y="1598"/>
                  </a:lnTo>
                  <a:lnTo>
                    <a:pt x="3935" y="1595"/>
                  </a:lnTo>
                  <a:lnTo>
                    <a:pt x="3949" y="1593"/>
                  </a:lnTo>
                  <a:lnTo>
                    <a:pt x="3964" y="1592"/>
                  </a:lnTo>
                  <a:lnTo>
                    <a:pt x="3977" y="1591"/>
                  </a:lnTo>
                  <a:lnTo>
                    <a:pt x="3991" y="1591"/>
                  </a:lnTo>
                  <a:lnTo>
                    <a:pt x="4004" y="1591"/>
                  </a:lnTo>
                  <a:lnTo>
                    <a:pt x="4018" y="1593"/>
                  </a:lnTo>
                  <a:lnTo>
                    <a:pt x="4031" y="1595"/>
                  </a:lnTo>
                  <a:lnTo>
                    <a:pt x="4044" y="1597"/>
                  </a:lnTo>
                  <a:lnTo>
                    <a:pt x="4057" y="1601"/>
                  </a:lnTo>
                  <a:lnTo>
                    <a:pt x="4069" y="1605"/>
                  </a:lnTo>
                  <a:lnTo>
                    <a:pt x="4082" y="1610"/>
                  </a:lnTo>
                  <a:lnTo>
                    <a:pt x="4094" y="1616"/>
                  </a:lnTo>
                  <a:lnTo>
                    <a:pt x="4105" y="1623"/>
                  </a:lnTo>
                  <a:lnTo>
                    <a:pt x="4117" y="1630"/>
                  </a:lnTo>
                  <a:lnTo>
                    <a:pt x="4128" y="1637"/>
                  </a:lnTo>
                  <a:lnTo>
                    <a:pt x="4139" y="1647"/>
                  </a:lnTo>
                  <a:lnTo>
                    <a:pt x="4150" y="1656"/>
                  </a:lnTo>
                  <a:lnTo>
                    <a:pt x="4160" y="1665"/>
                  </a:lnTo>
                  <a:lnTo>
                    <a:pt x="4170" y="1677"/>
                  </a:lnTo>
                  <a:lnTo>
                    <a:pt x="4180" y="1688"/>
                  </a:lnTo>
                  <a:lnTo>
                    <a:pt x="4190" y="1701"/>
                  </a:lnTo>
                  <a:lnTo>
                    <a:pt x="4198" y="1713"/>
                  </a:lnTo>
                  <a:lnTo>
                    <a:pt x="4207" y="1726"/>
                  </a:lnTo>
                  <a:lnTo>
                    <a:pt x="4300" y="1876"/>
                  </a:lnTo>
                  <a:lnTo>
                    <a:pt x="4076" y="2016"/>
                  </a:lnTo>
                  <a:lnTo>
                    <a:pt x="4004" y="1899"/>
                  </a:lnTo>
                  <a:lnTo>
                    <a:pt x="3999" y="1892"/>
                  </a:lnTo>
                  <a:lnTo>
                    <a:pt x="3993" y="1884"/>
                  </a:lnTo>
                  <a:lnTo>
                    <a:pt x="3987" y="1874"/>
                  </a:lnTo>
                  <a:lnTo>
                    <a:pt x="3978" y="1866"/>
                  </a:lnTo>
                  <a:lnTo>
                    <a:pt x="3970" y="1859"/>
                  </a:lnTo>
                  <a:lnTo>
                    <a:pt x="3962" y="1853"/>
                  </a:lnTo>
                  <a:lnTo>
                    <a:pt x="3958" y="1851"/>
                  </a:lnTo>
                  <a:lnTo>
                    <a:pt x="3954" y="1849"/>
                  </a:lnTo>
                  <a:lnTo>
                    <a:pt x="3948" y="1847"/>
                  </a:lnTo>
                  <a:lnTo>
                    <a:pt x="3944" y="1847"/>
                  </a:lnTo>
                  <a:lnTo>
                    <a:pt x="3938" y="1849"/>
                  </a:lnTo>
                  <a:lnTo>
                    <a:pt x="3931" y="1850"/>
                  </a:lnTo>
                  <a:lnTo>
                    <a:pt x="3924" y="1854"/>
                  </a:lnTo>
                  <a:lnTo>
                    <a:pt x="3916" y="1858"/>
                  </a:lnTo>
                  <a:lnTo>
                    <a:pt x="3907" y="1864"/>
                  </a:lnTo>
                  <a:lnTo>
                    <a:pt x="3901" y="1869"/>
                  </a:lnTo>
                  <a:lnTo>
                    <a:pt x="3896" y="1874"/>
                  </a:lnTo>
                  <a:lnTo>
                    <a:pt x="3893" y="1880"/>
                  </a:lnTo>
                  <a:lnTo>
                    <a:pt x="3891" y="1885"/>
                  </a:lnTo>
                  <a:lnTo>
                    <a:pt x="3891" y="1890"/>
                  </a:lnTo>
                  <a:lnTo>
                    <a:pt x="3891" y="1895"/>
                  </a:lnTo>
                  <a:lnTo>
                    <a:pt x="3891" y="1900"/>
                  </a:lnTo>
                  <a:lnTo>
                    <a:pt x="3894" y="1914"/>
                  </a:lnTo>
                  <a:lnTo>
                    <a:pt x="3899" y="1929"/>
                  </a:lnTo>
                  <a:lnTo>
                    <a:pt x="3906" y="1946"/>
                  </a:lnTo>
                  <a:lnTo>
                    <a:pt x="3914" y="1962"/>
                  </a:lnTo>
                  <a:lnTo>
                    <a:pt x="3934" y="1999"/>
                  </a:lnTo>
                  <a:lnTo>
                    <a:pt x="3955" y="2033"/>
                  </a:lnTo>
                  <a:lnTo>
                    <a:pt x="4284" y="2562"/>
                  </a:lnTo>
                  <a:lnTo>
                    <a:pt x="4302" y="2588"/>
                  </a:lnTo>
                  <a:lnTo>
                    <a:pt x="4318" y="2608"/>
                  </a:lnTo>
                  <a:lnTo>
                    <a:pt x="4331" y="2624"/>
                  </a:lnTo>
                  <a:lnTo>
                    <a:pt x="4343" y="2635"/>
                  </a:lnTo>
                  <a:lnTo>
                    <a:pt x="4353" y="2642"/>
                  </a:lnTo>
                  <a:lnTo>
                    <a:pt x="4361" y="2646"/>
                  </a:lnTo>
                  <a:lnTo>
                    <a:pt x="4367" y="2649"/>
                  </a:lnTo>
                  <a:lnTo>
                    <a:pt x="4372" y="2650"/>
                  </a:lnTo>
                  <a:lnTo>
                    <a:pt x="4378" y="2649"/>
                  </a:lnTo>
                  <a:lnTo>
                    <a:pt x="4383" y="2646"/>
                  </a:lnTo>
                  <a:lnTo>
                    <a:pt x="4390" y="2644"/>
                  </a:lnTo>
                  <a:lnTo>
                    <a:pt x="4397" y="2639"/>
                  </a:lnTo>
                  <a:lnTo>
                    <a:pt x="4403" y="2635"/>
                  </a:lnTo>
                  <a:lnTo>
                    <a:pt x="4410" y="2630"/>
                  </a:lnTo>
                  <a:lnTo>
                    <a:pt x="4414" y="2626"/>
                  </a:lnTo>
                  <a:lnTo>
                    <a:pt x="4416" y="2622"/>
                  </a:lnTo>
                  <a:lnTo>
                    <a:pt x="4419" y="2616"/>
                  </a:lnTo>
                  <a:lnTo>
                    <a:pt x="4420" y="2610"/>
                  </a:lnTo>
                  <a:lnTo>
                    <a:pt x="4421" y="2603"/>
                  </a:lnTo>
                  <a:lnTo>
                    <a:pt x="4421" y="2595"/>
                  </a:lnTo>
                  <a:lnTo>
                    <a:pt x="4420" y="2586"/>
                  </a:lnTo>
                  <a:lnTo>
                    <a:pt x="4418" y="2576"/>
                  </a:lnTo>
                  <a:lnTo>
                    <a:pt x="4414" y="2565"/>
                  </a:lnTo>
                  <a:lnTo>
                    <a:pt x="4409" y="2552"/>
                  </a:lnTo>
                  <a:lnTo>
                    <a:pt x="4401" y="2538"/>
                  </a:lnTo>
                  <a:lnTo>
                    <a:pt x="4392" y="2522"/>
                  </a:lnTo>
                  <a:lnTo>
                    <a:pt x="4320" y="2406"/>
                  </a:lnTo>
                  <a:lnTo>
                    <a:pt x="4543" y="2266"/>
                  </a:lnTo>
                  <a:lnTo>
                    <a:pt x="4644" y="2427"/>
                  </a:lnTo>
                  <a:lnTo>
                    <a:pt x="4653" y="2443"/>
                  </a:lnTo>
                  <a:lnTo>
                    <a:pt x="4661" y="2457"/>
                  </a:lnTo>
                  <a:lnTo>
                    <a:pt x="4669" y="2472"/>
                  </a:lnTo>
                  <a:lnTo>
                    <a:pt x="4675" y="2486"/>
                  </a:lnTo>
                  <a:lnTo>
                    <a:pt x="4681" y="2501"/>
                  </a:lnTo>
                  <a:lnTo>
                    <a:pt x="4686" y="2515"/>
                  </a:lnTo>
                  <a:lnTo>
                    <a:pt x="4690" y="2530"/>
                  </a:lnTo>
                  <a:lnTo>
                    <a:pt x="4693" y="2543"/>
                  </a:lnTo>
                  <a:lnTo>
                    <a:pt x="4695" y="2557"/>
                  </a:lnTo>
                  <a:lnTo>
                    <a:pt x="4697" y="2571"/>
                  </a:lnTo>
                  <a:lnTo>
                    <a:pt x="4698" y="2584"/>
                  </a:lnTo>
                  <a:lnTo>
                    <a:pt x="4698" y="2598"/>
                  </a:lnTo>
                  <a:lnTo>
                    <a:pt x="4697" y="2611"/>
                  </a:lnTo>
                  <a:lnTo>
                    <a:pt x="4696" y="2624"/>
                  </a:lnTo>
                  <a:lnTo>
                    <a:pt x="4694" y="2637"/>
                  </a:lnTo>
                  <a:lnTo>
                    <a:pt x="4691" y="2650"/>
                  </a:lnTo>
                  <a:lnTo>
                    <a:pt x="4687" y="2662"/>
                  </a:lnTo>
                  <a:lnTo>
                    <a:pt x="4683" y="2674"/>
                  </a:lnTo>
                  <a:lnTo>
                    <a:pt x="4677" y="2687"/>
                  </a:lnTo>
                  <a:lnTo>
                    <a:pt x="4671" y="2699"/>
                  </a:lnTo>
                  <a:lnTo>
                    <a:pt x="4664" y="2712"/>
                  </a:lnTo>
                  <a:lnTo>
                    <a:pt x="4656" y="2723"/>
                  </a:lnTo>
                  <a:lnTo>
                    <a:pt x="4648" y="2734"/>
                  </a:lnTo>
                  <a:lnTo>
                    <a:pt x="4639" y="2746"/>
                  </a:lnTo>
                  <a:lnTo>
                    <a:pt x="4628" y="2757"/>
                  </a:lnTo>
                  <a:lnTo>
                    <a:pt x="4617" y="2769"/>
                  </a:lnTo>
                  <a:lnTo>
                    <a:pt x="4605" y="2780"/>
                  </a:lnTo>
                  <a:lnTo>
                    <a:pt x="4592" y="2791"/>
                  </a:lnTo>
                  <a:lnTo>
                    <a:pt x="4579" y="2802"/>
                  </a:lnTo>
                  <a:lnTo>
                    <a:pt x="4564" y="2812"/>
                  </a:lnTo>
                  <a:lnTo>
                    <a:pt x="4550" y="2822"/>
                  </a:lnTo>
                  <a:lnTo>
                    <a:pt x="4534" y="2833"/>
                  </a:lnTo>
                  <a:close/>
                  <a:moveTo>
                    <a:pt x="5806" y="2217"/>
                  </a:moveTo>
                  <a:lnTo>
                    <a:pt x="5487" y="1660"/>
                  </a:lnTo>
                  <a:lnTo>
                    <a:pt x="5692" y="2256"/>
                  </a:lnTo>
                  <a:lnTo>
                    <a:pt x="5453" y="2339"/>
                  </a:lnTo>
                  <a:lnTo>
                    <a:pt x="5007" y="1043"/>
                  </a:lnTo>
                  <a:lnTo>
                    <a:pt x="5321" y="935"/>
                  </a:lnTo>
                  <a:lnTo>
                    <a:pt x="5635" y="1477"/>
                  </a:lnTo>
                  <a:lnTo>
                    <a:pt x="5435" y="895"/>
                  </a:lnTo>
                  <a:lnTo>
                    <a:pt x="5685" y="808"/>
                  </a:lnTo>
                  <a:lnTo>
                    <a:pt x="6130" y="2104"/>
                  </a:lnTo>
                  <a:lnTo>
                    <a:pt x="5806" y="2217"/>
                  </a:lnTo>
                  <a:close/>
                  <a:moveTo>
                    <a:pt x="7231" y="1916"/>
                  </a:moveTo>
                  <a:lnTo>
                    <a:pt x="7216" y="1917"/>
                  </a:lnTo>
                  <a:lnTo>
                    <a:pt x="7201" y="1918"/>
                  </a:lnTo>
                  <a:lnTo>
                    <a:pt x="7186" y="1919"/>
                  </a:lnTo>
                  <a:lnTo>
                    <a:pt x="7172" y="1919"/>
                  </a:lnTo>
                  <a:lnTo>
                    <a:pt x="7154" y="1919"/>
                  </a:lnTo>
                  <a:lnTo>
                    <a:pt x="7136" y="1918"/>
                  </a:lnTo>
                  <a:lnTo>
                    <a:pt x="7120" y="1916"/>
                  </a:lnTo>
                  <a:lnTo>
                    <a:pt x="7103" y="1914"/>
                  </a:lnTo>
                  <a:lnTo>
                    <a:pt x="7088" y="1911"/>
                  </a:lnTo>
                  <a:lnTo>
                    <a:pt x="7072" y="1908"/>
                  </a:lnTo>
                  <a:lnTo>
                    <a:pt x="7058" y="1903"/>
                  </a:lnTo>
                  <a:lnTo>
                    <a:pt x="7043" y="1898"/>
                  </a:lnTo>
                  <a:lnTo>
                    <a:pt x="7029" y="1893"/>
                  </a:lnTo>
                  <a:lnTo>
                    <a:pt x="7016" y="1887"/>
                  </a:lnTo>
                  <a:lnTo>
                    <a:pt x="7003" y="1880"/>
                  </a:lnTo>
                  <a:lnTo>
                    <a:pt x="6991" y="1872"/>
                  </a:lnTo>
                  <a:lnTo>
                    <a:pt x="6980" y="1865"/>
                  </a:lnTo>
                  <a:lnTo>
                    <a:pt x="6968" y="1856"/>
                  </a:lnTo>
                  <a:lnTo>
                    <a:pt x="6957" y="1846"/>
                  </a:lnTo>
                  <a:lnTo>
                    <a:pt x="6948" y="1836"/>
                  </a:lnTo>
                  <a:lnTo>
                    <a:pt x="6937" y="1826"/>
                  </a:lnTo>
                  <a:lnTo>
                    <a:pt x="6928" y="1814"/>
                  </a:lnTo>
                  <a:lnTo>
                    <a:pt x="6920" y="1803"/>
                  </a:lnTo>
                  <a:lnTo>
                    <a:pt x="6911" y="1791"/>
                  </a:lnTo>
                  <a:lnTo>
                    <a:pt x="6903" y="1777"/>
                  </a:lnTo>
                  <a:lnTo>
                    <a:pt x="6896" y="1763"/>
                  </a:lnTo>
                  <a:lnTo>
                    <a:pt x="6890" y="1748"/>
                  </a:lnTo>
                  <a:lnTo>
                    <a:pt x="6884" y="1733"/>
                  </a:lnTo>
                  <a:lnTo>
                    <a:pt x="6877" y="1717"/>
                  </a:lnTo>
                  <a:lnTo>
                    <a:pt x="6872" y="1701"/>
                  </a:lnTo>
                  <a:lnTo>
                    <a:pt x="6867" y="1683"/>
                  </a:lnTo>
                  <a:lnTo>
                    <a:pt x="6863" y="1665"/>
                  </a:lnTo>
                  <a:lnTo>
                    <a:pt x="6859" y="1647"/>
                  </a:lnTo>
                  <a:lnTo>
                    <a:pt x="6856" y="1628"/>
                  </a:lnTo>
                  <a:lnTo>
                    <a:pt x="6854" y="1607"/>
                  </a:lnTo>
                  <a:lnTo>
                    <a:pt x="6851" y="1587"/>
                  </a:lnTo>
                  <a:lnTo>
                    <a:pt x="6788" y="947"/>
                  </a:lnTo>
                  <a:lnTo>
                    <a:pt x="6785" y="918"/>
                  </a:lnTo>
                  <a:lnTo>
                    <a:pt x="6783" y="891"/>
                  </a:lnTo>
                  <a:lnTo>
                    <a:pt x="6783" y="864"/>
                  </a:lnTo>
                  <a:lnTo>
                    <a:pt x="6785" y="839"/>
                  </a:lnTo>
                  <a:lnTo>
                    <a:pt x="6788" y="816"/>
                  </a:lnTo>
                  <a:lnTo>
                    <a:pt x="6791" y="793"/>
                  </a:lnTo>
                  <a:lnTo>
                    <a:pt x="6795" y="771"/>
                  </a:lnTo>
                  <a:lnTo>
                    <a:pt x="6800" y="751"/>
                  </a:lnTo>
                  <a:lnTo>
                    <a:pt x="6806" y="732"/>
                  </a:lnTo>
                  <a:lnTo>
                    <a:pt x="6812" y="714"/>
                  </a:lnTo>
                  <a:lnTo>
                    <a:pt x="6821" y="697"/>
                  </a:lnTo>
                  <a:lnTo>
                    <a:pt x="6829" y="681"/>
                  </a:lnTo>
                  <a:lnTo>
                    <a:pt x="6838" y="666"/>
                  </a:lnTo>
                  <a:lnTo>
                    <a:pt x="6848" y="652"/>
                  </a:lnTo>
                  <a:lnTo>
                    <a:pt x="6859" y="639"/>
                  </a:lnTo>
                  <a:lnTo>
                    <a:pt x="6870" y="626"/>
                  </a:lnTo>
                  <a:lnTo>
                    <a:pt x="6881" y="615"/>
                  </a:lnTo>
                  <a:lnTo>
                    <a:pt x="6894" y="604"/>
                  </a:lnTo>
                  <a:lnTo>
                    <a:pt x="6906" y="595"/>
                  </a:lnTo>
                  <a:lnTo>
                    <a:pt x="6920" y="586"/>
                  </a:lnTo>
                  <a:lnTo>
                    <a:pt x="6933" y="578"/>
                  </a:lnTo>
                  <a:lnTo>
                    <a:pt x="6946" y="570"/>
                  </a:lnTo>
                  <a:lnTo>
                    <a:pt x="6961" y="564"/>
                  </a:lnTo>
                  <a:lnTo>
                    <a:pt x="6975" y="558"/>
                  </a:lnTo>
                  <a:lnTo>
                    <a:pt x="6990" y="553"/>
                  </a:lnTo>
                  <a:lnTo>
                    <a:pt x="7004" y="548"/>
                  </a:lnTo>
                  <a:lnTo>
                    <a:pt x="7019" y="543"/>
                  </a:lnTo>
                  <a:lnTo>
                    <a:pt x="7034" y="540"/>
                  </a:lnTo>
                  <a:lnTo>
                    <a:pt x="7064" y="534"/>
                  </a:lnTo>
                  <a:lnTo>
                    <a:pt x="7094" y="531"/>
                  </a:lnTo>
                  <a:lnTo>
                    <a:pt x="7116" y="529"/>
                  </a:lnTo>
                  <a:lnTo>
                    <a:pt x="7136" y="528"/>
                  </a:lnTo>
                  <a:lnTo>
                    <a:pt x="7157" y="528"/>
                  </a:lnTo>
                  <a:lnTo>
                    <a:pt x="7177" y="528"/>
                  </a:lnTo>
                  <a:lnTo>
                    <a:pt x="7195" y="529"/>
                  </a:lnTo>
                  <a:lnTo>
                    <a:pt x="7214" y="531"/>
                  </a:lnTo>
                  <a:lnTo>
                    <a:pt x="7231" y="534"/>
                  </a:lnTo>
                  <a:lnTo>
                    <a:pt x="7249" y="537"/>
                  </a:lnTo>
                  <a:lnTo>
                    <a:pt x="7265" y="542"/>
                  </a:lnTo>
                  <a:lnTo>
                    <a:pt x="7281" y="546"/>
                  </a:lnTo>
                  <a:lnTo>
                    <a:pt x="7296" y="553"/>
                  </a:lnTo>
                  <a:lnTo>
                    <a:pt x="7311" y="560"/>
                  </a:lnTo>
                  <a:lnTo>
                    <a:pt x="7325" y="567"/>
                  </a:lnTo>
                  <a:lnTo>
                    <a:pt x="7339" y="575"/>
                  </a:lnTo>
                  <a:lnTo>
                    <a:pt x="7351" y="585"/>
                  </a:lnTo>
                  <a:lnTo>
                    <a:pt x="7363" y="594"/>
                  </a:lnTo>
                  <a:lnTo>
                    <a:pt x="7375" y="604"/>
                  </a:lnTo>
                  <a:lnTo>
                    <a:pt x="7386" y="616"/>
                  </a:lnTo>
                  <a:lnTo>
                    <a:pt x="7396" y="628"/>
                  </a:lnTo>
                  <a:lnTo>
                    <a:pt x="7406" y="641"/>
                  </a:lnTo>
                  <a:lnTo>
                    <a:pt x="7415" y="655"/>
                  </a:lnTo>
                  <a:lnTo>
                    <a:pt x="7424" y="670"/>
                  </a:lnTo>
                  <a:lnTo>
                    <a:pt x="7431" y="685"/>
                  </a:lnTo>
                  <a:lnTo>
                    <a:pt x="7439" y="701"/>
                  </a:lnTo>
                  <a:lnTo>
                    <a:pt x="7446" y="718"/>
                  </a:lnTo>
                  <a:lnTo>
                    <a:pt x="7452" y="736"/>
                  </a:lnTo>
                  <a:lnTo>
                    <a:pt x="7457" y="755"/>
                  </a:lnTo>
                  <a:lnTo>
                    <a:pt x="7462" y="773"/>
                  </a:lnTo>
                  <a:lnTo>
                    <a:pt x="7466" y="794"/>
                  </a:lnTo>
                  <a:lnTo>
                    <a:pt x="7471" y="815"/>
                  </a:lnTo>
                  <a:lnTo>
                    <a:pt x="7474" y="836"/>
                  </a:lnTo>
                  <a:lnTo>
                    <a:pt x="7476" y="859"/>
                  </a:lnTo>
                  <a:lnTo>
                    <a:pt x="7540" y="1499"/>
                  </a:lnTo>
                  <a:lnTo>
                    <a:pt x="7542" y="1522"/>
                  </a:lnTo>
                  <a:lnTo>
                    <a:pt x="7543" y="1545"/>
                  </a:lnTo>
                  <a:lnTo>
                    <a:pt x="7543" y="1567"/>
                  </a:lnTo>
                  <a:lnTo>
                    <a:pt x="7543" y="1589"/>
                  </a:lnTo>
                  <a:lnTo>
                    <a:pt x="7542" y="1609"/>
                  </a:lnTo>
                  <a:lnTo>
                    <a:pt x="7540" y="1629"/>
                  </a:lnTo>
                  <a:lnTo>
                    <a:pt x="7538" y="1649"/>
                  </a:lnTo>
                  <a:lnTo>
                    <a:pt x="7535" y="1667"/>
                  </a:lnTo>
                  <a:lnTo>
                    <a:pt x="7530" y="1686"/>
                  </a:lnTo>
                  <a:lnTo>
                    <a:pt x="7525" y="1703"/>
                  </a:lnTo>
                  <a:lnTo>
                    <a:pt x="7520" y="1720"/>
                  </a:lnTo>
                  <a:lnTo>
                    <a:pt x="7514" y="1736"/>
                  </a:lnTo>
                  <a:lnTo>
                    <a:pt x="7507" y="1751"/>
                  </a:lnTo>
                  <a:lnTo>
                    <a:pt x="7498" y="1766"/>
                  </a:lnTo>
                  <a:lnTo>
                    <a:pt x="7490" y="1780"/>
                  </a:lnTo>
                  <a:lnTo>
                    <a:pt x="7481" y="1794"/>
                  </a:lnTo>
                  <a:lnTo>
                    <a:pt x="7471" y="1806"/>
                  </a:lnTo>
                  <a:lnTo>
                    <a:pt x="7460" y="1818"/>
                  </a:lnTo>
                  <a:lnTo>
                    <a:pt x="7449" y="1830"/>
                  </a:lnTo>
                  <a:lnTo>
                    <a:pt x="7437" y="1840"/>
                  </a:lnTo>
                  <a:lnTo>
                    <a:pt x="7423" y="1851"/>
                  </a:lnTo>
                  <a:lnTo>
                    <a:pt x="7410" y="1860"/>
                  </a:lnTo>
                  <a:lnTo>
                    <a:pt x="7395" y="1868"/>
                  </a:lnTo>
                  <a:lnTo>
                    <a:pt x="7380" y="1876"/>
                  </a:lnTo>
                  <a:lnTo>
                    <a:pt x="7364" y="1884"/>
                  </a:lnTo>
                  <a:lnTo>
                    <a:pt x="7347" y="1890"/>
                  </a:lnTo>
                  <a:lnTo>
                    <a:pt x="7330" y="1896"/>
                  </a:lnTo>
                  <a:lnTo>
                    <a:pt x="7312" y="1901"/>
                  </a:lnTo>
                  <a:lnTo>
                    <a:pt x="7293" y="1906"/>
                  </a:lnTo>
                  <a:lnTo>
                    <a:pt x="7273" y="1910"/>
                  </a:lnTo>
                  <a:lnTo>
                    <a:pt x="7253" y="1913"/>
                  </a:lnTo>
                  <a:lnTo>
                    <a:pt x="7231" y="1916"/>
                  </a:lnTo>
                  <a:close/>
                  <a:moveTo>
                    <a:pt x="8921" y="1952"/>
                  </a:moveTo>
                  <a:lnTo>
                    <a:pt x="8356" y="1886"/>
                  </a:lnTo>
                  <a:lnTo>
                    <a:pt x="8514" y="525"/>
                  </a:lnTo>
                  <a:lnTo>
                    <a:pt x="8786" y="556"/>
                  </a:lnTo>
                  <a:lnTo>
                    <a:pt x="8657" y="1673"/>
                  </a:lnTo>
                  <a:lnTo>
                    <a:pt x="8950" y="1707"/>
                  </a:lnTo>
                  <a:lnTo>
                    <a:pt x="8921" y="1952"/>
                  </a:lnTo>
                  <a:close/>
                  <a:moveTo>
                    <a:pt x="10622" y="1381"/>
                  </a:moveTo>
                  <a:lnTo>
                    <a:pt x="10412" y="1987"/>
                  </a:lnTo>
                  <a:lnTo>
                    <a:pt x="10400" y="2020"/>
                  </a:lnTo>
                  <a:lnTo>
                    <a:pt x="10386" y="2051"/>
                  </a:lnTo>
                  <a:lnTo>
                    <a:pt x="10372" y="2080"/>
                  </a:lnTo>
                  <a:lnTo>
                    <a:pt x="10356" y="2107"/>
                  </a:lnTo>
                  <a:lnTo>
                    <a:pt x="10341" y="2132"/>
                  </a:lnTo>
                  <a:lnTo>
                    <a:pt x="10323" y="2155"/>
                  </a:lnTo>
                  <a:lnTo>
                    <a:pt x="10314" y="2165"/>
                  </a:lnTo>
                  <a:lnTo>
                    <a:pt x="10306" y="2175"/>
                  </a:lnTo>
                  <a:lnTo>
                    <a:pt x="10295" y="2185"/>
                  </a:lnTo>
                  <a:lnTo>
                    <a:pt x="10286" y="2193"/>
                  </a:lnTo>
                  <a:lnTo>
                    <a:pt x="10277" y="2201"/>
                  </a:lnTo>
                  <a:lnTo>
                    <a:pt x="10266" y="2210"/>
                  </a:lnTo>
                  <a:lnTo>
                    <a:pt x="10256" y="2217"/>
                  </a:lnTo>
                  <a:lnTo>
                    <a:pt x="10246" y="2223"/>
                  </a:lnTo>
                  <a:lnTo>
                    <a:pt x="10234" y="2229"/>
                  </a:lnTo>
                  <a:lnTo>
                    <a:pt x="10223" y="2236"/>
                  </a:lnTo>
                  <a:lnTo>
                    <a:pt x="10212" y="2241"/>
                  </a:lnTo>
                  <a:lnTo>
                    <a:pt x="10200" y="2245"/>
                  </a:lnTo>
                  <a:lnTo>
                    <a:pt x="10189" y="2249"/>
                  </a:lnTo>
                  <a:lnTo>
                    <a:pt x="10177" y="2252"/>
                  </a:lnTo>
                  <a:lnTo>
                    <a:pt x="10164" y="2255"/>
                  </a:lnTo>
                  <a:lnTo>
                    <a:pt x="10152" y="2258"/>
                  </a:lnTo>
                  <a:lnTo>
                    <a:pt x="10140" y="2260"/>
                  </a:lnTo>
                  <a:lnTo>
                    <a:pt x="10127" y="2261"/>
                  </a:lnTo>
                  <a:lnTo>
                    <a:pt x="10114" y="2263"/>
                  </a:lnTo>
                  <a:lnTo>
                    <a:pt x="10100" y="2263"/>
                  </a:lnTo>
                  <a:lnTo>
                    <a:pt x="10084" y="2261"/>
                  </a:lnTo>
                  <a:lnTo>
                    <a:pt x="10066" y="2260"/>
                  </a:lnTo>
                  <a:lnTo>
                    <a:pt x="10049" y="2258"/>
                  </a:lnTo>
                  <a:lnTo>
                    <a:pt x="10031" y="2255"/>
                  </a:lnTo>
                  <a:lnTo>
                    <a:pt x="10014" y="2252"/>
                  </a:lnTo>
                  <a:lnTo>
                    <a:pt x="9995" y="2247"/>
                  </a:lnTo>
                  <a:lnTo>
                    <a:pt x="9977" y="2242"/>
                  </a:lnTo>
                  <a:lnTo>
                    <a:pt x="9957" y="2236"/>
                  </a:lnTo>
                  <a:lnTo>
                    <a:pt x="9936" y="2227"/>
                  </a:lnTo>
                  <a:lnTo>
                    <a:pt x="9916" y="2219"/>
                  </a:lnTo>
                  <a:lnTo>
                    <a:pt x="9896" y="2211"/>
                  </a:lnTo>
                  <a:lnTo>
                    <a:pt x="9877" y="2201"/>
                  </a:lnTo>
                  <a:lnTo>
                    <a:pt x="9861" y="2191"/>
                  </a:lnTo>
                  <a:lnTo>
                    <a:pt x="9844" y="2181"/>
                  </a:lnTo>
                  <a:lnTo>
                    <a:pt x="9829" y="2170"/>
                  </a:lnTo>
                  <a:lnTo>
                    <a:pt x="9815" y="2159"/>
                  </a:lnTo>
                  <a:lnTo>
                    <a:pt x="9801" y="2148"/>
                  </a:lnTo>
                  <a:lnTo>
                    <a:pt x="9789" y="2135"/>
                  </a:lnTo>
                  <a:lnTo>
                    <a:pt x="9777" y="2123"/>
                  </a:lnTo>
                  <a:lnTo>
                    <a:pt x="9767" y="2109"/>
                  </a:lnTo>
                  <a:lnTo>
                    <a:pt x="9758" y="2096"/>
                  </a:lnTo>
                  <a:lnTo>
                    <a:pt x="9750" y="2081"/>
                  </a:lnTo>
                  <a:lnTo>
                    <a:pt x="9742" y="2067"/>
                  </a:lnTo>
                  <a:lnTo>
                    <a:pt x="9735" y="2051"/>
                  </a:lnTo>
                  <a:lnTo>
                    <a:pt x="9730" y="2037"/>
                  </a:lnTo>
                  <a:lnTo>
                    <a:pt x="9726" y="2022"/>
                  </a:lnTo>
                  <a:lnTo>
                    <a:pt x="9723" y="2008"/>
                  </a:lnTo>
                  <a:lnTo>
                    <a:pt x="9721" y="1993"/>
                  </a:lnTo>
                  <a:lnTo>
                    <a:pt x="9719" y="1977"/>
                  </a:lnTo>
                  <a:lnTo>
                    <a:pt x="9718" y="1961"/>
                  </a:lnTo>
                  <a:lnTo>
                    <a:pt x="9718" y="1945"/>
                  </a:lnTo>
                  <a:lnTo>
                    <a:pt x="9718" y="1928"/>
                  </a:lnTo>
                  <a:lnTo>
                    <a:pt x="9719" y="1911"/>
                  </a:lnTo>
                  <a:lnTo>
                    <a:pt x="9721" y="1893"/>
                  </a:lnTo>
                  <a:lnTo>
                    <a:pt x="9724" y="1875"/>
                  </a:lnTo>
                  <a:lnTo>
                    <a:pt x="9728" y="1857"/>
                  </a:lnTo>
                  <a:lnTo>
                    <a:pt x="9732" y="1837"/>
                  </a:lnTo>
                  <a:lnTo>
                    <a:pt x="9737" y="1817"/>
                  </a:lnTo>
                  <a:lnTo>
                    <a:pt x="9743" y="1798"/>
                  </a:lnTo>
                  <a:lnTo>
                    <a:pt x="9750" y="1777"/>
                  </a:lnTo>
                  <a:lnTo>
                    <a:pt x="9961" y="1170"/>
                  </a:lnTo>
                  <a:lnTo>
                    <a:pt x="9968" y="1148"/>
                  </a:lnTo>
                  <a:lnTo>
                    <a:pt x="9978" y="1127"/>
                  </a:lnTo>
                  <a:lnTo>
                    <a:pt x="9986" y="1106"/>
                  </a:lnTo>
                  <a:lnTo>
                    <a:pt x="9995" y="1088"/>
                  </a:lnTo>
                  <a:lnTo>
                    <a:pt x="10004" y="1069"/>
                  </a:lnTo>
                  <a:lnTo>
                    <a:pt x="10015" y="1052"/>
                  </a:lnTo>
                  <a:lnTo>
                    <a:pt x="10025" y="1035"/>
                  </a:lnTo>
                  <a:lnTo>
                    <a:pt x="10036" y="1019"/>
                  </a:lnTo>
                  <a:lnTo>
                    <a:pt x="10047" y="1005"/>
                  </a:lnTo>
                  <a:lnTo>
                    <a:pt x="10059" y="992"/>
                  </a:lnTo>
                  <a:lnTo>
                    <a:pt x="10071" y="978"/>
                  </a:lnTo>
                  <a:lnTo>
                    <a:pt x="10084" y="967"/>
                  </a:lnTo>
                  <a:lnTo>
                    <a:pt x="10096" y="955"/>
                  </a:lnTo>
                  <a:lnTo>
                    <a:pt x="10110" y="945"/>
                  </a:lnTo>
                  <a:lnTo>
                    <a:pt x="10123" y="936"/>
                  </a:lnTo>
                  <a:lnTo>
                    <a:pt x="10137" y="927"/>
                  </a:lnTo>
                  <a:lnTo>
                    <a:pt x="10152" y="920"/>
                  </a:lnTo>
                  <a:lnTo>
                    <a:pt x="10166" y="914"/>
                  </a:lnTo>
                  <a:lnTo>
                    <a:pt x="10182" y="909"/>
                  </a:lnTo>
                  <a:lnTo>
                    <a:pt x="10197" y="904"/>
                  </a:lnTo>
                  <a:lnTo>
                    <a:pt x="10213" y="900"/>
                  </a:lnTo>
                  <a:lnTo>
                    <a:pt x="10229" y="897"/>
                  </a:lnTo>
                  <a:lnTo>
                    <a:pt x="10247" y="895"/>
                  </a:lnTo>
                  <a:lnTo>
                    <a:pt x="10263" y="894"/>
                  </a:lnTo>
                  <a:lnTo>
                    <a:pt x="10281" y="894"/>
                  </a:lnTo>
                  <a:lnTo>
                    <a:pt x="10298" y="895"/>
                  </a:lnTo>
                  <a:lnTo>
                    <a:pt x="10317" y="897"/>
                  </a:lnTo>
                  <a:lnTo>
                    <a:pt x="10336" y="900"/>
                  </a:lnTo>
                  <a:lnTo>
                    <a:pt x="10354" y="905"/>
                  </a:lnTo>
                  <a:lnTo>
                    <a:pt x="10374" y="909"/>
                  </a:lnTo>
                  <a:lnTo>
                    <a:pt x="10393" y="915"/>
                  </a:lnTo>
                  <a:lnTo>
                    <a:pt x="10413" y="921"/>
                  </a:lnTo>
                  <a:lnTo>
                    <a:pt x="10435" y="929"/>
                  </a:lnTo>
                  <a:lnTo>
                    <a:pt x="10455" y="938"/>
                  </a:lnTo>
                  <a:lnTo>
                    <a:pt x="10475" y="946"/>
                  </a:lnTo>
                  <a:lnTo>
                    <a:pt x="10493" y="955"/>
                  </a:lnTo>
                  <a:lnTo>
                    <a:pt x="10511" y="966"/>
                  </a:lnTo>
                  <a:lnTo>
                    <a:pt x="10527" y="976"/>
                  </a:lnTo>
                  <a:lnTo>
                    <a:pt x="10543" y="986"/>
                  </a:lnTo>
                  <a:lnTo>
                    <a:pt x="10557" y="998"/>
                  </a:lnTo>
                  <a:lnTo>
                    <a:pt x="10571" y="1009"/>
                  </a:lnTo>
                  <a:lnTo>
                    <a:pt x="10583" y="1022"/>
                  </a:lnTo>
                  <a:lnTo>
                    <a:pt x="10594" y="1034"/>
                  </a:lnTo>
                  <a:lnTo>
                    <a:pt x="10605" y="1047"/>
                  </a:lnTo>
                  <a:lnTo>
                    <a:pt x="10614" y="1061"/>
                  </a:lnTo>
                  <a:lnTo>
                    <a:pt x="10622" y="1075"/>
                  </a:lnTo>
                  <a:lnTo>
                    <a:pt x="10631" y="1091"/>
                  </a:lnTo>
                  <a:lnTo>
                    <a:pt x="10637" y="1105"/>
                  </a:lnTo>
                  <a:lnTo>
                    <a:pt x="10642" y="1120"/>
                  </a:lnTo>
                  <a:lnTo>
                    <a:pt x="10646" y="1134"/>
                  </a:lnTo>
                  <a:lnTo>
                    <a:pt x="10649" y="1149"/>
                  </a:lnTo>
                  <a:lnTo>
                    <a:pt x="10652" y="1164"/>
                  </a:lnTo>
                  <a:lnTo>
                    <a:pt x="10654" y="1180"/>
                  </a:lnTo>
                  <a:lnTo>
                    <a:pt x="10655" y="1195"/>
                  </a:lnTo>
                  <a:lnTo>
                    <a:pt x="10655" y="1212"/>
                  </a:lnTo>
                  <a:lnTo>
                    <a:pt x="10654" y="1229"/>
                  </a:lnTo>
                  <a:lnTo>
                    <a:pt x="10653" y="1246"/>
                  </a:lnTo>
                  <a:lnTo>
                    <a:pt x="10651" y="1264"/>
                  </a:lnTo>
                  <a:lnTo>
                    <a:pt x="10648" y="1282"/>
                  </a:lnTo>
                  <a:lnTo>
                    <a:pt x="10645" y="1301"/>
                  </a:lnTo>
                  <a:lnTo>
                    <a:pt x="10641" y="1320"/>
                  </a:lnTo>
                  <a:lnTo>
                    <a:pt x="10636" y="1339"/>
                  </a:lnTo>
                  <a:lnTo>
                    <a:pt x="10630" y="1360"/>
                  </a:lnTo>
                  <a:lnTo>
                    <a:pt x="10622" y="1381"/>
                  </a:lnTo>
                  <a:close/>
                  <a:moveTo>
                    <a:pt x="12063" y="2256"/>
                  </a:moveTo>
                  <a:lnTo>
                    <a:pt x="11831" y="2109"/>
                  </a:lnTo>
                  <a:lnTo>
                    <a:pt x="11892" y="2012"/>
                  </a:lnTo>
                  <a:lnTo>
                    <a:pt x="11900" y="2000"/>
                  </a:lnTo>
                  <a:lnTo>
                    <a:pt x="11907" y="1986"/>
                  </a:lnTo>
                  <a:lnTo>
                    <a:pt x="11910" y="1979"/>
                  </a:lnTo>
                  <a:lnTo>
                    <a:pt x="11912" y="1971"/>
                  </a:lnTo>
                  <a:lnTo>
                    <a:pt x="11914" y="1963"/>
                  </a:lnTo>
                  <a:lnTo>
                    <a:pt x="11915" y="1955"/>
                  </a:lnTo>
                  <a:lnTo>
                    <a:pt x="11916" y="1947"/>
                  </a:lnTo>
                  <a:lnTo>
                    <a:pt x="11916" y="1940"/>
                  </a:lnTo>
                  <a:lnTo>
                    <a:pt x="11915" y="1932"/>
                  </a:lnTo>
                  <a:lnTo>
                    <a:pt x="11912" y="1924"/>
                  </a:lnTo>
                  <a:lnTo>
                    <a:pt x="11909" y="1917"/>
                  </a:lnTo>
                  <a:lnTo>
                    <a:pt x="11904" y="1911"/>
                  </a:lnTo>
                  <a:lnTo>
                    <a:pt x="11897" y="1904"/>
                  </a:lnTo>
                  <a:lnTo>
                    <a:pt x="11889" y="1898"/>
                  </a:lnTo>
                  <a:lnTo>
                    <a:pt x="11882" y="1894"/>
                  </a:lnTo>
                  <a:lnTo>
                    <a:pt x="11876" y="1892"/>
                  </a:lnTo>
                  <a:lnTo>
                    <a:pt x="11869" y="1890"/>
                  </a:lnTo>
                  <a:lnTo>
                    <a:pt x="11861" y="1889"/>
                  </a:lnTo>
                  <a:lnTo>
                    <a:pt x="11855" y="1890"/>
                  </a:lnTo>
                  <a:lnTo>
                    <a:pt x="11849" y="1891"/>
                  </a:lnTo>
                  <a:lnTo>
                    <a:pt x="11843" y="1893"/>
                  </a:lnTo>
                  <a:lnTo>
                    <a:pt x="11836" y="1896"/>
                  </a:lnTo>
                  <a:lnTo>
                    <a:pt x="11828" y="1900"/>
                  </a:lnTo>
                  <a:lnTo>
                    <a:pt x="11821" y="1905"/>
                  </a:lnTo>
                  <a:lnTo>
                    <a:pt x="11814" y="1911"/>
                  </a:lnTo>
                  <a:lnTo>
                    <a:pt x="11807" y="1917"/>
                  </a:lnTo>
                  <a:lnTo>
                    <a:pt x="11791" y="1932"/>
                  </a:lnTo>
                  <a:lnTo>
                    <a:pt x="11776" y="1950"/>
                  </a:lnTo>
                  <a:lnTo>
                    <a:pt x="11759" y="1971"/>
                  </a:lnTo>
                  <a:lnTo>
                    <a:pt x="11744" y="1994"/>
                  </a:lnTo>
                  <a:lnTo>
                    <a:pt x="11401" y="2536"/>
                  </a:lnTo>
                  <a:lnTo>
                    <a:pt x="11391" y="2554"/>
                  </a:lnTo>
                  <a:lnTo>
                    <a:pt x="11383" y="2573"/>
                  </a:lnTo>
                  <a:lnTo>
                    <a:pt x="11379" y="2582"/>
                  </a:lnTo>
                  <a:lnTo>
                    <a:pt x="11377" y="2593"/>
                  </a:lnTo>
                  <a:lnTo>
                    <a:pt x="11373" y="2602"/>
                  </a:lnTo>
                  <a:lnTo>
                    <a:pt x="11372" y="2611"/>
                  </a:lnTo>
                  <a:lnTo>
                    <a:pt x="11372" y="2621"/>
                  </a:lnTo>
                  <a:lnTo>
                    <a:pt x="11372" y="2630"/>
                  </a:lnTo>
                  <a:lnTo>
                    <a:pt x="11373" y="2639"/>
                  </a:lnTo>
                  <a:lnTo>
                    <a:pt x="11377" y="2648"/>
                  </a:lnTo>
                  <a:lnTo>
                    <a:pt x="11381" y="2655"/>
                  </a:lnTo>
                  <a:lnTo>
                    <a:pt x="11385" y="2662"/>
                  </a:lnTo>
                  <a:lnTo>
                    <a:pt x="11391" y="2668"/>
                  </a:lnTo>
                  <a:lnTo>
                    <a:pt x="11399" y="2674"/>
                  </a:lnTo>
                  <a:lnTo>
                    <a:pt x="11414" y="2684"/>
                  </a:lnTo>
                  <a:lnTo>
                    <a:pt x="11428" y="2691"/>
                  </a:lnTo>
                  <a:lnTo>
                    <a:pt x="11441" y="2698"/>
                  </a:lnTo>
                  <a:lnTo>
                    <a:pt x="11455" y="2704"/>
                  </a:lnTo>
                  <a:lnTo>
                    <a:pt x="11606" y="2466"/>
                  </a:lnTo>
                  <a:lnTo>
                    <a:pt x="11508" y="2404"/>
                  </a:lnTo>
                  <a:lnTo>
                    <a:pt x="11640" y="2195"/>
                  </a:lnTo>
                  <a:lnTo>
                    <a:pt x="11969" y="2405"/>
                  </a:lnTo>
                  <a:lnTo>
                    <a:pt x="11580" y="3020"/>
                  </a:lnTo>
                  <a:lnTo>
                    <a:pt x="11543" y="3007"/>
                  </a:lnTo>
                  <a:lnTo>
                    <a:pt x="11515" y="2996"/>
                  </a:lnTo>
                  <a:lnTo>
                    <a:pt x="11484" y="2984"/>
                  </a:lnTo>
                  <a:lnTo>
                    <a:pt x="11450" y="2968"/>
                  </a:lnTo>
                  <a:lnTo>
                    <a:pt x="11415" y="2952"/>
                  </a:lnTo>
                  <a:lnTo>
                    <a:pt x="11378" y="2933"/>
                  </a:lnTo>
                  <a:lnTo>
                    <a:pt x="11341" y="2914"/>
                  </a:lnTo>
                  <a:lnTo>
                    <a:pt x="11305" y="2894"/>
                  </a:lnTo>
                  <a:lnTo>
                    <a:pt x="11271" y="2873"/>
                  </a:lnTo>
                  <a:lnTo>
                    <a:pt x="11254" y="2861"/>
                  </a:lnTo>
                  <a:lnTo>
                    <a:pt x="11236" y="2849"/>
                  </a:lnTo>
                  <a:lnTo>
                    <a:pt x="11221" y="2837"/>
                  </a:lnTo>
                  <a:lnTo>
                    <a:pt x="11205" y="2825"/>
                  </a:lnTo>
                  <a:lnTo>
                    <a:pt x="11192" y="2812"/>
                  </a:lnTo>
                  <a:lnTo>
                    <a:pt x="11178" y="2799"/>
                  </a:lnTo>
                  <a:lnTo>
                    <a:pt x="11166" y="2786"/>
                  </a:lnTo>
                  <a:lnTo>
                    <a:pt x="11156" y="2773"/>
                  </a:lnTo>
                  <a:lnTo>
                    <a:pt x="11145" y="2759"/>
                  </a:lnTo>
                  <a:lnTo>
                    <a:pt x="11136" y="2745"/>
                  </a:lnTo>
                  <a:lnTo>
                    <a:pt x="11128" y="2731"/>
                  </a:lnTo>
                  <a:lnTo>
                    <a:pt x="11121" y="2717"/>
                  </a:lnTo>
                  <a:lnTo>
                    <a:pt x="11114" y="2702"/>
                  </a:lnTo>
                  <a:lnTo>
                    <a:pt x="11108" y="2688"/>
                  </a:lnTo>
                  <a:lnTo>
                    <a:pt x="11104" y="2672"/>
                  </a:lnTo>
                  <a:lnTo>
                    <a:pt x="11101" y="2657"/>
                  </a:lnTo>
                  <a:lnTo>
                    <a:pt x="11098" y="2642"/>
                  </a:lnTo>
                  <a:lnTo>
                    <a:pt x="11097" y="2626"/>
                  </a:lnTo>
                  <a:lnTo>
                    <a:pt x="11096" y="2610"/>
                  </a:lnTo>
                  <a:lnTo>
                    <a:pt x="11097" y="2594"/>
                  </a:lnTo>
                  <a:lnTo>
                    <a:pt x="11098" y="2577"/>
                  </a:lnTo>
                  <a:lnTo>
                    <a:pt x="11100" y="2561"/>
                  </a:lnTo>
                  <a:lnTo>
                    <a:pt x="11103" y="2544"/>
                  </a:lnTo>
                  <a:lnTo>
                    <a:pt x="11107" y="2526"/>
                  </a:lnTo>
                  <a:lnTo>
                    <a:pt x="11112" y="2509"/>
                  </a:lnTo>
                  <a:lnTo>
                    <a:pt x="11119" y="2491"/>
                  </a:lnTo>
                  <a:lnTo>
                    <a:pt x="11126" y="2474"/>
                  </a:lnTo>
                  <a:lnTo>
                    <a:pt x="11134" y="2455"/>
                  </a:lnTo>
                  <a:lnTo>
                    <a:pt x="11142" y="2436"/>
                  </a:lnTo>
                  <a:lnTo>
                    <a:pt x="11153" y="2418"/>
                  </a:lnTo>
                  <a:lnTo>
                    <a:pt x="11163" y="2399"/>
                  </a:lnTo>
                  <a:lnTo>
                    <a:pt x="11175" y="2379"/>
                  </a:lnTo>
                  <a:lnTo>
                    <a:pt x="11519" y="1837"/>
                  </a:lnTo>
                  <a:lnTo>
                    <a:pt x="11531" y="1818"/>
                  </a:lnTo>
                  <a:lnTo>
                    <a:pt x="11544" y="1800"/>
                  </a:lnTo>
                  <a:lnTo>
                    <a:pt x="11557" y="1780"/>
                  </a:lnTo>
                  <a:lnTo>
                    <a:pt x="11571" y="1762"/>
                  </a:lnTo>
                  <a:lnTo>
                    <a:pt x="11586" y="1744"/>
                  </a:lnTo>
                  <a:lnTo>
                    <a:pt x="11601" y="1726"/>
                  </a:lnTo>
                  <a:lnTo>
                    <a:pt x="11618" y="1709"/>
                  </a:lnTo>
                  <a:lnTo>
                    <a:pt x="11635" y="1693"/>
                  </a:lnTo>
                  <a:lnTo>
                    <a:pt x="11653" y="1679"/>
                  </a:lnTo>
                  <a:lnTo>
                    <a:pt x="11672" y="1665"/>
                  </a:lnTo>
                  <a:lnTo>
                    <a:pt x="11692" y="1654"/>
                  </a:lnTo>
                  <a:lnTo>
                    <a:pt x="11713" y="1644"/>
                  </a:lnTo>
                  <a:lnTo>
                    <a:pt x="11723" y="1639"/>
                  </a:lnTo>
                  <a:lnTo>
                    <a:pt x="11734" y="1635"/>
                  </a:lnTo>
                  <a:lnTo>
                    <a:pt x="11746" y="1632"/>
                  </a:lnTo>
                  <a:lnTo>
                    <a:pt x="11757" y="1629"/>
                  </a:lnTo>
                  <a:lnTo>
                    <a:pt x="11769" y="1627"/>
                  </a:lnTo>
                  <a:lnTo>
                    <a:pt x="11781" y="1625"/>
                  </a:lnTo>
                  <a:lnTo>
                    <a:pt x="11793" y="1625"/>
                  </a:lnTo>
                  <a:lnTo>
                    <a:pt x="11806" y="1624"/>
                  </a:lnTo>
                  <a:lnTo>
                    <a:pt x="11817" y="1624"/>
                  </a:lnTo>
                  <a:lnTo>
                    <a:pt x="11829" y="1625"/>
                  </a:lnTo>
                  <a:lnTo>
                    <a:pt x="11842" y="1627"/>
                  </a:lnTo>
                  <a:lnTo>
                    <a:pt x="11854" y="1629"/>
                  </a:lnTo>
                  <a:lnTo>
                    <a:pt x="11867" y="1631"/>
                  </a:lnTo>
                  <a:lnTo>
                    <a:pt x="11879" y="1634"/>
                  </a:lnTo>
                  <a:lnTo>
                    <a:pt x="11892" y="1638"/>
                  </a:lnTo>
                  <a:lnTo>
                    <a:pt x="11905" y="1643"/>
                  </a:lnTo>
                  <a:lnTo>
                    <a:pt x="11932" y="1653"/>
                  </a:lnTo>
                  <a:lnTo>
                    <a:pt x="11959" y="1666"/>
                  </a:lnTo>
                  <a:lnTo>
                    <a:pt x="11988" y="1682"/>
                  </a:lnTo>
                  <a:lnTo>
                    <a:pt x="12017" y="1699"/>
                  </a:lnTo>
                  <a:lnTo>
                    <a:pt x="12034" y="1711"/>
                  </a:lnTo>
                  <a:lnTo>
                    <a:pt x="12050" y="1721"/>
                  </a:lnTo>
                  <a:lnTo>
                    <a:pt x="12065" y="1733"/>
                  </a:lnTo>
                  <a:lnTo>
                    <a:pt x="12079" y="1744"/>
                  </a:lnTo>
                  <a:lnTo>
                    <a:pt x="12092" y="1755"/>
                  </a:lnTo>
                  <a:lnTo>
                    <a:pt x="12105" y="1767"/>
                  </a:lnTo>
                  <a:lnTo>
                    <a:pt x="12117" y="1778"/>
                  </a:lnTo>
                  <a:lnTo>
                    <a:pt x="12129" y="1790"/>
                  </a:lnTo>
                  <a:lnTo>
                    <a:pt x="12139" y="1801"/>
                  </a:lnTo>
                  <a:lnTo>
                    <a:pt x="12148" y="1812"/>
                  </a:lnTo>
                  <a:lnTo>
                    <a:pt x="12156" y="1825"/>
                  </a:lnTo>
                  <a:lnTo>
                    <a:pt x="12165" y="1836"/>
                  </a:lnTo>
                  <a:lnTo>
                    <a:pt x="12172" y="1849"/>
                  </a:lnTo>
                  <a:lnTo>
                    <a:pt x="12178" y="1861"/>
                  </a:lnTo>
                  <a:lnTo>
                    <a:pt x="12184" y="1873"/>
                  </a:lnTo>
                  <a:lnTo>
                    <a:pt x="12188" y="1886"/>
                  </a:lnTo>
                  <a:lnTo>
                    <a:pt x="12194" y="1899"/>
                  </a:lnTo>
                  <a:lnTo>
                    <a:pt x="12197" y="1913"/>
                  </a:lnTo>
                  <a:lnTo>
                    <a:pt x="12199" y="1927"/>
                  </a:lnTo>
                  <a:lnTo>
                    <a:pt x="12201" y="1941"/>
                  </a:lnTo>
                  <a:lnTo>
                    <a:pt x="12202" y="1955"/>
                  </a:lnTo>
                  <a:lnTo>
                    <a:pt x="12202" y="1970"/>
                  </a:lnTo>
                  <a:lnTo>
                    <a:pt x="12201" y="1984"/>
                  </a:lnTo>
                  <a:lnTo>
                    <a:pt x="12199" y="1999"/>
                  </a:lnTo>
                  <a:lnTo>
                    <a:pt x="12196" y="2013"/>
                  </a:lnTo>
                  <a:lnTo>
                    <a:pt x="12193" y="2028"/>
                  </a:lnTo>
                  <a:lnTo>
                    <a:pt x="12187" y="2042"/>
                  </a:lnTo>
                  <a:lnTo>
                    <a:pt x="12182" y="2057"/>
                  </a:lnTo>
                  <a:lnTo>
                    <a:pt x="12176" y="2072"/>
                  </a:lnTo>
                  <a:lnTo>
                    <a:pt x="12169" y="2087"/>
                  </a:lnTo>
                  <a:lnTo>
                    <a:pt x="12161" y="2102"/>
                  </a:lnTo>
                  <a:lnTo>
                    <a:pt x="12151" y="2117"/>
                  </a:lnTo>
                  <a:lnTo>
                    <a:pt x="12063" y="2256"/>
                  </a:lnTo>
                  <a:close/>
                  <a:moveTo>
                    <a:pt x="12168" y="3547"/>
                  </a:moveTo>
                  <a:lnTo>
                    <a:pt x="13113" y="2556"/>
                  </a:lnTo>
                  <a:lnTo>
                    <a:pt x="13311" y="2747"/>
                  </a:lnTo>
                  <a:lnTo>
                    <a:pt x="12366" y="3737"/>
                  </a:lnTo>
                  <a:lnTo>
                    <a:pt x="12168" y="3547"/>
                  </a:lnTo>
                  <a:close/>
                  <a:moveTo>
                    <a:pt x="13351" y="4984"/>
                  </a:moveTo>
                  <a:lnTo>
                    <a:pt x="13193" y="4755"/>
                  </a:lnTo>
                  <a:lnTo>
                    <a:pt x="13425" y="4522"/>
                  </a:lnTo>
                  <a:lnTo>
                    <a:pt x="13317" y="4365"/>
                  </a:lnTo>
                  <a:lnTo>
                    <a:pt x="13019" y="4501"/>
                  </a:lnTo>
                  <a:lnTo>
                    <a:pt x="12860" y="4271"/>
                  </a:lnTo>
                  <a:lnTo>
                    <a:pt x="14155" y="3739"/>
                  </a:lnTo>
                  <a:lnTo>
                    <a:pt x="14316" y="3973"/>
                  </a:lnTo>
                  <a:lnTo>
                    <a:pt x="13351" y="4984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g26171b50929_0_610"/>
            <p:cNvSpPr/>
            <p:nvPr/>
          </p:nvSpPr>
          <p:spPr>
            <a:xfrm>
              <a:off x="3499" y="2205"/>
              <a:ext cx="695" cy="306"/>
            </a:xfrm>
            <a:custGeom>
              <a:avLst/>
              <a:gdLst/>
              <a:ahLst/>
              <a:cxnLst/>
              <a:rect l="l" t="t" r="r" b="b"/>
              <a:pathLst>
                <a:path w="16364" h="7194" extrusionOk="0">
                  <a:moveTo>
                    <a:pt x="13959" y="0"/>
                  </a:moveTo>
                  <a:lnTo>
                    <a:pt x="13906" y="254"/>
                  </a:lnTo>
                  <a:lnTo>
                    <a:pt x="13842" y="505"/>
                  </a:lnTo>
                  <a:lnTo>
                    <a:pt x="13767" y="751"/>
                  </a:lnTo>
                  <a:lnTo>
                    <a:pt x="13683" y="992"/>
                  </a:lnTo>
                  <a:lnTo>
                    <a:pt x="13588" y="1229"/>
                  </a:lnTo>
                  <a:lnTo>
                    <a:pt x="13484" y="1460"/>
                  </a:lnTo>
                  <a:lnTo>
                    <a:pt x="13370" y="1687"/>
                  </a:lnTo>
                  <a:lnTo>
                    <a:pt x="13246" y="1906"/>
                  </a:lnTo>
                  <a:lnTo>
                    <a:pt x="13114" y="2120"/>
                  </a:lnTo>
                  <a:lnTo>
                    <a:pt x="12973" y="2328"/>
                  </a:lnTo>
                  <a:lnTo>
                    <a:pt x="12823" y="2530"/>
                  </a:lnTo>
                  <a:lnTo>
                    <a:pt x="12667" y="2725"/>
                  </a:lnTo>
                  <a:lnTo>
                    <a:pt x="12500" y="2913"/>
                  </a:lnTo>
                  <a:lnTo>
                    <a:pt x="12327" y="3093"/>
                  </a:lnTo>
                  <a:lnTo>
                    <a:pt x="12147" y="3266"/>
                  </a:lnTo>
                  <a:lnTo>
                    <a:pt x="11959" y="3432"/>
                  </a:lnTo>
                  <a:lnTo>
                    <a:pt x="11764" y="3589"/>
                  </a:lnTo>
                  <a:lnTo>
                    <a:pt x="11562" y="3738"/>
                  </a:lnTo>
                  <a:lnTo>
                    <a:pt x="11354" y="3879"/>
                  </a:lnTo>
                  <a:lnTo>
                    <a:pt x="11140" y="4010"/>
                  </a:lnTo>
                  <a:lnTo>
                    <a:pt x="10920" y="4132"/>
                  </a:lnTo>
                  <a:lnTo>
                    <a:pt x="10694" y="4246"/>
                  </a:lnTo>
                  <a:lnTo>
                    <a:pt x="10463" y="4350"/>
                  </a:lnTo>
                  <a:lnTo>
                    <a:pt x="10227" y="4444"/>
                  </a:lnTo>
                  <a:lnTo>
                    <a:pt x="9985" y="4528"/>
                  </a:lnTo>
                  <a:lnTo>
                    <a:pt x="9740" y="4601"/>
                  </a:lnTo>
                  <a:lnTo>
                    <a:pt x="9489" y="4664"/>
                  </a:lnTo>
                  <a:lnTo>
                    <a:pt x="9235" y="4716"/>
                  </a:lnTo>
                  <a:lnTo>
                    <a:pt x="8976" y="4757"/>
                  </a:lnTo>
                  <a:lnTo>
                    <a:pt x="8715" y="4787"/>
                  </a:lnTo>
                  <a:lnTo>
                    <a:pt x="8450" y="4804"/>
                  </a:lnTo>
                  <a:lnTo>
                    <a:pt x="8182" y="4810"/>
                  </a:lnTo>
                  <a:lnTo>
                    <a:pt x="7914" y="4804"/>
                  </a:lnTo>
                  <a:lnTo>
                    <a:pt x="7648" y="4787"/>
                  </a:lnTo>
                  <a:lnTo>
                    <a:pt x="7386" y="4757"/>
                  </a:lnTo>
                  <a:lnTo>
                    <a:pt x="7129" y="4716"/>
                  </a:lnTo>
                  <a:lnTo>
                    <a:pt x="6875" y="4664"/>
                  </a:lnTo>
                  <a:lnTo>
                    <a:pt x="6624" y="4601"/>
                  </a:lnTo>
                  <a:lnTo>
                    <a:pt x="6379" y="4528"/>
                  </a:lnTo>
                  <a:lnTo>
                    <a:pt x="6137" y="4444"/>
                  </a:lnTo>
                  <a:lnTo>
                    <a:pt x="5901" y="4350"/>
                  </a:lnTo>
                  <a:lnTo>
                    <a:pt x="5670" y="4246"/>
                  </a:lnTo>
                  <a:lnTo>
                    <a:pt x="5444" y="4132"/>
                  </a:lnTo>
                  <a:lnTo>
                    <a:pt x="5224" y="4010"/>
                  </a:lnTo>
                  <a:lnTo>
                    <a:pt x="5009" y="3879"/>
                  </a:lnTo>
                  <a:lnTo>
                    <a:pt x="4802" y="3738"/>
                  </a:lnTo>
                  <a:lnTo>
                    <a:pt x="4600" y="3589"/>
                  </a:lnTo>
                  <a:lnTo>
                    <a:pt x="4405" y="3432"/>
                  </a:lnTo>
                  <a:lnTo>
                    <a:pt x="4217" y="3266"/>
                  </a:lnTo>
                  <a:lnTo>
                    <a:pt x="4037" y="3093"/>
                  </a:lnTo>
                  <a:lnTo>
                    <a:pt x="3863" y="2913"/>
                  </a:lnTo>
                  <a:lnTo>
                    <a:pt x="3697" y="2725"/>
                  </a:lnTo>
                  <a:lnTo>
                    <a:pt x="3539" y="2530"/>
                  </a:lnTo>
                  <a:lnTo>
                    <a:pt x="3390" y="2328"/>
                  </a:lnTo>
                  <a:lnTo>
                    <a:pt x="3249" y="2120"/>
                  </a:lnTo>
                  <a:lnTo>
                    <a:pt x="3117" y="1906"/>
                  </a:lnTo>
                  <a:lnTo>
                    <a:pt x="2994" y="1687"/>
                  </a:lnTo>
                  <a:lnTo>
                    <a:pt x="2880" y="1460"/>
                  </a:lnTo>
                  <a:lnTo>
                    <a:pt x="2775" y="1229"/>
                  </a:lnTo>
                  <a:lnTo>
                    <a:pt x="2681" y="992"/>
                  </a:lnTo>
                  <a:lnTo>
                    <a:pt x="2596" y="751"/>
                  </a:lnTo>
                  <a:lnTo>
                    <a:pt x="2521" y="505"/>
                  </a:lnTo>
                  <a:lnTo>
                    <a:pt x="2457" y="254"/>
                  </a:lnTo>
                  <a:lnTo>
                    <a:pt x="2404" y="0"/>
                  </a:lnTo>
                  <a:lnTo>
                    <a:pt x="0" y="0"/>
                  </a:lnTo>
                  <a:lnTo>
                    <a:pt x="58" y="377"/>
                  </a:lnTo>
                  <a:lnTo>
                    <a:pt x="133" y="750"/>
                  </a:lnTo>
                  <a:lnTo>
                    <a:pt x="225" y="1115"/>
                  </a:lnTo>
                  <a:lnTo>
                    <a:pt x="332" y="1475"/>
                  </a:lnTo>
                  <a:lnTo>
                    <a:pt x="455" y="1826"/>
                  </a:lnTo>
                  <a:lnTo>
                    <a:pt x="593" y="2171"/>
                  </a:lnTo>
                  <a:lnTo>
                    <a:pt x="746" y="2509"/>
                  </a:lnTo>
                  <a:lnTo>
                    <a:pt x="913" y="2837"/>
                  </a:lnTo>
                  <a:lnTo>
                    <a:pt x="1094" y="3156"/>
                  </a:lnTo>
                  <a:lnTo>
                    <a:pt x="1288" y="3467"/>
                  </a:lnTo>
                  <a:lnTo>
                    <a:pt x="1497" y="3769"/>
                  </a:lnTo>
                  <a:lnTo>
                    <a:pt x="1716" y="4060"/>
                  </a:lnTo>
                  <a:lnTo>
                    <a:pt x="1950" y="4342"/>
                  </a:lnTo>
                  <a:lnTo>
                    <a:pt x="2194" y="4612"/>
                  </a:lnTo>
                  <a:lnTo>
                    <a:pt x="2451" y="4871"/>
                  </a:lnTo>
                  <a:lnTo>
                    <a:pt x="2718" y="5120"/>
                  </a:lnTo>
                  <a:lnTo>
                    <a:pt x="2997" y="5356"/>
                  </a:lnTo>
                  <a:lnTo>
                    <a:pt x="3285" y="5579"/>
                  </a:lnTo>
                  <a:lnTo>
                    <a:pt x="3583" y="5791"/>
                  </a:lnTo>
                  <a:lnTo>
                    <a:pt x="3891" y="5988"/>
                  </a:lnTo>
                  <a:lnTo>
                    <a:pt x="4208" y="6172"/>
                  </a:lnTo>
                  <a:lnTo>
                    <a:pt x="4534" y="6343"/>
                  </a:lnTo>
                  <a:lnTo>
                    <a:pt x="4868" y="6500"/>
                  </a:lnTo>
                  <a:lnTo>
                    <a:pt x="5210" y="6641"/>
                  </a:lnTo>
                  <a:lnTo>
                    <a:pt x="5559" y="6768"/>
                  </a:lnTo>
                  <a:lnTo>
                    <a:pt x="5916" y="6878"/>
                  </a:lnTo>
                  <a:lnTo>
                    <a:pt x="6279" y="6973"/>
                  </a:lnTo>
                  <a:lnTo>
                    <a:pt x="6649" y="7051"/>
                  </a:lnTo>
                  <a:lnTo>
                    <a:pt x="7024" y="7113"/>
                  </a:lnTo>
                  <a:lnTo>
                    <a:pt x="7405" y="7158"/>
                  </a:lnTo>
                  <a:lnTo>
                    <a:pt x="7791" y="7185"/>
                  </a:lnTo>
                  <a:lnTo>
                    <a:pt x="8182" y="7194"/>
                  </a:lnTo>
                  <a:lnTo>
                    <a:pt x="8573" y="7185"/>
                  </a:lnTo>
                  <a:lnTo>
                    <a:pt x="8959" y="7158"/>
                  </a:lnTo>
                  <a:lnTo>
                    <a:pt x="9339" y="7113"/>
                  </a:lnTo>
                  <a:lnTo>
                    <a:pt x="9715" y="7051"/>
                  </a:lnTo>
                  <a:lnTo>
                    <a:pt x="10084" y="6973"/>
                  </a:lnTo>
                  <a:lnTo>
                    <a:pt x="10447" y="6878"/>
                  </a:lnTo>
                  <a:lnTo>
                    <a:pt x="10804" y="6768"/>
                  </a:lnTo>
                  <a:lnTo>
                    <a:pt x="11154" y="6641"/>
                  </a:lnTo>
                  <a:lnTo>
                    <a:pt x="11496" y="6500"/>
                  </a:lnTo>
                  <a:lnTo>
                    <a:pt x="11830" y="6343"/>
                  </a:lnTo>
                  <a:lnTo>
                    <a:pt x="12156" y="6172"/>
                  </a:lnTo>
                  <a:lnTo>
                    <a:pt x="12473" y="5988"/>
                  </a:lnTo>
                  <a:lnTo>
                    <a:pt x="12780" y="5791"/>
                  </a:lnTo>
                  <a:lnTo>
                    <a:pt x="13079" y="5579"/>
                  </a:lnTo>
                  <a:lnTo>
                    <a:pt x="13367" y="5356"/>
                  </a:lnTo>
                  <a:lnTo>
                    <a:pt x="13646" y="5120"/>
                  </a:lnTo>
                  <a:lnTo>
                    <a:pt x="13913" y="4871"/>
                  </a:lnTo>
                  <a:lnTo>
                    <a:pt x="14169" y="4612"/>
                  </a:lnTo>
                  <a:lnTo>
                    <a:pt x="14414" y="4342"/>
                  </a:lnTo>
                  <a:lnTo>
                    <a:pt x="14646" y="4060"/>
                  </a:lnTo>
                  <a:lnTo>
                    <a:pt x="14867" y="3769"/>
                  </a:lnTo>
                  <a:lnTo>
                    <a:pt x="15076" y="3467"/>
                  </a:lnTo>
                  <a:lnTo>
                    <a:pt x="15269" y="3156"/>
                  </a:lnTo>
                  <a:lnTo>
                    <a:pt x="15451" y="2837"/>
                  </a:lnTo>
                  <a:lnTo>
                    <a:pt x="15618" y="2509"/>
                  </a:lnTo>
                  <a:lnTo>
                    <a:pt x="15771" y="2171"/>
                  </a:lnTo>
                  <a:lnTo>
                    <a:pt x="15909" y="1826"/>
                  </a:lnTo>
                  <a:lnTo>
                    <a:pt x="16032" y="1475"/>
                  </a:lnTo>
                  <a:lnTo>
                    <a:pt x="16139" y="1115"/>
                  </a:lnTo>
                  <a:lnTo>
                    <a:pt x="16230" y="750"/>
                  </a:lnTo>
                  <a:lnTo>
                    <a:pt x="16305" y="377"/>
                  </a:lnTo>
                  <a:lnTo>
                    <a:pt x="16364" y="0"/>
                  </a:lnTo>
                  <a:lnTo>
                    <a:pt x="13959" y="0"/>
                  </a:lnTo>
                  <a:close/>
                  <a:moveTo>
                    <a:pt x="13879" y="3290"/>
                  </a:moveTo>
                  <a:lnTo>
                    <a:pt x="13942" y="3206"/>
                  </a:lnTo>
                  <a:lnTo>
                    <a:pt x="13678" y="3072"/>
                  </a:lnTo>
                  <a:lnTo>
                    <a:pt x="13879" y="3290"/>
                  </a:lnTo>
                  <a:close/>
                  <a:moveTo>
                    <a:pt x="10347" y="5317"/>
                  </a:moveTo>
                  <a:lnTo>
                    <a:pt x="10338" y="5291"/>
                  </a:lnTo>
                  <a:lnTo>
                    <a:pt x="10329" y="5269"/>
                  </a:lnTo>
                  <a:lnTo>
                    <a:pt x="10324" y="5260"/>
                  </a:lnTo>
                  <a:lnTo>
                    <a:pt x="10318" y="5250"/>
                  </a:lnTo>
                  <a:lnTo>
                    <a:pt x="10313" y="5242"/>
                  </a:lnTo>
                  <a:lnTo>
                    <a:pt x="10308" y="5235"/>
                  </a:lnTo>
                  <a:lnTo>
                    <a:pt x="10302" y="5229"/>
                  </a:lnTo>
                  <a:lnTo>
                    <a:pt x="10297" y="5223"/>
                  </a:lnTo>
                  <a:lnTo>
                    <a:pt x="10292" y="5218"/>
                  </a:lnTo>
                  <a:lnTo>
                    <a:pt x="10285" y="5214"/>
                  </a:lnTo>
                  <a:lnTo>
                    <a:pt x="10279" y="5212"/>
                  </a:lnTo>
                  <a:lnTo>
                    <a:pt x="10273" y="5209"/>
                  </a:lnTo>
                  <a:lnTo>
                    <a:pt x="10267" y="5208"/>
                  </a:lnTo>
                  <a:lnTo>
                    <a:pt x="10261" y="5208"/>
                  </a:lnTo>
                  <a:lnTo>
                    <a:pt x="10256" y="5208"/>
                  </a:lnTo>
                  <a:lnTo>
                    <a:pt x="10249" y="5209"/>
                  </a:lnTo>
                  <a:lnTo>
                    <a:pt x="10243" y="5210"/>
                  </a:lnTo>
                  <a:lnTo>
                    <a:pt x="10236" y="5212"/>
                  </a:lnTo>
                  <a:lnTo>
                    <a:pt x="10228" y="5215"/>
                  </a:lnTo>
                  <a:lnTo>
                    <a:pt x="10217" y="5220"/>
                  </a:lnTo>
                  <a:lnTo>
                    <a:pt x="10212" y="5224"/>
                  </a:lnTo>
                  <a:lnTo>
                    <a:pt x="10207" y="5229"/>
                  </a:lnTo>
                  <a:lnTo>
                    <a:pt x="10203" y="5235"/>
                  </a:lnTo>
                  <a:lnTo>
                    <a:pt x="10199" y="5242"/>
                  </a:lnTo>
                  <a:lnTo>
                    <a:pt x="10196" y="5250"/>
                  </a:lnTo>
                  <a:lnTo>
                    <a:pt x="10194" y="5261"/>
                  </a:lnTo>
                  <a:lnTo>
                    <a:pt x="10193" y="5272"/>
                  </a:lnTo>
                  <a:lnTo>
                    <a:pt x="10193" y="5285"/>
                  </a:lnTo>
                  <a:lnTo>
                    <a:pt x="10195" y="5301"/>
                  </a:lnTo>
                  <a:lnTo>
                    <a:pt x="10198" y="5319"/>
                  </a:lnTo>
                  <a:lnTo>
                    <a:pt x="10202" y="5339"/>
                  </a:lnTo>
                  <a:lnTo>
                    <a:pt x="10209" y="5362"/>
                  </a:lnTo>
                  <a:lnTo>
                    <a:pt x="10416" y="5997"/>
                  </a:lnTo>
                  <a:lnTo>
                    <a:pt x="10421" y="6008"/>
                  </a:lnTo>
                  <a:lnTo>
                    <a:pt x="10426" y="6022"/>
                  </a:lnTo>
                  <a:lnTo>
                    <a:pt x="10434" y="6038"/>
                  </a:lnTo>
                  <a:lnTo>
                    <a:pt x="10443" y="6053"/>
                  </a:lnTo>
                  <a:lnTo>
                    <a:pt x="10448" y="6061"/>
                  </a:lnTo>
                  <a:lnTo>
                    <a:pt x="10455" y="6067"/>
                  </a:lnTo>
                  <a:lnTo>
                    <a:pt x="10461" y="6073"/>
                  </a:lnTo>
                  <a:lnTo>
                    <a:pt x="10468" y="6078"/>
                  </a:lnTo>
                  <a:lnTo>
                    <a:pt x="10475" y="6083"/>
                  </a:lnTo>
                  <a:lnTo>
                    <a:pt x="10483" y="6087"/>
                  </a:lnTo>
                  <a:lnTo>
                    <a:pt x="10491" y="6089"/>
                  </a:lnTo>
                  <a:lnTo>
                    <a:pt x="10500" y="6090"/>
                  </a:lnTo>
                  <a:lnTo>
                    <a:pt x="10510" y="6089"/>
                  </a:lnTo>
                  <a:lnTo>
                    <a:pt x="10521" y="6086"/>
                  </a:lnTo>
                  <a:lnTo>
                    <a:pt x="10528" y="6082"/>
                  </a:lnTo>
                  <a:lnTo>
                    <a:pt x="10535" y="6079"/>
                  </a:lnTo>
                  <a:lnTo>
                    <a:pt x="10541" y="6075"/>
                  </a:lnTo>
                  <a:lnTo>
                    <a:pt x="10546" y="6071"/>
                  </a:lnTo>
                  <a:lnTo>
                    <a:pt x="10551" y="6066"/>
                  </a:lnTo>
                  <a:lnTo>
                    <a:pt x="10555" y="6061"/>
                  </a:lnTo>
                  <a:lnTo>
                    <a:pt x="10558" y="6054"/>
                  </a:lnTo>
                  <a:lnTo>
                    <a:pt x="10561" y="6048"/>
                  </a:lnTo>
                  <a:lnTo>
                    <a:pt x="10564" y="6038"/>
                  </a:lnTo>
                  <a:lnTo>
                    <a:pt x="10565" y="6029"/>
                  </a:lnTo>
                  <a:lnTo>
                    <a:pt x="10566" y="6017"/>
                  </a:lnTo>
                  <a:lnTo>
                    <a:pt x="10566" y="6005"/>
                  </a:lnTo>
                  <a:lnTo>
                    <a:pt x="10564" y="5992"/>
                  </a:lnTo>
                  <a:lnTo>
                    <a:pt x="10562" y="5979"/>
                  </a:lnTo>
                  <a:lnTo>
                    <a:pt x="10559" y="5965"/>
                  </a:lnTo>
                  <a:lnTo>
                    <a:pt x="10555" y="5951"/>
                  </a:lnTo>
                  <a:lnTo>
                    <a:pt x="10347" y="5317"/>
                  </a:lnTo>
                  <a:close/>
                  <a:moveTo>
                    <a:pt x="7502" y="5504"/>
                  </a:moveTo>
                  <a:lnTo>
                    <a:pt x="7497" y="5504"/>
                  </a:lnTo>
                  <a:lnTo>
                    <a:pt x="7492" y="5504"/>
                  </a:lnTo>
                  <a:lnTo>
                    <a:pt x="7484" y="5504"/>
                  </a:lnTo>
                  <a:lnTo>
                    <a:pt x="7475" y="5506"/>
                  </a:lnTo>
                  <a:lnTo>
                    <a:pt x="7470" y="5508"/>
                  </a:lnTo>
                  <a:lnTo>
                    <a:pt x="7464" y="5510"/>
                  </a:lnTo>
                  <a:lnTo>
                    <a:pt x="7459" y="5514"/>
                  </a:lnTo>
                  <a:lnTo>
                    <a:pt x="7452" y="5519"/>
                  </a:lnTo>
                  <a:lnTo>
                    <a:pt x="7447" y="5527"/>
                  </a:lnTo>
                  <a:lnTo>
                    <a:pt x="7442" y="5535"/>
                  </a:lnTo>
                  <a:lnTo>
                    <a:pt x="7437" y="5545"/>
                  </a:lnTo>
                  <a:lnTo>
                    <a:pt x="7432" y="5557"/>
                  </a:lnTo>
                  <a:lnTo>
                    <a:pt x="7428" y="5571"/>
                  </a:lnTo>
                  <a:lnTo>
                    <a:pt x="7424" y="5589"/>
                  </a:lnTo>
                  <a:lnTo>
                    <a:pt x="7419" y="5607"/>
                  </a:lnTo>
                  <a:lnTo>
                    <a:pt x="7417" y="5630"/>
                  </a:lnTo>
                  <a:lnTo>
                    <a:pt x="7349" y="6294"/>
                  </a:lnTo>
                  <a:lnTo>
                    <a:pt x="7348" y="6309"/>
                  </a:lnTo>
                  <a:lnTo>
                    <a:pt x="7348" y="6324"/>
                  </a:lnTo>
                  <a:lnTo>
                    <a:pt x="7348" y="6337"/>
                  </a:lnTo>
                  <a:lnTo>
                    <a:pt x="7350" y="6349"/>
                  </a:lnTo>
                  <a:lnTo>
                    <a:pt x="7352" y="6361"/>
                  </a:lnTo>
                  <a:lnTo>
                    <a:pt x="7356" y="6372"/>
                  </a:lnTo>
                  <a:lnTo>
                    <a:pt x="7359" y="6382"/>
                  </a:lnTo>
                  <a:lnTo>
                    <a:pt x="7364" y="6391"/>
                  </a:lnTo>
                  <a:lnTo>
                    <a:pt x="7368" y="6396"/>
                  </a:lnTo>
                  <a:lnTo>
                    <a:pt x="7372" y="6401"/>
                  </a:lnTo>
                  <a:lnTo>
                    <a:pt x="7377" y="6406"/>
                  </a:lnTo>
                  <a:lnTo>
                    <a:pt x="7382" y="6409"/>
                  </a:lnTo>
                  <a:lnTo>
                    <a:pt x="7389" y="6413"/>
                  </a:lnTo>
                  <a:lnTo>
                    <a:pt x="7395" y="6416"/>
                  </a:lnTo>
                  <a:lnTo>
                    <a:pt x="7402" y="6418"/>
                  </a:lnTo>
                  <a:lnTo>
                    <a:pt x="7409" y="6419"/>
                  </a:lnTo>
                  <a:lnTo>
                    <a:pt x="7420" y="6419"/>
                  </a:lnTo>
                  <a:lnTo>
                    <a:pt x="7431" y="6418"/>
                  </a:lnTo>
                  <a:lnTo>
                    <a:pt x="7440" y="6415"/>
                  </a:lnTo>
                  <a:lnTo>
                    <a:pt x="7448" y="6409"/>
                  </a:lnTo>
                  <a:lnTo>
                    <a:pt x="7456" y="6404"/>
                  </a:lnTo>
                  <a:lnTo>
                    <a:pt x="7462" y="6398"/>
                  </a:lnTo>
                  <a:lnTo>
                    <a:pt x="7468" y="6390"/>
                  </a:lnTo>
                  <a:lnTo>
                    <a:pt x="7473" y="6383"/>
                  </a:lnTo>
                  <a:lnTo>
                    <a:pt x="7478" y="6373"/>
                  </a:lnTo>
                  <a:lnTo>
                    <a:pt x="7481" y="6364"/>
                  </a:lnTo>
                  <a:lnTo>
                    <a:pt x="7485" y="6355"/>
                  </a:lnTo>
                  <a:lnTo>
                    <a:pt x="7488" y="6345"/>
                  </a:lnTo>
                  <a:lnTo>
                    <a:pt x="7492" y="6326"/>
                  </a:lnTo>
                  <a:lnTo>
                    <a:pt x="7494" y="6309"/>
                  </a:lnTo>
                  <a:lnTo>
                    <a:pt x="7562" y="5645"/>
                  </a:lnTo>
                  <a:lnTo>
                    <a:pt x="7563" y="5622"/>
                  </a:lnTo>
                  <a:lnTo>
                    <a:pt x="7564" y="5602"/>
                  </a:lnTo>
                  <a:lnTo>
                    <a:pt x="7563" y="5586"/>
                  </a:lnTo>
                  <a:lnTo>
                    <a:pt x="7562" y="5571"/>
                  </a:lnTo>
                  <a:lnTo>
                    <a:pt x="7560" y="5558"/>
                  </a:lnTo>
                  <a:lnTo>
                    <a:pt x="7557" y="5547"/>
                  </a:lnTo>
                  <a:lnTo>
                    <a:pt x="7554" y="5539"/>
                  </a:lnTo>
                  <a:lnTo>
                    <a:pt x="7550" y="5533"/>
                  </a:lnTo>
                  <a:lnTo>
                    <a:pt x="7547" y="5528"/>
                  </a:lnTo>
                  <a:lnTo>
                    <a:pt x="7544" y="5524"/>
                  </a:lnTo>
                  <a:lnTo>
                    <a:pt x="7540" y="5519"/>
                  </a:lnTo>
                  <a:lnTo>
                    <a:pt x="7535" y="5515"/>
                  </a:lnTo>
                  <a:lnTo>
                    <a:pt x="7529" y="5511"/>
                  </a:lnTo>
                  <a:lnTo>
                    <a:pt x="7522" y="5508"/>
                  </a:lnTo>
                  <a:lnTo>
                    <a:pt x="7512" y="5506"/>
                  </a:lnTo>
                  <a:lnTo>
                    <a:pt x="7502" y="5504"/>
                  </a:lnTo>
                  <a:close/>
                  <a:moveTo>
                    <a:pt x="1968" y="3554"/>
                  </a:moveTo>
                  <a:lnTo>
                    <a:pt x="1808" y="3330"/>
                  </a:lnTo>
                  <a:lnTo>
                    <a:pt x="2718" y="2675"/>
                  </a:lnTo>
                  <a:lnTo>
                    <a:pt x="2595" y="2503"/>
                  </a:lnTo>
                  <a:lnTo>
                    <a:pt x="2796" y="2358"/>
                  </a:lnTo>
                  <a:lnTo>
                    <a:pt x="3201" y="2926"/>
                  </a:lnTo>
                  <a:lnTo>
                    <a:pt x="3001" y="3070"/>
                  </a:lnTo>
                  <a:lnTo>
                    <a:pt x="2878" y="2898"/>
                  </a:lnTo>
                  <a:lnTo>
                    <a:pt x="1968" y="3554"/>
                  </a:lnTo>
                  <a:close/>
                  <a:moveTo>
                    <a:pt x="3702" y="4217"/>
                  </a:moveTo>
                  <a:lnTo>
                    <a:pt x="3535" y="4398"/>
                  </a:lnTo>
                  <a:lnTo>
                    <a:pt x="3326" y="4205"/>
                  </a:lnTo>
                  <a:lnTo>
                    <a:pt x="3103" y="4447"/>
                  </a:lnTo>
                  <a:lnTo>
                    <a:pt x="3324" y="4653"/>
                  </a:lnTo>
                  <a:lnTo>
                    <a:pt x="3157" y="4834"/>
                  </a:lnTo>
                  <a:lnTo>
                    <a:pt x="2734" y="4442"/>
                  </a:lnTo>
                  <a:lnTo>
                    <a:pt x="3661" y="3436"/>
                  </a:lnTo>
                  <a:lnTo>
                    <a:pt x="4085" y="3828"/>
                  </a:lnTo>
                  <a:lnTo>
                    <a:pt x="3917" y="4009"/>
                  </a:lnTo>
                  <a:lnTo>
                    <a:pt x="3696" y="3804"/>
                  </a:lnTo>
                  <a:lnTo>
                    <a:pt x="3494" y="4024"/>
                  </a:lnTo>
                  <a:lnTo>
                    <a:pt x="3702" y="4217"/>
                  </a:lnTo>
                  <a:close/>
                  <a:moveTo>
                    <a:pt x="5034" y="4799"/>
                  </a:moveTo>
                  <a:lnTo>
                    <a:pt x="4943" y="4950"/>
                  </a:lnTo>
                  <a:lnTo>
                    <a:pt x="4718" y="4812"/>
                  </a:lnTo>
                  <a:lnTo>
                    <a:pt x="4789" y="4694"/>
                  </a:lnTo>
                  <a:lnTo>
                    <a:pt x="4796" y="4683"/>
                  </a:lnTo>
                  <a:lnTo>
                    <a:pt x="4801" y="4672"/>
                  </a:lnTo>
                  <a:lnTo>
                    <a:pt x="4805" y="4662"/>
                  </a:lnTo>
                  <a:lnTo>
                    <a:pt x="4808" y="4654"/>
                  </a:lnTo>
                  <a:lnTo>
                    <a:pt x="4810" y="4646"/>
                  </a:lnTo>
                  <a:lnTo>
                    <a:pt x="4811" y="4640"/>
                  </a:lnTo>
                  <a:lnTo>
                    <a:pt x="4811" y="4634"/>
                  </a:lnTo>
                  <a:lnTo>
                    <a:pt x="4811" y="4629"/>
                  </a:lnTo>
                  <a:lnTo>
                    <a:pt x="4810" y="4624"/>
                  </a:lnTo>
                  <a:lnTo>
                    <a:pt x="4807" y="4617"/>
                  </a:lnTo>
                  <a:lnTo>
                    <a:pt x="4804" y="4613"/>
                  </a:lnTo>
                  <a:lnTo>
                    <a:pt x="4800" y="4608"/>
                  </a:lnTo>
                  <a:lnTo>
                    <a:pt x="4794" y="4602"/>
                  </a:lnTo>
                  <a:lnTo>
                    <a:pt x="4787" y="4597"/>
                  </a:lnTo>
                  <a:lnTo>
                    <a:pt x="4777" y="4592"/>
                  </a:lnTo>
                  <a:lnTo>
                    <a:pt x="4770" y="4589"/>
                  </a:lnTo>
                  <a:lnTo>
                    <a:pt x="4763" y="4587"/>
                  </a:lnTo>
                  <a:lnTo>
                    <a:pt x="4757" y="4586"/>
                  </a:lnTo>
                  <a:lnTo>
                    <a:pt x="4751" y="4587"/>
                  </a:lnTo>
                  <a:lnTo>
                    <a:pt x="4745" y="4589"/>
                  </a:lnTo>
                  <a:lnTo>
                    <a:pt x="4739" y="4593"/>
                  </a:lnTo>
                  <a:lnTo>
                    <a:pt x="4732" y="4597"/>
                  </a:lnTo>
                  <a:lnTo>
                    <a:pt x="4726" y="4603"/>
                  </a:lnTo>
                  <a:lnTo>
                    <a:pt x="4719" y="4611"/>
                  </a:lnTo>
                  <a:lnTo>
                    <a:pt x="4711" y="4618"/>
                  </a:lnTo>
                  <a:lnTo>
                    <a:pt x="4704" y="4626"/>
                  </a:lnTo>
                  <a:lnTo>
                    <a:pt x="4691" y="4646"/>
                  </a:lnTo>
                  <a:lnTo>
                    <a:pt x="4676" y="4667"/>
                  </a:lnTo>
                  <a:lnTo>
                    <a:pt x="4662" y="4688"/>
                  </a:lnTo>
                  <a:lnTo>
                    <a:pt x="4648" y="4711"/>
                  </a:lnTo>
                  <a:lnTo>
                    <a:pt x="4327" y="5244"/>
                  </a:lnTo>
                  <a:lnTo>
                    <a:pt x="4315" y="5264"/>
                  </a:lnTo>
                  <a:lnTo>
                    <a:pt x="4306" y="5280"/>
                  </a:lnTo>
                  <a:lnTo>
                    <a:pt x="4299" y="5296"/>
                  </a:lnTo>
                  <a:lnTo>
                    <a:pt x="4293" y="5309"/>
                  </a:lnTo>
                  <a:lnTo>
                    <a:pt x="4289" y="5322"/>
                  </a:lnTo>
                  <a:lnTo>
                    <a:pt x="4286" y="5332"/>
                  </a:lnTo>
                  <a:lnTo>
                    <a:pt x="4285" y="5341"/>
                  </a:lnTo>
                  <a:lnTo>
                    <a:pt x="4285" y="5349"/>
                  </a:lnTo>
                  <a:lnTo>
                    <a:pt x="4286" y="5355"/>
                  </a:lnTo>
                  <a:lnTo>
                    <a:pt x="4288" y="5361"/>
                  </a:lnTo>
                  <a:lnTo>
                    <a:pt x="4290" y="5365"/>
                  </a:lnTo>
                  <a:lnTo>
                    <a:pt x="4293" y="5369"/>
                  </a:lnTo>
                  <a:lnTo>
                    <a:pt x="4300" y="5376"/>
                  </a:lnTo>
                  <a:lnTo>
                    <a:pt x="4307" y="5381"/>
                  </a:lnTo>
                  <a:lnTo>
                    <a:pt x="4314" y="5385"/>
                  </a:lnTo>
                  <a:lnTo>
                    <a:pt x="4321" y="5387"/>
                  </a:lnTo>
                  <a:lnTo>
                    <a:pt x="4328" y="5389"/>
                  </a:lnTo>
                  <a:lnTo>
                    <a:pt x="4335" y="5389"/>
                  </a:lnTo>
                  <a:lnTo>
                    <a:pt x="4343" y="5388"/>
                  </a:lnTo>
                  <a:lnTo>
                    <a:pt x="4352" y="5385"/>
                  </a:lnTo>
                  <a:lnTo>
                    <a:pt x="4362" y="5380"/>
                  </a:lnTo>
                  <a:lnTo>
                    <a:pt x="4371" y="5372"/>
                  </a:lnTo>
                  <a:lnTo>
                    <a:pt x="4380" y="5363"/>
                  </a:lnTo>
                  <a:lnTo>
                    <a:pt x="4389" y="5352"/>
                  </a:lnTo>
                  <a:lnTo>
                    <a:pt x="4400" y="5338"/>
                  </a:lnTo>
                  <a:lnTo>
                    <a:pt x="4409" y="5324"/>
                  </a:lnTo>
                  <a:lnTo>
                    <a:pt x="4480" y="5206"/>
                  </a:lnTo>
                  <a:lnTo>
                    <a:pt x="4706" y="5342"/>
                  </a:lnTo>
                  <a:lnTo>
                    <a:pt x="4608" y="5506"/>
                  </a:lnTo>
                  <a:lnTo>
                    <a:pt x="4597" y="5524"/>
                  </a:lnTo>
                  <a:lnTo>
                    <a:pt x="4584" y="5540"/>
                  </a:lnTo>
                  <a:lnTo>
                    <a:pt x="4573" y="5556"/>
                  </a:lnTo>
                  <a:lnTo>
                    <a:pt x="4561" y="5570"/>
                  </a:lnTo>
                  <a:lnTo>
                    <a:pt x="4548" y="5584"/>
                  </a:lnTo>
                  <a:lnTo>
                    <a:pt x="4535" y="5596"/>
                  </a:lnTo>
                  <a:lnTo>
                    <a:pt x="4521" y="5606"/>
                  </a:lnTo>
                  <a:lnTo>
                    <a:pt x="4508" y="5616"/>
                  </a:lnTo>
                  <a:lnTo>
                    <a:pt x="4494" y="5625"/>
                  </a:lnTo>
                  <a:lnTo>
                    <a:pt x="4479" y="5632"/>
                  </a:lnTo>
                  <a:lnTo>
                    <a:pt x="4465" y="5638"/>
                  </a:lnTo>
                  <a:lnTo>
                    <a:pt x="4450" y="5644"/>
                  </a:lnTo>
                  <a:lnTo>
                    <a:pt x="4435" y="5648"/>
                  </a:lnTo>
                  <a:lnTo>
                    <a:pt x="4418" y="5650"/>
                  </a:lnTo>
                  <a:lnTo>
                    <a:pt x="4403" y="5652"/>
                  </a:lnTo>
                  <a:lnTo>
                    <a:pt x="4385" y="5653"/>
                  </a:lnTo>
                  <a:lnTo>
                    <a:pt x="4364" y="5652"/>
                  </a:lnTo>
                  <a:lnTo>
                    <a:pt x="4342" y="5649"/>
                  </a:lnTo>
                  <a:lnTo>
                    <a:pt x="4319" y="5644"/>
                  </a:lnTo>
                  <a:lnTo>
                    <a:pt x="4296" y="5637"/>
                  </a:lnTo>
                  <a:lnTo>
                    <a:pt x="4272" y="5628"/>
                  </a:lnTo>
                  <a:lnTo>
                    <a:pt x="4248" y="5618"/>
                  </a:lnTo>
                  <a:lnTo>
                    <a:pt x="4222" y="5605"/>
                  </a:lnTo>
                  <a:lnTo>
                    <a:pt x="4198" y="5590"/>
                  </a:lnTo>
                  <a:lnTo>
                    <a:pt x="4178" y="5578"/>
                  </a:lnTo>
                  <a:lnTo>
                    <a:pt x="4160" y="5566"/>
                  </a:lnTo>
                  <a:lnTo>
                    <a:pt x="4143" y="5554"/>
                  </a:lnTo>
                  <a:lnTo>
                    <a:pt x="4127" y="5540"/>
                  </a:lnTo>
                  <a:lnTo>
                    <a:pt x="4113" y="5528"/>
                  </a:lnTo>
                  <a:lnTo>
                    <a:pt x="4100" y="5514"/>
                  </a:lnTo>
                  <a:lnTo>
                    <a:pt x="4086" y="5501"/>
                  </a:lnTo>
                  <a:lnTo>
                    <a:pt x="4075" y="5486"/>
                  </a:lnTo>
                  <a:lnTo>
                    <a:pt x="4064" y="5473"/>
                  </a:lnTo>
                  <a:lnTo>
                    <a:pt x="4055" y="5458"/>
                  </a:lnTo>
                  <a:lnTo>
                    <a:pt x="4047" y="5443"/>
                  </a:lnTo>
                  <a:lnTo>
                    <a:pt x="4040" y="5428"/>
                  </a:lnTo>
                  <a:lnTo>
                    <a:pt x="4034" y="5413"/>
                  </a:lnTo>
                  <a:lnTo>
                    <a:pt x="4028" y="5397"/>
                  </a:lnTo>
                  <a:lnTo>
                    <a:pt x="4024" y="5381"/>
                  </a:lnTo>
                  <a:lnTo>
                    <a:pt x="4021" y="5364"/>
                  </a:lnTo>
                  <a:lnTo>
                    <a:pt x="4019" y="5350"/>
                  </a:lnTo>
                  <a:lnTo>
                    <a:pt x="4018" y="5335"/>
                  </a:lnTo>
                  <a:lnTo>
                    <a:pt x="4018" y="5320"/>
                  </a:lnTo>
                  <a:lnTo>
                    <a:pt x="4018" y="5304"/>
                  </a:lnTo>
                  <a:lnTo>
                    <a:pt x="4020" y="5289"/>
                  </a:lnTo>
                  <a:lnTo>
                    <a:pt x="4022" y="5273"/>
                  </a:lnTo>
                  <a:lnTo>
                    <a:pt x="4025" y="5256"/>
                  </a:lnTo>
                  <a:lnTo>
                    <a:pt x="4029" y="5241"/>
                  </a:lnTo>
                  <a:lnTo>
                    <a:pt x="4035" y="5224"/>
                  </a:lnTo>
                  <a:lnTo>
                    <a:pt x="4040" y="5207"/>
                  </a:lnTo>
                  <a:lnTo>
                    <a:pt x="4047" y="5190"/>
                  </a:lnTo>
                  <a:lnTo>
                    <a:pt x="4054" y="5173"/>
                  </a:lnTo>
                  <a:lnTo>
                    <a:pt x="4062" y="5155"/>
                  </a:lnTo>
                  <a:lnTo>
                    <a:pt x="4072" y="5136"/>
                  </a:lnTo>
                  <a:lnTo>
                    <a:pt x="4082" y="5119"/>
                  </a:lnTo>
                  <a:lnTo>
                    <a:pt x="4092" y="5100"/>
                  </a:lnTo>
                  <a:lnTo>
                    <a:pt x="4425" y="4550"/>
                  </a:lnTo>
                  <a:lnTo>
                    <a:pt x="4441" y="4525"/>
                  </a:lnTo>
                  <a:lnTo>
                    <a:pt x="4458" y="4500"/>
                  </a:lnTo>
                  <a:lnTo>
                    <a:pt x="4474" y="4478"/>
                  </a:lnTo>
                  <a:lnTo>
                    <a:pt x="4492" y="4457"/>
                  </a:lnTo>
                  <a:lnTo>
                    <a:pt x="4508" y="4438"/>
                  </a:lnTo>
                  <a:lnTo>
                    <a:pt x="4527" y="4421"/>
                  </a:lnTo>
                  <a:lnTo>
                    <a:pt x="4544" y="4406"/>
                  </a:lnTo>
                  <a:lnTo>
                    <a:pt x="4563" y="4391"/>
                  </a:lnTo>
                  <a:lnTo>
                    <a:pt x="4581" y="4379"/>
                  </a:lnTo>
                  <a:lnTo>
                    <a:pt x="4601" y="4368"/>
                  </a:lnTo>
                  <a:lnTo>
                    <a:pt x="4621" y="4359"/>
                  </a:lnTo>
                  <a:lnTo>
                    <a:pt x="4640" y="4352"/>
                  </a:lnTo>
                  <a:lnTo>
                    <a:pt x="4661" y="4347"/>
                  </a:lnTo>
                  <a:lnTo>
                    <a:pt x="4681" y="4343"/>
                  </a:lnTo>
                  <a:lnTo>
                    <a:pt x="4702" y="4339"/>
                  </a:lnTo>
                  <a:lnTo>
                    <a:pt x="4724" y="4339"/>
                  </a:lnTo>
                  <a:lnTo>
                    <a:pt x="4747" y="4341"/>
                  </a:lnTo>
                  <a:lnTo>
                    <a:pt x="4770" y="4343"/>
                  </a:lnTo>
                  <a:lnTo>
                    <a:pt x="4795" y="4348"/>
                  </a:lnTo>
                  <a:lnTo>
                    <a:pt x="4819" y="4355"/>
                  </a:lnTo>
                  <a:lnTo>
                    <a:pt x="4843" y="4363"/>
                  </a:lnTo>
                  <a:lnTo>
                    <a:pt x="4868" y="4374"/>
                  </a:lnTo>
                  <a:lnTo>
                    <a:pt x="4894" y="4387"/>
                  </a:lnTo>
                  <a:lnTo>
                    <a:pt x="4919" y="4402"/>
                  </a:lnTo>
                  <a:lnTo>
                    <a:pt x="4934" y="4411"/>
                  </a:lnTo>
                  <a:lnTo>
                    <a:pt x="4949" y="4420"/>
                  </a:lnTo>
                  <a:lnTo>
                    <a:pt x="4963" y="4431"/>
                  </a:lnTo>
                  <a:lnTo>
                    <a:pt x="4975" y="4441"/>
                  </a:lnTo>
                  <a:lnTo>
                    <a:pt x="4988" y="4451"/>
                  </a:lnTo>
                  <a:lnTo>
                    <a:pt x="4999" y="4463"/>
                  </a:lnTo>
                  <a:lnTo>
                    <a:pt x="5011" y="4474"/>
                  </a:lnTo>
                  <a:lnTo>
                    <a:pt x="5021" y="4485"/>
                  </a:lnTo>
                  <a:lnTo>
                    <a:pt x="5030" y="4497"/>
                  </a:lnTo>
                  <a:lnTo>
                    <a:pt x="5038" y="4508"/>
                  </a:lnTo>
                  <a:lnTo>
                    <a:pt x="5046" y="4521"/>
                  </a:lnTo>
                  <a:lnTo>
                    <a:pt x="5053" y="4532"/>
                  </a:lnTo>
                  <a:lnTo>
                    <a:pt x="5059" y="4544"/>
                  </a:lnTo>
                  <a:lnTo>
                    <a:pt x="5065" y="4558"/>
                  </a:lnTo>
                  <a:lnTo>
                    <a:pt x="5069" y="4570"/>
                  </a:lnTo>
                  <a:lnTo>
                    <a:pt x="5073" y="4584"/>
                  </a:lnTo>
                  <a:lnTo>
                    <a:pt x="5077" y="4596"/>
                  </a:lnTo>
                  <a:lnTo>
                    <a:pt x="5080" y="4610"/>
                  </a:lnTo>
                  <a:lnTo>
                    <a:pt x="5081" y="4622"/>
                  </a:lnTo>
                  <a:lnTo>
                    <a:pt x="5082" y="4635"/>
                  </a:lnTo>
                  <a:lnTo>
                    <a:pt x="5082" y="4649"/>
                  </a:lnTo>
                  <a:lnTo>
                    <a:pt x="5082" y="4662"/>
                  </a:lnTo>
                  <a:lnTo>
                    <a:pt x="5080" y="4676"/>
                  </a:lnTo>
                  <a:lnTo>
                    <a:pt x="5078" y="4689"/>
                  </a:lnTo>
                  <a:lnTo>
                    <a:pt x="5074" y="4703"/>
                  </a:lnTo>
                  <a:lnTo>
                    <a:pt x="5071" y="4716"/>
                  </a:lnTo>
                  <a:lnTo>
                    <a:pt x="5067" y="4730"/>
                  </a:lnTo>
                  <a:lnTo>
                    <a:pt x="5062" y="4743"/>
                  </a:lnTo>
                  <a:lnTo>
                    <a:pt x="5056" y="4758"/>
                  </a:lnTo>
                  <a:lnTo>
                    <a:pt x="5050" y="4771"/>
                  </a:lnTo>
                  <a:lnTo>
                    <a:pt x="5042" y="4785"/>
                  </a:lnTo>
                  <a:lnTo>
                    <a:pt x="5034" y="4799"/>
                  </a:lnTo>
                  <a:close/>
                  <a:moveTo>
                    <a:pt x="6037" y="6391"/>
                  </a:moveTo>
                  <a:lnTo>
                    <a:pt x="5712" y="6280"/>
                  </a:lnTo>
                  <a:lnTo>
                    <a:pt x="5799" y="5644"/>
                  </a:lnTo>
                  <a:lnTo>
                    <a:pt x="5598" y="6241"/>
                  </a:lnTo>
                  <a:lnTo>
                    <a:pt x="5357" y="6160"/>
                  </a:lnTo>
                  <a:lnTo>
                    <a:pt x="5796" y="4861"/>
                  </a:lnTo>
                  <a:lnTo>
                    <a:pt x="6110" y="4968"/>
                  </a:lnTo>
                  <a:lnTo>
                    <a:pt x="6028" y="5590"/>
                  </a:lnTo>
                  <a:lnTo>
                    <a:pt x="6225" y="5007"/>
                  </a:lnTo>
                  <a:lnTo>
                    <a:pt x="6474" y="5092"/>
                  </a:lnTo>
                  <a:lnTo>
                    <a:pt x="6037" y="6391"/>
                  </a:lnTo>
                  <a:close/>
                  <a:moveTo>
                    <a:pt x="7835" y="5667"/>
                  </a:moveTo>
                  <a:lnTo>
                    <a:pt x="7770" y="6307"/>
                  </a:lnTo>
                  <a:lnTo>
                    <a:pt x="7767" y="6329"/>
                  </a:lnTo>
                  <a:lnTo>
                    <a:pt x="7764" y="6349"/>
                  </a:lnTo>
                  <a:lnTo>
                    <a:pt x="7761" y="6369"/>
                  </a:lnTo>
                  <a:lnTo>
                    <a:pt x="7757" y="6389"/>
                  </a:lnTo>
                  <a:lnTo>
                    <a:pt x="7753" y="6407"/>
                  </a:lnTo>
                  <a:lnTo>
                    <a:pt x="7748" y="6425"/>
                  </a:lnTo>
                  <a:lnTo>
                    <a:pt x="7742" y="6443"/>
                  </a:lnTo>
                  <a:lnTo>
                    <a:pt x="7736" y="6459"/>
                  </a:lnTo>
                  <a:lnTo>
                    <a:pt x="7729" y="6476"/>
                  </a:lnTo>
                  <a:lnTo>
                    <a:pt x="7723" y="6491"/>
                  </a:lnTo>
                  <a:lnTo>
                    <a:pt x="7715" y="6506"/>
                  </a:lnTo>
                  <a:lnTo>
                    <a:pt x="7706" y="6519"/>
                  </a:lnTo>
                  <a:lnTo>
                    <a:pt x="7698" y="6533"/>
                  </a:lnTo>
                  <a:lnTo>
                    <a:pt x="7689" y="6545"/>
                  </a:lnTo>
                  <a:lnTo>
                    <a:pt x="7679" y="6557"/>
                  </a:lnTo>
                  <a:lnTo>
                    <a:pt x="7669" y="6569"/>
                  </a:lnTo>
                  <a:lnTo>
                    <a:pt x="7659" y="6579"/>
                  </a:lnTo>
                  <a:lnTo>
                    <a:pt x="7647" y="6590"/>
                  </a:lnTo>
                  <a:lnTo>
                    <a:pt x="7636" y="6599"/>
                  </a:lnTo>
                  <a:lnTo>
                    <a:pt x="7624" y="6607"/>
                  </a:lnTo>
                  <a:lnTo>
                    <a:pt x="7611" y="6615"/>
                  </a:lnTo>
                  <a:lnTo>
                    <a:pt x="7598" y="6622"/>
                  </a:lnTo>
                  <a:lnTo>
                    <a:pt x="7585" y="6629"/>
                  </a:lnTo>
                  <a:lnTo>
                    <a:pt x="7570" y="6634"/>
                  </a:lnTo>
                  <a:lnTo>
                    <a:pt x="7556" y="6639"/>
                  </a:lnTo>
                  <a:lnTo>
                    <a:pt x="7540" y="6644"/>
                  </a:lnTo>
                  <a:lnTo>
                    <a:pt x="7525" y="6648"/>
                  </a:lnTo>
                  <a:lnTo>
                    <a:pt x="7509" y="6651"/>
                  </a:lnTo>
                  <a:lnTo>
                    <a:pt x="7493" y="6654"/>
                  </a:lnTo>
                  <a:lnTo>
                    <a:pt x="7475" y="6655"/>
                  </a:lnTo>
                  <a:lnTo>
                    <a:pt x="7458" y="6656"/>
                  </a:lnTo>
                  <a:lnTo>
                    <a:pt x="7439" y="6657"/>
                  </a:lnTo>
                  <a:lnTo>
                    <a:pt x="7427" y="6657"/>
                  </a:lnTo>
                  <a:lnTo>
                    <a:pt x="7413" y="6656"/>
                  </a:lnTo>
                  <a:lnTo>
                    <a:pt x="7399" y="6655"/>
                  </a:lnTo>
                  <a:lnTo>
                    <a:pt x="7385" y="6654"/>
                  </a:lnTo>
                  <a:lnTo>
                    <a:pt x="7364" y="6651"/>
                  </a:lnTo>
                  <a:lnTo>
                    <a:pt x="7343" y="6648"/>
                  </a:lnTo>
                  <a:lnTo>
                    <a:pt x="7324" y="6644"/>
                  </a:lnTo>
                  <a:lnTo>
                    <a:pt x="7305" y="6639"/>
                  </a:lnTo>
                  <a:lnTo>
                    <a:pt x="7286" y="6635"/>
                  </a:lnTo>
                  <a:lnTo>
                    <a:pt x="7269" y="6629"/>
                  </a:lnTo>
                  <a:lnTo>
                    <a:pt x="7252" y="6623"/>
                  </a:lnTo>
                  <a:lnTo>
                    <a:pt x="7236" y="6615"/>
                  </a:lnTo>
                  <a:lnTo>
                    <a:pt x="7220" y="6608"/>
                  </a:lnTo>
                  <a:lnTo>
                    <a:pt x="7206" y="6600"/>
                  </a:lnTo>
                  <a:lnTo>
                    <a:pt x="7192" y="6592"/>
                  </a:lnTo>
                  <a:lnTo>
                    <a:pt x="7180" y="6581"/>
                  </a:lnTo>
                  <a:lnTo>
                    <a:pt x="7168" y="6572"/>
                  </a:lnTo>
                  <a:lnTo>
                    <a:pt x="7156" y="6561"/>
                  </a:lnTo>
                  <a:lnTo>
                    <a:pt x="7145" y="6549"/>
                  </a:lnTo>
                  <a:lnTo>
                    <a:pt x="7136" y="6537"/>
                  </a:lnTo>
                  <a:lnTo>
                    <a:pt x="7126" y="6524"/>
                  </a:lnTo>
                  <a:lnTo>
                    <a:pt x="7118" y="6511"/>
                  </a:lnTo>
                  <a:lnTo>
                    <a:pt x="7110" y="6497"/>
                  </a:lnTo>
                  <a:lnTo>
                    <a:pt x="7103" y="6483"/>
                  </a:lnTo>
                  <a:lnTo>
                    <a:pt x="7097" y="6467"/>
                  </a:lnTo>
                  <a:lnTo>
                    <a:pt x="7091" y="6451"/>
                  </a:lnTo>
                  <a:lnTo>
                    <a:pt x="7086" y="6434"/>
                  </a:lnTo>
                  <a:lnTo>
                    <a:pt x="7083" y="6418"/>
                  </a:lnTo>
                  <a:lnTo>
                    <a:pt x="7080" y="6399"/>
                  </a:lnTo>
                  <a:lnTo>
                    <a:pt x="7077" y="6380"/>
                  </a:lnTo>
                  <a:lnTo>
                    <a:pt x="7075" y="6362"/>
                  </a:lnTo>
                  <a:lnTo>
                    <a:pt x="7075" y="6342"/>
                  </a:lnTo>
                  <a:lnTo>
                    <a:pt x="7074" y="6321"/>
                  </a:lnTo>
                  <a:lnTo>
                    <a:pt x="7075" y="6300"/>
                  </a:lnTo>
                  <a:lnTo>
                    <a:pt x="7076" y="6278"/>
                  </a:lnTo>
                  <a:lnTo>
                    <a:pt x="7078" y="6255"/>
                  </a:lnTo>
                  <a:lnTo>
                    <a:pt x="7143" y="5616"/>
                  </a:lnTo>
                  <a:lnTo>
                    <a:pt x="7145" y="5593"/>
                  </a:lnTo>
                  <a:lnTo>
                    <a:pt x="7149" y="5570"/>
                  </a:lnTo>
                  <a:lnTo>
                    <a:pt x="7152" y="5548"/>
                  </a:lnTo>
                  <a:lnTo>
                    <a:pt x="7157" y="5528"/>
                  </a:lnTo>
                  <a:lnTo>
                    <a:pt x="7163" y="5508"/>
                  </a:lnTo>
                  <a:lnTo>
                    <a:pt x="7168" y="5488"/>
                  </a:lnTo>
                  <a:lnTo>
                    <a:pt x="7174" y="5470"/>
                  </a:lnTo>
                  <a:lnTo>
                    <a:pt x="7181" y="5452"/>
                  </a:lnTo>
                  <a:lnTo>
                    <a:pt x="7188" y="5435"/>
                  </a:lnTo>
                  <a:lnTo>
                    <a:pt x="7197" y="5419"/>
                  </a:lnTo>
                  <a:lnTo>
                    <a:pt x="7206" y="5403"/>
                  </a:lnTo>
                  <a:lnTo>
                    <a:pt x="7215" y="5389"/>
                  </a:lnTo>
                  <a:lnTo>
                    <a:pt x="7224" y="5376"/>
                  </a:lnTo>
                  <a:lnTo>
                    <a:pt x="7236" y="5362"/>
                  </a:lnTo>
                  <a:lnTo>
                    <a:pt x="7246" y="5351"/>
                  </a:lnTo>
                  <a:lnTo>
                    <a:pt x="7259" y="5339"/>
                  </a:lnTo>
                  <a:lnTo>
                    <a:pt x="7271" y="5328"/>
                  </a:lnTo>
                  <a:lnTo>
                    <a:pt x="7283" y="5319"/>
                  </a:lnTo>
                  <a:lnTo>
                    <a:pt x="7297" y="5310"/>
                  </a:lnTo>
                  <a:lnTo>
                    <a:pt x="7311" y="5302"/>
                  </a:lnTo>
                  <a:lnTo>
                    <a:pt x="7326" y="5295"/>
                  </a:lnTo>
                  <a:lnTo>
                    <a:pt x="7341" y="5289"/>
                  </a:lnTo>
                  <a:lnTo>
                    <a:pt x="7357" y="5282"/>
                  </a:lnTo>
                  <a:lnTo>
                    <a:pt x="7373" y="5277"/>
                  </a:lnTo>
                  <a:lnTo>
                    <a:pt x="7391" y="5274"/>
                  </a:lnTo>
                  <a:lnTo>
                    <a:pt x="7408" y="5271"/>
                  </a:lnTo>
                  <a:lnTo>
                    <a:pt x="7426" y="5268"/>
                  </a:lnTo>
                  <a:lnTo>
                    <a:pt x="7445" y="5267"/>
                  </a:lnTo>
                  <a:lnTo>
                    <a:pt x="7464" y="5266"/>
                  </a:lnTo>
                  <a:lnTo>
                    <a:pt x="7484" y="5266"/>
                  </a:lnTo>
                  <a:lnTo>
                    <a:pt x="7505" y="5267"/>
                  </a:lnTo>
                  <a:lnTo>
                    <a:pt x="7526" y="5269"/>
                  </a:lnTo>
                  <a:lnTo>
                    <a:pt x="7547" y="5271"/>
                  </a:lnTo>
                  <a:lnTo>
                    <a:pt x="7568" y="5275"/>
                  </a:lnTo>
                  <a:lnTo>
                    <a:pt x="7588" y="5278"/>
                  </a:lnTo>
                  <a:lnTo>
                    <a:pt x="7607" y="5282"/>
                  </a:lnTo>
                  <a:lnTo>
                    <a:pt x="7625" y="5288"/>
                  </a:lnTo>
                  <a:lnTo>
                    <a:pt x="7643" y="5294"/>
                  </a:lnTo>
                  <a:lnTo>
                    <a:pt x="7660" y="5300"/>
                  </a:lnTo>
                  <a:lnTo>
                    <a:pt x="7675" y="5307"/>
                  </a:lnTo>
                  <a:lnTo>
                    <a:pt x="7691" y="5314"/>
                  </a:lnTo>
                  <a:lnTo>
                    <a:pt x="7705" y="5323"/>
                  </a:lnTo>
                  <a:lnTo>
                    <a:pt x="7720" y="5331"/>
                  </a:lnTo>
                  <a:lnTo>
                    <a:pt x="7732" y="5341"/>
                  </a:lnTo>
                  <a:lnTo>
                    <a:pt x="7744" y="5351"/>
                  </a:lnTo>
                  <a:lnTo>
                    <a:pt x="7756" y="5362"/>
                  </a:lnTo>
                  <a:lnTo>
                    <a:pt x="7767" y="5373"/>
                  </a:lnTo>
                  <a:lnTo>
                    <a:pt x="7777" y="5386"/>
                  </a:lnTo>
                  <a:lnTo>
                    <a:pt x="7787" y="5398"/>
                  </a:lnTo>
                  <a:lnTo>
                    <a:pt x="7795" y="5412"/>
                  </a:lnTo>
                  <a:lnTo>
                    <a:pt x="7802" y="5425"/>
                  </a:lnTo>
                  <a:lnTo>
                    <a:pt x="7809" y="5440"/>
                  </a:lnTo>
                  <a:lnTo>
                    <a:pt x="7816" y="5455"/>
                  </a:lnTo>
                  <a:lnTo>
                    <a:pt x="7821" y="5472"/>
                  </a:lnTo>
                  <a:lnTo>
                    <a:pt x="7826" y="5488"/>
                  </a:lnTo>
                  <a:lnTo>
                    <a:pt x="7830" y="5505"/>
                  </a:lnTo>
                  <a:lnTo>
                    <a:pt x="7833" y="5524"/>
                  </a:lnTo>
                  <a:lnTo>
                    <a:pt x="7835" y="5542"/>
                  </a:lnTo>
                  <a:lnTo>
                    <a:pt x="7837" y="5561"/>
                  </a:lnTo>
                  <a:lnTo>
                    <a:pt x="7838" y="5581"/>
                  </a:lnTo>
                  <a:lnTo>
                    <a:pt x="7838" y="5601"/>
                  </a:lnTo>
                  <a:lnTo>
                    <a:pt x="7838" y="5623"/>
                  </a:lnTo>
                  <a:lnTo>
                    <a:pt x="7837" y="5645"/>
                  </a:lnTo>
                  <a:lnTo>
                    <a:pt x="7835" y="5667"/>
                  </a:lnTo>
                  <a:close/>
                  <a:moveTo>
                    <a:pt x="8746" y="6667"/>
                  </a:moveTo>
                  <a:lnTo>
                    <a:pt x="8603" y="5304"/>
                  </a:lnTo>
                  <a:lnTo>
                    <a:pt x="8875" y="5275"/>
                  </a:lnTo>
                  <a:lnTo>
                    <a:pt x="8993" y="6393"/>
                  </a:lnTo>
                  <a:lnTo>
                    <a:pt x="9287" y="6362"/>
                  </a:lnTo>
                  <a:lnTo>
                    <a:pt x="9313" y="6607"/>
                  </a:lnTo>
                  <a:lnTo>
                    <a:pt x="8746" y="6667"/>
                  </a:lnTo>
                  <a:close/>
                  <a:moveTo>
                    <a:pt x="10594" y="6310"/>
                  </a:moveTo>
                  <a:lnTo>
                    <a:pt x="10574" y="6316"/>
                  </a:lnTo>
                  <a:lnTo>
                    <a:pt x="10555" y="6321"/>
                  </a:lnTo>
                  <a:lnTo>
                    <a:pt x="10536" y="6327"/>
                  </a:lnTo>
                  <a:lnTo>
                    <a:pt x="10518" y="6330"/>
                  </a:lnTo>
                  <a:lnTo>
                    <a:pt x="10499" y="6333"/>
                  </a:lnTo>
                  <a:lnTo>
                    <a:pt x="10481" y="6335"/>
                  </a:lnTo>
                  <a:lnTo>
                    <a:pt x="10465" y="6336"/>
                  </a:lnTo>
                  <a:lnTo>
                    <a:pt x="10448" y="6337"/>
                  </a:lnTo>
                  <a:lnTo>
                    <a:pt x="10435" y="6336"/>
                  </a:lnTo>
                  <a:lnTo>
                    <a:pt x="10422" y="6336"/>
                  </a:lnTo>
                  <a:lnTo>
                    <a:pt x="10409" y="6334"/>
                  </a:lnTo>
                  <a:lnTo>
                    <a:pt x="10397" y="6333"/>
                  </a:lnTo>
                  <a:lnTo>
                    <a:pt x="10386" y="6330"/>
                  </a:lnTo>
                  <a:lnTo>
                    <a:pt x="10373" y="6328"/>
                  </a:lnTo>
                  <a:lnTo>
                    <a:pt x="10362" y="6325"/>
                  </a:lnTo>
                  <a:lnTo>
                    <a:pt x="10350" y="6320"/>
                  </a:lnTo>
                  <a:lnTo>
                    <a:pt x="10339" y="6316"/>
                  </a:lnTo>
                  <a:lnTo>
                    <a:pt x="10329" y="6311"/>
                  </a:lnTo>
                  <a:lnTo>
                    <a:pt x="10318" y="6306"/>
                  </a:lnTo>
                  <a:lnTo>
                    <a:pt x="10308" y="6300"/>
                  </a:lnTo>
                  <a:lnTo>
                    <a:pt x="10298" y="6294"/>
                  </a:lnTo>
                  <a:lnTo>
                    <a:pt x="10288" y="6286"/>
                  </a:lnTo>
                  <a:lnTo>
                    <a:pt x="10278" y="6279"/>
                  </a:lnTo>
                  <a:lnTo>
                    <a:pt x="10269" y="6271"/>
                  </a:lnTo>
                  <a:lnTo>
                    <a:pt x="10260" y="6263"/>
                  </a:lnTo>
                  <a:lnTo>
                    <a:pt x="10251" y="6253"/>
                  </a:lnTo>
                  <a:lnTo>
                    <a:pt x="10242" y="6244"/>
                  </a:lnTo>
                  <a:lnTo>
                    <a:pt x="10234" y="6234"/>
                  </a:lnTo>
                  <a:lnTo>
                    <a:pt x="10218" y="6212"/>
                  </a:lnTo>
                  <a:lnTo>
                    <a:pt x="10203" y="6188"/>
                  </a:lnTo>
                  <a:lnTo>
                    <a:pt x="10188" y="6162"/>
                  </a:lnTo>
                  <a:lnTo>
                    <a:pt x="10176" y="6134"/>
                  </a:lnTo>
                  <a:lnTo>
                    <a:pt x="10164" y="6104"/>
                  </a:lnTo>
                  <a:lnTo>
                    <a:pt x="10152" y="6072"/>
                  </a:lnTo>
                  <a:lnTo>
                    <a:pt x="9952" y="5460"/>
                  </a:lnTo>
                  <a:lnTo>
                    <a:pt x="9944" y="5432"/>
                  </a:lnTo>
                  <a:lnTo>
                    <a:pt x="9937" y="5406"/>
                  </a:lnTo>
                  <a:lnTo>
                    <a:pt x="9932" y="5381"/>
                  </a:lnTo>
                  <a:lnTo>
                    <a:pt x="9927" y="5356"/>
                  </a:lnTo>
                  <a:lnTo>
                    <a:pt x="9924" y="5332"/>
                  </a:lnTo>
                  <a:lnTo>
                    <a:pt x="9922" y="5309"/>
                  </a:lnTo>
                  <a:lnTo>
                    <a:pt x="9922" y="5288"/>
                  </a:lnTo>
                  <a:lnTo>
                    <a:pt x="9922" y="5266"/>
                  </a:lnTo>
                  <a:lnTo>
                    <a:pt x="9924" y="5246"/>
                  </a:lnTo>
                  <a:lnTo>
                    <a:pt x="9927" y="5228"/>
                  </a:lnTo>
                  <a:lnTo>
                    <a:pt x="9932" y="5209"/>
                  </a:lnTo>
                  <a:lnTo>
                    <a:pt x="9936" y="5191"/>
                  </a:lnTo>
                  <a:lnTo>
                    <a:pt x="9942" y="5175"/>
                  </a:lnTo>
                  <a:lnTo>
                    <a:pt x="9949" y="5159"/>
                  </a:lnTo>
                  <a:lnTo>
                    <a:pt x="9956" y="5144"/>
                  </a:lnTo>
                  <a:lnTo>
                    <a:pt x="9965" y="5129"/>
                  </a:lnTo>
                  <a:lnTo>
                    <a:pt x="9974" y="5116"/>
                  </a:lnTo>
                  <a:lnTo>
                    <a:pt x="9983" y="5103"/>
                  </a:lnTo>
                  <a:lnTo>
                    <a:pt x="9993" y="5091"/>
                  </a:lnTo>
                  <a:lnTo>
                    <a:pt x="10004" y="5079"/>
                  </a:lnTo>
                  <a:lnTo>
                    <a:pt x="10015" y="5068"/>
                  </a:lnTo>
                  <a:lnTo>
                    <a:pt x="10028" y="5058"/>
                  </a:lnTo>
                  <a:lnTo>
                    <a:pt x="10040" y="5048"/>
                  </a:lnTo>
                  <a:lnTo>
                    <a:pt x="10052" y="5040"/>
                  </a:lnTo>
                  <a:lnTo>
                    <a:pt x="10066" y="5031"/>
                  </a:lnTo>
                  <a:lnTo>
                    <a:pt x="10079" y="5024"/>
                  </a:lnTo>
                  <a:lnTo>
                    <a:pt x="10093" y="5016"/>
                  </a:lnTo>
                  <a:lnTo>
                    <a:pt x="10106" y="5009"/>
                  </a:lnTo>
                  <a:lnTo>
                    <a:pt x="10135" y="4998"/>
                  </a:lnTo>
                  <a:lnTo>
                    <a:pt x="10163" y="4987"/>
                  </a:lnTo>
                  <a:lnTo>
                    <a:pt x="10183" y="4981"/>
                  </a:lnTo>
                  <a:lnTo>
                    <a:pt x="10204" y="4975"/>
                  </a:lnTo>
                  <a:lnTo>
                    <a:pt x="10224" y="4971"/>
                  </a:lnTo>
                  <a:lnTo>
                    <a:pt x="10243" y="4967"/>
                  </a:lnTo>
                  <a:lnTo>
                    <a:pt x="10262" y="4964"/>
                  </a:lnTo>
                  <a:lnTo>
                    <a:pt x="10280" y="4962"/>
                  </a:lnTo>
                  <a:lnTo>
                    <a:pt x="10298" y="4960"/>
                  </a:lnTo>
                  <a:lnTo>
                    <a:pt x="10315" y="4960"/>
                  </a:lnTo>
                  <a:lnTo>
                    <a:pt x="10333" y="4962"/>
                  </a:lnTo>
                  <a:lnTo>
                    <a:pt x="10349" y="4963"/>
                  </a:lnTo>
                  <a:lnTo>
                    <a:pt x="10366" y="4966"/>
                  </a:lnTo>
                  <a:lnTo>
                    <a:pt x="10381" y="4969"/>
                  </a:lnTo>
                  <a:lnTo>
                    <a:pt x="10397" y="4973"/>
                  </a:lnTo>
                  <a:lnTo>
                    <a:pt x="10411" y="4978"/>
                  </a:lnTo>
                  <a:lnTo>
                    <a:pt x="10426" y="4984"/>
                  </a:lnTo>
                  <a:lnTo>
                    <a:pt x="10440" y="4992"/>
                  </a:lnTo>
                  <a:lnTo>
                    <a:pt x="10454" y="4999"/>
                  </a:lnTo>
                  <a:lnTo>
                    <a:pt x="10467" y="5008"/>
                  </a:lnTo>
                  <a:lnTo>
                    <a:pt x="10479" y="5017"/>
                  </a:lnTo>
                  <a:lnTo>
                    <a:pt x="10492" y="5028"/>
                  </a:lnTo>
                  <a:lnTo>
                    <a:pt x="10503" y="5039"/>
                  </a:lnTo>
                  <a:lnTo>
                    <a:pt x="10514" y="5052"/>
                  </a:lnTo>
                  <a:lnTo>
                    <a:pt x="10526" y="5065"/>
                  </a:lnTo>
                  <a:lnTo>
                    <a:pt x="10536" y="5079"/>
                  </a:lnTo>
                  <a:lnTo>
                    <a:pt x="10546" y="5094"/>
                  </a:lnTo>
                  <a:lnTo>
                    <a:pt x="10556" y="5111"/>
                  </a:lnTo>
                  <a:lnTo>
                    <a:pt x="10565" y="5127"/>
                  </a:lnTo>
                  <a:lnTo>
                    <a:pt x="10574" y="5145"/>
                  </a:lnTo>
                  <a:lnTo>
                    <a:pt x="10583" y="5164"/>
                  </a:lnTo>
                  <a:lnTo>
                    <a:pt x="10591" y="5184"/>
                  </a:lnTo>
                  <a:lnTo>
                    <a:pt x="10599" y="5204"/>
                  </a:lnTo>
                  <a:lnTo>
                    <a:pt x="10606" y="5225"/>
                  </a:lnTo>
                  <a:lnTo>
                    <a:pt x="10805" y="5836"/>
                  </a:lnTo>
                  <a:lnTo>
                    <a:pt x="10813" y="5859"/>
                  </a:lnTo>
                  <a:lnTo>
                    <a:pt x="10819" y="5881"/>
                  </a:lnTo>
                  <a:lnTo>
                    <a:pt x="10824" y="5902"/>
                  </a:lnTo>
                  <a:lnTo>
                    <a:pt x="10828" y="5924"/>
                  </a:lnTo>
                  <a:lnTo>
                    <a:pt x="10831" y="5944"/>
                  </a:lnTo>
                  <a:lnTo>
                    <a:pt x="10834" y="5964"/>
                  </a:lnTo>
                  <a:lnTo>
                    <a:pt x="10836" y="5984"/>
                  </a:lnTo>
                  <a:lnTo>
                    <a:pt x="10836" y="6003"/>
                  </a:lnTo>
                  <a:lnTo>
                    <a:pt x="10836" y="6021"/>
                  </a:lnTo>
                  <a:lnTo>
                    <a:pt x="10835" y="6039"/>
                  </a:lnTo>
                  <a:lnTo>
                    <a:pt x="10834" y="6057"/>
                  </a:lnTo>
                  <a:lnTo>
                    <a:pt x="10831" y="6074"/>
                  </a:lnTo>
                  <a:lnTo>
                    <a:pt x="10828" y="6091"/>
                  </a:lnTo>
                  <a:lnTo>
                    <a:pt x="10823" y="6106"/>
                  </a:lnTo>
                  <a:lnTo>
                    <a:pt x="10818" y="6123"/>
                  </a:lnTo>
                  <a:lnTo>
                    <a:pt x="10812" y="6137"/>
                  </a:lnTo>
                  <a:lnTo>
                    <a:pt x="10804" y="6152"/>
                  </a:lnTo>
                  <a:lnTo>
                    <a:pt x="10797" y="6166"/>
                  </a:lnTo>
                  <a:lnTo>
                    <a:pt x="10788" y="6180"/>
                  </a:lnTo>
                  <a:lnTo>
                    <a:pt x="10779" y="6193"/>
                  </a:lnTo>
                  <a:lnTo>
                    <a:pt x="10767" y="6206"/>
                  </a:lnTo>
                  <a:lnTo>
                    <a:pt x="10756" y="6217"/>
                  </a:lnTo>
                  <a:lnTo>
                    <a:pt x="10744" y="6229"/>
                  </a:lnTo>
                  <a:lnTo>
                    <a:pt x="10731" y="6240"/>
                  </a:lnTo>
                  <a:lnTo>
                    <a:pt x="10717" y="6251"/>
                  </a:lnTo>
                  <a:lnTo>
                    <a:pt x="10702" y="6260"/>
                  </a:lnTo>
                  <a:lnTo>
                    <a:pt x="10686" y="6270"/>
                  </a:lnTo>
                  <a:lnTo>
                    <a:pt x="10669" y="6279"/>
                  </a:lnTo>
                  <a:lnTo>
                    <a:pt x="10652" y="6287"/>
                  </a:lnTo>
                  <a:lnTo>
                    <a:pt x="10633" y="6296"/>
                  </a:lnTo>
                  <a:lnTo>
                    <a:pt x="10615" y="6303"/>
                  </a:lnTo>
                  <a:lnTo>
                    <a:pt x="10594" y="6310"/>
                  </a:lnTo>
                  <a:close/>
                  <a:moveTo>
                    <a:pt x="12397" y="5413"/>
                  </a:moveTo>
                  <a:lnTo>
                    <a:pt x="12376" y="5432"/>
                  </a:lnTo>
                  <a:lnTo>
                    <a:pt x="12351" y="5455"/>
                  </a:lnTo>
                  <a:lnTo>
                    <a:pt x="12322" y="5479"/>
                  </a:lnTo>
                  <a:lnTo>
                    <a:pt x="12291" y="5503"/>
                  </a:lnTo>
                  <a:lnTo>
                    <a:pt x="12258" y="5528"/>
                  </a:lnTo>
                  <a:lnTo>
                    <a:pt x="12224" y="5551"/>
                  </a:lnTo>
                  <a:lnTo>
                    <a:pt x="12190" y="5574"/>
                  </a:lnTo>
                  <a:lnTo>
                    <a:pt x="12156" y="5596"/>
                  </a:lnTo>
                  <a:lnTo>
                    <a:pt x="12129" y="5611"/>
                  </a:lnTo>
                  <a:lnTo>
                    <a:pt x="12103" y="5625"/>
                  </a:lnTo>
                  <a:lnTo>
                    <a:pt x="12077" y="5635"/>
                  </a:lnTo>
                  <a:lnTo>
                    <a:pt x="12052" y="5645"/>
                  </a:lnTo>
                  <a:lnTo>
                    <a:pt x="12027" y="5652"/>
                  </a:lnTo>
                  <a:lnTo>
                    <a:pt x="12003" y="5657"/>
                  </a:lnTo>
                  <a:lnTo>
                    <a:pt x="11979" y="5660"/>
                  </a:lnTo>
                  <a:lnTo>
                    <a:pt x="11956" y="5661"/>
                  </a:lnTo>
                  <a:lnTo>
                    <a:pt x="11935" y="5660"/>
                  </a:lnTo>
                  <a:lnTo>
                    <a:pt x="11916" y="5658"/>
                  </a:lnTo>
                  <a:lnTo>
                    <a:pt x="11896" y="5654"/>
                  </a:lnTo>
                  <a:lnTo>
                    <a:pt x="11877" y="5649"/>
                  </a:lnTo>
                  <a:lnTo>
                    <a:pt x="11859" y="5642"/>
                  </a:lnTo>
                  <a:lnTo>
                    <a:pt x="11840" y="5633"/>
                  </a:lnTo>
                  <a:lnTo>
                    <a:pt x="11822" y="5623"/>
                  </a:lnTo>
                  <a:lnTo>
                    <a:pt x="11804" y="5611"/>
                  </a:lnTo>
                  <a:lnTo>
                    <a:pt x="11787" y="5598"/>
                  </a:lnTo>
                  <a:lnTo>
                    <a:pt x="11770" y="5583"/>
                  </a:lnTo>
                  <a:lnTo>
                    <a:pt x="11754" y="5566"/>
                  </a:lnTo>
                  <a:lnTo>
                    <a:pt x="11737" y="5548"/>
                  </a:lnTo>
                  <a:lnTo>
                    <a:pt x="11721" y="5529"/>
                  </a:lnTo>
                  <a:lnTo>
                    <a:pt x="11705" y="5507"/>
                  </a:lnTo>
                  <a:lnTo>
                    <a:pt x="11690" y="5484"/>
                  </a:lnTo>
                  <a:lnTo>
                    <a:pt x="11674" y="5460"/>
                  </a:lnTo>
                  <a:lnTo>
                    <a:pt x="11345" y="4908"/>
                  </a:lnTo>
                  <a:lnTo>
                    <a:pt x="11333" y="4886"/>
                  </a:lnTo>
                  <a:lnTo>
                    <a:pt x="11321" y="4865"/>
                  </a:lnTo>
                  <a:lnTo>
                    <a:pt x="11310" y="4845"/>
                  </a:lnTo>
                  <a:lnTo>
                    <a:pt x="11301" y="4825"/>
                  </a:lnTo>
                  <a:lnTo>
                    <a:pt x="11292" y="4805"/>
                  </a:lnTo>
                  <a:lnTo>
                    <a:pt x="11285" y="4787"/>
                  </a:lnTo>
                  <a:lnTo>
                    <a:pt x="11278" y="4768"/>
                  </a:lnTo>
                  <a:lnTo>
                    <a:pt x="11273" y="4750"/>
                  </a:lnTo>
                  <a:lnTo>
                    <a:pt x="11268" y="4733"/>
                  </a:lnTo>
                  <a:lnTo>
                    <a:pt x="11265" y="4715"/>
                  </a:lnTo>
                  <a:lnTo>
                    <a:pt x="11261" y="4699"/>
                  </a:lnTo>
                  <a:lnTo>
                    <a:pt x="11260" y="4683"/>
                  </a:lnTo>
                  <a:lnTo>
                    <a:pt x="11259" y="4667"/>
                  </a:lnTo>
                  <a:lnTo>
                    <a:pt x="11259" y="4651"/>
                  </a:lnTo>
                  <a:lnTo>
                    <a:pt x="11261" y="4637"/>
                  </a:lnTo>
                  <a:lnTo>
                    <a:pt x="11263" y="4621"/>
                  </a:lnTo>
                  <a:lnTo>
                    <a:pt x="11267" y="4605"/>
                  </a:lnTo>
                  <a:lnTo>
                    <a:pt x="11271" y="4590"/>
                  </a:lnTo>
                  <a:lnTo>
                    <a:pt x="11276" y="4574"/>
                  </a:lnTo>
                  <a:lnTo>
                    <a:pt x="11282" y="4560"/>
                  </a:lnTo>
                  <a:lnTo>
                    <a:pt x="11290" y="4545"/>
                  </a:lnTo>
                  <a:lnTo>
                    <a:pt x="11299" y="4531"/>
                  </a:lnTo>
                  <a:lnTo>
                    <a:pt x="11308" y="4517"/>
                  </a:lnTo>
                  <a:lnTo>
                    <a:pt x="11319" y="4503"/>
                  </a:lnTo>
                  <a:lnTo>
                    <a:pt x="11332" y="4490"/>
                  </a:lnTo>
                  <a:lnTo>
                    <a:pt x="11344" y="4476"/>
                  </a:lnTo>
                  <a:lnTo>
                    <a:pt x="11358" y="4464"/>
                  </a:lnTo>
                  <a:lnTo>
                    <a:pt x="11374" y="4450"/>
                  </a:lnTo>
                  <a:lnTo>
                    <a:pt x="11390" y="4438"/>
                  </a:lnTo>
                  <a:lnTo>
                    <a:pt x="11408" y="4424"/>
                  </a:lnTo>
                  <a:lnTo>
                    <a:pt x="11428" y="4412"/>
                  </a:lnTo>
                  <a:lnTo>
                    <a:pt x="11447" y="4400"/>
                  </a:lnTo>
                  <a:lnTo>
                    <a:pt x="11477" y="4383"/>
                  </a:lnTo>
                  <a:lnTo>
                    <a:pt x="11506" y="4367"/>
                  </a:lnTo>
                  <a:lnTo>
                    <a:pt x="11534" y="4356"/>
                  </a:lnTo>
                  <a:lnTo>
                    <a:pt x="11561" y="4346"/>
                  </a:lnTo>
                  <a:lnTo>
                    <a:pt x="11586" y="4337"/>
                  </a:lnTo>
                  <a:lnTo>
                    <a:pt x="11612" y="4332"/>
                  </a:lnTo>
                  <a:lnTo>
                    <a:pt x="11625" y="4330"/>
                  </a:lnTo>
                  <a:lnTo>
                    <a:pt x="11637" y="4329"/>
                  </a:lnTo>
                  <a:lnTo>
                    <a:pt x="11648" y="4328"/>
                  </a:lnTo>
                  <a:lnTo>
                    <a:pt x="11661" y="4328"/>
                  </a:lnTo>
                  <a:lnTo>
                    <a:pt x="11677" y="4328"/>
                  </a:lnTo>
                  <a:lnTo>
                    <a:pt x="11694" y="4330"/>
                  </a:lnTo>
                  <a:lnTo>
                    <a:pt x="11709" y="4333"/>
                  </a:lnTo>
                  <a:lnTo>
                    <a:pt x="11725" y="4336"/>
                  </a:lnTo>
                  <a:lnTo>
                    <a:pt x="11740" y="4342"/>
                  </a:lnTo>
                  <a:lnTo>
                    <a:pt x="11755" y="4348"/>
                  </a:lnTo>
                  <a:lnTo>
                    <a:pt x="11769" y="4355"/>
                  </a:lnTo>
                  <a:lnTo>
                    <a:pt x="11782" y="4363"/>
                  </a:lnTo>
                  <a:lnTo>
                    <a:pt x="11796" y="4373"/>
                  </a:lnTo>
                  <a:lnTo>
                    <a:pt x="11809" y="4383"/>
                  </a:lnTo>
                  <a:lnTo>
                    <a:pt x="11822" y="4394"/>
                  </a:lnTo>
                  <a:lnTo>
                    <a:pt x="11834" y="4407"/>
                  </a:lnTo>
                  <a:lnTo>
                    <a:pt x="11845" y="4420"/>
                  </a:lnTo>
                  <a:lnTo>
                    <a:pt x="11858" y="4435"/>
                  </a:lnTo>
                  <a:lnTo>
                    <a:pt x="11868" y="4450"/>
                  </a:lnTo>
                  <a:lnTo>
                    <a:pt x="11878" y="4467"/>
                  </a:lnTo>
                  <a:lnTo>
                    <a:pt x="11964" y="4610"/>
                  </a:lnTo>
                  <a:lnTo>
                    <a:pt x="11728" y="4750"/>
                  </a:lnTo>
                  <a:lnTo>
                    <a:pt x="11670" y="4652"/>
                  </a:lnTo>
                  <a:lnTo>
                    <a:pt x="11664" y="4643"/>
                  </a:lnTo>
                  <a:lnTo>
                    <a:pt x="11658" y="4634"/>
                  </a:lnTo>
                  <a:lnTo>
                    <a:pt x="11651" y="4627"/>
                  </a:lnTo>
                  <a:lnTo>
                    <a:pt x="11645" y="4620"/>
                  </a:lnTo>
                  <a:lnTo>
                    <a:pt x="11639" y="4614"/>
                  </a:lnTo>
                  <a:lnTo>
                    <a:pt x="11633" y="4609"/>
                  </a:lnTo>
                  <a:lnTo>
                    <a:pt x="11627" y="4604"/>
                  </a:lnTo>
                  <a:lnTo>
                    <a:pt x="11620" y="4600"/>
                  </a:lnTo>
                  <a:lnTo>
                    <a:pt x="11613" y="4598"/>
                  </a:lnTo>
                  <a:lnTo>
                    <a:pt x="11607" y="4596"/>
                  </a:lnTo>
                  <a:lnTo>
                    <a:pt x="11601" y="4595"/>
                  </a:lnTo>
                  <a:lnTo>
                    <a:pt x="11594" y="4595"/>
                  </a:lnTo>
                  <a:lnTo>
                    <a:pt x="11587" y="4595"/>
                  </a:lnTo>
                  <a:lnTo>
                    <a:pt x="11580" y="4597"/>
                  </a:lnTo>
                  <a:lnTo>
                    <a:pt x="11574" y="4600"/>
                  </a:lnTo>
                  <a:lnTo>
                    <a:pt x="11567" y="4603"/>
                  </a:lnTo>
                  <a:lnTo>
                    <a:pt x="11560" y="4609"/>
                  </a:lnTo>
                  <a:lnTo>
                    <a:pt x="11553" y="4614"/>
                  </a:lnTo>
                  <a:lnTo>
                    <a:pt x="11549" y="4621"/>
                  </a:lnTo>
                  <a:lnTo>
                    <a:pt x="11545" y="4628"/>
                  </a:lnTo>
                  <a:lnTo>
                    <a:pt x="11542" y="4637"/>
                  </a:lnTo>
                  <a:lnTo>
                    <a:pt x="11541" y="4645"/>
                  </a:lnTo>
                  <a:lnTo>
                    <a:pt x="11541" y="4655"/>
                  </a:lnTo>
                  <a:lnTo>
                    <a:pt x="11541" y="4665"/>
                  </a:lnTo>
                  <a:lnTo>
                    <a:pt x="11543" y="4677"/>
                  </a:lnTo>
                  <a:lnTo>
                    <a:pt x="11546" y="4689"/>
                  </a:lnTo>
                  <a:lnTo>
                    <a:pt x="11550" y="4702"/>
                  </a:lnTo>
                  <a:lnTo>
                    <a:pt x="11555" y="4715"/>
                  </a:lnTo>
                  <a:lnTo>
                    <a:pt x="11562" y="4730"/>
                  </a:lnTo>
                  <a:lnTo>
                    <a:pt x="11569" y="4745"/>
                  </a:lnTo>
                  <a:lnTo>
                    <a:pt x="11577" y="4761"/>
                  </a:lnTo>
                  <a:lnTo>
                    <a:pt x="11587" y="4777"/>
                  </a:lnTo>
                  <a:lnTo>
                    <a:pt x="11916" y="5328"/>
                  </a:lnTo>
                  <a:lnTo>
                    <a:pt x="11922" y="5338"/>
                  </a:lnTo>
                  <a:lnTo>
                    <a:pt x="11929" y="5349"/>
                  </a:lnTo>
                  <a:lnTo>
                    <a:pt x="11936" y="5358"/>
                  </a:lnTo>
                  <a:lnTo>
                    <a:pt x="11943" y="5366"/>
                  </a:lnTo>
                  <a:lnTo>
                    <a:pt x="11952" y="5373"/>
                  </a:lnTo>
                  <a:lnTo>
                    <a:pt x="11959" y="5381"/>
                  </a:lnTo>
                  <a:lnTo>
                    <a:pt x="11967" y="5386"/>
                  </a:lnTo>
                  <a:lnTo>
                    <a:pt x="11975" y="5391"/>
                  </a:lnTo>
                  <a:lnTo>
                    <a:pt x="11983" y="5395"/>
                  </a:lnTo>
                  <a:lnTo>
                    <a:pt x="11991" y="5397"/>
                  </a:lnTo>
                  <a:lnTo>
                    <a:pt x="11999" y="5399"/>
                  </a:lnTo>
                  <a:lnTo>
                    <a:pt x="12006" y="5400"/>
                  </a:lnTo>
                  <a:lnTo>
                    <a:pt x="12015" y="5399"/>
                  </a:lnTo>
                  <a:lnTo>
                    <a:pt x="12022" y="5398"/>
                  </a:lnTo>
                  <a:lnTo>
                    <a:pt x="12030" y="5396"/>
                  </a:lnTo>
                  <a:lnTo>
                    <a:pt x="12037" y="5392"/>
                  </a:lnTo>
                  <a:lnTo>
                    <a:pt x="12052" y="5383"/>
                  </a:lnTo>
                  <a:lnTo>
                    <a:pt x="12065" y="5373"/>
                  </a:lnTo>
                  <a:lnTo>
                    <a:pt x="12077" y="5364"/>
                  </a:lnTo>
                  <a:lnTo>
                    <a:pt x="12089" y="5356"/>
                  </a:lnTo>
                  <a:lnTo>
                    <a:pt x="11944" y="5114"/>
                  </a:lnTo>
                  <a:lnTo>
                    <a:pt x="11844" y="5174"/>
                  </a:lnTo>
                  <a:lnTo>
                    <a:pt x="11718" y="4962"/>
                  </a:lnTo>
                  <a:lnTo>
                    <a:pt x="12054" y="4760"/>
                  </a:lnTo>
                  <a:lnTo>
                    <a:pt x="12426" y="5386"/>
                  </a:lnTo>
                  <a:lnTo>
                    <a:pt x="12397" y="5413"/>
                  </a:lnTo>
                  <a:close/>
                  <a:moveTo>
                    <a:pt x="13238" y="4801"/>
                  </a:moveTo>
                  <a:lnTo>
                    <a:pt x="12327" y="3780"/>
                  </a:lnTo>
                  <a:lnTo>
                    <a:pt x="12531" y="3595"/>
                  </a:lnTo>
                  <a:lnTo>
                    <a:pt x="13442" y="4618"/>
                  </a:lnTo>
                  <a:lnTo>
                    <a:pt x="13238" y="4801"/>
                  </a:lnTo>
                  <a:close/>
                  <a:moveTo>
                    <a:pt x="14272" y="3716"/>
                  </a:moveTo>
                  <a:lnTo>
                    <a:pt x="14104" y="3939"/>
                  </a:lnTo>
                  <a:lnTo>
                    <a:pt x="13195" y="2872"/>
                  </a:lnTo>
                  <a:lnTo>
                    <a:pt x="13366" y="2645"/>
                  </a:lnTo>
                  <a:lnTo>
                    <a:pt x="14625" y="3249"/>
                  </a:lnTo>
                  <a:lnTo>
                    <a:pt x="14457" y="3470"/>
                  </a:lnTo>
                  <a:lnTo>
                    <a:pt x="14165" y="3321"/>
                  </a:lnTo>
                  <a:lnTo>
                    <a:pt x="14049" y="3474"/>
                  </a:lnTo>
                  <a:lnTo>
                    <a:pt x="14272" y="3716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g26171b50929_0_610"/>
            <p:cNvSpPr/>
            <p:nvPr/>
          </p:nvSpPr>
          <p:spPr>
            <a:xfrm>
              <a:off x="3735" y="2023"/>
              <a:ext cx="290" cy="258"/>
            </a:xfrm>
            <a:custGeom>
              <a:avLst/>
              <a:gdLst/>
              <a:ahLst/>
              <a:cxnLst/>
              <a:rect l="l" t="t" r="r" b="b"/>
              <a:pathLst>
                <a:path w="6824" h="6079" extrusionOk="0">
                  <a:moveTo>
                    <a:pt x="4841" y="3405"/>
                  </a:moveTo>
                  <a:lnTo>
                    <a:pt x="4838" y="3418"/>
                  </a:lnTo>
                  <a:lnTo>
                    <a:pt x="4837" y="3432"/>
                  </a:lnTo>
                  <a:lnTo>
                    <a:pt x="4835" y="3445"/>
                  </a:lnTo>
                  <a:lnTo>
                    <a:pt x="4835" y="3457"/>
                  </a:lnTo>
                  <a:lnTo>
                    <a:pt x="4835" y="3471"/>
                  </a:lnTo>
                  <a:lnTo>
                    <a:pt x="4836" y="3483"/>
                  </a:lnTo>
                  <a:lnTo>
                    <a:pt x="4837" y="3496"/>
                  </a:lnTo>
                  <a:lnTo>
                    <a:pt x="4839" y="3507"/>
                  </a:lnTo>
                  <a:lnTo>
                    <a:pt x="4842" y="3519"/>
                  </a:lnTo>
                  <a:lnTo>
                    <a:pt x="4845" y="3531"/>
                  </a:lnTo>
                  <a:lnTo>
                    <a:pt x="4848" y="3541"/>
                  </a:lnTo>
                  <a:lnTo>
                    <a:pt x="4853" y="3553"/>
                  </a:lnTo>
                  <a:lnTo>
                    <a:pt x="4858" y="3563"/>
                  </a:lnTo>
                  <a:lnTo>
                    <a:pt x="4864" y="3572"/>
                  </a:lnTo>
                  <a:lnTo>
                    <a:pt x="4870" y="3583"/>
                  </a:lnTo>
                  <a:lnTo>
                    <a:pt x="4876" y="3592"/>
                  </a:lnTo>
                  <a:lnTo>
                    <a:pt x="4883" y="3600"/>
                  </a:lnTo>
                  <a:lnTo>
                    <a:pt x="4891" y="3609"/>
                  </a:lnTo>
                  <a:lnTo>
                    <a:pt x="4900" y="3617"/>
                  </a:lnTo>
                  <a:lnTo>
                    <a:pt x="4908" y="3624"/>
                  </a:lnTo>
                  <a:lnTo>
                    <a:pt x="4917" y="3631"/>
                  </a:lnTo>
                  <a:lnTo>
                    <a:pt x="4927" y="3638"/>
                  </a:lnTo>
                  <a:lnTo>
                    <a:pt x="4937" y="3644"/>
                  </a:lnTo>
                  <a:lnTo>
                    <a:pt x="4947" y="3649"/>
                  </a:lnTo>
                  <a:lnTo>
                    <a:pt x="4957" y="3654"/>
                  </a:lnTo>
                  <a:lnTo>
                    <a:pt x="4969" y="3658"/>
                  </a:lnTo>
                  <a:lnTo>
                    <a:pt x="4980" y="3661"/>
                  </a:lnTo>
                  <a:lnTo>
                    <a:pt x="4993" y="3664"/>
                  </a:lnTo>
                  <a:lnTo>
                    <a:pt x="5005" y="3667"/>
                  </a:lnTo>
                  <a:lnTo>
                    <a:pt x="5017" y="3669"/>
                  </a:lnTo>
                  <a:lnTo>
                    <a:pt x="5031" y="3670"/>
                  </a:lnTo>
                  <a:lnTo>
                    <a:pt x="5044" y="3670"/>
                  </a:lnTo>
                  <a:lnTo>
                    <a:pt x="5074" y="3669"/>
                  </a:lnTo>
                  <a:lnTo>
                    <a:pt x="5104" y="3667"/>
                  </a:lnTo>
                  <a:lnTo>
                    <a:pt x="5131" y="3662"/>
                  </a:lnTo>
                  <a:lnTo>
                    <a:pt x="5158" y="3656"/>
                  </a:lnTo>
                  <a:lnTo>
                    <a:pt x="5182" y="3649"/>
                  </a:lnTo>
                  <a:lnTo>
                    <a:pt x="5206" y="3640"/>
                  </a:lnTo>
                  <a:lnTo>
                    <a:pt x="5230" y="3629"/>
                  </a:lnTo>
                  <a:lnTo>
                    <a:pt x="5252" y="3617"/>
                  </a:lnTo>
                  <a:lnTo>
                    <a:pt x="5271" y="3604"/>
                  </a:lnTo>
                  <a:lnTo>
                    <a:pt x="5291" y="3590"/>
                  </a:lnTo>
                  <a:lnTo>
                    <a:pt x="5309" y="3574"/>
                  </a:lnTo>
                  <a:lnTo>
                    <a:pt x="5327" y="3558"/>
                  </a:lnTo>
                  <a:lnTo>
                    <a:pt x="5343" y="3540"/>
                  </a:lnTo>
                  <a:lnTo>
                    <a:pt x="5359" y="3521"/>
                  </a:lnTo>
                  <a:lnTo>
                    <a:pt x="5374" y="3502"/>
                  </a:lnTo>
                  <a:lnTo>
                    <a:pt x="5388" y="3481"/>
                  </a:lnTo>
                  <a:lnTo>
                    <a:pt x="5401" y="3460"/>
                  </a:lnTo>
                  <a:lnTo>
                    <a:pt x="5413" y="3438"/>
                  </a:lnTo>
                  <a:lnTo>
                    <a:pt x="5425" y="3415"/>
                  </a:lnTo>
                  <a:lnTo>
                    <a:pt x="5436" y="3392"/>
                  </a:lnTo>
                  <a:lnTo>
                    <a:pt x="5447" y="3368"/>
                  </a:lnTo>
                  <a:lnTo>
                    <a:pt x="5456" y="3344"/>
                  </a:lnTo>
                  <a:lnTo>
                    <a:pt x="5465" y="3319"/>
                  </a:lnTo>
                  <a:lnTo>
                    <a:pt x="5473" y="3294"/>
                  </a:lnTo>
                  <a:lnTo>
                    <a:pt x="5489" y="3243"/>
                  </a:lnTo>
                  <a:lnTo>
                    <a:pt x="5503" y="3193"/>
                  </a:lnTo>
                  <a:lnTo>
                    <a:pt x="5516" y="3141"/>
                  </a:lnTo>
                  <a:lnTo>
                    <a:pt x="5527" y="3090"/>
                  </a:lnTo>
                  <a:lnTo>
                    <a:pt x="5467" y="3089"/>
                  </a:lnTo>
                  <a:lnTo>
                    <a:pt x="5408" y="3089"/>
                  </a:lnTo>
                  <a:lnTo>
                    <a:pt x="5352" y="3089"/>
                  </a:lnTo>
                  <a:lnTo>
                    <a:pt x="5296" y="3091"/>
                  </a:lnTo>
                  <a:lnTo>
                    <a:pt x="5269" y="3093"/>
                  </a:lnTo>
                  <a:lnTo>
                    <a:pt x="5243" y="3096"/>
                  </a:lnTo>
                  <a:lnTo>
                    <a:pt x="5217" y="3099"/>
                  </a:lnTo>
                  <a:lnTo>
                    <a:pt x="5193" y="3105"/>
                  </a:lnTo>
                  <a:lnTo>
                    <a:pt x="5168" y="3110"/>
                  </a:lnTo>
                  <a:lnTo>
                    <a:pt x="5144" y="3117"/>
                  </a:lnTo>
                  <a:lnTo>
                    <a:pt x="5122" y="3124"/>
                  </a:lnTo>
                  <a:lnTo>
                    <a:pt x="5099" y="3134"/>
                  </a:lnTo>
                  <a:lnTo>
                    <a:pt x="5076" y="3145"/>
                  </a:lnTo>
                  <a:lnTo>
                    <a:pt x="5053" y="3155"/>
                  </a:lnTo>
                  <a:lnTo>
                    <a:pt x="5031" y="3168"/>
                  </a:lnTo>
                  <a:lnTo>
                    <a:pt x="5010" y="3180"/>
                  </a:lnTo>
                  <a:lnTo>
                    <a:pt x="4989" y="3193"/>
                  </a:lnTo>
                  <a:lnTo>
                    <a:pt x="4970" y="3206"/>
                  </a:lnTo>
                  <a:lnTo>
                    <a:pt x="4951" y="3221"/>
                  </a:lnTo>
                  <a:lnTo>
                    <a:pt x="4934" y="3237"/>
                  </a:lnTo>
                  <a:lnTo>
                    <a:pt x="4917" y="3254"/>
                  </a:lnTo>
                  <a:lnTo>
                    <a:pt x="4903" y="3271"/>
                  </a:lnTo>
                  <a:lnTo>
                    <a:pt x="4888" y="3290"/>
                  </a:lnTo>
                  <a:lnTo>
                    <a:pt x="4876" y="3309"/>
                  </a:lnTo>
                  <a:lnTo>
                    <a:pt x="4865" y="3331"/>
                  </a:lnTo>
                  <a:lnTo>
                    <a:pt x="4855" y="3354"/>
                  </a:lnTo>
                  <a:lnTo>
                    <a:pt x="4847" y="3379"/>
                  </a:lnTo>
                  <a:lnTo>
                    <a:pt x="4841" y="3405"/>
                  </a:lnTo>
                  <a:close/>
                  <a:moveTo>
                    <a:pt x="1829" y="3032"/>
                  </a:moveTo>
                  <a:lnTo>
                    <a:pt x="1840" y="2984"/>
                  </a:lnTo>
                  <a:lnTo>
                    <a:pt x="1849" y="2934"/>
                  </a:lnTo>
                  <a:lnTo>
                    <a:pt x="1856" y="2882"/>
                  </a:lnTo>
                  <a:lnTo>
                    <a:pt x="1862" y="2829"/>
                  </a:lnTo>
                  <a:lnTo>
                    <a:pt x="1865" y="2803"/>
                  </a:lnTo>
                  <a:lnTo>
                    <a:pt x="1867" y="2777"/>
                  </a:lnTo>
                  <a:lnTo>
                    <a:pt x="1868" y="2752"/>
                  </a:lnTo>
                  <a:lnTo>
                    <a:pt x="1868" y="2726"/>
                  </a:lnTo>
                  <a:lnTo>
                    <a:pt x="1867" y="2700"/>
                  </a:lnTo>
                  <a:lnTo>
                    <a:pt x="1865" y="2676"/>
                  </a:lnTo>
                  <a:lnTo>
                    <a:pt x="1862" y="2651"/>
                  </a:lnTo>
                  <a:lnTo>
                    <a:pt x="1858" y="2627"/>
                  </a:lnTo>
                  <a:lnTo>
                    <a:pt x="1854" y="2605"/>
                  </a:lnTo>
                  <a:lnTo>
                    <a:pt x="1848" y="2583"/>
                  </a:lnTo>
                  <a:lnTo>
                    <a:pt x="1841" y="2561"/>
                  </a:lnTo>
                  <a:lnTo>
                    <a:pt x="1832" y="2541"/>
                  </a:lnTo>
                  <a:lnTo>
                    <a:pt x="1822" y="2522"/>
                  </a:lnTo>
                  <a:lnTo>
                    <a:pt x="1810" y="2504"/>
                  </a:lnTo>
                  <a:lnTo>
                    <a:pt x="1797" y="2488"/>
                  </a:lnTo>
                  <a:lnTo>
                    <a:pt x="1783" y="2472"/>
                  </a:lnTo>
                  <a:lnTo>
                    <a:pt x="1767" y="2459"/>
                  </a:lnTo>
                  <a:lnTo>
                    <a:pt x="1749" y="2446"/>
                  </a:lnTo>
                  <a:lnTo>
                    <a:pt x="1729" y="2436"/>
                  </a:lnTo>
                  <a:lnTo>
                    <a:pt x="1708" y="2427"/>
                  </a:lnTo>
                  <a:lnTo>
                    <a:pt x="1684" y="2420"/>
                  </a:lnTo>
                  <a:lnTo>
                    <a:pt x="1659" y="2415"/>
                  </a:lnTo>
                  <a:lnTo>
                    <a:pt x="1631" y="2412"/>
                  </a:lnTo>
                  <a:lnTo>
                    <a:pt x="1601" y="2411"/>
                  </a:lnTo>
                  <a:lnTo>
                    <a:pt x="1571" y="2412"/>
                  </a:lnTo>
                  <a:lnTo>
                    <a:pt x="1540" y="2415"/>
                  </a:lnTo>
                  <a:lnTo>
                    <a:pt x="1511" y="2420"/>
                  </a:lnTo>
                  <a:lnTo>
                    <a:pt x="1483" y="2428"/>
                  </a:lnTo>
                  <a:lnTo>
                    <a:pt x="1456" y="2437"/>
                  </a:lnTo>
                  <a:lnTo>
                    <a:pt x="1431" y="2448"/>
                  </a:lnTo>
                  <a:lnTo>
                    <a:pt x="1406" y="2461"/>
                  </a:lnTo>
                  <a:lnTo>
                    <a:pt x="1384" y="2475"/>
                  </a:lnTo>
                  <a:lnTo>
                    <a:pt x="1362" y="2492"/>
                  </a:lnTo>
                  <a:lnTo>
                    <a:pt x="1340" y="2509"/>
                  </a:lnTo>
                  <a:lnTo>
                    <a:pt x="1321" y="2528"/>
                  </a:lnTo>
                  <a:lnTo>
                    <a:pt x="1302" y="2548"/>
                  </a:lnTo>
                  <a:lnTo>
                    <a:pt x="1285" y="2569"/>
                  </a:lnTo>
                  <a:lnTo>
                    <a:pt x="1267" y="2591"/>
                  </a:lnTo>
                  <a:lnTo>
                    <a:pt x="1252" y="2615"/>
                  </a:lnTo>
                  <a:lnTo>
                    <a:pt x="1236" y="2639"/>
                  </a:lnTo>
                  <a:lnTo>
                    <a:pt x="1222" y="2664"/>
                  </a:lnTo>
                  <a:lnTo>
                    <a:pt x="1208" y="2689"/>
                  </a:lnTo>
                  <a:lnTo>
                    <a:pt x="1196" y="2715"/>
                  </a:lnTo>
                  <a:lnTo>
                    <a:pt x="1184" y="2742"/>
                  </a:lnTo>
                  <a:lnTo>
                    <a:pt x="1173" y="2769"/>
                  </a:lnTo>
                  <a:lnTo>
                    <a:pt x="1162" y="2797"/>
                  </a:lnTo>
                  <a:lnTo>
                    <a:pt x="1153" y="2825"/>
                  </a:lnTo>
                  <a:lnTo>
                    <a:pt x="1143" y="2853"/>
                  </a:lnTo>
                  <a:lnTo>
                    <a:pt x="1126" y="2909"/>
                  </a:lnTo>
                  <a:lnTo>
                    <a:pt x="1111" y="2964"/>
                  </a:lnTo>
                  <a:lnTo>
                    <a:pt x="1099" y="3018"/>
                  </a:lnTo>
                  <a:lnTo>
                    <a:pt x="1088" y="3069"/>
                  </a:lnTo>
                  <a:lnTo>
                    <a:pt x="1078" y="3114"/>
                  </a:lnTo>
                  <a:lnTo>
                    <a:pt x="1071" y="3160"/>
                  </a:lnTo>
                  <a:lnTo>
                    <a:pt x="1068" y="3184"/>
                  </a:lnTo>
                  <a:lnTo>
                    <a:pt x="1065" y="3209"/>
                  </a:lnTo>
                  <a:lnTo>
                    <a:pt x="1063" y="3234"/>
                  </a:lnTo>
                  <a:lnTo>
                    <a:pt x="1061" y="3259"/>
                  </a:lnTo>
                  <a:lnTo>
                    <a:pt x="1060" y="3284"/>
                  </a:lnTo>
                  <a:lnTo>
                    <a:pt x="1060" y="3308"/>
                  </a:lnTo>
                  <a:lnTo>
                    <a:pt x="1060" y="3334"/>
                  </a:lnTo>
                  <a:lnTo>
                    <a:pt x="1061" y="3359"/>
                  </a:lnTo>
                  <a:lnTo>
                    <a:pt x="1063" y="3383"/>
                  </a:lnTo>
                  <a:lnTo>
                    <a:pt x="1065" y="3408"/>
                  </a:lnTo>
                  <a:lnTo>
                    <a:pt x="1069" y="3432"/>
                  </a:lnTo>
                  <a:lnTo>
                    <a:pt x="1073" y="3454"/>
                  </a:lnTo>
                  <a:lnTo>
                    <a:pt x="1078" y="3477"/>
                  </a:lnTo>
                  <a:lnTo>
                    <a:pt x="1085" y="3499"/>
                  </a:lnTo>
                  <a:lnTo>
                    <a:pt x="1092" y="3520"/>
                  </a:lnTo>
                  <a:lnTo>
                    <a:pt x="1100" y="3539"/>
                  </a:lnTo>
                  <a:lnTo>
                    <a:pt x="1109" y="3558"/>
                  </a:lnTo>
                  <a:lnTo>
                    <a:pt x="1121" y="3576"/>
                  </a:lnTo>
                  <a:lnTo>
                    <a:pt x="1132" y="3593"/>
                  </a:lnTo>
                  <a:lnTo>
                    <a:pt x="1145" y="3608"/>
                  </a:lnTo>
                  <a:lnTo>
                    <a:pt x="1161" y="3621"/>
                  </a:lnTo>
                  <a:lnTo>
                    <a:pt x="1176" y="3633"/>
                  </a:lnTo>
                  <a:lnTo>
                    <a:pt x="1194" y="3645"/>
                  </a:lnTo>
                  <a:lnTo>
                    <a:pt x="1213" y="3653"/>
                  </a:lnTo>
                  <a:lnTo>
                    <a:pt x="1233" y="3660"/>
                  </a:lnTo>
                  <a:lnTo>
                    <a:pt x="1255" y="3665"/>
                  </a:lnTo>
                  <a:lnTo>
                    <a:pt x="1279" y="3669"/>
                  </a:lnTo>
                  <a:lnTo>
                    <a:pt x="1303" y="3670"/>
                  </a:lnTo>
                  <a:lnTo>
                    <a:pt x="1334" y="3669"/>
                  </a:lnTo>
                  <a:lnTo>
                    <a:pt x="1364" y="3665"/>
                  </a:lnTo>
                  <a:lnTo>
                    <a:pt x="1393" y="3660"/>
                  </a:lnTo>
                  <a:lnTo>
                    <a:pt x="1420" y="3653"/>
                  </a:lnTo>
                  <a:lnTo>
                    <a:pt x="1447" y="3644"/>
                  </a:lnTo>
                  <a:lnTo>
                    <a:pt x="1471" y="3633"/>
                  </a:lnTo>
                  <a:lnTo>
                    <a:pt x="1496" y="3621"/>
                  </a:lnTo>
                  <a:lnTo>
                    <a:pt x="1520" y="3608"/>
                  </a:lnTo>
                  <a:lnTo>
                    <a:pt x="1542" y="3592"/>
                  </a:lnTo>
                  <a:lnTo>
                    <a:pt x="1563" y="3575"/>
                  </a:lnTo>
                  <a:lnTo>
                    <a:pt x="1583" y="3557"/>
                  </a:lnTo>
                  <a:lnTo>
                    <a:pt x="1602" y="3537"/>
                  </a:lnTo>
                  <a:lnTo>
                    <a:pt x="1621" y="3517"/>
                  </a:lnTo>
                  <a:lnTo>
                    <a:pt x="1639" y="3496"/>
                  </a:lnTo>
                  <a:lnTo>
                    <a:pt x="1655" y="3473"/>
                  </a:lnTo>
                  <a:lnTo>
                    <a:pt x="1672" y="3450"/>
                  </a:lnTo>
                  <a:lnTo>
                    <a:pt x="1687" y="3425"/>
                  </a:lnTo>
                  <a:lnTo>
                    <a:pt x="1701" y="3401"/>
                  </a:lnTo>
                  <a:lnTo>
                    <a:pt x="1714" y="3376"/>
                  </a:lnTo>
                  <a:lnTo>
                    <a:pt x="1727" y="3350"/>
                  </a:lnTo>
                  <a:lnTo>
                    <a:pt x="1739" y="3324"/>
                  </a:lnTo>
                  <a:lnTo>
                    <a:pt x="1750" y="3297"/>
                  </a:lnTo>
                  <a:lnTo>
                    <a:pt x="1761" y="3270"/>
                  </a:lnTo>
                  <a:lnTo>
                    <a:pt x="1771" y="3243"/>
                  </a:lnTo>
                  <a:lnTo>
                    <a:pt x="1780" y="3216"/>
                  </a:lnTo>
                  <a:lnTo>
                    <a:pt x="1789" y="3189"/>
                  </a:lnTo>
                  <a:lnTo>
                    <a:pt x="1797" y="3162"/>
                  </a:lnTo>
                  <a:lnTo>
                    <a:pt x="1805" y="3136"/>
                  </a:lnTo>
                  <a:lnTo>
                    <a:pt x="1818" y="3083"/>
                  </a:lnTo>
                  <a:lnTo>
                    <a:pt x="1829" y="3032"/>
                  </a:lnTo>
                  <a:close/>
                  <a:moveTo>
                    <a:pt x="6396" y="4051"/>
                  </a:moveTo>
                  <a:lnTo>
                    <a:pt x="6216" y="3208"/>
                  </a:lnTo>
                  <a:lnTo>
                    <a:pt x="6124" y="3638"/>
                  </a:lnTo>
                  <a:lnTo>
                    <a:pt x="6119" y="3671"/>
                  </a:lnTo>
                  <a:lnTo>
                    <a:pt x="6114" y="3705"/>
                  </a:lnTo>
                  <a:lnTo>
                    <a:pt x="6110" y="3743"/>
                  </a:lnTo>
                  <a:lnTo>
                    <a:pt x="6105" y="3788"/>
                  </a:lnTo>
                  <a:lnTo>
                    <a:pt x="6101" y="3838"/>
                  </a:lnTo>
                  <a:lnTo>
                    <a:pt x="6095" y="3897"/>
                  </a:lnTo>
                  <a:lnTo>
                    <a:pt x="6089" y="3968"/>
                  </a:lnTo>
                  <a:lnTo>
                    <a:pt x="6081" y="4051"/>
                  </a:lnTo>
                  <a:lnTo>
                    <a:pt x="5898" y="4051"/>
                  </a:lnTo>
                  <a:lnTo>
                    <a:pt x="5349" y="4051"/>
                  </a:lnTo>
                  <a:lnTo>
                    <a:pt x="5349" y="4027"/>
                  </a:lnTo>
                  <a:lnTo>
                    <a:pt x="5350" y="4002"/>
                  </a:lnTo>
                  <a:lnTo>
                    <a:pt x="5353" y="3975"/>
                  </a:lnTo>
                  <a:lnTo>
                    <a:pt x="5357" y="3945"/>
                  </a:lnTo>
                  <a:lnTo>
                    <a:pt x="5363" y="3912"/>
                  </a:lnTo>
                  <a:lnTo>
                    <a:pt x="5370" y="3874"/>
                  </a:lnTo>
                  <a:lnTo>
                    <a:pt x="5379" y="3830"/>
                  </a:lnTo>
                  <a:lnTo>
                    <a:pt x="5390" y="3780"/>
                  </a:lnTo>
                  <a:lnTo>
                    <a:pt x="5383" y="3780"/>
                  </a:lnTo>
                  <a:lnTo>
                    <a:pt x="5359" y="3807"/>
                  </a:lnTo>
                  <a:lnTo>
                    <a:pt x="5332" y="3835"/>
                  </a:lnTo>
                  <a:lnTo>
                    <a:pt x="5303" y="3864"/>
                  </a:lnTo>
                  <a:lnTo>
                    <a:pt x="5272" y="3892"/>
                  </a:lnTo>
                  <a:lnTo>
                    <a:pt x="5256" y="3907"/>
                  </a:lnTo>
                  <a:lnTo>
                    <a:pt x="5238" y="3920"/>
                  </a:lnTo>
                  <a:lnTo>
                    <a:pt x="5221" y="3935"/>
                  </a:lnTo>
                  <a:lnTo>
                    <a:pt x="5202" y="3948"/>
                  </a:lnTo>
                  <a:lnTo>
                    <a:pt x="5182" y="3962"/>
                  </a:lnTo>
                  <a:lnTo>
                    <a:pt x="5163" y="3975"/>
                  </a:lnTo>
                  <a:lnTo>
                    <a:pt x="5142" y="3987"/>
                  </a:lnTo>
                  <a:lnTo>
                    <a:pt x="5121" y="4000"/>
                  </a:lnTo>
                  <a:lnTo>
                    <a:pt x="5098" y="4012"/>
                  </a:lnTo>
                  <a:lnTo>
                    <a:pt x="5075" y="4024"/>
                  </a:lnTo>
                  <a:lnTo>
                    <a:pt x="5051" y="4034"/>
                  </a:lnTo>
                  <a:lnTo>
                    <a:pt x="5027" y="4044"/>
                  </a:lnTo>
                  <a:lnTo>
                    <a:pt x="5002" y="4055"/>
                  </a:lnTo>
                  <a:lnTo>
                    <a:pt x="4976" y="4064"/>
                  </a:lnTo>
                  <a:lnTo>
                    <a:pt x="4949" y="4072"/>
                  </a:lnTo>
                  <a:lnTo>
                    <a:pt x="4921" y="4081"/>
                  </a:lnTo>
                  <a:lnTo>
                    <a:pt x="4893" y="4088"/>
                  </a:lnTo>
                  <a:lnTo>
                    <a:pt x="4863" y="4094"/>
                  </a:lnTo>
                  <a:lnTo>
                    <a:pt x="4833" y="4099"/>
                  </a:lnTo>
                  <a:lnTo>
                    <a:pt x="4802" y="4103"/>
                  </a:lnTo>
                  <a:lnTo>
                    <a:pt x="4770" y="4107"/>
                  </a:lnTo>
                  <a:lnTo>
                    <a:pt x="4737" y="4110"/>
                  </a:lnTo>
                  <a:lnTo>
                    <a:pt x="4703" y="4112"/>
                  </a:lnTo>
                  <a:lnTo>
                    <a:pt x="4668" y="4112"/>
                  </a:lnTo>
                  <a:lnTo>
                    <a:pt x="4624" y="4112"/>
                  </a:lnTo>
                  <a:lnTo>
                    <a:pt x="4581" y="4110"/>
                  </a:lnTo>
                  <a:lnTo>
                    <a:pt x="4541" y="4105"/>
                  </a:lnTo>
                  <a:lnTo>
                    <a:pt x="4501" y="4100"/>
                  </a:lnTo>
                  <a:lnTo>
                    <a:pt x="4464" y="4094"/>
                  </a:lnTo>
                  <a:lnTo>
                    <a:pt x="4429" y="4086"/>
                  </a:lnTo>
                  <a:lnTo>
                    <a:pt x="4395" y="4076"/>
                  </a:lnTo>
                  <a:lnTo>
                    <a:pt x="4362" y="4066"/>
                  </a:lnTo>
                  <a:lnTo>
                    <a:pt x="4332" y="4054"/>
                  </a:lnTo>
                  <a:lnTo>
                    <a:pt x="4303" y="4040"/>
                  </a:lnTo>
                  <a:lnTo>
                    <a:pt x="4276" y="4026"/>
                  </a:lnTo>
                  <a:lnTo>
                    <a:pt x="4250" y="4009"/>
                  </a:lnTo>
                  <a:lnTo>
                    <a:pt x="4226" y="3993"/>
                  </a:lnTo>
                  <a:lnTo>
                    <a:pt x="4203" y="3974"/>
                  </a:lnTo>
                  <a:lnTo>
                    <a:pt x="4183" y="3953"/>
                  </a:lnTo>
                  <a:lnTo>
                    <a:pt x="4164" y="3933"/>
                  </a:lnTo>
                  <a:lnTo>
                    <a:pt x="4147" y="3910"/>
                  </a:lnTo>
                  <a:lnTo>
                    <a:pt x="4131" y="3887"/>
                  </a:lnTo>
                  <a:lnTo>
                    <a:pt x="4118" y="3862"/>
                  </a:lnTo>
                  <a:lnTo>
                    <a:pt x="4105" y="3836"/>
                  </a:lnTo>
                  <a:lnTo>
                    <a:pt x="4095" y="3809"/>
                  </a:lnTo>
                  <a:lnTo>
                    <a:pt x="4086" y="3780"/>
                  </a:lnTo>
                  <a:lnTo>
                    <a:pt x="4080" y="3751"/>
                  </a:lnTo>
                  <a:lnTo>
                    <a:pt x="4073" y="3721"/>
                  </a:lnTo>
                  <a:lnTo>
                    <a:pt x="4070" y="3689"/>
                  </a:lnTo>
                  <a:lnTo>
                    <a:pt x="4068" y="3657"/>
                  </a:lnTo>
                  <a:lnTo>
                    <a:pt x="4067" y="3624"/>
                  </a:lnTo>
                  <a:lnTo>
                    <a:pt x="4069" y="3589"/>
                  </a:lnTo>
                  <a:lnTo>
                    <a:pt x="4071" y="3554"/>
                  </a:lnTo>
                  <a:lnTo>
                    <a:pt x="4076" y="3516"/>
                  </a:lnTo>
                  <a:lnTo>
                    <a:pt x="4083" y="3479"/>
                  </a:lnTo>
                  <a:lnTo>
                    <a:pt x="4091" y="3441"/>
                  </a:lnTo>
                  <a:lnTo>
                    <a:pt x="4103" y="3395"/>
                  </a:lnTo>
                  <a:lnTo>
                    <a:pt x="4117" y="3352"/>
                  </a:lnTo>
                  <a:lnTo>
                    <a:pt x="4133" y="3309"/>
                  </a:lnTo>
                  <a:lnTo>
                    <a:pt x="4152" y="3269"/>
                  </a:lnTo>
                  <a:lnTo>
                    <a:pt x="4172" y="3230"/>
                  </a:lnTo>
                  <a:lnTo>
                    <a:pt x="4195" y="3194"/>
                  </a:lnTo>
                  <a:lnTo>
                    <a:pt x="4219" y="3157"/>
                  </a:lnTo>
                  <a:lnTo>
                    <a:pt x="4246" y="3123"/>
                  </a:lnTo>
                  <a:lnTo>
                    <a:pt x="4273" y="3091"/>
                  </a:lnTo>
                  <a:lnTo>
                    <a:pt x="4303" y="3060"/>
                  </a:lnTo>
                  <a:lnTo>
                    <a:pt x="4335" y="3031"/>
                  </a:lnTo>
                  <a:lnTo>
                    <a:pt x="4369" y="3003"/>
                  </a:lnTo>
                  <a:lnTo>
                    <a:pt x="4405" y="2977"/>
                  </a:lnTo>
                  <a:lnTo>
                    <a:pt x="4442" y="2952"/>
                  </a:lnTo>
                  <a:lnTo>
                    <a:pt x="4481" y="2930"/>
                  </a:lnTo>
                  <a:lnTo>
                    <a:pt x="4521" y="2908"/>
                  </a:lnTo>
                  <a:lnTo>
                    <a:pt x="4563" y="2887"/>
                  </a:lnTo>
                  <a:lnTo>
                    <a:pt x="4607" y="2869"/>
                  </a:lnTo>
                  <a:lnTo>
                    <a:pt x="4652" y="2851"/>
                  </a:lnTo>
                  <a:lnTo>
                    <a:pt x="4699" y="2834"/>
                  </a:lnTo>
                  <a:lnTo>
                    <a:pt x="4747" y="2820"/>
                  </a:lnTo>
                  <a:lnTo>
                    <a:pt x="4796" y="2806"/>
                  </a:lnTo>
                  <a:lnTo>
                    <a:pt x="4847" y="2795"/>
                  </a:lnTo>
                  <a:lnTo>
                    <a:pt x="4899" y="2784"/>
                  </a:lnTo>
                  <a:lnTo>
                    <a:pt x="4952" y="2774"/>
                  </a:lnTo>
                  <a:lnTo>
                    <a:pt x="5007" y="2767"/>
                  </a:lnTo>
                  <a:lnTo>
                    <a:pt x="5063" y="2760"/>
                  </a:lnTo>
                  <a:lnTo>
                    <a:pt x="5119" y="2755"/>
                  </a:lnTo>
                  <a:lnTo>
                    <a:pt x="5178" y="2751"/>
                  </a:lnTo>
                  <a:lnTo>
                    <a:pt x="5237" y="2747"/>
                  </a:lnTo>
                  <a:lnTo>
                    <a:pt x="5297" y="2745"/>
                  </a:lnTo>
                  <a:lnTo>
                    <a:pt x="5359" y="2745"/>
                  </a:lnTo>
                  <a:lnTo>
                    <a:pt x="5600" y="2745"/>
                  </a:lnTo>
                  <a:lnTo>
                    <a:pt x="5617" y="2676"/>
                  </a:lnTo>
                  <a:lnTo>
                    <a:pt x="5633" y="2603"/>
                  </a:lnTo>
                  <a:lnTo>
                    <a:pt x="5639" y="2566"/>
                  </a:lnTo>
                  <a:lnTo>
                    <a:pt x="5644" y="2531"/>
                  </a:lnTo>
                  <a:lnTo>
                    <a:pt x="5646" y="2514"/>
                  </a:lnTo>
                  <a:lnTo>
                    <a:pt x="5646" y="2496"/>
                  </a:lnTo>
                  <a:lnTo>
                    <a:pt x="5646" y="2479"/>
                  </a:lnTo>
                  <a:lnTo>
                    <a:pt x="5644" y="2463"/>
                  </a:lnTo>
                  <a:lnTo>
                    <a:pt x="5641" y="2447"/>
                  </a:lnTo>
                  <a:lnTo>
                    <a:pt x="5638" y="2433"/>
                  </a:lnTo>
                  <a:lnTo>
                    <a:pt x="5633" y="2418"/>
                  </a:lnTo>
                  <a:lnTo>
                    <a:pt x="5627" y="2405"/>
                  </a:lnTo>
                  <a:lnTo>
                    <a:pt x="5620" y="2391"/>
                  </a:lnTo>
                  <a:lnTo>
                    <a:pt x="5612" y="2380"/>
                  </a:lnTo>
                  <a:lnTo>
                    <a:pt x="5601" y="2369"/>
                  </a:lnTo>
                  <a:lnTo>
                    <a:pt x="5590" y="2359"/>
                  </a:lnTo>
                  <a:lnTo>
                    <a:pt x="5577" y="2350"/>
                  </a:lnTo>
                  <a:lnTo>
                    <a:pt x="5561" y="2342"/>
                  </a:lnTo>
                  <a:lnTo>
                    <a:pt x="5543" y="2336"/>
                  </a:lnTo>
                  <a:lnTo>
                    <a:pt x="5525" y="2330"/>
                  </a:lnTo>
                  <a:lnTo>
                    <a:pt x="5503" y="2326"/>
                  </a:lnTo>
                  <a:lnTo>
                    <a:pt x="5481" y="2324"/>
                  </a:lnTo>
                  <a:lnTo>
                    <a:pt x="5455" y="2322"/>
                  </a:lnTo>
                  <a:lnTo>
                    <a:pt x="5427" y="2323"/>
                  </a:lnTo>
                  <a:lnTo>
                    <a:pt x="5409" y="2324"/>
                  </a:lnTo>
                  <a:lnTo>
                    <a:pt x="5393" y="2326"/>
                  </a:lnTo>
                  <a:lnTo>
                    <a:pt x="5376" y="2329"/>
                  </a:lnTo>
                  <a:lnTo>
                    <a:pt x="5361" y="2333"/>
                  </a:lnTo>
                  <a:lnTo>
                    <a:pt x="5345" y="2339"/>
                  </a:lnTo>
                  <a:lnTo>
                    <a:pt x="5331" y="2344"/>
                  </a:lnTo>
                  <a:lnTo>
                    <a:pt x="5317" y="2350"/>
                  </a:lnTo>
                  <a:lnTo>
                    <a:pt x="5303" y="2357"/>
                  </a:lnTo>
                  <a:lnTo>
                    <a:pt x="5290" y="2366"/>
                  </a:lnTo>
                  <a:lnTo>
                    <a:pt x="5277" y="2374"/>
                  </a:lnTo>
                  <a:lnTo>
                    <a:pt x="5265" y="2383"/>
                  </a:lnTo>
                  <a:lnTo>
                    <a:pt x="5253" y="2392"/>
                  </a:lnTo>
                  <a:lnTo>
                    <a:pt x="5241" y="2403"/>
                  </a:lnTo>
                  <a:lnTo>
                    <a:pt x="5231" y="2413"/>
                  </a:lnTo>
                  <a:lnTo>
                    <a:pt x="5221" y="2423"/>
                  </a:lnTo>
                  <a:lnTo>
                    <a:pt x="5210" y="2435"/>
                  </a:lnTo>
                  <a:lnTo>
                    <a:pt x="5201" y="2447"/>
                  </a:lnTo>
                  <a:lnTo>
                    <a:pt x="5193" y="2459"/>
                  </a:lnTo>
                  <a:lnTo>
                    <a:pt x="5183" y="2471"/>
                  </a:lnTo>
                  <a:lnTo>
                    <a:pt x="5176" y="2484"/>
                  </a:lnTo>
                  <a:lnTo>
                    <a:pt x="5162" y="2508"/>
                  </a:lnTo>
                  <a:lnTo>
                    <a:pt x="5149" y="2534"/>
                  </a:lnTo>
                  <a:lnTo>
                    <a:pt x="5138" y="2560"/>
                  </a:lnTo>
                  <a:lnTo>
                    <a:pt x="5130" y="2585"/>
                  </a:lnTo>
                  <a:lnTo>
                    <a:pt x="5123" y="2609"/>
                  </a:lnTo>
                  <a:lnTo>
                    <a:pt x="5117" y="2633"/>
                  </a:lnTo>
                  <a:lnTo>
                    <a:pt x="4397" y="2633"/>
                  </a:lnTo>
                  <a:lnTo>
                    <a:pt x="4403" y="2606"/>
                  </a:lnTo>
                  <a:lnTo>
                    <a:pt x="4410" y="2580"/>
                  </a:lnTo>
                  <a:lnTo>
                    <a:pt x="4417" y="2555"/>
                  </a:lnTo>
                  <a:lnTo>
                    <a:pt x="4425" y="2531"/>
                  </a:lnTo>
                  <a:lnTo>
                    <a:pt x="4434" y="2507"/>
                  </a:lnTo>
                  <a:lnTo>
                    <a:pt x="4444" y="2484"/>
                  </a:lnTo>
                  <a:lnTo>
                    <a:pt x="4453" y="2462"/>
                  </a:lnTo>
                  <a:lnTo>
                    <a:pt x="4463" y="2440"/>
                  </a:lnTo>
                  <a:lnTo>
                    <a:pt x="4475" y="2418"/>
                  </a:lnTo>
                  <a:lnTo>
                    <a:pt x="4487" y="2398"/>
                  </a:lnTo>
                  <a:lnTo>
                    <a:pt x="4499" y="2378"/>
                  </a:lnTo>
                  <a:lnTo>
                    <a:pt x="4512" y="2358"/>
                  </a:lnTo>
                  <a:lnTo>
                    <a:pt x="4525" y="2340"/>
                  </a:lnTo>
                  <a:lnTo>
                    <a:pt x="4540" y="2322"/>
                  </a:lnTo>
                  <a:lnTo>
                    <a:pt x="4554" y="2304"/>
                  </a:lnTo>
                  <a:lnTo>
                    <a:pt x="4570" y="2288"/>
                  </a:lnTo>
                  <a:lnTo>
                    <a:pt x="4585" y="2271"/>
                  </a:lnTo>
                  <a:lnTo>
                    <a:pt x="4601" y="2256"/>
                  </a:lnTo>
                  <a:lnTo>
                    <a:pt x="4617" y="2240"/>
                  </a:lnTo>
                  <a:lnTo>
                    <a:pt x="4634" y="2226"/>
                  </a:lnTo>
                  <a:lnTo>
                    <a:pt x="4651" y="2211"/>
                  </a:lnTo>
                  <a:lnTo>
                    <a:pt x="4669" y="2198"/>
                  </a:lnTo>
                  <a:lnTo>
                    <a:pt x="4687" y="2184"/>
                  </a:lnTo>
                  <a:lnTo>
                    <a:pt x="4706" y="2172"/>
                  </a:lnTo>
                  <a:lnTo>
                    <a:pt x="4724" y="2160"/>
                  </a:lnTo>
                  <a:lnTo>
                    <a:pt x="4744" y="2148"/>
                  </a:lnTo>
                  <a:lnTo>
                    <a:pt x="4764" y="2138"/>
                  </a:lnTo>
                  <a:lnTo>
                    <a:pt x="4783" y="2126"/>
                  </a:lnTo>
                  <a:lnTo>
                    <a:pt x="4803" y="2117"/>
                  </a:lnTo>
                  <a:lnTo>
                    <a:pt x="4823" y="2107"/>
                  </a:lnTo>
                  <a:lnTo>
                    <a:pt x="4844" y="2097"/>
                  </a:lnTo>
                  <a:lnTo>
                    <a:pt x="4865" y="2089"/>
                  </a:lnTo>
                  <a:lnTo>
                    <a:pt x="4909" y="2072"/>
                  </a:lnTo>
                  <a:lnTo>
                    <a:pt x="4953" y="2056"/>
                  </a:lnTo>
                  <a:lnTo>
                    <a:pt x="4998" y="2042"/>
                  </a:lnTo>
                  <a:lnTo>
                    <a:pt x="5043" y="2028"/>
                  </a:lnTo>
                  <a:lnTo>
                    <a:pt x="5090" y="2017"/>
                  </a:lnTo>
                  <a:lnTo>
                    <a:pt x="5135" y="2007"/>
                  </a:lnTo>
                  <a:lnTo>
                    <a:pt x="5181" y="1998"/>
                  </a:lnTo>
                  <a:lnTo>
                    <a:pt x="5228" y="1991"/>
                  </a:lnTo>
                  <a:lnTo>
                    <a:pt x="5273" y="1985"/>
                  </a:lnTo>
                  <a:lnTo>
                    <a:pt x="5320" y="1979"/>
                  </a:lnTo>
                  <a:lnTo>
                    <a:pt x="5365" y="1975"/>
                  </a:lnTo>
                  <a:lnTo>
                    <a:pt x="5410" y="1971"/>
                  </a:lnTo>
                  <a:lnTo>
                    <a:pt x="5456" y="1969"/>
                  </a:lnTo>
                  <a:lnTo>
                    <a:pt x="5499" y="1967"/>
                  </a:lnTo>
                  <a:lnTo>
                    <a:pt x="5543" y="1966"/>
                  </a:lnTo>
                  <a:lnTo>
                    <a:pt x="5586" y="1966"/>
                  </a:lnTo>
                  <a:lnTo>
                    <a:pt x="5634" y="1967"/>
                  </a:lnTo>
                  <a:lnTo>
                    <a:pt x="5683" y="1969"/>
                  </a:lnTo>
                  <a:lnTo>
                    <a:pt x="5731" y="1973"/>
                  </a:lnTo>
                  <a:lnTo>
                    <a:pt x="5779" y="1979"/>
                  </a:lnTo>
                  <a:lnTo>
                    <a:pt x="5827" y="1987"/>
                  </a:lnTo>
                  <a:lnTo>
                    <a:pt x="5874" y="1996"/>
                  </a:lnTo>
                  <a:lnTo>
                    <a:pt x="5920" y="2007"/>
                  </a:lnTo>
                  <a:lnTo>
                    <a:pt x="5965" y="2020"/>
                  </a:lnTo>
                  <a:lnTo>
                    <a:pt x="5910" y="1760"/>
                  </a:lnTo>
                  <a:lnTo>
                    <a:pt x="5888" y="1669"/>
                  </a:lnTo>
                  <a:lnTo>
                    <a:pt x="5862" y="1580"/>
                  </a:lnTo>
                  <a:lnTo>
                    <a:pt x="5832" y="1492"/>
                  </a:lnTo>
                  <a:lnTo>
                    <a:pt x="5798" y="1405"/>
                  </a:lnTo>
                  <a:lnTo>
                    <a:pt x="5760" y="1320"/>
                  </a:lnTo>
                  <a:lnTo>
                    <a:pt x="5718" y="1236"/>
                  </a:lnTo>
                  <a:lnTo>
                    <a:pt x="5672" y="1155"/>
                  </a:lnTo>
                  <a:lnTo>
                    <a:pt x="5623" y="1075"/>
                  </a:lnTo>
                  <a:lnTo>
                    <a:pt x="5570" y="997"/>
                  </a:lnTo>
                  <a:lnTo>
                    <a:pt x="5515" y="921"/>
                  </a:lnTo>
                  <a:lnTo>
                    <a:pt x="5456" y="847"/>
                  </a:lnTo>
                  <a:lnTo>
                    <a:pt x="5394" y="776"/>
                  </a:lnTo>
                  <a:lnTo>
                    <a:pt x="5330" y="706"/>
                  </a:lnTo>
                  <a:lnTo>
                    <a:pt x="5262" y="640"/>
                  </a:lnTo>
                  <a:lnTo>
                    <a:pt x="5193" y="576"/>
                  </a:lnTo>
                  <a:lnTo>
                    <a:pt x="5121" y="515"/>
                  </a:lnTo>
                  <a:lnTo>
                    <a:pt x="5045" y="457"/>
                  </a:lnTo>
                  <a:lnTo>
                    <a:pt x="4969" y="402"/>
                  </a:lnTo>
                  <a:lnTo>
                    <a:pt x="4890" y="349"/>
                  </a:lnTo>
                  <a:lnTo>
                    <a:pt x="4810" y="301"/>
                  </a:lnTo>
                  <a:lnTo>
                    <a:pt x="4728" y="254"/>
                  </a:lnTo>
                  <a:lnTo>
                    <a:pt x="4645" y="212"/>
                  </a:lnTo>
                  <a:lnTo>
                    <a:pt x="4560" y="173"/>
                  </a:lnTo>
                  <a:lnTo>
                    <a:pt x="4474" y="138"/>
                  </a:lnTo>
                  <a:lnTo>
                    <a:pt x="4387" y="106"/>
                  </a:lnTo>
                  <a:lnTo>
                    <a:pt x="4299" y="78"/>
                  </a:lnTo>
                  <a:lnTo>
                    <a:pt x="4211" y="55"/>
                  </a:lnTo>
                  <a:lnTo>
                    <a:pt x="4121" y="36"/>
                  </a:lnTo>
                  <a:lnTo>
                    <a:pt x="4031" y="20"/>
                  </a:lnTo>
                  <a:lnTo>
                    <a:pt x="3940" y="9"/>
                  </a:lnTo>
                  <a:lnTo>
                    <a:pt x="3849" y="2"/>
                  </a:lnTo>
                  <a:lnTo>
                    <a:pt x="3759" y="0"/>
                  </a:lnTo>
                  <a:lnTo>
                    <a:pt x="0" y="0"/>
                  </a:lnTo>
                  <a:lnTo>
                    <a:pt x="487" y="2304"/>
                  </a:lnTo>
                  <a:lnTo>
                    <a:pt x="737" y="1141"/>
                  </a:lnTo>
                  <a:lnTo>
                    <a:pt x="1501" y="1141"/>
                  </a:lnTo>
                  <a:lnTo>
                    <a:pt x="1264" y="2241"/>
                  </a:lnTo>
                  <a:lnTo>
                    <a:pt x="1273" y="2241"/>
                  </a:lnTo>
                  <a:lnTo>
                    <a:pt x="1291" y="2225"/>
                  </a:lnTo>
                  <a:lnTo>
                    <a:pt x="1308" y="2208"/>
                  </a:lnTo>
                  <a:lnTo>
                    <a:pt x="1326" y="2193"/>
                  </a:lnTo>
                  <a:lnTo>
                    <a:pt x="1345" y="2177"/>
                  </a:lnTo>
                  <a:lnTo>
                    <a:pt x="1363" y="2163"/>
                  </a:lnTo>
                  <a:lnTo>
                    <a:pt x="1383" y="2148"/>
                  </a:lnTo>
                  <a:lnTo>
                    <a:pt x="1402" y="2135"/>
                  </a:lnTo>
                  <a:lnTo>
                    <a:pt x="1422" y="2121"/>
                  </a:lnTo>
                  <a:lnTo>
                    <a:pt x="1443" y="2109"/>
                  </a:lnTo>
                  <a:lnTo>
                    <a:pt x="1463" y="2096"/>
                  </a:lnTo>
                  <a:lnTo>
                    <a:pt x="1484" y="2085"/>
                  </a:lnTo>
                  <a:lnTo>
                    <a:pt x="1504" y="2075"/>
                  </a:lnTo>
                  <a:lnTo>
                    <a:pt x="1526" y="2063"/>
                  </a:lnTo>
                  <a:lnTo>
                    <a:pt x="1548" y="2054"/>
                  </a:lnTo>
                  <a:lnTo>
                    <a:pt x="1569" y="2045"/>
                  </a:lnTo>
                  <a:lnTo>
                    <a:pt x="1591" y="2035"/>
                  </a:lnTo>
                  <a:lnTo>
                    <a:pt x="1614" y="2027"/>
                  </a:lnTo>
                  <a:lnTo>
                    <a:pt x="1636" y="2019"/>
                  </a:lnTo>
                  <a:lnTo>
                    <a:pt x="1658" y="2012"/>
                  </a:lnTo>
                  <a:lnTo>
                    <a:pt x="1681" y="2005"/>
                  </a:lnTo>
                  <a:lnTo>
                    <a:pt x="1703" y="1999"/>
                  </a:lnTo>
                  <a:lnTo>
                    <a:pt x="1725" y="1993"/>
                  </a:lnTo>
                  <a:lnTo>
                    <a:pt x="1748" y="1988"/>
                  </a:lnTo>
                  <a:lnTo>
                    <a:pt x="1771" y="1984"/>
                  </a:lnTo>
                  <a:lnTo>
                    <a:pt x="1793" y="1979"/>
                  </a:lnTo>
                  <a:lnTo>
                    <a:pt x="1815" y="1976"/>
                  </a:lnTo>
                  <a:lnTo>
                    <a:pt x="1838" y="1973"/>
                  </a:lnTo>
                  <a:lnTo>
                    <a:pt x="1859" y="1970"/>
                  </a:lnTo>
                  <a:lnTo>
                    <a:pt x="1882" y="1968"/>
                  </a:lnTo>
                  <a:lnTo>
                    <a:pt x="1904" y="1967"/>
                  </a:lnTo>
                  <a:lnTo>
                    <a:pt x="1926" y="1966"/>
                  </a:lnTo>
                  <a:lnTo>
                    <a:pt x="1948" y="1966"/>
                  </a:lnTo>
                  <a:lnTo>
                    <a:pt x="2005" y="1967"/>
                  </a:lnTo>
                  <a:lnTo>
                    <a:pt x="2058" y="1971"/>
                  </a:lnTo>
                  <a:lnTo>
                    <a:pt x="2110" y="1978"/>
                  </a:lnTo>
                  <a:lnTo>
                    <a:pt x="2160" y="1988"/>
                  </a:lnTo>
                  <a:lnTo>
                    <a:pt x="2206" y="1999"/>
                  </a:lnTo>
                  <a:lnTo>
                    <a:pt x="2250" y="2014"/>
                  </a:lnTo>
                  <a:lnTo>
                    <a:pt x="2293" y="2030"/>
                  </a:lnTo>
                  <a:lnTo>
                    <a:pt x="2332" y="2049"/>
                  </a:lnTo>
                  <a:lnTo>
                    <a:pt x="2368" y="2070"/>
                  </a:lnTo>
                  <a:lnTo>
                    <a:pt x="2403" y="2092"/>
                  </a:lnTo>
                  <a:lnTo>
                    <a:pt x="2435" y="2117"/>
                  </a:lnTo>
                  <a:lnTo>
                    <a:pt x="2465" y="2145"/>
                  </a:lnTo>
                  <a:lnTo>
                    <a:pt x="2493" y="2174"/>
                  </a:lnTo>
                  <a:lnTo>
                    <a:pt x="2519" y="2205"/>
                  </a:lnTo>
                  <a:lnTo>
                    <a:pt x="2541" y="2238"/>
                  </a:lnTo>
                  <a:lnTo>
                    <a:pt x="2563" y="2272"/>
                  </a:lnTo>
                  <a:lnTo>
                    <a:pt x="2582" y="2309"/>
                  </a:lnTo>
                  <a:lnTo>
                    <a:pt x="2598" y="2346"/>
                  </a:lnTo>
                  <a:lnTo>
                    <a:pt x="2613" y="2386"/>
                  </a:lnTo>
                  <a:lnTo>
                    <a:pt x="2625" y="2427"/>
                  </a:lnTo>
                  <a:lnTo>
                    <a:pt x="2636" y="2469"/>
                  </a:lnTo>
                  <a:lnTo>
                    <a:pt x="2644" y="2513"/>
                  </a:lnTo>
                  <a:lnTo>
                    <a:pt x="2651" y="2558"/>
                  </a:lnTo>
                  <a:lnTo>
                    <a:pt x="2655" y="2604"/>
                  </a:lnTo>
                  <a:lnTo>
                    <a:pt x="2658" y="2651"/>
                  </a:lnTo>
                  <a:lnTo>
                    <a:pt x="2658" y="2700"/>
                  </a:lnTo>
                  <a:lnTo>
                    <a:pt x="2657" y="2748"/>
                  </a:lnTo>
                  <a:lnTo>
                    <a:pt x="2653" y="2799"/>
                  </a:lnTo>
                  <a:lnTo>
                    <a:pt x="2648" y="2850"/>
                  </a:lnTo>
                  <a:lnTo>
                    <a:pt x="2641" y="2903"/>
                  </a:lnTo>
                  <a:lnTo>
                    <a:pt x="2632" y="2955"/>
                  </a:lnTo>
                  <a:lnTo>
                    <a:pt x="2622" y="3008"/>
                  </a:lnTo>
                  <a:lnTo>
                    <a:pt x="2608" y="3066"/>
                  </a:lnTo>
                  <a:lnTo>
                    <a:pt x="2594" y="3122"/>
                  </a:lnTo>
                  <a:lnTo>
                    <a:pt x="2577" y="3178"/>
                  </a:lnTo>
                  <a:lnTo>
                    <a:pt x="2560" y="3233"/>
                  </a:lnTo>
                  <a:lnTo>
                    <a:pt x="2541" y="3287"/>
                  </a:lnTo>
                  <a:lnTo>
                    <a:pt x="2521" y="3339"/>
                  </a:lnTo>
                  <a:lnTo>
                    <a:pt x="2499" y="3391"/>
                  </a:lnTo>
                  <a:lnTo>
                    <a:pt x="2475" y="3441"/>
                  </a:lnTo>
                  <a:lnTo>
                    <a:pt x="2451" y="3491"/>
                  </a:lnTo>
                  <a:lnTo>
                    <a:pt x="2424" y="3538"/>
                  </a:lnTo>
                  <a:lnTo>
                    <a:pt x="2396" y="3584"/>
                  </a:lnTo>
                  <a:lnTo>
                    <a:pt x="2366" y="3629"/>
                  </a:lnTo>
                  <a:lnTo>
                    <a:pt x="2335" y="3672"/>
                  </a:lnTo>
                  <a:lnTo>
                    <a:pt x="2302" y="3713"/>
                  </a:lnTo>
                  <a:lnTo>
                    <a:pt x="2268" y="3753"/>
                  </a:lnTo>
                  <a:lnTo>
                    <a:pt x="2233" y="3792"/>
                  </a:lnTo>
                  <a:lnTo>
                    <a:pt x="2196" y="3828"/>
                  </a:lnTo>
                  <a:lnTo>
                    <a:pt x="2157" y="3862"/>
                  </a:lnTo>
                  <a:lnTo>
                    <a:pt x="2116" y="3895"/>
                  </a:lnTo>
                  <a:lnTo>
                    <a:pt x="2074" y="3925"/>
                  </a:lnTo>
                  <a:lnTo>
                    <a:pt x="2031" y="3954"/>
                  </a:lnTo>
                  <a:lnTo>
                    <a:pt x="1985" y="3980"/>
                  </a:lnTo>
                  <a:lnTo>
                    <a:pt x="1939" y="4005"/>
                  </a:lnTo>
                  <a:lnTo>
                    <a:pt x="1890" y="4027"/>
                  </a:lnTo>
                  <a:lnTo>
                    <a:pt x="1840" y="4046"/>
                  </a:lnTo>
                  <a:lnTo>
                    <a:pt x="1788" y="4063"/>
                  </a:lnTo>
                  <a:lnTo>
                    <a:pt x="1735" y="4077"/>
                  </a:lnTo>
                  <a:lnTo>
                    <a:pt x="1680" y="4090"/>
                  </a:lnTo>
                  <a:lnTo>
                    <a:pt x="1623" y="4099"/>
                  </a:lnTo>
                  <a:lnTo>
                    <a:pt x="1565" y="4106"/>
                  </a:lnTo>
                  <a:lnTo>
                    <a:pt x="1506" y="4111"/>
                  </a:lnTo>
                  <a:lnTo>
                    <a:pt x="1444" y="4112"/>
                  </a:lnTo>
                  <a:lnTo>
                    <a:pt x="1422" y="4112"/>
                  </a:lnTo>
                  <a:lnTo>
                    <a:pt x="1399" y="4111"/>
                  </a:lnTo>
                  <a:lnTo>
                    <a:pt x="1378" y="4108"/>
                  </a:lnTo>
                  <a:lnTo>
                    <a:pt x="1355" y="4105"/>
                  </a:lnTo>
                  <a:lnTo>
                    <a:pt x="1333" y="4101"/>
                  </a:lnTo>
                  <a:lnTo>
                    <a:pt x="1312" y="4096"/>
                  </a:lnTo>
                  <a:lnTo>
                    <a:pt x="1290" y="4091"/>
                  </a:lnTo>
                  <a:lnTo>
                    <a:pt x="1269" y="4085"/>
                  </a:lnTo>
                  <a:lnTo>
                    <a:pt x="1248" y="4077"/>
                  </a:lnTo>
                  <a:lnTo>
                    <a:pt x="1228" y="4070"/>
                  </a:lnTo>
                  <a:lnTo>
                    <a:pt x="1207" y="4062"/>
                  </a:lnTo>
                  <a:lnTo>
                    <a:pt x="1188" y="4053"/>
                  </a:lnTo>
                  <a:lnTo>
                    <a:pt x="1168" y="4042"/>
                  </a:lnTo>
                  <a:lnTo>
                    <a:pt x="1150" y="4032"/>
                  </a:lnTo>
                  <a:lnTo>
                    <a:pt x="1132" y="4022"/>
                  </a:lnTo>
                  <a:lnTo>
                    <a:pt x="1115" y="4009"/>
                  </a:lnTo>
                  <a:lnTo>
                    <a:pt x="1098" y="3997"/>
                  </a:lnTo>
                  <a:lnTo>
                    <a:pt x="1081" y="3984"/>
                  </a:lnTo>
                  <a:lnTo>
                    <a:pt x="1066" y="3971"/>
                  </a:lnTo>
                  <a:lnTo>
                    <a:pt x="1052" y="3957"/>
                  </a:lnTo>
                  <a:lnTo>
                    <a:pt x="1038" y="3943"/>
                  </a:lnTo>
                  <a:lnTo>
                    <a:pt x="1026" y="3927"/>
                  </a:lnTo>
                  <a:lnTo>
                    <a:pt x="1013" y="3912"/>
                  </a:lnTo>
                  <a:lnTo>
                    <a:pt x="1002" y="3896"/>
                  </a:lnTo>
                  <a:lnTo>
                    <a:pt x="993" y="3880"/>
                  </a:lnTo>
                  <a:lnTo>
                    <a:pt x="983" y="3863"/>
                  </a:lnTo>
                  <a:lnTo>
                    <a:pt x="976" y="3847"/>
                  </a:lnTo>
                  <a:lnTo>
                    <a:pt x="969" y="3829"/>
                  </a:lnTo>
                  <a:lnTo>
                    <a:pt x="964" y="3811"/>
                  </a:lnTo>
                  <a:lnTo>
                    <a:pt x="960" y="3793"/>
                  </a:lnTo>
                  <a:lnTo>
                    <a:pt x="957" y="3774"/>
                  </a:lnTo>
                  <a:lnTo>
                    <a:pt x="956" y="3756"/>
                  </a:lnTo>
                  <a:lnTo>
                    <a:pt x="940" y="3756"/>
                  </a:lnTo>
                  <a:lnTo>
                    <a:pt x="856" y="4051"/>
                  </a:lnTo>
                  <a:lnTo>
                    <a:pt x="912" y="4319"/>
                  </a:lnTo>
                  <a:lnTo>
                    <a:pt x="934" y="4409"/>
                  </a:lnTo>
                  <a:lnTo>
                    <a:pt x="960" y="4498"/>
                  </a:lnTo>
                  <a:lnTo>
                    <a:pt x="990" y="4587"/>
                  </a:lnTo>
                  <a:lnTo>
                    <a:pt x="1024" y="4673"/>
                  </a:lnTo>
                  <a:lnTo>
                    <a:pt x="1062" y="4758"/>
                  </a:lnTo>
                  <a:lnTo>
                    <a:pt x="1104" y="4841"/>
                  </a:lnTo>
                  <a:lnTo>
                    <a:pt x="1150" y="4923"/>
                  </a:lnTo>
                  <a:lnTo>
                    <a:pt x="1199" y="5004"/>
                  </a:lnTo>
                  <a:lnTo>
                    <a:pt x="1252" y="5081"/>
                  </a:lnTo>
                  <a:lnTo>
                    <a:pt x="1307" y="5157"/>
                  </a:lnTo>
                  <a:lnTo>
                    <a:pt x="1366" y="5230"/>
                  </a:lnTo>
                  <a:lnTo>
                    <a:pt x="1428" y="5302"/>
                  </a:lnTo>
                  <a:lnTo>
                    <a:pt x="1492" y="5371"/>
                  </a:lnTo>
                  <a:lnTo>
                    <a:pt x="1559" y="5437"/>
                  </a:lnTo>
                  <a:lnTo>
                    <a:pt x="1629" y="5502"/>
                  </a:lnTo>
                  <a:lnTo>
                    <a:pt x="1702" y="5563"/>
                  </a:lnTo>
                  <a:lnTo>
                    <a:pt x="1776" y="5622"/>
                  </a:lnTo>
                  <a:lnTo>
                    <a:pt x="1852" y="5677"/>
                  </a:lnTo>
                  <a:lnTo>
                    <a:pt x="1931" y="5729"/>
                  </a:lnTo>
                  <a:lnTo>
                    <a:pt x="2011" y="5778"/>
                  </a:lnTo>
                  <a:lnTo>
                    <a:pt x="2093" y="5823"/>
                  </a:lnTo>
                  <a:lnTo>
                    <a:pt x="2176" y="5866"/>
                  </a:lnTo>
                  <a:lnTo>
                    <a:pt x="2261" y="5905"/>
                  </a:lnTo>
                  <a:lnTo>
                    <a:pt x="2346" y="5940"/>
                  </a:lnTo>
                  <a:lnTo>
                    <a:pt x="2434" y="5971"/>
                  </a:lnTo>
                  <a:lnTo>
                    <a:pt x="2522" y="5999"/>
                  </a:lnTo>
                  <a:lnTo>
                    <a:pt x="2610" y="6023"/>
                  </a:lnTo>
                  <a:lnTo>
                    <a:pt x="2699" y="6043"/>
                  </a:lnTo>
                  <a:lnTo>
                    <a:pt x="2790" y="6058"/>
                  </a:lnTo>
                  <a:lnTo>
                    <a:pt x="2880" y="6070"/>
                  </a:lnTo>
                  <a:lnTo>
                    <a:pt x="2970" y="6077"/>
                  </a:lnTo>
                  <a:lnTo>
                    <a:pt x="3061" y="6079"/>
                  </a:lnTo>
                  <a:lnTo>
                    <a:pt x="6824" y="6079"/>
                  </a:lnTo>
                  <a:lnTo>
                    <a:pt x="6396" y="4051"/>
                  </a:lnTo>
                  <a:close/>
                  <a:moveTo>
                    <a:pt x="3474" y="3242"/>
                  </a:moveTo>
                  <a:lnTo>
                    <a:pt x="3301" y="4051"/>
                  </a:lnTo>
                  <a:lnTo>
                    <a:pt x="2538" y="4051"/>
                  </a:lnTo>
                  <a:lnTo>
                    <a:pt x="2859" y="2549"/>
                  </a:lnTo>
                  <a:lnTo>
                    <a:pt x="2874" y="2484"/>
                  </a:lnTo>
                  <a:lnTo>
                    <a:pt x="2886" y="2421"/>
                  </a:lnTo>
                  <a:lnTo>
                    <a:pt x="2897" y="2361"/>
                  </a:lnTo>
                  <a:lnTo>
                    <a:pt x="2908" y="2302"/>
                  </a:lnTo>
                  <a:lnTo>
                    <a:pt x="2918" y="2241"/>
                  </a:lnTo>
                  <a:lnTo>
                    <a:pt x="2927" y="2176"/>
                  </a:lnTo>
                  <a:lnTo>
                    <a:pt x="2935" y="2106"/>
                  </a:lnTo>
                  <a:lnTo>
                    <a:pt x="2945" y="2028"/>
                  </a:lnTo>
                  <a:lnTo>
                    <a:pt x="3722" y="2028"/>
                  </a:lnTo>
                  <a:lnTo>
                    <a:pt x="3653" y="2406"/>
                  </a:lnTo>
                  <a:lnTo>
                    <a:pt x="3660" y="2406"/>
                  </a:lnTo>
                  <a:lnTo>
                    <a:pt x="3675" y="2376"/>
                  </a:lnTo>
                  <a:lnTo>
                    <a:pt x="3692" y="2346"/>
                  </a:lnTo>
                  <a:lnTo>
                    <a:pt x="3708" y="2318"/>
                  </a:lnTo>
                  <a:lnTo>
                    <a:pt x="3726" y="2291"/>
                  </a:lnTo>
                  <a:lnTo>
                    <a:pt x="3743" y="2265"/>
                  </a:lnTo>
                  <a:lnTo>
                    <a:pt x="3763" y="2241"/>
                  </a:lnTo>
                  <a:lnTo>
                    <a:pt x="3781" y="2218"/>
                  </a:lnTo>
                  <a:lnTo>
                    <a:pt x="3801" y="2196"/>
                  </a:lnTo>
                  <a:lnTo>
                    <a:pt x="3822" y="2175"/>
                  </a:lnTo>
                  <a:lnTo>
                    <a:pt x="3842" y="2154"/>
                  </a:lnTo>
                  <a:lnTo>
                    <a:pt x="3864" y="2136"/>
                  </a:lnTo>
                  <a:lnTo>
                    <a:pt x="3887" y="2118"/>
                  </a:lnTo>
                  <a:lnTo>
                    <a:pt x="3909" y="2102"/>
                  </a:lnTo>
                  <a:lnTo>
                    <a:pt x="3932" y="2086"/>
                  </a:lnTo>
                  <a:lnTo>
                    <a:pt x="3956" y="2072"/>
                  </a:lnTo>
                  <a:lnTo>
                    <a:pt x="3981" y="2058"/>
                  </a:lnTo>
                  <a:lnTo>
                    <a:pt x="4005" y="2046"/>
                  </a:lnTo>
                  <a:lnTo>
                    <a:pt x="4030" y="2034"/>
                  </a:lnTo>
                  <a:lnTo>
                    <a:pt x="4056" y="2024"/>
                  </a:lnTo>
                  <a:lnTo>
                    <a:pt x="4083" y="2015"/>
                  </a:lnTo>
                  <a:lnTo>
                    <a:pt x="4109" y="2005"/>
                  </a:lnTo>
                  <a:lnTo>
                    <a:pt x="4136" y="1998"/>
                  </a:lnTo>
                  <a:lnTo>
                    <a:pt x="4164" y="1991"/>
                  </a:lnTo>
                  <a:lnTo>
                    <a:pt x="4192" y="1985"/>
                  </a:lnTo>
                  <a:lnTo>
                    <a:pt x="4221" y="1979"/>
                  </a:lnTo>
                  <a:lnTo>
                    <a:pt x="4250" y="1975"/>
                  </a:lnTo>
                  <a:lnTo>
                    <a:pt x="4279" y="1972"/>
                  </a:lnTo>
                  <a:lnTo>
                    <a:pt x="4309" y="1969"/>
                  </a:lnTo>
                  <a:lnTo>
                    <a:pt x="4340" y="1967"/>
                  </a:lnTo>
                  <a:lnTo>
                    <a:pt x="4370" y="1966"/>
                  </a:lnTo>
                  <a:lnTo>
                    <a:pt x="4401" y="1966"/>
                  </a:lnTo>
                  <a:lnTo>
                    <a:pt x="4432" y="1966"/>
                  </a:lnTo>
                  <a:lnTo>
                    <a:pt x="4292" y="2618"/>
                  </a:lnTo>
                  <a:lnTo>
                    <a:pt x="4271" y="2616"/>
                  </a:lnTo>
                  <a:lnTo>
                    <a:pt x="4251" y="2615"/>
                  </a:lnTo>
                  <a:lnTo>
                    <a:pt x="4230" y="2614"/>
                  </a:lnTo>
                  <a:lnTo>
                    <a:pt x="4211" y="2614"/>
                  </a:lnTo>
                  <a:lnTo>
                    <a:pt x="4190" y="2613"/>
                  </a:lnTo>
                  <a:lnTo>
                    <a:pt x="4170" y="2613"/>
                  </a:lnTo>
                  <a:lnTo>
                    <a:pt x="4151" y="2613"/>
                  </a:lnTo>
                  <a:lnTo>
                    <a:pt x="4130" y="2613"/>
                  </a:lnTo>
                  <a:lnTo>
                    <a:pt x="4094" y="2614"/>
                  </a:lnTo>
                  <a:lnTo>
                    <a:pt x="4058" y="2616"/>
                  </a:lnTo>
                  <a:lnTo>
                    <a:pt x="4024" y="2620"/>
                  </a:lnTo>
                  <a:lnTo>
                    <a:pt x="3991" y="2625"/>
                  </a:lnTo>
                  <a:lnTo>
                    <a:pt x="3958" y="2632"/>
                  </a:lnTo>
                  <a:lnTo>
                    <a:pt x="3928" y="2640"/>
                  </a:lnTo>
                  <a:lnTo>
                    <a:pt x="3898" y="2649"/>
                  </a:lnTo>
                  <a:lnTo>
                    <a:pt x="3869" y="2659"/>
                  </a:lnTo>
                  <a:lnTo>
                    <a:pt x="3841" y="2671"/>
                  </a:lnTo>
                  <a:lnTo>
                    <a:pt x="3815" y="2683"/>
                  </a:lnTo>
                  <a:lnTo>
                    <a:pt x="3790" y="2698"/>
                  </a:lnTo>
                  <a:lnTo>
                    <a:pt x="3766" y="2712"/>
                  </a:lnTo>
                  <a:lnTo>
                    <a:pt x="3742" y="2729"/>
                  </a:lnTo>
                  <a:lnTo>
                    <a:pt x="3721" y="2746"/>
                  </a:lnTo>
                  <a:lnTo>
                    <a:pt x="3699" y="2765"/>
                  </a:lnTo>
                  <a:lnTo>
                    <a:pt x="3678" y="2785"/>
                  </a:lnTo>
                  <a:lnTo>
                    <a:pt x="3660" y="2805"/>
                  </a:lnTo>
                  <a:lnTo>
                    <a:pt x="3641" y="2828"/>
                  </a:lnTo>
                  <a:lnTo>
                    <a:pt x="3624" y="2851"/>
                  </a:lnTo>
                  <a:lnTo>
                    <a:pt x="3607" y="2875"/>
                  </a:lnTo>
                  <a:lnTo>
                    <a:pt x="3592" y="2901"/>
                  </a:lnTo>
                  <a:lnTo>
                    <a:pt x="3577" y="2927"/>
                  </a:lnTo>
                  <a:lnTo>
                    <a:pt x="3563" y="2953"/>
                  </a:lnTo>
                  <a:lnTo>
                    <a:pt x="3550" y="2982"/>
                  </a:lnTo>
                  <a:lnTo>
                    <a:pt x="3538" y="3011"/>
                  </a:lnTo>
                  <a:lnTo>
                    <a:pt x="3527" y="3041"/>
                  </a:lnTo>
                  <a:lnTo>
                    <a:pt x="3515" y="3072"/>
                  </a:lnTo>
                  <a:lnTo>
                    <a:pt x="3506" y="3105"/>
                  </a:lnTo>
                  <a:lnTo>
                    <a:pt x="3497" y="3138"/>
                  </a:lnTo>
                  <a:lnTo>
                    <a:pt x="3488" y="3172"/>
                  </a:lnTo>
                  <a:lnTo>
                    <a:pt x="3481" y="3207"/>
                  </a:lnTo>
                  <a:lnTo>
                    <a:pt x="3474" y="3242"/>
                  </a:lnTo>
                  <a:close/>
                </a:path>
              </a:pathLst>
            </a:custGeom>
            <a:solidFill>
              <a:srgbClr val="00845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g26171b50929_0_610"/>
            <p:cNvSpPr/>
            <p:nvPr/>
          </p:nvSpPr>
          <p:spPr>
            <a:xfrm>
              <a:off x="4086" y="2105"/>
              <a:ext cx="98" cy="91"/>
            </a:xfrm>
            <a:custGeom>
              <a:avLst/>
              <a:gdLst/>
              <a:ahLst/>
              <a:cxnLst/>
              <a:rect l="l" t="t" r="r" b="b"/>
              <a:pathLst>
                <a:path w="2298" h="2147" extrusionOk="0">
                  <a:moveTo>
                    <a:pt x="773" y="1439"/>
                  </a:moveTo>
                  <a:lnTo>
                    <a:pt x="776" y="1425"/>
                  </a:lnTo>
                  <a:lnTo>
                    <a:pt x="779" y="1413"/>
                  </a:lnTo>
                  <a:lnTo>
                    <a:pt x="784" y="1400"/>
                  </a:lnTo>
                  <a:lnTo>
                    <a:pt x="788" y="1388"/>
                  </a:lnTo>
                  <a:lnTo>
                    <a:pt x="798" y="1365"/>
                  </a:lnTo>
                  <a:lnTo>
                    <a:pt x="809" y="1343"/>
                  </a:lnTo>
                  <a:lnTo>
                    <a:pt x="822" y="1324"/>
                  </a:lnTo>
                  <a:lnTo>
                    <a:pt x="835" y="1305"/>
                  </a:lnTo>
                  <a:lnTo>
                    <a:pt x="851" y="1288"/>
                  </a:lnTo>
                  <a:lnTo>
                    <a:pt x="867" y="1270"/>
                  </a:lnTo>
                  <a:lnTo>
                    <a:pt x="885" y="1254"/>
                  </a:lnTo>
                  <a:lnTo>
                    <a:pt x="904" y="1240"/>
                  </a:lnTo>
                  <a:lnTo>
                    <a:pt x="924" y="1227"/>
                  </a:lnTo>
                  <a:lnTo>
                    <a:pt x="944" y="1213"/>
                  </a:lnTo>
                  <a:lnTo>
                    <a:pt x="965" y="1202"/>
                  </a:lnTo>
                  <a:lnTo>
                    <a:pt x="988" y="1189"/>
                  </a:lnTo>
                  <a:lnTo>
                    <a:pt x="1010" y="1179"/>
                  </a:lnTo>
                  <a:lnTo>
                    <a:pt x="1033" y="1168"/>
                  </a:lnTo>
                  <a:lnTo>
                    <a:pt x="1055" y="1158"/>
                  </a:lnTo>
                  <a:lnTo>
                    <a:pt x="1079" y="1150"/>
                  </a:lnTo>
                  <a:lnTo>
                    <a:pt x="1101" y="1144"/>
                  </a:lnTo>
                  <a:lnTo>
                    <a:pt x="1126" y="1139"/>
                  </a:lnTo>
                  <a:lnTo>
                    <a:pt x="1151" y="1133"/>
                  </a:lnTo>
                  <a:lnTo>
                    <a:pt x="1177" y="1130"/>
                  </a:lnTo>
                  <a:lnTo>
                    <a:pt x="1203" y="1127"/>
                  </a:lnTo>
                  <a:lnTo>
                    <a:pt x="1230" y="1125"/>
                  </a:lnTo>
                  <a:lnTo>
                    <a:pt x="1285" y="1123"/>
                  </a:lnTo>
                  <a:lnTo>
                    <a:pt x="1342" y="1123"/>
                  </a:lnTo>
                  <a:lnTo>
                    <a:pt x="1400" y="1123"/>
                  </a:lnTo>
                  <a:lnTo>
                    <a:pt x="1460" y="1124"/>
                  </a:lnTo>
                  <a:lnTo>
                    <a:pt x="1449" y="1175"/>
                  </a:lnTo>
                  <a:lnTo>
                    <a:pt x="1436" y="1227"/>
                  </a:lnTo>
                  <a:lnTo>
                    <a:pt x="1422" y="1277"/>
                  </a:lnTo>
                  <a:lnTo>
                    <a:pt x="1406" y="1328"/>
                  </a:lnTo>
                  <a:lnTo>
                    <a:pt x="1397" y="1353"/>
                  </a:lnTo>
                  <a:lnTo>
                    <a:pt x="1388" y="1378"/>
                  </a:lnTo>
                  <a:lnTo>
                    <a:pt x="1379" y="1402"/>
                  </a:lnTo>
                  <a:lnTo>
                    <a:pt x="1368" y="1426"/>
                  </a:lnTo>
                  <a:lnTo>
                    <a:pt x="1357" y="1449"/>
                  </a:lnTo>
                  <a:lnTo>
                    <a:pt x="1346" y="1472"/>
                  </a:lnTo>
                  <a:lnTo>
                    <a:pt x="1333" y="1494"/>
                  </a:lnTo>
                  <a:lnTo>
                    <a:pt x="1320" y="1515"/>
                  </a:lnTo>
                  <a:lnTo>
                    <a:pt x="1307" y="1536"/>
                  </a:lnTo>
                  <a:lnTo>
                    <a:pt x="1291" y="1555"/>
                  </a:lnTo>
                  <a:lnTo>
                    <a:pt x="1276" y="1574"/>
                  </a:lnTo>
                  <a:lnTo>
                    <a:pt x="1259" y="1592"/>
                  </a:lnTo>
                  <a:lnTo>
                    <a:pt x="1242" y="1608"/>
                  </a:lnTo>
                  <a:lnTo>
                    <a:pt x="1223" y="1624"/>
                  </a:lnTo>
                  <a:lnTo>
                    <a:pt x="1204" y="1638"/>
                  </a:lnTo>
                  <a:lnTo>
                    <a:pt x="1184" y="1651"/>
                  </a:lnTo>
                  <a:lnTo>
                    <a:pt x="1162" y="1663"/>
                  </a:lnTo>
                  <a:lnTo>
                    <a:pt x="1139" y="1674"/>
                  </a:lnTo>
                  <a:lnTo>
                    <a:pt x="1115" y="1682"/>
                  </a:lnTo>
                  <a:lnTo>
                    <a:pt x="1090" y="1690"/>
                  </a:lnTo>
                  <a:lnTo>
                    <a:pt x="1063" y="1696"/>
                  </a:lnTo>
                  <a:lnTo>
                    <a:pt x="1036" y="1701"/>
                  </a:lnTo>
                  <a:lnTo>
                    <a:pt x="1007" y="1703"/>
                  </a:lnTo>
                  <a:lnTo>
                    <a:pt x="976" y="1704"/>
                  </a:lnTo>
                  <a:lnTo>
                    <a:pt x="963" y="1704"/>
                  </a:lnTo>
                  <a:lnTo>
                    <a:pt x="951" y="1703"/>
                  </a:lnTo>
                  <a:lnTo>
                    <a:pt x="937" y="1701"/>
                  </a:lnTo>
                  <a:lnTo>
                    <a:pt x="925" y="1698"/>
                  </a:lnTo>
                  <a:lnTo>
                    <a:pt x="913" y="1695"/>
                  </a:lnTo>
                  <a:lnTo>
                    <a:pt x="902" y="1692"/>
                  </a:lnTo>
                  <a:lnTo>
                    <a:pt x="891" y="1687"/>
                  </a:lnTo>
                  <a:lnTo>
                    <a:pt x="879" y="1683"/>
                  </a:lnTo>
                  <a:lnTo>
                    <a:pt x="869" y="1678"/>
                  </a:lnTo>
                  <a:lnTo>
                    <a:pt x="860" y="1672"/>
                  </a:lnTo>
                  <a:lnTo>
                    <a:pt x="850" y="1665"/>
                  </a:lnTo>
                  <a:lnTo>
                    <a:pt x="841" y="1658"/>
                  </a:lnTo>
                  <a:lnTo>
                    <a:pt x="832" y="1651"/>
                  </a:lnTo>
                  <a:lnTo>
                    <a:pt x="824" y="1643"/>
                  </a:lnTo>
                  <a:lnTo>
                    <a:pt x="817" y="1634"/>
                  </a:lnTo>
                  <a:lnTo>
                    <a:pt x="809" y="1626"/>
                  </a:lnTo>
                  <a:lnTo>
                    <a:pt x="803" y="1617"/>
                  </a:lnTo>
                  <a:lnTo>
                    <a:pt x="797" y="1606"/>
                  </a:lnTo>
                  <a:lnTo>
                    <a:pt x="791" y="1597"/>
                  </a:lnTo>
                  <a:lnTo>
                    <a:pt x="786" y="1587"/>
                  </a:lnTo>
                  <a:lnTo>
                    <a:pt x="781" y="1575"/>
                  </a:lnTo>
                  <a:lnTo>
                    <a:pt x="777" y="1565"/>
                  </a:lnTo>
                  <a:lnTo>
                    <a:pt x="774" y="1553"/>
                  </a:lnTo>
                  <a:lnTo>
                    <a:pt x="772" y="1541"/>
                  </a:lnTo>
                  <a:lnTo>
                    <a:pt x="770" y="1530"/>
                  </a:lnTo>
                  <a:lnTo>
                    <a:pt x="768" y="1517"/>
                  </a:lnTo>
                  <a:lnTo>
                    <a:pt x="767" y="1505"/>
                  </a:lnTo>
                  <a:lnTo>
                    <a:pt x="767" y="1491"/>
                  </a:lnTo>
                  <a:lnTo>
                    <a:pt x="768" y="1479"/>
                  </a:lnTo>
                  <a:lnTo>
                    <a:pt x="769" y="1466"/>
                  </a:lnTo>
                  <a:lnTo>
                    <a:pt x="771" y="1452"/>
                  </a:lnTo>
                  <a:lnTo>
                    <a:pt x="773" y="1439"/>
                  </a:lnTo>
                  <a:close/>
                  <a:moveTo>
                    <a:pt x="2013" y="2085"/>
                  </a:moveTo>
                  <a:lnTo>
                    <a:pt x="2022" y="2002"/>
                  </a:lnTo>
                  <a:lnTo>
                    <a:pt x="2028" y="1931"/>
                  </a:lnTo>
                  <a:lnTo>
                    <a:pt x="2034" y="1872"/>
                  </a:lnTo>
                  <a:lnTo>
                    <a:pt x="2038" y="1822"/>
                  </a:lnTo>
                  <a:lnTo>
                    <a:pt x="2042" y="1777"/>
                  </a:lnTo>
                  <a:lnTo>
                    <a:pt x="2047" y="1739"/>
                  </a:lnTo>
                  <a:lnTo>
                    <a:pt x="2051" y="1705"/>
                  </a:lnTo>
                  <a:lnTo>
                    <a:pt x="2058" y="1672"/>
                  </a:lnTo>
                  <a:lnTo>
                    <a:pt x="2283" y="629"/>
                  </a:lnTo>
                  <a:lnTo>
                    <a:pt x="2291" y="588"/>
                  </a:lnTo>
                  <a:lnTo>
                    <a:pt x="2296" y="548"/>
                  </a:lnTo>
                  <a:lnTo>
                    <a:pt x="2298" y="509"/>
                  </a:lnTo>
                  <a:lnTo>
                    <a:pt x="2297" y="472"/>
                  </a:lnTo>
                  <a:lnTo>
                    <a:pt x="2293" y="437"/>
                  </a:lnTo>
                  <a:lnTo>
                    <a:pt x="2287" y="403"/>
                  </a:lnTo>
                  <a:lnTo>
                    <a:pt x="2277" y="371"/>
                  </a:lnTo>
                  <a:lnTo>
                    <a:pt x="2266" y="340"/>
                  </a:lnTo>
                  <a:lnTo>
                    <a:pt x="2252" y="311"/>
                  </a:lnTo>
                  <a:lnTo>
                    <a:pt x="2235" y="283"/>
                  </a:lnTo>
                  <a:lnTo>
                    <a:pt x="2216" y="256"/>
                  </a:lnTo>
                  <a:lnTo>
                    <a:pt x="2196" y="231"/>
                  </a:lnTo>
                  <a:lnTo>
                    <a:pt x="2173" y="207"/>
                  </a:lnTo>
                  <a:lnTo>
                    <a:pt x="2148" y="185"/>
                  </a:lnTo>
                  <a:lnTo>
                    <a:pt x="2123" y="165"/>
                  </a:lnTo>
                  <a:lnTo>
                    <a:pt x="2095" y="145"/>
                  </a:lnTo>
                  <a:lnTo>
                    <a:pt x="2066" y="126"/>
                  </a:lnTo>
                  <a:lnTo>
                    <a:pt x="2035" y="110"/>
                  </a:lnTo>
                  <a:lnTo>
                    <a:pt x="2003" y="94"/>
                  </a:lnTo>
                  <a:lnTo>
                    <a:pt x="1970" y="80"/>
                  </a:lnTo>
                  <a:lnTo>
                    <a:pt x="1936" y="66"/>
                  </a:lnTo>
                  <a:lnTo>
                    <a:pt x="1900" y="55"/>
                  </a:lnTo>
                  <a:lnTo>
                    <a:pt x="1865" y="45"/>
                  </a:lnTo>
                  <a:lnTo>
                    <a:pt x="1828" y="34"/>
                  </a:lnTo>
                  <a:lnTo>
                    <a:pt x="1790" y="27"/>
                  </a:lnTo>
                  <a:lnTo>
                    <a:pt x="1752" y="20"/>
                  </a:lnTo>
                  <a:lnTo>
                    <a:pt x="1714" y="13"/>
                  </a:lnTo>
                  <a:lnTo>
                    <a:pt x="1676" y="8"/>
                  </a:lnTo>
                  <a:lnTo>
                    <a:pt x="1637" y="5"/>
                  </a:lnTo>
                  <a:lnTo>
                    <a:pt x="1599" y="2"/>
                  </a:lnTo>
                  <a:lnTo>
                    <a:pt x="1559" y="1"/>
                  </a:lnTo>
                  <a:lnTo>
                    <a:pt x="1521" y="0"/>
                  </a:lnTo>
                  <a:lnTo>
                    <a:pt x="1478" y="0"/>
                  </a:lnTo>
                  <a:lnTo>
                    <a:pt x="1434" y="1"/>
                  </a:lnTo>
                  <a:lnTo>
                    <a:pt x="1390" y="3"/>
                  </a:lnTo>
                  <a:lnTo>
                    <a:pt x="1346" y="5"/>
                  </a:lnTo>
                  <a:lnTo>
                    <a:pt x="1300" y="9"/>
                  </a:lnTo>
                  <a:lnTo>
                    <a:pt x="1254" y="13"/>
                  </a:lnTo>
                  <a:lnTo>
                    <a:pt x="1208" y="19"/>
                  </a:lnTo>
                  <a:lnTo>
                    <a:pt x="1161" y="25"/>
                  </a:lnTo>
                  <a:lnTo>
                    <a:pt x="1115" y="32"/>
                  </a:lnTo>
                  <a:lnTo>
                    <a:pt x="1068" y="41"/>
                  </a:lnTo>
                  <a:lnTo>
                    <a:pt x="1023" y="51"/>
                  </a:lnTo>
                  <a:lnTo>
                    <a:pt x="976" y="62"/>
                  </a:lnTo>
                  <a:lnTo>
                    <a:pt x="931" y="76"/>
                  </a:lnTo>
                  <a:lnTo>
                    <a:pt x="887" y="90"/>
                  </a:lnTo>
                  <a:lnTo>
                    <a:pt x="842" y="106"/>
                  </a:lnTo>
                  <a:lnTo>
                    <a:pt x="798" y="123"/>
                  </a:lnTo>
                  <a:lnTo>
                    <a:pt x="777" y="131"/>
                  </a:lnTo>
                  <a:lnTo>
                    <a:pt x="757" y="141"/>
                  </a:lnTo>
                  <a:lnTo>
                    <a:pt x="736" y="151"/>
                  </a:lnTo>
                  <a:lnTo>
                    <a:pt x="715" y="160"/>
                  </a:lnTo>
                  <a:lnTo>
                    <a:pt x="696" y="172"/>
                  </a:lnTo>
                  <a:lnTo>
                    <a:pt x="676" y="182"/>
                  </a:lnTo>
                  <a:lnTo>
                    <a:pt x="657" y="194"/>
                  </a:lnTo>
                  <a:lnTo>
                    <a:pt x="638" y="206"/>
                  </a:lnTo>
                  <a:lnTo>
                    <a:pt x="619" y="218"/>
                  </a:lnTo>
                  <a:lnTo>
                    <a:pt x="602" y="232"/>
                  </a:lnTo>
                  <a:lnTo>
                    <a:pt x="583" y="245"/>
                  </a:lnTo>
                  <a:lnTo>
                    <a:pt x="567" y="260"/>
                  </a:lnTo>
                  <a:lnTo>
                    <a:pt x="549" y="274"/>
                  </a:lnTo>
                  <a:lnTo>
                    <a:pt x="533" y="290"/>
                  </a:lnTo>
                  <a:lnTo>
                    <a:pt x="517" y="305"/>
                  </a:lnTo>
                  <a:lnTo>
                    <a:pt x="502" y="322"/>
                  </a:lnTo>
                  <a:lnTo>
                    <a:pt x="486" y="338"/>
                  </a:lnTo>
                  <a:lnTo>
                    <a:pt x="472" y="356"/>
                  </a:lnTo>
                  <a:lnTo>
                    <a:pt x="457" y="374"/>
                  </a:lnTo>
                  <a:lnTo>
                    <a:pt x="444" y="392"/>
                  </a:lnTo>
                  <a:lnTo>
                    <a:pt x="432" y="412"/>
                  </a:lnTo>
                  <a:lnTo>
                    <a:pt x="419" y="432"/>
                  </a:lnTo>
                  <a:lnTo>
                    <a:pt x="407" y="452"/>
                  </a:lnTo>
                  <a:lnTo>
                    <a:pt x="397" y="474"/>
                  </a:lnTo>
                  <a:lnTo>
                    <a:pt x="385" y="496"/>
                  </a:lnTo>
                  <a:lnTo>
                    <a:pt x="376" y="518"/>
                  </a:lnTo>
                  <a:lnTo>
                    <a:pt x="367" y="541"/>
                  </a:lnTo>
                  <a:lnTo>
                    <a:pt x="357" y="565"/>
                  </a:lnTo>
                  <a:lnTo>
                    <a:pt x="350" y="589"/>
                  </a:lnTo>
                  <a:lnTo>
                    <a:pt x="343" y="614"/>
                  </a:lnTo>
                  <a:lnTo>
                    <a:pt x="336" y="640"/>
                  </a:lnTo>
                  <a:lnTo>
                    <a:pt x="331" y="667"/>
                  </a:lnTo>
                  <a:lnTo>
                    <a:pt x="1051" y="667"/>
                  </a:lnTo>
                  <a:lnTo>
                    <a:pt x="1056" y="643"/>
                  </a:lnTo>
                  <a:lnTo>
                    <a:pt x="1062" y="619"/>
                  </a:lnTo>
                  <a:lnTo>
                    <a:pt x="1071" y="594"/>
                  </a:lnTo>
                  <a:lnTo>
                    <a:pt x="1082" y="568"/>
                  </a:lnTo>
                  <a:lnTo>
                    <a:pt x="1094" y="542"/>
                  </a:lnTo>
                  <a:lnTo>
                    <a:pt x="1108" y="518"/>
                  </a:lnTo>
                  <a:lnTo>
                    <a:pt x="1117" y="505"/>
                  </a:lnTo>
                  <a:lnTo>
                    <a:pt x="1125" y="493"/>
                  </a:lnTo>
                  <a:lnTo>
                    <a:pt x="1134" y="481"/>
                  </a:lnTo>
                  <a:lnTo>
                    <a:pt x="1144" y="469"/>
                  </a:lnTo>
                  <a:lnTo>
                    <a:pt x="1153" y="457"/>
                  </a:lnTo>
                  <a:lnTo>
                    <a:pt x="1163" y="447"/>
                  </a:lnTo>
                  <a:lnTo>
                    <a:pt x="1175" y="437"/>
                  </a:lnTo>
                  <a:lnTo>
                    <a:pt x="1186" y="426"/>
                  </a:lnTo>
                  <a:lnTo>
                    <a:pt x="1197" y="417"/>
                  </a:lnTo>
                  <a:lnTo>
                    <a:pt x="1210" y="408"/>
                  </a:lnTo>
                  <a:lnTo>
                    <a:pt x="1222" y="400"/>
                  </a:lnTo>
                  <a:lnTo>
                    <a:pt x="1235" y="391"/>
                  </a:lnTo>
                  <a:lnTo>
                    <a:pt x="1250" y="384"/>
                  </a:lnTo>
                  <a:lnTo>
                    <a:pt x="1263" y="378"/>
                  </a:lnTo>
                  <a:lnTo>
                    <a:pt x="1279" y="373"/>
                  </a:lnTo>
                  <a:lnTo>
                    <a:pt x="1293" y="367"/>
                  </a:lnTo>
                  <a:lnTo>
                    <a:pt x="1310" y="363"/>
                  </a:lnTo>
                  <a:lnTo>
                    <a:pt x="1325" y="360"/>
                  </a:lnTo>
                  <a:lnTo>
                    <a:pt x="1342" y="358"/>
                  </a:lnTo>
                  <a:lnTo>
                    <a:pt x="1359" y="357"/>
                  </a:lnTo>
                  <a:lnTo>
                    <a:pt x="1387" y="356"/>
                  </a:lnTo>
                  <a:lnTo>
                    <a:pt x="1413" y="358"/>
                  </a:lnTo>
                  <a:lnTo>
                    <a:pt x="1436" y="360"/>
                  </a:lnTo>
                  <a:lnTo>
                    <a:pt x="1457" y="364"/>
                  </a:lnTo>
                  <a:lnTo>
                    <a:pt x="1476" y="370"/>
                  </a:lnTo>
                  <a:lnTo>
                    <a:pt x="1493" y="377"/>
                  </a:lnTo>
                  <a:lnTo>
                    <a:pt x="1509" y="384"/>
                  </a:lnTo>
                  <a:lnTo>
                    <a:pt x="1522" y="393"/>
                  </a:lnTo>
                  <a:lnTo>
                    <a:pt x="1534" y="403"/>
                  </a:lnTo>
                  <a:lnTo>
                    <a:pt x="1544" y="414"/>
                  </a:lnTo>
                  <a:lnTo>
                    <a:pt x="1553" y="425"/>
                  </a:lnTo>
                  <a:lnTo>
                    <a:pt x="1560" y="439"/>
                  </a:lnTo>
                  <a:lnTo>
                    <a:pt x="1566" y="452"/>
                  </a:lnTo>
                  <a:lnTo>
                    <a:pt x="1571" y="467"/>
                  </a:lnTo>
                  <a:lnTo>
                    <a:pt x="1574" y="481"/>
                  </a:lnTo>
                  <a:lnTo>
                    <a:pt x="1576" y="497"/>
                  </a:lnTo>
                  <a:lnTo>
                    <a:pt x="1578" y="513"/>
                  </a:lnTo>
                  <a:lnTo>
                    <a:pt x="1578" y="530"/>
                  </a:lnTo>
                  <a:lnTo>
                    <a:pt x="1578" y="548"/>
                  </a:lnTo>
                  <a:lnTo>
                    <a:pt x="1576" y="565"/>
                  </a:lnTo>
                  <a:lnTo>
                    <a:pt x="1572" y="600"/>
                  </a:lnTo>
                  <a:lnTo>
                    <a:pt x="1566" y="637"/>
                  </a:lnTo>
                  <a:lnTo>
                    <a:pt x="1549" y="710"/>
                  </a:lnTo>
                  <a:lnTo>
                    <a:pt x="1532" y="779"/>
                  </a:lnTo>
                  <a:lnTo>
                    <a:pt x="1293" y="779"/>
                  </a:lnTo>
                  <a:lnTo>
                    <a:pt x="1232" y="779"/>
                  </a:lnTo>
                  <a:lnTo>
                    <a:pt x="1171" y="781"/>
                  </a:lnTo>
                  <a:lnTo>
                    <a:pt x="1113" y="785"/>
                  </a:lnTo>
                  <a:lnTo>
                    <a:pt x="1054" y="789"/>
                  </a:lnTo>
                  <a:lnTo>
                    <a:pt x="997" y="794"/>
                  </a:lnTo>
                  <a:lnTo>
                    <a:pt x="940" y="801"/>
                  </a:lnTo>
                  <a:lnTo>
                    <a:pt x="886" y="809"/>
                  </a:lnTo>
                  <a:lnTo>
                    <a:pt x="832" y="819"/>
                  </a:lnTo>
                  <a:lnTo>
                    <a:pt x="780" y="829"/>
                  </a:lnTo>
                  <a:lnTo>
                    <a:pt x="729" y="840"/>
                  </a:lnTo>
                  <a:lnTo>
                    <a:pt x="679" y="854"/>
                  </a:lnTo>
                  <a:lnTo>
                    <a:pt x="632" y="869"/>
                  </a:lnTo>
                  <a:lnTo>
                    <a:pt x="584" y="885"/>
                  </a:lnTo>
                  <a:lnTo>
                    <a:pt x="539" y="903"/>
                  </a:lnTo>
                  <a:lnTo>
                    <a:pt x="496" y="921"/>
                  </a:lnTo>
                  <a:lnTo>
                    <a:pt x="453" y="942"/>
                  </a:lnTo>
                  <a:lnTo>
                    <a:pt x="413" y="964"/>
                  </a:lnTo>
                  <a:lnTo>
                    <a:pt x="374" y="986"/>
                  </a:lnTo>
                  <a:lnTo>
                    <a:pt x="337" y="1011"/>
                  </a:lnTo>
                  <a:lnTo>
                    <a:pt x="302" y="1038"/>
                  </a:lnTo>
                  <a:lnTo>
                    <a:pt x="268" y="1065"/>
                  </a:lnTo>
                  <a:lnTo>
                    <a:pt x="236" y="1095"/>
                  </a:lnTo>
                  <a:lnTo>
                    <a:pt x="206" y="1125"/>
                  </a:lnTo>
                  <a:lnTo>
                    <a:pt x="178" y="1158"/>
                  </a:lnTo>
                  <a:lnTo>
                    <a:pt x="151" y="1191"/>
                  </a:lnTo>
                  <a:lnTo>
                    <a:pt x="127" y="1228"/>
                  </a:lnTo>
                  <a:lnTo>
                    <a:pt x="105" y="1265"/>
                  </a:lnTo>
                  <a:lnTo>
                    <a:pt x="84" y="1303"/>
                  </a:lnTo>
                  <a:lnTo>
                    <a:pt x="65" y="1343"/>
                  </a:lnTo>
                  <a:lnTo>
                    <a:pt x="50" y="1386"/>
                  </a:lnTo>
                  <a:lnTo>
                    <a:pt x="36" y="1429"/>
                  </a:lnTo>
                  <a:lnTo>
                    <a:pt x="23" y="1475"/>
                  </a:lnTo>
                  <a:lnTo>
                    <a:pt x="16" y="1513"/>
                  </a:lnTo>
                  <a:lnTo>
                    <a:pt x="9" y="1550"/>
                  </a:lnTo>
                  <a:lnTo>
                    <a:pt x="5" y="1588"/>
                  </a:lnTo>
                  <a:lnTo>
                    <a:pt x="1" y="1623"/>
                  </a:lnTo>
                  <a:lnTo>
                    <a:pt x="0" y="1658"/>
                  </a:lnTo>
                  <a:lnTo>
                    <a:pt x="0" y="1691"/>
                  </a:lnTo>
                  <a:lnTo>
                    <a:pt x="3" y="1723"/>
                  </a:lnTo>
                  <a:lnTo>
                    <a:pt x="6" y="1755"/>
                  </a:lnTo>
                  <a:lnTo>
                    <a:pt x="12" y="1785"/>
                  </a:lnTo>
                  <a:lnTo>
                    <a:pt x="19" y="1815"/>
                  </a:lnTo>
                  <a:lnTo>
                    <a:pt x="27" y="1843"/>
                  </a:lnTo>
                  <a:lnTo>
                    <a:pt x="38" y="1870"/>
                  </a:lnTo>
                  <a:lnTo>
                    <a:pt x="50" y="1896"/>
                  </a:lnTo>
                  <a:lnTo>
                    <a:pt x="64" y="1921"/>
                  </a:lnTo>
                  <a:lnTo>
                    <a:pt x="80" y="1944"/>
                  </a:lnTo>
                  <a:lnTo>
                    <a:pt x="96" y="1967"/>
                  </a:lnTo>
                  <a:lnTo>
                    <a:pt x="116" y="1987"/>
                  </a:lnTo>
                  <a:lnTo>
                    <a:pt x="137" y="2008"/>
                  </a:lnTo>
                  <a:lnTo>
                    <a:pt x="158" y="2027"/>
                  </a:lnTo>
                  <a:lnTo>
                    <a:pt x="182" y="2043"/>
                  </a:lnTo>
                  <a:lnTo>
                    <a:pt x="208" y="2060"/>
                  </a:lnTo>
                  <a:lnTo>
                    <a:pt x="236" y="2074"/>
                  </a:lnTo>
                  <a:lnTo>
                    <a:pt x="265" y="2088"/>
                  </a:lnTo>
                  <a:lnTo>
                    <a:pt x="294" y="2100"/>
                  </a:lnTo>
                  <a:lnTo>
                    <a:pt x="328" y="2110"/>
                  </a:lnTo>
                  <a:lnTo>
                    <a:pt x="362" y="2120"/>
                  </a:lnTo>
                  <a:lnTo>
                    <a:pt x="397" y="2128"/>
                  </a:lnTo>
                  <a:lnTo>
                    <a:pt x="434" y="2134"/>
                  </a:lnTo>
                  <a:lnTo>
                    <a:pt x="473" y="2139"/>
                  </a:lnTo>
                  <a:lnTo>
                    <a:pt x="514" y="2144"/>
                  </a:lnTo>
                  <a:lnTo>
                    <a:pt x="557" y="2146"/>
                  </a:lnTo>
                  <a:lnTo>
                    <a:pt x="600" y="2147"/>
                  </a:lnTo>
                  <a:lnTo>
                    <a:pt x="635" y="2146"/>
                  </a:lnTo>
                  <a:lnTo>
                    <a:pt x="669" y="2145"/>
                  </a:lnTo>
                  <a:lnTo>
                    <a:pt x="702" y="2141"/>
                  </a:lnTo>
                  <a:lnTo>
                    <a:pt x="735" y="2137"/>
                  </a:lnTo>
                  <a:lnTo>
                    <a:pt x="766" y="2133"/>
                  </a:lnTo>
                  <a:lnTo>
                    <a:pt x="796" y="2128"/>
                  </a:lnTo>
                  <a:lnTo>
                    <a:pt x="826" y="2122"/>
                  </a:lnTo>
                  <a:lnTo>
                    <a:pt x="855" y="2115"/>
                  </a:lnTo>
                  <a:lnTo>
                    <a:pt x="883" y="2106"/>
                  </a:lnTo>
                  <a:lnTo>
                    <a:pt x="909" y="2098"/>
                  </a:lnTo>
                  <a:lnTo>
                    <a:pt x="935" y="2089"/>
                  </a:lnTo>
                  <a:lnTo>
                    <a:pt x="961" y="2079"/>
                  </a:lnTo>
                  <a:lnTo>
                    <a:pt x="985" y="2068"/>
                  </a:lnTo>
                  <a:lnTo>
                    <a:pt x="1008" y="2058"/>
                  </a:lnTo>
                  <a:lnTo>
                    <a:pt x="1032" y="2046"/>
                  </a:lnTo>
                  <a:lnTo>
                    <a:pt x="1054" y="2034"/>
                  </a:lnTo>
                  <a:lnTo>
                    <a:pt x="1075" y="2021"/>
                  </a:lnTo>
                  <a:lnTo>
                    <a:pt x="1096" y="2009"/>
                  </a:lnTo>
                  <a:lnTo>
                    <a:pt x="1116" y="1996"/>
                  </a:lnTo>
                  <a:lnTo>
                    <a:pt x="1135" y="1982"/>
                  </a:lnTo>
                  <a:lnTo>
                    <a:pt x="1154" y="1969"/>
                  </a:lnTo>
                  <a:lnTo>
                    <a:pt x="1171" y="1954"/>
                  </a:lnTo>
                  <a:lnTo>
                    <a:pt x="1189" y="1941"/>
                  </a:lnTo>
                  <a:lnTo>
                    <a:pt x="1205" y="1926"/>
                  </a:lnTo>
                  <a:lnTo>
                    <a:pt x="1236" y="1898"/>
                  </a:lnTo>
                  <a:lnTo>
                    <a:pt x="1265" y="1869"/>
                  </a:lnTo>
                  <a:lnTo>
                    <a:pt x="1292" y="1841"/>
                  </a:lnTo>
                  <a:lnTo>
                    <a:pt x="1316" y="1814"/>
                  </a:lnTo>
                  <a:lnTo>
                    <a:pt x="1325" y="1814"/>
                  </a:lnTo>
                  <a:lnTo>
                    <a:pt x="1314" y="1864"/>
                  </a:lnTo>
                  <a:lnTo>
                    <a:pt x="1304" y="1908"/>
                  </a:lnTo>
                  <a:lnTo>
                    <a:pt x="1296" y="1946"/>
                  </a:lnTo>
                  <a:lnTo>
                    <a:pt x="1290" y="1979"/>
                  </a:lnTo>
                  <a:lnTo>
                    <a:pt x="1286" y="2009"/>
                  </a:lnTo>
                  <a:lnTo>
                    <a:pt x="1283" y="2036"/>
                  </a:lnTo>
                  <a:lnTo>
                    <a:pt x="1281" y="2061"/>
                  </a:lnTo>
                  <a:lnTo>
                    <a:pt x="1281" y="2085"/>
                  </a:lnTo>
                  <a:lnTo>
                    <a:pt x="2013" y="2085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g26171b50929_0_610"/>
            <p:cNvSpPr/>
            <p:nvPr/>
          </p:nvSpPr>
          <p:spPr>
            <a:xfrm>
              <a:off x="3498" y="2070"/>
              <a:ext cx="121" cy="124"/>
            </a:xfrm>
            <a:custGeom>
              <a:avLst/>
              <a:gdLst/>
              <a:ahLst/>
              <a:cxnLst/>
              <a:rect l="l" t="t" r="r" b="b"/>
              <a:pathLst>
                <a:path w="2837" h="2910" extrusionOk="0">
                  <a:moveTo>
                    <a:pt x="2212" y="2910"/>
                  </a:moveTo>
                  <a:lnTo>
                    <a:pt x="2332" y="2348"/>
                  </a:lnTo>
                  <a:lnTo>
                    <a:pt x="926" y="2348"/>
                  </a:lnTo>
                  <a:lnTo>
                    <a:pt x="1057" y="1730"/>
                  </a:lnTo>
                  <a:lnTo>
                    <a:pt x="2351" y="1730"/>
                  </a:lnTo>
                  <a:lnTo>
                    <a:pt x="2474" y="1163"/>
                  </a:lnTo>
                  <a:lnTo>
                    <a:pt x="1177" y="1163"/>
                  </a:lnTo>
                  <a:lnTo>
                    <a:pt x="1308" y="564"/>
                  </a:lnTo>
                  <a:lnTo>
                    <a:pt x="2717" y="564"/>
                  </a:lnTo>
                  <a:lnTo>
                    <a:pt x="2837" y="0"/>
                  </a:lnTo>
                  <a:lnTo>
                    <a:pt x="624" y="0"/>
                  </a:lnTo>
                  <a:lnTo>
                    <a:pt x="0" y="2910"/>
                  </a:lnTo>
                  <a:lnTo>
                    <a:pt x="2212" y="2910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g26171b50929_0_610"/>
            <p:cNvSpPr/>
            <p:nvPr/>
          </p:nvSpPr>
          <p:spPr>
            <a:xfrm>
              <a:off x="3976" y="2105"/>
              <a:ext cx="115" cy="122"/>
            </a:xfrm>
            <a:custGeom>
              <a:avLst/>
              <a:gdLst/>
              <a:ahLst/>
              <a:cxnLst/>
              <a:rect l="l" t="t" r="r" b="b"/>
              <a:pathLst>
                <a:path w="2713" h="2859" extrusionOk="0">
                  <a:moveTo>
                    <a:pt x="1365" y="62"/>
                  </a:moveTo>
                  <a:lnTo>
                    <a:pt x="601" y="62"/>
                  </a:lnTo>
                  <a:lnTo>
                    <a:pt x="0" y="2859"/>
                  </a:lnTo>
                  <a:lnTo>
                    <a:pt x="765" y="2859"/>
                  </a:lnTo>
                  <a:lnTo>
                    <a:pt x="982" y="1846"/>
                  </a:lnTo>
                  <a:lnTo>
                    <a:pt x="991" y="1846"/>
                  </a:lnTo>
                  <a:lnTo>
                    <a:pt x="1000" y="1862"/>
                  </a:lnTo>
                  <a:lnTo>
                    <a:pt x="1010" y="1879"/>
                  </a:lnTo>
                  <a:lnTo>
                    <a:pt x="1022" y="1894"/>
                  </a:lnTo>
                  <a:lnTo>
                    <a:pt x="1033" y="1910"/>
                  </a:lnTo>
                  <a:lnTo>
                    <a:pt x="1044" y="1924"/>
                  </a:lnTo>
                  <a:lnTo>
                    <a:pt x="1056" y="1939"/>
                  </a:lnTo>
                  <a:lnTo>
                    <a:pt x="1068" y="1953"/>
                  </a:lnTo>
                  <a:lnTo>
                    <a:pt x="1081" y="1967"/>
                  </a:lnTo>
                  <a:lnTo>
                    <a:pt x="1095" y="1980"/>
                  </a:lnTo>
                  <a:lnTo>
                    <a:pt x="1108" y="1993"/>
                  </a:lnTo>
                  <a:lnTo>
                    <a:pt x="1122" y="2006"/>
                  </a:lnTo>
                  <a:lnTo>
                    <a:pt x="1136" y="2018"/>
                  </a:lnTo>
                  <a:lnTo>
                    <a:pt x="1152" y="2030"/>
                  </a:lnTo>
                  <a:lnTo>
                    <a:pt x="1166" y="2041"/>
                  </a:lnTo>
                  <a:lnTo>
                    <a:pt x="1182" y="2051"/>
                  </a:lnTo>
                  <a:lnTo>
                    <a:pt x="1198" y="2062"/>
                  </a:lnTo>
                  <a:lnTo>
                    <a:pt x="1214" y="2071"/>
                  </a:lnTo>
                  <a:lnTo>
                    <a:pt x="1231" y="2080"/>
                  </a:lnTo>
                  <a:lnTo>
                    <a:pt x="1247" y="2090"/>
                  </a:lnTo>
                  <a:lnTo>
                    <a:pt x="1265" y="2097"/>
                  </a:lnTo>
                  <a:lnTo>
                    <a:pt x="1283" y="2105"/>
                  </a:lnTo>
                  <a:lnTo>
                    <a:pt x="1300" y="2111"/>
                  </a:lnTo>
                  <a:lnTo>
                    <a:pt x="1319" y="2118"/>
                  </a:lnTo>
                  <a:lnTo>
                    <a:pt x="1337" y="2124"/>
                  </a:lnTo>
                  <a:lnTo>
                    <a:pt x="1356" y="2129"/>
                  </a:lnTo>
                  <a:lnTo>
                    <a:pt x="1375" y="2133"/>
                  </a:lnTo>
                  <a:lnTo>
                    <a:pt x="1395" y="2137"/>
                  </a:lnTo>
                  <a:lnTo>
                    <a:pt x="1415" y="2140"/>
                  </a:lnTo>
                  <a:lnTo>
                    <a:pt x="1435" y="2142"/>
                  </a:lnTo>
                  <a:lnTo>
                    <a:pt x="1456" y="2145"/>
                  </a:lnTo>
                  <a:lnTo>
                    <a:pt x="1477" y="2146"/>
                  </a:lnTo>
                  <a:lnTo>
                    <a:pt x="1497" y="2146"/>
                  </a:lnTo>
                  <a:lnTo>
                    <a:pt x="1557" y="2145"/>
                  </a:lnTo>
                  <a:lnTo>
                    <a:pt x="1616" y="2140"/>
                  </a:lnTo>
                  <a:lnTo>
                    <a:pt x="1673" y="2133"/>
                  </a:lnTo>
                  <a:lnTo>
                    <a:pt x="1728" y="2123"/>
                  </a:lnTo>
                  <a:lnTo>
                    <a:pt x="1783" y="2110"/>
                  </a:lnTo>
                  <a:lnTo>
                    <a:pt x="1836" y="2096"/>
                  </a:lnTo>
                  <a:lnTo>
                    <a:pt x="1887" y="2077"/>
                  </a:lnTo>
                  <a:lnTo>
                    <a:pt x="1937" y="2058"/>
                  </a:lnTo>
                  <a:lnTo>
                    <a:pt x="1985" y="2035"/>
                  </a:lnTo>
                  <a:lnTo>
                    <a:pt x="2033" y="2011"/>
                  </a:lnTo>
                  <a:lnTo>
                    <a:pt x="2078" y="1984"/>
                  </a:lnTo>
                  <a:lnTo>
                    <a:pt x="2121" y="1955"/>
                  </a:lnTo>
                  <a:lnTo>
                    <a:pt x="2164" y="1924"/>
                  </a:lnTo>
                  <a:lnTo>
                    <a:pt x="2205" y="1891"/>
                  </a:lnTo>
                  <a:lnTo>
                    <a:pt x="2244" y="1856"/>
                  </a:lnTo>
                  <a:lnTo>
                    <a:pt x="2282" y="1819"/>
                  </a:lnTo>
                  <a:lnTo>
                    <a:pt x="2319" y="1780"/>
                  </a:lnTo>
                  <a:lnTo>
                    <a:pt x="2353" y="1740"/>
                  </a:lnTo>
                  <a:lnTo>
                    <a:pt x="2387" y="1698"/>
                  </a:lnTo>
                  <a:lnTo>
                    <a:pt x="2419" y="1655"/>
                  </a:lnTo>
                  <a:lnTo>
                    <a:pt x="2449" y="1610"/>
                  </a:lnTo>
                  <a:lnTo>
                    <a:pt x="2478" y="1565"/>
                  </a:lnTo>
                  <a:lnTo>
                    <a:pt x="2505" y="1517"/>
                  </a:lnTo>
                  <a:lnTo>
                    <a:pt x="2531" y="1469"/>
                  </a:lnTo>
                  <a:lnTo>
                    <a:pt x="2555" y="1419"/>
                  </a:lnTo>
                  <a:lnTo>
                    <a:pt x="2577" y="1369"/>
                  </a:lnTo>
                  <a:lnTo>
                    <a:pt x="2598" y="1318"/>
                  </a:lnTo>
                  <a:lnTo>
                    <a:pt x="2618" y="1265"/>
                  </a:lnTo>
                  <a:lnTo>
                    <a:pt x="2635" y="1212"/>
                  </a:lnTo>
                  <a:lnTo>
                    <a:pt x="2652" y="1157"/>
                  </a:lnTo>
                  <a:lnTo>
                    <a:pt x="2666" y="1103"/>
                  </a:lnTo>
                  <a:lnTo>
                    <a:pt x="2678" y="1047"/>
                  </a:lnTo>
                  <a:lnTo>
                    <a:pt x="2689" y="998"/>
                  </a:lnTo>
                  <a:lnTo>
                    <a:pt x="2697" y="948"/>
                  </a:lnTo>
                  <a:lnTo>
                    <a:pt x="2703" y="898"/>
                  </a:lnTo>
                  <a:lnTo>
                    <a:pt x="2708" y="850"/>
                  </a:lnTo>
                  <a:lnTo>
                    <a:pt x="2712" y="801"/>
                  </a:lnTo>
                  <a:lnTo>
                    <a:pt x="2713" y="754"/>
                  </a:lnTo>
                  <a:lnTo>
                    <a:pt x="2713" y="706"/>
                  </a:lnTo>
                  <a:lnTo>
                    <a:pt x="2711" y="659"/>
                  </a:lnTo>
                  <a:lnTo>
                    <a:pt x="2708" y="613"/>
                  </a:lnTo>
                  <a:lnTo>
                    <a:pt x="2702" y="568"/>
                  </a:lnTo>
                  <a:lnTo>
                    <a:pt x="2695" y="525"/>
                  </a:lnTo>
                  <a:lnTo>
                    <a:pt x="2686" y="482"/>
                  </a:lnTo>
                  <a:lnTo>
                    <a:pt x="2674" y="440"/>
                  </a:lnTo>
                  <a:lnTo>
                    <a:pt x="2661" y="401"/>
                  </a:lnTo>
                  <a:lnTo>
                    <a:pt x="2645" y="361"/>
                  </a:lnTo>
                  <a:lnTo>
                    <a:pt x="2628" y="324"/>
                  </a:lnTo>
                  <a:lnTo>
                    <a:pt x="2608" y="288"/>
                  </a:lnTo>
                  <a:lnTo>
                    <a:pt x="2587" y="254"/>
                  </a:lnTo>
                  <a:lnTo>
                    <a:pt x="2563" y="222"/>
                  </a:lnTo>
                  <a:lnTo>
                    <a:pt x="2537" y="190"/>
                  </a:lnTo>
                  <a:lnTo>
                    <a:pt x="2508" y="163"/>
                  </a:lnTo>
                  <a:lnTo>
                    <a:pt x="2478" y="136"/>
                  </a:lnTo>
                  <a:lnTo>
                    <a:pt x="2445" y="111"/>
                  </a:lnTo>
                  <a:lnTo>
                    <a:pt x="2410" y="89"/>
                  </a:lnTo>
                  <a:lnTo>
                    <a:pt x="2372" y="68"/>
                  </a:lnTo>
                  <a:lnTo>
                    <a:pt x="2333" y="51"/>
                  </a:lnTo>
                  <a:lnTo>
                    <a:pt x="2291" y="36"/>
                  </a:lnTo>
                  <a:lnTo>
                    <a:pt x="2245" y="23"/>
                  </a:lnTo>
                  <a:lnTo>
                    <a:pt x="2198" y="13"/>
                  </a:lnTo>
                  <a:lnTo>
                    <a:pt x="2148" y="6"/>
                  </a:lnTo>
                  <a:lnTo>
                    <a:pt x="2096" y="2"/>
                  </a:lnTo>
                  <a:lnTo>
                    <a:pt x="2041" y="0"/>
                  </a:lnTo>
                  <a:lnTo>
                    <a:pt x="2013" y="0"/>
                  </a:lnTo>
                  <a:lnTo>
                    <a:pt x="1986" y="1"/>
                  </a:lnTo>
                  <a:lnTo>
                    <a:pt x="1959" y="3"/>
                  </a:lnTo>
                  <a:lnTo>
                    <a:pt x="1933" y="5"/>
                  </a:lnTo>
                  <a:lnTo>
                    <a:pt x="1907" y="8"/>
                  </a:lnTo>
                  <a:lnTo>
                    <a:pt x="1881" y="12"/>
                  </a:lnTo>
                  <a:lnTo>
                    <a:pt x="1855" y="17"/>
                  </a:lnTo>
                  <a:lnTo>
                    <a:pt x="1830" y="21"/>
                  </a:lnTo>
                  <a:lnTo>
                    <a:pt x="1806" y="27"/>
                  </a:lnTo>
                  <a:lnTo>
                    <a:pt x="1781" y="33"/>
                  </a:lnTo>
                  <a:lnTo>
                    <a:pt x="1757" y="40"/>
                  </a:lnTo>
                  <a:lnTo>
                    <a:pt x="1733" y="48"/>
                  </a:lnTo>
                  <a:lnTo>
                    <a:pt x="1710" y="56"/>
                  </a:lnTo>
                  <a:lnTo>
                    <a:pt x="1687" y="65"/>
                  </a:lnTo>
                  <a:lnTo>
                    <a:pt x="1663" y="75"/>
                  </a:lnTo>
                  <a:lnTo>
                    <a:pt x="1641" y="85"/>
                  </a:lnTo>
                  <a:lnTo>
                    <a:pt x="1619" y="96"/>
                  </a:lnTo>
                  <a:lnTo>
                    <a:pt x="1596" y="109"/>
                  </a:lnTo>
                  <a:lnTo>
                    <a:pt x="1575" y="121"/>
                  </a:lnTo>
                  <a:lnTo>
                    <a:pt x="1553" y="135"/>
                  </a:lnTo>
                  <a:lnTo>
                    <a:pt x="1532" y="148"/>
                  </a:lnTo>
                  <a:lnTo>
                    <a:pt x="1511" y="163"/>
                  </a:lnTo>
                  <a:lnTo>
                    <a:pt x="1490" y="178"/>
                  </a:lnTo>
                  <a:lnTo>
                    <a:pt x="1469" y="195"/>
                  </a:lnTo>
                  <a:lnTo>
                    <a:pt x="1449" y="211"/>
                  </a:lnTo>
                  <a:lnTo>
                    <a:pt x="1428" y="229"/>
                  </a:lnTo>
                  <a:lnTo>
                    <a:pt x="1408" y="247"/>
                  </a:lnTo>
                  <a:lnTo>
                    <a:pt x="1389" y="266"/>
                  </a:lnTo>
                  <a:lnTo>
                    <a:pt x="1369" y="286"/>
                  </a:lnTo>
                  <a:lnTo>
                    <a:pt x="1350" y="306"/>
                  </a:lnTo>
                  <a:lnTo>
                    <a:pt x="1330" y="328"/>
                  </a:lnTo>
                  <a:lnTo>
                    <a:pt x="1310" y="350"/>
                  </a:lnTo>
                  <a:lnTo>
                    <a:pt x="1304" y="350"/>
                  </a:lnTo>
                  <a:lnTo>
                    <a:pt x="1365" y="62"/>
                  </a:lnTo>
                  <a:close/>
                  <a:moveTo>
                    <a:pt x="1655" y="445"/>
                  </a:moveTo>
                  <a:lnTo>
                    <a:pt x="1684" y="446"/>
                  </a:lnTo>
                  <a:lnTo>
                    <a:pt x="1711" y="449"/>
                  </a:lnTo>
                  <a:lnTo>
                    <a:pt x="1735" y="454"/>
                  </a:lnTo>
                  <a:lnTo>
                    <a:pt x="1759" y="461"/>
                  </a:lnTo>
                  <a:lnTo>
                    <a:pt x="1780" y="470"/>
                  </a:lnTo>
                  <a:lnTo>
                    <a:pt x="1799" y="480"/>
                  </a:lnTo>
                  <a:lnTo>
                    <a:pt x="1818" y="493"/>
                  </a:lnTo>
                  <a:lnTo>
                    <a:pt x="1833" y="506"/>
                  </a:lnTo>
                  <a:lnTo>
                    <a:pt x="1849" y="522"/>
                  </a:lnTo>
                  <a:lnTo>
                    <a:pt x="1861" y="538"/>
                  </a:lnTo>
                  <a:lnTo>
                    <a:pt x="1874" y="557"/>
                  </a:lnTo>
                  <a:lnTo>
                    <a:pt x="1884" y="575"/>
                  </a:lnTo>
                  <a:lnTo>
                    <a:pt x="1892" y="596"/>
                  </a:lnTo>
                  <a:lnTo>
                    <a:pt x="1901" y="617"/>
                  </a:lnTo>
                  <a:lnTo>
                    <a:pt x="1907" y="640"/>
                  </a:lnTo>
                  <a:lnTo>
                    <a:pt x="1912" y="662"/>
                  </a:lnTo>
                  <a:lnTo>
                    <a:pt x="1916" y="686"/>
                  </a:lnTo>
                  <a:lnTo>
                    <a:pt x="1919" y="711"/>
                  </a:lnTo>
                  <a:lnTo>
                    <a:pt x="1921" y="736"/>
                  </a:lnTo>
                  <a:lnTo>
                    <a:pt x="1922" y="762"/>
                  </a:lnTo>
                  <a:lnTo>
                    <a:pt x="1923" y="788"/>
                  </a:lnTo>
                  <a:lnTo>
                    <a:pt x="1922" y="814"/>
                  </a:lnTo>
                  <a:lnTo>
                    <a:pt x="1921" y="840"/>
                  </a:lnTo>
                  <a:lnTo>
                    <a:pt x="1919" y="867"/>
                  </a:lnTo>
                  <a:lnTo>
                    <a:pt x="1917" y="893"/>
                  </a:lnTo>
                  <a:lnTo>
                    <a:pt x="1914" y="920"/>
                  </a:lnTo>
                  <a:lnTo>
                    <a:pt x="1910" y="947"/>
                  </a:lnTo>
                  <a:lnTo>
                    <a:pt x="1906" y="973"/>
                  </a:lnTo>
                  <a:lnTo>
                    <a:pt x="1896" y="1025"/>
                  </a:lnTo>
                  <a:lnTo>
                    <a:pt x="1887" y="1074"/>
                  </a:lnTo>
                  <a:lnTo>
                    <a:pt x="1876" y="1124"/>
                  </a:lnTo>
                  <a:lnTo>
                    <a:pt x="1862" y="1176"/>
                  </a:lnTo>
                  <a:lnTo>
                    <a:pt x="1848" y="1229"/>
                  </a:lnTo>
                  <a:lnTo>
                    <a:pt x="1830" y="1281"/>
                  </a:lnTo>
                  <a:lnTo>
                    <a:pt x="1821" y="1308"/>
                  </a:lnTo>
                  <a:lnTo>
                    <a:pt x="1811" y="1335"/>
                  </a:lnTo>
                  <a:lnTo>
                    <a:pt x="1800" y="1361"/>
                  </a:lnTo>
                  <a:lnTo>
                    <a:pt x="1789" y="1387"/>
                  </a:lnTo>
                  <a:lnTo>
                    <a:pt x="1777" y="1413"/>
                  </a:lnTo>
                  <a:lnTo>
                    <a:pt x="1763" y="1438"/>
                  </a:lnTo>
                  <a:lnTo>
                    <a:pt x="1750" y="1462"/>
                  </a:lnTo>
                  <a:lnTo>
                    <a:pt x="1735" y="1486"/>
                  </a:lnTo>
                  <a:lnTo>
                    <a:pt x="1721" y="1509"/>
                  </a:lnTo>
                  <a:lnTo>
                    <a:pt x="1705" y="1532"/>
                  </a:lnTo>
                  <a:lnTo>
                    <a:pt x="1688" y="1553"/>
                  </a:lnTo>
                  <a:lnTo>
                    <a:pt x="1670" y="1573"/>
                  </a:lnTo>
                  <a:lnTo>
                    <a:pt x="1652" y="1592"/>
                  </a:lnTo>
                  <a:lnTo>
                    <a:pt x="1632" y="1610"/>
                  </a:lnTo>
                  <a:lnTo>
                    <a:pt x="1612" y="1627"/>
                  </a:lnTo>
                  <a:lnTo>
                    <a:pt x="1590" y="1642"/>
                  </a:lnTo>
                  <a:lnTo>
                    <a:pt x="1568" y="1656"/>
                  </a:lnTo>
                  <a:lnTo>
                    <a:pt x="1545" y="1668"/>
                  </a:lnTo>
                  <a:lnTo>
                    <a:pt x="1520" y="1679"/>
                  </a:lnTo>
                  <a:lnTo>
                    <a:pt x="1495" y="1687"/>
                  </a:lnTo>
                  <a:lnTo>
                    <a:pt x="1468" y="1694"/>
                  </a:lnTo>
                  <a:lnTo>
                    <a:pt x="1441" y="1699"/>
                  </a:lnTo>
                  <a:lnTo>
                    <a:pt x="1413" y="1703"/>
                  </a:lnTo>
                  <a:lnTo>
                    <a:pt x="1383" y="1704"/>
                  </a:lnTo>
                  <a:lnTo>
                    <a:pt x="1354" y="1703"/>
                  </a:lnTo>
                  <a:lnTo>
                    <a:pt x="1327" y="1699"/>
                  </a:lnTo>
                  <a:lnTo>
                    <a:pt x="1301" y="1694"/>
                  </a:lnTo>
                  <a:lnTo>
                    <a:pt x="1278" y="1687"/>
                  </a:lnTo>
                  <a:lnTo>
                    <a:pt x="1257" y="1679"/>
                  </a:lnTo>
                  <a:lnTo>
                    <a:pt x="1237" y="1668"/>
                  </a:lnTo>
                  <a:lnTo>
                    <a:pt x="1219" y="1656"/>
                  </a:lnTo>
                  <a:lnTo>
                    <a:pt x="1203" y="1642"/>
                  </a:lnTo>
                  <a:lnTo>
                    <a:pt x="1188" y="1627"/>
                  </a:lnTo>
                  <a:lnTo>
                    <a:pt x="1175" y="1610"/>
                  </a:lnTo>
                  <a:lnTo>
                    <a:pt x="1163" y="1592"/>
                  </a:lnTo>
                  <a:lnTo>
                    <a:pt x="1153" y="1573"/>
                  </a:lnTo>
                  <a:lnTo>
                    <a:pt x="1143" y="1553"/>
                  </a:lnTo>
                  <a:lnTo>
                    <a:pt x="1136" y="1532"/>
                  </a:lnTo>
                  <a:lnTo>
                    <a:pt x="1130" y="1509"/>
                  </a:lnTo>
                  <a:lnTo>
                    <a:pt x="1125" y="1486"/>
                  </a:lnTo>
                  <a:lnTo>
                    <a:pt x="1120" y="1462"/>
                  </a:lnTo>
                  <a:lnTo>
                    <a:pt x="1116" y="1438"/>
                  </a:lnTo>
                  <a:lnTo>
                    <a:pt x="1114" y="1413"/>
                  </a:lnTo>
                  <a:lnTo>
                    <a:pt x="1113" y="1387"/>
                  </a:lnTo>
                  <a:lnTo>
                    <a:pt x="1112" y="1361"/>
                  </a:lnTo>
                  <a:lnTo>
                    <a:pt x="1113" y="1335"/>
                  </a:lnTo>
                  <a:lnTo>
                    <a:pt x="1114" y="1308"/>
                  </a:lnTo>
                  <a:lnTo>
                    <a:pt x="1115" y="1281"/>
                  </a:lnTo>
                  <a:lnTo>
                    <a:pt x="1122" y="1229"/>
                  </a:lnTo>
                  <a:lnTo>
                    <a:pt x="1129" y="1176"/>
                  </a:lnTo>
                  <a:lnTo>
                    <a:pt x="1137" y="1124"/>
                  </a:lnTo>
                  <a:lnTo>
                    <a:pt x="1146" y="1074"/>
                  </a:lnTo>
                  <a:lnTo>
                    <a:pt x="1158" y="1025"/>
                  </a:lnTo>
                  <a:lnTo>
                    <a:pt x="1171" y="973"/>
                  </a:lnTo>
                  <a:lnTo>
                    <a:pt x="1187" y="920"/>
                  </a:lnTo>
                  <a:lnTo>
                    <a:pt x="1204" y="867"/>
                  </a:lnTo>
                  <a:lnTo>
                    <a:pt x="1214" y="840"/>
                  </a:lnTo>
                  <a:lnTo>
                    <a:pt x="1225" y="814"/>
                  </a:lnTo>
                  <a:lnTo>
                    <a:pt x="1235" y="788"/>
                  </a:lnTo>
                  <a:lnTo>
                    <a:pt x="1246" y="762"/>
                  </a:lnTo>
                  <a:lnTo>
                    <a:pt x="1259" y="736"/>
                  </a:lnTo>
                  <a:lnTo>
                    <a:pt x="1272" y="711"/>
                  </a:lnTo>
                  <a:lnTo>
                    <a:pt x="1286" y="686"/>
                  </a:lnTo>
                  <a:lnTo>
                    <a:pt x="1300" y="662"/>
                  </a:lnTo>
                  <a:lnTo>
                    <a:pt x="1316" y="640"/>
                  </a:lnTo>
                  <a:lnTo>
                    <a:pt x="1332" y="617"/>
                  </a:lnTo>
                  <a:lnTo>
                    <a:pt x="1349" y="596"/>
                  </a:lnTo>
                  <a:lnTo>
                    <a:pt x="1366" y="575"/>
                  </a:lnTo>
                  <a:lnTo>
                    <a:pt x="1385" y="557"/>
                  </a:lnTo>
                  <a:lnTo>
                    <a:pt x="1404" y="538"/>
                  </a:lnTo>
                  <a:lnTo>
                    <a:pt x="1425" y="522"/>
                  </a:lnTo>
                  <a:lnTo>
                    <a:pt x="1447" y="506"/>
                  </a:lnTo>
                  <a:lnTo>
                    <a:pt x="1469" y="493"/>
                  </a:lnTo>
                  <a:lnTo>
                    <a:pt x="1492" y="480"/>
                  </a:lnTo>
                  <a:lnTo>
                    <a:pt x="1517" y="470"/>
                  </a:lnTo>
                  <a:lnTo>
                    <a:pt x="1543" y="461"/>
                  </a:lnTo>
                  <a:lnTo>
                    <a:pt x="1568" y="454"/>
                  </a:lnTo>
                  <a:lnTo>
                    <a:pt x="1596" y="449"/>
                  </a:lnTo>
                  <a:lnTo>
                    <a:pt x="1625" y="446"/>
                  </a:lnTo>
                  <a:lnTo>
                    <a:pt x="1655" y="445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g26171b50929_0_610"/>
            <p:cNvSpPr/>
            <p:nvPr/>
          </p:nvSpPr>
          <p:spPr>
            <a:xfrm>
              <a:off x="3596" y="2105"/>
              <a:ext cx="162" cy="83"/>
            </a:xfrm>
            <a:custGeom>
              <a:avLst/>
              <a:gdLst/>
              <a:ahLst/>
              <a:cxnLst/>
              <a:rect l="l" t="t" r="r" b="b"/>
              <a:pathLst>
                <a:path w="3814" h="2085" extrusionOk="0">
                  <a:moveTo>
                    <a:pt x="3232" y="0"/>
                  </a:moveTo>
                  <a:lnTo>
                    <a:pt x="3204" y="1"/>
                  </a:lnTo>
                  <a:lnTo>
                    <a:pt x="3175" y="3"/>
                  </a:lnTo>
                  <a:lnTo>
                    <a:pt x="3147" y="6"/>
                  </a:lnTo>
                  <a:lnTo>
                    <a:pt x="3118" y="9"/>
                  </a:lnTo>
                  <a:lnTo>
                    <a:pt x="3090" y="13"/>
                  </a:lnTo>
                  <a:lnTo>
                    <a:pt x="3061" y="19"/>
                  </a:lnTo>
                  <a:lnTo>
                    <a:pt x="3033" y="24"/>
                  </a:lnTo>
                  <a:lnTo>
                    <a:pt x="3005" y="31"/>
                  </a:lnTo>
                  <a:lnTo>
                    <a:pt x="2978" y="37"/>
                  </a:lnTo>
                  <a:lnTo>
                    <a:pt x="2950" y="46"/>
                  </a:lnTo>
                  <a:lnTo>
                    <a:pt x="2922" y="54"/>
                  </a:lnTo>
                  <a:lnTo>
                    <a:pt x="2895" y="63"/>
                  </a:lnTo>
                  <a:lnTo>
                    <a:pt x="2868" y="72"/>
                  </a:lnTo>
                  <a:lnTo>
                    <a:pt x="2841" y="84"/>
                  </a:lnTo>
                  <a:lnTo>
                    <a:pt x="2815" y="94"/>
                  </a:lnTo>
                  <a:lnTo>
                    <a:pt x="2789" y="107"/>
                  </a:lnTo>
                  <a:lnTo>
                    <a:pt x="2763" y="119"/>
                  </a:lnTo>
                  <a:lnTo>
                    <a:pt x="2738" y="133"/>
                  </a:lnTo>
                  <a:lnTo>
                    <a:pt x="2712" y="147"/>
                  </a:lnTo>
                  <a:lnTo>
                    <a:pt x="2689" y="161"/>
                  </a:lnTo>
                  <a:lnTo>
                    <a:pt x="2664" y="177"/>
                  </a:lnTo>
                  <a:lnTo>
                    <a:pt x="2640" y="193"/>
                  </a:lnTo>
                  <a:lnTo>
                    <a:pt x="2618" y="209"/>
                  </a:lnTo>
                  <a:lnTo>
                    <a:pt x="2595" y="227"/>
                  </a:lnTo>
                  <a:lnTo>
                    <a:pt x="2572" y="244"/>
                  </a:lnTo>
                  <a:lnTo>
                    <a:pt x="2550" y="263"/>
                  </a:lnTo>
                  <a:lnTo>
                    <a:pt x="2530" y="283"/>
                  </a:lnTo>
                  <a:lnTo>
                    <a:pt x="2509" y="302"/>
                  </a:lnTo>
                  <a:lnTo>
                    <a:pt x="2490" y="323"/>
                  </a:lnTo>
                  <a:lnTo>
                    <a:pt x="2470" y="344"/>
                  </a:lnTo>
                  <a:lnTo>
                    <a:pt x="2451" y="365"/>
                  </a:lnTo>
                  <a:lnTo>
                    <a:pt x="2433" y="388"/>
                  </a:lnTo>
                  <a:lnTo>
                    <a:pt x="2430" y="365"/>
                  </a:lnTo>
                  <a:lnTo>
                    <a:pt x="2425" y="344"/>
                  </a:lnTo>
                  <a:lnTo>
                    <a:pt x="2418" y="322"/>
                  </a:lnTo>
                  <a:lnTo>
                    <a:pt x="2411" y="302"/>
                  </a:lnTo>
                  <a:lnTo>
                    <a:pt x="2403" y="282"/>
                  </a:lnTo>
                  <a:lnTo>
                    <a:pt x="2394" y="263"/>
                  </a:lnTo>
                  <a:lnTo>
                    <a:pt x="2383" y="244"/>
                  </a:lnTo>
                  <a:lnTo>
                    <a:pt x="2372" y="227"/>
                  </a:lnTo>
                  <a:lnTo>
                    <a:pt x="2360" y="209"/>
                  </a:lnTo>
                  <a:lnTo>
                    <a:pt x="2346" y="193"/>
                  </a:lnTo>
                  <a:lnTo>
                    <a:pt x="2332" y="177"/>
                  </a:lnTo>
                  <a:lnTo>
                    <a:pt x="2317" y="161"/>
                  </a:lnTo>
                  <a:lnTo>
                    <a:pt x="2301" y="147"/>
                  </a:lnTo>
                  <a:lnTo>
                    <a:pt x="2284" y="134"/>
                  </a:lnTo>
                  <a:lnTo>
                    <a:pt x="2268" y="121"/>
                  </a:lnTo>
                  <a:lnTo>
                    <a:pt x="2249" y="109"/>
                  </a:lnTo>
                  <a:lnTo>
                    <a:pt x="2231" y="97"/>
                  </a:lnTo>
                  <a:lnTo>
                    <a:pt x="2212" y="86"/>
                  </a:lnTo>
                  <a:lnTo>
                    <a:pt x="2192" y="77"/>
                  </a:lnTo>
                  <a:lnTo>
                    <a:pt x="2172" y="67"/>
                  </a:lnTo>
                  <a:lnTo>
                    <a:pt x="2151" y="58"/>
                  </a:lnTo>
                  <a:lnTo>
                    <a:pt x="2131" y="51"/>
                  </a:lnTo>
                  <a:lnTo>
                    <a:pt x="2109" y="43"/>
                  </a:lnTo>
                  <a:lnTo>
                    <a:pt x="2087" y="37"/>
                  </a:lnTo>
                  <a:lnTo>
                    <a:pt x="2066" y="31"/>
                  </a:lnTo>
                  <a:lnTo>
                    <a:pt x="2043" y="27"/>
                  </a:lnTo>
                  <a:lnTo>
                    <a:pt x="2020" y="23"/>
                  </a:lnTo>
                  <a:lnTo>
                    <a:pt x="1997" y="19"/>
                  </a:lnTo>
                  <a:lnTo>
                    <a:pt x="1975" y="17"/>
                  </a:lnTo>
                  <a:lnTo>
                    <a:pt x="1952" y="15"/>
                  </a:lnTo>
                  <a:lnTo>
                    <a:pt x="1929" y="13"/>
                  </a:lnTo>
                  <a:lnTo>
                    <a:pt x="1906" y="12"/>
                  </a:lnTo>
                  <a:lnTo>
                    <a:pt x="1878" y="13"/>
                  </a:lnTo>
                  <a:lnTo>
                    <a:pt x="1850" y="15"/>
                  </a:lnTo>
                  <a:lnTo>
                    <a:pt x="1822" y="16"/>
                  </a:lnTo>
                  <a:lnTo>
                    <a:pt x="1794" y="18"/>
                  </a:lnTo>
                  <a:lnTo>
                    <a:pt x="1766" y="21"/>
                  </a:lnTo>
                  <a:lnTo>
                    <a:pt x="1739" y="25"/>
                  </a:lnTo>
                  <a:lnTo>
                    <a:pt x="1711" y="29"/>
                  </a:lnTo>
                  <a:lnTo>
                    <a:pt x="1684" y="34"/>
                  </a:lnTo>
                  <a:lnTo>
                    <a:pt x="1656" y="39"/>
                  </a:lnTo>
                  <a:lnTo>
                    <a:pt x="1629" y="46"/>
                  </a:lnTo>
                  <a:lnTo>
                    <a:pt x="1602" y="53"/>
                  </a:lnTo>
                  <a:lnTo>
                    <a:pt x="1577" y="61"/>
                  </a:lnTo>
                  <a:lnTo>
                    <a:pt x="1550" y="69"/>
                  </a:lnTo>
                  <a:lnTo>
                    <a:pt x="1524" y="79"/>
                  </a:lnTo>
                  <a:lnTo>
                    <a:pt x="1498" y="89"/>
                  </a:lnTo>
                  <a:lnTo>
                    <a:pt x="1472" y="100"/>
                  </a:lnTo>
                  <a:lnTo>
                    <a:pt x="1448" y="112"/>
                  </a:lnTo>
                  <a:lnTo>
                    <a:pt x="1423" y="125"/>
                  </a:lnTo>
                  <a:lnTo>
                    <a:pt x="1398" y="139"/>
                  </a:lnTo>
                  <a:lnTo>
                    <a:pt x="1373" y="153"/>
                  </a:lnTo>
                  <a:lnTo>
                    <a:pt x="1350" y="168"/>
                  </a:lnTo>
                  <a:lnTo>
                    <a:pt x="1327" y="184"/>
                  </a:lnTo>
                  <a:lnTo>
                    <a:pt x="1303" y="201"/>
                  </a:lnTo>
                  <a:lnTo>
                    <a:pt x="1280" y="219"/>
                  </a:lnTo>
                  <a:lnTo>
                    <a:pt x="1259" y="238"/>
                  </a:lnTo>
                  <a:lnTo>
                    <a:pt x="1236" y="258"/>
                  </a:lnTo>
                  <a:lnTo>
                    <a:pt x="1215" y="278"/>
                  </a:lnTo>
                  <a:lnTo>
                    <a:pt x="1194" y="300"/>
                  </a:lnTo>
                  <a:lnTo>
                    <a:pt x="1173" y="322"/>
                  </a:lnTo>
                  <a:lnTo>
                    <a:pt x="1154" y="346"/>
                  </a:lnTo>
                  <a:lnTo>
                    <a:pt x="1134" y="371"/>
                  </a:lnTo>
                  <a:lnTo>
                    <a:pt x="1114" y="396"/>
                  </a:lnTo>
                  <a:lnTo>
                    <a:pt x="1107" y="396"/>
                  </a:lnTo>
                  <a:lnTo>
                    <a:pt x="1169" y="62"/>
                  </a:lnTo>
                  <a:lnTo>
                    <a:pt x="412" y="62"/>
                  </a:lnTo>
                  <a:lnTo>
                    <a:pt x="403" y="140"/>
                  </a:lnTo>
                  <a:lnTo>
                    <a:pt x="392" y="210"/>
                  </a:lnTo>
                  <a:lnTo>
                    <a:pt x="383" y="275"/>
                  </a:lnTo>
                  <a:lnTo>
                    <a:pt x="373" y="336"/>
                  </a:lnTo>
                  <a:lnTo>
                    <a:pt x="361" y="395"/>
                  </a:lnTo>
                  <a:lnTo>
                    <a:pt x="350" y="455"/>
                  </a:lnTo>
                  <a:lnTo>
                    <a:pt x="338" y="518"/>
                  </a:lnTo>
                  <a:lnTo>
                    <a:pt x="323" y="583"/>
                  </a:lnTo>
                  <a:lnTo>
                    <a:pt x="0" y="2085"/>
                  </a:lnTo>
                  <a:lnTo>
                    <a:pt x="765" y="2085"/>
                  </a:lnTo>
                  <a:lnTo>
                    <a:pt x="1014" y="924"/>
                  </a:lnTo>
                  <a:lnTo>
                    <a:pt x="1018" y="898"/>
                  </a:lnTo>
                  <a:lnTo>
                    <a:pt x="1030" y="846"/>
                  </a:lnTo>
                  <a:lnTo>
                    <a:pt x="1039" y="811"/>
                  </a:lnTo>
                  <a:lnTo>
                    <a:pt x="1051" y="774"/>
                  </a:lnTo>
                  <a:lnTo>
                    <a:pt x="1059" y="756"/>
                  </a:lnTo>
                  <a:lnTo>
                    <a:pt x="1067" y="735"/>
                  </a:lnTo>
                  <a:lnTo>
                    <a:pt x="1076" y="715"/>
                  </a:lnTo>
                  <a:lnTo>
                    <a:pt x="1087" y="696"/>
                  </a:lnTo>
                  <a:lnTo>
                    <a:pt x="1098" y="676"/>
                  </a:lnTo>
                  <a:lnTo>
                    <a:pt x="1110" y="655"/>
                  </a:lnTo>
                  <a:lnTo>
                    <a:pt x="1125" y="637"/>
                  </a:lnTo>
                  <a:lnTo>
                    <a:pt x="1139" y="617"/>
                  </a:lnTo>
                  <a:lnTo>
                    <a:pt x="1156" y="599"/>
                  </a:lnTo>
                  <a:lnTo>
                    <a:pt x="1173" y="582"/>
                  </a:lnTo>
                  <a:lnTo>
                    <a:pt x="1193" y="565"/>
                  </a:lnTo>
                  <a:lnTo>
                    <a:pt x="1213" y="550"/>
                  </a:lnTo>
                  <a:lnTo>
                    <a:pt x="1235" y="536"/>
                  </a:lnTo>
                  <a:lnTo>
                    <a:pt x="1259" y="523"/>
                  </a:lnTo>
                  <a:lnTo>
                    <a:pt x="1285" y="512"/>
                  </a:lnTo>
                  <a:lnTo>
                    <a:pt x="1311" y="503"/>
                  </a:lnTo>
                  <a:lnTo>
                    <a:pt x="1340" y="495"/>
                  </a:lnTo>
                  <a:lnTo>
                    <a:pt x="1371" y="490"/>
                  </a:lnTo>
                  <a:lnTo>
                    <a:pt x="1403" y="485"/>
                  </a:lnTo>
                  <a:lnTo>
                    <a:pt x="1437" y="484"/>
                  </a:lnTo>
                  <a:lnTo>
                    <a:pt x="1459" y="485"/>
                  </a:lnTo>
                  <a:lnTo>
                    <a:pt x="1480" y="488"/>
                  </a:lnTo>
                  <a:lnTo>
                    <a:pt x="1498" y="491"/>
                  </a:lnTo>
                  <a:lnTo>
                    <a:pt x="1517" y="495"/>
                  </a:lnTo>
                  <a:lnTo>
                    <a:pt x="1533" y="500"/>
                  </a:lnTo>
                  <a:lnTo>
                    <a:pt x="1548" y="506"/>
                  </a:lnTo>
                  <a:lnTo>
                    <a:pt x="1562" y="513"/>
                  </a:lnTo>
                  <a:lnTo>
                    <a:pt x="1576" y="522"/>
                  </a:lnTo>
                  <a:lnTo>
                    <a:pt x="1587" y="530"/>
                  </a:lnTo>
                  <a:lnTo>
                    <a:pt x="1598" y="540"/>
                  </a:lnTo>
                  <a:lnTo>
                    <a:pt x="1608" y="551"/>
                  </a:lnTo>
                  <a:lnTo>
                    <a:pt x="1617" y="563"/>
                  </a:lnTo>
                  <a:lnTo>
                    <a:pt x="1625" y="575"/>
                  </a:lnTo>
                  <a:lnTo>
                    <a:pt x="1631" y="588"/>
                  </a:lnTo>
                  <a:lnTo>
                    <a:pt x="1637" y="602"/>
                  </a:lnTo>
                  <a:lnTo>
                    <a:pt x="1643" y="616"/>
                  </a:lnTo>
                  <a:lnTo>
                    <a:pt x="1648" y="631"/>
                  </a:lnTo>
                  <a:lnTo>
                    <a:pt x="1651" y="647"/>
                  </a:lnTo>
                  <a:lnTo>
                    <a:pt x="1654" y="662"/>
                  </a:lnTo>
                  <a:lnTo>
                    <a:pt x="1657" y="679"/>
                  </a:lnTo>
                  <a:lnTo>
                    <a:pt x="1658" y="697"/>
                  </a:lnTo>
                  <a:lnTo>
                    <a:pt x="1659" y="713"/>
                  </a:lnTo>
                  <a:lnTo>
                    <a:pt x="1660" y="731"/>
                  </a:lnTo>
                  <a:lnTo>
                    <a:pt x="1660" y="749"/>
                  </a:lnTo>
                  <a:lnTo>
                    <a:pt x="1658" y="786"/>
                  </a:lnTo>
                  <a:lnTo>
                    <a:pt x="1655" y="823"/>
                  </a:lnTo>
                  <a:lnTo>
                    <a:pt x="1650" y="860"/>
                  </a:lnTo>
                  <a:lnTo>
                    <a:pt x="1644" y="897"/>
                  </a:lnTo>
                  <a:lnTo>
                    <a:pt x="1390" y="2085"/>
                  </a:lnTo>
                  <a:lnTo>
                    <a:pt x="2154" y="2085"/>
                  </a:lnTo>
                  <a:lnTo>
                    <a:pt x="2401" y="924"/>
                  </a:lnTo>
                  <a:lnTo>
                    <a:pt x="2406" y="898"/>
                  </a:lnTo>
                  <a:lnTo>
                    <a:pt x="2417" y="846"/>
                  </a:lnTo>
                  <a:lnTo>
                    <a:pt x="2427" y="811"/>
                  </a:lnTo>
                  <a:lnTo>
                    <a:pt x="2439" y="774"/>
                  </a:lnTo>
                  <a:lnTo>
                    <a:pt x="2446" y="756"/>
                  </a:lnTo>
                  <a:lnTo>
                    <a:pt x="2455" y="735"/>
                  </a:lnTo>
                  <a:lnTo>
                    <a:pt x="2464" y="715"/>
                  </a:lnTo>
                  <a:lnTo>
                    <a:pt x="2474" y="696"/>
                  </a:lnTo>
                  <a:lnTo>
                    <a:pt x="2485" y="676"/>
                  </a:lnTo>
                  <a:lnTo>
                    <a:pt x="2499" y="655"/>
                  </a:lnTo>
                  <a:lnTo>
                    <a:pt x="2512" y="637"/>
                  </a:lnTo>
                  <a:lnTo>
                    <a:pt x="2528" y="617"/>
                  </a:lnTo>
                  <a:lnTo>
                    <a:pt x="2544" y="599"/>
                  </a:lnTo>
                  <a:lnTo>
                    <a:pt x="2562" y="582"/>
                  </a:lnTo>
                  <a:lnTo>
                    <a:pt x="2580" y="565"/>
                  </a:lnTo>
                  <a:lnTo>
                    <a:pt x="2601" y="550"/>
                  </a:lnTo>
                  <a:lnTo>
                    <a:pt x="2624" y="536"/>
                  </a:lnTo>
                  <a:lnTo>
                    <a:pt x="2647" y="523"/>
                  </a:lnTo>
                  <a:lnTo>
                    <a:pt x="2673" y="512"/>
                  </a:lnTo>
                  <a:lnTo>
                    <a:pt x="2700" y="503"/>
                  </a:lnTo>
                  <a:lnTo>
                    <a:pt x="2729" y="495"/>
                  </a:lnTo>
                  <a:lnTo>
                    <a:pt x="2760" y="490"/>
                  </a:lnTo>
                  <a:lnTo>
                    <a:pt x="2793" y="485"/>
                  </a:lnTo>
                  <a:lnTo>
                    <a:pt x="2827" y="484"/>
                  </a:lnTo>
                  <a:lnTo>
                    <a:pt x="2849" y="485"/>
                  </a:lnTo>
                  <a:lnTo>
                    <a:pt x="2869" y="488"/>
                  </a:lnTo>
                  <a:lnTo>
                    <a:pt x="2888" y="491"/>
                  </a:lnTo>
                  <a:lnTo>
                    <a:pt x="2905" y="495"/>
                  </a:lnTo>
                  <a:lnTo>
                    <a:pt x="2921" y="500"/>
                  </a:lnTo>
                  <a:lnTo>
                    <a:pt x="2936" y="506"/>
                  </a:lnTo>
                  <a:lnTo>
                    <a:pt x="2951" y="513"/>
                  </a:lnTo>
                  <a:lnTo>
                    <a:pt x="2963" y="522"/>
                  </a:lnTo>
                  <a:lnTo>
                    <a:pt x="2974" y="530"/>
                  </a:lnTo>
                  <a:lnTo>
                    <a:pt x="2986" y="540"/>
                  </a:lnTo>
                  <a:lnTo>
                    <a:pt x="2995" y="551"/>
                  </a:lnTo>
                  <a:lnTo>
                    <a:pt x="3004" y="563"/>
                  </a:lnTo>
                  <a:lnTo>
                    <a:pt x="3012" y="575"/>
                  </a:lnTo>
                  <a:lnTo>
                    <a:pt x="3019" y="588"/>
                  </a:lnTo>
                  <a:lnTo>
                    <a:pt x="3025" y="602"/>
                  </a:lnTo>
                  <a:lnTo>
                    <a:pt x="3030" y="616"/>
                  </a:lnTo>
                  <a:lnTo>
                    <a:pt x="3034" y="631"/>
                  </a:lnTo>
                  <a:lnTo>
                    <a:pt x="3038" y="647"/>
                  </a:lnTo>
                  <a:lnTo>
                    <a:pt x="3042" y="662"/>
                  </a:lnTo>
                  <a:lnTo>
                    <a:pt x="3044" y="679"/>
                  </a:lnTo>
                  <a:lnTo>
                    <a:pt x="3045" y="697"/>
                  </a:lnTo>
                  <a:lnTo>
                    <a:pt x="3046" y="713"/>
                  </a:lnTo>
                  <a:lnTo>
                    <a:pt x="3047" y="731"/>
                  </a:lnTo>
                  <a:lnTo>
                    <a:pt x="3047" y="749"/>
                  </a:lnTo>
                  <a:lnTo>
                    <a:pt x="3045" y="786"/>
                  </a:lnTo>
                  <a:lnTo>
                    <a:pt x="3042" y="823"/>
                  </a:lnTo>
                  <a:lnTo>
                    <a:pt x="3036" y="860"/>
                  </a:lnTo>
                  <a:lnTo>
                    <a:pt x="3031" y="897"/>
                  </a:lnTo>
                  <a:lnTo>
                    <a:pt x="2776" y="2085"/>
                  </a:lnTo>
                  <a:lnTo>
                    <a:pt x="3440" y="2085"/>
                  </a:lnTo>
                  <a:lnTo>
                    <a:pt x="3814" y="340"/>
                  </a:lnTo>
                  <a:lnTo>
                    <a:pt x="3806" y="320"/>
                  </a:lnTo>
                  <a:lnTo>
                    <a:pt x="3797" y="300"/>
                  </a:lnTo>
                  <a:lnTo>
                    <a:pt x="3787" y="282"/>
                  </a:lnTo>
                  <a:lnTo>
                    <a:pt x="3777" y="263"/>
                  </a:lnTo>
                  <a:lnTo>
                    <a:pt x="3766" y="245"/>
                  </a:lnTo>
                  <a:lnTo>
                    <a:pt x="3754" y="229"/>
                  </a:lnTo>
                  <a:lnTo>
                    <a:pt x="3742" y="212"/>
                  </a:lnTo>
                  <a:lnTo>
                    <a:pt x="3729" y="196"/>
                  </a:lnTo>
                  <a:lnTo>
                    <a:pt x="3715" y="180"/>
                  </a:lnTo>
                  <a:lnTo>
                    <a:pt x="3701" y="166"/>
                  </a:lnTo>
                  <a:lnTo>
                    <a:pt x="3685" y="151"/>
                  </a:lnTo>
                  <a:lnTo>
                    <a:pt x="3670" y="138"/>
                  </a:lnTo>
                  <a:lnTo>
                    <a:pt x="3653" y="124"/>
                  </a:lnTo>
                  <a:lnTo>
                    <a:pt x="3636" y="112"/>
                  </a:lnTo>
                  <a:lnTo>
                    <a:pt x="3618" y="100"/>
                  </a:lnTo>
                  <a:lnTo>
                    <a:pt x="3600" y="89"/>
                  </a:lnTo>
                  <a:lnTo>
                    <a:pt x="3581" y="79"/>
                  </a:lnTo>
                  <a:lnTo>
                    <a:pt x="3561" y="68"/>
                  </a:lnTo>
                  <a:lnTo>
                    <a:pt x="3541" y="59"/>
                  </a:lnTo>
                  <a:lnTo>
                    <a:pt x="3520" y="51"/>
                  </a:lnTo>
                  <a:lnTo>
                    <a:pt x="3500" y="42"/>
                  </a:lnTo>
                  <a:lnTo>
                    <a:pt x="3478" y="35"/>
                  </a:lnTo>
                  <a:lnTo>
                    <a:pt x="3455" y="29"/>
                  </a:lnTo>
                  <a:lnTo>
                    <a:pt x="3433" y="23"/>
                  </a:lnTo>
                  <a:lnTo>
                    <a:pt x="3409" y="18"/>
                  </a:lnTo>
                  <a:lnTo>
                    <a:pt x="3385" y="13"/>
                  </a:lnTo>
                  <a:lnTo>
                    <a:pt x="3361" y="9"/>
                  </a:lnTo>
                  <a:lnTo>
                    <a:pt x="3337" y="6"/>
                  </a:lnTo>
                  <a:lnTo>
                    <a:pt x="3311" y="3"/>
                  </a:lnTo>
                  <a:lnTo>
                    <a:pt x="3285" y="2"/>
                  </a:lnTo>
                  <a:lnTo>
                    <a:pt x="3259" y="1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26171b50929_0_755"/>
          <p:cNvSpPr/>
          <p:nvPr/>
        </p:nvSpPr>
        <p:spPr>
          <a:xfrm>
            <a:off x="-22500" y="7810500"/>
            <a:ext cx="1198800" cy="2476500"/>
          </a:xfrm>
          <a:prstGeom prst="rect">
            <a:avLst/>
          </a:prstGeom>
          <a:solidFill>
            <a:srgbClr val="3A74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0" name="Google Shape;1030;g26171b50929_0_755"/>
          <p:cNvSpPr txBox="1"/>
          <p:nvPr/>
        </p:nvSpPr>
        <p:spPr>
          <a:xfrm>
            <a:off x="1820200" y="1682256"/>
            <a:ext cx="9939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4D7E"/>
              </a:buClr>
              <a:buSzPts val="3088"/>
              <a:buFont typeface="Roboto Light"/>
              <a:buNone/>
            </a:pPr>
            <a:r>
              <a:rPr lang="pt-BR" sz="4500" b="1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Novo bioinseticida usa duas cepas de bactéria para controlar lagartas</a:t>
            </a:r>
            <a:endParaRPr sz="4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g26171b50929_0_755"/>
          <p:cNvSpPr/>
          <p:nvPr/>
        </p:nvSpPr>
        <p:spPr>
          <a:xfrm>
            <a:off x="1867075" y="3344775"/>
            <a:ext cx="909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3000" b="1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Bioinseticida é formado por dois isolados da bactéria </a:t>
            </a:r>
            <a:r>
              <a:rPr lang="pt-BR" sz="3000" b="1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Bacillus </a:t>
            </a:r>
            <a:r>
              <a:rPr lang="pt-BR" sz="3000" b="1" i="1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thuringiensis</a:t>
            </a:r>
            <a:r>
              <a:rPr lang="pt-BR" sz="3000" b="1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3000" b="1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3000" b="1" i="0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Bt</a:t>
            </a:r>
            <a:r>
              <a:rPr lang="pt-BR" sz="3000" b="1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3000" b="1" i="0" u="none" strike="noStrike" cap="none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2" name="Google Shape;1032;g26171b50929_0_755"/>
          <p:cNvSpPr txBox="1"/>
          <p:nvPr/>
        </p:nvSpPr>
        <p:spPr>
          <a:xfrm>
            <a:off x="1714675" y="4967750"/>
            <a:ext cx="99426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Bioproduto indicado para controlar a lagarta-do-cartucho (</a:t>
            </a:r>
            <a:r>
              <a:rPr lang="pt-BR" sz="3000" b="0" i="1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Spodoptera</a:t>
            </a:r>
            <a:r>
              <a:rPr lang="pt-BR" sz="3000" b="0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3000" b="0" i="1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frugiperda</a:t>
            </a: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) e a falsa-</a:t>
            </a:r>
            <a:r>
              <a:rPr lang="pt-BR" sz="3000" b="0" i="0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medideira</a:t>
            </a: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pt-BR" sz="3000" b="0" i="1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Chrysodeixis</a:t>
            </a:r>
            <a:r>
              <a:rPr lang="pt-BR" sz="3000" b="0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3000" b="0" i="1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includens</a:t>
            </a: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Produto indicado, especialmente, </a:t>
            </a:r>
            <a:r>
              <a:rPr lang="pt-BR" sz="30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para a</a:t>
            </a: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 culturas da soja, do milho e do algodão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 uso de dois isolados da bactéria </a:t>
            </a:r>
            <a:r>
              <a:rPr lang="pt-BR" sz="3000" b="0" i="0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Bt</a:t>
            </a: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dificulta o aumento de resistência das pragas aos princípios ativos</a:t>
            </a:r>
            <a:endParaRPr sz="3000" b="0" i="0" u="none" strike="noStrike" cap="none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3" name="Google Shape;1033;g26171b50929_0_755"/>
          <p:cNvSpPr/>
          <p:nvPr/>
        </p:nvSpPr>
        <p:spPr>
          <a:xfrm>
            <a:off x="-22500" y="0"/>
            <a:ext cx="1198800" cy="7810500"/>
          </a:xfrm>
          <a:prstGeom prst="rect">
            <a:avLst/>
          </a:prstGeom>
          <a:solidFill>
            <a:srgbClr val="1D4D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4" name="Google Shape;1034;g26171b50929_0_755"/>
          <p:cNvSpPr txBox="1"/>
          <p:nvPr/>
        </p:nvSpPr>
        <p:spPr>
          <a:xfrm rot="-5400000">
            <a:off x="-3964500" y="4962900"/>
            <a:ext cx="90828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pt-BR" sz="5900" b="1" i="0" u="none" strike="noStrike" cap="none" dirty="0">
                <a:solidFill>
                  <a:srgbClr val="B4D0E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2021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      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Light"/>
              </a:rPr>
              <a:t>  Nossos 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Insumos</a:t>
            </a:r>
            <a:endParaRPr sz="5900" b="1" i="0" u="none" strike="noStrike" cap="none" dirty="0">
              <a:solidFill>
                <a:srgbClr val="FFFFF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Roboto Light"/>
            </a:endParaRPr>
          </a:p>
        </p:txBody>
      </p:sp>
      <p:sp>
        <p:nvSpPr>
          <p:cNvPr id="2" name="Google Shape;968;g26171b50929_0_610">
            <a:extLst>
              <a:ext uri="{FF2B5EF4-FFF2-40B4-BE49-F238E27FC236}">
                <a16:creationId xmlns:a16="http://schemas.microsoft.com/office/drawing/2014/main" xmlns="" id="{A7A88EA6-ABA9-5DB9-2E05-9149195620DD}"/>
              </a:ext>
            </a:extLst>
          </p:cNvPr>
          <p:cNvSpPr txBox="1"/>
          <p:nvPr/>
        </p:nvSpPr>
        <p:spPr>
          <a:xfrm>
            <a:off x="6955950" y="301550"/>
            <a:ext cx="391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Embrapa </a:t>
            </a:r>
            <a:r>
              <a:rPr lang="pt-BR" sz="2400" b="1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Milho e Sorgo</a:t>
            </a:r>
            <a:endParaRPr sz="3600" b="1" i="1" u="none" strike="noStrike" cap="none" dirty="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xmlns="" id="{94BA7105-7D13-8B4D-0FD1-C66D2DBC497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8864" r="28864"/>
          <a:stretch>
            <a:fillRect/>
          </a:stretch>
        </p:blipFill>
        <p:spPr/>
      </p:pic>
      <p:grpSp>
        <p:nvGrpSpPr>
          <p:cNvPr id="3" name="Google Shape;969;g26171b50929_0_610">
            <a:extLst>
              <a:ext uri="{FF2B5EF4-FFF2-40B4-BE49-F238E27FC236}">
                <a16:creationId xmlns:a16="http://schemas.microsoft.com/office/drawing/2014/main" xmlns="" id="{D7905518-90FF-7632-FF6C-C79B1C95BC83}"/>
              </a:ext>
            </a:extLst>
          </p:cNvPr>
          <p:cNvGrpSpPr/>
          <p:nvPr/>
        </p:nvGrpSpPr>
        <p:grpSpPr>
          <a:xfrm>
            <a:off x="11073526" y="377750"/>
            <a:ext cx="1290300" cy="1288950"/>
            <a:chOff x="3498" y="1815"/>
            <a:chExt cx="696" cy="696"/>
          </a:xfrm>
        </p:grpSpPr>
        <p:sp>
          <p:nvSpPr>
            <p:cNvPr id="4" name="Google Shape;970;g26171b50929_0_610">
              <a:extLst>
                <a:ext uri="{FF2B5EF4-FFF2-40B4-BE49-F238E27FC236}">
                  <a16:creationId xmlns:a16="http://schemas.microsoft.com/office/drawing/2014/main" xmlns="" id="{8CC5DA57-A29A-A3D8-BC18-63993D08C7BF}"/>
                </a:ext>
              </a:extLst>
            </p:cNvPr>
            <p:cNvSpPr/>
            <p:nvPr/>
          </p:nvSpPr>
          <p:spPr>
            <a:xfrm>
              <a:off x="3498" y="1815"/>
              <a:ext cx="600" cy="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71;g26171b50929_0_610">
              <a:extLst>
                <a:ext uri="{FF2B5EF4-FFF2-40B4-BE49-F238E27FC236}">
                  <a16:creationId xmlns:a16="http://schemas.microsoft.com/office/drawing/2014/main" xmlns="" id="{802DC4CE-3049-17FD-2563-4E9967C25E6F}"/>
                </a:ext>
              </a:extLst>
            </p:cNvPr>
            <p:cNvSpPr/>
            <p:nvPr/>
          </p:nvSpPr>
          <p:spPr>
            <a:xfrm>
              <a:off x="3512" y="1815"/>
              <a:ext cx="678" cy="281"/>
            </a:xfrm>
            <a:custGeom>
              <a:avLst/>
              <a:gdLst/>
              <a:ahLst/>
              <a:cxnLst/>
              <a:rect l="l" t="t" r="r" b="b"/>
              <a:pathLst>
                <a:path w="15954" h="6607" extrusionOk="0">
                  <a:moveTo>
                    <a:pt x="7871" y="0"/>
                  </a:moveTo>
                  <a:lnTo>
                    <a:pt x="7526" y="7"/>
                  </a:lnTo>
                  <a:lnTo>
                    <a:pt x="7186" y="28"/>
                  </a:lnTo>
                  <a:lnTo>
                    <a:pt x="6850" y="63"/>
                  </a:lnTo>
                  <a:lnTo>
                    <a:pt x="6516" y="111"/>
                  </a:lnTo>
                  <a:lnTo>
                    <a:pt x="6188" y="172"/>
                  </a:lnTo>
                  <a:lnTo>
                    <a:pt x="5864" y="246"/>
                  </a:lnTo>
                  <a:lnTo>
                    <a:pt x="5547" y="333"/>
                  </a:lnTo>
                  <a:lnTo>
                    <a:pt x="5233" y="432"/>
                  </a:lnTo>
                  <a:lnTo>
                    <a:pt x="4924" y="543"/>
                  </a:lnTo>
                  <a:lnTo>
                    <a:pt x="4623" y="666"/>
                  </a:lnTo>
                  <a:lnTo>
                    <a:pt x="4327" y="800"/>
                  </a:lnTo>
                  <a:lnTo>
                    <a:pt x="4037" y="946"/>
                  </a:lnTo>
                  <a:lnTo>
                    <a:pt x="3754" y="1102"/>
                  </a:lnTo>
                  <a:lnTo>
                    <a:pt x="3478" y="1269"/>
                  </a:lnTo>
                  <a:lnTo>
                    <a:pt x="3210" y="1447"/>
                  </a:lnTo>
                  <a:lnTo>
                    <a:pt x="2948" y="1634"/>
                  </a:lnTo>
                  <a:lnTo>
                    <a:pt x="2694" y="1832"/>
                  </a:lnTo>
                  <a:lnTo>
                    <a:pt x="2448" y="2038"/>
                  </a:lnTo>
                  <a:lnTo>
                    <a:pt x="2211" y="2254"/>
                  </a:lnTo>
                  <a:lnTo>
                    <a:pt x="1982" y="2480"/>
                  </a:lnTo>
                  <a:lnTo>
                    <a:pt x="1761" y="2714"/>
                  </a:lnTo>
                  <a:lnTo>
                    <a:pt x="1551" y="2956"/>
                  </a:lnTo>
                  <a:lnTo>
                    <a:pt x="1349" y="3206"/>
                  </a:lnTo>
                  <a:lnTo>
                    <a:pt x="1157" y="3465"/>
                  </a:lnTo>
                  <a:lnTo>
                    <a:pt x="975" y="3731"/>
                  </a:lnTo>
                  <a:lnTo>
                    <a:pt x="803" y="4004"/>
                  </a:lnTo>
                  <a:lnTo>
                    <a:pt x="641" y="4284"/>
                  </a:lnTo>
                  <a:lnTo>
                    <a:pt x="490" y="4572"/>
                  </a:lnTo>
                  <a:lnTo>
                    <a:pt x="351" y="4866"/>
                  </a:lnTo>
                  <a:lnTo>
                    <a:pt x="222" y="5165"/>
                  </a:lnTo>
                  <a:lnTo>
                    <a:pt x="105" y="5471"/>
                  </a:lnTo>
                  <a:lnTo>
                    <a:pt x="0" y="5783"/>
                  </a:lnTo>
                  <a:lnTo>
                    <a:pt x="2545" y="5783"/>
                  </a:lnTo>
                  <a:lnTo>
                    <a:pt x="2637" y="5596"/>
                  </a:lnTo>
                  <a:lnTo>
                    <a:pt x="2734" y="5413"/>
                  </a:lnTo>
                  <a:lnTo>
                    <a:pt x="2837" y="5234"/>
                  </a:lnTo>
                  <a:lnTo>
                    <a:pt x="2947" y="5060"/>
                  </a:lnTo>
                  <a:lnTo>
                    <a:pt x="3062" y="4889"/>
                  </a:lnTo>
                  <a:lnTo>
                    <a:pt x="3183" y="4723"/>
                  </a:lnTo>
                  <a:lnTo>
                    <a:pt x="3310" y="4561"/>
                  </a:lnTo>
                  <a:lnTo>
                    <a:pt x="3442" y="4404"/>
                  </a:lnTo>
                  <a:lnTo>
                    <a:pt x="3579" y="4252"/>
                  </a:lnTo>
                  <a:lnTo>
                    <a:pt x="3721" y="4104"/>
                  </a:lnTo>
                  <a:lnTo>
                    <a:pt x="3869" y="3962"/>
                  </a:lnTo>
                  <a:lnTo>
                    <a:pt x="4022" y="3824"/>
                  </a:lnTo>
                  <a:lnTo>
                    <a:pt x="4179" y="3693"/>
                  </a:lnTo>
                  <a:lnTo>
                    <a:pt x="4339" y="3566"/>
                  </a:lnTo>
                  <a:lnTo>
                    <a:pt x="4506" y="3446"/>
                  </a:lnTo>
                  <a:lnTo>
                    <a:pt x="4676" y="3330"/>
                  </a:lnTo>
                  <a:lnTo>
                    <a:pt x="4851" y="3221"/>
                  </a:lnTo>
                  <a:lnTo>
                    <a:pt x="5030" y="3117"/>
                  </a:lnTo>
                  <a:lnTo>
                    <a:pt x="5211" y="3020"/>
                  </a:lnTo>
                  <a:lnTo>
                    <a:pt x="5398" y="2929"/>
                  </a:lnTo>
                  <a:lnTo>
                    <a:pt x="5588" y="2845"/>
                  </a:lnTo>
                  <a:lnTo>
                    <a:pt x="5781" y="2768"/>
                  </a:lnTo>
                  <a:lnTo>
                    <a:pt x="5977" y="2696"/>
                  </a:lnTo>
                  <a:lnTo>
                    <a:pt x="6177" y="2632"/>
                  </a:lnTo>
                  <a:lnTo>
                    <a:pt x="6379" y="2575"/>
                  </a:lnTo>
                  <a:lnTo>
                    <a:pt x="6584" y="2525"/>
                  </a:lnTo>
                  <a:lnTo>
                    <a:pt x="6793" y="2482"/>
                  </a:lnTo>
                  <a:lnTo>
                    <a:pt x="7004" y="2447"/>
                  </a:lnTo>
                  <a:lnTo>
                    <a:pt x="7218" y="2420"/>
                  </a:lnTo>
                  <a:lnTo>
                    <a:pt x="7433" y="2399"/>
                  </a:lnTo>
                  <a:lnTo>
                    <a:pt x="7651" y="2388"/>
                  </a:lnTo>
                  <a:lnTo>
                    <a:pt x="7871" y="2384"/>
                  </a:lnTo>
                  <a:lnTo>
                    <a:pt x="8120" y="2389"/>
                  </a:lnTo>
                  <a:lnTo>
                    <a:pt x="8366" y="2404"/>
                  </a:lnTo>
                  <a:lnTo>
                    <a:pt x="8609" y="2429"/>
                  </a:lnTo>
                  <a:lnTo>
                    <a:pt x="8849" y="2464"/>
                  </a:lnTo>
                  <a:lnTo>
                    <a:pt x="9086" y="2510"/>
                  </a:lnTo>
                  <a:lnTo>
                    <a:pt x="9319" y="2564"/>
                  </a:lnTo>
                  <a:lnTo>
                    <a:pt x="9549" y="2628"/>
                  </a:lnTo>
                  <a:lnTo>
                    <a:pt x="9775" y="2700"/>
                  </a:lnTo>
                  <a:lnTo>
                    <a:pt x="9997" y="2781"/>
                  </a:lnTo>
                  <a:lnTo>
                    <a:pt x="10215" y="2871"/>
                  </a:lnTo>
                  <a:lnTo>
                    <a:pt x="10428" y="2969"/>
                  </a:lnTo>
                  <a:lnTo>
                    <a:pt x="10637" y="3076"/>
                  </a:lnTo>
                  <a:lnTo>
                    <a:pt x="10840" y="3191"/>
                  </a:lnTo>
                  <a:lnTo>
                    <a:pt x="11039" y="3313"/>
                  </a:lnTo>
                  <a:lnTo>
                    <a:pt x="11232" y="3442"/>
                  </a:lnTo>
                  <a:lnTo>
                    <a:pt x="11420" y="3580"/>
                  </a:lnTo>
                  <a:lnTo>
                    <a:pt x="11601" y="3724"/>
                  </a:lnTo>
                  <a:lnTo>
                    <a:pt x="11778" y="3875"/>
                  </a:lnTo>
                  <a:lnTo>
                    <a:pt x="11948" y="4033"/>
                  </a:lnTo>
                  <a:lnTo>
                    <a:pt x="12112" y="4198"/>
                  </a:lnTo>
                  <a:lnTo>
                    <a:pt x="12269" y="4369"/>
                  </a:lnTo>
                  <a:lnTo>
                    <a:pt x="12420" y="4546"/>
                  </a:lnTo>
                  <a:lnTo>
                    <a:pt x="12563" y="4729"/>
                  </a:lnTo>
                  <a:lnTo>
                    <a:pt x="12699" y="4917"/>
                  </a:lnTo>
                  <a:lnTo>
                    <a:pt x="12828" y="5112"/>
                  </a:lnTo>
                  <a:lnTo>
                    <a:pt x="12950" y="5312"/>
                  </a:lnTo>
                  <a:lnTo>
                    <a:pt x="13063" y="5516"/>
                  </a:lnTo>
                  <a:lnTo>
                    <a:pt x="13169" y="5725"/>
                  </a:lnTo>
                  <a:lnTo>
                    <a:pt x="13267" y="5939"/>
                  </a:lnTo>
                  <a:lnTo>
                    <a:pt x="13355" y="6158"/>
                  </a:lnTo>
                  <a:lnTo>
                    <a:pt x="13436" y="6381"/>
                  </a:lnTo>
                  <a:lnTo>
                    <a:pt x="13508" y="6607"/>
                  </a:lnTo>
                  <a:lnTo>
                    <a:pt x="15954" y="6607"/>
                  </a:lnTo>
                  <a:lnTo>
                    <a:pt x="15875" y="6257"/>
                  </a:lnTo>
                  <a:lnTo>
                    <a:pt x="15781" y="5912"/>
                  </a:lnTo>
                  <a:lnTo>
                    <a:pt x="15671" y="5573"/>
                  </a:lnTo>
                  <a:lnTo>
                    <a:pt x="15550" y="5241"/>
                  </a:lnTo>
                  <a:lnTo>
                    <a:pt x="15413" y="4916"/>
                  </a:lnTo>
                  <a:lnTo>
                    <a:pt x="15264" y="4597"/>
                  </a:lnTo>
                  <a:lnTo>
                    <a:pt x="15102" y="4287"/>
                  </a:lnTo>
                  <a:lnTo>
                    <a:pt x="14926" y="3985"/>
                  </a:lnTo>
                  <a:lnTo>
                    <a:pt x="14740" y="3690"/>
                  </a:lnTo>
                  <a:lnTo>
                    <a:pt x="14541" y="3404"/>
                  </a:lnTo>
                  <a:lnTo>
                    <a:pt x="14330" y="3128"/>
                  </a:lnTo>
                  <a:lnTo>
                    <a:pt x="14109" y="2860"/>
                  </a:lnTo>
                  <a:lnTo>
                    <a:pt x="13876" y="2602"/>
                  </a:lnTo>
                  <a:lnTo>
                    <a:pt x="13634" y="2354"/>
                  </a:lnTo>
                  <a:lnTo>
                    <a:pt x="13381" y="2117"/>
                  </a:lnTo>
                  <a:lnTo>
                    <a:pt x="13118" y="1890"/>
                  </a:lnTo>
                  <a:lnTo>
                    <a:pt x="12847" y="1674"/>
                  </a:lnTo>
                  <a:lnTo>
                    <a:pt x="12565" y="1470"/>
                  </a:lnTo>
                  <a:lnTo>
                    <a:pt x="12275" y="1277"/>
                  </a:lnTo>
                  <a:lnTo>
                    <a:pt x="11977" y="1096"/>
                  </a:lnTo>
                  <a:lnTo>
                    <a:pt x="11671" y="928"/>
                  </a:lnTo>
                  <a:lnTo>
                    <a:pt x="11357" y="773"/>
                  </a:lnTo>
                  <a:lnTo>
                    <a:pt x="11036" y="631"/>
                  </a:lnTo>
                  <a:lnTo>
                    <a:pt x="10707" y="502"/>
                  </a:lnTo>
                  <a:lnTo>
                    <a:pt x="10373" y="387"/>
                  </a:lnTo>
                  <a:lnTo>
                    <a:pt x="10031" y="287"/>
                  </a:lnTo>
                  <a:lnTo>
                    <a:pt x="9684" y="201"/>
                  </a:lnTo>
                  <a:lnTo>
                    <a:pt x="9331" y="129"/>
                  </a:lnTo>
                  <a:lnTo>
                    <a:pt x="8973" y="73"/>
                  </a:lnTo>
                  <a:lnTo>
                    <a:pt x="8611" y="33"/>
                  </a:lnTo>
                  <a:lnTo>
                    <a:pt x="8242" y="8"/>
                  </a:lnTo>
                  <a:lnTo>
                    <a:pt x="7871" y="0"/>
                  </a:lnTo>
                  <a:close/>
                  <a:moveTo>
                    <a:pt x="7203" y="891"/>
                  </a:moveTo>
                  <a:lnTo>
                    <a:pt x="7200" y="869"/>
                  </a:lnTo>
                  <a:lnTo>
                    <a:pt x="7197" y="850"/>
                  </a:lnTo>
                  <a:lnTo>
                    <a:pt x="7193" y="833"/>
                  </a:lnTo>
                  <a:lnTo>
                    <a:pt x="7189" y="819"/>
                  </a:lnTo>
                  <a:lnTo>
                    <a:pt x="7184" y="806"/>
                  </a:lnTo>
                  <a:lnTo>
                    <a:pt x="7179" y="796"/>
                  </a:lnTo>
                  <a:lnTo>
                    <a:pt x="7172" y="788"/>
                  </a:lnTo>
                  <a:lnTo>
                    <a:pt x="7167" y="781"/>
                  </a:lnTo>
                  <a:lnTo>
                    <a:pt x="7161" y="776"/>
                  </a:lnTo>
                  <a:lnTo>
                    <a:pt x="7156" y="772"/>
                  </a:lnTo>
                  <a:lnTo>
                    <a:pt x="7150" y="769"/>
                  </a:lnTo>
                  <a:lnTo>
                    <a:pt x="7145" y="767"/>
                  </a:lnTo>
                  <a:lnTo>
                    <a:pt x="7135" y="766"/>
                  </a:lnTo>
                  <a:lnTo>
                    <a:pt x="7127" y="765"/>
                  </a:lnTo>
                  <a:lnTo>
                    <a:pt x="7122" y="765"/>
                  </a:lnTo>
                  <a:lnTo>
                    <a:pt x="7117" y="766"/>
                  </a:lnTo>
                  <a:lnTo>
                    <a:pt x="7106" y="767"/>
                  </a:lnTo>
                  <a:lnTo>
                    <a:pt x="7098" y="770"/>
                  </a:lnTo>
                  <a:lnTo>
                    <a:pt x="7091" y="773"/>
                  </a:lnTo>
                  <a:lnTo>
                    <a:pt x="7085" y="776"/>
                  </a:lnTo>
                  <a:lnTo>
                    <a:pt x="7080" y="780"/>
                  </a:lnTo>
                  <a:lnTo>
                    <a:pt x="7076" y="785"/>
                  </a:lnTo>
                  <a:lnTo>
                    <a:pt x="7072" y="789"/>
                  </a:lnTo>
                  <a:lnTo>
                    <a:pt x="7070" y="794"/>
                  </a:lnTo>
                  <a:lnTo>
                    <a:pt x="7067" y="800"/>
                  </a:lnTo>
                  <a:lnTo>
                    <a:pt x="7064" y="809"/>
                  </a:lnTo>
                  <a:lnTo>
                    <a:pt x="7061" y="820"/>
                  </a:lnTo>
                  <a:lnTo>
                    <a:pt x="7059" y="832"/>
                  </a:lnTo>
                  <a:lnTo>
                    <a:pt x="7057" y="847"/>
                  </a:lnTo>
                  <a:lnTo>
                    <a:pt x="7057" y="864"/>
                  </a:lnTo>
                  <a:lnTo>
                    <a:pt x="7057" y="884"/>
                  </a:lnTo>
                  <a:lnTo>
                    <a:pt x="7059" y="906"/>
                  </a:lnTo>
                  <a:lnTo>
                    <a:pt x="7125" y="1570"/>
                  </a:lnTo>
                  <a:lnTo>
                    <a:pt x="7127" y="1585"/>
                  </a:lnTo>
                  <a:lnTo>
                    <a:pt x="7130" y="1601"/>
                  </a:lnTo>
                  <a:lnTo>
                    <a:pt x="7132" y="1610"/>
                  </a:lnTo>
                  <a:lnTo>
                    <a:pt x="7135" y="1620"/>
                  </a:lnTo>
                  <a:lnTo>
                    <a:pt x="7138" y="1629"/>
                  </a:lnTo>
                  <a:lnTo>
                    <a:pt x="7141" y="1638"/>
                  </a:lnTo>
                  <a:lnTo>
                    <a:pt x="7147" y="1647"/>
                  </a:lnTo>
                  <a:lnTo>
                    <a:pt x="7152" y="1655"/>
                  </a:lnTo>
                  <a:lnTo>
                    <a:pt x="7158" y="1662"/>
                  </a:lnTo>
                  <a:lnTo>
                    <a:pt x="7164" y="1668"/>
                  </a:lnTo>
                  <a:lnTo>
                    <a:pt x="7172" y="1674"/>
                  </a:lnTo>
                  <a:lnTo>
                    <a:pt x="7181" y="1678"/>
                  </a:lnTo>
                  <a:lnTo>
                    <a:pt x="7190" y="1680"/>
                  </a:lnTo>
                  <a:lnTo>
                    <a:pt x="7200" y="1681"/>
                  </a:lnTo>
                  <a:lnTo>
                    <a:pt x="7204" y="1681"/>
                  </a:lnTo>
                  <a:lnTo>
                    <a:pt x="7208" y="1680"/>
                  </a:lnTo>
                  <a:lnTo>
                    <a:pt x="7216" y="1679"/>
                  </a:lnTo>
                  <a:lnTo>
                    <a:pt x="7223" y="1678"/>
                  </a:lnTo>
                  <a:lnTo>
                    <a:pt x="7229" y="1675"/>
                  </a:lnTo>
                  <a:lnTo>
                    <a:pt x="7235" y="1672"/>
                  </a:lnTo>
                  <a:lnTo>
                    <a:pt x="7242" y="1667"/>
                  </a:lnTo>
                  <a:lnTo>
                    <a:pt x="7247" y="1663"/>
                  </a:lnTo>
                  <a:lnTo>
                    <a:pt x="7251" y="1658"/>
                  </a:lnTo>
                  <a:lnTo>
                    <a:pt x="7255" y="1652"/>
                  </a:lnTo>
                  <a:lnTo>
                    <a:pt x="7260" y="1644"/>
                  </a:lnTo>
                  <a:lnTo>
                    <a:pt x="7263" y="1633"/>
                  </a:lnTo>
                  <a:lnTo>
                    <a:pt x="7266" y="1623"/>
                  </a:lnTo>
                  <a:lnTo>
                    <a:pt x="7268" y="1611"/>
                  </a:lnTo>
                  <a:lnTo>
                    <a:pt x="7270" y="1599"/>
                  </a:lnTo>
                  <a:lnTo>
                    <a:pt x="7270" y="1586"/>
                  </a:lnTo>
                  <a:lnTo>
                    <a:pt x="7270" y="1571"/>
                  </a:lnTo>
                  <a:lnTo>
                    <a:pt x="7269" y="1556"/>
                  </a:lnTo>
                  <a:lnTo>
                    <a:pt x="7203" y="891"/>
                  </a:lnTo>
                  <a:close/>
                  <a:moveTo>
                    <a:pt x="10336" y="1145"/>
                  </a:moveTo>
                  <a:lnTo>
                    <a:pt x="10329" y="1143"/>
                  </a:lnTo>
                  <a:lnTo>
                    <a:pt x="10323" y="1141"/>
                  </a:lnTo>
                  <a:lnTo>
                    <a:pt x="10317" y="1140"/>
                  </a:lnTo>
                  <a:lnTo>
                    <a:pt x="10311" y="1140"/>
                  </a:lnTo>
                  <a:lnTo>
                    <a:pt x="10304" y="1141"/>
                  </a:lnTo>
                  <a:lnTo>
                    <a:pt x="10296" y="1143"/>
                  </a:lnTo>
                  <a:lnTo>
                    <a:pt x="10289" y="1146"/>
                  </a:lnTo>
                  <a:lnTo>
                    <a:pt x="10283" y="1150"/>
                  </a:lnTo>
                  <a:lnTo>
                    <a:pt x="10277" y="1155"/>
                  </a:lnTo>
                  <a:lnTo>
                    <a:pt x="10271" y="1160"/>
                  </a:lnTo>
                  <a:lnTo>
                    <a:pt x="10264" y="1167"/>
                  </a:lnTo>
                  <a:lnTo>
                    <a:pt x="10259" y="1175"/>
                  </a:lnTo>
                  <a:lnTo>
                    <a:pt x="10249" y="1191"/>
                  </a:lnTo>
                  <a:lnTo>
                    <a:pt x="10240" y="1210"/>
                  </a:lnTo>
                  <a:lnTo>
                    <a:pt x="10231" y="1229"/>
                  </a:lnTo>
                  <a:lnTo>
                    <a:pt x="10224" y="1247"/>
                  </a:lnTo>
                  <a:lnTo>
                    <a:pt x="10005" y="1877"/>
                  </a:lnTo>
                  <a:lnTo>
                    <a:pt x="10000" y="1894"/>
                  </a:lnTo>
                  <a:lnTo>
                    <a:pt x="9996" y="1913"/>
                  </a:lnTo>
                  <a:lnTo>
                    <a:pt x="9994" y="1923"/>
                  </a:lnTo>
                  <a:lnTo>
                    <a:pt x="9993" y="1932"/>
                  </a:lnTo>
                  <a:lnTo>
                    <a:pt x="9993" y="1943"/>
                  </a:lnTo>
                  <a:lnTo>
                    <a:pt x="9993" y="1953"/>
                  </a:lnTo>
                  <a:lnTo>
                    <a:pt x="9994" y="1962"/>
                  </a:lnTo>
                  <a:lnTo>
                    <a:pt x="9996" y="1972"/>
                  </a:lnTo>
                  <a:lnTo>
                    <a:pt x="9999" y="1980"/>
                  </a:lnTo>
                  <a:lnTo>
                    <a:pt x="10003" y="1988"/>
                  </a:lnTo>
                  <a:lnTo>
                    <a:pt x="10010" y="1995"/>
                  </a:lnTo>
                  <a:lnTo>
                    <a:pt x="10016" y="2002"/>
                  </a:lnTo>
                  <a:lnTo>
                    <a:pt x="10025" y="2008"/>
                  </a:lnTo>
                  <a:lnTo>
                    <a:pt x="10035" y="2012"/>
                  </a:lnTo>
                  <a:lnTo>
                    <a:pt x="10042" y="2014"/>
                  </a:lnTo>
                  <a:lnTo>
                    <a:pt x="10047" y="2015"/>
                  </a:lnTo>
                  <a:lnTo>
                    <a:pt x="10053" y="2016"/>
                  </a:lnTo>
                  <a:lnTo>
                    <a:pt x="10058" y="2016"/>
                  </a:lnTo>
                  <a:lnTo>
                    <a:pt x="10067" y="2016"/>
                  </a:lnTo>
                  <a:lnTo>
                    <a:pt x="10076" y="2014"/>
                  </a:lnTo>
                  <a:lnTo>
                    <a:pt x="10083" y="2010"/>
                  </a:lnTo>
                  <a:lnTo>
                    <a:pt x="10090" y="2006"/>
                  </a:lnTo>
                  <a:lnTo>
                    <a:pt x="10097" y="2001"/>
                  </a:lnTo>
                  <a:lnTo>
                    <a:pt x="10103" y="1994"/>
                  </a:lnTo>
                  <a:lnTo>
                    <a:pt x="10110" y="1988"/>
                  </a:lnTo>
                  <a:lnTo>
                    <a:pt x="10115" y="1981"/>
                  </a:lnTo>
                  <a:lnTo>
                    <a:pt x="10124" y="1967"/>
                  </a:lnTo>
                  <a:lnTo>
                    <a:pt x="10132" y="1951"/>
                  </a:lnTo>
                  <a:lnTo>
                    <a:pt x="10138" y="1938"/>
                  </a:lnTo>
                  <a:lnTo>
                    <a:pt x="10143" y="1925"/>
                  </a:lnTo>
                  <a:lnTo>
                    <a:pt x="10361" y="1295"/>
                  </a:lnTo>
                  <a:lnTo>
                    <a:pt x="10369" y="1272"/>
                  </a:lnTo>
                  <a:lnTo>
                    <a:pt x="10374" y="1252"/>
                  </a:lnTo>
                  <a:lnTo>
                    <a:pt x="10378" y="1235"/>
                  </a:lnTo>
                  <a:lnTo>
                    <a:pt x="10379" y="1219"/>
                  </a:lnTo>
                  <a:lnTo>
                    <a:pt x="10380" y="1206"/>
                  </a:lnTo>
                  <a:lnTo>
                    <a:pt x="10379" y="1193"/>
                  </a:lnTo>
                  <a:lnTo>
                    <a:pt x="10377" y="1184"/>
                  </a:lnTo>
                  <a:lnTo>
                    <a:pt x="10374" y="1175"/>
                  </a:lnTo>
                  <a:lnTo>
                    <a:pt x="10370" y="1169"/>
                  </a:lnTo>
                  <a:lnTo>
                    <a:pt x="10365" y="1162"/>
                  </a:lnTo>
                  <a:lnTo>
                    <a:pt x="10360" y="1157"/>
                  </a:lnTo>
                  <a:lnTo>
                    <a:pt x="10355" y="1153"/>
                  </a:lnTo>
                  <a:lnTo>
                    <a:pt x="10345" y="1148"/>
                  </a:lnTo>
                  <a:lnTo>
                    <a:pt x="10336" y="1145"/>
                  </a:lnTo>
                  <a:close/>
                  <a:moveTo>
                    <a:pt x="13604" y="4347"/>
                  </a:moveTo>
                  <a:lnTo>
                    <a:pt x="13814" y="4137"/>
                  </a:lnTo>
                  <a:lnTo>
                    <a:pt x="13545" y="4260"/>
                  </a:lnTo>
                  <a:lnTo>
                    <a:pt x="13604" y="4347"/>
                  </a:lnTo>
                  <a:close/>
                  <a:moveTo>
                    <a:pt x="2513" y="4809"/>
                  </a:moveTo>
                  <a:lnTo>
                    <a:pt x="1585" y="4180"/>
                  </a:lnTo>
                  <a:lnTo>
                    <a:pt x="1466" y="4355"/>
                  </a:lnTo>
                  <a:lnTo>
                    <a:pt x="1263" y="4218"/>
                  </a:lnTo>
                  <a:lnTo>
                    <a:pt x="1652" y="3639"/>
                  </a:lnTo>
                  <a:lnTo>
                    <a:pt x="1856" y="3777"/>
                  </a:lnTo>
                  <a:lnTo>
                    <a:pt x="1738" y="3952"/>
                  </a:lnTo>
                  <a:lnTo>
                    <a:pt x="2667" y="4580"/>
                  </a:lnTo>
                  <a:lnTo>
                    <a:pt x="2513" y="4809"/>
                  </a:lnTo>
                  <a:close/>
                  <a:moveTo>
                    <a:pt x="3262" y="3848"/>
                  </a:moveTo>
                  <a:lnTo>
                    <a:pt x="2312" y="2862"/>
                  </a:lnTo>
                  <a:lnTo>
                    <a:pt x="2727" y="2460"/>
                  </a:lnTo>
                  <a:lnTo>
                    <a:pt x="2898" y="2638"/>
                  </a:lnTo>
                  <a:lnTo>
                    <a:pt x="2682" y="2848"/>
                  </a:lnTo>
                  <a:lnTo>
                    <a:pt x="2888" y="3064"/>
                  </a:lnTo>
                  <a:lnTo>
                    <a:pt x="3093" y="2865"/>
                  </a:lnTo>
                  <a:lnTo>
                    <a:pt x="3263" y="3043"/>
                  </a:lnTo>
                  <a:lnTo>
                    <a:pt x="3059" y="3242"/>
                  </a:lnTo>
                  <a:lnTo>
                    <a:pt x="3288" y="3479"/>
                  </a:lnTo>
                  <a:lnTo>
                    <a:pt x="3506" y="3269"/>
                  </a:lnTo>
                  <a:lnTo>
                    <a:pt x="3677" y="3447"/>
                  </a:lnTo>
                  <a:lnTo>
                    <a:pt x="3262" y="3848"/>
                  </a:lnTo>
                  <a:close/>
                  <a:moveTo>
                    <a:pt x="4534" y="2833"/>
                  </a:moveTo>
                  <a:lnTo>
                    <a:pt x="4507" y="2849"/>
                  </a:lnTo>
                  <a:lnTo>
                    <a:pt x="4480" y="2863"/>
                  </a:lnTo>
                  <a:lnTo>
                    <a:pt x="4454" y="2874"/>
                  </a:lnTo>
                  <a:lnTo>
                    <a:pt x="4428" y="2885"/>
                  </a:lnTo>
                  <a:lnTo>
                    <a:pt x="4403" y="2892"/>
                  </a:lnTo>
                  <a:lnTo>
                    <a:pt x="4379" y="2897"/>
                  </a:lnTo>
                  <a:lnTo>
                    <a:pt x="4367" y="2899"/>
                  </a:lnTo>
                  <a:lnTo>
                    <a:pt x="4355" y="2900"/>
                  </a:lnTo>
                  <a:lnTo>
                    <a:pt x="4343" y="2901"/>
                  </a:lnTo>
                  <a:lnTo>
                    <a:pt x="4331" y="2901"/>
                  </a:lnTo>
                  <a:lnTo>
                    <a:pt x="4311" y="2900"/>
                  </a:lnTo>
                  <a:lnTo>
                    <a:pt x="4292" y="2898"/>
                  </a:lnTo>
                  <a:lnTo>
                    <a:pt x="4272" y="2895"/>
                  </a:lnTo>
                  <a:lnTo>
                    <a:pt x="4254" y="2889"/>
                  </a:lnTo>
                  <a:lnTo>
                    <a:pt x="4235" y="2882"/>
                  </a:lnTo>
                  <a:lnTo>
                    <a:pt x="4217" y="2874"/>
                  </a:lnTo>
                  <a:lnTo>
                    <a:pt x="4199" y="2864"/>
                  </a:lnTo>
                  <a:lnTo>
                    <a:pt x="4182" y="2852"/>
                  </a:lnTo>
                  <a:lnTo>
                    <a:pt x="4164" y="2840"/>
                  </a:lnTo>
                  <a:lnTo>
                    <a:pt x="4148" y="2826"/>
                  </a:lnTo>
                  <a:lnTo>
                    <a:pt x="4131" y="2809"/>
                  </a:lnTo>
                  <a:lnTo>
                    <a:pt x="4114" y="2791"/>
                  </a:lnTo>
                  <a:lnTo>
                    <a:pt x="4098" y="2773"/>
                  </a:lnTo>
                  <a:lnTo>
                    <a:pt x="4082" y="2752"/>
                  </a:lnTo>
                  <a:lnTo>
                    <a:pt x="4066" y="2729"/>
                  </a:lnTo>
                  <a:lnTo>
                    <a:pt x="4051" y="2705"/>
                  </a:lnTo>
                  <a:lnTo>
                    <a:pt x="3711" y="2160"/>
                  </a:lnTo>
                  <a:lnTo>
                    <a:pt x="3700" y="2142"/>
                  </a:lnTo>
                  <a:lnTo>
                    <a:pt x="3691" y="2125"/>
                  </a:lnTo>
                  <a:lnTo>
                    <a:pt x="3681" y="2107"/>
                  </a:lnTo>
                  <a:lnTo>
                    <a:pt x="3672" y="2091"/>
                  </a:lnTo>
                  <a:lnTo>
                    <a:pt x="3665" y="2073"/>
                  </a:lnTo>
                  <a:lnTo>
                    <a:pt x="3658" y="2057"/>
                  </a:lnTo>
                  <a:lnTo>
                    <a:pt x="3651" y="2040"/>
                  </a:lnTo>
                  <a:lnTo>
                    <a:pt x="3646" y="2024"/>
                  </a:lnTo>
                  <a:lnTo>
                    <a:pt x="3641" y="2008"/>
                  </a:lnTo>
                  <a:lnTo>
                    <a:pt x="3637" y="1992"/>
                  </a:lnTo>
                  <a:lnTo>
                    <a:pt x="3634" y="1977"/>
                  </a:lnTo>
                  <a:lnTo>
                    <a:pt x="3632" y="1961"/>
                  </a:lnTo>
                  <a:lnTo>
                    <a:pt x="3631" y="1946"/>
                  </a:lnTo>
                  <a:lnTo>
                    <a:pt x="3630" y="1930"/>
                  </a:lnTo>
                  <a:lnTo>
                    <a:pt x="3630" y="1916"/>
                  </a:lnTo>
                  <a:lnTo>
                    <a:pt x="3630" y="1901"/>
                  </a:lnTo>
                  <a:lnTo>
                    <a:pt x="3632" y="1883"/>
                  </a:lnTo>
                  <a:lnTo>
                    <a:pt x="3635" y="1865"/>
                  </a:lnTo>
                  <a:lnTo>
                    <a:pt x="3639" y="1846"/>
                  </a:lnTo>
                  <a:lnTo>
                    <a:pt x="3644" y="1830"/>
                  </a:lnTo>
                  <a:lnTo>
                    <a:pt x="3651" y="1812"/>
                  </a:lnTo>
                  <a:lnTo>
                    <a:pt x="3659" y="1796"/>
                  </a:lnTo>
                  <a:lnTo>
                    <a:pt x="3668" y="1780"/>
                  </a:lnTo>
                  <a:lnTo>
                    <a:pt x="3678" y="1764"/>
                  </a:lnTo>
                  <a:lnTo>
                    <a:pt x="3689" y="1748"/>
                  </a:lnTo>
                  <a:lnTo>
                    <a:pt x="3702" y="1734"/>
                  </a:lnTo>
                  <a:lnTo>
                    <a:pt x="3715" y="1718"/>
                  </a:lnTo>
                  <a:lnTo>
                    <a:pt x="3731" y="1704"/>
                  </a:lnTo>
                  <a:lnTo>
                    <a:pt x="3746" y="1690"/>
                  </a:lnTo>
                  <a:lnTo>
                    <a:pt x="3764" y="1677"/>
                  </a:lnTo>
                  <a:lnTo>
                    <a:pt x="3782" y="1663"/>
                  </a:lnTo>
                  <a:lnTo>
                    <a:pt x="3802" y="1651"/>
                  </a:lnTo>
                  <a:lnTo>
                    <a:pt x="3816" y="1642"/>
                  </a:lnTo>
                  <a:lnTo>
                    <a:pt x="3832" y="1633"/>
                  </a:lnTo>
                  <a:lnTo>
                    <a:pt x="3847" y="1625"/>
                  </a:lnTo>
                  <a:lnTo>
                    <a:pt x="3862" y="1619"/>
                  </a:lnTo>
                  <a:lnTo>
                    <a:pt x="3877" y="1613"/>
                  </a:lnTo>
                  <a:lnTo>
                    <a:pt x="3892" y="1607"/>
                  </a:lnTo>
                  <a:lnTo>
                    <a:pt x="3906" y="1602"/>
                  </a:lnTo>
                  <a:lnTo>
                    <a:pt x="3921" y="1598"/>
                  </a:lnTo>
                  <a:lnTo>
                    <a:pt x="3935" y="1595"/>
                  </a:lnTo>
                  <a:lnTo>
                    <a:pt x="3949" y="1593"/>
                  </a:lnTo>
                  <a:lnTo>
                    <a:pt x="3964" y="1592"/>
                  </a:lnTo>
                  <a:lnTo>
                    <a:pt x="3977" y="1591"/>
                  </a:lnTo>
                  <a:lnTo>
                    <a:pt x="3991" y="1591"/>
                  </a:lnTo>
                  <a:lnTo>
                    <a:pt x="4004" y="1591"/>
                  </a:lnTo>
                  <a:lnTo>
                    <a:pt x="4018" y="1593"/>
                  </a:lnTo>
                  <a:lnTo>
                    <a:pt x="4031" y="1595"/>
                  </a:lnTo>
                  <a:lnTo>
                    <a:pt x="4044" y="1597"/>
                  </a:lnTo>
                  <a:lnTo>
                    <a:pt x="4057" y="1601"/>
                  </a:lnTo>
                  <a:lnTo>
                    <a:pt x="4069" y="1605"/>
                  </a:lnTo>
                  <a:lnTo>
                    <a:pt x="4082" y="1610"/>
                  </a:lnTo>
                  <a:lnTo>
                    <a:pt x="4094" y="1616"/>
                  </a:lnTo>
                  <a:lnTo>
                    <a:pt x="4105" y="1623"/>
                  </a:lnTo>
                  <a:lnTo>
                    <a:pt x="4117" y="1630"/>
                  </a:lnTo>
                  <a:lnTo>
                    <a:pt x="4128" y="1637"/>
                  </a:lnTo>
                  <a:lnTo>
                    <a:pt x="4139" y="1647"/>
                  </a:lnTo>
                  <a:lnTo>
                    <a:pt x="4150" y="1656"/>
                  </a:lnTo>
                  <a:lnTo>
                    <a:pt x="4160" y="1665"/>
                  </a:lnTo>
                  <a:lnTo>
                    <a:pt x="4170" y="1677"/>
                  </a:lnTo>
                  <a:lnTo>
                    <a:pt x="4180" y="1688"/>
                  </a:lnTo>
                  <a:lnTo>
                    <a:pt x="4190" y="1701"/>
                  </a:lnTo>
                  <a:lnTo>
                    <a:pt x="4198" y="1713"/>
                  </a:lnTo>
                  <a:lnTo>
                    <a:pt x="4207" y="1726"/>
                  </a:lnTo>
                  <a:lnTo>
                    <a:pt x="4300" y="1876"/>
                  </a:lnTo>
                  <a:lnTo>
                    <a:pt x="4076" y="2016"/>
                  </a:lnTo>
                  <a:lnTo>
                    <a:pt x="4004" y="1899"/>
                  </a:lnTo>
                  <a:lnTo>
                    <a:pt x="3999" y="1892"/>
                  </a:lnTo>
                  <a:lnTo>
                    <a:pt x="3993" y="1884"/>
                  </a:lnTo>
                  <a:lnTo>
                    <a:pt x="3987" y="1874"/>
                  </a:lnTo>
                  <a:lnTo>
                    <a:pt x="3978" y="1866"/>
                  </a:lnTo>
                  <a:lnTo>
                    <a:pt x="3970" y="1859"/>
                  </a:lnTo>
                  <a:lnTo>
                    <a:pt x="3962" y="1853"/>
                  </a:lnTo>
                  <a:lnTo>
                    <a:pt x="3958" y="1851"/>
                  </a:lnTo>
                  <a:lnTo>
                    <a:pt x="3954" y="1849"/>
                  </a:lnTo>
                  <a:lnTo>
                    <a:pt x="3948" y="1847"/>
                  </a:lnTo>
                  <a:lnTo>
                    <a:pt x="3944" y="1847"/>
                  </a:lnTo>
                  <a:lnTo>
                    <a:pt x="3938" y="1849"/>
                  </a:lnTo>
                  <a:lnTo>
                    <a:pt x="3931" y="1850"/>
                  </a:lnTo>
                  <a:lnTo>
                    <a:pt x="3924" y="1854"/>
                  </a:lnTo>
                  <a:lnTo>
                    <a:pt x="3916" y="1858"/>
                  </a:lnTo>
                  <a:lnTo>
                    <a:pt x="3907" y="1864"/>
                  </a:lnTo>
                  <a:lnTo>
                    <a:pt x="3901" y="1869"/>
                  </a:lnTo>
                  <a:lnTo>
                    <a:pt x="3896" y="1874"/>
                  </a:lnTo>
                  <a:lnTo>
                    <a:pt x="3893" y="1880"/>
                  </a:lnTo>
                  <a:lnTo>
                    <a:pt x="3891" y="1885"/>
                  </a:lnTo>
                  <a:lnTo>
                    <a:pt x="3891" y="1890"/>
                  </a:lnTo>
                  <a:lnTo>
                    <a:pt x="3891" y="1895"/>
                  </a:lnTo>
                  <a:lnTo>
                    <a:pt x="3891" y="1900"/>
                  </a:lnTo>
                  <a:lnTo>
                    <a:pt x="3894" y="1914"/>
                  </a:lnTo>
                  <a:lnTo>
                    <a:pt x="3899" y="1929"/>
                  </a:lnTo>
                  <a:lnTo>
                    <a:pt x="3906" y="1946"/>
                  </a:lnTo>
                  <a:lnTo>
                    <a:pt x="3914" y="1962"/>
                  </a:lnTo>
                  <a:lnTo>
                    <a:pt x="3934" y="1999"/>
                  </a:lnTo>
                  <a:lnTo>
                    <a:pt x="3955" y="2033"/>
                  </a:lnTo>
                  <a:lnTo>
                    <a:pt x="4284" y="2562"/>
                  </a:lnTo>
                  <a:lnTo>
                    <a:pt x="4302" y="2588"/>
                  </a:lnTo>
                  <a:lnTo>
                    <a:pt x="4318" y="2608"/>
                  </a:lnTo>
                  <a:lnTo>
                    <a:pt x="4331" y="2624"/>
                  </a:lnTo>
                  <a:lnTo>
                    <a:pt x="4343" y="2635"/>
                  </a:lnTo>
                  <a:lnTo>
                    <a:pt x="4353" y="2642"/>
                  </a:lnTo>
                  <a:lnTo>
                    <a:pt x="4361" y="2646"/>
                  </a:lnTo>
                  <a:lnTo>
                    <a:pt x="4367" y="2649"/>
                  </a:lnTo>
                  <a:lnTo>
                    <a:pt x="4372" y="2650"/>
                  </a:lnTo>
                  <a:lnTo>
                    <a:pt x="4378" y="2649"/>
                  </a:lnTo>
                  <a:lnTo>
                    <a:pt x="4383" y="2646"/>
                  </a:lnTo>
                  <a:lnTo>
                    <a:pt x="4390" y="2644"/>
                  </a:lnTo>
                  <a:lnTo>
                    <a:pt x="4397" y="2639"/>
                  </a:lnTo>
                  <a:lnTo>
                    <a:pt x="4403" y="2635"/>
                  </a:lnTo>
                  <a:lnTo>
                    <a:pt x="4410" y="2630"/>
                  </a:lnTo>
                  <a:lnTo>
                    <a:pt x="4414" y="2626"/>
                  </a:lnTo>
                  <a:lnTo>
                    <a:pt x="4416" y="2622"/>
                  </a:lnTo>
                  <a:lnTo>
                    <a:pt x="4419" y="2616"/>
                  </a:lnTo>
                  <a:lnTo>
                    <a:pt x="4420" y="2610"/>
                  </a:lnTo>
                  <a:lnTo>
                    <a:pt x="4421" y="2603"/>
                  </a:lnTo>
                  <a:lnTo>
                    <a:pt x="4421" y="2595"/>
                  </a:lnTo>
                  <a:lnTo>
                    <a:pt x="4420" y="2586"/>
                  </a:lnTo>
                  <a:lnTo>
                    <a:pt x="4418" y="2576"/>
                  </a:lnTo>
                  <a:lnTo>
                    <a:pt x="4414" y="2565"/>
                  </a:lnTo>
                  <a:lnTo>
                    <a:pt x="4409" y="2552"/>
                  </a:lnTo>
                  <a:lnTo>
                    <a:pt x="4401" y="2538"/>
                  </a:lnTo>
                  <a:lnTo>
                    <a:pt x="4392" y="2522"/>
                  </a:lnTo>
                  <a:lnTo>
                    <a:pt x="4320" y="2406"/>
                  </a:lnTo>
                  <a:lnTo>
                    <a:pt x="4543" y="2266"/>
                  </a:lnTo>
                  <a:lnTo>
                    <a:pt x="4644" y="2427"/>
                  </a:lnTo>
                  <a:lnTo>
                    <a:pt x="4653" y="2443"/>
                  </a:lnTo>
                  <a:lnTo>
                    <a:pt x="4661" y="2457"/>
                  </a:lnTo>
                  <a:lnTo>
                    <a:pt x="4669" y="2472"/>
                  </a:lnTo>
                  <a:lnTo>
                    <a:pt x="4675" y="2486"/>
                  </a:lnTo>
                  <a:lnTo>
                    <a:pt x="4681" y="2501"/>
                  </a:lnTo>
                  <a:lnTo>
                    <a:pt x="4686" y="2515"/>
                  </a:lnTo>
                  <a:lnTo>
                    <a:pt x="4690" y="2530"/>
                  </a:lnTo>
                  <a:lnTo>
                    <a:pt x="4693" y="2543"/>
                  </a:lnTo>
                  <a:lnTo>
                    <a:pt x="4695" y="2557"/>
                  </a:lnTo>
                  <a:lnTo>
                    <a:pt x="4697" y="2571"/>
                  </a:lnTo>
                  <a:lnTo>
                    <a:pt x="4698" y="2584"/>
                  </a:lnTo>
                  <a:lnTo>
                    <a:pt x="4698" y="2598"/>
                  </a:lnTo>
                  <a:lnTo>
                    <a:pt x="4697" y="2611"/>
                  </a:lnTo>
                  <a:lnTo>
                    <a:pt x="4696" y="2624"/>
                  </a:lnTo>
                  <a:lnTo>
                    <a:pt x="4694" y="2637"/>
                  </a:lnTo>
                  <a:lnTo>
                    <a:pt x="4691" y="2650"/>
                  </a:lnTo>
                  <a:lnTo>
                    <a:pt x="4687" y="2662"/>
                  </a:lnTo>
                  <a:lnTo>
                    <a:pt x="4683" y="2674"/>
                  </a:lnTo>
                  <a:lnTo>
                    <a:pt x="4677" y="2687"/>
                  </a:lnTo>
                  <a:lnTo>
                    <a:pt x="4671" y="2699"/>
                  </a:lnTo>
                  <a:lnTo>
                    <a:pt x="4664" y="2712"/>
                  </a:lnTo>
                  <a:lnTo>
                    <a:pt x="4656" y="2723"/>
                  </a:lnTo>
                  <a:lnTo>
                    <a:pt x="4648" y="2734"/>
                  </a:lnTo>
                  <a:lnTo>
                    <a:pt x="4639" y="2746"/>
                  </a:lnTo>
                  <a:lnTo>
                    <a:pt x="4628" y="2757"/>
                  </a:lnTo>
                  <a:lnTo>
                    <a:pt x="4617" y="2769"/>
                  </a:lnTo>
                  <a:lnTo>
                    <a:pt x="4605" y="2780"/>
                  </a:lnTo>
                  <a:lnTo>
                    <a:pt x="4592" y="2791"/>
                  </a:lnTo>
                  <a:lnTo>
                    <a:pt x="4579" y="2802"/>
                  </a:lnTo>
                  <a:lnTo>
                    <a:pt x="4564" y="2812"/>
                  </a:lnTo>
                  <a:lnTo>
                    <a:pt x="4550" y="2822"/>
                  </a:lnTo>
                  <a:lnTo>
                    <a:pt x="4534" y="2833"/>
                  </a:lnTo>
                  <a:close/>
                  <a:moveTo>
                    <a:pt x="5806" y="2217"/>
                  </a:moveTo>
                  <a:lnTo>
                    <a:pt x="5487" y="1660"/>
                  </a:lnTo>
                  <a:lnTo>
                    <a:pt x="5692" y="2256"/>
                  </a:lnTo>
                  <a:lnTo>
                    <a:pt x="5453" y="2339"/>
                  </a:lnTo>
                  <a:lnTo>
                    <a:pt x="5007" y="1043"/>
                  </a:lnTo>
                  <a:lnTo>
                    <a:pt x="5321" y="935"/>
                  </a:lnTo>
                  <a:lnTo>
                    <a:pt x="5635" y="1477"/>
                  </a:lnTo>
                  <a:lnTo>
                    <a:pt x="5435" y="895"/>
                  </a:lnTo>
                  <a:lnTo>
                    <a:pt x="5685" y="808"/>
                  </a:lnTo>
                  <a:lnTo>
                    <a:pt x="6130" y="2104"/>
                  </a:lnTo>
                  <a:lnTo>
                    <a:pt x="5806" y="2217"/>
                  </a:lnTo>
                  <a:close/>
                  <a:moveTo>
                    <a:pt x="7231" y="1916"/>
                  </a:moveTo>
                  <a:lnTo>
                    <a:pt x="7216" y="1917"/>
                  </a:lnTo>
                  <a:lnTo>
                    <a:pt x="7201" y="1918"/>
                  </a:lnTo>
                  <a:lnTo>
                    <a:pt x="7186" y="1919"/>
                  </a:lnTo>
                  <a:lnTo>
                    <a:pt x="7172" y="1919"/>
                  </a:lnTo>
                  <a:lnTo>
                    <a:pt x="7154" y="1919"/>
                  </a:lnTo>
                  <a:lnTo>
                    <a:pt x="7136" y="1918"/>
                  </a:lnTo>
                  <a:lnTo>
                    <a:pt x="7120" y="1916"/>
                  </a:lnTo>
                  <a:lnTo>
                    <a:pt x="7103" y="1914"/>
                  </a:lnTo>
                  <a:lnTo>
                    <a:pt x="7088" y="1911"/>
                  </a:lnTo>
                  <a:lnTo>
                    <a:pt x="7072" y="1908"/>
                  </a:lnTo>
                  <a:lnTo>
                    <a:pt x="7058" y="1903"/>
                  </a:lnTo>
                  <a:lnTo>
                    <a:pt x="7043" y="1898"/>
                  </a:lnTo>
                  <a:lnTo>
                    <a:pt x="7029" y="1893"/>
                  </a:lnTo>
                  <a:lnTo>
                    <a:pt x="7016" y="1887"/>
                  </a:lnTo>
                  <a:lnTo>
                    <a:pt x="7003" y="1880"/>
                  </a:lnTo>
                  <a:lnTo>
                    <a:pt x="6991" y="1872"/>
                  </a:lnTo>
                  <a:lnTo>
                    <a:pt x="6980" y="1865"/>
                  </a:lnTo>
                  <a:lnTo>
                    <a:pt x="6968" y="1856"/>
                  </a:lnTo>
                  <a:lnTo>
                    <a:pt x="6957" y="1846"/>
                  </a:lnTo>
                  <a:lnTo>
                    <a:pt x="6948" y="1836"/>
                  </a:lnTo>
                  <a:lnTo>
                    <a:pt x="6937" y="1826"/>
                  </a:lnTo>
                  <a:lnTo>
                    <a:pt x="6928" y="1814"/>
                  </a:lnTo>
                  <a:lnTo>
                    <a:pt x="6920" y="1803"/>
                  </a:lnTo>
                  <a:lnTo>
                    <a:pt x="6911" y="1791"/>
                  </a:lnTo>
                  <a:lnTo>
                    <a:pt x="6903" y="1777"/>
                  </a:lnTo>
                  <a:lnTo>
                    <a:pt x="6896" y="1763"/>
                  </a:lnTo>
                  <a:lnTo>
                    <a:pt x="6890" y="1748"/>
                  </a:lnTo>
                  <a:lnTo>
                    <a:pt x="6884" y="1733"/>
                  </a:lnTo>
                  <a:lnTo>
                    <a:pt x="6877" y="1717"/>
                  </a:lnTo>
                  <a:lnTo>
                    <a:pt x="6872" y="1701"/>
                  </a:lnTo>
                  <a:lnTo>
                    <a:pt x="6867" y="1683"/>
                  </a:lnTo>
                  <a:lnTo>
                    <a:pt x="6863" y="1665"/>
                  </a:lnTo>
                  <a:lnTo>
                    <a:pt x="6859" y="1647"/>
                  </a:lnTo>
                  <a:lnTo>
                    <a:pt x="6856" y="1628"/>
                  </a:lnTo>
                  <a:lnTo>
                    <a:pt x="6854" y="1607"/>
                  </a:lnTo>
                  <a:lnTo>
                    <a:pt x="6851" y="1587"/>
                  </a:lnTo>
                  <a:lnTo>
                    <a:pt x="6788" y="947"/>
                  </a:lnTo>
                  <a:lnTo>
                    <a:pt x="6785" y="918"/>
                  </a:lnTo>
                  <a:lnTo>
                    <a:pt x="6783" y="891"/>
                  </a:lnTo>
                  <a:lnTo>
                    <a:pt x="6783" y="864"/>
                  </a:lnTo>
                  <a:lnTo>
                    <a:pt x="6785" y="839"/>
                  </a:lnTo>
                  <a:lnTo>
                    <a:pt x="6788" y="816"/>
                  </a:lnTo>
                  <a:lnTo>
                    <a:pt x="6791" y="793"/>
                  </a:lnTo>
                  <a:lnTo>
                    <a:pt x="6795" y="771"/>
                  </a:lnTo>
                  <a:lnTo>
                    <a:pt x="6800" y="751"/>
                  </a:lnTo>
                  <a:lnTo>
                    <a:pt x="6806" y="732"/>
                  </a:lnTo>
                  <a:lnTo>
                    <a:pt x="6812" y="714"/>
                  </a:lnTo>
                  <a:lnTo>
                    <a:pt x="6821" y="697"/>
                  </a:lnTo>
                  <a:lnTo>
                    <a:pt x="6829" y="681"/>
                  </a:lnTo>
                  <a:lnTo>
                    <a:pt x="6838" y="666"/>
                  </a:lnTo>
                  <a:lnTo>
                    <a:pt x="6848" y="652"/>
                  </a:lnTo>
                  <a:lnTo>
                    <a:pt x="6859" y="639"/>
                  </a:lnTo>
                  <a:lnTo>
                    <a:pt x="6870" y="626"/>
                  </a:lnTo>
                  <a:lnTo>
                    <a:pt x="6881" y="615"/>
                  </a:lnTo>
                  <a:lnTo>
                    <a:pt x="6894" y="604"/>
                  </a:lnTo>
                  <a:lnTo>
                    <a:pt x="6906" y="595"/>
                  </a:lnTo>
                  <a:lnTo>
                    <a:pt x="6920" y="586"/>
                  </a:lnTo>
                  <a:lnTo>
                    <a:pt x="6933" y="578"/>
                  </a:lnTo>
                  <a:lnTo>
                    <a:pt x="6946" y="570"/>
                  </a:lnTo>
                  <a:lnTo>
                    <a:pt x="6961" y="564"/>
                  </a:lnTo>
                  <a:lnTo>
                    <a:pt x="6975" y="558"/>
                  </a:lnTo>
                  <a:lnTo>
                    <a:pt x="6990" y="553"/>
                  </a:lnTo>
                  <a:lnTo>
                    <a:pt x="7004" y="548"/>
                  </a:lnTo>
                  <a:lnTo>
                    <a:pt x="7019" y="543"/>
                  </a:lnTo>
                  <a:lnTo>
                    <a:pt x="7034" y="540"/>
                  </a:lnTo>
                  <a:lnTo>
                    <a:pt x="7064" y="534"/>
                  </a:lnTo>
                  <a:lnTo>
                    <a:pt x="7094" y="531"/>
                  </a:lnTo>
                  <a:lnTo>
                    <a:pt x="7116" y="529"/>
                  </a:lnTo>
                  <a:lnTo>
                    <a:pt x="7136" y="528"/>
                  </a:lnTo>
                  <a:lnTo>
                    <a:pt x="7157" y="528"/>
                  </a:lnTo>
                  <a:lnTo>
                    <a:pt x="7177" y="528"/>
                  </a:lnTo>
                  <a:lnTo>
                    <a:pt x="7195" y="529"/>
                  </a:lnTo>
                  <a:lnTo>
                    <a:pt x="7214" y="531"/>
                  </a:lnTo>
                  <a:lnTo>
                    <a:pt x="7231" y="534"/>
                  </a:lnTo>
                  <a:lnTo>
                    <a:pt x="7249" y="537"/>
                  </a:lnTo>
                  <a:lnTo>
                    <a:pt x="7265" y="542"/>
                  </a:lnTo>
                  <a:lnTo>
                    <a:pt x="7281" y="546"/>
                  </a:lnTo>
                  <a:lnTo>
                    <a:pt x="7296" y="553"/>
                  </a:lnTo>
                  <a:lnTo>
                    <a:pt x="7311" y="560"/>
                  </a:lnTo>
                  <a:lnTo>
                    <a:pt x="7325" y="567"/>
                  </a:lnTo>
                  <a:lnTo>
                    <a:pt x="7339" y="575"/>
                  </a:lnTo>
                  <a:lnTo>
                    <a:pt x="7351" y="585"/>
                  </a:lnTo>
                  <a:lnTo>
                    <a:pt x="7363" y="594"/>
                  </a:lnTo>
                  <a:lnTo>
                    <a:pt x="7375" y="604"/>
                  </a:lnTo>
                  <a:lnTo>
                    <a:pt x="7386" y="616"/>
                  </a:lnTo>
                  <a:lnTo>
                    <a:pt x="7396" y="628"/>
                  </a:lnTo>
                  <a:lnTo>
                    <a:pt x="7406" y="641"/>
                  </a:lnTo>
                  <a:lnTo>
                    <a:pt x="7415" y="655"/>
                  </a:lnTo>
                  <a:lnTo>
                    <a:pt x="7424" y="670"/>
                  </a:lnTo>
                  <a:lnTo>
                    <a:pt x="7431" y="685"/>
                  </a:lnTo>
                  <a:lnTo>
                    <a:pt x="7439" y="701"/>
                  </a:lnTo>
                  <a:lnTo>
                    <a:pt x="7446" y="718"/>
                  </a:lnTo>
                  <a:lnTo>
                    <a:pt x="7452" y="736"/>
                  </a:lnTo>
                  <a:lnTo>
                    <a:pt x="7457" y="755"/>
                  </a:lnTo>
                  <a:lnTo>
                    <a:pt x="7462" y="773"/>
                  </a:lnTo>
                  <a:lnTo>
                    <a:pt x="7466" y="794"/>
                  </a:lnTo>
                  <a:lnTo>
                    <a:pt x="7471" y="815"/>
                  </a:lnTo>
                  <a:lnTo>
                    <a:pt x="7474" y="836"/>
                  </a:lnTo>
                  <a:lnTo>
                    <a:pt x="7476" y="859"/>
                  </a:lnTo>
                  <a:lnTo>
                    <a:pt x="7540" y="1499"/>
                  </a:lnTo>
                  <a:lnTo>
                    <a:pt x="7542" y="1522"/>
                  </a:lnTo>
                  <a:lnTo>
                    <a:pt x="7543" y="1545"/>
                  </a:lnTo>
                  <a:lnTo>
                    <a:pt x="7543" y="1567"/>
                  </a:lnTo>
                  <a:lnTo>
                    <a:pt x="7543" y="1589"/>
                  </a:lnTo>
                  <a:lnTo>
                    <a:pt x="7542" y="1609"/>
                  </a:lnTo>
                  <a:lnTo>
                    <a:pt x="7540" y="1629"/>
                  </a:lnTo>
                  <a:lnTo>
                    <a:pt x="7538" y="1649"/>
                  </a:lnTo>
                  <a:lnTo>
                    <a:pt x="7535" y="1667"/>
                  </a:lnTo>
                  <a:lnTo>
                    <a:pt x="7530" y="1686"/>
                  </a:lnTo>
                  <a:lnTo>
                    <a:pt x="7525" y="1703"/>
                  </a:lnTo>
                  <a:lnTo>
                    <a:pt x="7520" y="1720"/>
                  </a:lnTo>
                  <a:lnTo>
                    <a:pt x="7514" y="1736"/>
                  </a:lnTo>
                  <a:lnTo>
                    <a:pt x="7507" y="1751"/>
                  </a:lnTo>
                  <a:lnTo>
                    <a:pt x="7498" y="1766"/>
                  </a:lnTo>
                  <a:lnTo>
                    <a:pt x="7490" y="1780"/>
                  </a:lnTo>
                  <a:lnTo>
                    <a:pt x="7481" y="1794"/>
                  </a:lnTo>
                  <a:lnTo>
                    <a:pt x="7471" y="1806"/>
                  </a:lnTo>
                  <a:lnTo>
                    <a:pt x="7460" y="1818"/>
                  </a:lnTo>
                  <a:lnTo>
                    <a:pt x="7449" y="1830"/>
                  </a:lnTo>
                  <a:lnTo>
                    <a:pt x="7437" y="1840"/>
                  </a:lnTo>
                  <a:lnTo>
                    <a:pt x="7423" y="1851"/>
                  </a:lnTo>
                  <a:lnTo>
                    <a:pt x="7410" y="1860"/>
                  </a:lnTo>
                  <a:lnTo>
                    <a:pt x="7395" y="1868"/>
                  </a:lnTo>
                  <a:lnTo>
                    <a:pt x="7380" y="1876"/>
                  </a:lnTo>
                  <a:lnTo>
                    <a:pt x="7364" y="1884"/>
                  </a:lnTo>
                  <a:lnTo>
                    <a:pt x="7347" y="1890"/>
                  </a:lnTo>
                  <a:lnTo>
                    <a:pt x="7330" y="1896"/>
                  </a:lnTo>
                  <a:lnTo>
                    <a:pt x="7312" y="1901"/>
                  </a:lnTo>
                  <a:lnTo>
                    <a:pt x="7293" y="1906"/>
                  </a:lnTo>
                  <a:lnTo>
                    <a:pt x="7273" y="1910"/>
                  </a:lnTo>
                  <a:lnTo>
                    <a:pt x="7253" y="1913"/>
                  </a:lnTo>
                  <a:lnTo>
                    <a:pt x="7231" y="1916"/>
                  </a:lnTo>
                  <a:close/>
                  <a:moveTo>
                    <a:pt x="8921" y="1952"/>
                  </a:moveTo>
                  <a:lnTo>
                    <a:pt x="8356" y="1886"/>
                  </a:lnTo>
                  <a:lnTo>
                    <a:pt x="8514" y="525"/>
                  </a:lnTo>
                  <a:lnTo>
                    <a:pt x="8786" y="556"/>
                  </a:lnTo>
                  <a:lnTo>
                    <a:pt x="8657" y="1673"/>
                  </a:lnTo>
                  <a:lnTo>
                    <a:pt x="8950" y="1707"/>
                  </a:lnTo>
                  <a:lnTo>
                    <a:pt x="8921" y="1952"/>
                  </a:lnTo>
                  <a:close/>
                  <a:moveTo>
                    <a:pt x="10622" y="1381"/>
                  </a:moveTo>
                  <a:lnTo>
                    <a:pt x="10412" y="1987"/>
                  </a:lnTo>
                  <a:lnTo>
                    <a:pt x="10400" y="2020"/>
                  </a:lnTo>
                  <a:lnTo>
                    <a:pt x="10386" y="2051"/>
                  </a:lnTo>
                  <a:lnTo>
                    <a:pt x="10372" y="2080"/>
                  </a:lnTo>
                  <a:lnTo>
                    <a:pt x="10356" y="2107"/>
                  </a:lnTo>
                  <a:lnTo>
                    <a:pt x="10341" y="2132"/>
                  </a:lnTo>
                  <a:lnTo>
                    <a:pt x="10323" y="2155"/>
                  </a:lnTo>
                  <a:lnTo>
                    <a:pt x="10314" y="2165"/>
                  </a:lnTo>
                  <a:lnTo>
                    <a:pt x="10306" y="2175"/>
                  </a:lnTo>
                  <a:lnTo>
                    <a:pt x="10295" y="2185"/>
                  </a:lnTo>
                  <a:lnTo>
                    <a:pt x="10286" y="2193"/>
                  </a:lnTo>
                  <a:lnTo>
                    <a:pt x="10277" y="2201"/>
                  </a:lnTo>
                  <a:lnTo>
                    <a:pt x="10266" y="2210"/>
                  </a:lnTo>
                  <a:lnTo>
                    <a:pt x="10256" y="2217"/>
                  </a:lnTo>
                  <a:lnTo>
                    <a:pt x="10246" y="2223"/>
                  </a:lnTo>
                  <a:lnTo>
                    <a:pt x="10234" y="2229"/>
                  </a:lnTo>
                  <a:lnTo>
                    <a:pt x="10223" y="2236"/>
                  </a:lnTo>
                  <a:lnTo>
                    <a:pt x="10212" y="2241"/>
                  </a:lnTo>
                  <a:lnTo>
                    <a:pt x="10200" y="2245"/>
                  </a:lnTo>
                  <a:lnTo>
                    <a:pt x="10189" y="2249"/>
                  </a:lnTo>
                  <a:lnTo>
                    <a:pt x="10177" y="2252"/>
                  </a:lnTo>
                  <a:lnTo>
                    <a:pt x="10164" y="2255"/>
                  </a:lnTo>
                  <a:lnTo>
                    <a:pt x="10152" y="2258"/>
                  </a:lnTo>
                  <a:lnTo>
                    <a:pt x="10140" y="2260"/>
                  </a:lnTo>
                  <a:lnTo>
                    <a:pt x="10127" y="2261"/>
                  </a:lnTo>
                  <a:lnTo>
                    <a:pt x="10114" y="2263"/>
                  </a:lnTo>
                  <a:lnTo>
                    <a:pt x="10100" y="2263"/>
                  </a:lnTo>
                  <a:lnTo>
                    <a:pt x="10084" y="2261"/>
                  </a:lnTo>
                  <a:lnTo>
                    <a:pt x="10066" y="2260"/>
                  </a:lnTo>
                  <a:lnTo>
                    <a:pt x="10049" y="2258"/>
                  </a:lnTo>
                  <a:lnTo>
                    <a:pt x="10031" y="2255"/>
                  </a:lnTo>
                  <a:lnTo>
                    <a:pt x="10014" y="2252"/>
                  </a:lnTo>
                  <a:lnTo>
                    <a:pt x="9995" y="2247"/>
                  </a:lnTo>
                  <a:lnTo>
                    <a:pt x="9977" y="2242"/>
                  </a:lnTo>
                  <a:lnTo>
                    <a:pt x="9957" y="2236"/>
                  </a:lnTo>
                  <a:lnTo>
                    <a:pt x="9936" y="2227"/>
                  </a:lnTo>
                  <a:lnTo>
                    <a:pt x="9916" y="2219"/>
                  </a:lnTo>
                  <a:lnTo>
                    <a:pt x="9896" y="2211"/>
                  </a:lnTo>
                  <a:lnTo>
                    <a:pt x="9877" y="2201"/>
                  </a:lnTo>
                  <a:lnTo>
                    <a:pt x="9861" y="2191"/>
                  </a:lnTo>
                  <a:lnTo>
                    <a:pt x="9844" y="2181"/>
                  </a:lnTo>
                  <a:lnTo>
                    <a:pt x="9829" y="2170"/>
                  </a:lnTo>
                  <a:lnTo>
                    <a:pt x="9815" y="2159"/>
                  </a:lnTo>
                  <a:lnTo>
                    <a:pt x="9801" y="2148"/>
                  </a:lnTo>
                  <a:lnTo>
                    <a:pt x="9789" y="2135"/>
                  </a:lnTo>
                  <a:lnTo>
                    <a:pt x="9777" y="2123"/>
                  </a:lnTo>
                  <a:lnTo>
                    <a:pt x="9767" y="2109"/>
                  </a:lnTo>
                  <a:lnTo>
                    <a:pt x="9758" y="2096"/>
                  </a:lnTo>
                  <a:lnTo>
                    <a:pt x="9750" y="2081"/>
                  </a:lnTo>
                  <a:lnTo>
                    <a:pt x="9742" y="2067"/>
                  </a:lnTo>
                  <a:lnTo>
                    <a:pt x="9735" y="2051"/>
                  </a:lnTo>
                  <a:lnTo>
                    <a:pt x="9730" y="2037"/>
                  </a:lnTo>
                  <a:lnTo>
                    <a:pt x="9726" y="2022"/>
                  </a:lnTo>
                  <a:lnTo>
                    <a:pt x="9723" y="2008"/>
                  </a:lnTo>
                  <a:lnTo>
                    <a:pt x="9721" y="1993"/>
                  </a:lnTo>
                  <a:lnTo>
                    <a:pt x="9719" y="1977"/>
                  </a:lnTo>
                  <a:lnTo>
                    <a:pt x="9718" y="1961"/>
                  </a:lnTo>
                  <a:lnTo>
                    <a:pt x="9718" y="1945"/>
                  </a:lnTo>
                  <a:lnTo>
                    <a:pt x="9718" y="1928"/>
                  </a:lnTo>
                  <a:lnTo>
                    <a:pt x="9719" y="1911"/>
                  </a:lnTo>
                  <a:lnTo>
                    <a:pt x="9721" y="1893"/>
                  </a:lnTo>
                  <a:lnTo>
                    <a:pt x="9724" y="1875"/>
                  </a:lnTo>
                  <a:lnTo>
                    <a:pt x="9728" y="1857"/>
                  </a:lnTo>
                  <a:lnTo>
                    <a:pt x="9732" y="1837"/>
                  </a:lnTo>
                  <a:lnTo>
                    <a:pt x="9737" y="1817"/>
                  </a:lnTo>
                  <a:lnTo>
                    <a:pt x="9743" y="1798"/>
                  </a:lnTo>
                  <a:lnTo>
                    <a:pt x="9750" y="1777"/>
                  </a:lnTo>
                  <a:lnTo>
                    <a:pt x="9961" y="1170"/>
                  </a:lnTo>
                  <a:lnTo>
                    <a:pt x="9968" y="1148"/>
                  </a:lnTo>
                  <a:lnTo>
                    <a:pt x="9978" y="1127"/>
                  </a:lnTo>
                  <a:lnTo>
                    <a:pt x="9986" y="1106"/>
                  </a:lnTo>
                  <a:lnTo>
                    <a:pt x="9995" y="1088"/>
                  </a:lnTo>
                  <a:lnTo>
                    <a:pt x="10004" y="1069"/>
                  </a:lnTo>
                  <a:lnTo>
                    <a:pt x="10015" y="1052"/>
                  </a:lnTo>
                  <a:lnTo>
                    <a:pt x="10025" y="1035"/>
                  </a:lnTo>
                  <a:lnTo>
                    <a:pt x="10036" y="1019"/>
                  </a:lnTo>
                  <a:lnTo>
                    <a:pt x="10047" y="1005"/>
                  </a:lnTo>
                  <a:lnTo>
                    <a:pt x="10059" y="992"/>
                  </a:lnTo>
                  <a:lnTo>
                    <a:pt x="10071" y="978"/>
                  </a:lnTo>
                  <a:lnTo>
                    <a:pt x="10084" y="967"/>
                  </a:lnTo>
                  <a:lnTo>
                    <a:pt x="10096" y="955"/>
                  </a:lnTo>
                  <a:lnTo>
                    <a:pt x="10110" y="945"/>
                  </a:lnTo>
                  <a:lnTo>
                    <a:pt x="10123" y="936"/>
                  </a:lnTo>
                  <a:lnTo>
                    <a:pt x="10137" y="927"/>
                  </a:lnTo>
                  <a:lnTo>
                    <a:pt x="10152" y="920"/>
                  </a:lnTo>
                  <a:lnTo>
                    <a:pt x="10166" y="914"/>
                  </a:lnTo>
                  <a:lnTo>
                    <a:pt x="10182" y="909"/>
                  </a:lnTo>
                  <a:lnTo>
                    <a:pt x="10197" y="904"/>
                  </a:lnTo>
                  <a:lnTo>
                    <a:pt x="10213" y="900"/>
                  </a:lnTo>
                  <a:lnTo>
                    <a:pt x="10229" y="897"/>
                  </a:lnTo>
                  <a:lnTo>
                    <a:pt x="10247" y="895"/>
                  </a:lnTo>
                  <a:lnTo>
                    <a:pt x="10263" y="894"/>
                  </a:lnTo>
                  <a:lnTo>
                    <a:pt x="10281" y="894"/>
                  </a:lnTo>
                  <a:lnTo>
                    <a:pt x="10298" y="895"/>
                  </a:lnTo>
                  <a:lnTo>
                    <a:pt x="10317" y="897"/>
                  </a:lnTo>
                  <a:lnTo>
                    <a:pt x="10336" y="900"/>
                  </a:lnTo>
                  <a:lnTo>
                    <a:pt x="10354" y="905"/>
                  </a:lnTo>
                  <a:lnTo>
                    <a:pt x="10374" y="909"/>
                  </a:lnTo>
                  <a:lnTo>
                    <a:pt x="10393" y="915"/>
                  </a:lnTo>
                  <a:lnTo>
                    <a:pt x="10413" y="921"/>
                  </a:lnTo>
                  <a:lnTo>
                    <a:pt x="10435" y="929"/>
                  </a:lnTo>
                  <a:lnTo>
                    <a:pt x="10455" y="938"/>
                  </a:lnTo>
                  <a:lnTo>
                    <a:pt x="10475" y="946"/>
                  </a:lnTo>
                  <a:lnTo>
                    <a:pt x="10493" y="955"/>
                  </a:lnTo>
                  <a:lnTo>
                    <a:pt x="10511" y="966"/>
                  </a:lnTo>
                  <a:lnTo>
                    <a:pt x="10527" y="976"/>
                  </a:lnTo>
                  <a:lnTo>
                    <a:pt x="10543" y="986"/>
                  </a:lnTo>
                  <a:lnTo>
                    <a:pt x="10557" y="998"/>
                  </a:lnTo>
                  <a:lnTo>
                    <a:pt x="10571" y="1009"/>
                  </a:lnTo>
                  <a:lnTo>
                    <a:pt x="10583" y="1022"/>
                  </a:lnTo>
                  <a:lnTo>
                    <a:pt x="10594" y="1034"/>
                  </a:lnTo>
                  <a:lnTo>
                    <a:pt x="10605" y="1047"/>
                  </a:lnTo>
                  <a:lnTo>
                    <a:pt x="10614" y="1061"/>
                  </a:lnTo>
                  <a:lnTo>
                    <a:pt x="10622" y="1075"/>
                  </a:lnTo>
                  <a:lnTo>
                    <a:pt x="10631" y="1091"/>
                  </a:lnTo>
                  <a:lnTo>
                    <a:pt x="10637" y="1105"/>
                  </a:lnTo>
                  <a:lnTo>
                    <a:pt x="10642" y="1120"/>
                  </a:lnTo>
                  <a:lnTo>
                    <a:pt x="10646" y="1134"/>
                  </a:lnTo>
                  <a:lnTo>
                    <a:pt x="10649" y="1149"/>
                  </a:lnTo>
                  <a:lnTo>
                    <a:pt x="10652" y="1164"/>
                  </a:lnTo>
                  <a:lnTo>
                    <a:pt x="10654" y="1180"/>
                  </a:lnTo>
                  <a:lnTo>
                    <a:pt x="10655" y="1195"/>
                  </a:lnTo>
                  <a:lnTo>
                    <a:pt x="10655" y="1212"/>
                  </a:lnTo>
                  <a:lnTo>
                    <a:pt x="10654" y="1229"/>
                  </a:lnTo>
                  <a:lnTo>
                    <a:pt x="10653" y="1246"/>
                  </a:lnTo>
                  <a:lnTo>
                    <a:pt x="10651" y="1264"/>
                  </a:lnTo>
                  <a:lnTo>
                    <a:pt x="10648" y="1282"/>
                  </a:lnTo>
                  <a:lnTo>
                    <a:pt x="10645" y="1301"/>
                  </a:lnTo>
                  <a:lnTo>
                    <a:pt x="10641" y="1320"/>
                  </a:lnTo>
                  <a:lnTo>
                    <a:pt x="10636" y="1339"/>
                  </a:lnTo>
                  <a:lnTo>
                    <a:pt x="10630" y="1360"/>
                  </a:lnTo>
                  <a:lnTo>
                    <a:pt x="10622" y="1381"/>
                  </a:lnTo>
                  <a:close/>
                  <a:moveTo>
                    <a:pt x="12063" y="2256"/>
                  </a:moveTo>
                  <a:lnTo>
                    <a:pt x="11831" y="2109"/>
                  </a:lnTo>
                  <a:lnTo>
                    <a:pt x="11892" y="2012"/>
                  </a:lnTo>
                  <a:lnTo>
                    <a:pt x="11900" y="2000"/>
                  </a:lnTo>
                  <a:lnTo>
                    <a:pt x="11907" y="1986"/>
                  </a:lnTo>
                  <a:lnTo>
                    <a:pt x="11910" y="1979"/>
                  </a:lnTo>
                  <a:lnTo>
                    <a:pt x="11912" y="1971"/>
                  </a:lnTo>
                  <a:lnTo>
                    <a:pt x="11914" y="1963"/>
                  </a:lnTo>
                  <a:lnTo>
                    <a:pt x="11915" y="1955"/>
                  </a:lnTo>
                  <a:lnTo>
                    <a:pt x="11916" y="1947"/>
                  </a:lnTo>
                  <a:lnTo>
                    <a:pt x="11916" y="1940"/>
                  </a:lnTo>
                  <a:lnTo>
                    <a:pt x="11915" y="1932"/>
                  </a:lnTo>
                  <a:lnTo>
                    <a:pt x="11912" y="1924"/>
                  </a:lnTo>
                  <a:lnTo>
                    <a:pt x="11909" y="1917"/>
                  </a:lnTo>
                  <a:lnTo>
                    <a:pt x="11904" y="1911"/>
                  </a:lnTo>
                  <a:lnTo>
                    <a:pt x="11897" y="1904"/>
                  </a:lnTo>
                  <a:lnTo>
                    <a:pt x="11889" y="1898"/>
                  </a:lnTo>
                  <a:lnTo>
                    <a:pt x="11882" y="1894"/>
                  </a:lnTo>
                  <a:lnTo>
                    <a:pt x="11876" y="1892"/>
                  </a:lnTo>
                  <a:lnTo>
                    <a:pt x="11869" y="1890"/>
                  </a:lnTo>
                  <a:lnTo>
                    <a:pt x="11861" y="1889"/>
                  </a:lnTo>
                  <a:lnTo>
                    <a:pt x="11855" y="1890"/>
                  </a:lnTo>
                  <a:lnTo>
                    <a:pt x="11849" y="1891"/>
                  </a:lnTo>
                  <a:lnTo>
                    <a:pt x="11843" y="1893"/>
                  </a:lnTo>
                  <a:lnTo>
                    <a:pt x="11836" y="1896"/>
                  </a:lnTo>
                  <a:lnTo>
                    <a:pt x="11828" y="1900"/>
                  </a:lnTo>
                  <a:lnTo>
                    <a:pt x="11821" y="1905"/>
                  </a:lnTo>
                  <a:lnTo>
                    <a:pt x="11814" y="1911"/>
                  </a:lnTo>
                  <a:lnTo>
                    <a:pt x="11807" y="1917"/>
                  </a:lnTo>
                  <a:lnTo>
                    <a:pt x="11791" y="1932"/>
                  </a:lnTo>
                  <a:lnTo>
                    <a:pt x="11776" y="1950"/>
                  </a:lnTo>
                  <a:lnTo>
                    <a:pt x="11759" y="1971"/>
                  </a:lnTo>
                  <a:lnTo>
                    <a:pt x="11744" y="1994"/>
                  </a:lnTo>
                  <a:lnTo>
                    <a:pt x="11401" y="2536"/>
                  </a:lnTo>
                  <a:lnTo>
                    <a:pt x="11391" y="2554"/>
                  </a:lnTo>
                  <a:lnTo>
                    <a:pt x="11383" y="2573"/>
                  </a:lnTo>
                  <a:lnTo>
                    <a:pt x="11379" y="2582"/>
                  </a:lnTo>
                  <a:lnTo>
                    <a:pt x="11377" y="2593"/>
                  </a:lnTo>
                  <a:lnTo>
                    <a:pt x="11373" y="2602"/>
                  </a:lnTo>
                  <a:lnTo>
                    <a:pt x="11372" y="2611"/>
                  </a:lnTo>
                  <a:lnTo>
                    <a:pt x="11372" y="2621"/>
                  </a:lnTo>
                  <a:lnTo>
                    <a:pt x="11372" y="2630"/>
                  </a:lnTo>
                  <a:lnTo>
                    <a:pt x="11373" y="2639"/>
                  </a:lnTo>
                  <a:lnTo>
                    <a:pt x="11377" y="2648"/>
                  </a:lnTo>
                  <a:lnTo>
                    <a:pt x="11381" y="2655"/>
                  </a:lnTo>
                  <a:lnTo>
                    <a:pt x="11385" y="2662"/>
                  </a:lnTo>
                  <a:lnTo>
                    <a:pt x="11391" y="2668"/>
                  </a:lnTo>
                  <a:lnTo>
                    <a:pt x="11399" y="2674"/>
                  </a:lnTo>
                  <a:lnTo>
                    <a:pt x="11414" y="2684"/>
                  </a:lnTo>
                  <a:lnTo>
                    <a:pt x="11428" y="2691"/>
                  </a:lnTo>
                  <a:lnTo>
                    <a:pt x="11441" y="2698"/>
                  </a:lnTo>
                  <a:lnTo>
                    <a:pt x="11455" y="2704"/>
                  </a:lnTo>
                  <a:lnTo>
                    <a:pt x="11606" y="2466"/>
                  </a:lnTo>
                  <a:lnTo>
                    <a:pt x="11508" y="2404"/>
                  </a:lnTo>
                  <a:lnTo>
                    <a:pt x="11640" y="2195"/>
                  </a:lnTo>
                  <a:lnTo>
                    <a:pt x="11969" y="2405"/>
                  </a:lnTo>
                  <a:lnTo>
                    <a:pt x="11580" y="3020"/>
                  </a:lnTo>
                  <a:lnTo>
                    <a:pt x="11543" y="3007"/>
                  </a:lnTo>
                  <a:lnTo>
                    <a:pt x="11515" y="2996"/>
                  </a:lnTo>
                  <a:lnTo>
                    <a:pt x="11484" y="2984"/>
                  </a:lnTo>
                  <a:lnTo>
                    <a:pt x="11450" y="2968"/>
                  </a:lnTo>
                  <a:lnTo>
                    <a:pt x="11415" y="2952"/>
                  </a:lnTo>
                  <a:lnTo>
                    <a:pt x="11378" y="2933"/>
                  </a:lnTo>
                  <a:lnTo>
                    <a:pt x="11341" y="2914"/>
                  </a:lnTo>
                  <a:lnTo>
                    <a:pt x="11305" y="2894"/>
                  </a:lnTo>
                  <a:lnTo>
                    <a:pt x="11271" y="2873"/>
                  </a:lnTo>
                  <a:lnTo>
                    <a:pt x="11254" y="2861"/>
                  </a:lnTo>
                  <a:lnTo>
                    <a:pt x="11236" y="2849"/>
                  </a:lnTo>
                  <a:lnTo>
                    <a:pt x="11221" y="2837"/>
                  </a:lnTo>
                  <a:lnTo>
                    <a:pt x="11205" y="2825"/>
                  </a:lnTo>
                  <a:lnTo>
                    <a:pt x="11192" y="2812"/>
                  </a:lnTo>
                  <a:lnTo>
                    <a:pt x="11178" y="2799"/>
                  </a:lnTo>
                  <a:lnTo>
                    <a:pt x="11166" y="2786"/>
                  </a:lnTo>
                  <a:lnTo>
                    <a:pt x="11156" y="2773"/>
                  </a:lnTo>
                  <a:lnTo>
                    <a:pt x="11145" y="2759"/>
                  </a:lnTo>
                  <a:lnTo>
                    <a:pt x="11136" y="2745"/>
                  </a:lnTo>
                  <a:lnTo>
                    <a:pt x="11128" y="2731"/>
                  </a:lnTo>
                  <a:lnTo>
                    <a:pt x="11121" y="2717"/>
                  </a:lnTo>
                  <a:lnTo>
                    <a:pt x="11114" y="2702"/>
                  </a:lnTo>
                  <a:lnTo>
                    <a:pt x="11108" y="2688"/>
                  </a:lnTo>
                  <a:lnTo>
                    <a:pt x="11104" y="2672"/>
                  </a:lnTo>
                  <a:lnTo>
                    <a:pt x="11101" y="2657"/>
                  </a:lnTo>
                  <a:lnTo>
                    <a:pt x="11098" y="2642"/>
                  </a:lnTo>
                  <a:lnTo>
                    <a:pt x="11097" y="2626"/>
                  </a:lnTo>
                  <a:lnTo>
                    <a:pt x="11096" y="2610"/>
                  </a:lnTo>
                  <a:lnTo>
                    <a:pt x="11097" y="2594"/>
                  </a:lnTo>
                  <a:lnTo>
                    <a:pt x="11098" y="2577"/>
                  </a:lnTo>
                  <a:lnTo>
                    <a:pt x="11100" y="2561"/>
                  </a:lnTo>
                  <a:lnTo>
                    <a:pt x="11103" y="2544"/>
                  </a:lnTo>
                  <a:lnTo>
                    <a:pt x="11107" y="2526"/>
                  </a:lnTo>
                  <a:lnTo>
                    <a:pt x="11112" y="2509"/>
                  </a:lnTo>
                  <a:lnTo>
                    <a:pt x="11119" y="2491"/>
                  </a:lnTo>
                  <a:lnTo>
                    <a:pt x="11126" y="2474"/>
                  </a:lnTo>
                  <a:lnTo>
                    <a:pt x="11134" y="2455"/>
                  </a:lnTo>
                  <a:lnTo>
                    <a:pt x="11142" y="2436"/>
                  </a:lnTo>
                  <a:lnTo>
                    <a:pt x="11153" y="2418"/>
                  </a:lnTo>
                  <a:lnTo>
                    <a:pt x="11163" y="2399"/>
                  </a:lnTo>
                  <a:lnTo>
                    <a:pt x="11175" y="2379"/>
                  </a:lnTo>
                  <a:lnTo>
                    <a:pt x="11519" y="1837"/>
                  </a:lnTo>
                  <a:lnTo>
                    <a:pt x="11531" y="1818"/>
                  </a:lnTo>
                  <a:lnTo>
                    <a:pt x="11544" y="1800"/>
                  </a:lnTo>
                  <a:lnTo>
                    <a:pt x="11557" y="1780"/>
                  </a:lnTo>
                  <a:lnTo>
                    <a:pt x="11571" y="1762"/>
                  </a:lnTo>
                  <a:lnTo>
                    <a:pt x="11586" y="1744"/>
                  </a:lnTo>
                  <a:lnTo>
                    <a:pt x="11601" y="1726"/>
                  </a:lnTo>
                  <a:lnTo>
                    <a:pt x="11618" y="1709"/>
                  </a:lnTo>
                  <a:lnTo>
                    <a:pt x="11635" y="1693"/>
                  </a:lnTo>
                  <a:lnTo>
                    <a:pt x="11653" y="1679"/>
                  </a:lnTo>
                  <a:lnTo>
                    <a:pt x="11672" y="1665"/>
                  </a:lnTo>
                  <a:lnTo>
                    <a:pt x="11692" y="1654"/>
                  </a:lnTo>
                  <a:lnTo>
                    <a:pt x="11713" y="1644"/>
                  </a:lnTo>
                  <a:lnTo>
                    <a:pt x="11723" y="1639"/>
                  </a:lnTo>
                  <a:lnTo>
                    <a:pt x="11734" y="1635"/>
                  </a:lnTo>
                  <a:lnTo>
                    <a:pt x="11746" y="1632"/>
                  </a:lnTo>
                  <a:lnTo>
                    <a:pt x="11757" y="1629"/>
                  </a:lnTo>
                  <a:lnTo>
                    <a:pt x="11769" y="1627"/>
                  </a:lnTo>
                  <a:lnTo>
                    <a:pt x="11781" y="1625"/>
                  </a:lnTo>
                  <a:lnTo>
                    <a:pt x="11793" y="1625"/>
                  </a:lnTo>
                  <a:lnTo>
                    <a:pt x="11806" y="1624"/>
                  </a:lnTo>
                  <a:lnTo>
                    <a:pt x="11817" y="1624"/>
                  </a:lnTo>
                  <a:lnTo>
                    <a:pt x="11829" y="1625"/>
                  </a:lnTo>
                  <a:lnTo>
                    <a:pt x="11842" y="1627"/>
                  </a:lnTo>
                  <a:lnTo>
                    <a:pt x="11854" y="1629"/>
                  </a:lnTo>
                  <a:lnTo>
                    <a:pt x="11867" y="1631"/>
                  </a:lnTo>
                  <a:lnTo>
                    <a:pt x="11879" y="1634"/>
                  </a:lnTo>
                  <a:lnTo>
                    <a:pt x="11892" y="1638"/>
                  </a:lnTo>
                  <a:lnTo>
                    <a:pt x="11905" y="1643"/>
                  </a:lnTo>
                  <a:lnTo>
                    <a:pt x="11932" y="1653"/>
                  </a:lnTo>
                  <a:lnTo>
                    <a:pt x="11959" y="1666"/>
                  </a:lnTo>
                  <a:lnTo>
                    <a:pt x="11988" y="1682"/>
                  </a:lnTo>
                  <a:lnTo>
                    <a:pt x="12017" y="1699"/>
                  </a:lnTo>
                  <a:lnTo>
                    <a:pt x="12034" y="1711"/>
                  </a:lnTo>
                  <a:lnTo>
                    <a:pt x="12050" y="1721"/>
                  </a:lnTo>
                  <a:lnTo>
                    <a:pt x="12065" y="1733"/>
                  </a:lnTo>
                  <a:lnTo>
                    <a:pt x="12079" y="1744"/>
                  </a:lnTo>
                  <a:lnTo>
                    <a:pt x="12092" y="1755"/>
                  </a:lnTo>
                  <a:lnTo>
                    <a:pt x="12105" y="1767"/>
                  </a:lnTo>
                  <a:lnTo>
                    <a:pt x="12117" y="1778"/>
                  </a:lnTo>
                  <a:lnTo>
                    <a:pt x="12129" y="1790"/>
                  </a:lnTo>
                  <a:lnTo>
                    <a:pt x="12139" y="1801"/>
                  </a:lnTo>
                  <a:lnTo>
                    <a:pt x="12148" y="1812"/>
                  </a:lnTo>
                  <a:lnTo>
                    <a:pt x="12156" y="1825"/>
                  </a:lnTo>
                  <a:lnTo>
                    <a:pt x="12165" y="1836"/>
                  </a:lnTo>
                  <a:lnTo>
                    <a:pt x="12172" y="1849"/>
                  </a:lnTo>
                  <a:lnTo>
                    <a:pt x="12178" y="1861"/>
                  </a:lnTo>
                  <a:lnTo>
                    <a:pt x="12184" y="1873"/>
                  </a:lnTo>
                  <a:lnTo>
                    <a:pt x="12188" y="1886"/>
                  </a:lnTo>
                  <a:lnTo>
                    <a:pt x="12194" y="1899"/>
                  </a:lnTo>
                  <a:lnTo>
                    <a:pt x="12197" y="1913"/>
                  </a:lnTo>
                  <a:lnTo>
                    <a:pt x="12199" y="1927"/>
                  </a:lnTo>
                  <a:lnTo>
                    <a:pt x="12201" y="1941"/>
                  </a:lnTo>
                  <a:lnTo>
                    <a:pt x="12202" y="1955"/>
                  </a:lnTo>
                  <a:lnTo>
                    <a:pt x="12202" y="1970"/>
                  </a:lnTo>
                  <a:lnTo>
                    <a:pt x="12201" y="1984"/>
                  </a:lnTo>
                  <a:lnTo>
                    <a:pt x="12199" y="1999"/>
                  </a:lnTo>
                  <a:lnTo>
                    <a:pt x="12196" y="2013"/>
                  </a:lnTo>
                  <a:lnTo>
                    <a:pt x="12193" y="2028"/>
                  </a:lnTo>
                  <a:lnTo>
                    <a:pt x="12187" y="2042"/>
                  </a:lnTo>
                  <a:lnTo>
                    <a:pt x="12182" y="2057"/>
                  </a:lnTo>
                  <a:lnTo>
                    <a:pt x="12176" y="2072"/>
                  </a:lnTo>
                  <a:lnTo>
                    <a:pt x="12169" y="2087"/>
                  </a:lnTo>
                  <a:lnTo>
                    <a:pt x="12161" y="2102"/>
                  </a:lnTo>
                  <a:lnTo>
                    <a:pt x="12151" y="2117"/>
                  </a:lnTo>
                  <a:lnTo>
                    <a:pt x="12063" y="2256"/>
                  </a:lnTo>
                  <a:close/>
                  <a:moveTo>
                    <a:pt x="12168" y="3547"/>
                  </a:moveTo>
                  <a:lnTo>
                    <a:pt x="13113" y="2556"/>
                  </a:lnTo>
                  <a:lnTo>
                    <a:pt x="13311" y="2747"/>
                  </a:lnTo>
                  <a:lnTo>
                    <a:pt x="12366" y="3737"/>
                  </a:lnTo>
                  <a:lnTo>
                    <a:pt x="12168" y="3547"/>
                  </a:lnTo>
                  <a:close/>
                  <a:moveTo>
                    <a:pt x="13351" y="4984"/>
                  </a:moveTo>
                  <a:lnTo>
                    <a:pt x="13193" y="4755"/>
                  </a:lnTo>
                  <a:lnTo>
                    <a:pt x="13425" y="4522"/>
                  </a:lnTo>
                  <a:lnTo>
                    <a:pt x="13317" y="4365"/>
                  </a:lnTo>
                  <a:lnTo>
                    <a:pt x="13019" y="4501"/>
                  </a:lnTo>
                  <a:lnTo>
                    <a:pt x="12860" y="4271"/>
                  </a:lnTo>
                  <a:lnTo>
                    <a:pt x="14155" y="3739"/>
                  </a:lnTo>
                  <a:lnTo>
                    <a:pt x="14316" y="3973"/>
                  </a:lnTo>
                  <a:lnTo>
                    <a:pt x="13351" y="4984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972;g26171b50929_0_610">
              <a:extLst>
                <a:ext uri="{FF2B5EF4-FFF2-40B4-BE49-F238E27FC236}">
                  <a16:creationId xmlns:a16="http://schemas.microsoft.com/office/drawing/2014/main" xmlns="" id="{386E5170-4E29-0158-CEDF-59718A91E732}"/>
                </a:ext>
              </a:extLst>
            </p:cNvPr>
            <p:cNvSpPr/>
            <p:nvPr/>
          </p:nvSpPr>
          <p:spPr>
            <a:xfrm>
              <a:off x="3499" y="2205"/>
              <a:ext cx="695" cy="306"/>
            </a:xfrm>
            <a:custGeom>
              <a:avLst/>
              <a:gdLst/>
              <a:ahLst/>
              <a:cxnLst/>
              <a:rect l="l" t="t" r="r" b="b"/>
              <a:pathLst>
                <a:path w="16364" h="7194" extrusionOk="0">
                  <a:moveTo>
                    <a:pt x="13959" y="0"/>
                  </a:moveTo>
                  <a:lnTo>
                    <a:pt x="13906" y="254"/>
                  </a:lnTo>
                  <a:lnTo>
                    <a:pt x="13842" y="505"/>
                  </a:lnTo>
                  <a:lnTo>
                    <a:pt x="13767" y="751"/>
                  </a:lnTo>
                  <a:lnTo>
                    <a:pt x="13683" y="992"/>
                  </a:lnTo>
                  <a:lnTo>
                    <a:pt x="13588" y="1229"/>
                  </a:lnTo>
                  <a:lnTo>
                    <a:pt x="13484" y="1460"/>
                  </a:lnTo>
                  <a:lnTo>
                    <a:pt x="13370" y="1687"/>
                  </a:lnTo>
                  <a:lnTo>
                    <a:pt x="13246" y="1906"/>
                  </a:lnTo>
                  <a:lnTo>
                    <a:pt x="13114" y="2120"/>
                  </a:lnTo>
                  <a:lnTo>
                    <a:pt x="12973" y="2328"/>
                  </a:lnTo>
                  <a:lnTo>
                    <a:pt x="12823" y="2530"/>
                  </a:lnTo>
                  <a:lnTo>
                    <a:pt x="12667" y="2725"/>
                  </a:lnTo>
                  <a:lnTo>
                    <a:pt x="12500" y="2913"/>
                  </a:lnTo>
                  <a:lnTo>
                    <a:pt x="12327" y="3093"/>
                  </a:lnTo>
                  <a:lnTo>
                    <a:pt x="12147" y="3266"/>
                  </a:lnTo>
                  <a:lnTo>
                    <a:pt x="11959" y="3432"/>
                  </a:lnTo>
                  <a:lnTo>
                    <a:pt x="11764" y="3589"/>
                  </a:lnTo>
                  <a:lnTo>
                    <a:pt x="11562" y="3738"/>
                  </a:lnTo>
                  <a:lnTo>
                    <a:pt x="11354" y="3879"/>
                  </a:lnTo>
                  <a:lnTo>
                    <a:pt x="11140" y="4010"/>
                  </a:lnTo>
                  <a:lnTo>
                    <a:pt x="10920" y="4132"/>
                  </a:lnTo>
                  <a:lnTo>
                    <a:pt x="10694" y="4246"/>
                  </a:lnTo>
                  <a:lnTo>
                    <a:pt x="10463" y="4350"/>
                  </a:lnTo>
                  <a:lnTo>
                    <a:pt x="10227" y="4444"/>
                  </a:lnTo>
                  <a:lnTo>
                    <a:pt x="9985" y="4528"/>
                  </a:lnTo>
                  <a:lnTo>
                    <a:pt x="9740" y="4601"/>
                  </a:lnTo>
                  <a:lnTo>
                    <a:pt x="9489" y="4664"/>
                  </a:lnTo>
                  <a:lnTo>
                    <a:pt x="9235" y="4716"/>
                  </a:lnTo>
                  <a:lnTo>
                    <a:pt x="8976" y="4757"/>
                  </a:lnTo>
                  <a:lnTo>
                    <a:pt x="8715" y="4787"/>
                  </a:lnTo>
                  <a:lnTo>
                    <a:pt x="8450" y="4804"/>
                  </a:lnTo>
                  <a:lnTo>
                    <a:pt x="8182" y="4810"/>
                  </a:lnTo>
                  <a:lnTo>
                    <a:pt x="7914" y="4804"/>
                  </a:lnTo>
                  <a:lnTo>
                    <a:pt x="7648" y="4787"/>
                  </a:lnTo>
                  <a:lnTo>
                    <a:pt x="7386" y="4757"/>
                  </a:lnTo>
                  <a:lnTo>
                    <a:pt x="7129" y="4716"/>
                  </a:lnTo>
                  <a:lnTo>
                    <a:pt x="6875" y="4664"/>
                  </a:lnTo>
                  <a:lnTo>
                    <a:pt x="6624" y="4601"/>
                  </a:lnTo>
                  <a:lnTo>
                    <a:pt x="6379" y="4528"/>
                  </a:lnTo>
                  <a:lnTo>
                    <a:pt x="6137" y="4444"/>
                  </a:lnTo>
                  <a:lnTo>
                    <a:pt x="5901" y="4350"/>
                  </a:lnTo>
                  <a:lnTo>
                    <a:pt x="5670" y="4246"/>
                  </a:lnTo>
                  <a:lnTo>
                    <a:pt x="5444" y="4132"/>
                  </a:lnTo>
                  <a:lnTo>
                    <a:pt x="5224" y="4010"/>
                  </a:lnTo>
                  <a:lnTo>
                    <a:pt x="5009" y="3879"/>
                  </a:lnTo>
                  <a:lnTo>
                    <a:pt x="4802" y="3738"/>
                  </a:lnTo>
                  <a:lnTo>
                    <a:pt x="4600" y="3589"/>
                  </a:lnTo>
                  <a:lnTo>
                    <a:pt x="4405" y="3432"/>
                  </a:lnTo>
                  <a:lnTo>
                    <a:pt x="4217" y="3266"/>
                  </a:lnTo>
                  <a:lnTo>
                    <a:pt x="4037" y="3093"/>
                  </a:lnTo>
                  <a:lnTo>
                    <a:pt x="3863" y="2913"/>
                  </a:lnTo>
                  <a:lnTo>
                    <a:pt x="3697" y="2725"/>
                  </a:lnTo>
                  <a:lnTo>
                    <a:pt x="3539" y="2530"/>
                  </a:lnTo>
                  <a:lnTo>
                    <a:pt x="3390" y="2328"/>
                  </a:lnTo>
                  <a:lnTo>
                    <a:pt x="3249" y="2120"/>
                  </a:lnTo>
                  <a:lnTo>
                    <a:pt x="3117" y="1906"/>
                  </a:lnTo>
                  <a:lnTo>
                    <a:pt x="2994" y="1687"/>
                  </a:lnTo>
                  <a:lnTo>
                    <a:pt x="2880" y="1460"/>
                  </a:lnTo>
                  <a:lnTo>
                    <a:pt x="2775" y="1229"/>
                  </a:lnTo>
                  <a:lnTo>
                    <a:pt x="2681" y="992"/>
                  </a:lnTo>
                  <a:lnTo>
                    <a:pt x="2596" y="751"/>
                  </a:lnTo>
                  <a:lnTo>
                    <a:pt x="2521" y="505"/>
                  </a:lnTo>
                  <a:lnTo>
                    <a:pt x="2457" y="254"/>
                  </a:lnTo>
                  <a:lnTo>
                    <a:pt x="2404" y="0"/>
                  </a:lnTo>
                  <a:lnTo>
                    <a:pt x="0" y="0"/>
                  </a:lnTo>
                  <a:lnTo>
                    <a:pt x="58" y="377"/>
                  </a:lnTo>
                  <a:lnTo>
                    <a:pt x="133" y="750"/>
                  </a:lnTo>
                  <a:lnTo>
                    <a:pt x="225" y="1115"/>
                  </a:lnTo>
                  <a:lnTo>
                    <a:pt x="332" y="1475"/>
                  </a:lnTo>
                  <a:lnTo>
                    <a:pt x="455" y="1826"/>
                  </a:lnTo>
                  <a:lnTo>
                    <a:pt x="593" y="2171"/>
                  </a:lnTo>
                  <a:lnTo>
                    <a:pt x="746" y="2509"/>
                  </a:lnTo>
                  <a:lnTo>
                    <a:pt x="913" y="2837"/>
                  </a:lnTo>
                  <a:lnTo>
                    <a:pt x="1094" y="3156"/>
                  </a:lnTo>
                  <a:lnTo>
                    <a:pt x="1288" y="3467"/>
                  </a:lnTo>
                  <a:lnTo>
                    <a:pt x="1497" y="3769"/>
                  </a:lnTo>
                  <a:lnTo>
                    <a:pt x="1716" y="4060"/>
                  </a:lnTo>
                  <a:lnTo>
                    <a:pt x="1950" y="4342"/>
                  </a:lnTo>
                  <a:lnTo>
                    <a:pt x="2194" y="4612"/>
                  </a:lnTo>
                  <a:lnTo>
                    <a:pt x="2451" y="4871"/>
                  </a:lnTo>
                  <a:lnTo>
                    <a:pt x="2718" y="5120"/>
                  </a:lnTo>
                  <a:lnTo>
                    <a:pt x="2997" y="5356"/>
                  </a:lnTo>
                  <a:lnTo>
                    <a:pt x="3285" y="5579"/>
                  </a:lnTo>
                  <a:lnTo>
                    <a:pt x="3583" y="5791"/>
                  </a:lnTo>
                  <a:lnTo>
                    <a:pt x="3891" y="5988"/>
                  </a:lnTo>
                  <a:lnTo>
                    <a:pt x="4208" y="6172"/>
                  </a:lnTo>
                  <a:lnTo>
                    <a:pt x="4534" y="6343"/>
                  </a:lnTo>
                  <a:lnTo>
                    <a:pt x="4868" y="6500"/>
                  </a:lnTo>
                  <a:lnTo>
                    <a:pt x="5210" y="6641"/>
                  </a:lnTo>
                  <a:lnTo>
                    <a:pt x="5559" y="6768"/>
                  </a:lnTo>
                  <a:lnTo>
                    <a:pt x="5916" y="6878"/>
                  </a:lnTo>
                  <a:lnTo>
                    <a:pt x="6279" y="6973"/>
                  </a:lnTo>
                  <a:lnTo>
                    <a:pt x="6649" y="7051"/>
                  </a:lnTo>
                  <a:lnTo>
                    <a:pt x="7024" y="7113"/>
                  </a:lnTo>
                  <a:lnTo>
                    <a:pt x="7405" y="7158"/>
                  </a:lnTo>
                  <a:lnTo>
                    <a:pt x="7791" y="7185"/>
                  </a:lnTo>
                  <a:lnTo>
                    <a:pt x="8182" y="7194"/>
                  </a:lnTo>
                  <a:lnTo>
                    <a:pt x="8573" y="7185"/>
                  </a:lnTo>
                  <a:lnTo>
                    <a:pt x="8959" y="7158"/>
                  </a:lnTo>
                  <a:lnTo>
                    <a:pt x="9339" y="7113"/>
                  </a:lnTo>
                  <a:lnTo>
                    <a:pt x="9715" y="7051"/>
                  </a:lnTo>
                  <a:lnTo>
                    <a:pt x="10084" y="6973"/>
                  </a:lnTo>
                  <a:lnTo>
                    <a:pt x="10447" y="6878"/>
                  </a:lnTo>
                  <a:lnTo>
                    <a:pt x="10804" y="6768"/>
                  </a:lnTo>
                  <a:lnTo>
                    <a:pt x="11154" y="6641"/>
                  </a:lnTo>
                  <a:lnTo>
                    <a:pt x="11496" y="6500"/>
                  </a:lnTo>
                  <a:lnTo>
                    <a:pt x="11830" y="6343"/>
                  </a:lnTo>
                  <a:lnTo>
                    <a:pt x="12156" y="6172"/>
                  </a:lnTo>
                  <a:lnTo>
                    <a:pt x="12473" y="5988"/>
                  </a:lnTo>
                  <a:lnTo>
                    <a:pt x="12780" y="5791"/>
                  </a:lnTo>
                  <a:lnTo>
                    <a:pt x="13079" y="5579"/>
                  </a:lnTo>
                  <a:lnTo>
                    <a:pt x="13367" y="5356"/>
                  </a:lnTo>
                  <a:lnTo>
                    <a:pt x="13646" y="5120"/>
                  </a:lnTo>
                  <a:lnTo>
                    <a:pt x="13913" y="4871"/>
                  </a:lnTo>
                  <a:lnTo>
                    <a:pt x="14169" y="4612"/>
                  </a:lnTo>
                  <a:lnTo>
                    <a:pt x="14414" y="4342"/>
                  </a:lnTo>
                  <a:lnTo>
                    <a:pt x="14646" y="4060"/>
                  </a:lnTo>
                  <a:lnTo>
                    <a:pt x="14867" y="3769"/>
                  </a:lnTo>
                  <a:lnTo>
                    <a:pt x="15076" y="3467"/>
                  </a:lnTo>
                  <a:lnTo>
                    <a:pt x="15269" y="3156"/>
                  </a:lnTo>
                  <a:lnTo>
                    <a:pt x="15451" y="2837"/>
                  </a:lnTo>
                  <a:lnTo>
                    <a:pt x="15618" y="2509"/>
                  </a:lnTo>
                  <a:lnTo>
                    <a:pt x="15771" y="2171"/>
                  </a:lnTo>
                  <a:lnTo>
                    <a:pt x="15909" y="1826"/>
                  </a:lnTo>
                  <a:lnTo>
                    <a:pt x="16032" y="1475"/>
                  </a:lnTo>
                  <a:lnTo>
                    <a:pt x="16139" y="1115"/>
                  </a:lnTo>
                  <a:lnTo>
                    <a:pt x="16230" y="750"/>
                  </a:lnTo>
                  <a:lnTo>
                    <a:pt x="16305" y="377"/>
                  </a:lnTo>
                  <a:lnTo>
                    <a:pt x="16364" y="0"/>
                  </a:lnTo>
                  <a:lnTo>
                    <a:pt x="13959" y="0"/>
                  </a:lnTo>
                  <a:close/>
                  <a:moveTo>
                    <a:pt x="13879" y="3290"/>
                  </a:moveTo>
                  <a:lnTo>
                    <a:pt x="13942" y="3206"/>
                  </a:lnTo>
                  <a:lnTo>
                    <a:pt x="13678" y="3072"/>
                  </a:lnTo>
                  <a:lnTo>
                    <a:pt x="13879" y="3290"/>
                  </a:lnTo>
                  <a:close/>
                  <a:moveTo>
                    <a:pt x="10347" y="5317"/>
                  </a:moveTo>
                  <a:lnTo>
                    <a:pt x="10338" y="5291"/>
                  </a:lnTo>
                  <a:lnTo>
                    <a:pt x="10329" y="5269"/>
                  </a:lnTo>
                  <a:lnTo>
                    <a:pt x="10324" y="5260"/>
                  </a:lnTo>
                  <a:lnTo>
                    <a:pt x="10318" y="5250"/>
                  </a:lnTo>
                  <a:lnTo>
                    <a:pt x="10313" y="5242"/>
                  </a:lnTo>
                  <a:lnTo>
                    <a:pt x="10308" y="5235"/>
                  </a:lnTo>
                  <a:lnTo>
                    <a:pt x="10302" y="5229"/>
                  </a:lnTo>
                  <a:lnTo>
                    <a:pt x="10297" y="5223"/>
                  </a:lnTo>
                  <a:lnTo>
                    <a:pt x="10292" y="5218"/>
                  </a:lnTo>
                  <a:lnTo>
                    <a:pt x="10285" y="5214"/>
                  </a:lnTo>
                  <a:lnTo>
                    <a:pt x="10279" y="5212"/>
                  </a:lnTo>
                  <a:lnTo>
                    <a:pt x="10273" y="5209"/>
                  </a:lnTo>
                  <a:lnTo>
                    <a:pt x="10267" y="5208"/>
                  </a:lnTo>
                  <a:lnTo>
                    <a:pt x="10261" y="5208"/>
                  </a:lnTo>
                  <a:lnTo>
                    <a:pt x="10256" y="5208"/>
                  </a:lnTo>
                  <a:lnTo>
                    <a:pt x="10249" y="5209"/>
                  </a:lnTo>
                  <a:lnTo>
                    <a:pt x="10243" y="5210"/>
                  </a:lnTo>
                  <a:lnTo>
                    <a:pt x="10236" y="5212"/>
                  </a:lnTo>
                  <a:lnTo>
                    <a:pt x="10228" y="5215"/>
                  </a:lnTo>
                  <a:lnTo>
                    <a:pt x="10217" y="5220"/>
                  </a:lnTo>
                  <a:lnTo>
                    <a:pt x="10212" y="5224"/>
                  </a:lnTo>
                  <a:lnTo>
                    <a:pt x="10207" y="5229"/>
                  </a:lnTo>
                  <a:lnTo>
                    <a:pt x="10203" y="5235"/>
                  </a:lnTo>
                  <a:lnTo>
                    <a:pt x="10199" y="5242"/>
                  </a:lnTo>
                  <a:lnTo>
                    <a:pt x="10196" y="5250"/>
                  </a:lnTo>
                  <a:lnTo>
                    <a:pt x="10194" y="5261"/>
                  </a:lnTo>
                  <a:lnTo>
                    <a:pt x="10193" y="5272"/>
                  </a:lnTo>
                  <a:lnTo>
                    <a:pt x="10193" y="5285"/>
                  </a:lnTo>
                  <a:lnTo>
                    <a:pt x="10195" y="5301"/>
                  </a:lnTo>
                  <a:lnTo>
                    <a:pt x="10198" y="5319"/>
                  </a:lnTo>
                  <a:lnTo>
                    <a:pt x="10202" y="5339"/>
                  </a:lnTo>
                  <a:lnTo>
                    <a:pt x="10209" y="5362"/>
                  </a:lnTo>
                  <a:lnTo>
                    <a:pt x="10416" y="5997"/>
                  </a:lnTo>
                  <a:lnTo>
                    <a:pt x="10421" y="6008"/>
                  </a:lnTo>
                  <a:lnTo>
                    <a:pt x="10426" y="6022"/>
                  </a:lnTo>
                  <a:lnTo>
                    <a:pt x="10434" y="6038"/>
                  </a:lnTo>
                  <a:lnTo>
                    <a:pt x="10443" y="6053"/>
                  </a:lnTo>
                  <a:lnTo>
                    <a:pt x="10448" y="6061"/>
                  </a:lnTo>
                  <a:lnTo>
                    <a:pt x="10455" y="6067"/>
                  </a:lnTo>
                  <a:lnTo>
                    <a:pt x="10461" y="6073"/>
                  </a:lnTo>
                  <a:lnTo>
                    <a:pt x="10468" y="6078"/>
                  </a:lnTo>
                  <a:lnTo>
                    <a:pt x="10475" y="6083"/>
                  </a:lnTo>
                  <a:lnTo>
                    <a:pt x="10483" y="6087"/>
                  </a:lnTo>
                  <a:lnTo>
                    <a:pt x="10491" y="6089"/>
                  </a:lnTo>
                  <a:lnTo>
                    <a:pt x="10500" y="6090"/>
                  </a:lnTo>
                  <a:lnTo>
                    <a:pt x="10510" y="6089"/>
                  </a:lnTo>
                  <a:lnTo>
                    <a:pt x="10521" y="6086"/>
                  </a:lnTo>
                  <a:lnTo>
                    <a:pt x="10528" y="6082"/>
                  </a:lnTo>
                  <a:lnTo>
                    <a:pt x="10535" y="6079"/>
                  </a:lnTo>
                  <a:lnTo>
                    <a:pt x="10541" y="6075"/>
                  </a:lnTo>
                  <a:lnTo>
                    <a:pt x="10546" y="6071"/>
                  </a:lnTo>
                  <a:lnTo>
                    <a:pt x="10551" y="6066"/>
                  </a:lnTo>
                  <a:lnTo>
                    <a:pt x="10555" y="6061"/>
                  </a:lnTo>
                  <a:lnTo>
                    <a:pt x="10558" y="6054"/>
                  </a:lnTo>
                  <a:lnTo>
                    <a:pt x="10561" y="6048"/>
                  </a:lnTo>
                  <a:lnTo>
                    <a:pt x="10564" y="6038"/>
                  </a:lnTo>
                  <a:lnTo>
                    <a:pt x="10565" y="6029"/>
                  </a:lnTo>
                  <a:lnTo>
                    <a:pt x="10566" y="6017"/>
                  </a:lnTo>
                  <a:lnTo>
                    <a:pt x="10566" y="6005"/>
                  </a:lnTo>
                  <a:lnTo>
                    <a:pt x="10564" y="5992"/>
                  </a:lnTo>
                  <a:lnTo>
                    <a:pt x="10562" y="5979"/>
                  </a:lnTo>
                  <a:lnTo>
                    <a:pt x="10559" y="5965"/>
                  </a:lnTo>
                  <a:lnTo>
                    <a:pt x="10555" y="5951"/>
                  </a:lnTo>
                  <a:lnTo>
                    <a:pt x="10347" y="5317"/>
                  </a:lnTo>
                  <a:close/>
                  <a:moveTo>
                    <a:pt x="7502" y="5504"/>
                  </a:moveTo>
                  <a:lnTo>
                    <a:pt x="7497" y="5504"/>
                  </a:lnTo>
                  <a:lnTo>
                    <a:pt x="7492" y="5504"/>
                  </a:lnTo>
                  <a:lnTo>
                    <a:pt x="7484" y="5504"/>
                  </a:lnTo>
                  <a:lnTo>
                    <a:pt x="7475" y="5506"/>
                  </a:lnTo>
                  <a:lnTo>
                    <a:pt x="7470" y="5508"/>
                  </a:lnTo>
                  <a:lnTo>
                    <a:pt x="7464" y="5510"/>
                  </a:lnTo>
                  <a:lnTo>
                    <a:pt x="7459" y="5514"/>
                  </a:lnTo>
                  <a:lnTo>
                    <a:pt x="7452" y="5519"/>
                  </a:lnTo>
                  <a:lnTo>
                    <a:pt x="7447" y="5527"/>
                  </a:lnTo>
                  <a:lnTo>
                    <a:pt x="7442" y="5535"/>
                  </a:lnTo>
                  <a:lnTo>
                    <a:pt x="7437" y="5545"/>
                  </a:lnTo>
                  <a:lnTo>
                    <a:pt x="7432" y="5557"/>
                  </a:lnTo>
                  <a:lnTo>
                    <a:pt x="7428" y="5571"/>
                  </a:lnTo>
                  <a:lnTo>
                    <a:pt x="7424" y="5589"/>
                  </a:lnTo>
                  <a:lnTo>
                    <a:pt x="7419" y="5607"/>
                  </a:lnTo>
                  <a:lnTo>
                    <a:pt x="7417" y="5630"/>
                  </a:lnTo>
                  <a:lnTo>
                    <a:pt x="7349" y="6294"/>
                  </a:lnTo>
                  <a:lnTo>
                    <a:pt x="7348" y="6309"/>
                  </a:lnTo>
                  <a:lnTo>
                    <a:pt x="7348" y="6324"/>
                  </a:lnTo>
                  <a:lnTo>
                    <a:pt x="7348" y="6337"/>
                  </a:lnTo>
                  <a:lnTo>
                    <a:pt x="7350" y="6349"/>
                  </a:lnTo>
                  <a:lnTo>
                    <a:pt x="7352" y="6361"/>
                  </a:lnTo>
                  <a:lnTo>
                    <a:pt x="7356" y="6372"/>
                  </a:lnTo>
                  <a:lnTo>
                    <a:pt x="7359" y="6382"/>
                  </a:lnTo>
                  <a:lnTo>
                    <a:pt x="7364" y="6391"/>
                  </a:lnTo>
                  <a:lnTo>
                    <a:pt x="7368" y="6396"/>
                  </a:lnTo>
                  <a:lnTo>
                    <a:pt x="7372" y="6401"/>
                  </a:lnTo>
                  <a:lnTo>
                    <a:pt x="7377" y="6406"/>
                  </a:lnTo>
                  <a:lnTo>
                    <a:pt x="7382" y="6409"/>
                  </a:lnTo>
                  <a:lnTo>
                    <a:pt x="7389" y="6413"/>
                  </a:lnTo>
                  <a:lnTo>
                    <a:pt x="7395" y="6416"/>
                  </a:lnTo>
                  <a:lnTo>
                    <a:pt x="7402" y="6418"/>
                  </a:lnTo>
                  <a:lnTo>
                    <a:pt x="7409" y="6419"/>
                  </a:lnTo>
                  <a:lnTo>
                    <a:pt x="7420" y="6419"/>
                  </a:lnTo>
                  <a:lnTo>
                    <a:pt x="7431" y="6418"/>
                  </a:lnTo>
                  <a:lnTo>
                    <a:pt x="7440" y="6415"/>
                  </a:lnTo>
                  <a:lnTo>
                    <a:pt x="7448" y="6409"/>
                  </a:lnTo>
                  <a:lnTo>
                    <a:pt x="7456" y="6404"/>
                  </a:lnTo>
                  <a:lnTo>
                    <a:pt x="7462" y="6398"/>
                  </a:lnTo>
                  <a:lnTo>
                    <a:pt x="7468" y="6390"/>
                  </a:lnTo>
                  <a:lnTo>
                    <a:pt x="7473" y="6383"/>
                  </a:lnTo>
                  <a:lnTo>
                    <a:pt x="7478" y="6373"/>
                  </a:lnTo>
                  <a:lnTo>
                    <a:pt x="7481" y="6364"/>
                  </a:lnTo>
                  <a:lnTo>
                    <a:pt x="7485" y="6355"/>
                  </a:lnTo>
                  <a:lnTo>
                    <a:pt x="7488" y="6345"/>
                  </a:lnTo>
                  <a:lnTo>
                    <a:pt x="7492" y="6326"/>
                  </a:lnTo>
                  <a:lnTo>
                    <a:pt x="7494" y="6309"/>
                  </a:lnTo>
                  <a:lnTo>
                    <a:pt x="7562" y="5645"/>
                  </a:lnTo>
                  <a:lnTo>
                    <a:pt x="7563" y="5622"/>
                  </a:lnTo>
                  <a:lnTo>
                    <a:pt x="7564" y="5602"/>
                  </a:lnTo>
                  <a:lnTo>
                    <a:pt x="7563" y="5586"/>
                  </a:lnTo>
                  <a:lnTo>
                    <a:pt x="7562" y="5571"/>
                  </a:lnTo>
                  <a:lnTo>
                    <a:pt x="7560" y="5558"/>
                  </a:lnTo>
                  <a:lnTo>
                    <a:pt x="7557" y="5547"/>
                  </a:lnTo>
                  <a:lnTo>
                    <a:pt x="7554" y="5539"/>
                  </a:lnTo>
                  <a:lnTo>
                    <a:pt x="7550" y="5533"/>
                  </a:lnTo>
                  <a:lnTo>
                    <a:pt x="7547" y="5528"/>
                  </a:lnTo>
                  <a:lnTo>
                    <a:pt x="7544" y="5524"/>
                  </a:lnTo>
                  <a:lnTo>
                    <a:pt x="7540" y="5519"/>
                  </a:lnTo>
                  <a:lnTo>
                    <a:pt x="7535" y="5515"/>
                  </a:lnTo>
                  <a:lnTo>
                    <a:pt x="7529" y="5511"/>
                  </a:lnTo>
                  <a:lnTo>
                    <a:pt x="7522" y="5508"/>
                  </a:lnTo>
                  <a:lnTo>
                    <a:pt x="7512" y="5506"/>
                  </a:lnTo>
                  <a:lnTo>
                    <a:pt x="7502" y="5504"/>
                  </a:lnTo>
                  <a:close/>
                  <a:moveTo>
                    <a:pt x="1968" y="3554"/>
                  </a:moveTo>
                  <a:lnTo>
                    <a:pt x="1808" y="3330"/>
                  </a:lnTo>
                  <a:lnTo>
                    <a:pt x="2718" y="2675"/>
                  </a:lnTo>
                  <a:lnTo>
                    <a:pt x="2595" y="2503"/>
                  </a:lnTo>
                  <a:lnTo>
                    <a:pt x="2796" y="2358"/>
                  </a:lnTo>
                  <a:lnTo>
                    <a:pt x="3201" y="2926"/>
                  </a:lnTo>
                  <a:lnTo>
                    <a:pt x="3001" y="3070"/>
                  </a:lnTo>
                  <a:lnTo>
                    <a:pt x="2878" y="2898"/>
                  </a:lnTo>
                  <a:lnTo>
                    <a:pt x="1968" y="3554"/>
                  </a:lnTo>
                  <a:close/>
                  <a:moveTo>
                    <a:pt x="3702" y="4217"/>
                  </a:moveTo>
                  <a:lnTo>
                    <a:pt x="3535" y="4398"/>
                  </a:lnTo>
                  <a:lnTo>
                    <a:pt x="3326" y="4205"/>
                  </a:lnTo>
                  <a:lnTo>
                    <a:pt x="3103" y="4447"/>
                  </a:lnTo>
                  <a:lnTo>
                    <a:pt x="3324" y="4653"/>
                  </a:lnTo>
                  <a:lnTo>
                    <a:pt x="3157" y="4834"/>
                  </a:lnTo>
                  <a:lnTo>
                    <a:pt x="2734" y="4442"/>
                  </a:lnTo>
                  <a:lnTo>
                    <a:pt x="3661" y="3436"/>
                  </a:lnTo>
                  <a:lnTo>
                    <a:pt x="4085" y="3828"/>
                  </a:lnTo>
                  <a:lnTo>
                    <a:pt x="3917" y="4009"/>
                  </a:lnTo>
                  <a:lnTo>
                    <a:pt x="3696" y="3804"/>
                  </a:lnTo>
                  <a:lnTo>
                    <a:pt x="3494" y="4024"/>
                  </a:lnTo>
                  <a:lnTo>
                    <a:pt x="3702" y="4217"/>
                  </a:lnTo>
                  <a:close/>
                  <a:moveTo>
                    <a:pt x="5034" y="4799"/>
                  </a:moveTo>
                  <a:lnTo>
                    <a:pt x="4943" y="4950"/>
                  </a:lnTo>
                  <a:lnTo>
                    <a:pt x="4718" y="4812"/>
                  </a:lnTo>
                  <a:lnTo>
                    <a:pt x="4789" y="4694"/>
                  </a:lnTo>
                  <a:lnTo>
                    <a:pt x="4796" y="4683"/>
                  </a:lnTo>
                  <a:lnTo>
                    <a:pt x="4801" y="4672"/>
                  </a:lnTo>
                  <a:lnTo>
                    <a:pt x="4805" y="4662"/>
                  </a:lnTo>
                  <a:lnTo>
                    <a:pt x="4808" y="4654"/>
                  </a:lnTo>
                  <a:lnTo>
                    <a:pt x="4810" y="4646"/>
                  </a:lnTo>
                  <a:lnTo>
                    <a:pt x="4811" y="4640"/>
                  </a:lnTo>
                  <a:lnTo>
                    <a:pt x="4811" y="4634"/>
                  </a:lnTo>
                  <a:lnTo>
                    <a:pt x="4811" y="4629"/>
                  </a:lnTo>
                  <a:lnTo>
                    <a:pt x="4810" y="4624"/>
                  </a:lnTo>
                  <a:lnTo>
                    <a:pt x="4807" y="4617"/>
                  </a:lnTo>
                  <a:lnTo>
                    <a:pt x="4804" y="4613"/>
                  </a:lnTo>
                  <a:lnTo>
                    <a:pt x="4800" y="4608"/>
                  </a:lnTo>
                  <a:lnTo>
                    <a:pt x="4794" y="4602"/>
                  </a:lnTo>
                  <a:lnTo>
                    <a:pt x="4787" y="4597"/>
                  </a:lnTo>
                  <a:lnTo>
                    <a:pt x="4777" y="4592"/>
                  </a:lnTo>
                  <a:lnTo>
                    <a:pt x="4770" y="4589"/>
                  </a:lnTo>
                  <a:lnTo>
                    <a:pt x="4763" y="4587"/>
                  </a:lnTo>
                  <a:lnTo>
                    <a:pt x="4757" y="4586"/>
                  </a:lnTo>
                  <a:lnTo>
                    <a:pt x="4751" y="4587"/>
                  </a:lnTo>
                  <a:lnTo>
                    <a:pt x="4745" y="4589"/>
                  </a:lnTo>
                  <a:lnTo>
                    <a:pt x="4739" y="4593"/>
                  </a:lnTo>
                  <a:lnTo>
                    <a:pt x="4732" y="4597"/>
                  </a:lnTo>
                  <a:lnTo>
                    <a:pt x="4726" y="4603"/>
                  </a:lnTo>
                  <a:lnTo>
                    <a:pt x="4719" y="4611"/>
                  </a:lnTo>
                  <a:lnTo>
                    <a:pt x="4711" y="4618"/>
                  </a:lnTo>
                  <a:lnTo>
                    <a:pt x="4704" y="4626"/>
                  </a:lnTo>
                  <a:lnTo>
                    <a:pt x="4691" y="4646"/>
                  </a:lnTo>
                  <a:lnTo>
                    <a:pt x="4676" y="4667"/>
                  </a:lnTo>
                  <a:lnTo>
                    <a:pt x="4662" y="4688"/>
                  </a:lnTo>
                  <a:lnTo>
                    <a:pt x="4648" y="4711"/>
                  </a:lnTo>
                  <a:lnTo>
                    <a:pt x="4327" y="5244"/>
                  </a:lnTo>
                  <a:lnTo>
                    <a:pt x="4315" y="5264"/>
                  </a:lnTo>
                  <a:lnTo>
                    <a:pt x="4306" y="5280"/>
                  </a:lnTo>
                  <a:lnTo>
                    <a:pt x="4299" y="5296"/>
                  </a:lnTo>
                  <a:lnTo>
                    <a:pt x="4293" y="5309"/>
                  </a:lnTo>
                  <a:lnTo>
                    <a:pt x="4289" y="5322"/>
                  </a:lnTo>
                  <a:lnTo>
                    <a:pt x="4286" y="5332"/>
                  </a:lnTo>
                  <a:lnTo>
                    <a:pt x="4285" y="5341"/>
                  </a:lnTo>
                  <a:lnTo>
                    <a:pt x="4285" y="5349"/>
                  </a:lnTo>
                  <a:lnTo>
                    <a:pt x="4286" y="5355"/>
                  </a:lnTo>
                  <a:lnTo>
                    <a:pt x="4288" y="5361"/>
                  </a:lnTo>
                  <a:lnTo>
                    <a:pt x="4290" y="5365"/>
                  </a:lnTo>
                  <a:lnTo>
                    <a:pt x="4293" y="5369"/>
                  </a:lnTo>
                  <a:lnTo>
                    <a:pt x="4300" y="5376"/>
                  </a:lnTo>
                  <a:lnTo>
                    <a:pt x="4307" y="5381"/>
                  </a:lnTo>
                  <a:lnTo>
                    <a:pt x="4314" y="5385"/>
                  </a:lnTo>
                  <a:lnTo>
                    <a:pt x="4321" y="5387"/>
                  </a:lnTo>
                  <a:lnTo>
                    <a:pt x="4328" y="5389"/>
                  </a:lnTo>
                  <a:lnTo>
                    <a:pt x="4335" y="5389"/>
                  </a:lnTo>
                  <a:lnTo>
                    <a:pt x="4343" y="5388"/>
                  </a:lnTo>
                  <a:lnTo>
                    <a:pt x="4352" y="5385"/>
                  </a:lnTo>
                  <a:lnTo>
                    <a:pt x="4362" y="5380"/>
                  </a:lnTo>
                  <a:lnTo>
                    <a:pt x="4371" y="5372"/>
                  </a:lnTo>
                  <a:lnTo>
                    <a:pt x="4380" y="5363"/>
                  </a:lnTo>
                  <a:lnTo>
                    <a:pt x="4389" y="5352"/>
                  </a:lnTo>
                  <a:lnTo>
                    <a:pt x="4400" y="5338"/>
                  </a:lnTo>
                  <a:lnTo>
                    <a:pt x="4409" y="5324"/>
                  </a:lnTo>
                  <a:lnTo>
                    <a:pt x="4480" y="5206"/>
                  </a:lnTo>
                  <a:lnTo>
                    <a:pt x="4706" y="5342"/>
                  </a:lnTo>
                  <a:lnTo>
                    <a:pt x="4608" y="5506"/>
                  </a:lnTo>
                  <a:lnTo>
                    <a:pt x="4597" y="5524"/>
                  </a:lnTo>
                  <a:lnTo>
                    <a:pt x="4584" y="5540"/>
                  </a:lnTo>
                  <a:lnTo>
                    <a:pt x="4573" y="5556"/>
                  </a:lnTo>
                  <a:lnTo>
                    <a:pt x="4561" y="5570"/>
                  </a:lnTo>
                  <a:lnTo>
                    <a:pt x="4548" y="5584"/>
                  </a:lnTo>
                  <a:lnTo>
                    <a:pt x="4535" y="5596"/>
                  </a:lnTo>
                  <a:lnTo>
                    <a:pt x="4521" y="5606"/>
                  </a:lnTo>
                  <a:lnTo>
                    <a:pt x="4508" y="5616"/>
                  </a:lnTo>
                  <a:lnTo>
                    <a:pt x="4494" y="5625"/>
                  </a:lnTo>
                  <a:lnTo>
                    <a:pt x="4479" y="5632"/>
                  </a:lnTo>
                  <a:lnTo>
                    <a:pt x="4465" y="5638"/>
                  </a:lnTo>
                  <a:lnTo>
                    <a:pt x="4450" y="5644"/>
                  </a:lnTo>
                  <a:lnTo>
                    <a:pt x="4435" y="5648"/>
                  </a:lnTo>
                  <a:lnTo>
                    <a:pt x="4418" y="5650"/>
                  </a:lnTo>
                  <a:lnTo>
                    <a:pt x="4403" y="5652"/>
                  </a:lnTo>
                  <a:lnTo>
                    <a:pt x="4385" y="5653"/>
                  </a:lnTo>
                  <a:lnTo>
                    <a:pt x="4364" y="5652"/>
                  </a:lnTo>
                  <a:lnTo>
                    <a:pt x="4342" y="5649"/>
                  </a:lnTo>
                  <a:lnTo>
                    <a:pt x="4319" y="5644"/>
                  </a:lnTo>
                  <a:lnTo>
                    <a:pt x="4296" y="5637"/>
                  </a:lnTo>
                  <a:lnTo>
                    <a:pt x="4272" y="5628"/>
                  </a:lnTo>
                  <a:lnTo>
                    <a:pt x="4248" y="5618"/>
                  </a:lnTo>
                  <a:lnTo>
                    <a:pt x="4222" y="5605"/>
                  </a:lnTo>
                  <a:lnTo>
                    <a:pt x="4198" y="5590"/>
                  </a:lnTo>
                  <a:lnTo>
                    <a:pt x="4178" y="5578"/>
                  </a:lnTo>
                  <a:lnTo>
                    <a:pt x="4160" y="5566"/>
                  </a:lnTo>
                  <a:lnTo>
                    <a:pt x="4143" y="5554"/>
                  </a:lnTo>
                  <a:lnTo>
                    <a:pt x="4127" y="5540"/>
                  </a:lnTo>
                  <a:lnTo>
                    <a:pt x="4113" y="5528"/>
                  </a:lnTo>
                  <a:lnTo>
                    <a:pt x="4100" y="5514"/>
                  </a:lnTo>
                  <a:lnTo>
                    <a:pt x="4086" y="5501"/>
                  </a:lnTo>
                  <a:lnTo>
                    <a:pt x="4075" y="5486"/>
                  </a:lnTo>
                  <a:lnTo>
                    <a:pt x="4064" y="5473"/>
                  </a:lnTo>
                  <a:lnTo>
                    <a:pt x="4055" y="5458"/>
                  </a:lnTo>
                  <a:lnTo>
                    <a:pt x="4047" y="5443"/>
                  </a:lnTo>
                  <a:lnTo>
                    <a:pt x="4040" y="5428"/>
                  </a:lnTo>
                  <a:lnTo>
                    <a:pt x="4034" y="5413"/>
                  </a:lnTo>
                  <a:lnTo>
                    <a:pt x="4028" y="5397"/>
                  </a:lnTo>
                  <a:lnTo>
                    <a:pt x="4024" y="5381"/>
                  </a:lnTo>
                  <a:lnTo>
                    <a:pt x="4021" y="5364"/>
                  </a:lnTo>
                  <a:lnTo>
                    <a:pt x="4019" y="5350"/>
                  </a:lnTo>
                  <a:lnTo>
                    <a:pt x="4018" y="5335"/>
                  </a:lnTo>
                  <a:lnTo>
                    <a:pt x="4018" y="5320"/>
                  </a:lnTo>
                  <a:lnTo>
                    <a:pt x="4018" y="5304"/>
                  </a:lnTo>
                  <a:lnTo>
                    <a:pt x="4020" y="5289"/>
                  </a:lnTo>
                  <a:lnTo>
                    <a:pt x="4022" y="5273"/>
                  </a:lnTo>
                  <a:lnTo>
                    <a:pt x="4025" y="5256"/>
                  </a:lnTo>
                  <a:lnTo>
                    <a:pt x="4029" y="5241"/>
                  </a:lnTo>
                  <a:lnTo>
                    <a:pt x="4035" y="5224"/>
                  </a:lnTo>
                  <a:lnTo>
                    <a:pt x="4040" y="5207"/>
                  </a:lnTo>
                  <a:lnTo>
                    <a:pt x="4047" y="5190"/>
                  </a:lnTo>
                  <a:lnTo>
                    <a:pt x="4054" y="5173"/>
                  </a:lnTo>
                  <a:lnTo>
                    <a:pt x="4062" y="5155"/>
                  </a:lnTo>
                  <a:lnTo>
                    <a:pt x="4072" y="5136"/>
                  </a:lnTo>
                  <a:lnTo>
                    <a:pt x="4082" y="5119"/>
                  </a:lnTo>
                  <a:lnTo>
                    <a:pt x="4092" y="5100"/>
                  </a:lnTo>
                  <a:lnTo>
                    <a:pt x="4425" y="4550"/>
                  </a:lnTo>
                  <a:lnTo>
                    <a:pt x="4441" y="4525"/>
                  </a:lnTo>
                  <a:lnTo>
                    <a:pt x="4458" y="4500"/>
                  </a:lnTo>
                  <a:lnTo>
                    <a:pt x="4474" y="4478"/>
                  </a:lnTo>
                  <a:lnTo>
                    <a:pt x="4492" y="4457"/>
                  </a:lnTo>
                  <a:lnTo>
                    <a:pt x="4508" y="4438"/>
                  </a:lnTo>
                  <a:lnTo>
                    <a:pt x="4527" y="4421"/>
                  </a:lnTo>
                  <a:lnTo>
                    <a:pt x="4544" y="4406"/>
                  </a:lnTo>
                  <a:lnTo>
                    <a:pt x="4563" y="4391"/>
                  </a:lnTo>
                  <a:lnTo>
                    <a:pt x="4581" y="4379"/>
                  </a:lnTo>
                  <a:lnTo>
                    <a:pt x="4601" y="4368"/>
                  </a:lnTo>
                  <a:lnTo>
                    <a:pt x="4621" y="4359"/>
                  </a:lnTo>
                  <a:lnTo>
                    <a:pt x="4640" y="4352"/>
                  </a:lnTo>
                  <a:lnTo>
                    <a:pt x="4661" y="4347"/>
                  </a:lnTo>
                  <a:lnTo>
                    <a:pt x="4681" y="4343"/>
                  </a:lnTo>
                  <a:lnTo>
                    <a:pt x="4702" y="4339"/>
                  </a:lnTo>
                  <a:lnTo>
                    <a:pt x="4724" y="4339"/>
                  </a:lnTo>
                  <a:lnTo>
                    <a:pt x="4747" y="4341"/>
                  </a:lnTo>
                  <a:lnTo>
                    <a:pt x="4770" y="4343"/>
                  </a:lnTo>
                  <a:lnTo>
                    <a:pt x="4795" y="4348"/>
                  </a:lnTo>
                  <a:lnTo>
                    <a:pt x="4819" y="4355"/>
                  </a:lnTo>
                  <a:lnTo>
                    <a:pt x="4843" y="4363"/>
                  </a:lnTo>
                  <a:lnTo>
                    <a:pt x="4868" y="4374"/>
                  </a:lnTo>
                  <a:lnTo>
                    <a:pt x="4894" y="4387"/>
                  </a:lnTo>
                  <a:lnTo>
                    <a:pt x="4919" y="4402"/>
                  </a:lnTo>
                  <a:lnTo>
                    <a:pt x="4934" y="4411"/>
                  </a:lnTo>
                  <a:lnTo>
                    <a:pt x="4949" y="4420"/>
                  </a:lnTo>
                  <a:lnTo>
                    <a:pt x="4963" y="4431"/>
                  </a:lnTo>
                  <a:lnTo>
                    <a:pt x="4975" y="4441"/>
                  </a:lnTo>
                  <a:lnTo>
                    <a:pt x="4988" y="4451"/>
                  </a:lnTo>
                  <a:lnTo>
                    <a:pt x="4999" y="4463"/>
                  </a:lnTo>
                  <a:lnTo>
                    <a:pt x="5011" y="4474"/>
                  </a:lnTo>
                  <a:lnTo>
                    <a:pt x="5021" y="4485"/>
                  </a:lnTo>
                  <a:lnTo>
                    <a:pt x="5030" y="4497"/>
                  </a:lnTo>
                  <a:lnTo>
                    <a:pt x="5038" y="4508"/>
                  </a:lnTo>
                  <a:lnTo>
                    <a:pt x="5046" y="4521"/>
                  </a:lnTo>
                  <a:lnTo>
                    <a:pt x="5053" y="4532"/>
                  </a:lnTo>
                  <a:lnTo>
                    <a:pt x="5059" y="4544"/>
                  </a:lnTo>
                  <a:lnTo>
                    <a:pt x="5065" y="4558"/>
                  </a:lnTo>
                  <a:lnTo>
                    <a:pt x="5069" y="4570"/>
                  </a:lnTo>
                  <a:lnTo>
                    <a:pt x="5073" y="4584"/>
                  </a:lnTo>
                  <a:lnTo>
                    <a:pt x="5077" y="4596"/>
                  </a:lnTo>
                  <a:lnTo>
                    <a:pt x="5080" y="4610"/>
                  </a:lnTo>
                  <a:lnTo>
                    <a:pt x="5081" y="4622"/>
                  </a:lnTo>
                  <a:lnTo>
                    <a:pt x="5082" y="4635"/>
                  </a:lnTo>
                  <a:lnTo>
                    <a:pt x="5082" y="4649"/>
                  </a:lnTo>
                  <a:lnTo>
                    <a:pt x="5082" y="4662"/>
                  </a:lnTo>
                  <a:lnTo>
                    <a:pt x="5080" y="4676"/>
                  </a:lnTo>
                  <a:lnTo>
                    <a:pt x="5078" y="4689"/>
                  </a:lnTo>
                  <a:lnTo>
                    <a:pt x="5074" y="4703"/>
                  </a:lnTo>
                  <a:lnTo>
                    <a:pt x="5071" y="4716"/>
                  </a:lnTo>
                  <a:lnTo>
                    <a:pt x="5067" y="4730"/>
                  </a:lnTo>
                  <a:lnTo>
                    <a:pt x="5062" y="4743"/>
                  </a:lnTo>
                  <a:lnTo>
                    <a:pt x="5056" y="4758"/>
                  </a:lnTo>
                  <a:lnTo>
                    <a:pt x="5050" y="4771"/>
                  </a:lnTo>
                  <a:lnTo>
                    <a:pt x="5042" y="4785"/>
                  </a:lnTo>
                  <a:lnTo>
                    <a:pt x="5034" y="4799"/>
                  </a:lnTo>
                  <a:close/>
                  <a:moveTo>
                    <a:pt x="6037" y="6391"/>
                  </a:moveTo>
                  <a:lnTo>
                    <a:pt x="5712" y="6280"/>
                  </a:lnTo>
                  <a:lnTo>
                    <a:pt x="5799" y="5644"/>
                  </a:lnTo>
                  <a:lnTo>
                    <a:pt x="5598" y="6241"/>
                  </a:lnTo>
                  <a:lnTo>
                    <a:pt x="5357" y="6160"/>
                  </a:lnTo>
                  <a:lnTo>
                    <a:pt x="5796" y="4861"/>
                  </a:lnTo>
                  <a:lnTo>
                    <a:pt x="6110" y="4968"/>
                  </a:lnTo>
                  <a:lnTo>
                    <a:pt x="6028" y="5590"/>
                  </a:lnTo>
                  <a:lnTo>
                    <a:pt x="6225" y="5007"/>
                  </a:lnTo>
                  <a:lnTo>
                    <a:pt x="6474" y="5092"/>
                  </a:lnTo>
                  <a:lnTo>
                    <a:pt x="6037" y="6391"/>
                  </a:lnTo>
                  <a:close/>
                  <a:moveTo>
                    <a:pt x="7835" y="5667"/>
                  </a:moveTo>
                  <a:lnTo>
                    <a:pt x="7770" y="6307"/>
                  </a:lnTo>
                  <a:lnTo>
                    <a:pt x="7767" y="6329"/>
                  </a:lnTo>
                  <a:lnTo>
                    <a:pt x="7764" y="6349"/>
                  </a:lnTo>
                  <a:lnTo>
                    <a:pt x="7761" y="6369"/>
                  </a:lnTo>
                  <a:lnTo>
                    <a:pt x="7757" y="6389"/>
                  </a:lnTo>
                  <a:lnTo>
                    <a:pt x="7753" y="6407"/>
                  </a:lnTo>
                  <a:lnTo>
                    <a:pt x="7748" y="6425"/>
                  </a:lnTo>
                  <a:lnTo>
                    <a:pt x="7742" y="6443"/>
                  </a:lnTo>
                  <a:lnTo>
                    <a:pt x="7736" y="6459"/>
                  </a:lnTo>
                  <a:lnTo>
                    <a:pt x="7729" y="6476"/>
                  </a:lnTo>
                  <a:lnTo>
                    <a:pt x="7723" y="6491"/>
                  </a:lnTo>
                  <a:lnTo>
                    <a:pt x="7715" y="6506"/>
                  </a:lnTo>
                  <a:lnTo>
                    <a:pt x="7706" y="6519"/>
                  </a:lnTo>
                  <a:lnTo>
                    <a:pt x="7698" y="6533"/>
                  </a:lnTo>
                  <a:lnTo>
                    <a:pt x="7689" y="6545"/>
                  </a:lnTo>
                  <a:lnTo>
                    <a:pt x="7679" y="6557"/>
                  </a:lnTo>
                  <a:lnTo>
                    <a:pt x="7669" y="6569"/>
                  </a:lnTo>
                  <a:lnTo>
                    <a:pt x="7659" y="6579"/>
                  </a:lnTo>
                  <a:lnTo>
                    <a:pt x="7647" y="6590"/>
                  </a:lnTo>
                  <a:lnTo>
                    <a:pt x="7636" y="6599"/>
                  </a:lnTo>
                  <a:lnTo>
                    <a:pt x="7624" y="6607"/>
                  </a:lnTo>
                  <a:lnTo>
                    <a:pt x="7611" y="6615"/>
                  </a:lnTo>
                  <a:lnTo>
                    <a:pt x="7598" y="6622"/>
                  </a:lnTo>
                  <a:lnTo>
                    <a:pt x="7585" y="6629"/>
                  </a:lnTo>
                  <a:lnTo>
                    <a:pt x="7570" y="6634"/>
                  </a:lnTo>
                  <a:lnTo>
                    <a:pt x="7556" y="6639"/>
                  </a:lnTo>
                  <a:lnTo>
                    <a:pt x="7540" y="6644"/>
                  </a:lnTo>
                  <a:lnTo>
                    <a:pt x="7525" y="6648"/>
                  </a:lnTo>
                  <a:lnTo>
                    <a:pt x="7509" y="6651"/>
                  </a:lnTo>
                  <a:lnTo>
                    <a:pt x="7493" y="6654"/>
                  </a:lnTo>
                  <a:lnTo>
                    <a:pt x="7475" y="6655"/>
                  </a:lnTo>
                  <a:lnTo>
                    <a:pt x="7458" y="6656"/>
                  </a:lnTo>
                  <a:lnTo>
                    <a:pt x="7439" y="6657"/>
                  </a:lnTo>
                  <a:lnTo>
                    <a:pt x="7427" y="6657"/>
                  </a:lnTo>
                  <a:lnTo>
                    <a:pt x="7413" y="6656"/>
                  </a:lnTo>
                  <a:lnTo>
                    <a:pt x="7399" y="6655"/>
                  </a:lnTo>
                  <a:lnTo>
                    <a:pt x="7385" y="6654"/>
                  </a:lnTo>
                  <a:lnTo>
                    <a:pt x="7364" y="6651"/>
                  </a:lnTo>
                  <a:lnTo>
                    <a:pt x="7343" y="6648"/>
                  </a:lnTo>
                  <a:lnTo>
                    <a:pt x="7324" y="6644"/>
                  </a:lnTo>
                  <a:lnTo>
                    <a:pt x="7305" y="6639"/>
                  </a:lnTo>
                  <a:lnTo>
                    <a:pt x="7286" y="6635"/>
                  </a:lnTo>
                  <a:lnTo>
                    <a:pt x="7269" y="6629"/>
                  </a:lnTo>
                  <a:lnTo>
                    <a:pt x="7252" y="6623"/>
                  </a:lnTo>
                  <a:lnTo>
                    <a:pt x="7236" y="6615"/>
                  </a:lnTo>
                  <a:lnTo>
                    <a:pt x="7220" y="6608"/>
                  </a:lnTo>
                  <a:lnTo>
                    <a:pt x="7206" y="6600"/>
                  </a:lnTo>
                  <a:lnTo>
                    <a:pt x="7192" y="6592"/>
                  </a:lnTo>
                  <a:lnTo>
                    <a:pt x="7180" y="6581"/>
                  </a:lnTo>
                  <a:lnTo>
                    <a:pt x="7168" y="6572"/>
                  </a:lnTo>
                  <a:lnTo>
                    <a:pt x="7156" y="6561"/>
                  </a:lnTo>
                  <a:lnTo>
                    <a:pt x="7145" y="6549"/>
                  </a:lnTo>
                  <a:lnTo>
                    <a:pt x="7136" y="6537"/>
                  </a:lnTo>
                  <a:lnTo>
                    <a:pt x="7126" y="6524"/>
                  </a:lnTo>
                  <a:lnTo>
                    <a:pt x="7118" y="6511"/>
                  </a:lnTo>
                  <a:lnTo>
                    <a:pt x="7110" y="6497"/>
                  </a:lnTo>
                  <a:lnTo>
                    <a:pt x="7103" y="6483"/>
                  </a:lnTo>
                  <a:lnTo>
                    <a:pt x="7097" y="6467"/>
                  </a:lnTo>
                  <a:lnTo>
                    <a:pt x="7091" y="6451"/>
                  </a:lnTo>
                  <a:lnTo>
                    <a:pt x="7086" y="6434"/>
                  </a:lnTo>
                  <a:lnTo>
                    <a:pt x="7083" y="6418"/>
                  </a:lnTo>
                  <a:lnTo>
                    <a:pt x="7080" y="6399"/>
                  </a:lnTo>
                  <a:lnTo>
                    <a:pt x="7077" y="6380"/>
                  </a:lnTo>
                  <a:lnTo>
                    <a:pt x="7075" y="6362"/>
                  </a:lnTo>
                  <a:lnTo>
                    <a:pt x="7075" y="6342"/>
                  </a:lnTo>
                  <a:lnTo>
                    <a:pt x="7074" y="6321"/>
                  </a:lnTo>
                  <a:lnTo>
                    <a:pt x="7075" y="6300"/>
                  </a:lnTo>
                  <a:lnTo>
                    <a:pt x="7076" y="6278"/>
                  </a:lnTo>
                  <a:lnTo>
                    <a:pt x="7078" y="6255"/>
                  </a:lnTo>
                  <a:lnTo>
                    <a:pt x="7143" y="5616"/>
                  </a:lnTo>
                  <a:lnTo>
                    <a:pt x="7145" y="5593"/>
                  </a:lnTo>
                  <a:lnTo>
                    <a:pt x="7149" y="5570"/>
                  </a:lnTo>
                  <a:lnTo>
                    <a:pt x="7152" y="5548"/>
                  </a:lnTo>
                  <a:lnTo>
                    <a:pt x="7157" y="5528"/>
                  </a:lnTo>
                  <a:lnTo>
                    <a:pt x="7163" y="5508"/>
                  </a:lnTo>
                  <a:lnTo>
                    <a:pt x="7168" y="5488"/>
                  </a:lnTo>
                  <a:lnTo>
                    <a:pt x="7174" y="5470"/>
                  </a:lnTo>
                  <a:lnTo>
                    <a:pt x="7181" y="5452"/>
                  </a:lnTo>
                  <a:lnTo>
                    <a:pt x="7188" y="5435"/>
                  </a:lnTo>
                  <a:lnTo>
                    <a:pt x="7197" y="5419"/>
                  </a:lnTo>
                  <a:lnTo>
                    <a:pt x="7206" y="5403"/>
                  </a:lnTo>
                  <a:lnTo>
                    <a:pt x="7215" y="5389"/>
                  </a:lnTo>
                  <a:lnTo>
                    <a:pt x="7224" y="5376"/>
                  </a:lnTo>
                  <a:lnTo>
                    <a:pt x="7236" y="5362"/>
                  </a:lnTo>
                  <a:lnTo>
                    <a:pt x="7246" y="5351"/>
                  </a:lnTo>
                  <a:lnTo>
                    <a:pt x="7259" y="5339"/>
                  </a:lnTo>
                  <a:lnTo>
                    <a:pt x="7271" y="5328"/>
                  </a:lnTo>
                  <a:lnTo>
                    <a:pt x="7283" y="5319"/>
                  </a:lnTo>
                  <a:lnTo>
                    <a:pt x="7297" y="5310"/>
                  </a:lnTo>
                  <a:lnTo>
                    <a:pt x="7311" y="5302"/>
                  </a:lnTo>
                  <a:lnTo>
                    <a:pt x="7326" y="5295"/>
                  </a:lnTo>
                  <a:lnTo>
                    <a:pt x="7341" y="5289"/>
                  </a:lnTo>
                  <a:lnTo>
                    <a:pt x="7357" y="5282"/>
                  </a:lnTo>
                  <a:lnTo>
                    <a:pt x="7373" y="5277"/>
                  </a:lnTo>
                  <a:lnTo>
                    <a:pt x="7391" y="5274"/>
                  </a:lnTo>
                  <a:lnTo>
                    <a:pt x="7408" y="5271"/>
                  </a:lnTo>
                  <a:lnTo>
                    <a:pt x="7426" y="5268"/>
                  </a:lnTo>
                  <a:lnTo>
                    <a:pt x="7445" y="5267"/>
                  </a:lnTo>
                  <a:lnTo>
                    <a:pt x="7464" y="5266"/>
                  </a:lnTo>
                  <a:lnTo>
                    <a:pt x="7484" y="5266"/>
                  </a:lnTo>
                  <a:lnTo>
                    <a:pt x="7505" y="5267"/>
                  </a:lnTo>
                  <a:lnTo>
                    <a:pt x="7526" y="5269"/>
                  </a:lnTo>
                  <a:lnTo>
                    <a:pt x="7547" y="5271"/>
                  </a:lnTo>
                  <a:lnTo>
                    <a:pt x="7568" y="5275"/>
                  </a:lnTo>
                  <a:lnTo>
                    <a:pt x="7588" y="5278"/>
                  </a:lnTo>
                  <a:lnTo>
                    <a:pt x="7607" y="5282"/>
                  </a:lnTo>
                  <a:lnTo>
                    <a:pt x="7625" y="5288"/>
                  </a:lnTo>
                  <a:lnTo>
                    <a:pt x="7643" y="5294"/>
                  </a:lnTo>
                  <a:lnTo>
                    <a:pt x="7660" y="5300"/>
                  </a:lnTo>
                  <a:lnTo>
                    <a:pt x="7675" y="5307"/>
                  </a:lnTo>
                  <a:lnTo>
                    <a:pt x="7691" y="5314"/>
                  </a:lnTo>
                  <a:lnTo>
                    <a:pt x="7705" y="5323"/>
                  </a:lnTo>
                  <a:lnTo>
                    <a:pt x="7720" y="5331"/>
                  </a:lnTo>
                  <a:lnTo>
                    <a:pt x="7732" y="5341"/>
                  </a:lnTo>
                  <a:lnTo>
                    <a:pt x="7744" y="5351"/>
                  </a:lnTo>
                  <a:lnTo>
                    <a:pt x="7756" y="5362"/>
                  </a:lnTo>
                  <a:lnTo>
                    <a:pt x="7767" y="5373"/>
                  </a:lnTo>
                  <a:lnTo>
                    <a:pt x="7777" y="5386"/>
                  </a:lnTo>
                  <a:lnTo>
                    <a:pt x="7787" y="5398"/>
                  </a:lnTo>
                  <a:lnTo>
                    <a:pt x="7795" y="5412"/>
                  </a:lnTo>
                  <a:lnTo>
                    <a:pt x="7802" y="5425"/>
                  </a:lnTo>
                  <a:lnTo>
                    <a:pt x="7809" y="5440"/>
                  </a:lnTo>
                  <a:lnTo>
                    <a:pt x="7816" y="5455"/>
                  </a:lnTo>
                  <a:lnTo>
                    <a:pt x="7821" y="5472"/>
                  </a:lnTo>
                  <a:lnTo>
                    <a:pt x="7826" y="5488"/>
                  </a:lnTo>
                  <a:lnTo>
                    <a:pt x="7830" y="5505"/>
                  </a:lnTo>
                  <a:lnTo>
                    <a:pt x="7833" y="5524"/>
                  </a:lnTo>
                  <a:lnTo>
                    <a:pt x="7835" y="5542"/>
                  </a:lnTo>
                  <a:lnTo>
                    <a:pt x="7837" y="5561"/>
                  </a:lnTo>
                  <a:lnTo>
                    <a:pt x="7838" y="5581"/>
                  </a:lnTo>
                  <a:lnTo>
                    <a:pt x="7838" y="5601"/>
                  </a:lnTo>
                  <a:lnTo>
                    <a:pt x="7838" y="5623"/>
                  </a:lnTo>
                  <a:lnTo>
                    <a:pt x="7837" y="5645"/>
                  </a:lnTo>
                  <a:lnTo>
                    <a:pt x="7835" y="5667"/>
                  </a:lnTo>
                  <a:close/>
                  <a:moveTo>
                    <a:pt x="8746" y="6667"/>
                  </a:moveTo>
                  <a:lnTo>
                    <a:pt x="8603" y="5304"/>
                  </a:lnTo>
                  <a:lnTo>
                    <a:pt x="8875" y="5275"/>
                  </a:lnTo>
                  <a:lnTo>
                    <a:pt x="8993" y="6393"/>
                  </a:lnTo>
                  <a:lnTo>
                    <a:pt x="9287" y="6362"/>
                  </a:lnTo>
                  <a:lnTo>
                    <a:pt x="9313" y="6607"/>
                  </a:lnTo>
                  <a:lnTo>
                    <a:pt x="8746" y="6667"/>
                  </a:lnTo>
                  <a:close/>
                  <a:moveTo>
                    <a:pt x="10594" y="6310"/>
                  </a:moveTo>
                  <a:lnTo>
                    <a:pt x="10574" y="6316"/>
                  </a:lnTo>
                  <a:lnTo>
                    <a:pt x="10555" y="6321"/>
                  </a:lnTo>
                  <a:lnTo>
                    <a:pt x="10536" y="6327"/>
                  </a:lnTo>
                  <a:lnTo>
                    <a:pt x="10518" y="6330"/>
                  </a:lnTo>
                  <a:lnTo>
                    <a:pt x="10499" y="6333"/>
                  </a:lnTo>
                  <a:lnTo>
                    <a:pt x="10481" y="6335"/>
                  </a:lnTo>
                  <a:lnTo>
                    <a:pt x="10465" y="6336"/>
                  </a:lnTo>
                  <a:lnTo>
                    <a:pt x="10448" y="6337"/>
                  </a:lnTo>
                  <a:lnTo>
                    <a:pt x="10435" y="6336"/>
                  </a:lnTo>
                  <a:lnTo>
                    <a:pt x="10422" y="6336"/>
                  </a:lnTo>
                  <a:lnTo>
                    <a:pt x="10409" y="6334"/>
                  </a:lnTo>
                  <a:lnTo>
                    <a:pt x="10397" y="6333"/>
                  </a:lnTo>
                  <a:lnTo>
                    <a:pt x="10386" y="6330"/>
                  </a:lnTo>
                  <a:lnTo>
                    <a:pt x="10373" y="6328"/>
                  </a:lnTo>
                  <a:lnTo>
                    <a:pt x="10362" y="6325"/>
                  </a:lnTo>
                  <a:lnTo>
                    <a:pt x="10350" y="6320"/>
                  </a:lnTo>
                  <a:lnTo>
                    <a:pt x="10339" y="6316"/>
                  </a:lnTo>
                  <a:lnTo>
                    <a:pt x="10329" y="6311"/>
                  </a:lnTo>
                  <a:lnTo>
                    <a:pt x="10318" y="6306"/>
                  </a:lnTo>
                  <a:lnTo>
                    <a:pt x="10308" y="6300"/>
                  </a:lnTo>
                  <a:lnTo>
                    <a:pt x="10298" y="6294"/>
                  </a:lnTo>
                  <a:lnTo>
                    <a:pt x="10288" y="6286"/>
                  </a:lnTo>
                  <a:lnTo>
                    <a:pt x="10278" y="6279"/>
                  </a:lnTo>
                  <a:lnTo>
                    <a:pt x="10269" y="6271"/>
                  </a:lnTo>
                  <a:lnTo>
                    <a:pt x="10260" y="6263"/>
                  </a:lnTo>
                  <a:lnTo>
                    <a:pt x="10251" y="6253"/>
                  </a:lnTo>
                  <a:lnTo>
                    <a:pt x="10242" y="6244"/>
                  </a:lnTo>
                  <a:lnTo>
                    <a:pt x="10234" y="6234"/>
                  </a:lnTo>
                  <a:lnTo>
                    <a:pt x="10218" y="6212"/>
                  </a:lnTo>
                  <a:lnTo>
                    <a:pt x="10203" y="6188"/>
                  </a:lnTo>
                  <a:lnTo>
                    <a:pt x="10188" y="6162"/>
                  </a:lnTo>
                  <a:lnTo>
                    <a:pt x="10176" y="6134"/>
                  </a:lnTo>
                  <a:lnTo>
                    <a:pt x="10164" y="6104"/>
                  </a:lnTo>
                  <a:lnTo>
                    <a:pt x="10152" y="6072"/>
                  </a:lnTo>
                  <a:lnTo>
                    <a:pt x="9952" y="5460"/>
                  </a:lnTo>
                  <a:lnTo>
                    <a:pt x="9944" y="5432"/>
                  </a:lnTo>
                  <a:lnTo>
                    <a:pt x="9937" y="5406"/>
                  </a:lnTo>
                  <a:lnTo>
                    <a:pt x="9932" y="5381"/>
                  </a:lnTo>
                  <a:lnTo>
                    <a:pt x="9927" y="5356"/>
                  </a:lnTo>
                  <a:lnTo>
                    <a:pt x="9924" y="5332"/>
                  </a:lnTo>
                  <a:lnTo>
                    <a:pt x="9922" y="5309"/>
                  </a:lnTo>
                  <a:lnTo>
                    <a:pt x="9922" y="5288"/>
                  </a:lnTo>
                  <a:lnTo>
                    <a:pt x="9922" y="5266"/>
                  </a:lnTo>
                  <a:lnTo>
                    <a:pt x="9924" y="5246"/>
                  </a:lnTo>
                  <a:lnTo>
                    <a:pt x="9927" y="5228"/>
                  </a:lnTo>
                  <a:lnTo>
                    <a:pt x="9932" y="5209"/>
                  </a:lnTo>
                  <a:lnTo>
                    <a:pt x="9936" y="5191"/>
                  </a:lnTo>
                  <a:lnTo>
                    <a:pt x="9942" y="5175"/>
                  </a:lnTo>
                  <a:lnTo>
                    <a:pt x="9949" y="5159"/>
                  </a:lnTo>
                  <a:lnTo>
                    <a:pt x="9956" y="5144"/>
                  </a:lnTo>
                  <a:lnTo>
                    <a:pt x="9965" y="5129"/>
                  </a:lnTo>
                  <a:lnTo>
                    <a:pt x="9974" y="5116"/>
                  </a:lnTo>
                  <a:lnTo>
                    <a:pt x="9983" y="5103"/>
                  </a:lnTo>
                  <a:lnTo>
                    <a:pt x="9993" y="5091"/>
                  </a:lnTo>
                  <a:lnTo>
                    <a:pt x="10004" y="5079"/>
                  </a:lnTo>
                  <a:lnTo>
                    <a:pt x="10015" y="5068"/>
                  </a:lnTo>
                  <a:lnTo>
                    <a:pt x="10028" y="5058"/>
                  </a:lnTo>
                  <a:lnTo>
                    <a:pt x="10040" y="5048"/>
                  </a:lnTo>
                  <a:lnTo>
                    <a:pt x="10052" y="5040"/>
                  </a:lnTo>
                  <a:lnTo>
                    <a:pt x="10066" y="5031"/>
                  </a:lnTo>
                  <a:lnTo>
                    <a:pt x="10079" y="5024"/>
                  </a:lnTo>
                  <a:lnTo>
                    <a:pt x="10093" y="5016"/>
                  </a:lnTo>
                  <a:lnTo>
                    <a:pt x="10106" y="5009"/>
                  </a:lnTo>
                  <a:lnTo>
                    <a:pt x="10135" y="4998"/>
                  </a:lnTo>
                  <a:lnTo>
                    <a:pt x="10163" y="4987"/>
                  </a:lnTo>
                  <a:lnTo>
                    <a:pt x="10183" y="4981"/>
                  </a:lnTo>
                  <a:lnTo>
                    <a:pt x="10204" y="4975"/>
                  </a:lnTo>
                  <a:lnTo>
                    <a:pt x="10224" y="4971"/>
                  </a:lnTo>
                  <a:lnTo>
                    <a:pt x="10243" y="4967"/>
                  </a:lnTo>
                  <a:lnTo>
                    <a:pt x="10262" y="4964"/>
                  </a:lnTo>
                  <a:lnTo>
                    <a:pt x="10280" y="4962"/>
                  </a:lnTo>
                  <a:lnTo>
                    <a:pt x="10298" y="4960"/>
                  </a:lnTo>
                  <a:lnTo>
                    <a:pt x="10315" y="4960"/>
                  </a:lnTo>
                  <a:lnTo>
                    <a:pt x="10333" y="4962"/>
                  </a:lnTo>
                  <a:lnTo>
                    <a:pt x="10349" y="4963"/>
                  </a:lnTo>
                  <a:lnTo>
                    <a:pt x="10366" y="4966"/>
                  </a:lnTo>
                  <a:lnTo>
                    <a:pt x="10381" y="4969"/>
                  </a:lnTo>
                  <a:lnTo>
                    <a:pt x="10397" y="4973"/>
                  </a:lnTo>
                  <a:lnTo>
                    <a:pt x="10411" y="4978"/>
                  </a:lnTo>
                  <a:lnTo>
                    <a:pt x="10426" y="4984"/>
                  </a:lnTo>
                  <a:lnTo>
                    <a:pt x="10440" y="4992"/>
                  </a:lnTo>
                  <a:lnTo>
                    <a:pt x="10454" y="4999"/>
                  </a:lnTo>
                  <a:lnTo>
                    <a:pt x="10467" y="5008"/>
                  </a:lnTo>
                  <a:lnTo>
                    <a:pt x="10479" y="5017"/>
                  </a:lnTo>
                  <a:lnTo>
                    <a:pt x="10492" y="5028"/>
                  </a:lnTo>
                  <a:lnTo>
                    <a:pt x="10503" y="5039"/>
                  </a:lnTo>
                  <a:lnTo>
                    <a:pt x="10514" y="5052"/>
                  </a:lnTo>
                  <a:lnTo>
                    <a:pt x="10526" y="5065"/>
                  </a:lnTo>
                  <a:lnTo>
                    <a:pt x="10536" y="5079"/>
                  </a:lnTo>
                  <a:lnTo>
                    <a:pt x="10546" y="5094"/>
                  </a:lnTo>
                  <a:lnTo>
                    <a:pt x="10556" y="5111"/>
                  </a:lnTo>
                  <a:lnTo>
                    <a:pt x="10565" y="5127"/>
                  </a:lnTo>
                  <a:lnTo>
                    <a:pt x="10574" y="5145"/>
                  </a:lnTo>
                  <a:lnTo>
                    <a:pt x="10583" y="5164"/>
                  </a:lnTo>
                  <a:lnTo>
                    <a:pt x="10591" y="5184"/>
                  </a:lnTo>
                  <a:lnTo>
                    <a:pt x="10599" y="5204"/>
                  </a:lnTo>
                  <a:lnTo>
                    <a:pt x="10606" y="5225"/>
                  </a:lnTo>
                  <a:lnTo>
                    <a:pt x="10805" y="5836"/>
                  </a:lnTo>
                  <a:lnTo>
                    <a:pt x="10813" y="5859"/>
                  </a:lnTo>
                  <a:lnTo>
                    <a:pt x="10819" y="5881"/>
                  </a:lnTo>
                  <a:lnTo>
                    <a:pt x="10824" y="5902"/>
                  </a:lnTo>
                  <a:lnTo>
                    <a:pt x="10828" y="5924"/>
                  </a:lnTo>
                  <a:lnTo>
                    <a:pt x="10831" y="5944"/>
                  </a:lnTo>
                  <a:lnTo>
                    <a:pt x="10834" y="5964"/>
                  </a:lnTo>
                  <a:lnTo>
                    <a:pt x="10836" y="5984"/>
                  </a:lnTo>
                  <a:lnTo>
                    <a:pt x="10836" y="6003"/>
                  </a:lnTo>
                  <a:lnTo>
                    <a:pt x="10836" y="6021"/>
                  </a:lnTo>
                  <a:lnTo>
                    <a:pt x="10835" y="6039"/>
                  </a:lnTo>
                  <a:lnTo>
                    <a:pt x="10834" y="6057"/>
                  </a:lnTo>
                  <a:lnTo>
                    <a:pt x="10831" y="6074"/>
                  </a:lnTo>
                  <a:lnTo>
                    <a:pt x="10828" y="6091"/>
                  </a:lnTo>
                  <a:lnTo>
                    <a:pt x="10823" y="6106"/>
                  </a:lnTo>
                  <a:lnTo>
                    <a:pt x="10818" y="6123"/>
                  </a:lnTo>
                  <a:lnTo>
                    <a:pt x="10812" y="6137"/>
                  </a:lnTo>
                  <a:lnTo>
                    <a:pt x="10804" y="6152"/>
                  </a:lnTo>
                  <a:lnTo>
                    <a:pt x="10797" y="6166"/>
                  </a:lnTo>
                  <a:lnTo>
                    <a:pt x="10788" y="6180"/>
                  </a:lnTo>
                  <a:lnTo>
                    <a:pt x="10779" y="6193"/>
                  </a:lnTo>
                  <a:lnTo>
                    <a:pt x="10767" y="6206"/>
                  </a:lnTo>
                  <a:lnTo>
                    <a:pt x="10756" y="6217"/>
                  </a:lnTo>
                  <a:lnTo>
                    <a:pt x="10744" y="6229"/>
                  </a:lnTo>
                  <a:lnTo>
                    <a:pt x="10731" y="6240"/>
                  </a:lnTo>
                  <a:lnTo>
                    <a:pt x="10717" y="6251"/>
                  </a:lnTo>
                  <a:lnTo>
                    <a:pt x="10702" y="6260"/>
                  </a:lnTo>
                  <a:lnTo>
                    <a:pt x="10686" y="6270"/>
                  </a:lnTo>
                  <a:lnTo>
                    <a:pt x="10669" y="6279"/>
                  </a:lnTo>
                  <a:lnTo>
                    <a:pt x="10652" y="6287"/>
                  </a:lnTo>
                  <a:lnTo>
                    <a:pt x="10633" y="6296"/>
                  </a:lnTo>
                  <a:lnTo>
                    <a:pt x="10615" y="6303"/>
                  </a:lnTo>
                  <a:lnTo>
                    <a:pt x="10594" y="6310"/>
                  </a:lnTo>
                  <a:close/>
                  <a:moveTo>
                    <a:pt x="12397" y="5413"/>
                  </a:moveTo>
                  <a:lnTo>
                    <a:pt x="12376" y="5432"/>
                  </a:lnTo>
                  <a:lnTo>
                    <a:pt x="12351" y="5455"/>
                  </a:lnTo>
                  <a:lnTo>
                    <a:pt x="12322" y="5479"/>
                  </a:lnTo>
                  <a:lnTo>
                    <a:pt x="12291" y="5503"/>
                  </a:lnTo>
                  <a:lnTo>
                    <a:pt x="12258" y="5528"/>
                  </a:lnTo>
                  <a:lnTo>
                    <a:pt x="12224" y="5551"/>
                  </a:lnTo>
                  <a:lnTo>
                    <a:pt x="12190" y="5574"/>
                  </a:lnTo>
                  <a:lnTo>
                    <a:pt x="12156" y="5596"/>
                  </a:lnTo>
                  <a:lnTo>
                    <a:pt x="12129" y="5611"/>
                  </a:lnTo>
                  <a:lnTo>
                    <a:pt x="12103" y="5625"/>
                  </a:lnTo>
                  <a:lnTo>
                    <a:pt x="12077" y="5635"/>
                  </a:lnTo>
                  <a:lnTo>
                    <a:pt x="12052" y="5645"/>
                  </a:lnTo>
                  <a:lnTo>
                    <a:pt x="12027" y="5652"/>
                  </a:lnTo>
                  <a:lnTo>
                    <a:pt x="12003" y="5657"/>
                  </a:lnTo>
                  <a:lnTo>
                    <a:pt x="11979" y="5660"/>
                  </a:lnTo>
                  <a:lnTo>
                    <a:pt x="11956" y="5661"/>
                  </a:lnTo>
                  <a:lnTo>
                    <a:pt x="11935" y="5660"/>
                  </a:lnTo>
                  <a:lnTo>
                    <a:pt x="11916" y="5658"/>
                  </a:lnTo>
                  <a:lnTo>
                    <a:pt x="11896" y="5654"/>
                  </a:lnTo>
                  <a:lnTo>
                    <a:pt x="11877" y="5649"/>
                  </a:lnTo>
                  <a:lnTo>
                    <a:pt x="11859" y="5642"/>
                  </a:lnTo>
                  <a:lnTo>
                    <a:pt x="11840" y="5633"/>
                  </a:lnTo>
                  <a:lnTo>
                    <a:pt x="11822" y="5623"/>
                  </a:lnTo>
                  <a:lnTo>
                    <a:pt x="11804" y="5611"/>
                  </a:lnTo>
                  <a:lnTo>
                    <a:pt x="11787" y="5598"/>
                  </a:lnTo>
                  <a:lnTo>
                    <a:pt x="11770" y="5583"/>
                  </a:lnTo>
                  <a:lnTo>
                    <a:pt x="11754" y="5566"/>
                  </a:lnTo>
                  <a:lnTo>
                    <a:pt x="11737" y="5548"/>
                  </a:lnTo>
                  <a:lnTo>
                    <a:pt x="11721" y="5529"/>
                  </a:lnTo>
                  <a:lnTo>
                    <a:pt x="11705" y="5507"/>
                  </a:lnTo>
                  <a:lnTo>
                    <a:pt x="11690" y="5484"/>
                  </a:lnTo>
                  <a:lnTo>
                    <a:pt x="11674" y="5460"/>
                  </a:lnTo>
                  <a:lnTo>
                    <a:pt x="11345" y="4908"/>
                  </a:lnTo>
                  <a:lnTo>
                    <a:pt x="11333" y="4886"/>
                  </a:lnTo>
                  <a:lnTo>
                    <a:pt x="11321" y="4865"/>
                  </a:lnTo>
                  <a:lnTo>
                    <a:pt x="11310" y="4845"/>
                  </a:lnTo>
                  <a:lnTo>
                    <a:pt x="11301" y="4825"/>
                  </a:lnTo>
                  <a:lnTo>
                    <a:pt x="11292" y="4805"/>
                  </a:lnTo>
                  <a:lnTo>
                    <a:pt x="11285" y="4787"/>
                  </a:lnTo>
                  <a:lnTo>
                    <a:pt x="11278" y="4768"/>
                  </a:lnTo>
                  <a:lnTo>
                    <a:pt x="11273" y="4750"/>
                  </a:lnTo>
                  <a:lnTo>
                    <a:pt x="11268" y="4733"/>
                  </a:lnTo>
                  <a:lnTo>
                    <a:pt x="11265" y="4715"/>
                  </a:lnTo>
                  <a:lnTo>
                    <a:pt x="11261" y="4699"/>
                  </a:lnTo>
                  <a:lnTo>
                    <a:pt x="11260" y="4683"/>
                  </a:lnTo>
                  <a:lnTo>
                    <a:pt x="11259" y="4667"/>
                  </a:lnTo>
                  <a:lnTo>
                    <a:pt x="11259" y="4651"/>
                  </a:lnTo>
                  <a:lnTo>
                    <a:pt x="11261" y="4637"/>
                  </a:lnTo>
                  <a:lnTo>
                    <a:pt x="11263" y="4621"/>
                  </a:lnTo>
                  <a:lnTo>
                    <a:pt x="11267" y="4605"/>
                  </a:lnTo>
                  <a:lnTo>
                    <a:pt x="11271" y="4590"/>
                  </a:lnTo>
                  <a:lnTo>
                    <a:pt x="11276" y="4574"/>
                  </a:lnTo>
                  <a:lnTo>
                    <a:pt x="11282" y="4560"/>
                  </a:lnTo>
                  <a:lnTo>
                    <a:pt x="11290" y="4545"/>
                  </a:lnTo>
                  <a:lnTo>
                    <a:pt x="11299" y="4531"/>
                  </a:lnTo>
                  <a:lnTo>
                    <a:pt x="11308" y="4517"/>
                  </a:lnTo>
                  <a:lnTo>
                    <a:pt x="11319" y="4503"/>
                  </a:lnTo>
                  <a:lnTo>
                    <a:pt x="11332" y="4490"/>
                  </a:lnTo>
                  <a:lnTo>
                    <a:pt x="11344" y="4476"/>
                  </a:lnTo>
                  <a:lnTo>
                    <a:pt x="11358" y="4464"/>
                  </a:lnTo>
                  <a:lnTo>
                    <a:pt x="11374" y="4450"/>
                  </a:lnTo>
                  <a:lnTo>
                    <a:pt x="11390" y="4438"/>
                  </a:lnTo>
                  <a:lnTo>
                    <a:pt x="11408" y="4424"/>
                  </a:lnTo>
                  <a:lnTo>
                    <a:pt x="11428" y="4412"/>
                  </a:lnTo>
                  <a:lnTo>
                    <a:pt x="11447" y="4400"/>
                  </a:lnTo>
                  <a:lnTo>
                    <a:pt x="11477" y="4383"/>
                  </a:lnTo>
                  <a:lnTo>
                    <a:pt x="11506" y="4367"/>
                  </a:lnTo>
                  <a:lnTo>
                    <a:pt x="11534" y="4356"/>
                  </a:lnTo>
                  <a:lnTo>
                    <a:pt x="11561" y="4346"/>
                  </a:lnTo>
                  <a:lnTo>
                    <a:pt x="11586" y="4337"/>
                  </a:lnTo>
                  <a:lnTo>
                    <a:pt x="11612" y="4332"/>
                  </a:lnTo>
                  <a:lnTo>
                    <a:pt x="11625" y="4330"/>
                  </a:lnTo>
                  <a:lnTo>
                    <a:pt x="11637" y="4329"/>
                  </a:lnTo>
                  <a:lnTo>
                    <a:pt x="11648" y="4328"/>
                  </a:lnTo>
                  <a:lnTo>
                    <a:pt x="11661" y="4328"/>
                  </a:lnTo>
                  <a:lnTo>
                    <a:pt x="11677" y="4328"/>
                  </a:lnTo>
                  <a:lnTo>
                    <a:pt x="11694" y="4330"/>
                  </a:lnTo>
                  <a:lnTo>
                    <a:pt x="11709" y="4333"/>
                  </a:lnTo>
                  <a:lnTo>
                    <a:pt x="11725" y="4336"/>
                  </a:lnTo>
                  <a:lnTo>
                    <a:pt x="11740" y="4342"/>
                  </a:lnTo>
                  <a:lnTo>
                    <a:pt x="11755" y="4348"/>
                  </a:lnTo>
                  <a:lnTo>
                    <a:pt x="11769" y="4355"/>
                  </a:lnTo>
                  <a:lnTo>
                    <a:pt x="11782" y="4363"/>
                  </a:lnTo>
                  <a:lnTo>
                    <a:pt x="11796" y="4373"/>
                  </a:lnTo>
                  <a:lnTo>
                    <a:pt x="11809" y="4383"/>
                  </a:lnTo>
                  <a:lnTo>
                    <a:pt x="11822" y="4394"/>
                  </a:lnTo>
                  <a:lnTo>
                    <a:pt x="11834" y="4407"/>
                  </a:lnTo>
                  <a:lnTo>
                    <a:pt x="11845" y="4420"/>
                  </a:lnTo>
                  <a:lnTo>
                    <a:pt x="11858" y="4435"/>
                  </a:lnTo>
                  <a:lnTo>
                    <a:pt x="11868" y="4450"/>
                  </a:lnTo>
                  <a:lnTo>
                    <a:pt x="11878" y="4467"/>
                  </a:lnTo>
                  <a:lnTo>
                    <a:pt x="11964" y="4610"/>
                  </a:lnTo>
                  <a:lnTo>
                    <a:pt x="11728" y="4750"/>
                  </a:lnTo>
                  <a:lnTo>
                    <a:pt x="11670" y="4652"/>
                  </a:lnTo>
                  <a:lnTo>
                    <a:pt x="11664" y="4643"/>
                  </a:lnTo>
                  <a:lnTo>
                    <a:pt x="11658" y="4634"/>
                  </a:lnTo>
                  <a:lnTo>
                    <a:pt x="11651" y="4627"/>
                  </a:lnTo>
                  <a:lnTo>
                    <a:pt x="11645" y="4620"/>
                  </a:lnTo>
                  <a:lnTo>
                    <a:pt x="11639" y="4614"/>
                  </a:lnTo>
                  <a:lnTo>
                    <a:pt x="11633" y="4609"/>
                  </a:lnTo>
                  <a:lnTo>
                    <a:pt x="11627" y="4604"/>
                  </a:lnTo>
                  <a:lnTo>
                    <a:pt x="11620" y="4600"/>
                  </a:lnTo>
                  <a:lnTo>
                    <a:pt x="11613" y="4598"/>
                  </a:lnTo>
                  <a:lnTo>
                    <a:pt x="11607" y="4596"/>
                  </a:lnTo>
                  <a:lnTo>
                    <a:pt x="11601" y="4595"/>
                  </a:lnTo>
                  <a:lnTo>
                    <a:pt x="11594" y="4595"/>
                  </a:lnTo>
                  <a:lnTo>
                    <a:pt x="11587" y="4595"/>
                  </a:lnTo>
                  <a:lnTo>
                    <a:pt x="11580" y="4597"/>
                  </a:lnTo>
                  <a:lnTo>
                    <a:pt x="11574" y="4600"/>
                  </a:lnTo>
                  <a:lnTo>
                    <a:pt x="11567" y="4603"/>
                  </a:lnTo>
                  <a:lnTo>
                    <a:pt x="11560" y="4609"/>
                  </a:lnTo>
                  <a:lnTo>
                    <a:pt x="11553" y="4614"/>
                  </a:lnTo>
                  <a:lnTo>
                    <a:pt x="11549" y="4621"/>
                  </a:lnTo>
                  <a:lnTo>
                    <a:pt x="11545" y="4628"/>
                  </a:lnTo>
                  <a:lnTo>
                    <a:pt x="11542" y="4637"/>
                  </a:lnTo>
                  <a:lnTo>
                    <a:pt x="11541" y="4645"/>
                  </a:lnTo>
                  <a:lnTo>
                    <a:pt x="11541" y="4655"/>
                  </a:lnTo>
                  <a:lnTo>
                    <a:pt x="11541" y="4665"/>
                  </a:lnTo>
                  <a:lnTo>
                    <a:pt x="11543" y="4677"/>
                  </a:lnTo>
                  <a:lnTo>
                    <a:pt x="11546" y="4689"/>
                  </a:lnTo>
                  <a:lnTo>
                    <a:pt x="11550" y="4702"/>
                  </a:lnTo>
                  <a:lnTo>
                    <a:pt x="11555" y="4715"/>
                  </a:lnTo>
                  <a:lnTo>
                    <a:pt x="11562" y="4730"/>
                  </a:lnTo>
                  <a:lnTo>
                    <a:pt x="11569" y="4745"/>
                  </a:lnTo>
                  <a:lnTo>
                    <a:pt x="11577" y="4761"/>
                  </a:lnTo>
                  <a:lnTo>
                    <a:pt x="11587" y="4777"/>
                  </a:lnTo>
                  <a:lnTo>
                    <a:pt x="11916" y="5328"/>
                  </a:lnTo>
                  <a:lnTo>
                    <a:pt x="11922" y="5338"/>
                  </a:lnTo>
                  <a:lnTo>
                    <a:pt x="11929" y="5349"/>
                  </a:lnTo>
                  <a:lnTo>
                    <a:pt x="11936" y="5358"/>
                  </a:lnTo>
                  <a:lnTo>
                    <a:pt x="11943" y="5366"/>
                  </a:lnTo>
                  <a:lnTo>
                    <a:pt x="11952" y="5373"/>
                  </a:lnTo>
                  <a:lnTo>
                    <a:pt x="11959" y="5381"/>
                  </a:lnTo>
                  <a:lnTo>
                    <a:pt x="11967" y="5386"/>
                  </a:lnTo>
                  <a:lnTo>
                    <a:pt x="11975" y="5391"/>
                  </a:lnTo>
                  <a:lnTo>
                    <a:pt x="11983" y="5395"/>
                  </a:lnTo>
                  <a:lnTo>
                    <a:pt x="11991" y="5397"/>
                  </a:lnTo>
                  <a:lnTo>
                    <a:pt x="11999" y="5399"/>
                  </a:lnTo>
                  <a:lnTo>
                    <a:pt x="12006" y="5400"/>
                  </a:lnTo>
                  <a:lnTo>
                    <a:pt x="12015" y="5399"/>
                  </a:lnTo>
                  <a:lnTo>
                    <a:pt x="12022" y="5398"/>
                  </a:lnTo>
                  <a:lnTo>
                    <a:pt x="12030" y="5396"/>
                  </a:lnTo>
                  <a:lnTo>
                    <a:pt x="12037" y="5392"/>
                  </a:lnTo>
                  <a:lnTo>
                    <a:pt x="12052" y="5383"/>
                  </a:lnTo>
                  <a:lnTo>
                    <a:pt x="12065" y="5373"/>
                  </a:lnTo>
                  <a:lnTo>
                    <a:pt x="12077" y="5364"/>
                  </a:lnTo>
                  <a:lnTo>
                    <a:pt x="12089" y="5356"/>
                  </a:lnTo>
                  <a:lnTo>
                    <a:pt x="11944" y="5114"/>
                  </a:lnTo>
                  <a:lnTo>
                    <a:pt x="11844" y="5174"/>
                  </a:lnTo>
                  <a:lnTo>
                    <a:pt x="11718" y="4962"/>
                  </a:lnTo>
                  <a:lnTo>
                    <a:pt x="12054" y="4760"/>
                  </a:lnTo>
                  <a:lnTo>
                    <a:pt x="12426" y="5386"/>
                  </a:lnTo>
                  <a:lnTo>
                    <a:pt x="12397" y="5413"/>
                  </a:lnTo>
                  <a:close/>
                  <a:moveTo>
                    <a:pt x="13238" y="4801"/>
                  </a:moveTo>
                  <a:lnTo>
                    <a:pt x="12327" y="3780"/>
                  </a:lnTo>
                  <a:lnTo>
                    <a:pt x="12531" y="3595"/>
                  </a:lnTo>
                  <a:lnTo>
                    <a:pt x="13442" y="4618"/>
                  </a:lnTo>
                  <a:lnTo>
                    <a:pt x="13238" y="4801"/>
                  </a:lnTo>
                  <a:close/>
                  <a:moveTo>
                    <a:pt x="14272" y="3716"/>
                  </a:moveTo>
                  <a:lnTo>
                    <a:pt x="14104" y="3939"/>
                  </a:lnTo>
                  <a:lnTo>
                    <a:pt x="13195" y="2872"/>
                  </a:lnTo>
                  <a:lnTo>
                    <a:pt x="13366" y="2645"/>
                  </a:lnTo>
                  <a:lnTo>
                    <a:pt x="14625" y="3249"/>
                  </a:lnTo>
                  <a:lnTo>
                    <a:pt x="14457" y="3470"/>
                  </a:lnTo>
                  <a:lnTo>
                    <a:pt x="14165" y="3321"/>
                  </a:lnTo>
                  <a:lnTo>
                    <a:pt x="14049" y="3474"/>
                  </a:lnTo>
                  <a:lnTo>
                    <a:pt x="14272" y="3716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73;g26171b50929_0_610">
              <a:extLst>
                <a:ext uri="{FF2B5EF4-FFF2-40B4-BE49-F238E27FC236}">
                  <a16:creationId xmlns:a16="http://schemas.microsoft.com/office/drawing/2014/main" xmlns="" id="{E96F4B0A-5279-4A07-70AE-2907A8F9B94C}"/>
                </a:ext>
              </a:extLst>
            </p:cNvPr>
            <p:cNvSpPr/>
            <p:nvPr/>
          </p:nvSpPr>
          <p:spPr>
            <a:xfrm>
              <a:off x="3735" y="2023"/>
              <a:ext cx="290" cy="258"/>
            </a:xfrm>
            <a:custGeom>
              <a:avLst/>
              <a:gdLst/>
              <a:ahLst/>
              <a:cxnLst/>
              <a:rect l="l" t="t" r="r" b="b"/>
              <a:pathLst>
                <a:path w="6824" h="6079" extrusionOk="0">
                  <a:moveTo>
                    <a:pt x="4841" y="3405"/>
                  </a:moveTo>
                  <a:lnTo>
                    <a:pt x="4838" y="3418"/>
                  </a:lnTo>
                  <a:lnTo>
                    <a:pt x="4837" y="3432"/>
                  </a:lnTo>
                  <a:lnTo>
                    <a:pt x="4835" y="3445"/>
                  </a:lnTo>
                  <a:lnTo>
                    <a:pt x="4835" y="3457"/>
                  </a:lnTo>
                  <a:lnTo>
                    <a:pt x="4835" y="3471"/>
                  </a:lnTo>
                  <a:lnTo>
                    <a:pt x="4836" y="3483"/>
                  </a:lnTo>
                  <a:lnTo>
                    <a:pt x="4837" y="3496"/>
                  </a:lnTo>
                  <a:lnTo>
                    <a:pt x="4839" y="3507"/>
                  </a:lnTo>
                  <a:lnTo>
                    <a:pt x="4842" y="3519"/>
                  </a:lnTo>
                  <a:lnTo>
                    <a:pt x="4845" y="3531"/>
                  </a:lnTo>
                  <a:lnTo>
                    <a:pt x="4848" y="3541"/>
                  </a:lnTo>
                  <a:lnTo>
                    <a:pt x="4853" y="3553"/>
                  </a:lnTo>
                  <a:lnTo>
                    <a:pt x="4858" y="3563"/>
                  </a:lnTo>
                  <a:lnTo>
                    <a:pt x="4864" y="3572"/>
                  </a:lnTo>
                  <a:lnTo>
                    <a:pt x="4870" y="3583"/>
                  </a:lnTo>
                  <a:lnTo>
                    <a:pt x="4876" y="3592"/>
                  </a:lnTo>
                  <a:lnTo>
                    <a:pt x="4883" y="3600"/>
                  </a:lnTo>
                  <a:lnTo>
                    <a:pt x="4891" y="3609"/>
                  </a:lnTo>
                  <a:lnTo>
                    <a:pt x="4900" y="3617"/>
                  </a:lnTo>
                  <a:lnTo>
                    <a:pt x="4908" y="3624"/>
                  </a:lnTo>
                  <a:lnTo>
                    <a:pt x="4917" y="3631"/>
                  </a:lnTo>
                  <a:lnTo>
                    <a:pt x="4927" y="3638"/>
                  </a:lnTo>
                  <a:lnTo>
                    <a:pt x="4937" y="3644"/>
                  </a:lnTo>
                  <a:lnTo>
                    <a:pt x="4947" y="3649"/>
                  </a:lnTo>
                  <a:lnTo>
                    <a:pt x="4957" y="3654"/>
                  </a:lnTo>
                  <a:lnTo>
                    <a:pt x="4969" y="3658"/>
                  </a:lnTo>
                  <a:lnTo>
                    <a:pt x="4980" y="3661"/>
                  </a:lnTo>
                  <a:lnTo>
                    <a:pt x="4993" y="3664"/>
                  </a:lnTo>
                  <a:lnTo>
                    <a:pt x="5005" y="3667"/>
                  </a:lnTo>
                  <a:lnTo>
                    <a:pt x="5017" y="3669"/>
                  </a:lnTo>
                  <a:lnTo>
                    <a:pt x="5031" y="3670"/>
                  </a:lnTo>
                  <a:lnTo>
                    <a:pt x="5044" y="3670"/>
                  </a:lnTo>
                  <a:lnTo>
                    <a:pt x="5074" y="3669"/>
                  </a:lnTo>
                  <a:lnTo>
                    <a:pt x="5104" y="3667"/>
                  </a:lnTo>
                  <a:lnTo>
                    <a:pt x="5131" y="3662"/>
                  </a:lnTo>
                  <a:lnTo>
                    <a:pt x="5158" y="3656"/>
                  </a:lnTo>
                  <a:lnTo>
                    <a:pt x="5182" y="3649"/>
                  </a:lnTo>
                  <a:lnTo>
                    <a:pt x="5206" y="3640"/>
                  </a:lnTo>
                  <a:lnTo>
                    <a:pt x="5230" y="3629"/>
                  </a:lnTo>
                  <a:lnTo>
                    <a:pt x="5252" y="3617"/>
                  </a:lnTo>
                  <a:lnTo>
                    <a:pt x="5271" y="3604"/>
                  </a:lnTo>
                  <a:lnTo>
                    <a:pt x="5291" y="3590"/>
                  </a:lnTo>
                  <a:lnTo>
                    <a:pt x="5309" y="3574"/>
                  </a:lnTo>
                  <a:lnTo>
                    <a:pt x="5327" y="3558"/>
                  </a:lnTo>
                  <a:lnTo>
                    <a:pt x="5343" y="3540"/>
                  </a:lnTo>
                  <a:lnTo>
                    <a:pt x="5359" y="3521"/>
                  </a:lnTo>
                  <a:lnTo>
                    <a:pt x="5374" y="3502"/>
                  </a:lnTo>
                  <a:lnTo>
                    <a:pt x="5388" y="3481"/>
                  </a:lnTo>
                  <a:lnTo>
                    <a:pt x="5401" y="3460"/>
                  </a:lnTo>
                  <a:lnTo>
                    <a:pt x="5413" y="3438"/>
                  </a:lnTo>
                  <a:lnTo>
                    <a:pt x="5425" y="3415"/>
                  </a:lnTo>
                  <a:lnTo>
                    <a:pt x="5436" y="3392"/>
                  </a:lnTo>
                  <a:lnTo>
                    <a:pt x="5447" y="3368"/>
                  </a:lnTo>
                  <a:lnTo>
                    <a:pt x="5456" y="3344"/>
                  </a:lnTo>
                  <a:lnTo>
                    <a:pt x="5465" y="3319"/>
                  </a:lnTo>
                  <a:lnTo>
                    <a:pt x="5473" y="3294"/>
                  </a:lnTo>
                  <a:lnTo>
                    <a:pt x="5489" y="3243"/>
                  </a:lnTo>
                  <a:lnTo>
                    <a:pt x="5503" y="3193"/>
                  </a:lnTo>
                  <a:lnTo>
                    <a:pt x="5516" y="3141"/>
                  </a:lnTo>
                  <a:lnTo>
                    <a:pt x="5527" y="3090"/>
                  </a:lnTo>
                  <a:lnTo>
                    <a:pt x="5467" y="3089"/>
                  </a:lnTo>
                  <a:lnTo>
                    <a:pt x="5408" y="3089"/>
                  </a:lnTo>
                  <a:lnTo>
                    <a:pt x="5352" y="3089"/>
                  </a:lnTo>
                  <a:lnTo>
                    <a:pt x="5296" y="3091"/>
                  </a:lnTo>
                  <a:lnTo>
                    <a:pt x="5269" y="3093"/>
                  </a:lnTo>
                  <a:lnTo>
                    <a:pt x="5243" y="3096"/>
                  </a:lnTo>
                  <a:lnTo>
                    <a:pt x="5217" y="3099"/>
                  </a:lnTo>
                  <a:lnTo>
                    <a:pt x="5193" y="3105"/>
                  </a:lnTo>
                  <a:lnTo>
                    <a:pt x="5168" y="3110"/>
                  </a:lnTo>
                  <a:lnTo>
                    <a:pt x="5144" y="3117"/>
                  </a:lnTo>
                  <a:lnTo>
                    <a:pt x="5122" y="3124"/>
                  </a:lnTo>
                  <a:lnTo>
                    <a:pt x="5099" y="3134"/>
                  </a:lnTo>
                  <a:lnTo>
                    <a:pt x="5076" y="3145"/>
                  </a:lnTo>
                  <a:lnTo>
                    <a:pt x="5053" y="3155"/>
                  </a:lnTo>
                  <a:lnTo>
                    <a:pt x="5031" y="3168"/>
                  </a:lnTo>
                  <a:lnTo>
                    <a:pt x="5010" y="3180"/>
                  </a:lnTo>
                  <a:lnTo>
                    <a:pt x="4989" y="3193"/>
                  </a:lnTo>
                  <a:lnTo>
                    <a:pt x="4970" y="3206"/>
                  </a:lnTo>
                  <a:lnTo>
                    <a:pt x="4951" y="3221"/>
                  </a:lnTo>
                  <a:lnTo>
                    <a:pt x="4934" y="3237"/>
                  </a:lnTo>
                  <a:lnTo>
                    <a:pt x="4917" y="3254"/>
                  </a:lnTo>
                  <a:lnTo>
                    <a:pt x="4903" y="3271"/>
                  </a:lnTo>
                  <a:lnTo>
                    <a:pt x="4888" y="3290"/>
                  </a:lnTo>
                  <a:lnTo>
                    <a:pt x="4876" y="3309"/>
                  </a:lnTo>
                  <a:lnTo>
                    <a:pt x="4865" y="3331"/>
                  </a:lnTo>
                  <a:lnTo>
                    <a:pt x="4855" y="3354"/>
                  </a:lnTo>
                  <a:lnTo>
                    <a:pt x="4847" y="3379"/>
                  </a:lnTo>
                  <a:lnTo>
                    <a:pt x="4841" y="3405"/>
                  </a:lnTo>
                  <a:close/>
                  <a:moveTo>
                    <a:pt x="1829" y="3032"/>
                  </a:moveTo>
                  <a:lnTo>
                    <a:pt x="1840" y="2984"/>
                  </a:lnTo>
                  <a:lnTo>
                    <a:pt x="1849" y="2934"/>
                  </a:lnTo>
                  <a:lnTo>
                    <a:pt x="1856" y="2882"/>
                  </a:lnTo>
                  <a:lnTo>
                    <a:pt x="1862" y="2829"/>
                  </a:lnTo>
                  <a:lnTo>
                    <a:pt x="1865" y="2803"/>
                  </a:lnTo>
                  <a:lnTo>
                    <a:pt x="1867" y="2777"/>
                  </a:lnTo>
                  <a:lnTo>
                    <a:pt x="1868" y="2752"/>
                  </a:lnTo>
                  <a:lnTo>
                    <a:pt x="1868" y="2726"/>
                  </a:lnTo>
                  <a:lnTo>
                    <a:pt x="1867" y="2700"/>
                  </a:lnTo>
                  <a:lnTo>
                    <a:pt x="1865" y="2676"/>
                  </a:lnTo>
                  <a:lnTo>
                    <a:pt x="1862" y="2651"/>
                  </a:lnTo>
                  <a:lnTo>
                    <a:pt x="1858" y="2627"/>
                  </a:lnTo>
                  <a:lnTo>
                    <a:pt x="1854" y="2605"/>
                  </a:lnTo>
                  <a:lnTo>
                    <a:pt x="1848" y="2583"/>
                  </a:lnTo>
                  <a:lnTo>
                    <a:pt x="1841" y="2561"/>
                  </a:lnTo>
                  <a:lnTo>
                    <a:pt x="1832" y="2541"/>
                  </a:lnTo>
                  <a:lnTo>
                    <a:pt x="1822" y="2522"/>
                  </a:lnTo>
                  <a:lnTo>
                    <a:pt x="1810" y="2504"/>
                  </a:lnTo>
                  <a:lnTo>
                    <a:pt x="1797" y="2488"/>
                  </a:lnTo>
                  <a:lnTo>
                    <a:pt x="1783" y="2472"/>
                  </a:lnTo>
                  <a:lnTo>
                    <a:pt x="1767" y="2459"/>
                  </a:lnTo>
                  <a:lnTo>
                    <a:pt x="1749" y="2446"/>
                  </a:lnTo>
                  <a:lnTo>
                    <a:pt x="1729" y="2436"/>
                  </a:lnTo>
                  <a:lnTo>
                    <a:pt x="1708" y="2427"/>
                  </a:lnTo>
                  <a:lnTo>
                    <a:pt x="1684" y="2420"/>
                  </a:lnTo>
                  <a:lnTo>
                    <a:pt x="1659" y="2415"/>
                  </a:lnTo>
                  <a:lnTo>
                    <a:pt x="1631" y="2412"/>
                  </a:lnTo>
                  <a:lnTo>
                    <a:pt x="1601" y="2411"/>
                  </a:lnTo>
                  <a:lnTo>
                    <a:pt x="1571" y="2412"/>
                  </a:lnTo>
                  <a:lnTo>
                    <a:pt x="1540" y="2415"/>
                  </a:lnTo>
                  <a:lnTo>
                    <a:pt x="1511" y="2420"/>
                  </a:lnTo>
                  <a:lnTo>
                    <a:pt x="1483" y="2428"/>
                  </a:lnTo>
                  <a:lnTo>
                    <a:pt x="1456" y="2437"/>
                  </a:lnTo>
                  <a:lnTo>
                    <a:pt x="1431" y="2448"/>
                  </a:lnTo>
                  <a:lnTo>
                    <a:pt x="1406" y="2461"/>
                  </a:lnTo>
                  <a:lnTo>
                    <a:pt x="1384" y="2475"/>
                  </a:lnTo>
                  <a:lnTo>
                    <a:pt x="1362" y="2492"/>
                  </a:lnTo>
                  <a:lnTo>
                    <a:pt x="1340" y="2509"/>
                  </a:lnTo>
                  <a:lnTo>
                    <a:pt x="1321" y="2528"/>
                  </a:lnTo>
                  <a:lnTo>
                    <a:pt x="1302" y="2548"/>
                  </a:lnTo>
                  <a:lnTo>
                    <a:pt x="1285" y="2569"/>
                  </a:lnTo>
                  <a:lnTo>
                    <a:pt x="1267" y="2591"/>
                  </a:lnTo>
                  <a:lnTo>
                    <a:pt x="1252" y="2615"/>
                  </a:lnTo>
                  <a:lnTo>
                    <a:pt x="1236" y="2639"/>
                  </a:lnTo>
                  <a:lnTo>
                    <a:pt x="1222" y="2664"/>
                  </a:lnTo>
                  <a:lnTo>
                    <a:pt x="1208" y="2689"/>
                  </a:lnTo>
                  <a:lnTo>
                    <a:pt x="1196" y="2715"/>
                  </a:lnTo>
                  <a:lnTo>
                    <a:pt x="1184" y="2742"/>
                  </a:lnTo>
                  <a:lnTo>
                    <a:pt x="1173" y="2769"/>
                  </a:lnTo>
                  <a:lnTo>
                    <a:pt x="1162" y="2797"/>
                  </a:lnTo>
                  <a:lnTo>
                    <a:pt x="1153" y="2825"/>
                  </a:lnTo>
                  <a:lnTo>
                    <a:pt x="1143" y="2853"/>
                  </a:lnTo>
                  <a:lnTo>
                    <a:pt x="1126" y="2909"/>
                  </a:lnTo>
                  <a:lnTo>
                    <a:pt x="1111" y="2964"/>
                  </a:lnTo>
                  <a:lnTo>
                    <a:pt x="1099" y="3018"/>
                  </a:lnTo>
                  <a:lnTo>
                    <a:pt x="1088" y="3069"/>
                  </a:lnTo>
                  <a:lnTo>
                    <a:pt x="1078" y="3114"/>
                  </a:lnTo>
                  <a:lnTo>
                    <a:pt x="1071" y="3160"/>
                  </a:lnTo>
                  <a:lnTo>
                    <a:pt x="1068" y="3184"/>
                  </a:lnTo>
                  <a:lnTo>
                    <a:pt x="1065" y="3209"/>
                  </a:lnTo>
                  <a:lnTo>
                    <a:pt x="1063" y="3234"/>
                  </a:lnTo>
                  <a:lnTo>
                    <a:pt x="1061" y="3259"/>
                  </a:lnTo>
                  <a:lnTo>
                    <a:pt x="1060" y="3284"/>
                  </a:lnTo>
                  <a:lnTo>
                    <a:pt x="1060" y="3308"/>
                  </a:lnTo>
                  <a:lnTo>
                    <a:pt x="1060" y="3334"/>
                  </a:lnTo>
                  <a:lnTo>
                    <a:pt x="1061" y="3359"/>
                  </a:lnTo>
                  <a:lnTo>
                    <a:pt x="1063" y="3383"/>
                  </a:lnTo>
                  <a:lnTo>
                    <a:pt x="1065" y="3408"/>
                  </a:lnTo>
                  <a:lnTo>
                    <a:pt x="1069" y="3432"/>
                  </a:lnTo>
                  <a:lnTo>
                    <a:pt x="1073" y="3454"/>
                  </a:lnTo>
                  <a:lnTo>
                    <a:pt x="1078" y="3477"/>
                  </a:lnTo>
                  <a:lnTo>
                    <a:pt x="1085" y="3499"/>
                  </a:lnTo>
                  <a:lnTo>
                    <a:pt x="1092" y="3520"/>
                  </a:lnTo>
                  <a:lnTo>
                    <a:pt x="1100" y="3539"/>
                  </a:lnTo>
                  <a:lnTo>
                    <a:pt x="1109" y="3558"/>
                  </a:lnTo>
                  <a:lnTo>
                    <a:pt x="1121" y="3576"/>
                  </a:lnTo>
                  <a:lnTo>
                    <a:pt x="1132" y="3593"/>
                  </a:lnTo>
                  <a:lnTo>
                    <a:pt x="1145" y="3608"/>
                  </a:lnTo>
                  <a:lnTo>
                    <a:pt x="1161" y="3621"/>
                  </a:lnTo>
                  <a:lnTo>
                    <a:pt x="1176" y="3633"/>
                  </a:lnTo>
                  <a:lnTo>
                    <a:pt x="1194" y="3645"/>
                  </a:lnTo>
                  <a:lnTo>
                    <a:pt x="1213" y="3653"/>
                  </a:lnTo>
                  <a:lnTo>
                    <a:pt x="1233" y="3660"/>
                  </a:lnTo>
                  <a:lnTo>
                    <a:pt x="1255" y="3665"/>
                  </a:lnTo>
                  <a:lnTo>
                    <a:pt x="1279" y="3669"/>
                  </a:lnTo>
                  <a:lnTo>
                    <a:pt x="1303" y="3670"/>
                  </a:lnTo>
                  <a:lnTo>
                    <a:pt x="1334" y="3669"/>
                  </a:lnTo>
                  <a:lnTo>
                    <a:pt x="1364" y="3665"/>
                  </a:lnTo>
                  <a:lnTo>
                    <a:pt x="1393" y="3660"/>
                  </a:lnTo>
                  <a:lnTo>
                    <a:pt x="1420" y="3653"/>
                  </a:lnTo>
                  <a:lnTo>
                    <a:pt x="1447" y="3644"/>
                  </a:lnTo>
                  <a:lnTo>
                    <a:pt x="1471" y="3633"/>
                  </a:lnTo>
                  <a:lnTo>
                    <a:pt x="1496" y="3621"/>
                  </a:lnTo>
                  <a:lnTo>
                    <a:pt x="1520" y="3608"/>
                  </a:lnTo>
                  <a:lnTo>
                    <a:pt x="1542" y="3592"/>
                  </a:lnTo>
                  <a:lnTo>
                    <a:pt x="1563" y="3575"/>
                  </a:lnTo>
                  <a:lnTo>
                    <a:pt x="1583" y="3557"/>
                  </a:lnTo>
                  <a:lnTo>
                    <a:pt x="1602" y="3537"/>
                  </a:lnTo>
                  <a:lnTo>
                    <a:pt x="1621" y="3517"/>
                  </a:lnTo>
                  <a:lnTo>
                    <a:pt x="1639" y="3496"/>
                  </a:lnTo>
                  <a:lnTo>
                    <a:pt x="1655" y="3473"/>
                  </a:lnTo>
                  <a:lnTo>
                    <a:pt x="1672" y="3450"/>
                  </a:lnTo>
                  <a:lnTo>
                    <a:pt x="1687" y="3425"/>
                  </a:lnTo>
                  <a:lnTo>
                    <a:pt x="1701" y="3401"/>
                  </a:lnTo>
                  <a:lnTo>
                    <a:pt x="1714" y="3376"/>
                  </a:lnTo>
                  <a:lnTo>
                    <a:pt x="1727" y="3350"/>
                  </a:lnTo>
                  <a:lnTo>
                    <a:pt x="1739" y="3324"/>
                  </a:lnTo>
                  <a:lnTo>
                    <a:pt x="1750" y="3297"/>
                  </a:lnTo>
                  <a:lnTo>
                    <a:pt x="1761" y="3270"/>
                  </a:lnTo>
                  <a:lnTo>
                    <a:pt x="1771" y="3243"/>
                  </a:lnTo>
                  <a:lnTo>
                    <a:pt x="1780" y="3216"/>
                  </a:lnTo>
                  <a:lnTo>
                    <a:pt x="1789" y="3189"/>
                  </a:lnTo>
                  <a:lnTo>
                    <a:pt x="1797" y="3162"/>
                  </a:lnTo>
                  <a:lnTo>
                    <a:pt x="1805" y="3136"/>
                  </a:lnTo>
                  <a:lnTo>
                    <a:pt x="1818" y="3083"/>
                  </a:lnTo>
                  <a:lnTo>
                    <a:pt x="1829" y="3032"/>
                  </a:lnTo>
                  <a:close/>
                  <a:moveTo>
                    <a:pt x="6396" y="4051"/>
                  </a:moveTo>
                  <a:lnTo>
                    <a:pt x="6216" y="3208"/>
                  </a:lnTo>
                  <a:lnTo>
                    <a:pt x="6124" y="3638"/>
                  </a:lnTo>
                  <a:lnTo>
                    <a:pt x="6119" y="3671"/>
                  </a:lnTo>
                  <a:lnTo>
                    <a:pt x="6114" y="3705"/>
                  </a:lnTo>
                  <a:lnTo>
                    <a:pt x="6110" y="3743"/>
                  </a:lnTo>
                  <a:lnTo>
                    <a:pt x="6105" y="3788"/>
                  </a:lnTo>
                  <a:lnTo>
                    <a:pt x="6101" y="3838"/>
                  </a:lnTo>
                  <a:lnTo>
                    <a:pt x="6095" y="3897"/>
                  </a:lnTo>
                  <a:lnTo>
                    <a:pt x="6089" y="3968"/>
                  </a:lnTo>
                  <a:lnTo>
                    <a:pt x="6081" y="4051"/>
                  </a:lnTo>
                  <a:lnTo>
                    <a:pt x="5898" y="4051"/>
                  </a:lnTo>
                  <a:lnTo>
                    <a:pt x="5349" y="4051"/>
                  </a:lnTo>
                  <a:lnTo>
                    <a:pt x="5349" y="4027"/>
                  </a:lnTo>
                  <a:lnTo>
                    <a:pt x="5350" y="4002"/>
                  </a:lnTo>
                  <a:lnTo>
                    <a:pt x="5353" y="3975"/>
                  </a:lnTo>
                  <a:lnTo>
                    <a:pt x="5357" y="3945"/>
                  </a:lnTo>
                  <a:lnTo>
                    <a:pt x="5363" y="3912"/>
                  </a:lnTo>
                  <a:lnTo>
                    <a:pt x="5370" y="3874"/>
                  </a:lnTo>
                  <a:lnTo>
                    <a:pt x="5379" y="3830"/>
                  </a:lnTo>
                  <a:lnTo>
                    <a:pt x="5390" y="3780"/>
                  </a:lnTo>
                  <a:lnTo>
                    <a:pt x="5383" y="3780"/>
                  </a:lnTo>
                  <a:lnTo>
                    <a:pt x="5359" y="3807"/>
                  </a:lnTo>
                  <a:lnTo>
                    <a:pt x="5332" y="3835"/>
                  </a:lnTo>
                  <a:lnTo>
                    <a:pt x="5303" y="3864"/>
                  </a:lnTo>
                  <a:lnTo>
                    <a:pt x="5272" y="3892"/>
                  </a:lnTo>
                  <a:lnTo>
                    <a:pt x="5256" y="3907"/>
                  </a:lnTo>
                  <a:lnTo>
                    <a:pt x="5238" y="3920"/>
                  </a:lnTo>
                  <a:lnTo>
                    <a:pt x="5221" y="3935"/>
                  </a:lnTo>
                  <a:lnTo>
                    <a:pt x="5202" y="3948"/>
                  </a:lnTo>
                  <a:lnTo>
                    <a:pt x="5182" y="3962"/>
                  </a:lnTo>
                  <a:lnTo>
                    <a:pt x="5163" y="3975"/>
                  </a:lnTo>
                  <a:lnTo>
                    <a:pt x="5142" y="3987"/>
                  </a:lnTo>
                  <a:lnTo>
                    <a:pt x="5121" y="4000"/>
                  </a:lnTo>
                  <a:lnTo>
                    <a:pt x="5098" y="4012"/>
                  </a:lnTo>
                  <a:lnTo>
                    <a:pt x="5075" y="4024"/>
                  </a:lnTo>
                  <a:lnTo>
                    <a:pt x="5051" y="4034"/>
                  </a:lnTo>
                  <a:lnTo>
                    <a:pt x="5027" y="4044"/>
                  </a:lnTo>
                  <a:lnTo>
                    <a:pt x="5002" y="4055"/>
                  </a:lnTo>
                  <a:lnTo>
                    <a:pt x="4976" y="4064"/>
                  </a:lnTo>
                  <a:lnTo>
                    <a:pt x="4949" y="4072"/>
                  </a:lnTo>
                  <a:lnTo>
                    <a:pt x="4921" y="4081"/>
                  </a:lnTo>
                  <a:lnTo>
                    <a:pt x="4893" y="4088"/>
                  </a:lnTo>
                  <a:lnTo>
                    <a:pt x="4863" y="4094"/>
                  </a:lnTo>
                  <a:lnTo>
                    <a:pt x="4833" y="4099"/>
                  </a:lnTo>
                  <a:lnTo>
                    <a:pt x="4802" y="4103"/>
                  </a:lnTo>
                  <a:lnTo>
                    <a:pt x="4770" y="4107"/>
                  </a:lnTo>
                  <a:lnTo>
                    <a:pt x="4737" y="4110"/>
                  </a:lnTo>
                  <a:lnTo>
                    <a:pt x="4703" y="4112"/>
                  </a:lnTo>
                  <a:lnTo>
                    <a:pt x="4668" y="4112"/>
                  </a:lnTo>
                  <a:lnTo>
                    <a:pt x="4624" y="4112"/>
                  </a:lnTo>
                  <a:lnTo>
                    <a:pt x="4581" y="4110"/>
                  </a:lnTo>
                  <a:lnTo>
                    <a:pt x="4541" y="4105"/>
                  </a:lnTo>
                  <a:lnTo>
                    <a:pt x="4501" y="4100"/>
                  </a:lnTo>
                  <a:lnTo>
                    <a:pt x="4464" y="4094"/>
                  </a:lnTo>
                  <a:lnTo>
                    <a:pt x="4429" y="4086"/>
                  </a:lnTo>
                  <a:lnTo>
                    <a:pt x="4395" y="4076"/>
                  </a:lnTo>
                  <a:lnTo>
                    <a:pt x="4362" y="4066"/>
                  </a:lnTo>
                  <a:lnTo>
                    <a:pt x="4332" y="4054"/>
                  </a:lnTo>
                  <a:lnTo>
                    <a:pt x="4303" y="4040"/>
                  </a:lnTo>
                  <a:lnTo>
                    <a:pt x="4276" y="4026"/>
                  </a:lnTo>
                  <a:lnTo>
                    <a:pt x="4250" y="4009"/>
                  </a:lnTo>
                  <a:lnTo>
                    <a:pt x="4226" y="3993"/>
                  </a:lnTo>
                  <a:lnTo>
                    <a:pt x="4203" y="3974"/>
                  </a:lnTo>
                  <a:lnTo>
                    <a:pt x="4183" y="3953"/>
                  </a:lnTo>
                  <a:lnTo>
                    <a:pt x="4164" y="3933"/>
                  </a:lnTo>
                  <a:lnTo>
                    <a:pt x="4147" y="3910"/>
                  </a:lnTo>
                  <a:lnTo>
                    <a:pt x="4131" y="3887"/>
                  </a:lnTo>
                  <a:lnTo>
                    <a:pt x="4118" y="3862"/>
                  </a:lnTo>
                  <a:lnTo>
                    <a:pt x="4105" y="3836"/>
                  </a:lnTo>
                  <a:lnTo>
                    <a:pt x="4095" y="3809"/>
                  </a:lnTo>
                  <a:lnTo>
                    <a:pt x="4086" y="3780"/>
                  </a:lnTo>
                  <a:lnTo>
                    <a:pt x="4080" y="3751"/>
                  </a:lnTo>
                  <a:lnTo>
                    <a:pt x="4073" y="3721"/>
                  </a:lnTo>
                  <a:lnTo>
                    <a:pt x="4070" y="3689"/>
                  </a:lnTo>
                  <a:lnTo>
                    <a:pt x="4068" y="3657"/>
                  </a:lnTo>
                  <a:lnTo>
                    <a:pt x="4067" y="3624"/>
                  </a:lnTo>
                  <a:lnTo>
                    <a:pt x="4069" y="3589"/>
                  </a:lnTo>
                  <a:lnTo>
                    <a:pt x="4071" y="3554"/>
                  </a:lnTo>
                  <a:lnTo>
                    <a:pt x="4076" y="3516"/>
                  </a:lnTo>
                  <a:lnTo>
                    <a:pt x="4083" y="3479"/>
                  </a:lnTo>
                  <a:lnTo>
                    <a:pt x="4091" y="3441"/>
                  </a:lnTo>
                  <a:lnTo>
                    <a:pt x="4103" y="3395"/>
                  </a:lnTo>
                  <a:lnTo>
                    <a:pt x="4117" y="3352"/>
                  </a:lnTo>
                  <a:lnTo>
                    <a:pt x="4133" y="3309"/>
                  </a:lnTo>
                  <a:lnTo>
                    <a:pt x="4152" y="3269"/>
                  </a:lnTo>
                  <a:lnTo>
                    <a:pt x="4172" y="3230"/>
                  </a:lnTo>
                  <a:lnTo>
                    <a:pt x="4195" y="3194"/>
                  </a:lnTo>
                  <a:lnTo>
                    <a:pt x="4219" y="3157"/>
                  </a:lnTo>
                  <a:lnTo>
                    <a:pt x="4246" y="3123"/>
                  </a:lnTo>
                  <a:lnTo>
                    <a:pt x="4273" y="3091"/>
                  </a:lnTo>
                  <a:lnTo>
                    <a:pt x="4303" y="3060"/>
                  </a:lnTo>
                  <a:lnTo>
                    <a:pt x="4335" y="3031"/>
                  </a:lnTo>
                  <a:lnTo>
                    <a:pt x="4369" y="3003"/>
                  </a:lnTo>
                  <a:lnTo>
                    <a:pt x="4405" y="2977"/>
                  </a:lnTo>
                  <a:lnTo>
                    <a:pt x="4442" y="2952"/>
                  </a:lnTo>
                  <a:lnTo>
                    <a:pt x="4481" y="2930"/>
                  </a:lnTo>
                  <a:lnTo>
                    <a:pt x="4521" y="2908"/>
                  </a:lnTo>
                  <a:lnTo>
                    <a:pt x="4563" y="2887"/>
                  </a:lnTo>
                  <a:lnTo>
                    <a:pt x="4607" y="2869"/>
                  </a:lnTo>
                  <a:lnTo>
                    <a:pt x="4652" y="2851"/>
                  </a:lnTo>
                  <a:lnTo>
                    <a:pt x="4699" y="2834"/>
                  </a:lnTo>
                  <a:lnTo>
                    <a:pt x="4747" y="2820"/>
                  </a:lnTo>
                  <a:lnTo>
                    <a:pt x="4796" y="2806"/>
                  </a:lnTo>
                  <a:lnTo>
                    <a:pt x="4847" y="2795"/>
                  </a:lnTo>
                  <a:lnTo>
                    <a:pt x="4899" y="2784"/>
                  </a:lnTo>
                  <a:lnTo>
                    <a:pt x="4952" y="2774"/>
                  </a:lnTo>
                  <a:lnTo>
                    <a:pt x="5007" y="2767"/>
                  </a:lnTo>
                  <a:lnTo>
                    <a:pt x="5063" y="2760"/>
                  </a:lnTo>
                  <a:lnTo>
                    <a:pt x="5119" y="2755"/>
                  </a:lnTo>
                  <a:lnTo>
                    <a:pt x="5178" y="2751"/>
                  </a:lnTo>
                  <a:lnTo>
                    <a:pt x="5237" y="2747"/>
                  </a:lnTo>
                  <a:lnTo>
                    <a:pt x="5297" y="2745"/>
                  </a:lnTo>
                  <a:lnTo>
                    <a:pt x="5359" y="2745"/>
                  </a:lnTo>
                  <a:lnTo>
                    <a:pt x="5600" y="2745"/>
                  </a:lnTo>
                  <a:lnTo>
                    <a:pt x="5617" y="2676"/>
                  </a:lnTo>
                  <a:lnTo>
                    <a:pt x="5633" y="2603"/>
                  </a:lnTo>
                  <a:lnTo>
                    <a:pt x="5639" y="2566"/>
                  </a:lnTo>
                  <a:lnTo>
                    <a:pt x="5644" y="2531"/>
                  </a:lnTo>
                  <a:lnTo>
                    <a:pt x="5646" y="2514"/>
                  </a:lnTo>
                  <a:lnTo>
                    <a:pt x="5646" y="2496"/>
                  </a:lnTo>
                  <a:lnTo>
                    <a:pt x="5646" y="2479"/>
                  </a:lnTo>
                  <a:lnTo>
                    <a:pt x="5644" y="2463"/>
                  </a:lnTo>
                  <a:lnTo>
                    <a:pt x="5641" y="2447"/>
                  </a:lnTo>
                  <a:lnTo>
                    <a:pt x="5638" y="2433"/>
                  </a:lnTo>
                  <a:lnTo>
                    <a:pt x="5633" y="2418"/>
                  </a:lnTo>
                  <a:lnTo>
                    <a:pt x="5627" y="2405"/>
                  </a:lnTo>
                  <a:lnTo>
                    <a:pt x="5620" y="2391"/>
                  </a:lnTo>
                  <a:lnTo>
                    <a:pt x="5612" y="2380"/>
                  </a:lnTo>
                  <a:lnTo>
                    <a:pt x="5601" y="2369"/>
                  </a:lnTo>
                  <a:lnTo>
                    <a:pt x="5590" y="2359"/>
                  </a:lnTo>
                  <a:lnTo>
                    <a:pt x="5577" y="2350"/>
                  </a:lnTo>
                  <a:lnTo>
                    <a:pt x="5561" y="2342"/>
                  </a:lnTo>
                  <a:lnTo>
                    <a:pt x="5543" y="2336"/>
                  </a:lnTo>
                  <a:lnTo>
                    <a:pt x="5525" y="2330"/>
                  </a:lnTo>
                  <a:lnTo>
                    <a:pt x="5503" y="2326"/>
                  </a:lnTo>
                  <a:lnTo>
                    <a:pt x="5481" y="2324"/>
                  </a:lnTo>
                  <a:lnTo>
                    <a:pt x="5455" y="2322"/>
                  </a:lnTo>
                  <a:lnTo>
                    <a:pt x="5427" y="2323"/>
                  </a:lnTo>
                  <a:lnTo>
                    <a:pt x="5409" y="2324"/>
                  </a:lnTo>
                  <a:lnTo>
                    <a:pt x="5393" y="2326"/>
                  </a:lnTo>
                  <a:lnTo>
                    <a:pt x="5376" y="2329"/>
                  </a:lnTo>
                  <a:lnTo>
                    <a:pt x="5361" y="2333"/>
                  </a:lnTo>
                  <a:lnTo>
                    <a:pt x="5345" y="2339"/>
                  </a:lnTo>
                  <a:lnTo>
                    <a:pt x="5331" y="2344"/>
                  </a:lnTo>
                  <a:lnTo>
                    <a:pt x="5317" y="2350"/>
                  </a:lnTo>
                  <a:lnTo>
                    <a:pt x="5303" y="2357"/>
                  </a:lnTo>
                  <a:lnTo>
                    <a:pt x="5290" y="2366"/>
                  </a:lnTo>
                  <a:lnTo>
                    <a:pt x="5277" y="2374"/>
                  </a:lnTo>
                  <a:lnTo>
                    <a:pt x="5265" y="2383"/>
                  </a:lnTo>
                  <a:lnTo>
                    <a:pt x="5253" y="2392"/>
                  </a:lnTo>
                  <a:lnTo>
                    <a:pt x="5241" y="2403"/>
                  </a:lnTo>
                  <a:lnTo>
                    <a:pt x="5231" y="2413"/>
                  </a:lnTo>
                  <a:lnTo>
                    <a:pt x="5221" y="2423"/>
                  </a:lnTo>
                  <a:lnTo>
                    <a:pt x="5210" y="2435"/>
                  </a:lnTo>
                  <a:lnTo>
                    <a:pt x="5201" y="2447"/>
                  </a:lnTo>
                  <a:lnTo>
                    <a:pt x="5193" y="2459"/>
                  </a:lnTo>
                  <a:lnTo>
                    <a:pt x="5183" y="2471"/>
                  </a:lnTo>
                  <a:lnTo>
                    <a:pt x="5176" y="2484"/>
                  </a:lnTo>
                  <a:lnTo>
                    <a:pt x="5162" y="2508"/>
                  </a:lnTo>
                  <a:lnTo>
                    <a:pt x="5149" y="2534"/>
                  </a:lnTo>
                  <a:lnTo>
                    <a:pt x="5138" y="2560"/>
                  </a:lnTo>
                  <a:lnTo>
                    <a:pt x="5130" y="2585"/>
                  </a:lnTo>
                  <a:lnTo>
                    <a:pt x="5123" y="2609"/>
                  </a:lnTo>
                  <a:lnTo>
                    <a:pt x="5117" y="2633"/>
                  </a:lnTo>
                  <a:lnTo>
                    <a:pt x="4397" y="2633"/>
                  </a:lnTo>
                  <a:lnTo>
                    <a:pt x="4403" y="2606"/>
                  </a:lnTo>
                  <a:lnTo>
                    <a:pt x="4410" y="2580"/>
                  </a:lnTo>
                  <a:lnTo>
                    <a:pt x="4417" y="2555"/>
                  </a:lnTo>
                  <a:lnTo>
                    <a:pt x="4425" y="2531"/>
                  </a:lnTo>
                  <a:lnTo>
                    <a:pt x="4434" y="2507"/>
                  </a:lnTo>
                  <a:lnTo>
                    <a:pt x="4444" y="2484"/>
                  </a:lnTo>
                  <a:lnTo>
                    <a:pt x="4453" y="2462"/>
                  </a:lnTo>
                  <a:lnTo>
                    <a:pt x="4463" y="2440"/>
                  </a:lnTo>
                  <a:lnTo>
                    <a:pt x="4475" y="2418"/>
                  </a:lnTo>
                  <a:lnTo>
                    <a:pt x="4487" y="2398"/>
                  </a:lnTo>
                  <a:lnTo>
                    <a:pt x="4499" y="2378"/>
                  </a:lnTo>
                  <a:lnTo>
                    <a:pt x="4512" y="2358"/>
                  </a:lnTo>
                  <a:lnTo>
                    <a:pt x="4525" y="2340"/>
                  </a:lnTo>
                  <a:lnTo>
                    <a:pt x="4540" y="2322"/>
                  </a:lnTo>
                  <a:lnTo>
                    <a:pt x="4554" y="2304"/>
                  </a:lnTo>
                  <a:lnTo>
                    <a:pt x="4570" y="2288"/>
                  </a:lnTo>
                  <a:lnTo>
                    <a:pt x="4585" y="2271"/>
                  </a:lnTo>
                  <a:lnTo>
                    <a:pt x="4601" y="2256"/>
                  </a:lnTo>
                  <a:lnTo>
                    <a:pt x="4617" y="2240"/>
                  </a:lnTo>
                  <a:lnTo>
                    <a:pt x="4634" y="2226"/>
                  </a:lnTo>
                  <a:lnTo>
                    <a:pt x="4651" y="2211"/>
                  </a:lnTo>
                  <a:lnTo>
                    <a:pt x="4669" y="2198"/>
                  </a:lnTo>
                  <a:lnTo>
                    <a:pt x="4687" y="2184"/>
                  </a:lnTo>
                  <a:lnTo>
                    <a:pt x="4706" y="2172"/>
                  </a:lnTo>
                  <a:lnTo>
                    <a:pt x="4724" y="2160"/>
                  </a:lnTo>
                  <a:lnTo>
                    <a:pt x="4744" y="2148"/>
                  </a:lnTo>
                  <a:lnTo>
                    <a:pt x="4764" y="2138"/>
                  </a:lnTo>
                  <a:lnTo>
                    <a:pt x="4783" y="2126"/>
                  </a:lnTo>
                  <a:lnTo>
                    <a:pt x="4803" y="2117"/>
                  </a:lnTo>
                  <a:lnTo>
                    <a:pt x="4823" y="2107"/>
                  </a:lnTo>
                  <a:lnTo>
                    <a:pt x="4844" y="2097"/>
                  </a:lnTo>
                  <a:lnTo>
                    <a:pt x="4865" y="2089"/>
                  </a:lnTo>
                  <a:lnTo>
                    <a:pt x="4909" y="2072"/>
                  </a:lnTo>
                  <a:lnTo>
                    <a:pt x="4953" y="2056"/>
                  </a:lnTo>
                  <a:lnTo>
                    <a:pt x="4998" y="2042"/>
                  </a:lnTo>
                  <a:lnTo>
                    <a:pt x="5043" y="2028"/>
                  </a:lnTo>
                  <a:lnTo>
                    <a:pt x="5090" y="2017"/>
                  </a:lnTo>
                  <a:lnTo>
                    <a:pt x="5135" y="2007"/>
                  </a:lnTo>
                  <a:lnTo>
                    <a:pt x="5181" y="1998"/>
                  </a:lnTo>
                  <a:lnTo>
                    <a:pt x="5228" y="1991"/>
                  </a:lnTo>
                  <a:lnTo>
                    <a:pt x="5273" y="1985"/>
                  </a:lnTo>
                  <a:lnTo>
                    <a:pt x="5320" y="1979"/>
                  </a:lnTo>
                  <a:lnTo>
                    <a:pt x="5365" y="1975"/>
                  </a:lnTo>
                  <a:lnTo>
                    <a:pt x="5410" y="1971"/>
                  </a:lnTo>
                  <a:lnTo>
                    <a:pt x="5456" y="1969"/>
                  </a:lnTo>
                  <a:lnTo>
                    <a:pt x="5499" y="1967"/>
                  </a:lnTo>
                  <a:lnTo>
                    <a:pt x="5543" y="1966"/>
                  </a:lnTo>
                  <a:lnTo>
                    <a:pt x="5586" y="1966"/>
                  </a:lnTo>
                  <a:lnTo>
                    <a:pt x="5634" y="1967"/>
                  </a:lnTo>
                  <a:lnTo>
                    <a:pt x="5683" y="1969"/>
                  </a:lnTo>
                  <a:lnTo>
                    <a:pt x="5731" y="1973"/>
                  </a:lnTo>
                  <a:lnTo>
                    <a:pt x="5779" y="1979"/>
                  </a:lnTo>
                  <a:lnTo>
                    <a:pt x="5827" y="1987"/>
                  </a:lnTo>
                  <a:lnTo>
                    <a:pt x="5874" y="1996"/>
                  </a:lnTo>
                  <a:lnTo>
                    <a:pt x="5920" y="2007"/>
                  </a:lnTo>
                  <a:lnTo>
                    <a:pt x="5965" y="2020"/>
                  </a:lnTo>
                  <a:lnTo>
                    <a:pt x="5910" y="1760"/>
                  </a:lnTo>
                  <a:lnTo>
                    <a:pt x="5888" y="1669"/>
                  </a:lnTo>
                  <a:lnTo>
                    <a:pt x="5862" y="1580"/>
                  </a:lnTo>
                  <a:lnTo>
                    <a:pt x="5832" y="1492"/>
                  </a:lnTo>
                  <a:lnTo>
                    <a:pt x="5798" y="1405"/>
                  </a:lnTo>
                  <a:lnTo>
                    <a:pt x="5760" y="1320"/>
                  </a:lnTo>
                  <a:lnTo>
                    <a:pt x="5718" y="1236"/>
                  </a:lnTo>
                  <a:lnTo>
                    <a:pt x="5672" y="1155"/>
                  </a:lnTo>
                  <a:lnTo>
                    <a:pt x="5623" y="1075"/>
                  </a:lnTo>
                  <a:lnTo>
                    <a:pt x="5570" y="997"/>
                  </a:lnTo>
                  <a:lnTo>
                    <a:pt x="5515" y="921"/>
                  </a:lnTo>
                  <a:lnTo>
                    <a:pt x="5456" y="847"/>
                  </a:lnTo>
                  <a:lnTo>
                    <a:pt x="5394" y="776"/>
                  </a:lnTo>
                  <a:lnTo>
                    <a:pt x="5330" y="706"/>
                  </a:lnTo>
                  <a:lnTo>
                    <a:pt x="5262" y="640"/>
                  </a:lnTo>
                  <a:lnTo>
                    <a:pt x="5193" y="576"/>
                  </a:lnTo>
                  <a:lnTo>
                    <a:pt x="5121" y="515"/>
                  </a:lnTo>
                  <a:lnTo>
                    <a:pt x="5045" y="457"/>
                  </a:lnTo>
                  <a:lnTo>
                    <a:pt x="4969" y="402"/>
                  </a:lnTo>
                  <a:lnTo>
                    <a:pt x="4890" y="349"/>
                  </a:lnTo>
                  <a:lnTo>
                    <a:pt x="4810" y="301"/>
                  </a:lnTo>
                  <a:lnTo>
                    <a:pt x="4728" y="254"/>
                  </a:lnTo>
                  <a:lnTo>
                    <a:pt x="4645" y="212"/>
                  </a:lnTo>
                  <a:lnTo>
                    <a:pt x="4560" y="173"/>
                  </a:lnTo>
                  <a:lnTo>
                    <a:pt x="4474" y="138"/>
                  </a:lnTo>
                  <a:lnTo>
                    <a:pt x="4387" y="106"/>
                  </a:lnTo>
                  <a:lnTo>
                    <a:pt x="4299" y="78"/>
                  </a:lnTo>
                  <a:lnTo>
                    <a:pt x="4211" y="55"/>
                  </a:lnTo>
                  <a:lnTo>
                    <a:pt x="4121" y="36"/>
                  </a:lnTo>
                  <a:lnTo>
                    <a:pt x="4031" y="20"/>
                  </a:lnTo>
                  <a:lnTo>
                    <a:pt x="3940" y="9"/>
                  </a:lnTo>
                  <a:lnTo>
                    <a:pt x="3849" y="2"/>
                  </a:lnTo>
                  <a:lnTo>
                    <a:pt x="3759" y="0"/>
                  </a:lnTo>
                  <a:lnTo>
                    <a:pt x="0" y="0"/>
                  </a:lnTo>
                  <a:lnTo>
                    <a:pt x="487" y="2304"/>
                  </a:lnTo>
                  <a:lnTo>
                    <a:pt x="737" y="1141"/>
                  </a:lnTo>
                  <a:lnTo>
                    <a:pt x="1501" y="1141"/>
                  </a:lnTo>
                  <a:lnTo>
                    <a:pt x="1264" y="2241"/>
                  </a:lnTo>
                  <a:lnTo>
                    <a:pt x="1273" y="2241"/>
                  </a:lnTo>
                  <a:lnTo>
                    <a:pt x="1291" y="2225"/>
                  </a:lnTo>
                  <a:lnTo>
                    <a:pt x="1308" y="2208"/>
                  </a:lnTo>
                  <a:lnTo>
                    <a:pt x="1326" y="2193"/>
                  </a:lnTo>
                  <a:lnTo>
                    <a:pt x="1345" y="2177"/>
                  </a:lnTo>
                  <a:lnTo>
                    <a:pt x="1363" y="2163"/>
                  </a:lnTo>
                  <a:lnTo>
                    <a:pt x="1383" y="2148"/>
                  </a:lnTo>
                  <a:lnTo>
                    <a:pt x="1402" y="2135"/>
                  </a:lnTo>
                  <a:lnTo>
                    <a:pt x="1422" y="2121"/>
                  </a:lnTo>
                  <a:lnTo>
                    <a:pt x="1443" y="2109"/>
                  </a:lnTo>
                  <a:lnTo>
                    <a:pt x="1463" y="2096"/>
                  </a:lnTo>
                  <a:lnTo>
                    <a:pt x="1484" y="2085"/>
                  </a:lnTo>
                  <a:lnTo>
                    <a:pt x="1504" y="2075"/>
                  </a:lnTo>
                  <a:lnTo>
                    <a:pt x="1526" y="2063"/>
                  </a:lnTo>
                  <a:lnTo>
                    <a:pt x="1548" y="2054"/>
                  </a:lnTo>
                  <a:lnTo>
                    <a:pt x="1569" y="2045"/>
                  </a:lnTo>
                  <a:lnTo>
                    <a:pt x="1591" y="2035"/>
                  </a:lnTo>
                  <a:lnTo>
                    <a:pt x="1614" y="2027"/>
                  </a:lnTo>
                  <a:lnTo>
                    <a:pt x="1636" y="2019"/>
                  </a:lnTo>
                  <a:lnTo>
                    <a:pt x="1658" y="2012"/>
                  </a:lnTo>
                  <a:lnTo>
                    <a:pt x="1681" y="2005"/>
                  </a:lnTo>
                  <a:lnTo>
                    <a:pt x="1703" y="1999"/>
                  </a:lnTo>
                  <a:lnTo>
                    <a:pt x="1725" y="1993"/>
                  </a:lnTo>
                  <a:lnTo>
                    <a:pt x="1748" y="1988"/>
                  </a:lnTo>
                  <a:lnTo>
                    <a:pt x="1771" y="1984"/>
                  </a:lnTo>
                  <a:lnTo>
                    <a:pt x="1793" y="1979"/>
                  </a:lnTo>
                  <a:lnTo>
                    <a:pt x="1815" y="1976"/>
                  </a:lnTo>
                  <a:lnTo>
                    <a:pt x="1838" y="1973"/>
                  </a:lnTo>
                  <a:lnTo>
                    <a:pt x="1859" y="1970"/>
                  </a:lnTo>
                  <a:lnTo>
                    <a:pt x="1882" y="1968"/>
                  </a:lnTo>
                  <a:lnTo>
                    <a:pt x="1904" y="1967"/>
                  </a:lnTo>
                  <a:lnTo>
                    <a:pt x="1926" y="1966"/>
                  </a:lnTo>
                  <a:lnTo>
                    <a:pt x="1948" y="1966"/>
                  </a:lnTo>
                  <a:lnTo>
                    <a:pt x="2005" y="1967"/>
                  </a:lnTo>
                  <a:lnTo>
                    <a:pt x="2058" y="1971"/>
                  </a:lnTo>
                  <a:lnTo>
                    <a:pt x="2110" y="1978"/>
                  </a:lnTo>
                  <a:lnTo>
                    <a:pt x="2160" y="1988"/>
                  </a:lnTo>
                  <a:lnTo>
                    <a:pt x="2206" y="1999"/>
                  </a:lnTo>
                  <a:lnTo>
                    <a:pt x="2250" y="2014"/>
                  </a:lnTo>
                  <a:lnTo>
                    <a:pt x="2293" y="2030"/>
                  </a:lnTo>
                  <a:lnTo>
                    <a:pt x="2332" y="2049"/>
                  </a:lnTo>
                  <a:lnTo>
                    <a:pt x="2368" y="2070"/>
                  </a:lnTo>
                  <a:lnTo>
                    <a:pt x="2403" y="2092"/>
                  </a:lnTo>
                  <a:lnTo>
                    <a:pt x="2435" y="2117"/>
                  </a:lnTo>
                  <a:lnTo>
                    <a:pt x="2465" y="2145"/>
                  </a:lnTo>
                  <a:lnTo>
                    <a:pt x="2493" y="2174"/>
                  </a:lnTo>
                  <a:lnTo>
                    <a:pt x="2519" y="2205"/>
                  </a:lnTo>
                  <a:lnTo>
                    <a:pt x="2541" y="2238"/>
                  </a:lnTo>
                  <a:lnTo>
                    <a:pt x="2563" y="2272"/>
                  </a:lnTo>
                  <a:lnTo>
                    <a:pt x="2582" y="2309"/>
                  </a:lnTo>
                  <a:lnTo>
                    <a:pt x="2598" y="2346"/>
                  </a:lnTo>
                  <a:lnTo>
                    <a:pt x="2613" y="2386"/>
                  </a:lnTo>
                  <a:lnTo>
                    <a:pt x="2625" y="2427"/>
                  </a:lnTo>
                  <a:lnTo>
                    <a:pt x="2636" y="2469"/>
                  </a:lnTo>
                  <a:lnTo>
                    <a:pt x="2644" y="2513"/>
                  </a:lnTo>
                  <a:lnTo>
                    <a:pt x="2651" y="2558"/>
                  </a:lnTo>
                  <a:lnTo>
                    <a:pt x="2655" y="2604"/>
                  </a:lnTo>
                  <a:lnTo>
                    <a:pt x="2658" y="2651"/>
                  </a:lnTo>
                  <a:lnTo>
                    <a:pt x="2658" y="2700"/>
                  </a:lnTo>
                  <a:lnTo>
                    <a:pt x="2657" y="2748"/>
                  </a:lnTo>
                  <a:lnTo>
                    <a:pt x="2653" y="2799"/>
                  </a:lnTo>
                  <a:lnTo>
                    <a:pt x="2648" y="2850"/>
                  </a:lnTo>
                  <a:lnTo>
                    <a:pt x="2641" y="2903"/>
                  </a:lnTo>
                  <a:lnTo>
                    <a:pt x="2632" y="2955"/>
                  </a:lnTo>
                  <a:lnTo>
                    <a:pt x="2622" y="3008"/>
                  </a:lnTo>
                  <a:lnTo>
                    <a:pt x="2608" y="3066"/>
                  </a:lnTo>
                  <a:lnTo>
                    <a:pt x="2594" y="3122"/>
                  </a:lnTo>
                  <a:lnTo>
                    <a:pt x="2577" y="3178"/>
                  </a:lnTo>
                  <a:lnTo>
                    <a:pt x="2560" y="3233"/>
                  </a:lnTo>
                  <a:lnTo>
                    <a:pt x="2541" y="3287"/>
                  </a:lnTo>
                  <a:lnTo>
                    <a:pt x="2521" y="3339"/>
                  </a:lnTo>
                  <a:lnTo>
                    <a:pt x="2499" y="3391"/>
                  </a:lnTo>
                  <a:lnTo>
                    <a:pt x="2475" y="3441"/>
                  </a:lnTo>
                  <a:lnTo>
                    <a:pt x="2451" y="3491"/>
                  </a:lnTo>
                  <a:lnTo>
                    <a:pt x="2424" y="3538"/>
                  </a:lnTo>
                  <a:lnTo>
                    <a:pt x="2396" y="3584"/>
                  </a:lnTo>
                  <a:lnTo>
                    <a:pt x="2366" y="3629"/>
                  </a:lnTo>
                  <a:lnTo>
                    <a:pt x="2335" y="3672"/>
                  </a:lnTo>
                  <a:lnTo>
                    <a:pt x="2302" y="3713"/>
                  </a:lnTo>
                  <a:lnTo>
                    <a:pt x="2268" y="3753"/>
                  </a:lnTo>
                  <a:lnTo>
                    <a:pt x="2233" y="3792"/>
                  </a:lnTo>
                  <a:lnTo>
                    <a:pt x="2196" y="3828"/>
                  </a:lnTo>
                  <a:lnTo>
                    <a:pt x="2157" y="3862"/>
                  </a:lnTo>
                  <a:lnTo>
                    <a:pt x="2116" y="3895"/>
                  </a:lnTo>
                  <a:lnTo>
                    <a:pt x="2074" y="3925"/>
                  </a:lnTo>
                  <a:lnTo>
                    <a:pt x="2031" y="3954"/>
                  </a:lnTo>
                  <a:lnTo>
                    <a:pt x="1985" y="3980"/>
                  </a:lnTo>
                  <a:lnTo>
                    <a:pt x="1939" y="4005"/>
                  </a:lnTo>
                  <a:lnTo>
                    <a:pt x="1890" y="4027"/>
                  </a:lnTo>
                  <a:lnTo>
                    <a:pt x="1840" y="4046"/>
                  </a:lnTo>
                  <a:lnTo>
                    <a:pt x="1788" y="4063"/>
                  </a:lnTo>
                  <a:lnTo>
                    <a:pt x="1735" y="4077"/>
                  </a:lnTo>
                  <a:lnTo>
                    <a:pt x="1680" y="4090"/>
                  </a:lnTo>
                  <a:lnTo>
                    <a:pt x="1623" y="4099"/>
                  </a:lnTo>
                  <a:lnTo>
                    <a:pt x="1565" y="4106"/>
                  </a:lnTo>
                  <a:lnTo>
                    <a:pt x="1506" y="4111"/>
                  </a:lnTo>
                  <a:lnTo>
                    <a:pt x="1444" y="4112"/>
                  </a:lnTo>
                  <a:lnTo>
                    <a:pt x="1422" y="4112"/>
                  </a:lnTo>
                  <a:lnTo>
                    <a:pt x="1399" y="4111"/>
                  </a:lnTo>
                  <a:lnTo>
                    <a:pt x="1378" y="4108"/>
                  </a:lnTo>
                  <a:lnTo>
                    <a:pt x="1355" y="4105"/>
                  </a:lnTo>
                  <a:lnTo>
                    <a:pt x="1333" y="4101"/>
                  </a:lnTo>
                  <a:lnTo>
                    <a:pt x="1312" y="4096"/>
                  </a:lnTo>
                  <a:lnTo>
                    <a:pt x="1290" y="4091"/>
                  </a:lnTo>
                  <a:lnTo>
                    <a:pt x="1269" y="4085"/>
                  </a:lnTo>
                  <a:lnTo>
                    <a:pt x="1248" y="4077"/>
                  </a:lnTo>
                  <a:lnTo>
                    <a:pt x="1228" y="4070"/>
                  </a:lnTo>
                  <a:lnTo>
                    <a:pt x="1207" y="4062"/>
                  </a:lnTo>
                  <a:lnTo>
                    <a:pt x="1188" y="4053"/>
                  </a:lnTo>
                  <a:lnTo>
                    <a:pt x="1168" y="4042"/>
                  </a:lnTo>
                  <a:lnTo>
                    <a:pt x="1150" y="4032"/>
                  </a:lnTo>
                  <a:lnTo>
                    <a:pt x="1132" y="4022"/>
                  </a:lnTo>
                  <a:lnTo>
                    <a:pt x="1115" y="4009"/>
                  </a:lnTo>
                  <a:lnTo>
                    <a:pt x="1098" y="3997"/>
                  </a:lnTo>
                  <a:lnTo>
                    <a:pt x="1081" y="3984"/>
                  </a:lnTo>
                  <a:lnTo>
                    <a:pt x="1066" y="3971"/>
                  </a:lnTo>
                  <a:lnTo>
                    <a:pt x="1052" y="3957"/>
                  </a:lnTo>
                  <a:lnTo>
                    <a:pt x="1038" y="3943"/>
                  </a:lnTo>
                  <a:lnTo>
                    <a:pt x="1026" y="3927"/>
                  </a:lnTo>
                  <a:lnTo>
                    <a:pt x="1013" y="3912"/>
                  </a:lnTo>
                  <a:lnTo>
                    <a:pt x="1002" y="3896"/>
                  </a:lnTo>
                  <a:lnTo>
                    <a:pt x="993" y="3880"/>
                  </a:lnTo>
                  <a:lnTo>
                    <a:pt x="983" y="3863"/>
                  </a:lnTo>
                  <a:lnTo>
                    <a:pt x="976" y="3847"/>
                  </a:lnTo>
                  <a:lnTo>
                    <a:pt x="969" y="3829"/>
                  </a:lnTo>
                  <a:lnTo>
                    <a:pt x="964" y="3811"/>
                  </a:lnTo>
                  <a:lnTo>
                    <a:pt x="960" y="3793"/>
                  </a:lnTo>
                  <a:lnTo>
                    <a:pt x="957" y="3774"/>
                  </a:lnTo>
                  <a:lnTo>
                    <a:pt x="956" y="3756"/>
                  </a:lnTo>
                  <a:lnTo>
                    <a:pt x="940" y="3756"/>
                  </a:lnTo>
                  <a:lnTo>
                    <a:pt x="856" y="4051"/>
                  </a:lnTo>
                  <a:lnTo>
                    <a:pt x="912" y="4319"/>
                  </a:lnTo>
                  <a:lnTo>
                    <a:pt x="934" y="4409"/>
                  </a:lnTo>
                  <a:lnTo>
                    <a:pt x="960" y="4498"/>
                  </a:lnTo>
                  <a:lnTo>
                    <a:pt x="990" y="4587"/>
                  </a:lnTo>
                  <a:lnTo>
                    <a:pt x="1024" y="4673"/>
                  </a:lnTo>
                  <a:lnTo>
                    <a:pt x="1062" y="4758"/>
                  </a:lnTo>
                  <a:lnTo>
                    <a:pt x="1104" y="4841"/>
                  </a:lnTo>
                  <a:lnTo>
                    <a:pt x="1150" y="4923"/>
                  </a:lnTo>
                  <a:lnTo>
                    <a:pt x="1199" y="5004"/>
                  </a:lnTo>
                  <a:lnTo>
                    <a:pt x="1252" y="5081"/>
                  </a:lnTo>
                  <a:lnTo>
                    <a:pt x="1307" y="5157"/>
                  </a:lnTo>
                  <a:lnTo>
                    <a:pt x="1366" y="5230"/>
                  </a:lnTo>
                  <a:lnTo>
                    <a:pt x="1428" y="5302"/>
                  </a:lnTo>
                  <a:lnTo>
                    <a:pt x="1492" y="5371"/>
                  </a:lnTo>
                  <a:lnTo>
                    <a:pt x="1559" y="5437"/>
                  </a:lnTo>
                  <a:lnTo>
                    <a:pt x="1629" y="5502"/>
                  </a:lnTo>
                  <a:lnTo>
                    <a:pt x="1702" y="5563"/>
                  </a:lnTo>
                  <a:lnTo>
                    <a:pt x="1776" y="5622"/>
                  </a:lnTo>
                  <a:lnTo>
                    <a:pt x="1852" y="5677"/>
                  </a:lnTo>
                  <a:lnTo>
                    <a:pt x="1931" y="5729"/>
                  </a:lnTo>
                  <a:lnTo>
                    <a:pt x="2011" y="5778"/>
                  </a:lnTo>
                  <a:lnTo>
                    <a:pt x="2093" y="5823"/>
                  </a:lnTo>
                  <a:lnTo>
                    <a:pt x="2176" y="5866"/>
                  </a:lnTo>
                  <a:lnTo>
                    <a:pt x="2261" y="5905"/>
                  </a:lnTo>
                  <a:lnTo>
                    <a:pt x="2346" y="5940"/>
                  </a:lnTo>
                  <a:lnTo>
                    <a:pt x="2434" y="5971"/>
                  </a:lnTo>
                  <a:lnTo>
                    <a:pt x="2522" y="5999"/>
                  </a:lnTo>
                  <a:lnTo>
                    <a:pt x="2610" y="6023"/>
                  </a:lnTo>
                  <a:lnTo>
                    <a:pt x="2699" y="6043"/>
                  </a:lnTo>
                  <a:lnTo>
                    <a:pt x="2790" y="6058"/>
                  </a:lnTo>
                  <a:lnTo>
                    <a:pt x="2880" y="6070"/>
                  </a:lnTo>
                  <a:lnTo>
                    <a:pt x="2970" y="6077"/>
                  </a:lnTo>
                  <a:lnTo>
                    <a:pt x="3061" y="6079"/>
                  </a:lnTo>
                  <a:lnTo>
                    <a:pt x="6824" y="6079"/>
                  </a:lnTo>
                  <a:lnTo>
                    <a:pt x="6396" y="4051"/>
                  </a:lnTo>
                  <a:close/>
                  <a:moveTo>
                    <a:pt x="3474" y="3242"/>
                  </a:moveTo>
                  <a:lnTo>
                    <a:pt x="3301" y="4051"/>
                  </a:lnTo>
                  <a:lnTo>
                    <a:pt x="2538" y="4051"/>
                  </a:lnTo>
                  <a:lnTo>
                    <a:pt x="2859" y="2549"/>
                  </a:lnTo>
                  <a:lnTo>
                    <a:pt x="2874" y="2484"/>
                  </a:lnTo>
                  <a:lnTo>
                    <a:pt x="2886" y="2421"/>
                  </a:lnTo>
                  <a:lnTo>
                    <a:pt x="2897" y="2361"/>
                  </a:lnTo>
                  <a:lnTo>
                    <a:pt x="2908" y="2302"/>
                  </a:lnTo>
                  <a:lnTo>
                    <a:pt x="2918" y="2241"/>
                  </a:lnTo>
                  <a:lnTo>
                    <a:pt x="2927" y="2176"/>
                  </a:lnTo>
                  <a:lnTo>
                    <a:pt x="2935" y="2106"/>
                  </a:lnTo>
                  <a:lnTo>
                    <a:pt x="2945" y="2028"/>
                  </a:lnTo>
                  <a:lnTo>
                    <a:pt x="3722" y="2028"/>
                  </a:lnTo>
                  <a:lnTo>
                    <a:pt x="3653" y="2406"/>
                  </a:lnTo>
                  <a:lnTo>
                    <a:pt x="3660" y="2406"/>
                  </a:lnTo>
                  <a:lnTo>
                    <a:pt x="3675" y="2376"/>
                  </a:lnTo>
                  <a:lnTo>
                    <a:pt x="3692" y="2346"/>
                  </a:lnTo>
                  <a:lnTo>
                    <a:pt x="3708" y="2318"/>
                  </a:lnTo>
                  <a:lnTo>
                    <a:pt x="3726" y="2291"/>
                  </a:lnTo>
                  <a:lnTo>
                    <a:pt x="3743" y="2265"/>
                  </a:lnTo>
                  <a:lnTo>
                    <a:pt x="3763" y="2241"/>
                  </a:lnTo>
                  <a:lnTo>
                    <a:pt x="3781" y="2218"/>
                  </a:lnTo>
                  <a:lnTo>
                    <a:pt x="3801" y="2196"/>
                  </a:lnTo>
                  <a:lnTo>
                    <a:pt x="3822" y="2175"/>
                  </a:lnTo>
                  <a:lnTo>
                    <a:pt x="3842" y="2154"/>
                  </a:lnTo>
                  <a:lnTo>
                    <a:pt x="3864" y="2136"/>
                  </a:lnTo>
                  <a:lnTo>
                    <a:pt x="3887" y="2118"/>
                  </a:lnTo>
                  <a:lnTo>
                    <a:pt x="3909" y="2102"/>
                  </a:lnTo>
                  <a:lnTo>
                    <a:pt x="3932" y="2086"/>
                  </a:lnTo>
                  <a:lnTo>
                    <a:pt x="3956" y="2072"/>
                  </a:lnTo>
                  <a:lnTo>
                    <a:pt x="3981" y="2058"/>
                  </a:lnTo>
                  <a:lnTo>
                    <a:pt x="4005" y="2046"/>
                  </a:lnTo>
                  <a:lnTo>
                    <a:pt x="4030" y="2034"/>
                  </a:lnTo>
                  <a:lnTo>
                    <a:pt x="4056" y="2024"/>
                  </a:lnTo>
                  <a:lnTo>
                    <a:pt x="4083" y="2015"/>
                  </a:lnTo>
                  <a:lnTo>
                    <a:pt x="4109" y="2005"/>
                  </a:lnTo>
                  <a:lnTo>
                    <a:pt x="4136" y="1998"/>
                  </a:lnTo>
                  <a:lnTo>
                    <a:pt x="4164" y="1991"/>
                  </a:lnTo>
                  <a:lnTo>
                    <a:pt x="4192" y="1985"/>
                  </a:lnTo>
                  <a:lnTo>
                    <a:pt x="4221" y="1979"/>
                  </a:lnTo>
                  <a:lnTo>
                    <a:pt x="4250" y="1975"/>
                  </a:lnTo>
                  <a:lnTo>
                    <a:pt x="4279" y="1972"/>
                  </a:lnTo>
                  <a:lnTo>
                    <a:pt x="4309" y="1969"/>
                  </a:lnTo>
                  <a:lnTo>
                    <a:pt x="4340" y="1967"/>
                  </a:lnTo>
                  <a:lnTo>
                    <a:pt x="4370" y="1966"/>
                  </a:lnTo>
                  <a:lnTo>
                    <a:pt x="4401" y="1966"/>
                  </a:lnTo>
                  <a:lnTo>
                    <a:pt x="4432" y="1966"/>
                  </a:lnTo>
                  <a:lnTo>
                    <a:pt x="4292" y="2618"/>
                  </a:lnTo>
                  <a:lnTo>
                    <a:pt x="4271" y="2616"/>
                  </a:lnTo>
                  <a:lnTo>
                    <a:pt x="4251" y="2615"/>
                  </a:lnTo>
                  <a:lnTo>
                    <a:pt x="4230" y="2614"/>
                  </a:lnTo>
                  <a:lnTo>
                    <a:pt x="4211" y="2614"/>
                  </a:lnTo>
                  <a:lnTo>
                    <a:pt x="4190" y="2613"/>
                  </a:lnTo>
                  <a:lnTo>
                    <a:pt x="4170" y="2613"/>
                  </a:lnTo>
                  <a:lnTo>
                    <a:pt x="4151" y="2613"/>
                  </a:lnTo>
                  <a:lnTo>
                    <a:pt x="4130" y="2613"/>
                  </a:lnTo>
                  <a:lnTo>
                    <a:pt x="4094" y="2614"/>
                  </a:lnTo>
                  <a:lnTo>
                    <a:pt x="4058" y="2616"/>
                  </a:lnTo>
                  <a:lnTo>
                    <a:pt x="4024" y="2620"/>
                  </a:lnTo>
                  <a:lnTo>
                    <a:pt x="3991" y="2625"/>
                  </a:lnTo>
                  <a:lnTo>
                    <a:pt x="3958" y="2632"/>
                  </a:lnTo>
                  <a:lnTo>
                    <a:pt x="3928" y="2640"/>
                  </a:lnTo>
                  <a:lnTo>
                    <a:pt x="3898" y="2649"/>
                  </a:lnTo>
                  <a:lnTo>
                    <a:pt x="3869" y="2659"/>
                  </a:lnTo>
                  <a:lnTo>
                    <a:pt x="3841" y="2671"/>
                  </a:lnTo>
                  <a:lnTo>
                    <a:pt x="3815" y="2683"/>
                  </a:lnTo>
                  <a:lnTo>
                    <a:pt x="3790" y="2698"/>
                  </a:lnTo>
                  <a:lnTo>
                    <a:pt x="3766" y="2712"/>
                  </a:lnTo>
                  <a:lnTo>
                    <a:pt x="3742" y="2729"/>
                  </a:lnTo>
                  <a:lnTo>
                    <a:pt x="3721" y="2746"/>
                  </a:lnTo>
                  <a:lnTo>
                    <a:pt x="3699" y="2765"/>
                  </a:lnTo>
                  <a:lnTo>
                    <a:pt x="3678" y="2785"/>
                  </a:lnTo>
                  <a:lnTo>
                    <a:pt x="3660" y="2805"/>
                  </a:lnTo>
                  <a:lnTo>
                    <a:pt x="3641" y="2828"/>
                  </a:lnTo>
                  <a:lnTo>
                    <a:pt x="3624" y="2851"/>
                  </a:lnTo>
                  <a:lnTo>
                    <a:pt x="3607" y="2875"/>
                  </a:lnTo>
                  <a:lnTo>
                    <a:pt x="3592" y="2901"/>
                  </a:lnTo>
                  <a:lnTo>
                    <a:pt x="3577" y="2927"/>
                  </a:lnTo>
                  <a:lnTo>
                    <a:pt x="3563" y="2953"/>
                  </a:lnTo>
                  <a:lnTo>
                    <a:pt x="3550" y="2982"/>
                  </a:lnTo>
                  <a:lnTo>
                    <a:pt x="3538" y="3011"/>
                  </a:lnTo>
                  <a:lnTo>
                    <a:pt x="3527" y="3041"/>
                  </a:lnTo>
                  <a:lnTo>
                    <a:pt x="3515" y="3072"/>
                  </a:lnTo>
                  <a:lnTo>
                    <a:pt x="3506" y="3105"/>
                  </a:lnTo>
                  <a:lnTo>
                    <a:pt x="3497" y="3138"/>
                  </a:lnTo>
                  <a:lnTo>
                    <a:pt x="3488" y="3172"/>
                  </a:lnTo>
                  <a:lnTo>
                    <a:pt x="3481" y="3207"/>
                  </a:lnTo>
                  <a:lnTo>
                    <a:pt x="3474" y="3242"/>
                  </a:lnTo>
                  <a:close/>
                </a:path>
              </a:pathLst>
            </a:custGeom>
            <a:solidFill>
              <a:srgbClr val="00845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974;g26171b50929_0_610">
              <a:extLst>
                <a:ext uri="{FF2B5EF4-FFF2-40B4-BE49-F238E27FC236}">
                  <a16:creationId xmlns:a16="http://schemas.microsoft.com/office/drawing/2014/main" xmlns="" id="{D85FBC37-1212-A6EA-917D-4E383CFB7CAE}"/>
                </a:ext>
              </a:extLst>
            </p:cNvPr>
            <p:cNvSpPr/>
            <p:nvPr/>
          </p:nvSpPr>
          <p:spPr>
            <a:xfrm>
              <a:off x="4086" y="2105"/>
              <a:ext cx="98" cy="91"/>
            </a:xfrm>
            <a:custGeom>
              <a:avLst/>
              <a:gdLst/>
              <a:ahLst/>
              <a:cxnLst/>
              <a:rect l="l" t="t" r="r" b="b"/>
              <a:pathLst>
                <a:path w="2298" h="2147" extrusionOk="0">
                  <a:moveTo>
                    <a:pt x="773" y="1439"/>
                  </a:moveTo>
                  <a:lnTo>
                    <a:pt x="776" y="1425"/>
                  </a:lnTo>
                  <a:lnTo>
                    <a:pt x="779" y="1413"/>
                  </a:lnTo>
                  <a:lnTo>
                    <a:pt x="784" y="1400"/>
                  </a:lnTo>
                  <a:lnTo>
                    <a:pt x="788" y="1388"/>
                  </a:lnTo>
                  <a:lnTo>
                    <a:pt x="798" y="1365"/>
                  </a:lnTo>
                  <a:lnTo>
                    <a:pt x="809" y="1343"/>
                  </a:lnTo>
                  <a:lnTo>
                    <a:pt x="822" y="1324"/>
                  </a:lnTo>
                  <a:lnTo>
                    <a:pt x="835" y="1305"/>
                  </a:lnTo>
                  <a:lnTo>
                    <a:pt x="851" y="1288"/>
                  </a:lnTo>
                  <a:lnTo>
                    <a:pt x="867" y="1270"/>
                  </a:lnTo>
                  <a:lnTo>
                    <a:pt x="885" y="1254"/>
                  </a:lnTo>
                  <a:lnTo>
                    <a:pt x="904" y="1240"/>
                  </a:lnTo>
                  <a:lnTo>
                    <a:pt x="924" y="1227"/>
                  </a:lnTo>
                  <a:lnTo>
                    <a:pt x="944" y="1213"/>
                  </a:lnTo>
                  <a:lnTo>
                    <a:pt x="965" y="1202"/>
                  </a:lnTo>
                  <a:lnTo>
                    <a:pt x="988" y="1189"/>
                  </a:lnTo>
                  <a:lnTo>
                    <a:pt x="1010" y="1179"/>
                  </a:lnTo>
                  <a:lnTo>
                    <a:pt x="1033" y="1168"/>
                  </a:lnTo>
                  <a:lnTo>
                    <a:pt x="1055" y="1158"/>
                  </a:lnTo>
                  <a:lnTo>
                    <a:pt x="1079" y="1150"/>
                  </a:lnTo>
                  <a:lnTo>
                    <a:pt x="1101" y="1144"/>
                  </a:lnTo>
                  <a:lnTo>
                    <a:pt x="1126" y="1139"/>
                  </a:lnTo>
                  <a:lnTo>
                    <a:pt x="1151" y="1133"/>
                  </a:lnTo>
                  <a:lnTo>
                    <a:pt x="1177" y="1130"/>
                  </a:lnTo>
                  <a:lnTo>
                    <a:pt x="1203" y="1127"/>
                  </a:lnTo>
                  <a:lnTo>
                    <a:pt x="1230" y="1125"/>
                  </a:lnTo>
                  <a:lnTo>
                    <a:pt x="1285" y="1123"/>
                  </a:lnTo>
                  <a:lnTo>
                    <a:pt x="1342" y="1123"/>
                  </a:lnTo>
                  <a:lnTo>
                    <a:pt x="1400" y="1123"/>
                  </a:lnTo>
                  <a:lnTo>
                    <a:pt x="1460" y="1124"/>
                  </a:lnTo>
                  <a:lnTo>
                    <a:pt x="1449" y="1175"/>
                  </a:lnTo>
                  <a:lnTo>
                    <a:pt x="1436" y="1227"/>
                  </a:lnTo>
                  <a:lnTo>
                    <a:pt x="1422" y="1277"/>
                  </a:lnTo>
                  <a:lnTo>
                    <a:pt x="1406" y="1328"/>
                  </a:lnTo>
                  <a:lnTo>
                    <a:pt x="1397" y="1353"/>
                  </a:lnTo>
                  <a:lnTo>
                    <a:pt x="1388" y="1378"/>
                  </a:lnTo>
                  <a:lnTo>
                    <a:pt x="1379" y="1402"/>
                  </a:lnTo>
                  <a:lnTo>
                    <a:pt x="1368" y="1426"/>
                  </a:lnTo>
                  <a:lnTo>
                    <a:pt x="1357" y="1449"/>
                  </a:lnTo>
                  <a:lnTo>
                    <a:pt x="1346" y="1472"/>
                  </a:lnTo>
                  <a:lnTo>
                    <a:pt x="1333" y="1494"/>
                  </a:lnTo>
                  <a:lnTo>
                    <a:pt x="1320" y="1515"/>
                  </a:lnTo>
                  <a:lnTo>
                    <a:pt x="1307" y="1536"/>
                  </a:lnTo>
                  <a:lnTo>
                    <a:pt x="1291" y="1555"/>
                  </a:lnTo>
                  <a:lnTo>
                    <a:pt x="1276" y="1574"/>
                  </a:lnTo>
                  <a:lnTo>
                    <a:pt x="1259" y="1592"/>
                  </a:lnTo>
                  <a:lnTo>
                    <a:pt x="1242" y="1608"/>
                  </a:lnTo>
                  <a:lnTo>
                    <a:pt x="1223" y="1624"/>
                  </a:lnTo>
                  <a:lnTo>
                    <a:pt x="1204" y="1638"/>
                  </a:lnTo>
                  <a:lnTo>
                    <a:pt x="1184" y="1651"/>
                  </a:lnTo>
                  <a:lnTo>
                    <a:pt x="1162" y="1663"/>
                  </a:lnTo>
                  <a:lnTo>
                    <a:pt x="1139" y="1674"/>
                  </a:lnTo>
                  <a:lnTo>
                    <a:pt x="1115" y="1682"/>
                  </a:lnTo>
                  <a:lnTo>
                    <a:pt x="1090" y="1690"/>
                  </a:lnTo>
                  <a:lnTo>
                    <a:pt x="1063" y="1696"/>
                  </a:lnTo>
                  <a:lnTo>
                    <a:pt x="1036" y="1701"/>
                  </a:lnTo>
                  <a:lnTo>
                    <a:pt x="1007" y="1703"/>
                  </a:lnTo>
                  <a:lnTo>
                    <a:pt x="976" y="1704"/>
                  </a:lnTo>
                  <a:lnTo>
                    <a:pt x="963" y="1704"/>
                  </a:lnTo>
                  <a:lnTo>
                    <a:pt x="951" y="1703"/>
                  </a:lnTo>
                  <a:lnTo>
                    <a:pt x="937" y="1701"/>
                  </a:lnTo>
                  <a:lnTo>
                    <a:pt x="925" y="1698"/>
                  </a:lnTo>
                  <a:lnTo>
                    <a:pt x="913" y="1695"/>
                  </a:lnTo>
                  <a:lnTo>
                    <a:pt x="902" y="1692"/>
                  </a:lnTo>
                  <a:lnTo>
                    <a:pt x="891" y="1687"/>
                  </a:lnTo>
                  <a:lnTo>
                    <a:pt x="879" y="1683"/>
                  </a:lnTo>
                  <a:lnTo>
                    <a:pt x="869" y="1678"/>
                  </a:lnTo>
                  <a:lnTo>
                    <a:pt x="860" y="1672"/>
                  </a:lnTo>
                  <a:lnTo>
                    <a:pt x="850" y="1665"/>
                  </a:lnTo>
                  <a:lnTo>
                    <a:pt x="841" y="1658"/>
                  </a:lnTo>
                  <a:lnTo>
                    <a:pt x="832" y="1651"/>
                  </a:lnTo>
                  <a:lnTo>
                    <a:pt x="824" y="1643"/>
                  </a:lnTo>
                  <a:lnTo>
                    <a:pt x="817" y="1634"/>
                  </a:lnTo>
                  <a:lnTo>
                    <a:pt x="809" y="1626"/>
                  </a:lnTo>
                  <a:lnTo>
                    <a:pt x="803" y="1617"/>
                  </a:lnTo>
                  <a:lnTo>
                    <a:pt x="797" y="1606"/>
                  </a:lnTo>
                  <a:lnTo>
                    <a:pt x="791" y="1597"/>
                  </a:lnTo>
                  <a:lnTo>
                    <a:pt x="786" y="1587"/>
                  </a:lnTo>
                  <a:lnTo>
                    <a:pt x="781" y="1575"/>
                  </a:lnTo>
                  <a:lnTo>
                    <a:pt x="777" y="1565"/>
                  </a:lnTo>
                  <a:lnTo>
                    <a:pt x="774" y="1553"/>
                  </a:lnTo>
                  <a:lnTo>
                    <a:pt x="772" y="1541"/>
                  </a:lnTo>
                  <a:lnTo>
                    <a:pt x="770" y="1530"/>
                  </a:lnTo>
                  <a:lnTo>
                    <a:pt x="768" y="1517"/>
                  </a:lnTo>
                  <a:lnTo>
                    <a:pt x="767" y="1505"/>
                  </a:lnTo>
                  <a:lnTo>
                    <a:pt x="767" y="1491"/>
                  </a:lnTo>
                  <a:lnTo>
                    <a:pt x="768" y="1479"/>
                  </a:lnTo>
                  <a:lnTo>
                    <a:pt x="769" y="1466"/>
                  </a:lnTo>
                  <a:lnTo>
                    <a:pt x="771" y="1452"/>
                  </a:lnTo>
                  <a:lnTo>
                    <a:pt x="773" y="1439"/>
                  </a:lnTo>
                  <a:close/>
                  <a:moveTo>
                    <a:pt x="2013" y="2085"/>
                  </a:moveTo>
                  <a:lnTo>
                    <a:pt x="2022" y="2002"/>
                  </a:lnTo>
                  <a:lnTo>
                    <a:pt x="2028" y="1931"/>
                  </a:lnTo>
                  <a:lnTo>
                    <a:pt x="2034" y="1872"/>
                  </a:lnTo>
                  <a:lnTo>
                    <a:pt x="2038" y="1822"/>
                  </a:lnTo>
                  <a:lnTo>
                    <a:pt x="2042" y="1777"/>
                  </a:lnTo>
                  <a:lnTo>
                    <a:pt x="2047" y="1739"/>
                  </a:lnTo>
                  <a:lnTo>
                    <a:pt x="2051" y="1705"/>
                  </a:lnTo>
                  <a:lnTo>
                    <a:pt x="2058" y="1672"/>
                  </a:lnTo>
                  <a:lnTo>
                    <a:pt x="2283" y="629"/>
                  </a:lnTo>
                  <a:lnTo>
                    <a:pt x="2291" y="588"/>
                  </a:lnTo>
                  <a:lnTo>
                    <a:pt x="2296" y="548"/>
                  </a:lnTo>
                  <a:lnTo>
                    <a:pt x="2298" y="509"/>
                  </a:lnTo>
                  <a:lnTo>
                    <a:pt x="2297" y="472"/>
                  </a:lnTo>
                  <a:lnTo>
                    <a:pt x="2293" y="437"/>
                  </a:lnTo>
                  <a:lnTo>
                    <a:pt x="2287" y="403"/>
                  </a:lnTo>
                  <a:lnTo>
                    <a:pt x="2277" y="371"/>
                  </a:lnTo>
                  <a:lnTo>
                    <a:pt x="2266" y="340"/>
                  </a:lnTo>
                  <a:lnTo>
                    <a:pt x="2252" y="311"/>
                  </a:lnTo>
                  <a:lnTo>
                    <a:pt x="2235" y="283"/>
                  </a:lnTo>
                  <a:lnTo>
                    <a:pt x="2216" y="256"/>
                  </a:lnTo>
                  <a:lnTo>
                    <a:pt x="2196" y="231"/>
                  </a:lnTo>
                  <a:lnTo>
                    <a:pt x="2173" y="207"/>
                  </a:lnTo>
                  <a:lnTo>
                    <a:pt x="2148" y="185"/>
                  </a:lnTo>
                  <a:lnTo>
                    <a:pt x="2123" y="165"/>
                  </a:lnTo>
                  <a:lnTo>
                    <a:pt x="2095" y="145"/>
                  </a:lnTo>
                  <a:lnTo>
                    <a:pt x="2066" y="126"/>
                  </a:lnTo>
                  <a:lnTo>
                    <a:pt x="2035" y="110"/>
                  </a:lnTo>
                  <a:lnTo>
                    <a:pt x="2003" y="94"/>
                  </a:lnTo>
                  <a:lnTo>
                    <a:pt x="1970" y="80"/>
                  </a:lnTo>
                  <a:lnTo>
                    <a:pt x="1936" y="66"/>
                  </a:lnTo>
                  <a:lnTo>
                    <a:pt x="1900" y="55"/>
                  </a:lnTo>
                  <a:lnTo>
                    <a:pt x="1865" y="45"/>
                  </a:lnTo>
                  <a:lnTo>
                    <a:pt x="1828" y="34"/>
                  </a:lnTo>
                  <a:lnTo>
                    <a:pt x="1790" y="27"/>
                  </a:lnTo>
                  <a:lnTo>
                    <a:pt x="1752" y="20"/>
                  </a:lnTo>
                  <a:lnTo>
                    <a:pt x="1714" y="13"/>
                  </a:lnTo>
                  <a:lnTo>
                    <a:pt x="1676" y="8"/>
                  </a:lnTo>
                  <a:lnTo>
                    <a:pt x="1637" y="5"/>
                  </a:lnTo>
                  <a:lnTo>
                    <a:pt x="1599" y="2"/>
                  </a:lnTo>
                  <a:lnTo>
                    <a:pt x="1559" y="1"/>
                  </a:lnTo>
                  <a:lnTo>
                    <a:pt x="1521" y="0"/>
                  </a:lnTo>
                  <a:lnTo>
                    <a:pt x="1478" y="0"/>
                  </a:lnTo>
                  <a:lnTo>
                    <a:pt x="1434" y="1"/>
                  </a:lnTo>
                  <a:lnTo>
                    <a:pt x="1390" y="3"/>
                  </a:lnTo>
                  <a:lnTo>
                    <a:pt x="1346" y="5"/>
                  </a:lnTo>
                  <a:lnTo>
                    <a:pt x="1300" y="9"/>
                  </a:lnTo>
                  <a:lnTo>
                    <a:pt x="1254" y="13"/>
                  </a:lnTo>
                  <a:lnTo>
                    <a:pt x="1208" y="19"/>
                  </a:lnTo>
                  <a:lnTo>
                    <a:pt x="1161" y="25"/>
                  </a:lnTo>
                  <a:lnTo>
                    <a:pt x="1115" y="32"/>
                  </a:lnTo>
                  <a:lnTo>
                    <a:pt x="1068" y="41"/>
                  </a:lnTo>
                  <a:lnTo>
                    <a:pt x="1023" y="51"/>
                  </a:lnTo>
                  <a:lnTo>
                    <a:pt x="976" y="62"/>
                  </a:lnTo>
                  <a:lnTo>
                    <a:pt x="931" y="76"/>
                  </a:lnTo>
                  <a:lnTo>
                    <a:pt x="887" y="90"/>
                  </a:lnTo>
                  <a:lnTo>
                    <a:pt x="842" y="106"/>
                  </a:lnTo>
                  <a:lnTo>
                    <a:pt x="798" y="123"/>
                  </a:lnTo>
                  <a:lnTo>
                    <a:pt x="777" y="131"/>
                  </a:lnTo>
                  <a:lnTo>
                    <a:pt x="757" y="141"/>
                  </a:lnTo>
                  <a:lnTo>
                    <a:pt x="736" y="151"/>
                  </a:lnTo>
                  <a:lnTo>
                    <a:pt x="715" y="160"/>
                  </a:lnTo>
                  <a:lnTo>
                    <a:pt x="696" y="172"/>
                  </a:lnTo>
                  <a:lnTo>
                    <a:pt x="676" y="182"/>
                  </a:lnTo>
                  <a:lnTo>
                    <a:pt x="657" y="194"/>
                  </a:lnTo>
                  <a:lnTo>
                    <a:pt x="638" y="206"/>
                  </a:lnTo>
                  <a:lnTo>
                    <a:pt x="619" y="218"/>
                  </a:lnTo>
                  <a:lnTo>
                    <a:pt x="602" y="232"/>
                  </a:lnTo>
                  <a:lnTo>
                    <a:pt x="583" y="245"/>
                  </a:lnTo>
                  <a:lnTo>
                    <a:pt x="567" y="260"/>
                  </a:lnTo>
                  <a:lnTo>
                    <a:pt x="549" y="274"/>
                  </a:lnTo>
                  <a:lnTo>
                    <a:pt x="533" y="290"/>
                  </a:lnTo>
                  <a:lnTo>
                    <a:pt x="517" y="305"/>
                  </a:lnTo>
                  <a:lnTo>
                    <a:pt x="502" y="322"/>
                  </a:lnTo>
                  <a:lnTo>
                    <a:pt x="486" y="338"/>
                  </a:lnTo>
                  <a:lnTo>
                    <a:pt x="472" y="356"/>
                  </a:lnTo>
                  <a:lnTo>
                    <a:pt x="457" y="374"/>
                  </a:lnTo>
                  <a:lnTo>
                    <a:pt x="444" y="392"/>
                  </a:lnTo>
                  <a:lnTo>
                    <a:pt x="432" y="412"/>
                  </a:lnTo>
                  <a:lnTo>
                    <a:pt x="419" y="432"/>
                  </a:lnTo>
                  <a:lnTo>
                    <a:pt x="407" y="452"/>
                  </a:lnTo>
                  <a:lnTo>
                    <a:pt x="397" y="474"/>
                  </a:lnTo>
                  <a:lnTo>
                    <a:pt x="385" y="496"/>
                  </a:lnTo>
                  <a:lnTo>
                    <a:pt x="376" y="518"/>
                  </a:lnTo>
                  <a:lnTo>
                    <a:pt x="367" y="541"/>
                  </a:lnTo>
                  <a:lnTo>
                    <a:pt x="357" y="565"/>
                  </a:lnTo>
                  <a:lnTo>
                    <a:pt x="350" y="589"/>
                  </a:lnTo>
                  <a:lnTo>
                    <a:pt x="343" y="614"/>
                  </a:lnTo>
                  <a:lnTo>
                    <a:pt x="336" y="640"/>
                  </a:lnTo>
                  <a:lnTo>
                    <a:pt x="331" y="667"/>
                  </a:lnTo>
                  <a:lnTo>
                    <a:pt x="1051" y="667"/>
                  </a:lnTo>
                  <a:lnTo>
                    <a:pt x="1056" y="643"/>
                  </a:lnTo>
                  <a:lnTo>
                    <a:pt x="1062" y="619"/>
                  </a:lnTo>
                  <a:lnTo>
                    <a:pt x="1071" y="594"/>
                  </a:lnTo>
                  <a:lnTo>
                    <a:pt x="1082" y="568"/>
                  </a:lnTo>
                  <a:lnTo>
                    <a:pt x="1094" y="542"/>
                  </a:lnTo>
                  <a:lnTo>
                    <a:pt x="1108" y="518"/>
                  </a:lnTo>
                  <a:lnTo>
                    <a:pt x="1117" y="505"/>
                  </a:lnTo>
                  <a:lnTo>
                    <a:pt x="1125" y="493"/>
                  </a:lnTo>
                  <a:lnTo>
                    <a:pt x="1134" y="481"/>
                  </a:lnTo>
                  <a:lnTo>
                    <a:pt x="1144" y="469"/>
                  </a:lnTo>
                  <a:lnTo>
                    <a:pt x="1153" y="457"/>
                  </a:lnTo>
                  <a:lnTo>
                    <a:pt x="1163" y="447"/>
                  </a:lnTo>
                  <a:lnTo>
                    <a:pt x="1175" y="437"/>
                  </a:lnTo>
                  <a:lnTo>
                    <a:pt x="1186" y="426"/>
                  </a:lnTo>
                  <a:lnTo>
                    <a:pt x="1197" y="417"/>
                  </a:lnTo>
                  <a:lnTo>
                    <a:pt x="1210" y="408"/>
                  </a:lnTo>
                  <a:lnTo>
                    <a:pt x="1222" y="400"/>
                  </a:lnTo>
                  <a:lnTo>
                    <a:pt x="1235" y="391"/>
                  </a:lnTo>
                  <a:lnTo>
                    <a:pt x="1250" y="384"/>
                  </a:lnTo>
                  <a:lnTo>
                    <a:pt x="1263" y="378"/>
                  </a:lnTo>
                  <a:lnTo>
                    <a:pt x="1279" y="373"/>
                  </a:lnTo>
                  <a:lnTo>
                    <a:pt x="1293" y="367"/>
                  </a:lnTo>
                  <a:lnTo>
                    <a:pt x="1310" y="363"/>
                  </a:lnTo>
                  <a:lnTo>
                    <a:pt x="1325" y="360"/>
                  </a:lnTo>
                  <a:lnTo>
                    <a:pt x="1342" y="358"/>
                  </a:lnTo>
                  <a:lnTo>
                    <a:pt x="1359" y="357"/>
                  </a:lnTo>
                  <a:lnTo>
                    <a:pt x="1387" y="356"/>
                  </a:lnTo>
                  <a:lnTo>
                    <a:pt x="1413" y="358"/>
                  </a:lnTo>
                  <a:lnTo>
                    <a:pt x="1436" y="360"/>
                  </a:lnTo>
                  <a:lnTo>
                    <a:pt x="1457" y="364"/>
                  </a:lnTo>
                  <a:lnTo>
                    <a:pt x="1476" y="370"/>
                  </a:lnTo>
                  <a:lnTo>
                    <a:pt x="1493" y="377"/>
                  </a:lnTo>
                  <a:lnTo>
                    <a:pt x="1509" y="384"/>
                  </a:lnTo>
                  <a:lnTo>
                    <a:pt x="1522" y="393"/>
                  </a:lnTo>
                  <a:lnTo>
                    <a:pt x="1534" y="403"/>
                  </a:lnTo>
                  <a:lnTo>
                    <a:pt x="1544" y="414"/>
                  </a:lnTo>
                  <a:lnTo>
                    <a:pt x="1553" y="425"/>
                  </a:lnTo>
                  <a:lnTo>
                    <a:pt x="1560" y="439"/>
                  </a:lnTo>
                  <a:lnTo>
                    <a:pt x="1566" y="452"/>
                  </a:lnTo>
                  <a:lnTo>
                    <a:pt x="1571" y="467"/>
                  </a:lnTo>
                  <a:lnTo>
                    <a:pt x="1574" y="481"/>
                  </a:lnTo>
                  <a:lnTo>
                    <a:pt x="1576" y="497"/>
                  </a:lnTo>
                  <a:lnTo>
                    <a:pt x="1578" y="513"/>
                  </a:lnTo>
                  <a:lnTo>
                    <a:pt x="1578" y="530"/>
                  </a:lnTo>
                  <a:lnTo>
                    <a:pt x="1578" y="548"/>
                  </a:lnTo>
                  <a:lnTo>
                    <a:pt x="1576" y="565"/>
                  </a:lnTo>
                  <a:lnTo>
                    <a:pt x="1572" y="600"/>
                  </a:lnTo>
                  <a:lnTo>
                    <a:pt x="1566" y="637"/>
                  </a:lnTo>
                  <a:lnTo>
                    <a:pt x="1549" y="710"/>
                  </a:lnTo>
                  <a:lnTo>
                    <a:pt x="1532" y="779"/>
                  </a:lnTo>
                  <a:lnTo>
                    <a:pt x="1293" y="779"/>
                  </a:lnTo>
                  <a:lnTo>
                    <a:pt x="1232" y="779"/>
                  </a:lnTo>
                  <a:lnTo>
                    <a:pt x="1171" y="781"/>
                  </a:lnTo>
                  <a:lnTo>
                    <a:pt x="1113" y="785"/>
                  </a:lnTo>
                  <a:lnTo>
                    <a:pt x="1054" y="789"/>
                  </a:lnTo>
                  <a:lnTo>
                    <a:pt x="997" y="794"/>
                  </a:lnTo>
                  <a:lnTo>
                    <a:pt x="940" y="801"/>
                  </a:lnTo>
                  <a:lnTo>
                    <a:pt x="886" y="809"/>
                  </a:lnTo>
                  <a:lnTo>
                    <a:pt x="832" y="819"/>
                  </a:lnTo>
                  <a:lnTo>
                    <a:pt x="780" y="829"/>
                  </a:lnTo>
                  <a:lnTo>
                    <a:pt x="729" y="840"/>
                  </a:lnTo>
                  <a:lnTo>
                    <a:pt x="679" y="854"/>
                  </a:lnTo>
                  <a:lnTo>
                    <a:pt x="632" y="869"/>
                  </a:lnTo>
                  <a:lnTo>
                    <a:pt x="584" y="885"/>
                  </a:lnTo>
                  <a:lnTo>
                    <a:pt x="539" y="903"/>
                  </a:lnTo>
                  <a:lnTo>
                    <a:pt x="496" y="921"/>
                  </a:lnTo>
                  <a:lnTo>
                    <a:pt x="453" y="942"/>
                  </a:lnTo>
                  <a:lnTo>
                    <a:pt x="413" y="964"/>
                  </a:lnTo>
                  <a:lnTo>
                    <a:pt x="374" y="986"/>
                  </a:lnTo>
                  <a:lnTo>
                    <a:pt x="337" y="1011"/>
                  </a:lnTo>
                  <a:lnTo>
                    <a:pt x="302" y="1038"/>
                  </a:lnTo>
                  <a:lnTo>
                    <a:pt x="268" y="1065"/>
                  </a:lnTo>
                  <a:lnTo>
                    <a:pt x="236" y="1095"/>
                  </a:lnTo>
                  <a:lnTo>
                    <a:pt x="206" y="1125"/>
                  </a:lnTo>
                  <a:lnTo>
                    <a:pt x="178" y="1158"/>
                  </a:lnTo>
                  <a:lnTo>
                    <a:pt x="151" y="1191"/>
                  </a:lnTo>
                  <a:lnTo>
                    <a:pt x="127" y="1228"/>
                  </a:lnTo>
                  <a:lnTo>
                    <a:pt x="105" y="1265"/>
                  </a:lnTo>
                  <a:lnTo>
                    <a:pt x="84" y="1303"/>
                  </a:lnTo>
                  <a:lnTo>
                    <a:pt x="65" y="1343"/>
                  </a:lnTo>
                  <a:lnTo>
                    <a:pt x="50" y="1386"/>
                  </a:lnTo>
                  <a:lnTo>
                    <a:pt x="36" y="1429"/>
                  </a:lnTo>
                  <a:lnTo>
                    <a:pt x="23" y="1475"/>
                  </a:lnTo>
                  <a:lnTo>
                    <a:pt x="16" y="1513"/>
                  </a:lnTo>
                  <a:lnTo>
                    <a:pt x="9" y="1550"/>
                  </a:lnTo>
                  <a:lnTo>
                    <a:pt x="5" y="1588"/>
                  </a:lnTo>
                  <a:lnTo>
                    <a:pt x="1" y="1623"/>
                  </a:lnTo>
                  <a:lnTo>
                    <a:pt x="0" y="1658"/>
                  </a:lnTo>
                  <a:lnTo>
                    <a:pt x="0" y="1691"/>
                  </a:lnTo>
                  <a:lnTo>
                    <a:pt x="3" y="1723"/>
                  </a:lnTo>
                  <a:lnTo>
                    <a:pt x="6" y="1755"/>
                  </a:lnTo>
                  <a:lnTo>
                    <a:pt x="12" y="1785"/>
                  </a:lnTo>
                  <a:lnTo>
                    <a:pt x="19" y="1815"/>
                  </a:lnTo>
                  <a:lnTo>
                    <a:pt x="27" y="1843"/>
                  </a:lnTo>
                  <a:lnTo>
                    <a:pt x="38" y="1870"/>
                  </a:lnTo>
                  <a:lnTo>
                    <a:pt x="50" y="1896"/>
                  </a:lnTo>
                  <a:lnTo>
                    <a:pt x="64" y="1921"/>
                  </a:lnTo>
                  <a:lnTo>
                    <a:pt x="80" y="1944"/>
                  </a:lnTo>
                  <a:lnTo>
                    <a:pt x="96" y="1967"/>
                  </a:lnTo>
                  <a:lnTo>
                    <a:pt x="116" y="1987"/>
                  </a:lnTo>
                  <a:lnTo>
                    <a:pt x="137" y="2008"/>
                  </a:lnTo>
                  <a:lnTo>
                    <a:pt x="158" y="2027"/>
                  </a:lnTo>
                  <a:lnTo>
                    <a:pt x="182" y="2043"/>
                  </a:lnTo>
                  <a:lnTo>
                    <a:pt x="208" y="2060"/>
                  </a:lnTo>
                  <a:lnTo>
                    <a:pt x="236" y="2074"/>
                  </a:lnTo>
                  <a:lnTo>
                    <a:pt x="265" y="2088"/>
                  </a:lnTo>
                  <a:lnTo>
                    <a:pt x="294" y="2100"/>
                  </a:lnTo>
                  <a:lnTo>
                    <a:pt x="328" y="2110"/>
                  </a:lnTo>
                  <a:lnTo>
                    <a:pt x="362" y="2120"/>
                  </a:lnTo>
                  <a:lnTo>
                    <a:pt x="397" y="2128"/>
                  </a:lnTo>
                  <a:lnTo>
                    <a:pt x="434" y="2134"/>
                  </a:lnTo>
                  <a:lnTo>
                    <a:pt x="473" y="2139"/>
                  </a:lnTo>
                  <a:lnTo>
                    <a:pt x="514" y="2144"/>
                  </a:lnTo>
                  <a:lnTo>
                    <a:pt x="557" y="2146"/>
                  </a:lnTo>
                  <a:lnTo>
                    <a:pt x="600" y="2147"/>
                  </a:lnTo>
                  <a:lnTo>
                    <a:pt x="635" y="2146"/>
                  </a:lnTo>
                  <a:lnTo>
                    <a:pt x="669" y="2145"/>
                  </a:lnTo>
                  <a:lnTo>
                    <a:pt x="702" y="2141"/>
                  </a:lnTo>
                  <a:lnTo>
                    <a:pt x="735" y="2137"/>
                  </a:lnTo>
                  <a:lnTo>
                    <a:pt x="766" y="2133"/>
                  </a:lnTo>
                  <a:lnTo>
                    <a:pt x="796" y="2128"/>
                  </a:lnTo>
                  <a:lnTo>
                    <a:pt x="826" y="2122"/>
                  </a:lnTo>
                  <a:lnTo>
                    <a:pt x="855" y="2115"/>
                  </a:lnTo>
                  <a:lnTo>
                    <a:pt x="883" y="2106"/>
                  </a:lnTo>
                  <a:lnTo>
                    <a:pt x="909" y="2098"/>
                  </a:lnTo>
                  <a:lnTo>
                    <a:pt x="935" y="2089"/>
                  </a:lnTo>
                  <a:lnTo>
                    <a:pt x="961" y="2079"/>
                  </a:lnTo>
                  <a:lnTo>
                    <a:pt x="985" y="2068"/>
                  </a:lnTo>
                  <a:lnTo>
                    <a:pt x="1008" y="2058"/>
                  </a:lnTo>
                  <a:lnTo>
                    <a:pt x="1032" y="2046"/>
                  </a:lnTo>
                  <a:lnTo>
                    <a:pt x="1054" y="2034"/>
                  </a:lnTo>
                  <a:lnTo>
                    <a:pt x="1075" y="2021"/>
                  </a:lnTo>
                  <a:lnTo>
                    <a:pt x="1096" y="2009"/>
                  </a:lnTo>
                  <a:lnTo>
                    <a:pt x="1116" y="1996"/>
                  </a:lnTo>
                  <a:lnTo>
                    <a:pt x="1135" y="1982"/>
                  </a:lnTo>
                  <a:lnTo>
                    <a:pt x="1154" y="1969"/>
                  </a:lnTo>
                  <a:lnTo>
                    <a:pt x="1171" y="1954"/>
                  </a:lnTo>
                  <a:lnTo>
                    <a:pt x="1189" y="1941"/>
                  </a:lnTo>
                  <a:lnTo>
                    <a:pt x="1205" y="1926"/>
                  </a:lnTo>
                  <a:lnTo>
                    <a:pt x="1236" y="1898"/>
                  </a:lnTo>
                  <a:lnTo>
                    <a:pt x="1265" y="1869"/>
                  </a:lnTo>
                  <a:lnTo>
                    <a:pt x="1292" y="1841"/>
                  </a:lnTo>
                  <a:lnTo>
                    <a:pt x="1316" y="1814"/>
                  </a:lnTo>
                  <a:lnTo>
                    <a:pt x="1325" y="1814"/>
                  </a:lnTo>
                  <a:lnTo>
                    <a:pt x="1314" y="1864"/>
                  </a:lnTo>
                  <a:lnTo>
                    <a:pt x="1304" y="1908"/>
                  </a:lnTo>
                  <a:lnTo>
                    <a:pt x="1296" y="1946"/>
                  </a:lnTo>
                  <a:lnTo>
                    <a:pt x="1290" y="1979"/>
                  </a:lnTo>
                  <a:lnTo>
                    <a:pt x="1286" y="2009"/>
                  </a:lnTo>
                  <a:lnTo>
                    <a:pt x="1283" y="2036"/>
                  </a:lnTo>
                  <a:lnTo>
                    <a:pt x="1281" y="2061"/>
                  </a:lnTo>
                  <a:lnTo>
                    <a:pt x="1281" y="2085"/>
                  </a:lnTo>
                  <a:lnTo>
                    <a:pt x="2013" y="2085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75;g26171b50929_0_610">
              <a:extLst>
                <a:ext uri="{FF2B5EF4-FFF2-40B4-BE49-F238E27FC236}">
                  <a16:creationId xmlns:a16="http://schemas.microsoft.com/office/drawing/2014/main" xmlns="" id="{D3E21820-B0F5-1AA7-AF07-9AE4D8B55D75}"/>
                </a:ext>
              </a:extLst>
            </p:cNvPr>
            <p:cNvSpPr/>
            <p:nvPr/>
          </p:nvSpPr>
          <p:spPr>
            <a:xfrm>
              <a:off x="3498" y="2070"/>
              <a:ext cx="121" cy="124"/>
            </a:xfrm>
            <a:custGeom>
              <a:avLst/>
              <a:gdLst/>
              <a:ahLst/>
              <a:cxnLst/>
              <a:rect l="l" t="t" r="r" b="b"/>
              <a:pathLst>
                <a:path w="2837" h="2910" extrusionOk="0">
                  <a:moveTo>
                    <a:pt x="2212" y="2910"/>
                  </a:moveTo>
                  <a:lnTo>
                    <a:pt x="2332" y="2348"/>
                  </a:lnTo>
                  <a:lnTo>
                    <a:pt x="926" y="2348"/>
                  </a:lnTo>
                  <a:lnTo>
                    <a:pt x="1057" y="1730"/>
                  </a:lnTo>
                  <a:lnTo>
                    <a:pt x="2351" y="1730"/>
                  </a:lnTo>
                  <a:lnTo>
                    <a:pt x="2474" y="1163"/>
                  </a:lnTo>
                  <a:lnTo>
                    <a:pt x="1177" y="1163"/>
                  </a:lnTo>
                  <a:lnTo>
                    <a:pt x="1308" y="564"/>
                  </a:lnTo>
                  <a:lnTo>
                    <a:pt x="2717" y="564"/>
                  </a:lnTo>
                  <a:lnTo>
                    <a:pt x="2837" y="0"/>
                  </a:lnTo>
                  <a:lnTo>
                    <a:pt x="624" y="0"/>
                  </a:lnTo>
                  <a:lnTo>
                    <a:pt x="0" y="2910"/>
                  </a:lnTo>
                  <a:lnTo>
                    <a:pt x="2212" y="2910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976;g26171b50929_0_610">
              <a:extLst>
                <a:ext uri="{FF2B5EF4-FFF2-40B4-BE49-F238E27FC236}">
                  <a16:creationId xmlns:a16="http://schemas.microsoft.com/office/drawing/2014/main" xmlns="" id="{F19F944A-69FB-6184-A7E9-21825A732C63}"/>
                </a:ext>
              </a:extLst>
            </p:cNvPr>
            <p:cNvSpPr/>
            <p:nvPr/>
          </p:nvSpPr>
          <p:spPr>
            <a:xfrm>
              <a:off x="3976" y="2105"/>
              <a:ext cx="115" cy="122"/>
            </a:xfrm>
            <a:custGeom>
              <a:avLst/>
              <a:gdLst/>
              <a:ahLst/>
              <a:cxnLst/>
              <a:rect l="l" t="t" r="r" b="b"/>
              <a:pathLst>
                <a:path w="2713" h="2859" extrusionOk="0">
                  <a:moveTo>
                    <a:pt x="1365" y="62"/>
                  </a:moveTo>
                  <a:lnTo>
                    <a:pt x="601" y="62"/>
                  </a:lnTo>
                  <a:lnTo>
                    <a:pt x="0" y="2859"/>
                  </a:lnTo>
                  <a:lnTo>
                    <a:pt x="765" y="2859"/>
                  </a:lnTo>
                  <a:lnTo>
                    <a:pt x="982" y="1846"/>
                  </a:lnTo>
                  <a:lnTo>
                    <a:pt x="991" y="1846"/>
                  </a:lnTo>
                  <a:lnTo>
                    <a:pt x="1000" y="1862"/>
                  </a:lnTo>
                  <a:lnTo>
                    <a:pt x="1010" y="1879"/>
                  </a:lnTo>
                  <a:lnTo>
                    <a:pt x="1022" y="1894"/>
                  </a:lnTo>
                  <a:lnTo>
                    <a:pt x="1033" y="1910"/>
                  </a:lnTo>
                  <a:lnTo>
                    <a:pt x="1044" y="1924"/>
                  </a:lnTo>
                  <a:lnTo>
                    <a:pt x="1056" y="1939"/>
                  </a:lnTo>
                  <a:lnTo>
                    <a:pt x="1068" y="1953"/>
                  </a:lnTo>
                  <a:lnTo>
                    <a:pt x="1081" y="1967"/>
                  </a:lnTo>
                  <a:lnTo>
                    <a:pt x="1095" y="1980"/>
                  </a:lnTo>
                  <a:lnTo>
                    <a:pt x="1108" y="1993"/>
                  </a:lnTo>
                  <a:lnTo>
                    <a:pt x="1122" y="2006"/>
                  </a:lnTo>
                  <a:lnTo>
                    <a:pt x="1136" y="2018"/>
                  </a:lnTo>
                  <a:lnTo>
                    <a:pt x="1152" y="2030"/>
                  </a:lnTo>
                  <a:lnTo>
                    <a:pt x="1166" y="2041"/>
                  </a:lnTo>
                  <a:lnTo>
                    <a:pt x="1182" y="2051"/>
                  </a:lnTo>
                  <a:lnTo>
                    <a:pt x="1198" y="2062"/>
                  </a:lnTo>
                  <a:lnTo>
                    <a:pt x="1214" y="2071"/>
                  </a:lnTo>
                  <a:lnTo>
                    <a:pt x="1231" y="2080"/>
                  </a:lnTo>
                  <a:lnTo>
                    <a:pt x="1247" y="2090"/>
                  </a:lnTo>
                  <a:lnTo>
                    <a:pt x="1265" y="2097"/>
                  </a:lnTo>
                  <a:lnTo>
                    <a:pt x="1283" y="2105"/>
                  </a:lnTo>
                  <a:lnTo>
                    <a:pt x="1300" y="2111"/>
                  </a:lnTo>
                  <a:lnTo>
                    <a:pt x="1319" y="2118"/>
                  </a:lnTo>
                  <a:lnTo>
                    <a:pt x="1337" y="2124"/>
                  </a:lnTo>
                  <a:lnTo>
                    <a:pt x="1356" y="2129"/>
                  </a:lnTo>
                  <a:lnTo>
                    <a:pt x="1375" y="2133"/>
                  </a:lnTo>
                  <a:lnTo>
                    <a:pt x="1395" y="2137"/>
                  </a:lnTo>
                  <a:lnTo>
                    <a:pt x="1415" y="2140"/>
                  </a:lnTo>
                  <a:lnTo>
                    <a:pt x="1435" y="2142"/>
                  </a:lnTo>
                  <a:lnTo>
                    <a:pt x="1456" y="2145"/>
                  </a:lnTo>
                  <a:lnTo>
                    <a:pt x="1477" y="2146"/>
                  </a:lnTo>
                  <a:lnTo>
                    <a:pt x="1497" y="2146"/>
                  </a:lnTo>
                  <a:lnTo>
                    <a:pt x="1557" y="2145"/>
                  </a:lnTo>
                  <a:lnTo>
                    <a:pt x="1616" y="2140"/>
                  </a:lnTo>
                  <a:lnTo>
                    <a:pt x="1673" y="2133"/>
                  </a:lnTo>
                  <a:lnTo>
                    <a:pt x="1728" y="2123"/>
                  </a:lnTo>
                  <a:lnTo>
                    <a:pt x="1783" y="2110"/>
                  </a:lnTo>
                  <a:lnTo>
                    <a:pt x="1836" y="2096"/>
                  </a:lnTo>
                  <a:lnTo>
                    <a:pt x="1887" y="2077"/>
                  </a:lnTo>
                  <a:lnTo>
                    <a:pt x="1937" y="2058"/>
                  </a:lnTo>
                  <a:lnTo>
                    <a:pt x="1985" y="2035"/>
                  </a:lnTo>
                  <a:lnTo>
                    <a:pt x="2033" y="2011"/>
                  </a:lnTo>
                  <a:lnTo>
                    <a:pt x="2078" y="1984"/>
                  </a:lnTo>
                  <a:lnTo>
                    <a:pt x="2121" y="1955"/>
                  </a:lnTo>
                  <a:lnTo>
                    <a:pt x="2164" y="1924"/>
                  </a:lnTo>
                  <a:lnTo>
                    <a:pt x="2205" y="1891"/>
                  </a:lnTo>
                  <a:lnTo>
                    <a:pt x="2244" y="1856"/>
                  </a:lnTo>
                  <a:lnTo>
                    <a:pt x="2282" y="1819"/>
                  </a:lnTo>
                  <a:lnTo>
                    <a:pt x="2319" y="1780"/>
                  </a:lnTo>
                  <a:lnTo>
                    <a:pt x="2353" y="1740"/>
                  </a:lnTo>
                  <a:lnTo>
                    <a:pt x="2387" y="1698"/>
                  </a:lnTo>
                  <a:lnTo>
                    <a:pt x="2419" y="1655"/>
                  </a:lnTo>
                  <a:lnTo>
                    <a:pt x="2449" y="1610"/>
                  </a:lnTo>
                  <a:lnTo>
                    <a:pt x="2478" y="1565"/>
                  </a:lnTo>
                  <a:lnTo>
                    <a:pt x="2505" y="1517"/>
                  </a:lnTo>
                  <a:lnTo>
                    <a:pt x="2531" y="1469"/>
                  </a:lnTo>
                  <a:lnTo>
                    <a:pt x="2555" y="1419"/>
                  </a:lnTo>
                  <a:lnTo>
                    <a:pt x="2577" y="1369"/>
                  </a:lnTo>
                  <a:lnTo>
                    <a:pt x="2598" y="1318"/>
                  </a:lnTo>
                  <a:lnTo>
                    <a:pt x="2618" y="1265"/>
                  </a:lnTo>
                  <a:lnTo>
                    <a:pt x="2635" y="1212"/>
                  </a:lnTo>
                  <a:lnTo>
                    <a:pt x="2652" y="1157"/>
                  </a:lnTo>
                  <a:lnTo>
                    <a:pt x="2666" y="1103"/>
                  </a:lnTo>
                  <a:lnTo>
                    <a:pt x="2678" y="1047"/>
                  </a:lnTo>
                  <a:lnTo>
                    <a:pt x="2689" y="998"/>
                  </a:lnTo>
                  <a:lnTo>
                    <a:pt x="2697" y="948"/>
                  </a:lnTo>
                  <a:lnTo>
                    <a:pt x="2703" y="898"/>
                  </a:lnTo>
                  <a:lnTo>
                    <a:pt x="2708" y="850"/>
                  </a:lnTo>
                  <a:lnTo>
                    <a:pt x="2712" y="801"/>
                  </a:lnTo>
                  <a:lnTo>
                    <a:pt x="2713" y="754"/>
                  </a:lnTo>
                  <a:lnTo>
                    <a:pt x="2713" y="706"/>
                  </a:lnTo>
                  <a:lnTo>
                    <a:pt x="2711" y="659"/>
                  </a:lnTo>
                  <a:lnTo>
                    <a:pt x="2708" y="613"/>
                  </a:lnTo>
                  <a:lnTo>
                    <a:pt x="2702" y="568"/>
                  </a:lnTo>
                  <a:lnTo>
                    <a:pt x="2695" y="525"/>
                  </a:lnTo>
                  <a:lnTo>
                    <a:pt x="2686" y="482"/>
                  </a:lnTo>
                  <a:lnTo>
                    <a:pt x="2674" y="440"/>
                  </a:lnTo>
                  <a:lnTo>
                    <a:pt x="2661" y="401"/>
                  </a:lnTo>
                  <a:lnTo>
                    <a:pt x="2645" y="361"/>
                  </a:lnTo>
                  <a:lnTo>
                    <a:pt x="2628" y="324"/>
                  </a:lnTo>
                  <a:lnTo>
                    <a:pt x="2608" y="288"/>
                  </a:lnTo>
                  <a:lnTo>
                    <a:pt x="2587" y="254"/>
                  </a:lnTo>
                  <a:lnTo>
                    <a:pt x="2563" y="222"/>
                  </a:lnTo>
                  <a:lnTo>
                    <a:pt x="2537" y="190"/>
                  </a:lnTo>
                  <a:lnTo>
                    <a:pt x="2508" y="163"/>
                  </a:lnTo>
                  <a:lnTo>
                    <a:pt x="2478" y="136"/>
                  </a:lnTo>
                  <a:lnTo>
                    <a:pt x="2445" y="111"/>
                  </a:lnTo>
                  <a:lnTo>
                    <a:pt x="2410" y="89"/>
                  </a:lnTo>
                  <a:lnTo>
                    <a:pt x="2372" y="68"/>
                  </a:lnTo>
                  <a:lnTo>
                    <a:pt x="2333" y="51"/>
                  </a:lnTo>
                  <a:lnTo>
                    <a:pt x="2291" y="36"/>
                  </a:lnTo>
                  <a:lnTo>
                    <a:pt x="2245" y="23"/>
                  </a:lnTo>
                  <a:lnTo>
                    <a:pt x="2198" y="13"/>
                  </a:lnTo>
                  <a:lnTo>
                    <a:pt x="2148" y="6"/>
                  </a:lnTo>
                  <a:lnTo>
                    <a:pt x="2096" y="2"/>
                  </a:lnTo>
                  <a:lnTo>
                    <a:pt x="2041" y="0"/>
                  </a:lnTo>
                  <a:lnTo>
                    <a:pt x="2013" y="0"/>
                  </a:lnTo>
                  <a:lnTo>
                    <a:pt x="1986" y="1"/>
                  </a:lnTo>
                  <a:lnTo>
                    <a:pt x="1959" y="3"/>
                  </a:lnTo>
                  <a:lnTo>
                    <a:pt x="1933" y="5"/>
                  </a:lnTo>
                  <a:lnTo>
                    <a:pt x="1907" y="8"/>
                  </a:lnTo>
                  <a:lnTo>
                    <a:pt x="1881" y="12"/>
                  </a:lnTo>
                  <a:lnTo>
                    <a:pt x="1855" y="17"/>
                  </a:lnTo>
                  <a:lnTo>
                    <a:pt x="1830" y="21"/>
                  </a:lnTo>
                  <a:lnTo>
                    <a:pt x="1806" y="27"/>
                  </a:lnTo>
                  <a:lnTo>
                    <a:pt x="1781" y="33"/>
                  </a:lnTo>
                  <a:lnTo>
                    <a:pt x="1757" y="40"/>
                  </a:lnTo>
                  <a:lnTo>
                    <a:pt x="1733" y="48"/>
                  </a:lnTo>
                  <a:lnTo>
                    <a:pt x="1710" y="56"/>
                  </a:lnTo>
                  <a:lnTo>
                    <a:pt x="1687" y="65"/>
                  </a:lnTo>
                  <a:lnTo>
                    <a:pt x="1663" y="75"/>
                  </a:lnTo>
                  <a:lnTo>
                    <a:pt x="1641" y="85"/>
                  </a:lnTo>
                  <a:lnTo>
                    <a:pt x="1619" y="96"/>
                  </a:lnTo>
                  <a:lnTo>
                    <a:pt x="1596" y="109"/>
                  </a:lnTo>
                  <a:lnTo>
                    <a:pt x="1575" y="121"/>
                  </a:lnTo>
                  <a:lnTo>
                    <a:pt x="1553" y="135"/>
                  </a:lnTo>
                  <a:lnTo>
                    <a:pt x="1532" y="148"/>
                  </a:lnTo>
                  <a:lnTo>
                    <a:pt x="1511" y="163"/>
                  </a:lnTo>
                  <a:lnTo>
                    <a:pt x="1490" y="178"/>
                  </a:lnTo>
                  <a:lnTo>
                    <a:pt x="1469" y="195"/>
                  </a:lnTo>
                  <a:lnTo>
                    <a:pt x="1449" y="211"/>
                  </a:lnTo>
                  <a:lnTo>
                    <a:pt x="1428" y="229"/>
                  </a:lnTo>
                  <a:lnTo>
                    <a:pt x="1408" y="247"/>
                  </a:lnTo>
                  <a:lnTo>
                    <a:pt x="1389" y="266"/>
                  </a:lnTo>
                  <a:lnTo>
                    <a:pt x="1369" y="286"/>
                  </a:lnTo>
                  <a:lnTo>
                    <a:pt x="1350" y="306"/>
                  </a:lnTo>
                  <a:lnTo>
                    <a:pt x="1330" y="328"/>
                  </a:lnTo>
                  <a:lnTo>
                    <a:pt x="1310" y="350"/>
                  </a:lnTo>
                  <a:lnTo>
                    <a:pt x="1304" y="350"/>
                  </a:lnTo>
                  <a:lnTo>
                    <a:pt x="1365" y="62"/>
                  </a:lnTo>
                  <a:close/>
                  <a:moveTo>
                    <a:pt x="1655" y="445"/>
                  </a:moveTo>
                  <a:lnTo>
                    <a:pt x="1684" y="446"/>
                  </a:lnTo>
                  <a:lnTo>
                    <a:pt x="1711" y="449"/>
                  </a:lnTo>
                  <a:lnTo>
                    <a:pt x="1735" y="454"/>
                  </a:lnTo>
                  <a:lnTo>
                    <a:pt x="1759" y="461"/>
                  </a:lnTo>
                  <a:lnTo>
                    <a:pt x="1780" y="470"/>
                  </a:lnTo>
                  <a:lnTo>
                    <a:pt x="1799" y="480"/>
                  </a:lnTo>
                  <a:lnTo>
                    <a:pt x="1818" y="493"/>
                  </a:lnTo>
                  <a:lnTo>
                    <a:pt x="1833" y="506"/>
                  </a:lnTo>
                  <a:lnTo>
                    <a:pt x="1849" y="522"/>
                  </a:lnTo>
                  <a:lnTo>
                    <a:pt x="1861" y="538"/>
                  </a:lnTo>
                  <a:lnTo>
                    <a:pt x="1874" y="557"/>
                  </a:lnTo>
                  <a:lnTo>
                    <a:pt x="1884" y="575"/>
                  </a:lnTo>
                  <a:lnTo>
                    <a:pt x="1892" y="596"/>
                  </a:lnTo>
                  <a:lnTo>
                    <a:pt x="1901" y="617"/>
                  </a:lnTo>
                  <a:lnTo>
                    <a:pt x="1907" y="640"/>
                  </a:lnTo>
                  <a:lnTo>
                    <a:pt x="1912" y="662"/>
                  </a:lnTo>
                  <a:lnTo>
                    <a:pt x="1916" y="686"/>
                  </a:lnTo>
                  <a:lnTo>
                    <a:pt x="1919" y="711"/>
                  </a:lnTo>
                  <a:lnTo>
                    <a:pt x="1921" y="736"/>
                  </a:lnTo>
                  <a:lnTo>
                    <a:pt x="1922" y="762"/>
                  </a:lnTo>
                  <a:lnTo>
                    <a:pt x="1923" y="788"/>
                  </a:lnTo>
                  <a:lnTo>
                    <a:pt x="1922" y="814"/>
                  </a:lnTo>
                  <a:lnTo>
                    <a:pt x="1921" y="840"/>
                  </a:lnTo>
                  <a:lnTo>
                    <a:pt x="1919" y="867"/>
                  </a:lnTo>
                  <a:lnTo>
                    <a:pt x="1917" y="893"/>
                  </a:lnTo>
                  <a:lnTo>
                    <a:pt x="1914" y="920"/>
                  </a:lnTo>
                  <a:lnTo>
                    <a:pt x="1910" y="947"/>
                  </a:lnTo>
                  <a:lnTo>
                    <a:pt x="1906" y="973"/>
                  </a:lnTo>
                  <a:lnTo>
                    <a:pt x="1896" y="1025"/>
                  </a:lnTo>
                  <a:lnTo>
                    <a:pt x="1887" y="1074"/>
                  </a:lnTo>
                  <a:lnTo>
                    <a:pt x="1876" y="1124"/>
                  </a:lnTo>
                  <a:lnTo>
                    <a:pt x="1862" y="1176"/>
                  </a:lnTo>
                  <a:lnTo>
                    <a:pt x="1848" y="1229"/>
                  </a:lnTo>
                  <a:lnTo>
                    <a:pt x="1830" y="1281"/>
                  </a:lnTo>
                  <a:lnTo>
                    <a:pt x="1821" y="1308"/>
                  </a:lnTo>
                  <a:lnTo>
                    <a:pt x="1811" y="1335"/>
                  </a:lnTo>
                  <a:lnTo>
                    <a:pt x="1800" y="1361"/>
                  </a:lnTo>
                  <a:lnTo>
                    <a:pt x="1789" y="1387"/>
                  </a:lnTo>
                  <a:lnTo>
                    <a:pt x="1777" y="1413"/>
                  </a:lnTo>
                  <a:lnTo>
                    <a:pt x="1763" y="1438"/>
                  </a:lnTo>
                  <a:lnTo>
                    <a:pt x="1750" y="1462"/>
                  </a:lnTo>
                  <a:lnTo>
                    <a:pt x="1735" y="1486"/>
                  </a:lnTo>
                  <a:lnTo>
                    <a:pt x="1721" y="1509"/>
                  </a:lnTo>
                  <a:lnTo>
                    <a:pt x="1705" y="1532"/>
                  </a:lnTo>
                  <a:lnTo>
                    <a:pt x="1688" y="1553"/>
                  </a:lnTo>
                  <a:lnTo>
                    <a:pt x="1670" y="1573"/>
                  </a:lnTo>
                  <a:lnTo>
                    <a:pt x="1652" y="1592"/>
                  </a:lnTo>
                  <a:lnTo>
                    <a:pt x="1632" y="1610"/>
                  </a:lnTo>
                  <a:lnTo>
                    <a:pt x="1612" y="1627"/>
                  </a:lnTo>
                  <a:lnTo>
                    <a:pt x="1590" y="1642"/>
                  </a:lnTo>
                  <a:lnTo>
                    <a:pt x="1568" y="1656"/>
                  </a:lnTo>
                  <a:lnTo>
                    <a:pt x="1545" y="1668"/>
                  </a:lnTo>
                  <a:lnTo>
                    <a:pt x="1520" y="1679"/>
                  </a:lnTo>
                  <a:lnTo>
                    <a:pt x="1495" y="1687"/>
                  </a:lnTo>
                  <a:lnTo>
                    <a:pt x="1468" y="1694"/>
                  </a:lnTo>
                  <a:lnTo>
                    <a:pt x="1441" y="1699"/>
                  </a:lnTo>
                  <a:lnTo>
                    <a:pt x="1413" y="1703"/>
                  </a:lnTo>
                  <a:lnTo>
                    <a:pt x="1383" y="1704"/>
                  </a:lnTo>
                  <a:lnTo>
                    <a:pt x="1354" y="1703"/>
                  </a:lnTo>
                  <a:lnTo>
                    <a:pt x="1327" y="1699"/>
                  </a:lnTo>
                  <a:lnTo>
                    <a:pt x="1301" y="1694"/>
                  </a:lnTo>
                  <a:lnTo>
                    <a:pt x="1278" y="1687"/>
                  </a:lnTo>
                  <a:lnTo>
                    <a:pt x="1257" y="1679"/>
                  </a:lnTo>
                  <a:lnTo>
                    <a:pt x="1237" y="1668"/>
                  </a:lnTo>
                  <a:lnTo>
                    <a:pt x="1219" y="1656"/>
                  </a:lnTo>
                  <a:lnTo>
                    <a:pt x="1203" y="1642"/>
                  </a:lnTo>
                  <a:lnTo>
                    <a:pt x="1188" y="1627"/>
                  </a:lnTo>
                  <a:lnTo>
                    <a:pt x="1175" y="1610"/>
                  </a:lnTo>
                  <a:lnTo>
                    <a:pt x="1163" y="1592"/>
                  </a:lnTo>
                  <a:lnTo>
                    <a:pt x="1153" y="1573"/>
                  </a:lnTo>
                  <a:lnTo>
                    <a:pt x="1143" y="1553"/>
                  </a:lnTo>
                  <a:lnTo>
                    <a:pt x="1136" y="1532"/>
                  </a:lnTo>
                  <a:lnTo>
                    <a:pt x="1130" y="1509"/>
                  </a:lnTo>
                  <a:lnTo>
                    <a:pt x="1125" y="1486"/>
                  </a:lnTo>
                  <a:lnTo>
                    <a:pt x="1120" y="1462"/>
                  </a:lnTo>
                  <a:lnTo>
                    <a:pt x="1116" y="1438"/>
                  </a:lnTo>
                  <a:lnTo>
                    <a:pt x="1114" y="1413"/>
                  </a:lnTo>
                  <a:lnTo>
                    <a:pt x="1113" y="1387"/>
                  </a:lnTo>
                  <a:lnTo>
                    <a:pt x="1112" y="1361"/>
                  </a:lnTo>
                  <a:lnTo>
                    <a:pt x="1113" y="1335"/>
                  </a:lnTo>
                  <a:lnTo>
                    <a:pt x="1114" y="1308"/>
                  </a:lnTo>
                  <a:lnTo>
                    <a:pt x="1115" y="1281"/>
                  </a:lnTo>
                  <a:lnTo>
                    <a:pt x="1122" y="1229"/>
                  </a:lnTo>
                  <a:lnTo>
                    <a:pt x="1129" y="1176"/>
                  </a:lnTo>
                  <a:lnTo>
                    <a:pt x="1137" y="1124"/>
                  </a:lnTo>
                  <a:lnTo>
                    <a:pt x="1146" y="1074"/>
                  </a:lnTo>
                  <a:lnTo>
                    <a:pt x="1158" y="1025"/>
                  </a:lnTo>
                  <a:lnTo>
                    <a:pt x="1171" y="973"/>
                  </a:lnTo>
                  <a:lnTo>
                    <a:pt x="1187" y="920"/>
                  </a:lnTo>
                  <a:lnTo>
                    <a:pt x="1204" y="867"/>
                  </a:lnTo>
                  <a:lnTo>
                    <a:pt x="1214" y="840"/>
                  </a:lnTo>
                  <a:lnTo>
                    <a:pt x="1225" y="814"/>
                  </a:lnTo>
                  <a:lnTo>
                    <a:pt x="1235" y="788"/>
                  </a:lnTo>
                  <a:lnTo>
                    <a:pt x="1246" y="762"/>
                  </a:lnTo>
                  <a:lnTo>
                    <a:pt x="1259" y="736"/>
                  </a:lnTo>
                  <a:lnTo>
                    <a:pt x="1272" y="711"/>
                  </a:lnTo>
                  <a:lnTo>
                    <a:pt x="1286" y="686"/>
                  </a:lnTo>
                  <a:lnTo>
                    <a:pt x="1300" y="662"/>
                  </a:lnTo>
                  <a:lnTo>
                    <a:pt x="1316" y="640"/>
                  </a:lnTo>
                  <a:lnTo>
                    <a:pt x="1332" y="617"/>
                  </a:lnTo>
                  <a:lnTo>
                    <a:pt x="1349" y="596"/>
                  </a:lnTo>
                  <a:lnTo>
                    <a:pt x="1366" y="575"/>
                  </a:lnTo>
                  <a:lnTo>
                    <a:pt x="1385" y="557"/>
                  </a:lnTo>
                  <a:lnTo>
                    <a:pt x="1404" y="538"/>
                  </a:lnTo>
                  <a:lnTo>
                    <a:pt x="1425" y="522"/>
                  </a:lnTo>
                  <a:lnTo>
                    <a:pt x="1447" y="506"/>
                  </a:lnTo>
                  <a:lnTo>
                    <a:pt x="1469" y="493"/>
                  </a:lnTo>
                  <a:lnTo>
                    <a:pt x="1492" y="480"/>
                  </a:lnTo>
                  <a:lnTo>
                    <a:pt x="1517" y="470"/>
                  </a:lnTo>
                  <a:lnTo>
                    <a:pt x="1543" y="461"/>
                  </a:lnTo>
                  <a:lnTo>
                    <a:pt x="1568" y="454"/>
                  </a:lnTo>
                  <a:lnTo>
                    <a:pt x="1596" y="449"/>
                  </a:lnTo>
                  <a:lnTo>
                    <a:pt x="1625" y="446"/>
                  </a:lnTo>
                  <a:lnTo>
                    <a:pt x="1655" y="445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7;g26171b50929_0_610">
              <a:extLst>
                <a:ext uri="{FF2B5EF4-FFF2-40B4-BE49-F238E27FC236}">
                  <a16:creationId xmlns:a16="http://schemas.microsoft.com/office/drawing/2014/main" xmlns="" id="{56B08757-A29B-60E0-CA2D-49E33552F441}"/>
                </a:ext>
              </a:extLst>
            </p:cNvPr>
            <p:cNvSpPr/>
            <p:nvPr/>
          </p:nvSpPr>
          <p:spPr>
            <a:xfrm>
              <a:off x="3596" y="2105"/>
              <a:ext cx="162" cy="83"/>
            </a:xfrm>
            <a:custGeom>
              <a:avLst/>
              <a:gdLst/>
              <a:ahLst/>
              <a:cxnLst/>
              <a:rect l="l" t="t" r="r" b="b"/>
              <a:pathLst>
                <a:path w="3814" h="2085" extrusionOk="0">
                  <a:moveTo>
                    <a:pt x="3232" y="0"/>
                  </a:moveTo>
                  <a:lnTo>
                    <a:pt x="3204" y="1"/>
                  </a:lnTo>
                  <a:lnTo>
                    <a:pt x="3175" y="3"/>
                  </a:lnTo>
                  <a:lnTo>
                    <a:pt x="3147" y="6"/>
                  </a:lnTo>
                  <a:lnTo>
                    <a:pt x="3118" y="9"/>
                  </a:lnTo>
                  <a:lnTo>
                    <a:pt x="3090" y="13"/>
                  </a:lnTo>
                  <a:lnTo>
                    <a:pt x="3061" y="19"/>
                  </a:lnTo>
                  <a:lnTo>
                    <a:pt x="3033" y="24"/>
                  </a:lnTo>
                  <a:lnTo>
                    <a:pt x="3005" y="31"/>
                  </a:lnTo>
                  <a:lnTo>
                    <a:pt x="2978" y="37"/>
                  </a:lnTo>
                  <a:lnTo>
                    <a:pt x="2950" y="46"/>
                  </a:lnTo>
                  <a:lnTo>
                    <a:pt x="2922" y="54"/>
                  </a:lnTo>
                  <a:lnTo>
                    <a:pt x="2895" y="63"/>
                  </a:lnTo>
                  <a:lnTo>
                    <a:pt x="2868" y="72"/>
                  </a:lnTo>
                  <a:lnTo>
                    <a:pt x="2841" y="84"/>
                  </a:lnTo>
                  <a:lnTo>
                    <a:pt x="2815" y="94"/>
                  </a:lnTo>
                  <a:lnTo>
                    <a:pt x="2789" y="107"/>
                  </a:lnTo>
                  <a:lnTo>
                    <a:pt x="2763" y="119"/>
                  </a:lnTo>
                  <a:lnTo>
                    <a:pt x="2738" y="133"/>
                  </a:lnTo>
                  <a:lnTo>
                    <a:pt x="2712" y="147"/>
                  </a:lnTo>
                  <a:lnTo>
                    <a:pt x="2689" y="161"/>
                  </a:lnTo>
                  <a:lnTo>
                    <a:pt x="2664" y="177"/>
                  </a:lnTo>
                  <a:lnTo>
                    <a:pt x="2640" y="193"/>
                  </a:lnTo>
                  <a:lnTo>
                    <a:pt x="2618" y="209"/>
                  </a:lnTo>
                  <a:lnTo>
                    <a:pt x="2595" y="227"/>
                  </a:lnTo>
                  <a:lnTo>
                    <a:pt x="2572" y="244"/>
                  </a:lnTo>
                  <a:lnTo>
                    <a:pt x="2550" y="263"/>
                  </a:lnTo>
                  <a:lnTo>
                    <a:pt x="2530" y="283"/>
                  </a:lnTo>
                  <a:lnTo>
                    <a:pt x="2509" y="302"/>
                  </a:lnTo>
                  <a:lnTo>
                    <a:pt x="2490" y="323"/>
                  </a:lnTo>
                  <a:lnTo>
                    <a:pt x="2470" y="344"/>
                  </a:lnTo>
                  <a:lnTo>
                    <a:pt x="2451" y="365"/>
                  </a:lnTo>
                  <a:lnTo>
                    <a:pt x="2433" y="388"/>
                  </a:lnTo>
                  <a:lnTo>
                    <a:pt x="2430" y="365"/>
                  </a:lnTo>
                  <a:lnTo>
                    <a:pt x="2425" y="344"/>
                  </a:lnTo>
                  <a:lnTo>
                    <a:pt x="2418" y="322"/>
                  </a:lnTo>
                  <a:lnTo>
                    <a:pt x="2411" y="302"/>
                  </a:lnTo>
                  <a:lnTo>
                    <a:pt x="2403" y="282"/>
                  </a:lnTo>
                  <a:lnTo>
                    <a:pt x="2394" y="263"/>
                  </a:lnTo>
                  <a:lnTo>
                    <a:pt x="2383" y="244"/>
                  </a:lnTo>
                  <a:lnTo>
                    <a:pt x="2372" y="227"/>
                  </a:lnTo>
                  <a:lnTo>
                    <a:pt x="2360" y="209"/>
                  </a:lnTo>
                  <a:lnTo>
                    <a:pt x="2346" y="193"/>
                  </a:lnTo>
                  <a:lnTo>
                    <a:pt x="2332" y="177"/>
                  </a:lnTo>
                  <a:lnTo>
                    <a:pt x="2317" y="161"/>
                  </a:lnTo>
                  <a:lnTo>
                    <a:pt x="2301" y="147"/>
                  </a:lnTo>
                  <a:lnTo>
                    <a:pt x="2284" y="134"/>
                  </a:lnTo>
                  <a:lnTo>
                    <a:pt x="2268" y="121"/>
                  </a:lnTo>
                  <a:lnTo>
                    <a:pt x="2249" y="109"/>
                  </a:lnTo>
                  <a:lnTo>
                    <a:pt x="2231" y="97"/>
                  </a:lnTo>
                  <a:lnTo>
                    <a:pt x="2212" y="86"/>
                  </a:lnTo>
                  <a:lnTo>
                    <a:pt x="2192" y="77"/>
                  </a:lnTo>
                  <a:lnTo>
                    <a:pt x="2172" y="67"/>
                  </a:lnTo>
                  <a:lnTo>
                    <a:pt x="2151" y="58"/>
                  </a:lnTo>
                  <a:lnTo>
                    <a:pt x="2131" y="51"/>
                  </a:lnTo>
                  <a:lnTo>
                    <a:pt x="2109" y="43"/>
                  </a:lnTo>
                  <a:lnTo>
                    <a:pt x="2087" y="37"/>
                  </a:lnTo>
                  <a:lnTo>
                    <a:pt x="2066" y="31"/>
                  </a:lnTo>
                  <a:lnTo>
                    <a:pt x="2043" y="27"/>
                  </a:lnTo>
                  <a:lnTo>
                    <a:pt x="2020" y="23"/>
                  </a:lnTo>
                  <a:lnTo>
                    <a:pt x="1997" y="19"/>
                  </a:lnTo>
                  <a:lnTo>
                    <a:pt x="1975" y="17"/>
                  </a:lnTo>
                  <a:lnTo>
                    <a:pt x="1952" y="15"/>
                  </a:lnTo>
                  <a:lnTo>
                    <a:pt x="1929" y="13"/>
                  </a:lnTo>
                  <a:lnTo>
                    <a:pt x="1906" y="12"/>
                  </a:lnTo>
                  <a:lnTo>
                    <a:pt x="1878" y="13"/>
                  </a:lnTo>
                  <a:lnTo>
                    <a:pt x="1850" y="15"/>
                  </a:lnTo>
                  <a:lnTo>
                    <a:pt x="1822" y="16"/>
                  </a:lnTo>
                  <a:lnTo>
                    <a:pt x="1794" y="18"/>
                  </a:lnTo>
                  <a:lnTo>
                    <a:pt x="1766" y="21"/>
                  </a:lnTo>
                  <a:lnTo>
                    <a:pt x="1739" y="25"/>
                  </a:lnTo>
                  <a:lnTo>
                    <a:pt x="1711" y="29"/>
                  </a:lnTo>
                  <a:lnTo>
                    <a:pt x="1684" y="34"/>
                  </a:lnTo>
                  <a:lnTo>
                    <a:pt x="1656" y="39"/>
                  </a:lnTo>
                  <a:lnTo>
                    <a:pt x="1629" y="46"/>
                  </a:lnTo>
                  <a:lnTo>
                    <a:pt x="1602" y="53"/>
                  </a:lnTo>
                  <a:lnTo>
                    <a:pt x="1577" y="61"/>
                  </a:lnTo>
                  <a:lnTo>
                    <a:pt x="1550" y="69"/>
                  </a:lnTo>
                  <a:lnTo>
                    <a:pt x="1524" y="79"/>
                  </a:lnTo>
                  <a:lnTo>
                    <a:pt x="1498" y="89"/>
                  </a:lnTo>
                  <a:lnTo>
                    <a:pt x="1472" y="100"/>
                  </a:lnTo>
                  <a:lnTo>
                    <a:pt x="1448" y="112"/>
                  </a:lnTo>
                  <a:lnTo>
                    <a:pt x="1423" y="125"/>
                  </a:lnTo>
                  <a:lnTo>
                    <a:pt x="1398" y="139"/>
                  </a:lnTo>
                  <a:lnTo>
                    <a:pt x="1373" y="153"/>
                  </a:lnTo>
                  <a:lnTo>
                    <a:pt x="1350" y="168"/>
                  </a:lnTo>
                  <a:lnTo>
                    <a:pt x="1327" y="184"/>
                  </a:lnTo>
                  <a:lnTo>
                    <a:pt x="1303" y="201"/>
                  </a:lnTo>
                  <a:lnTo>
                    <a:pt x="1280" y="219"/>
                  </a:lnTo>
                  <a:lnTo>
                    <a:pt x="1259" y="238"/>
                  </a:lnTo>
                  <a:lnTo>
                    <a:pt x="1236" y="258"/>
                  </a:lnTo>
                  <a:lnTo>
                    <a:pt x="1215" y="278"/>
                  </a:lnTo>
                  <a:lnTo>
                    <a:pt x="1194" y="300"/>
                  </a:lnTo>
                  <a:lnTo>
                    <a:pt x="1173" y="322"/>
                  </a:lnTo>
                  <a:lnTo>
                    <a:pt x="1154" y="346"/>
                  </a:lnTo>
                  <a:lnTo>
                    <a:pt x="1134" y="371"/>
                  </a:lnTo>
                  <a:lnTo>
                    <a:pt x="1114" y="396"/>
                  </a:lnTo>
                  <a:lnTo>
                    <a:pt x="1107" y="396"/>
                  </a:lnTo>
                  <a:lnTo>
                    <a:pt x="1169" y="62"/>
                  </a:lnTo>
                  <a:lnTo>
                    <a:pt x="412" y="62"/>
                  </a:lnTo>
                  <a:lnTo>
                    <a:pt x="403" y="140"/>
                  </a:lnTo>
                  <a:lnTo>
                    <a:pt x="392" y="210"/>
                  </a:lnTo>
                  <a:lnTo>
                    <a:pt x="383" y="275"/>
                  </a:lnTo>
                  <a:lnTo>
                    <a:pt x="373" y="336"/>
                  </a:lnTo>
                  <a:lnTo>
                    <a:pt x="361" y="395"/>
                  </a:lnTo>
                  <a:lnTo>
                    <a:pt x="350" y="455"/>
                  </a:lnTo>
                  <a:lnTo>
                    <a:pt x="338" y="518"/>
                  </a:lnTo>
                  <a:lnTo>
                    <a:pt x="323" y="583"/>
                  </a:lnTo>
                  <a:lnTo>
                    <a:pt x="0" y="2085"/>
                  </a:lnTo>
                  <a:lnTo>
                    <a:pt x="765" y="2085"/>
                  </a:lnTo>
                  <a:lnTo>
                    <a:pt x="1014" y="924"/>
                  </a:lnTo>
                  <a:lnTo>
                    <a:pt x="1018" y="898"/>
                  </a:lnTo>
                  <a:lnTo>
                    <a:pt x="1030" y="846"/>
                  </a:lnTo>
                  <a:lnTo>
                    <a:pt x="1039" y="811"/>
                  </a:lnTo>
                  <a:lnTo>
                    <a:pt x="1051" y="774"/>
                  </a:lnTo>
                  <a:lnTo>
                    <a:pt x="1059" y="756"/>
                  </a:lnTo>
                  <a:lnTo>
                    <a:pt x="1067" y="735"/>
                  </a:lnTo>
                  <a:lnTo>
                    <a:pt x="1076" y="715"/>
                  </a:lnTo>
                  <a:lnTo>
                    <a:pt x="1087" y="696"/>
                  </a:lnTo>
                  <a:lnTo>
                    <a:pt x="1098" y="676"/>
                  </a:lnTo>
                  <a:lnTo>
                    <a:pt x="1110" y="655"/>
                  </a:lnTo>
                  <a:lnTo>
                    <a:pt x="1125" y="637"/>
                  </a:lnTo>
                  <a:lnTo>
                    <a:pt x="1139" y="617"/>
                  </a:lnTo>
                  <a:lnTo>
                    <a:pt x="1156" y="599"/>
                  </a:lnTo>
                  <a:lnTo>
                    <a:pt x="1173" y="582"/>
                  </a:lnTo>
                  <a:lnTo>
                    <a:pt x="1193" y="565"/>
                  </a:lnTo>
                  <a:lnTo>
                    <a:pt x="1213" y="550"/>
                  </a:lnTo>
                  <a:lnTo>
                    <a:pt x="1235" y="536"/>
                  </a:lnTo>
                  <a:lnTo>
                    <a:pt x="1259" y="523"/>
                  </a:lnTo>
                  <a:lnTo>
                    <a:pt x="1285" y="512"/>
                  </a:lnTo>
                  <a:lnTo>
                    <a:pt x="1311" y="503"/>
                  </a:lnTo>
                  <a:lnTo>
                    <a:pt x="1340" y="495"/>
                  </a:lnTo>
                  <a:lnTo>
                    <a:pt x="1371" y="490"/>
                  </a:lnTo>
                  <a:lnTo>
                    <a:pt x="1403" y="485"/>
                  </a:lnTo>
                  <a:lnTo>
                    <a:pt x="1437" y="484"/>
                  </a:lnTo>
                  <a:lnTo>
                    <a:pt x="1459" y="485"/>
                  </a:lnTo>
                  <a:lnTo>
                    <a:pt x="1480" y="488"/>
                  </a:lnTo>
                  <a:lnTo>
                    <a:pt x="1498" y="491"/>
                  </a:lnTo>
                  <a:lnTo>
                    <a:pt x="1517" y="495"/>
                  </a:lnTo>
                  <a:lnTo>
                    <a:pt x="1533" y="500"/>
                  </a:lnTo>
                  <a:lnTo>
                    <a:pt x="1548" y="506"/>
                  </a:lnTo>
                  <a:lnTo>
                    <a:pt x="1562" y="513"/>
                  </a:lnTo>
                  <a:lnTo>
                    <a:pt x="1576" y="522"/>
                  </a:lnTo>
                  <a:lnTo>
                    <a:pt x="1587" y="530"/>
                  </a:lnTo>
                  <a:lnTo>
                    <a:pt x="1598" y="540"/>
                  </a:lnTo>
                  <a:lnTo>
                    <a:pt x="1608" y="551"/>
                  </a:lnTo>
                  <a:lnTo>
                    <a:pt x="1617" y="563"/>
                  </a:lnTo>
                  <a:lnTo>
                    <a:pt x="1625" y="575"/>
                  </a:lnTo>
                  <a:lnTo>
                    <a:pt x="1631" y="588"/>
                  </a:lnTo>
                  <a:lnTo>
                    <a:pt x="1637" y="602"/>
                  </a:lnTo>
                  <a:lnTo>
                    <a:pt x="1643" y="616"/>
                  </a:lnTo>
                  <a:lnTo>
                    <a:pt x="1648" y="631"/>
                  </a:lnTo>
                  <a:lnTo>
                    <a:pt x="1651" y="647"/>
                  </a:lnTo>
                  <a:lnTo>
                    <a:pt x="1654" y="662"/>
                  </a:lnTo>
                  <a:lnTo>
                    <a:pt x="1657" y="679"/>
                  </a:lnTo>
                  <a:lnTo>
                    <a:pt x="1658" y="697"/>
                  </a:lnTo>
                  <a:lnTo>
                    <a:pt x="1659" y="713"/>
                  </a:lnTo>
                  <a:lnTo>
                    <a:pt x="1660" y="731"/>
                  </a:lnTo>
                  <a:lnTo>
                    <a:pt x="1660" y="749"/>
                  </a:lnTo>
                  <a:lnTo>
                    <a:pt x="1658" y="786"/>
                  </a:lnTo>
                  <a:lnTo>
                    <a:pt x="1655" y="823"/>
                  </a:lnTo>
                  <a:lnTo>
                    <a:pt x="1650" y="860"/>
                  </a:lnTo>
                  <a:lnTo>
                    <a:pt x="1644" y="897"/>
                  </a:lnTo>
                  <a:lnTo>
                    <a:pt x="1390" y="2085"/>
                  </a:lnTo>
                  <a:lnTo>
                    <a:pt x="2154" y="2085"/>
                  </a:lnTo>
                  <a:lnTo>
                    <a:pt x="2401" y="924"/>
                  </a:lnTo>
                  <a:lnTo>
                    <a:pt x="2406" y="898"/>
                  </a:lnTo>
                  <a:lnTo>
                    <a:pt x="2417" y="846"/>
                  </a:lnTo>
                  <a:lnTo>
                    <a:pt x="2427" y="811"/>
                  </a:lnTo>
                  <a:lnTo>
                    <a:pt x="2439" y="774"/>
                  </a:lnTo>
                  <a:lnTo>
                    <a:pt x="2446" y="756"/>
                  </a:lnTo>
                  <a:lnTo>
                    <a:pt x="2455" y="735"/>
                  </a:lnTo>
                  <a:lnTo>
                    <a:pt x="2464" y="715"/>
                  </a:lnTo>
                  <a:lnTo>
                    <a:pt x="2474" y="696"/>
                  </a:lnTo>
                  <a:lnTo>
                    <a:pt x="2485" y="676"/>
                  </a:lnTo>
                  <a:lnTo>
                    <a:pt x="2499" y="655"/>
                  </a:lnTo>
                  <a:lnTo>
                    <a:pt x="2512" y="637"/>
                  </a:lnTo>
                  <a:lnTo>
                    <a:pt x="2528" y="617"/>
                  </a:lnTo>
                  <a:lnTo>
                    <a:pt x="2544" y="599"/>
                  </a:lnTo>
                  <a:lnTo>
                    <a:pt x="2562" y="582"/>
                  </a:lnTo>
                  <a:lnTo>
                    <a:pt x="2580" y="565"/>
                  </a:lnTo>
                  <a:lnTo>
                    <a:pt x="2601" y="550"/>
                  </a:lnTo>
                  <a:lnTo>
                    <a:pt x="2624" y="536"/>
                  </a:lnTo>
                  <a:lnTo>
                    <a:pt x="2647" y="523"/>
                  </a:lnTo>
                  <a:lnTo>
                    <a:pt x="2673" y="512"/>
                  </a:lnTo>
                  <a:lnTo>
                    <a:pt x="2700" y="503"/>
                  </a:lnTo>
                  <a:lnTo>
                    <a:pt x="2729" y="495"/>
                  </a:lnTo>
                  <a:lnTo>
                    <a:pt x="2760" y="490"/>
                  </a:lnTo>
                  <a:lnTo>
                    <a:pt x="2793" y="485"/>
                  </a:lnTo>
                  <a:lnTo>
                    <a:pt x="2827" y="484"/>
                  </a:lnTo>
                  <a:lnTo>
                    <a:pt x="2849" y="485"/>
                  </a:lnTo>
                  <a:lnTo>
                    <a:pt x="2869" y="488"/>
                  </a:lnTo>
                  <a:lnTo>
                    <a:pt x="2888" y="491"/>
                  </a:lnTo>
                  <a:lnTo>
                    <a:pt x="2905" y="495"/>
                  </a:lnTo>
                  <a:lnTo>
                    <a:pt x="2921" y="500"/>
                  </a:lnTo>
                  <a:lnTo>
                    <a:pt x="2936" y="506"/>
                  </a:lnTo>
                  <a:lnTo>
                    <a:pt x="2951" y="513"/>
                  </a:lnTo>
                  <a:lnTo>
                    <a:pt x="2963" y="522"/>
                  </a:lnTo>
                  <a:lnTo>
                    <a:pt x="2974" y="530"/>
                  </a:lnTo>
                  <a:lnTo>
                    <a:pt x="2986" y="540"/>
                  </a:lnTo>
                  <a:lnTo>
                    <a:pt x="2995" y="551"/>
                  </a:lnTo>
                  <a:lnTo>
                    <a:pt x="3004" y="563"/>
                  </a:lnTo>
                  <a:lnTo>
                    <a:pt x="3012" y="575"/>
                  </a:lnTo>
                  <a:lnTo>
                    <a:pt x="3019" y="588"/>
                  </a:lnTo>
                  <a:lnTo>
                    <a:pt x="3025" y="602"/>
                  </a:lnTo>
                  <a:lnTo>
                    <a:pt x="3030" y="616"/>
                  </a:lnTo>
                  <a:lnTo>
                    <a:pt x="3034" y="631"/>
                  </a:lnTo>
                  <a:lnTo>
                    <a:pt x="3038" y="647"/>
                  </a:lnTo>
                  <a:lnTo>
                    <a:pt x="3042" y="662"/>
                  </a:lnTo>
                  <a:lnTo>
                    <a:pt x="3044" y="679"/>
                  </a:lnTo>
                  <a:lnTo>
                    <a:pt x="3045" y="697"/>
                  </a:lnTo>
                  <a:lnTo>
                    <a:pt x="3046" y="713"/>
                  </a:lnTo>
                  <a:lnTo>
                    <a:pt x="3047" y="731"/>
                  </a:lnTo>
                  <a:lnTo>
                    <a:pt x="3047" y="749"/>
                  </a:lnTo>
                  <a:lnTo>
                    <a:pt x="3045" y="786"/>
                  </a:lnTo>
                  <a:lnTo>
                    <a:pt x="3042" y="823"/>
                  </a:lnTo>
                  <a:lnTo>
                    <a:pt x="3036" y="860"/>
                  </a:lnTo>
                  <a:lnTo>
                    <a:pt x="3031" y="897"/>
                  </a:lnTo>
                  <a:lnTo>
                    <a:pt x="2776" y="2085"/>
                  </a:lnTo>
                  <a:lnTo>
                    <a:pt x="3440" y="2085"/>
                  </a:lnTo>
                  <a:lnTo>
                    <a:pt x="3814" y="340"/>
                  </a:lnTo>
                  <a:lnTo>
                    <a:pt x="3806" y="320"/>
                  </a:lnTo>
                  <a:lnTo>
                    <a:pt x="3797" y="300"/>
                  </a:lnTo>
                  <a:lnTo>
                    <a:pt x="3787" y="282"/>
                  </a:lnTo>
                  <a:lnTo>
                    <a:pt x="3777" y="263"/>
                  </a:lnTo>
                  <a:lnTo>
                    <a:pt x="3766" y="245"/>
                  </a:lnTo>
                  <a:lnTo>
                    <a:pt x="3754" y="229"/>
                  </a:lnTo>
                  <a:lnTo>
                    <a:pt x="3742" y="212"/>
                  </a:lnTo>
                  <a:lnTo>
                    <a:pt x="3729" y="196"/>
                  </a:lnTo>
                  <a:lnTo>
                    <a:pt x="3715" y="180"/>
                  </a:lnTo>
                  <a:lnTo>
                    <a:pt x="3701" y="166"/>
                  </a:lnTo>
                  <a:lnTo>
                    <a:pt x="3685" y="151"/>
                  </a:lnTo>
                  <a:lnTo>
                    <a:pt x="3670" y="138"/>
                  </a:lnTo>
                  <a:lnTo>
                    <a:pt x="3653" y="124"/>
                  </a:lnTo>
                  <a:lnTo>
                    <a:pt x="3636" y="112"/>
                  </a:lnTo>
                  <a:lnTo>
                    <a:pt x="3618" y="100"/>
                  </a:lnTo>
                  <a:lnTo>
                    <a:pt x="3600" y="89"/>
                  </a:lnTo>
                  <a:lnTo>
                    <a:pt x="3581" y="79"/>
                  </a:lnTo>
                  <a:lnTo>
                    <a:pt x="3561" y="68"/>
                  </a:lnTo>
                  <a:lnTo>
                    <a:pt x="3541" y="59"/>
                  </a:lnTo>
                  <a:lnTo>
                    <a:pt x="3520" y="51"/>
                  </a:lnTo>
                  <a:lnTo>
                    <a:pt x="3500" y="42"/>
                  </a:lnTo>
                  <a:lnTo>
                    <a:pt x="3478" y="35"/>
                  </a:lnTo>
                  <a:lnTo>
                    <a:pt x="3455" y="29"/>
                  </a:lnTo>
                  <a:lnTo>
                    <a:pt x="3433" y="23"/>
                  </a:lnTo>
                  <a:lnTo>
                    <a:pt x="3409" y="18"/>
                  </a:lnTo>
                  <a:lnTo>
                    <a:pt x="3385" y="13"/>
                  </a:lnTo>
                  <a:lnTo>
                    <a:pt x="3361" y="9"/>
                  </a:lnTo>
                  <a:lnTo>
                    <a:pt x="3337" y="6"/>
                  </a:lnTo>
                  <a:lnTo>
                    <a:pt x="3311" y="3"/>
                  </a:lnTo>
                  <a:lnTo>
                    <a:pt x="3285" y="2"/>
                  </a:lnTo>
                  <a:lnTo>
                    <a:pt x="3259" y="1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663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26171b50929_0_755"/>
          <p:cNvSpPr/>
          <p:nvPr/>
        </p:nvSpPr>
        <p:spPr>
          <a:xfrm>
            <a:off x="-22500" y="7810500"/>
            <a:ext cx="1198800" cy="2476500"/>
          </a:xfrm>
          <a:prstGeom prst="rect">
            <a:avLst/>
          </a:prstGeom>
          <a:solidFill>
            <a:srgbClr val="3A74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0" name="Google Shape;1030;g26171b50929_0_755"/>
          <p:cNvSpPr txBox="1"/>
          <p:nvPr/>
        </p:nvSpPr>
        <p:spPr>
          <a:xfrm>
            <a:off x="1820200" y="1403307"/>
            <a:ext cx="9939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4D7E"/>
              </a:buClr>
              <a:buSzPts val="3088"/>
              <a:buFont typeface="Roboto Light"/>
              <a:buNone/>
            </a:pPr>
            <a:r>
              <a:rPr lang="pt-BR" sz="4500" b="1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Bioinseticida para controle da </a:t>
            </a:r>
            <a:r>
              <a:rPr lang="pt-BR" sz="4500" b="1" i="0" u="none" strike="noStrike" cap="none" dirty="0" err="1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mosca-branca</a:t>
            </a:r>
            <a:r>
              <a:rPr lang="pt-BR" sz="4500" b="1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 chega ao mercado</a:t>
            </a:r>
            <a:endParaRPr sz="4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g26171b50929_0_755"/>
          <p:cNvSpPr/>
          <p:nvPr/>
        </p:nvSpPr>
        <p:spPr>
          <a:xfrm>
            <a:off x="1867075" y="2745190"/>
            <a:ext cx="909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3000" b="1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pt-BR" sz="3000" b="1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mosca-branca</a:t>
            </a:r>
            <a:r>
              <a:rPr lang="pt-BR" sz="3000" b="1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é uma das piores pragas da agricultura brasileira, que causa danos a mais de 40 cultivos no Brasil</a:t>
            </a:r>
            <a:endParaRPr sz="3000" b="1" i="0" u="none" strike="noStrike" cap="none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2" name="Google Shape;1032;g26171b50929_0_755"/>
          <p:cNvSpPr txBox="1"/>
          <p:nvPr/>
        </p:nvSpPr>
        <p:spPr>
          <a:xfrm>
            <a:off x="1714675" y="4368165"/>
            <a:ext cx="9942600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 produto foi desenvolvido a partir do fungo </a:t>
            </a:r>
            <a:r>
              <a:rPr lang="pt-BR" sz="3000" b="0" i="1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Cordyceps</a:t>
            </a:r>
            <a:r>
              <a:rPr lang="pt-BR" sz="3000" b="0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3000" b="0" i="1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javanica</a:t>
            </a: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eficaz contra a praga, mas inofensivo a seres humanos, outros vertebrados e insetos benéficos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Char char="•"/>
            </a:pP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As estruturas de germinação do fungo penetram na </a:t>
            </a:r>
            <a:r>
              <a:rPr lang="pt-BR" sz="3000" b="0" i="0" u="none" strike="noStrike" cap="none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mosca-branca</a:t>
            </a:r>
            <a:r>
              <a:rPr lang="pt-BR" sz="30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por contato, sem a necessidade de ingestão, o que é um aspecto importante, pois não depende da alimentação do inseto para a infecção</a:t>
            </a:r>
            <a:endParaRPr sz="3000" b="0" i="0" u="none" strike="noStrike" cap="none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3" name="Google Shape;1033;g26171b50929_0_755"/>
          <p:cNvSpPr/>
          <p:nvPr/>
        </p:nvSpPr>
        <p:spPr>
          <a:xfrm>
            <a:off x="-22500" y="0"/>
            <a:ext cx="1198800" cy="7810500"/>
          </a:xfrm>
          <a:prstGeom prst="rect">
            <a:avLst/>
          </a:prstGeom>
          <a:solidFill>
            <a:srgbClr val="1D4D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4" name="Google Shape;1034;g26171b50929_0_755"/>
          <p:cNvSpPr txBox="1"/>
          <p:nvPr/>
        </p:nvSpPr>
        <p:spPr>
          <a:xfrm rot="-5400000">
            <a:off x="-3964500" y="4962900"/>
            <a:ext cx="90828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pt-BR" sz="5900" b="1" i="0" u="none" strike="noStrike" cap="none" dirty="0">
                <a:solidFill>
                  <a:srgbClr val="B4D0E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2023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      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 Light"/>
              </a:rPr>
              <a:t>  Nossos </a:t>
            </a:r>
            <a:r>
              <a:rPr lang="pt-BR" sz="5900" b="1" i="0" u="none" strike="noStrike" cap="none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Roboto"/>
              </a:rPr>
              <a:t>Insumos</a:t>
            </a:r>
            <a:endParaRPr sz="5900" b="1" i="0" u="none" strike="noStrike" cap="none" dirty="0">
              <a:solidFill>
                <a:srgbClr val="FFFFF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Roboto Light"/>
            </a:endParaRPr>
          </a:p>
        </p:txBody>
      </p:sp>
      <p:sp>
        <p:nvSpPr>
          <p:cNvPr id="2" name="Google Shape;968;g26171b50929_0_610">
            <a:extLst>
              <a:ext uri="{FF2B5EF4-FFF2-40B4-BE49-F238E27FC236}">
                <a16:creationId xmlns:a16="http://schemas.microsoft.com/office/drawing/2014/main" xmlns="" id="{A7A88EA6-ABA9-5DB9-2E05-9149195620DD}"/>
              </a:ext>
            </a:extLst>
          </p:cNvPr>
          <p:cNvSpPr txBox="1"/>
          <p:nvPr/>
        </p:nvSpPr>
        <p:spPr>
          <a:xfrm>
            <a:off x="6955950" y="301550"/>
            <a:ext cx="3918900" cy="68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Embrapa </a:t>
            </a:r>
            <a:r>
              <a:rPr lang="pt-BR" sz="2400" b="1" i="1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Arroz </a:t>
            </a:r>
            <a:r>
              <a:rPr lang="pt-BR" sz="2400" b="1" i="1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 Feijão</a:t>
            </a:r>
            <a:endParaRPr sz="3600" b="1" i="1" u="none" strike="noStrike" cap="none" dirty="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xmlns="" id="{75C2D48F-52CE-81C1-72F7-AE4FB91C312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8864" r="28864"/>
          <a:stretch>
            <a:fillRect/>
          </a:stretch>
        </p:blipFill>
        <p:spPr/>
      </p:pic>
      <p:grpSp>
        <p:nvGrpSpPr>
          <p:cNvPr id="3" name="Google Shape;969;g26171b50929_0_610">
            <a:extLst>
              <a:ext uri="{FF2B5EF4-FFF2-40B4-BE49-F238E27FC236}">
                <a16:creationId xmlns:a16="http://schemas.microsoft.com/office/drawing/2014/main" xmlns="" id="{D7905518-90FF-7632-FF6C-C79B1C95BC83}"/>
              </a:ext>
            </a:extLst>
          </p:cNvPr>
          <p:cNvGrpSpPr/>
          <p:nvPr/>
        </p:nvGrpSpPr>
        <p:grpSpPr>
          <a:xfrm>
            <a:off x="11073526" y="186679"/>
            <a:ext cx="1290300" cy="1288950"/>
            <a:chOff x="3498" y="1815"/>
            <a:chExt cx="696" cy="696"/>
          </a:xfrm>
        </p:grpSpPr>
        <p:sp>
          <p:nvSpPr>
            <p:cNvPr id="4" name="Google Shape;970;g26171b50929_0_610">
              <a:extLst>
                <a:ext uri="{FF2B5EF4-FFF2-40B4-BE49-F238E27FC236}">
                  <a16:creationId xmlns:a16="http://schemas.microsoft.com/office/drawing/2014/main" xmlns="" id="{8CC5DA57-A29A-A3D8-BC18-63993D08C7BF}"/>
                </a:ext>
              </a:extLst>
            </p:cNvPr>
            <p:cNvSpPr/>
            <p:nvPr/>
          </p:nvSpPr>
          <p:spPr>
            <a:xfrm>
              <a:off x="3498" y="1815"/>
              <a:ext cx="600" cy="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71;g26171b50929_0_610">
              <a:extLst>
                <a:ext uri="{FF2B5EF4-FFF2-40B4-BE49-F238E27FC236}">
                  <a16:creationId xmlns:a16="http://schemas.microsoft.com/office/drawing/2014/main" xmlns="" id="{802DC4CE-3049-17FD-2563-4E9967C25E6F}"/>
                </a:ext>
              </a:extLst>
            </p:cNvPr>
            <p:cNvSpPr/>
            <p:nvPr/>
          </p:nvSpPr>
          <p:spPr>
            <a:xfrm>
              <a:off x="3512" y="1815"/>
              <a:ext cx="678" cy="281"/>
            </a:xfrm>
            <a:custGeom>
              <a:avLst/>
              <a:gdLst/>
              <a:ahLst/>
              <a:cxnLst/>
              <a:rect l="l" t="t" r="r" b="b"/>
              <a:pathLst>
                <a:path w="15954" h="6607" extrusionOk="0">
                  <a:moveTo>
                    <a:pt x="7871" y="0"/>
                  </a:moveTo>
                  <a:lnTo>
                    <a:pt x="7526" y="7"/>
                  </a:lnTo>
                  <a:lnTo>
                    <a:pt x="7186" y="28"/>
                  </a:lnTo>
                  <a:lnTo>
                    <a:pt x="6850" y="63"/>
                  </a:lnTo>
                  <a:lnTo>
                    <a:pt x="6516" y="111"/>
                  </a:lnTo>
                  <a:lnTo>
                    <a:pt x="6188" y="172"/>
                  </a:lnTo>
                  <a:lnTo>
                    <a:pt x="5864" y="246"/>
                  </a:lnTo>
                  <a:lnTo>
                    <a:pt x="5547" y="333"/>
                  </a:lnTo>
                  <a:lnTo>
                    <a:pt x="5233" y="432"/>
                  </a:lnTo>
                  <a:lnTo>
                    <a:pt x="4924" y="543"/>
                  </a:lnTo>
                  <a:lnTo>
                    <a:pt x="4623" y="666"/>
                  </a:lnTo>
                  <a:lnTo>
                    <a:pt x="4327" y="800"/>
                  </a:lnTo>
                  <a:lnTo>
                    <a:pt x="4037" y="946"/>
                  </a:lnTo>
                  <a:lnTo>
                    <a:pt x="3754" y="1102"/>
                  </a:lnTo>
                  <a:lnTo>
                    <a:pt x="3478" y="1269"/>
                  </a:lnTo>
                  <a:lnTo>
                    <a:pt x="3210" y="1447"/>
                  </a:lnTo>
                  <a:lnTo>
                    <a:pt x="2948" y="1634"/>
                  </a:lnTo>
                  <a:lnTo>
                    <a:pt x="2694" y="1832"/>
                  </a:lnTo>
                  <a:lnTo>
                    <a:pt x="2448" y="2038"/>
                  </a:lnTo>
                  <a:lnTo>
                    <a:pt x="2211" y="2254"/>
                  </a:lnTo>
                  <a:lnTo>
                    <a:pt x="1982" y="2480"/>
                  </a:lnTo>
                  <a:lnTo>
                    <a:pt x="1761" y="2714"/>
                  </a:lnTo>
                  <a:lnTo>
                    <a:pt x="1551" y="2956"/>
                  </a:lnTo>
                  <a:lnTo>
                    <a:pt x="1349" y="3206"/>
                  </a:lnTo>
                  <a:lnTo>
                    <a:pt x="1157" y="3465"/>
                  </a:lnTo>
                  <a:lnTo>
                    <a:pt x="975" y="3731"/>
                  </a:lnTo>
                  <a:lnTo>
                    <a:pt x="803" y="4004"/>
                  </a:lnTo>
                  <a:lnTo>
                    <a:pt x="641" y="4284"/>
                  </a:lnTo>
                  <a:lnTo>
                    <a:pt x="490" y="4572"/>
                  </a:lnTo>
                  <a:lnTo>
                    <a:pt x="351" y="4866"/>
                  </a:lnTo>
                  <a:lnTo>
                    <a:pt x="222" y="5165"/>
                  </a:lnTo>
                  <a:lnTo>
                    <a:pt x="105" y="5471"/>
                  </a:lnTo>
                  <a:lnTo>
                    <a:pt x="0" y="5783"/>
                  </a:lnTo>
                  <a:lnTo>
                    <a:pt x="2545" y="5783"/>
                  </a:lnTo>
                  <a:lnTo>
                    <a:pt x="2637" y="5596"/>
                  </a:lnTo>
                  <a:lnTo>
                    <a:pt x="2734" y="5413"/>
                  </a:lnTo>
                  <a:lnTo>
                    <a:pt x="2837" y="5234"/>
                  </a:lnTo>
                  <a:lnTo>
                    <a:pt x="2947" y="5060"/>
                  </a:lnTo>
                  <a:lnTo>
                    <a:pt x="3062" y="4889"/>
                  </a:lnTo>
                  <a:lnTo>
                    <a:pt x="3183" y="4723"/>
                  </a:lnTo>
                  <a:lnTo>
                    <a:pt x="3310" y="4561"/>
                  </a:lnTo>
                  <a:lnTo>
                    <a:pt x="3442" y="4404"/>
                  </a:lnTo>
                  <a:lnTo>
                    <a:pt x="3579" y="4252"/>
                  </a:lnTo>
                  <a:lnTo>
                    <a:pt x="3721" y="4104"/>
                  </a:lnTo>
                  <a:lnTo>
                    <a:pt x="3869" y="3962"/>
                  </a:lnTo>
                  <a:lnTo>
                    <a:pt x="4022" y="3824"/>
                  </a:lnTo>
                  <a:lnTo>
                    <a:pt x="4179" y="3693"/>
                  </a:lnTo>
                  <a:lnTo>
                    <a:pt x="4339" y="3566"/>
                  </a:lnTo>
                  <a:lnTo>
                    <a:pt x="4506" y="3446"/>
                  </a:lnTo>
                  <a:lnTo>
                    <a:pt x="4676" y="3330"/>
                  </a:lnTo>
                  <a:lnTo>
                    <a:pt x="4851" y="3221"/>
                  </a:lnTo>
                  <a:lnTo>
                    <a:pt x="5030" y="3117"/>
                  </a:lnTo>
                  <a:lnTo>
                    <a:pt x="5211" y="3020"/>
                  </a:lnTo>
                  <a:lnTo>
                    <a:pt x="5398" y="2929"/>
                  </a:lnTo>
                  <a:lnTo>
                    <a:pt x="5588" y="2845"/>
                  </a:lnTo>
                  <a:lnTo>
                    <a:pt x="5781" y="2768"/>
                  </a:lnTo>
                  <a:lnTo>
                    <a:pt x="5977" y="2696"/>
                  </a:lnTo>
                  <a:lnTo>
                    <a:pt x="6177" y="2632"/>
                  </a:lnTo>
                  <a:lnTo>
                    <a:pt x="6379" y="2575"/>
                  </a:lnTo>
                  <a:lnTo>
                    <a:pt x="6584" y="2525"/>
                  </a:lnTo>
                  <a:lnTo>
                    <a:pt x="6793" y="2482"/>
                  </a:lnTo>
                  <a:lnTo>
                    <a:pt x="7004" y="2447"/>
                  </a:lnTo>
                  <a:lnTo>
                    <a:pt x="7218" y="2420"/>
                  </a:lnTo>
                  <a:lnTo>
                    <a:pt x="7433" y="2399"/>
                  </a:lnTo>
                  <a:lnTo>
                    <a:pt x="7651" y="2388"/>
                  </a:lnTo>
                  <a:lnTo>
                    <a:pt x="7871" y="2384"/>
                  </a:lnTo>
                  <a:lnTo>
                    <a:pt x="8120" y="2389"/>
                  </a:lnTo>
                  <a:lnTo>
                    <a:pt x="8366" y="2404"/>
                  </a:lnTo>
                  <a:lnTo>
                    <a:pt x="8609" y="2429"/>
                  </a:lnTo>
                  <a:lnTo>
                    <a:pt x="8849" y="2464"/>
                  </a:lnTo>
                  <a:lnTo>
                    <a:pt x="9086" y="2510"/>
                  </a:lnTo>
                  <a:lnTo>
                    <a:pt x="9319" y="2564"/>
                  </a:lnTo>
                  <a:lnTo>
                    <a:pt x="9549" y="2628"/>
                  </a:lnTo>
                  <a:lnTo>
                    <a:pt x="9775" y="2700"/>
                  </a:lnTo>
                  <a:lnTo>
                    <a:pt x="9997" y="2781"/>
                  </a:lnTo>
                  <a:lnTo>
                    <a:pt x="10215" y="2871"/>
                  </a:lnTo>
                  <a:lnTo>
                    <a:pt x="10428" y="2969"/>
                  </a:lnTo>
                  <a:lnTo>
                    <a:pt x="10637" y="3076"/>
                  </a:lnTo>
                  <a:lnTo>
                    <a:pt x="10840" y="3191"/>
                  </a:lnTo>
                  <a:lnTo>
                    <a:pt x="11039" y="3313"/>
                  </a:lnTo>
                  <a:lnTo>
                    <a:pt x="11232" y="3442"/>
                  </a:lnTo>
                  <a:lnTo>
                    <a:pt x="11420" y="3580"/>
                  </a:lnTo>
                  <a:lnTo>
                    <a:pt x="11601" y="3724"/>
                  </a:lnTo>
                  <a:lnTo>
                    <a:pt x="11778" y="3875"/>
                  </a:lnTo>
                  <a:lnTo>
                    <a:pt x="11948" y="4033"/>
                  </a:lnTo>
                  <a:lnTo>
                    <a:pt x="12112" y="4198"/>
                  </a:lnTo>
                  <a:lnTo>
                    <a:pt x="12269" y="4369"/>
                  </a:lnTo>
                  <a:lnTo>
                    <a:pt x="12420" y="4546"/>
                  </a:lnTo>
                  <a:lnTo>
                    <a:pt x="12563" y="4729"/>
                  </a:lnTo>
                  <a:lnTo>
                    <a:pt x="12699" y="4917"/>
                  </a:lnTo>
                  <a:lnTo>
                    <a:pt x="12828" y="5112"/>
                  </a:lnTo>
                  <a:lnTo>
                    <a:pt x="12950" y="5312"/>
                  </a:lnTo>
                  <a:lnTo>
                    <a:pt x="13063" y="5516"/>
                  </a:lnTo>
                  <a:lnTo>
                    <a:pt x="13169" y="5725"/>
                  </a:lnTo>
                  <a:lnTo>
                    <a:pt x="13267" y="5939"/>
                  </a:lnTo>
                  <a:lnTo>
                    <a:pt x="13355" y="6158"/>
                  </a:lnTo>
                  <a:lnTo>
                    <a:pt x="13436" y="6381"/>
                  </a:lnTo>
                  <a:lnTo>
                    <a:pt x="13508" y="6607"/>
                  </a:lnTo>
                  <a:lnTo>
                    <a:pt x="15954" y="6607"/>
                  </a:lnTo>
                  <a:lnTo>
                    <a:pt x="15875" y="6257"/>
                  </a:lnTo>
                  <a:lnTo>
                    <a:pt x="15781" y="5912"/>
                  </a:lnTo>
                  <a:lnTo>
                    <a:pt x="15671" y="5573"/>
                  </a:lnTo>
                  <a:lnTo>
                    <a:pt x="15550" y="5241"/>
                  </a:lnTo>
                  <a:lnTo>
                    <a:pt x="15413" y="4916"/>
                  </a:lnTo>
                  <a:lnTo>
                    <a:pt x="15264" y="4597"/>
                  </a:lnTo>
                  <a:lnTo>
                    <a:pt x="15102" y="4287"/>
                  </a:lnTo>
                  <a:lnTo>
                    <a:pt x="14926" y="3985"/>
                  </a:lnTo>
                  <a:lnTo>
                    <a:pt x="14740" y="3690"/>
                  </a:lnTo>
                  <a:lnTo>
                    <a:pt x="14541" y="3404"/>
                  </a:lnTo>
                  <a:lnTo>
                    <a:pt x="14330" y="3128"/>
                  </a:lnTo>
                  <a:lnTo>
                    <a:pt x="14109" y="2860"/>
                  </a:lnTo>
                  <a:lnTo>
                    <a:pt x="13876" y="2602"/>
                  </a:lnTo>
                  <a:lnTo>
                    <a:pt x="13634" y="2354"/>
                  </a:lnTo>
                  <a:lnTo>
                    <a:pt x="13381" y="2117"/>
                  </a:lnTo>
                  <a:lnTo>
                    <a:pt x="13118" y="1890"/>
                  </a:lnTo>
                  <a:lnTo>
                    <a:pt x="12847" y="1674"/>
                  </a:lnTo>
                  <a:lnTo>
                    <a:pt x="12565" y="1470"/>
                  </a:lnTo>
                  <a:lnTo>
                    <a:pt x="12275" y="1277"/>
                  </a:lnTo>
                  <a:lnTo>
                    <a:pt x="11977" y="1096"/>
                  </a:lnTo>
                  <a:lnTo>
                    <a:pt x="11671" y="928"/>
                  </a:lnTo>
                  <a:lnTo>
                    <a:pt x="11357" y="773"/>
                  </a:lnTo>
                  <a:lnTo>
                    <a:pt x="11036" y="631"/>
                  </a:lnTo>
                  <a:lnTo>
                    <a:pt x="10707" y="502"/>
                  </a:lnTo>
                  <a:lnTo>
                    <a:pt x="10373" y="387"/>
                  </a:lnTo>
                  <a:lnTo>
                    <a:pt x="10031" y="287"/>
                  </a:lnTo>
                  <a:lnTo>
                    <a:pt x="9684" y="201"/>
                  </a:lnTo>
                  <a:lnTo>
                    <a:pt x="9331" y="129"/>
                  </a:lnTo>
                  <a:lnTo>
                    <a:pt x="8973" y="73"/>
                  </a:lnTo>
                  <a:lnTo>
                    <a:pt x="8611" y="33"/>
                  </a:lnTo>
                  <a:lnTo>
                    <a:pt x="8242" y="8"/>
                  </a:lnTo>
                  <a:lnTo>
                    <a:pt x="7871" y="0"/>
                  </a:lnTo>
                  <a:close/>
                  <a:moveTo>
                    <a:pt x="7203" y="891"/>
                  </a:moveTo>
                  <a:lnTo>
                    <a:pt x="7200" y="869"/>
                  </a:lnTo>
                  <a:lnTo>
                    <a:pt x="7197" y="850"/>
                  </a:lnTo>
                  <a:lnTo>
                    <a:pt x="7193" y="833"/>
                  </a:lnTo>
                  <a:lnTo>
                    <a:pt x="7189" y="819"/>
                  </a:lnTo>
                  <a:lnTo>
                    <a:pt x="7184" y="806"/>
                  </a:lnTo>
                  <a:lnTo>
                    <a:pt x="7179" y="796"/>
                  </a:lnTo>
                  <a:lnTo>
                    <a:pt x="7172" y="788"/>
                  </a:lnTo>
                  <a:lnTo>
                    <a:pt x="7167" y="781"/>
                  </a:lnTo>
                  <a:lnTo>
                    <a:pt x="7161" y="776"/>
                  </a:lnTo>
                  <a:lnTo>
                    <a:pt x="7156" y="772"/>
                  </a:lnTo>
                  <a:lnTo>
                    <a:pt x="7150" y="769"/>
                  </a:lnTo>
                  <a:lnTo>
                    <a:pt x="7145" y="767"/>
                  </a:lnTo>
                  <a:lnTo>
                    <a:pt x="7135" y="766"/>
                  </a:lnTo>
                  <a:lnTo>
                    <a:pt x="7127" y="765"/>
                  </a:lnTo>
                  <a:lnTo>
                    <a:pt x="7122" y="765"/>
                  </a:lnTo>
                  <a:lnTo>
                    <a:pt x="7117" y="766"/>
                  </a:lnTo>
                  <a:lnTo>
                    <a:pt x="7106" y="767"/>
                  </a:lnTo>
                  <a:lnTo>
                    <a:pt x="7098" y="770"/>
                  </a:lnTo>
                  <a:lnTo>
                    <a:pt x="7091" y="773"/>
                  </a:lnTo>
                  <a:lnTo>
                    <a:pt x="7085" y="776"/>
                  </a:lnTo>
                  <a:lnTo>
                    <a:pt x="7080" y="780"/>
                  </a:lnTo>
                  <a:lnTo>
                    <a:pt x="7076" y="785"/>
                  </a:lnTo>
                  <a:lnTo>
                    <a:pt x="7072" y="789"/>
                  </a:lnTo>
                  <a:lnTo>
                    <a:pt x="7070" y="794"/>
                  </a:lnTo>
                  <a:lnTo>
                    <a:pt x="7067" y="800"/>
                  </a:lnTo>
                  <a:lnTo>
                    <a:pt x="7064" y="809"/>
                  </a:lnTo>
                  <a:lnTo>
                    <a:pt x="7061" y="820"/>
                  </a:lnTo>
                  <a:lnTo>
                    <a:pt x="7059" y="832"/>
                  </a:lnTo>
                  <a:lnTo>
                    <a:pt x="7057" y="847"/>
                  </a:lnTo>
                  <a:lnTo>
                    <a:pt x="7057" y="864"/>
                  </a:lnTo>
                  <a:lnTo>
                    <a:pt x="7057" y="884"/>
                  </a:lnTo>
                  <a:lnTo>
                    <a:pt x="7059" y="906"/>
                  </a:lnTo>
                  <a:lnTo>
                    <a:pt x="7125" y="1570"/>
                  </a:lnTo>
                  <a:lnTo>
                    <a:pt x="7127" y="1585"/>
                  </a:lnTo>
                  <a:lnTo>
                    <a:pt x="7130" y="1601"/>
                  </a:lnTo>
                  <a:lnTo>
                    <a:pt x="7132" y="1610"/>
                  </a:lnTo>
                  <a:lnTo>
                    <a:pt x="7135" y="1620"/>
                  </a:lnTo>
                  <a:lnTo>
                    <a:pt x="7138" y="1629"/>
                  </a:lnTo>
                  <a:lnTo>
                    <a:pt x="7141" y="1638"/>
                  </a:lnTo>
                  <a:lnTo>
                    <a:pt x="7147" y="1647"/>
                  </a:lnTo>
                  <a:lnTo>
                    <a:pt x="7152" y="1655"/>
                  </a:lnTo>
                  <a:lnTo>
                    <a:pt x="7158" y="1662"/>
                  </a:lnTo>
                  <a:lnTo>
                    <a:pt x="7164" y="1668"/>
                  </a:lnTo>
                  <a:lnTo>
                    <a:pt x="7172" y="1674"/>
                  </a:lnTo>
                  <a:lnTo>
                    <a:pt x="7181" y="1678"/>
                  </a:lnTo>
                  <a:lnTo>
                    <a:pt x="7190" y="1680"/>
                  </a:lnTo>
                  <a:lnTo>
                    <a:pt x="7200" y="1681"/>
                  </a:lnTo>
                  <a:lnTo>
                    <a:pt x="7204" y="1681"/>
                  </a:lnTo>
                  <a:lnTo>
                    <a:pt x="7208" y="1680"/>
                  </a:lnTo>
                  <a:lnTo>
                    <a:pt x="7216" y="1679"/>
                  </a:lnTo>
                  <a:lnTo>
                    <a:pt x="7223" y="1678"/>
                  </a:lnTo>
                  <a:lnTo>
                    <a:pt x="7229" y="1675"/>
                  </a:lnTo>
                  <a:lnTo>
                    <a:pt x="7235" y="1672"/>
                  </a:lnTo>
                  <a:lnTo>
                    <a:pt x="7242" y="1667"/>
                  </a:lnTo>
                  <a:lnTo>
                    <a:pt x="7247" y="1663"/>
                  </a:lnTo>
                  <a:lnTo>
                    <a:pt x="7251" y="1658"/>
                  </a:lnTo>
                  <a:lnTo>
                    <a:pt x="7255" y="1652"/>
                  </a:lnTo>
                  <a:lnTo>
                    <a:pt x="7260" y="1644"/>
                  </a:lnTo>
                  <a:lnTo>
                    <a:pt x="7263" y="1633"/>
                  </a:lnTo>
                  <a:lnTo>
                    <a:pt x="7266" y="1623"/>
                  </a:lnTo>
                  <a:lnTo>
                    <a:pt x="7268" y="1611"/>
                  </a:lnTo>
                  <a:lnTo>
                    <a:pt x="7270" y="1599"/>
                  </a:lnTo>
                  <a:lnTo>
                    <a:pt x="7270" y="1586"/>
                  </a:lnTo>
                  <a:lnTo>
                    <a:pt x="7270" y="1571"/>
                  </a:lnTo>
                  <a:lnTo>
                    <a:pt x="7269" y="1556"/>
                  </a:lnTo>
                  <a:lnTo>
                    <a:pt x="7203" y="891"/>
                  </a:lnTo>
                  <a:close/>
                  <a:moveTo>
                    <a:pt x="10336" y="1145"/>
                  </a:moveTo>
                  <a:lnTo>
                    <a:pt x="10329" y="1143"/>
                  </a:lnTo>
                  <a:lnTo>
                    <a:pt x="10323" y="1141"/>
                  </a:lnTo>
                  <a:lnTo>
                    <a:pt x="10317" y="1140"/>
                  </a:lnTo>
                  <a:lnTo>
                    <a:pt x="10311" y="1140"/>
                  </a:lnTo>
                  <a:lnTo>
                    <a:pt x="10304" y="1141"/>
                  </a:lnTo>
                  <a:lnTo>
                    <a:pt x="10296" y="1143"/>
                  </a:lnTo>
                  <a:lnTo>
                    <a:pt x="10289" y="1146"/>
                  </a:lnTo>
                  <a:lnTo>
                    <a:pt x="10283" y="1150"/>
                  </a:lnTo>
                  <a:lnTo>
                    <a:pt x="10277" y="1155"/>
                  </a:lnTo>
                  <a:lnTo>
                    <a:pt x="10271" y="1160"/>
                  </a:lnTo>
                  <a:lnTo>
                    <a:pt x="10264" y="1167"/>
                  </a:lnTo>
                  <a:lnTo>
                    <a:pt x="10259" y="1175"/>
                  </a:lnTo>
                  <a:lnTo>
                    <a:pt x="10249" y="1191"/>
                  </a:lnTo>
                  <a:lnTo>
                    <a:pt x="10240" y="1210"/>
                  </a:lnTo>
                  <a:lnTo>
                    <a:pt x="10231" y="1229"/>
                  </a:lnTo>
                  <a:lnTo>
                    <a:pt x="10224" y="1247"/>
                  </a:lnTo>
                  <a:lnTo>
                    <a:pt x="10005" y="1877"/>
                  </a:lnTo>
                  <a:lnTo>
                    <a:pt x="10000" y="1894"/>
                  </a:lnTo>
                  <a:lnTo>
                    <a:pt x="9996" y="1913"/>
                  </a:lnTo>
                  <a:lnTo>
                    <a:pt x="9994" y="1923"/>
                  </a:lnTo>
                  <a:lnTo>
                    <a:pt x="9993" y="1932"/>
                  </a:lnTo>
                  <a:lnTo>
                    <a:pt x="9993" y="1943"/>
                  </a:lnTo>
                  <a:lnTo>
                    <a:pt x="9993" y="1953"/>
                  </a:lnTo>
                  <a:lnTo>
                    <a:pt x="9994" y="1962"/>
                  </a:lnTo>
                  <a:lnTo>
                    <a:pt x="9996" y="1972"/>
                  </a:lnTo>
                  <a:lnTo>
                    <a:pt x="9999" y="1980"/>
                  </a:lnTo>
                  <a:lnTo>
                    <a:pt x="10003" y="1988"/>
                  </a:lnTo>
                  <a:lnTo>
                    <a:pt x="10010" y="1995"/>
                  </a:lnTo>
                  <a:lnTo>
                    <a:pt x="10016" y="2002"/>
                  </a:lnTo>
                  <a:lnTo>
                    <a:pt x="10025" y="2008"/>
                  </a:lnTo>
                  <a:lnTo>
                    <a:pt x="10035" y="2012"/>
                  </a:lnTo>
                  <a:lnTo>
                    <a:pt x="10042" y="2014"/>
                  </a:lnTo>
                  <a:lnTo>
                    <a:pt x="10047" y="2015"/>
                  </a:lnTo>
                  <a:lnTo>
                    <a:pt x="10053" y="2016"/>
                  </a:lnTo>
                  <a:lnTo>
                    <a:pt x="10058" y="2016"/>
                  </a:lnTo>
                  <a:lnTo>
                    <a:pt x="10067" y="2016"/>
                  </a:lnTo>
                  <a:lnTo>
                    <a:pt x="10076" y="2014"/>
                  </a:lnTo>
                  <a:lnTo>
                    <a:pt x="10083" y="2010"/>
                  </a:lnTo>
                  <a:lnTo>
                    <a:pt x="10090" y="2006"/>
                  </a:lnTo>
                  <a:lnTo>
                    <a:pt x="10097" y="2001"/>
                  </a:lnTo>
                  <a:lnTo>
                    <a:pt x="10103" y="1994"/>
                  </a:lnTo>
                  <a:lnTo>
                    <a:pt x="10110" y="1988"/>
                  </a:lnTo>
                  <a:lnTo>
                    <a:pt x="10115" y="1981"/>
                  </a:lnTo>
                  <a:lnTo>
                    <a:pt x="10124" y="1967"/>
                  </a:lnTo>
                  <a:lnTo>
                    <a:pt x="10132" y="1951"/>
                  </a:lnTo>
                  <a:lnTo>
                    <a:pt x="10138" y="1938"/>
                  </a:lnTo>
                  <a:lnTo>
                    <a:pt x="10143" y="1925"/>
                  </a:lnTo>
                  <a:lnTo>
                    <a:pt x="10361" y="1295"/>
                  </a:lnTo>
                  <a:lnTo>
                    <a:pt x="10369" y="1272"/>
                  </a:lnTo>
                  <a:lnTo>
                    <a:pt x="10374" y="1252"/>
                  </a:lnTo>
                  <a:lnTo>
                    <a:pt x="10378" y="1235"/>
                  </a:lnTo>
                  <a:lnTo>
                    <a:pt x="10379" y="1219"/>
                  </a:lnTo>
                  <a:lnTo>
                    <a:pt x="10380" y="1206"/>
                  </a:lnTo>
                  <a:lnTo>
                    <a:pt x="10379" y="1193"/>
                  </a:lnTo>
                  <a:lnTo>
                    <a:pt x="10377" y="1184"/>
                  </a:lnTo>
                  <a:lnTo>
                    <a:pt x="10374" y="1175"/>
                  </a:lnTo>
                  <a:lnTo>
                    <a:pt x="10370" y="1169"/>
                  </a:lnTo>
                  <a:lnTo>
                    <a:pt x="10365" y="1162"/>
                  </a:lnTo>
                  <a:lnTo>
                    <a:pt x="10360" y="1157"/>
                  </a:lnTo>
                  <a:lnTo>
                    <a:pt x="10355" y="1153"/>
                  </a:lnTo>
                  <a:lnTo>
                    <a:pt x="10345" y="1148"/>
                  </a:lnTo>
                  <a:lnTo>
                    <a:pt x="10336" y="1145"/>
                  </a:lnTo>
                  <a:close/>
                  <a:moveTo>
                    <a:pt x="13604" y="4347"/>
                  </a:moveTo>
                  <a:lnTo>
                    <a:pt x="13814" y="4137"/>
                  </a:lnTo>
                  <a:lnTo>
                    <a:pt x="13545" y="4260"/>
                  </a:lnTo>
                  <a:lnTo>
                    <a:pt x="13604" y="4347"/>
                  </a:lnTo>
                  <a:close/>
                  <a:moveTo>
                    <a:pt x="2513" y="4809"/>
                  </a:moveTo>
                  <a:lnTo>
                    <a:pt x="1585" y="4180"/>
                  </a:lnTo>
                  <a:lnTo>
                    <a:pt x="1466" y="4355"/>
                  </a:lnTo>
                  <a:lnTo>
                    <a:pt x="1263" y="4218"/>
                  </a:lnTo>
                  <a:lnTo>
                    <a:pt x="1652" y="3639"/>
                  </a:lnTo>
                  <a:lnTo>
                    <a:pt x="1856" y="3777"/>
                  </a:lnTo>
                  <a:lnTo>
                    <a:pt x="1738" y="3952"/>
                  </a:lnTo>
                  <a:lnTo>
                    <a:pt x="2667" y="4580"/>
                  </a:lnTo>
                  <a:lnTo>
                    <a:pt x="2513" y="4809"/>
                  </a:lnTo>
                  <a:close/>
                  <a:moveTo>
                    <a:pt x="3262" y="3848"/>
                  </a:moveTo>
                  <a:lnTo>
                    <a:pt x="2312" y="2862"/>
                  </a:lnTo>
                  <a:lnTo>
                    <a:pt x="2727" y="2460"/>
                  </a:lnTo>
                  <a:lnTo>
                    <a:pt x="2898" y="2638"/>
                  </a:lnTo>
                  <a:lnTo>
                    <a:pt x="2682" y="2848"/>
                  </a:lnTo>
                  <a:lnTo>
                    <a:pt x="2888" y="3064"/>
                  </a:lnTo>
                  <a:lnTo>
                    <a:pt x="3093" y="2865"/>
                  </a:lnTo>
                  <a:lnTo>
                    <a:pt x="3263" y="3043"/>
                  </a:lnTo>
                  <a:lnTo>
                    <a:pt x="3059" y="3242"/>
                  </a:lnTo>
                  <a:lnTo>
                    <a:pt x="3288" y="3479"/>
                  </a:lnTo>
                  <a:lnTo>
                    <a:pt x="3506" y="3269"/>
                  </a:lnTo>
                  <a:lnTo>
                    <a:pt x="3677" y="3447"/>
                  </a:lnTo>
                  <a:lnTo>
                    <a:pt x="3262" y="3848"/>
                  </a:lnTo>
                  <a:close/>
                  <a:moveTo>
                    <a:pt x="4534" y="2833"/>
                  </a:moveTo>
                  <a:lnTo>
                    <a:pt x="4507" y="2849"/>
                  </a:lnTo>
                  <a:lnTo>
                    <a:pt x="4480" y="2863"/>
                  </a:lnTo>
                  <a:lnTo>
                    <a:pt x="4454" y="2874"/>
                  </a:lnTo>
                  <a:lnTo>
                    <a:pt x="4428" y="2885"/>
                  </a:lnTo>
                  <a:lnTo>
                    <a:pt x="4403" y="2892"/>
                  </a:lnTo>
                  <a:lnTo>
                    <a:pt x="4379" y="2897"/>
                  </a:lnTo>
                  <a:lnTo>
                    <a:pt x="4367" y="2899"/>
                  </a:lnTo>
                  <a:lnTo>
                    <a:pt x="4355" y="2900"/>
                  </a:lnTo>
                  <a:lnTo>
                    <a:pt x="4343" y="2901"/>
                  </a:lnTo>
                  <a:lnTo>
                    <a:pt x="4331" y="2901"/>
                  </a:lnTo>
                  <a:lnTo>
                    <a:pt x="4311" y="2900"/>
                  </a:lnTo>
                  <a:lnTo>
                    <a:pt x="4292" y="2898"/>
                  </a:lnTo>
                  <a:lnTo>
                    <a:pt x="4272" y="2895"/>
                  </a:lnTo>
                  <a:lnTo>
                    <a:pt x="4254" y="2889"/>
                  </a:lnTo>
                  <a:lnTo>
                    <a:pt x="4235" y="2882"/>
                  </a:lnTo>
                  <a:lnTo>
                    <a:pt x="4217" y="2874"/>
                  </a:lnTo>
                  <a:lnTo>
                    <a:pt x="4199" y="2864"/>
                  </a:lnTo>
                  <a:lnTo>
                    <a:pt x="4182" y="2852"/>
                  </a:lnTo>
                  <a:lnTo>
                    <a:pt x="4164" y="2840"/>
                  </a:lnTo>
                  <a:lnTo>
                    <a:pt x="4148" y="2826"/>
                  </a:lnTo>
                  <a:lnTo>
                    <a:pt x="4131" y="2809"/>
                  </a:lnTo>
                  <a:lnTo>
                    <a:pt x="4114" y="2791"/>
                  </a:lnTo>
                  <a:lnTo>
                    <a:pt x="4098" y="2773"/>
                  </a:lnTo>
                  <a:lnTo>
                    <a:pt x="4082" y="2752"/>
                  </a:lnTo>
                  <a:lnTo>
                    <a:pt x="4066" y="2729"/>
                  </a:lnTo>
                  <a:lnTo>
                    <a:pt x="4051" y="2705"/>
                  </a:lnTo>
                  <a:lnTo>
                    <a:pt x="3711" y="2160"/>
                  </a:lnTo>
                  <a:lnTo>
                    <a:pt x="3700" y="2142"/>
                  </a:lnTo>
                  <a:lnTo>
                    <a:pt x="3691" y="2125"/>
                  </a:lnTo>
                  <a:lnTo>
                    <a:pt x="3681" y="2107"/>
                  </a:lnTo>
                  <a:lnTo>
                    <a:pt x="3672" y="2091"/>
                  </a:lnTo>
                  <a:lnTo>
                    <a:pt x="3665" y="2073"/>
                  </a:lnTo>
                  <a:lnTo>
                    <a:pt x="3658" y="2057"/>
                  </a:lnTo>
                  <a:lnTo>
                    <a:pt x="3651" y="2040"/>
                  </a:lnTo>
                  <a:lnTo>
                    <a:pt x="3646" y="2024"/>
                  </a:lnTo>
                  <a:lnTo>
                    <a:pt x="3641" y="2008"/>
                  </a:lnTo>
                  <a:lnTo>
                    <a:pt x="3637" y="1992"/>
                  </a:lnTo>
                  <a:lnTo>
                    <a:pt x="3634" y="1977"/>
                  </a:lnTo>
                  <a:lnTo>
                    <a:pt x="3632" y="1961"/>
                  </a:lnTo>
                  <a:lnTo>
                    <a:pt x="3631" y="1946"/>
                  </a:lnTo>
                  <a:lnTo>
                    <a:pt x="3630" y="1930"/>
                  </a:lnTo>
                  <a:lnTo>
                    <a:pt x="3630" y="1916"/>
                  </a:lnTo>
                  <a:lnTo>
                    <a:pt x="3630" y="1901"/>
                  </a:lnTo>
                  <a:lnTo>
                    <a:pt x="3632" y="1883"/>
                  </a:lnTo>
                  <a:lnTo>
                    <a:pt x="3635" y="1865"/>
                  </a:lnTo>
                  <a:lnTo>
                    <a:pt x="3639" y="1846"/>
                  </a:lnTo>
                  <a:lnTo>
                    <a:pt x="3644" y="1830"/>
                  </a:lnTo>
                  <a:lnTo>
                    <a:pt x="3651" y="1812"/>
                  </a:lnTo>
                  <a:lnTo>
                    <a:pt x="3659" y="1796"/>
                  </a:lnTo>
                  <a:lnTo>
                    <a:pt x="3668" y="1780"/>
                  </a:lnTo>
                  <a:lnTo>
                    <a:pt x="3678" y="1764"/>
                  </a:lnTo>
                  <a:lnTo>
                    <a:pt x="3689" y="1748"/>
                  </a:lnTo>
                  <a:lnTo>
                    <a:pt x="3702" y="1734"/>
                  </a:lnTo>
                  <a:lnTo>
                    <a:pt x="3715" y="1718"/>
                  </a:lnTo>
                  <a:lnTo>
                    <a:pt x="3731" y="1704"/>
                  </a:lnTo>
                  <a:lnTo>
                    <a:pt x="3746" y="1690"/>
                  </a:lnTo>
                  <a:lnTo>
                    <a:pt x="3764" y="1677"/>
                  </a:lnTo>
                  <a:lnTo>
                    <a:pt x="3782" y="1663"/>
                  </a:lnTo>
                  <a:lnTo>
                    <a:pt x="3802" y="1651"/>
                  </a:lnTo>
                  <a:lnTo>
                    <a:pt x="3816" y="1642"/>
                  </a:lnTo>
                  <a:lnTo>
                    <a:pt x="3832" y="1633"/>
                  </a:lnTo>
                  <a:lnTo>
                    <a:pt x="3847" y="1625"/>
                  </a:lnTo>
                  <a:lnTo>
                    <a:pt x="3862" y="1619"/>
                  </a:lnTo>
                  <a:lnTo>
                    <a:pt x="3877" y="1613"/>
                  </a:lnTo>
                  <a:lnTo>
                    <a:pt x="3892" y="1607"/>
                  </a:lnTo>
                  <a:lnTo>
                    <a:pt x="3906" y="1602"/>
                  </a:lnTo>
                  <a:lnTo>
                    <a:pt x="3921" y="1598"/>
                  </a:lnTo>
                  <a:lnTo>
                    <a:pt x="3935" y="1595"/>
                  </a:lnTo>
                  <a:lnTo>
                    <a:pt x="3949" y="1593"/>
                  </a:lnTo>
                  <a:lnTo>
                    <a:pt x="3964" y="1592"/>
                  </a:lnTo>
                  <a:lnTo>
                    <a:pt x="3977" y="1591"/>
                  </a:lnTo>
                  <a:lnTo>
                    <a:pt x="3991" y="1591"/>
                  </a:lnTo>
                  <a:lnTo>
                    <a:pt x="4004" y="1591"/>
                  </a:lnTo>
                  <a:lnTo>
                    <a:pt x="4018" y="1593"/>
                  </a:lnTo>
                  <a:lnTo>
                    <a:pt x="4031" y="1595"/>
                  </a:lnTo>
                  <a:lnTo>
                    <a:pt x="4044" y="1597"/>
                  </a:lnTo>
                  <a:lnTo>
                    <a:pt x="4057" y="1601"/>
                  </a:lnTo>
                  <a:lnTo>
                    <a:pt x="4069" y="1605"/>
                  </a:lnTo>
                  <a:lnTo>
                    <a:pt x="4082" y="1610"/>
                  </a:lnTo>
                  <a:lnTo>
                    <a:pt x="4094" y="1616"/>
                  </a:lnTo>
                  <a:lnTo>
                    <a:pt x="4105" y="1623"/>
                  </a:lnTo>
                  <a:lnTo>
                    <a:pt x="4117" y="1630"/>
                  </a:lnTo>
                  <a:lnTo>
                    <a:pt x="4128" y="1637"/>
                  </a:lnTo>
                  <a:lnTo>
                    <a:pt x="4139" y="1647"/>
                  </a:lnTo>
                  <a:lnTo>
                    <a:pt x="4150" y="1656"/>
                  </a:lnTo>
                  <a:lnTo>
                    <a:pt x="4160" y="1665"/>
                  </a:lnTo>
                  <a:lnTo>
                    <a:pt x="4170" y="1677"/>
                  </a:lnTo>
                  <a:lnTo>
                    <a:pt x="4180" y="1688"/>
                  </a:lnTo>
                  <a:lnTo>
                    <a:pt x="4190" y="1701"/>
                  </a:lnTo>
                  <a:lnTo>
                    <a:pt x="4198" y="1713"/>
                  </a:lnTo>
                  <a:lnTo>
                    <a:pt x="4207" y="1726"/>
                  </a:lnTo>
                  <a:lnTo>
                    <a:pt x="4300" y="1876"/>
                  </a:lnTo>
                  <a:lnTo>
                    <a:pt x="4076" y="2016"/>
                  </a:lnTo>
                  <a:lnTo>
                    <a:pt x="4004" y="1899"/>
                  </a:lnTo>
                  <a:lnTo>
                    <a:pt x="3999" y="1892"/>
                  </a:lnTo>
                  <a:lnTo>
                    <a:pt x="3993" y="1884"/>
                  </a:lnTo>
                  <a:lnTo>
                    <a:pt x="3987" y="1874"/>
                  </a:lnTo>
                  <a:lnTo>
                    <a:pt x="3978" y="1866"/>
                  </a:lnTo>
                  <a:lnTo>
                    <a:pt x="3970" y="1859"/>
                  </a:lnTo>
                  <a:lnTo>
                    <a:pt x="3962" y="1853"/>
                  </a:lnTo>
                  <a:lnTo>
                    <a:pt x="3958" y="1851"/>
                  </a:lnTo>
                  <a:lnTo>
                    <a:pt x="3954" y="1849"/>
                  </a:lnTo>
                  <a:lnTo>
                    <a:pt x="3948" y="1847"/>
                  </a:lnTo>
                  <a:lnTo>
                    <a:pt x="3944" y="1847"/>
                  </a:lnTo>
                  <a:lnTo>
                    <a:pt x="3938" y="1849"/>
                  </a:lnTo>
                  <a:lnTo>
                    <a:pt x="3931" y="1850"/>
                  </a:lnTo>
                  <a:lnTo>
                    <a:pt x="3924" y="1854"/>
                  </a:lnTo>
                  <a:lnTo>
                    <a:pt x="3916" y="1858"/>
                  </a:lnTo>
                  <a:lnTo>
                    <a:pt x="3907" y="1864"/>
                  </a:lnTo>
                  <a:lnTo>
                    <a:pt x="3901" y="1869"/>
                  </a:lnTo>
                  <a:lnTo>
                    <a:pt x="3896" y="1874"/>
                  </a:lnTo>
                  <a:lnTo>
                    <a:pt x="3893" y="1880"/>
                  </a:lnTo>
                  <a:lnTo>
                    <a:pt x="3891" y="1885"/>
                  </a:lnTo>
                  <a:lnTo>
                    <a:pt x="3891" y="1890"/>
                  </a:lnTo>
                  <a:lnTo>
                    <a:pt x="3891" y="1895"/>
                  </a:lnTo>
                  <a:lnTo>
                    <a:pt x="3891" y="1900"/>
                  </a:lnTo>
                  <a:lnTo>
                    <a:pt x="3894" y="1914"/>
                  </a:lnTo>
                  <a:lnTo>
                    <a:pt x="3899" y="1929"/>
                  </a:lnTo>
                  <a:lnTo>
                    <a:pt x="3906" y="1946"/>
                  </a:lnTo>
                  <a:lnTo>
                    <a:pt x="3914" y="1962"/>
                  </a:lnTo>
                  <a:lnTo>
                    <a:pt x="3934" y="1999"/>
                  </a:lnTo>
                  <a:lnTo>
                    <a:pt x="3955" y="2033"/>
                  </a:lnTo>
                  <a:lnTo>
                    <a:pt x="4284" y="2562"/>
                  </a:lnTo>
                  <a:lnTo>
                    <a:pt x="4302" y="2588"/>
                  </a:lnTo>
                  <a:lnTo>
                    <a:pt x="4318" y="2608"/>
                  </a:lnTo>
                  <a:lnTo>
                    <a:pt x="4331" y="2624"/>
                  </a:lnTo>
                  <a:lnTo>
                    <a:pt x="4343" y="2635"/>
                  </a:lnTo>
                  <a:lnTo>
                    <a:pt x="4353" y="2642"/>
                  </a:lnTo>
                  <a:lnTo>
                    <a:pt x="4361" y="2646"/>
                  </a:lnTo>
                  <a:lnTo>
                    <a:pt x="4367" y="2649"/>
                  </a:lnTo>
                  <a:lnTo>
                    <a:pt x="4372" y="2650"/>
                  </a:lnTo>
                  <a:lnTo>
                    <a:pt x="4378" y="2649"/>
                  </a:lnTo>
                  <a:lnTo>
                    <a:pt x="4383" y="2646"/>
                  </a:lnTo>
                  <a:lnTo>
                    <a:pt x="4390" y="2644"/>
                  </a:lnTo>
                  <a:lnTo>
                    <a:pt x="4397" y="2639"/>
                  </a:lnTo>
                  <a:lnTo>
                    <a:pt x="4403" y="2635"/>
                  </a:lnTo>
                  <a:lnTo>
                    <a:pt x="4410" y="2630"/>
                  </a:lnTo>
                  <a:lnTo>
                    <a:pt x="4414" y="2626"/>
                  </a:lnTo>
                  <a:lnTo>
                    <a:pt x="4416" y="2622"/>
                  </a:lnTo>
                  <a:lnTo>
                    <a:pt x="4419" y="2616"/>
                  </a:lnTo>
                  <a:lnTo>
                    <a:pt x="4420" y="2610"/>
                  </a:lnTo>
                  <a:lnTo>
                    <a:pt x="4421" y="2603"/>
                  </a:lnTo>
                  <a:lnTo>
                    <a:pt x="4421" y="2595"/>
                  </a:lnTo>
                  <a:lnTo>
                    <a:pt x="4420" y="2586"/>
                  </a:lnTo>
                  <a:lnTo>
                    <a:pt x="4418" y="2576"/>
                  </a:lnTo>
                  <a:lnTo>
                    <a:pt x="4414" y="2565"/>
                  </a:lnTo>
                  <a:lnTo>
                    <a:pt x="4409" y="2552"/>
                  </a:lnTo>
                  <a:lnTo>
                    <a:pt x="4401" y="2538"/>
                  </a:lnTo>
                  <a:lnTo>
                    <a:pt x="4392" y="2522"/>
                  </a:lnTo>
                  <a:lnTo>
                    <a:pt x="4320" y="2406"/>
                  </a:lnTo>
                  <a:lnTo>
                    <a:pt x="4543" y="2266"/>
                  </a:lnTo>
                  <a:lnTo>
                    <a:pt x="4644" y="2427"/>
                  </a:lnTo>
                  <a:lnTo>
                    <a:pt x="4653" y="2443"/>
                  </a:lnTo>
                  <a:lnTo>
                    <a:pt x="4661" y="2457"/>
                  </a:lnTo>
                  <a:lnTo>
                    <a:pt x="4669" y="2472"/>
                  </a:lnTo>
                  <a:lnTo>
                    <a:pt x="4675" y="2486"/>
                  </a:lnTo>
                  <a:lnTo>
                    <a:pt x="4681" y="2501"/>
                  </a:lnTo>
                  <a:lnTo>
                    <a:pt x="4686" y="2515"/>
                  </a:lnTo>
                  <a:lnTo>
                    <a:pt x="4690" y="2530"/>
                  </a:lnTo>
                  <a:lnTo>
                    <a:pt x="4693" y="2543"/>
                  </a:lnTo>
                  <a:lnTo>
                    <a:pt x="4695" y="2557"/>
                  </a:lnTo>
                  <a:lnTo>
                    <a:pt x="4697" y="2571"/>
                  </a:lnTo>
                  <a:lnTo>
                    <a:pt x="4698" y="2584"/>
                  </a:lnTo>
                  <a:lnTo>
                    <a:pt x="4698" y="2598"/>
                  </a:lnTo>
                  <a:lnTo>
                    <a:pt x="4697" y="2611"/>
                  </a:lnTo>
                  <a:lnTo>
                    <a:pt x="4696" y="2624"/>
                  </a:lnTo>
                  <a:lnTo>
                    <a:pt x="4694" y="2637"/>
                  </a:lnTo>
                  <a:lnTo>
                    <a:pt x="4691" y="2650"/>
                  </a:lnTo>
                  <a:lnTo>
                    <a:pt x="4687" y="2662"/>
                  </a:lnTo>
                  <a:lnTo>
                    <a:pt x="4683" y="2674"/>
                  </a:lnTo>
                  <a:lnTo>
                    <a:pt x="4677" y="2687"/>
                  </a:lnTo>
                  <a:lnTo>
                    <a:pt x="4671" y="2699"/>
                  </a:lnTo>
                  <a:lnTo>
                    <a:pt x="4664" y="2712"/>
                  </a:lnTo>
                  <a:lnTo>
                    <a:pt x="4656" y="2723"/>
                  </a:lnTo>
                  <a:lnTo>
                    <a:pt x="4648" y="2734"/>
                  </a:lnTo>
                  <a:lnTo>
                    <a:pt x="4639" y="2746"/>
                  </a:lnTo>
                  <a:lnTo>
                    <a:pt x="4628" y="2757"/>
                  </a:lnTo>
                  <a:lnTo>
                    <a:pt x="4617" y="2769"/>
                  </a:lnTo>
                  <a:lnTo>
                    <a:pt x="4605" y="2780"/>
                  </a:lnTo>
                  <a:lnTo>
                    <a:pt x="4592" y="2791"/>
                  </a:lnTo>
                  <a:lnTo>
                    <a:pt x="4579" y="2802"/>
                  </a:lnTo>
                  <a:lnTo>
                    <a:pt x="4564" y="2812"/>
                  </a:lnTo>
                  <a:lnTo>
                    <a:pt x="4550" y="2822"/>
                  </a:lnTo>
                  <a:lnTo>
                    <a:pt x="4534" y="2833"/>
                  </a:lnTo>
                  <a:close/>
                  <a:moveTo>
                    <a:pt x="5806" y="2217"/>
                  </a:moveTo>
                  <a:lnTo>
                    <a:pt x="5487" y="1660"/>
                  </a:lnTo>
                  <a:lnTo>
                    <a:pt x="5692" y="2256"/>
                  </a:lnTo>
                  <a:lnTo>
                    <a:pt x="5453" y="2339"/>
                  </a:lnTo>
                  <a:lnTo>
                    <a:pt x="5007" y="1043"/>
                  </a:lnTo>
                  <a:lnTo>
                    <a:pt x="5321" y="935"/>
                  </a:lnTo>
                  <a:lnTo>
                    <a:pt x="5635" y="1477"/>
                  </a:lnTo>
                  <a:lnTo>
                    <a:pt x="5435" y="895"/>
                  </a:lnTo>
                  <a:lnTo>
                    <a:pt x="5685" y="808"/>
                  </a:lnTo>
                  <a:lnTo>
                    <a:pt x="6130" y="2104"/>
                  </a:lnTo>
                  <a:lnTo>
                    <a:pt x="5806" y="2217"/>
                  </a:lnTo>
                  <a:close/>
                  <a:moveTo>
                    <a:pt x="7231" y="1916"/>
                  </a:moveTo>
                  <a:lnTo>
                    <a:pt x="7216" y="1917"/>
                  </a:lnTo>
                  <a:lnTo>
                    <a:pt x="7201" y="1918"/>
                  </a:lnTo>
                  <a:lnTo>
                    <a:pt x="7186" y="1919"/>
                  </a:lnTo>
                  <a:lnTo>
                    <a:pt x="7172" y="1919"/>
                  </a:lnTo>
                  <a:lnTo>
                    <a:pt x="7154" y="1919"/>
                  </a:lnTo>
                  <a:lnTo>
                    <a:pt x="7136" y="1918"/>
                  </a:lnTo>
                  <a:lnTo>
                    <a:pt x="7120" y="1916"/>
                  </a:lnTo>
                  <a:lnTo>
                    <a:pt x="7103" y="1914"/>
                  </a:lnTo>
                  <a:lnTo>
                    <a:pt x="7088" y="1911"/>
                  </a:lnTo>
                  <a:lnTo>
                    <a:pt x="7072" y="1908"/>
                  </a:lnTo>
                  <a:lnTo>
                    <a:pt x="7058" y="1903"/>
                  </a:lnTo>
                  <a:lnTo>
                    <a:pt x="7043" y="1898"/>
                  </a:lnTo>
                  <a:lnTo>
                    <a:pt x="7029" y="1893"/>
                  </a:lnTo>
                  <a:lnTo>
                    <a:pt x="7016" y="1887"/>
                  </a:lnTo>
                  <a:lnTo>
                    <a:pt x="7003" y="1880"/>
                  </a:lnTo>
                  <a:lnTo>
                    <a:pt x="6991" y="1872"/>
                  </a:lnTo>
                  <a:lnTo>
                    <a:pt x="6980" y="1865"/>
                  </a:lnTo>
                  <a:lnTo>
                    <a:pt x="6968" y="1856"/>
                  </a:lnTo>
                  <a:lnTo>
                    <a:pt x="6957" y="1846"/>
                  </a:lnTo>
                  <a:lnTo>
                    <a:pt x="6948" y="1836"/>
                  </a:lnTo>
                  <a:lnTo>
                    <a:pt x="6937" y="1826"/>
                  </a:lnTo>
                  <a:lnTo>
                    <a:pt x="6928" y="1814"/>
                  </a:lnTo>
                  <a:lnTo>
                    <a:pt x="6920" y="1803"/>
                  </a:lnTo>
                  <a:lnTo>
                    <a:pt x="6911" y="1791"/>
                  </a:lnTo>
                  <a:lnTo>
                    <a:pt x="6903" y="1777"/>
                  </a:lnTo>
                  <a:lnTo>
                    <a:pt x="6896" y="1763"/>
                  </a:lnTo>
                  <a:lnTo>
                    <a:pt x="6890" y="1748"/>
                  </a:lnTo>
                  <a:lnTo>
                    <a:pt x="6884" y="1733"/>
                  </a:lnTo>
                  <a:lnTo>
                    <a:pt x="6877" y="1717"/>
                  </a:lnTo>
                  <a:lnTo>
                    <a:pt x="6872" y="1701"/>
                  </a:lnTo>
                  <a:lnTo>
                    <a:pt x="6867" y="1683"/>
                  </a:lnTo>
                  <a:lnTo>
                    <a:pt x="6863" y="1665"/>
                  </a:lnTo>
                  <a:lnTo>
                    <a:pt x="6859" y="1647"/>
                  </a:lnTo>
                  <a:lnTo>
                    <a:pt x="6856" y="1628"/>
                  </a:lnTo>
                  <a:lnTo>
                    <a:pt x="6854" y="1607"/>
                  </a:lnTo>
                  <a:lnTo>
                    <a:pt x="6851" y="1587"/>
                  </a:lnTo>
                  <a:lnTo>
                    <a:pt x="6788" y="947"/>
                  </a:lnTo>
                  <a:lnTo>
                    <a:pt x="6785" y="918"/>
                  </a:lnTo>
                  <a:lnTo>
                    <a:pt x="6783" y="891"/>
                  </a:lnTo>
                  <a:lnTo>
                    <a:pt x="6783" y="864"/>
                  </a:lnTo>
                  <a:lnTo>
                    <a:pt x="6785" y="839"/>
                  </a:lnTo>
                  <a:lnTo>
                    <a:pt x="6788" y="816"/>
                  </a:lnTo>
                  <a:lnTo>
                    <a:pt x="6791" y="793"/>
                  </a:lnTo>
                  <a:lnTo>
                    <a:pt x="6795" y="771"/>
                  </a:lnTo>
                  <a:lnTo>
                    <a:pt x="6800" y="751"/>
                  </a:lnTo>
                  <a:lnTo>
                    <a:pt x="6806" y="732"/>
                  </a:lnTo>
                  <a:lnTo>
                    <a:pt x="6812" y="714"/>
                  </a:lnTo>
                  <a:lnTo>
                    <a:pt x="6821" y="697"/>
                  </a:lnTo>
                  <a:lnTo>
                    <a:pt x="6829" y="681"/>
                  </a:lnTo>
                  <a:lnTo>
                    <a:pt x="6838" y="666"/>
                  </a:lnTo>
                  <a:lnTo>
                    <a:pt x="6848" y="652"/>
                  </a:lnTo>
                  <a:lnTo>
                    <a:pt x="6859" y="639"/>
                  </a:lnTo>
                  <a:lnTo>
                    <a:pt x="6870" y="626"/>
                  </a:lnTo>
                  <a:lnTo>
                    <a:pt x="6881" y="615"/>
                  </a:lnTo>
                  <a:lnTo>
                    <a:pt x="6894" y="604"/>
                  </a:lnTo>
                  <a:lnTo>
                    <a:pt x="6906" y="595"/>
                  </a:lnTo>
                  <a:lnTo>
                    <a:pt x="6920" y="586"/>
                  </a:lnTo>
                  <a:lnTo>
                    <a:pt x="6933" y="578"/>
                  </a:lnTo>
                  <a:lnTo>
                    <a:pt x="6946" y="570"/>
                  </a:lnTo>
                  <a:lnTo>
                    <a:pt x="6961" y="564"/>
                  </a:lnTo>
                  <a:lnTo>
                    <a:pt x="6975" y="558"/>
                  </a:lnTo>
                  <a:lnTo>
                    <a:pt x="6990" y="553"/>
                  </a:lnTo>
                  <a:lnTo>
                    <a:pt x="7004" y="548"/>
                  </a:lnTo>
                  <a:lnTo>
                    <a:pt x="7019" y="543"/>
                  </a:lnTo>
                  <a:lnTo>
                    <a:pt x="7034" y="540"/>
                  </a:lnTo>
                  <a:lnTo>
                    <a:pt x="7064" y="534"/>
                  </a:lnTo>
                  <a:lnTo>
                    <a:pt x="7094" y="531"/>
                  </a:lnTo>
                  <a:lnTo>
                    <a:pt x="7116" y="529"/>
                  </a:lnTo>
                  <a:lnTo>
                    <a:pt x="7136" y="528"/>
                  </a:lnTo>
                  <a:lnTo>
                    <a:pt x="7157" y="528"/>
                  </a:lnTo>
                  <a:lnTo>
                    <a:pt x="7177" y="528"/>
                  </a:lnTo>
                  <a:lnTo>
                    <a:pt x="7195" y="529"/>
                  </a:lnTo>
                  <a:lnTo>
                    <a:pt x="7214" y="531"/>
                  </a:lnTo>
                  <a:lnTo>
                    <a:pt x="7231" y="534"/>
                  </a:lnTo>
                  <a:lnTo>
                    <a:pt x="7249" y="537"/>
                  </a:lnTo>
                  <a:lnTo>
                    <a:pt x="7265" y="542"/>
                  </a:lnTo>
                  <a:lnTo>
                    <a:pt x="7281" y="546"/>
                  </a:lnTo>
                  <a:lnTo>
                    <a:pt x="7296" y="553"/>
                  </a:lnTo>
                  <a:lnTo>
                    <a:pt x="7311" y="560"/>
                  </a:lnTo>
                  <a:lnTo>
                    <a:pt x="7325" y="567"/>
                  </a:lnTo>
                  <a:lnTo>
                    <a:pt x="7339" y="575"/>
                  </a:lnTo>
                  <a:lnTo>
                    <a:pt x="7351" y="585"/>
                  </a:lnTo>
                  <a:lnTo>
                    <a:pt x="7363" y="594"/>
                  </a:lnTo>
                  <a:lnTo>
                    <a:pt x="7375" y="604"/>
                  </a:lnTo>
                  <a:lnTo>
                    <a:pt x="7386" y="616"/>
                  </a:lnTo>
                  <a:lnTo>
                    <a:pt x="7396" y="628"/>
                  </a:lnTo>
                  <a:lnTo>
                    <a:pt x="7406" y="641"/>
                  </a:lnTo>
                  <a:lnTo>
                    <a:pt x="7415" y="655"/>
                  </a:lnTo>
                  <a:lnTo>
                    <a:pt x="7424" y="670"/>
                  </a:lnTo>
                  <a:lnTo>
                    <a:pt x="7431" y="685"/>
                  </a:lnTo>
                  <a:lnTo>
                    <a:pt x="7439" y="701"/>
                  </a:lnTo>
                  <a:lnTo>
                    <a:pt x="7446" y="718"/>
                  </a:lnTo>
                  <a:lnTo>
                    <a:pt x="7452" y="736"/>
                  </a:lnTo>
                  <a:lnTo>
                    <a:pt x="7457" y="755"/>
                  </a:lnTo>
                  <a:lnTo>
                    <a:pt x="7462" y="773"/>
                  </a:lnTo>
                  <a:lnTo>
                    <a:pt x="7466" y="794"/>
                  </a:lnTo>
                  <a:lnTo>
                    <a:pt x="7471" y="815"/>
                  </a:lnTo>
                  <a:lnTo>
                    <a:pt x="7474" y="836"/>
                  </a:lnTo>
                  <a:lnTo>
                    <a:pt x="7476" y="859"/>
                  </a:lnTo>
                  <a:lnTo>
                    <a:pt x="7540" y="1499"/>
                  </a:lnTo>
                  <a:lnTo>
                    <a:pt x="7542" y="1522"/>
                  </a:lnTo>
                  <a:lnTo>
                    <a:pt x="7543" y="1545"/>
                  </a:lnTo>
                  <a:lnTo>
                    <a:pt x="7543" y="1567"/>
                  </a:lnTo>
                  <a:lnTo>
                    <a:pt x="7543" y="1589"/>
                  </a:lnTo>
                  <a:lnTo>
                    <a:pt x="7542" y="1609"/>
                  </a:lnTo>
                  <a:lnTo>
                    <a:pt x="7540" y="1629"/>
                  </a:lnTo>
                  <a:lnTo>
                    <a:pt x="7538" y="1649"/>
                  </a:lnTo>
                  <a:lnTo>
                    <a:pt x="7535" y="1667"/>
                  </a:lnTo>
                  <a:lnTo>
                    <a:pt x="7530" y="1686"/>
                  </a:lnTo>
                  <a:lnTo>
                    <a:pt x="7525" y="1703"/>
                  </a:lnTo>
                  <a:lnTo>
                    <a:pt x="7520" y="1720"/>
                  </a:lnTo>
                  <a:lnTo>
                    <a:pt x="7514" y="1736"/>
                  </a:lnTo>
                  <a:lnTo>
                    <a:pt x="7507" y="1751"/>
                  </a:lnTo>
                  <a:lnTo>
                    <a:pt x="7498" y="1766"/>
                  </a:lnTo>
                  <a:lnTo>
                    <a:pt x="7490" y="1780"/>
                  </a:lnTo>
                  <a:lnTo>
                    <a:pt x="7481" y="1794"/>
                  </a:lnTo>
                  <a:lnTo>
                    <a:pt x="7471" y="1806"/>
                  </a:lnTo>
                  <a:lnTo>
                    <a:pt x="7460" y="1818"/>
                  </a:lnTo>
                  <a:lnTo>
                    <a:pt x="7449" y="1830"/>
                  </a:lnTo>
                  <a:lnTo>
                    <a:pt x="7437" y="1840"/>
                  </a:lnTo>
                  <a:lnTo>
                    <a:pt x="7423" y="1851"/>
                  </a:lnTo>
                  <a:lnTo>
                    <a:pt x="7410" y="1860"/>
                  </a:lnTo>
                  <a:lnTo>
                    <a:pt x="7395" y="1868"/>
                  </a:lnTo>
                  <a:lnTo>
                    <a:pt x="7380" y="1876"/>
                  </a:lnTo>
                  <a:lnTo>
                    <a:pt x="7364" y="1884"/>
                  </a:lnTo>
                  <a:lnTo>
                    <a:pt x="7347" y="1890"/>
                  </a:lnTo>
                  <a:lnTo>
                    <a:pt x="7330" y="1896"/>
                  </a:lnTo>
                  <a:lnTo>
                    <a:pt x="7312" y="1901"/>
                  </a:lnTo>
                  <a:lnTo>
                    <a:pt x="7293" y="1906"/>
                  </a:lnTo>
                  <a:lnTo>
                    <a:pt x="7273" y="1910"/>
                  </a:lnTo>
                  <a:lnTo>
                    <a:pt x="7253" y="1913"/>
                  </a:lnTo>
                  <a:lnTo>
                    <a:pt x="7231" y="1916"/>
                  </a:lnTo>
                  <a:close/>
                  <a:moveTo>
                    <a:pt x="8921" y="1952"/>
                  </a:moveTo>
                  <a:lnTo>
                    <a:pt x="8356" y="1886"/>
                  </a:lnTo>
                  <a:lnTo>
                    <a:pt x="8514" y="525"/>
                  </a:lnTo>
                  <a:lnTo>
                    <a:pt x="8786" y="556"/>
                  </a:lnTo>
                  <a:lnTo>
                    <a:pt x="8657" y="1673"/>
                  </a:lnTo>
                  <a:lnTo>
                    <a:pt x="8950" y="1707"/>
                  </a:lnTo>
                  <a:lnTo>
                    <a:pt x="8921" y="1952"/>
                  </a:lnTo>
                  <a:close/>
                  <a:moveTo>
                    <a:pt x="10622" y="1381"/>
                  </a:moveTo>
                  <a:lnTo>
                    <a:pt x="10412" y="1987"/>
                  </a:lnTo>
                  <a:lnTo>
                    <a:pt x="10400" y="2020"/>
                  </a:lnTo>
                  <a:lnTo>
                    <a:pt x="10386" y="2051"/>
                  </a:lnTo>
                  <a:lnTo>
                    <a:pt x="10372" y="2080"/>
                  </a:lnTo>
                  <a:lnTo>
                    <a:pt x="10356" y="2107"/>
                  </a:lnTo>
                  <a:lnTo>
                    <a:pt x="10341" y="2132"/>
                  </a:lnTo>
                  <a:lnTo>
                    <a:pt x="10323" y="2155"/>
                  </a:lnTo>
                  <a:lnTo>
                    <a:pt x="10314" y="2165"/>
                  </a:lnTo>
                  <a:lnTo>
                    <a:pt x="10306" y="2175"/>
                  </a:lnTo>
                  <a:lnTo>
                    <a:pt x="10295" y="2185"/>
                  </a:lnTo>
                  <a:lnTo>
                    <a:pt x="10286" y="2193"/>
                  </a:lnTo>
                  <a:lnTo>
                    <a:pt x="10277" y="2201"/>
                  </a:lnTo>
                  <a:lnTo>
                    <a:pt x="10266" y="2210"/>
                  </a:lnTo>
                  <a:lnTo>
                    <a:pt x="10256" y="2217"/>
                  </a:lnTo>
                  <a:lnTo>
                    <a:pt x="10246" y="2223"/>
                  </a:lnTo>
                  <a:lnTo>
                    <a:pt x="10234" y="2229"/>
                  </a:lnTo>
                  <a:lnTo>
                    <a:pt x="10223" y="2236"/>
                  </a:lnTo>
                  <a:lnTo>
                    <a:pt x="10212" y="2241"/>
                  </a:lnTo>
                  <a:lnTo>
                    <a:pt x="10200" y="2245"/>
                  </a:lnTo>
                  <a:lnTo>
                    <a:pt x="10189" y="2249"/>
                  </a:lnTo>
                  <a:lnTo>
                    <a:pt x="10177" y="2252"/>
                  </a:lnTo>
                  <a:lnTo>
                    <a:pt x="10164" y="2255"/>
                  </a:lnTo>
                  <a:lnTo>
                    <a:pt x="10152" y="2258"/>
                  </a:lnTo>
                  <a:lnTo>
                    <a:pt x="10140" y="2260"/>
                  </a:lnTo>
                  <a:lnTo>
                    <a:pt x="10127" y="2261"/>
                  </a:lnTo>
                  <a:lnTo>
                    <a:pt x="10114" y="2263"/>
                  </a:lnTo>
                  <a:lnTo>
                    <a:pt x="10100" y="2263"/>
                  </a:lnTo>
                  <a:lnTo>
                    <a:pt x="10084" y="2261"/>
                  </a:lnTo>
                  <a:lnTo>
                    <a:pt x="10066" y="2260"/>
                  </a:lnTo>
                  <a:lnTo>
                    <a:pt x="10049" y="2258"/>
                  </a:lnTo>
                  <a:lnTo>
                    <a:pt x="10031" y="2255"/>
                  </a:lnTo>
                  <a:lnTo>
                    <a:pt x="10014" y="2252"/>
                  </a:lnTo>
                  <a:lnTo>
                    <a:pt x="9995" y="2247"/>
                  </a:lnTo>
                  <a:lnTo>
                    <a:pt x="9977" y="2242"/>
                  </a:lnTo>
                  <a:lnTo>
                    <a:pt x="9957" y="2236"/>
                  </a:lnTo>
                  <a:lnTo>
                    <a:pt x="9936" y="2227"/>
                  </a:lnTo>
                  <a:lnTo>
                    <a:pt x="9916" y="2219"/>
                  </a:lnTo>
                  <a:lnTo>
                    <a:pt x="9896" y="2211"/>
                  </a:lnTo>
                  <a:lnTo>
                    <a:pt x="9877" y="2201"/>
                  </a:lnTo>
                  <a:lnTo>
                    <a:pt x="9861" y="2191"/>
                  </a:lnTo>
                  <a:lnTo>
                    <a:pt x="9844" y="2181"/>
                  </a:lnTo>
                  <a:lnTo>
                    <a:pt x="9829" y="2170"/>
                  </a:lnTo>
                  <a:lnTo>
                    <a:pt x="9815" y="2159"/>
                  </a:lnTo>
                  <a:lnTo>
                    <a:pt x="9801" y="2148"/>
                  </a:lnTo>
                  <a:lnTo>
                    <a:pt x="9789" y="2135"/>
                  </a:lnTo>
                  <a:lnTo>
                    <a:pt x="9777" y="2123"/>
                  </a:lnTo>
                  <a:lnTo>
                    <a:pt x="9767" y="2109"/>
                  </a:lnTo>
                  <a:lnTo>
                    <a:pt x="9758" y="2096"/>
                  </a:lnTo>
                  <a:lnTo>
                    <a:pt x="9750" y="2081"/>
                  </a:lnTo>
                  <a:lnTo>
                    <a:pt x="9742" y="2067"/>
                  </a:lnTo>
                  <a:lnTo>
                    <a:pt x="9735" y="2051"/>
                  </a:lnTo>
                  <a:lnTo>
                    <a:pt x="9730" y="2037"/>
                  </a:lnTo>
                  <a:lnTo>
                    <a:pt x="9726" y="2022"/>
                  </a:lnTo>
                  <a:lnTo>
                    <a:pt x="9723" y="2008"/>
                  </a:lnTo>
                  <a:lnTo>
                    <a:pt x="9721" y="1993"/>
                  </a:lnTo>
                  <a:lnTo>
                    <a:pt x="9719" y="1977"/>
                  </a:lnTo>
                  <a:lnTo>
                    <a:pt x="9718" y="1961"/>
                  </a:lnTo>
                  <a:lnTo>
                    <a:pt x="9718" y="1945"/>
                  </a:lnTo>
                  <a:lnTo>
                    <a:pt x="9718" y="1928"/>
                  </a:lnTo>
                  <a:lnTo>
                    <a:pt x="9719" y="1911"/>
                  </a:lnTo>
                  <a:lnTo>
                    <a:pt x="9721" y="1893"/>
                  </a:lnTo>
                  <a:lnTo>
                    <a:pt x="9724" y="1875"/>
                  </a:lnTo>
                  <a:lnTo>
                    <a:pt x="9728" y="1857"/>
                  </a:lnTo>
                  <a:lnTo>
                    <a:pt x="9732" y="1837"/>
                  </a:lnTo>
                  <a:lnTo>
                    <a:pt x="9737" y="1817"/>
                  </a:lnTo>
                  <a:lnTo>
                    <a:pt x="9743" y="1798"/>
                  </a:lnTo>
                  <a:lnTo>
                    <a:pt x="9750" y="1777"/>
                  </a:lnTo>
                  <a:lnTo>
                    <a:pt x="9961" y="1170"/>
                  </a:lnTo>
                  <a:lnTo>
                    <a:pt x="9968" y="1148"/>
                  </a:lnTo>
                  <a:lnTo>
                    <a:pt x="9978" y="1127"/>
                  </a:lnTo>
                  <a:lnTo>
                    <a:pt x="9986" y="1106"/>
                  </a:lnTo>
                  <a:lnTo>
                    <a:pt x="9995" y="1088"/>
                  </a:lnTo>
                  <a:lnTo>
                    <a:pt x="10004" y="1069"/>
                  </a:lnTo>
                  <a:lnTo>
                    <a:pt x="10015" y="1052"/>
                  </a:lnTo>
                  <a:lnTo>
                    <a:pt x="10025" y="1035"/>
                  </a:lnTo>
                  <a:lnTo>
                    <a:pt x="10036" y="1019"/>
                  </a:lnTo>
                  <a:lnTo>
                    <a:pt x="10047" y="1005"/>
                  </a:lnTo>
                  <a:lnTo>
                    <a:pt x="10059" y="992"/>
                  </a:lnTo>
                  <a:lnTo>
                    <a:pt x="10071" y="978"/>
                  </a:lnTo>
                  <a:lnTo>
                    <a:pt x="10084" y="967"/>
                  </a:lnTo>
                  <a:lnTo>
                    <a:pt x="10096" y="955"/>
                  </a:lnTo>
                  <a:lnTo>
                    <a:pt x="10110" y="945"/>
                  </a:lnTo>
                  <a:lnTo>
                    <a:pt x="10123" y="936"/>
                  </a:lnTo>
                  <a:lnTo>
                    <a:pt x="10137" y="927"/>
                  </a:lnTo>
                  <a:lnTo>
                    <a:pt x="10152" y="920"/>
                  </a:lnTo>
                  <a:lnTo>
                    <a:pt x="10166" y="914"/>
                  </a:lnTo>
                  <a:lnTo>
                    <a:pt x="10182" y="909"/>
                  </a:lnTo>
                  <a:lnTo>
                    <a:pt x="10197" y="904"/>
                  </a:lnTo>
                  <a:lnTo>
                    <a:pt x="10213" y="900"/>
                  </a:lnTo>
                  <a:lnTo>
                    <a:pt x="10229" y="897"/>
                  </a:lnTo>
                  <a:lnTo>
                    <a:pt x="10247" y="895"/>
                  </a:lnTo>
                  <a:lnTo>
                    <a:pt x="10263" y="894"/>
                  </a:lnTo>
                  <a:lnTo>
                    <a:pt x="10281" y="894"/>
                  </a:lnTo>
                  <a:lnTo>
                    <a:pt x="10298" y="895"/>
                  </a:lnTo>
                  <a:lnTo>
                    <a:pt x="10317" y="897"/>
                  </a:lnTo>
                  <a:lnTo>
                    <a:pt x="10336" y="900"/>
                  </a:lnTo>
                  <a:lnTo>
                    <a:pt x="10354" y="905"/>
                  </a:lnTo>
                  <a:lnTo>
                    <a:pt x="10374" y="909"/>
                  </a:lnTo>
                  <a:lnTo>
                    <a:pt x="10393" y="915"/>
                  </a:lnTo>
                  <a:lnTo>
                    <a:pt x="10413" y="921"/>
                  </a:lnTo>
                  <a:lnTo>
                    <a:pt x="10435" y="929"/>
                  </a:lnTo>
                  <a:lnTo>
                    <a:pt x="10455" y="938"/>
                  </a:lnTo>
                  <a:lnTo>
                    <a:pt x="10475" y="946"/>
                  </a:lnTo>
                  <a:lnTo>
                    <a:pt x="10493" y="955"/>
                  </a:lnTo>
                  <a:lnTo>
                    <a:pt x="10511" y="966"/>
                  </a:lnTo>
                  <a:lnTo>
                    <a:pt x="10527" y="976"/>
                  </a:lnTo>
                  <a:lnTo>
                    <a:pt x="10543" y="986"/>
                  </a:lnTo>
                  <a:lnTo>
                    <a:pt x="10557" y="998"/>
                  </a:lnTo>
                  <a:lnTo>
                    <a:pt x="10571" y="1009"/>
                  </a:lnTo>
                  <a:lnTo>
                    <a:pt x="10583" y="1022"/>
                  </a:lnTo>
                  <a:lnTo>
                    <a:pt x="10594" y="1034"/>
                  </a:lnTo>
                  <a:lnTo>
                    <a:pt x="10605" y="1047"/>
                  </a:lnTo>
                  <a:lnTo>
                    <a:pt x="10614" y="1061"/>
                  </a:lnTo>
                  <a:lnTo>
                    <a:pt x="10622" y="1075"/>
                  </a:lnTo>
                  <a:lnTo>
                    <a:pt x="10631" y="1091"/>
                  </a:lnTo>
                  <a:lnTo>
                    <a:pt x="10637" y="1105"/>
                  </a:lnTo>
                  <a:lnTo>
                    <a:pt x="10642" y="1120"/>
                  </a:lnTo>
                  <a:lnTo>
                    <a:pt x="10646" y="1134"/>
                  </a:lnTo>
                  <a:lnTo>
                    <a:pt x="10649" y="1149"/>
                  </a:lnTo>
                  <a:lnTo>
                    <a:pt x="10652" y="1164"/>
                  </a:lnTo>
                  <a:lnTo>
                    <a:pt x="10654" y="1180"/>
                  </a:lnTo>
                  <a:lnTo>
                    <a:pt x="10655" y="1195"/>
                  </a:lnTo>
                  <a:lnTo>
                    <a:pt x="10655" y="1212"/>
                  </a:lnTo>
                  <a:lnTo>
                    <a:pt x="10654" y="1229"/>
                  </a:lnTo>
                  <a:lnTo>
                    <a:pt x="10653" y="1246"/>
                  </a:lnTo>
                  <a:lnTo>
                    <a:pt x="10651" y="1264"/>
                  </a:lnTo>
                  <a:lnTo>
                    <a:pt x="10648" y="1282"/>
                  </a:lnTo>
                  <a:lnTo>
                    <a:pt x="10645" y="1301"/>
                  </a:lnTo>
                  <a:lnTo>
                    <a:pt x="10641" y="1320"/>
                  </a:lnTo>
                  <a:lnTo>
                    <a:pt x="10636" y="1339"/>
                  </a:lnTo>
                  <a:lnTo>
                    <a:pt x="10630" y="1360"/>
                  </a:lnTo>
                  <a:lnTo>
                    <a:pt x="10622" y="1381"/>
                  </a:lnTo>
                  <a:close/>
                  <a:moveTo>
                    <a:pt x="12063" y="2256"/>
                  </a:moveTo>
                  <a:lnTo>
                    <a:pt x="11831" y="2109"/>
                  </a:lnTo>
                  <a:lnTo>
                    <a:pt x="11892" y="2012"/>
                  </a:lnTo>
                  <a:lnTo>
                    <a:pt x="11900" y="2000"/>
                  </a:lnTo>
                  <a:lnTo>
                    <a:pt x="11907" y="1986"/>
                  </a:lnTo>
                  <a:lnTo>
                    <a:pt x="11910" y="1979"/>
                  </a:lnTo>
                  <a:lnTo>
                    <a:pt x="11912" y="1971"/>
                  </a:lnTo>
                  <a:lnTo>
                    <a:pt x="11914" y="1963"/>
                  </a:lnTo>
                  <a:lnTo>
                    <a:pt x="11915" y="1955"/>
                  </a:lnTo>
                  <a:lnTo>
                    <a:pt x="11916" y="1947"/>
                  </a:lnTo>
                  <a:lnTo>
                    <a:pt x="11916" y="1940"/>
                  </a:lnTo>
                  <a:lnTo>
                    <a:pt x="11915" y="1932"/>
                  </a:lnTo>
                  <a:lnTo>
                    <a:pt x="11912" y="1924"/>
                  </a:lnTo>
                  <a:lnTo>
                    <a:pt x="11909" y="1917"/>
                  </a:lnTo>
                  <a:lnTo>
                    <a:pt x="11904" y="1911"/>
                  </a:lnTo>
                  <a:lnTo>
                    <a:pt x="11897" y="1904"/>
                  </a:lnTo>
                  <a:lnTo>
                    <a:pt x="11889" y="1898"/>
                  </a:lnTo>
                  <a:lnTo>
                    <a:pt x="11882" y="1894"/>
                  </a:lnTo>
                  <a:lnTo>
                    <a:pt x="11876" y="1892"/>
                  </a:lnTo>
                  <a:lnTo>
                    <a:pt x="11869" y="1890"/>
                  </a:lnTo>
                  <a:lnTo>
                    <a:pt x="11861" y="1889"/>
                  </a:lnTo>
                  <a:lnTo>
                    <a:pt x="11855" y="1890"/>
                  </a:lnTo>
                  <a:lnTo>
                    <a:pt x="11849" y="1891"/>
                  </a:lnTo>
                  <a:lnTo>
                    <a:pt x="11843" y="1893"/>
                  </a:lnTo>
                  <a:lnTo>
                    <a:pt x="11836" y="1896"/>
                  </a:lnTo>
                  <a:lnTo>
                    <a:pt x="11828" y="1900"/>
                  </a:lnTo>
                  <a:lnTo>
                    <a:pt x="11821" y="1905"/>
                  </a:lnTo>
                  <a:lnTo>
                    <a:pt x="11814" y="1911"/>
                  </a:lnTo>
                  <a:lnTo>
                    <a:pt x="11807" y="1917"/>
                  </a:lnTo>
                  <a:lnTo>
                    <a:pt x="11791" y="1932"/>
                  </a:lnTo>
                  <a:lnTo>
                    <a:pt x="11776" y="1950"/>
                  </a:lnTo>
                  <a:lnTo>
                    <a:pt x="11759" y="1971"/>
                  </a:lnTo>
                  <a:lnTo>
                    <a:pt x="11744" y="1994"/>
                  </a:lnTo>
                  <a:lnTo>
                    <a:pt x="11401" y="2536"/>
                  </a:lnTo>
                  <a:lnTo>
                    <a:pt x="11391" y="2554"/>
                  </a:lnTo>
                  <a:lnTo>
                    <a:pt x="11383" y="2573"/>
                  </a:lnTo>
                  <a:lnTo>
                    <a:pt x="11379" y="2582"/>
                  </a:lnTo>
                  <a:lnTo>
                    <a:pt x="11377" y="2593"/>
                  </a:lnTo>
                  <a:lnTo>
                    <a:pt x="11373" y="2602"/>
                  </a:lnTo>
                  <a:lnTo>
                    <a:pt x="11372" y="2611"/>
                  </a:lnTo>
                  <a:lnTo>
                    <a:pt x="11372" y="2621"/>
                  </a:lnTo>
                  <a:lnTo>
                    <a:pt x="11372" y="2630"/>
                  </a:lnTo>
                  <a:lnTo>
                    <a:pt x="11373" y="2639"/>
                  </a:lnTo>
                  <a:lnTo>
                    <a:pt x="11377" y="2648"/>
                  </a:lnTo>
                  <a:lnTo>
                    <a:pt x="11381" y="2655"/>
                  </a:lnTo>
                  <a:lnTo>
                    <a:pt x="11385" y="2662"/>
                  </a:lnTo>
                  <a:lnTo>
                    <a:pt x="11391" y="2668"/>
                  </a:lnTo>
                  <a:lnTo>
                    <a:pt x="11399" y="2674"/>
                  </a:lnTo>
                  <a:lnTo>
                    <a:pt x="11414" y="2684"/>
                  </a:lnTo>
                  <a:lnTo>
                    <a:pt x="11428" y="2691"/>
                  </a:lnTo>
                  <a:lnTo>
                    <a:pt x="11441" y="2698"/>
                  </a:lnTo>
                  <a:lnTo>
                    <a:pt x="11455" y="2704"/>
                  </a:lnTo>
                  <a:lnTo>
                    <a:pt x="11606" y="2466"/>
                  </a:lnTo>
                  <a:lnTo>
                    <a:pt x="11508" y="2404"/>
                  </a:lnTo>
                  <a:lnTo>
                    <a:pt x="11640" y="2195"/>
                  </a:lnTo>
                  <a:lnTo>
                    <a:pt x="11969" y="2405"/>
                  </a:lnTo>
                  <a:lnTo>
                    <a:pt x="11580" y="3020"/>
                  </a:lnTo>
                  <a:lnTo>
                    <a:pt x="11543" y="3007"/>
                  </a:lnTo>
                  <a:lnTo>
                    <a:pt x="11515" y="2996"/>
                  </a:lnTo>
                  <a:lnTo>
                    <a:pt x="11484" y="2984"/>
                  </a:lnTo>
                  <a:lnTo>
                    <a:pt x="11450" y="2968"/>
                  </a:lnTo>
                  <a:lnTo>
                    <a:pt x="11415" y="2952"/>
                  </a:lnTo>
                  <a:lnTo>
                    <a:pt x="11378" y="2933"/>
                  </a:lnTo>
                  <a:lnTo>
                    <a:pt x="11341" y="2914"/>
                  </a:lnTo>
                  <a:lnTo>
                    <a:pt x="11305" y="2894"/>
                  </a:lnTo>
                  <a:lnTo>
                    <a:pt x="11271" y="2873"/>
                  </a:lnTo>
                  <a:lnTo>
                    <a:pt x="11254" y="2861"/>
                  </a:lnTo>
                  <a:lnTo>
                    <a:pt x="11236" y="2849"/>
                  </a:lnTo>
                  <a:lnTo>
                    <a:pt x="11221" y="2837"/>
                  </a:lnTo>
                  <a:lnTo>
                    <a:pt x="11205" y="2825"/>
                  </a:lnTo>
                  <a:lnTo>
                    <a:pt x="11192" y="2812"/>
                  </a:lnTo>
                  <a:lnTo>
                    <a:pt x="11178" y="2799"/>
                  </a:lnTo>
                  <a:lnTo>
                    <a:pt x="11166" y="2786"/>
                  </a:lnTo>
                  <a:lnTo>
                    <a:pt x="11156" y="2773"/>
                  </a:lnTo>
                  <a:lnTo>
                    <a:pt x="11145" y="2759"/>
                  </a:lnTo>
                  <a:lnTo>
                    <a:pt x="11136" y="2745"/>
                  </a:lnTo>
                  <a:lnTo>
                    <a:pt x="11128" y="2731"/>
                  </a:lnTo>
                  <a:lnTo>
                    <a:pt x="11121" y="2717"/>
                  </a:lnTo>
                  <a:lnTo>
                    <a:pt x="11114" y="2702"/>
                  </a:lnTo>
                  <a:lnTo>
                    <a:pt x="11108" y="2688"/>
                  </a:lnTo>
                  <a:lnTo>
                    <a:pt x="11104" y="2672"/>
                  </a:lnTo>
                  <a:lnTo>
                    <a:pt x="11101" y="2657"/>
                  </a:lnTo>
                  <a:lnTo>
                    <a:pt x="11098" y="2642"/>
                  </a:lnTo>
                  <a:lnTo>
                    <a:pt x="11097" y="2626"/>
                  </a:lnTo>
                  <a:lnTo>
                    <a:pt x="11096" y="2610"/>
                  </a:lnTo>
                  <a:lnTo>
                    <a:pt x="11097" y="2594"/>
                  </a:lnTo>
                  <a:lnTo>
                    <a:pt x="11098" y="2577"/>
                  </a:lnTo>
                  <a:lnTo>
                    <a:pt x="11100" y="2561"/>
                  </a:lnTo>
                  <a:lnTo>
                    <a:pt x="11103" y="2544"/>
                  </a:lnTo>
                  <a:lnTo>
                    <a:pt x="11107" y="2526"/>
                  </a:lnTo>
                  <a:lnTo>
                    <a:pt x="11112" y="2509"/>
                  </a:lnTo>
                  <a:lnTo>
                    <a:pt x="11119" y="2491"/>
                  </a:lnTo>
                  <a:lnTo>
                    <a:pt x="11126" y="2474"/>
                  </a:lnTo>
                  <a:lnTo>
                    <a:pt x="11134" y="2455"/>
                  </a:lnTo>
                  <a:lnTo>
                    <a:pt x="11142" y="2436"/>
                  </a:lnTo>
                  <a:lnTo>
                    <a:pt x="11153" y="2418"/>
                  </a:lnTo>
                  <a:lnTo>
                    <a:pt x="11163" y="2399"/>
                  </a:lnTo>
                  <a:lnTo>
                    <a:pt x="11175" y="2379"/>
                  </a:lnTo>
                  <a:lnTo>
                    <a:pt x="11519" y="1837"/>
                  </a:lnTo>
                  <a:lnTo>
                    <a:pt x="11531" y="1818"/>
                  </a:lnTo>
                  <a:lnTo>
                    <a:pt x="11544" y="1800"/>
                  </a:lnTo>
                  <a:lnTo>
                    <a:pt x="11557" y="1780"/>
                  </a:lnTo>
                  <a:lnTo>
                    <a:pt x="11571" y="1762"/>
                  </a:lnTo>
                  <a:lnTo>
                    <a:pt x="11586" y="1744"/>
                  </a:lnTo>
                  <a:lnTo>
                    <a:pt x="11601" y="1726"/>
                  </a:lnTo>
                  <a:lnTo>
                    <a:pt x="11618" y="1709"/>
                  </a:lnTo>
                  <a:lnTo>
                    <a:pt x="11635" y="1693"/>
                  </a:lnTo>
                  <a:lnTo>
                    <a:pt x="11653" y="1679"/>
                  </a:lnTo>
                  <a:lnTo>
                    <a:pt x="11672" y="1665"/>
                  </a:lnTo>
                  <a:lnTo>
                    <a:pt x="11692" y="1654"/>
                  </a:lnTo>
                  <a:lnTo>
                    <a:pt x="11713" y="1644"/>
                  </a:lnTo>
                  <a:lnTo>
                    <a:pt x="11723" y="1639"/>
                  </a:lnTo>
                  <a:lnTo>
                    <a:pt x="11734" y="1635"/>
                  </a:lnTo>
                  <a:lnTo>
                    <a:pt x="11746" y="1632"/>
                  </a:lnTo>
                  <a:lnTo>
                    <a:pt x="11757" y="1629"/>
                  </a:lnTo>
                  <a:lnTo>
                    <a:pt x="11769" y="1627"/>
                  </a:lnTo>
                  <a:lnTo>
                    <a:pt x="11781" y="1625"/>
                  </a:lnTo>
                  <a:lnTo>
                    <a:pt x="11793" y="1625"/>
                  </a:lnTo>
                  <a:lnTo>
                    <a:pt x="11806" y="1624"/>
                  </a:lnTo>
                  <a:lnTo>
                    <a:pt x="11817" y="1624"/>
                  </a:lnTo>
                  <a:lnTo>
                    <a:pt x="11829" y="1625"/>
                  </a:lnTo>
                  <a:lnTo>
                    <a:pt x="11842" y="1627"/>
                  </a:lnTo>
                  <a:lnTo>
                    <a:pt x="11854" y="1629"/>
                  </a:lnTo>
                  <a:lnTo>
                    <a:pt x="11867" y="1631"/>
                  </a:lnTo>
                  <a:lnTo>
                    <a:pt x="11879" y="1634"/>
                  </a:lnTo>
                  <a:lnTo>
                    <a:pt x="11892" y="1638"/>
                  </a:lnTo>
                  <a:lnTo>
                    <a:pt x="11905" y="1643"/>
                  </a:lnTo>
                  <a:lnTo>
                    <a:pt x="11932" y="1653"/>
                  </a:lnTo>
                  <a:lnTo>
                    <a:pt x="11959" y="1666"/>
                  </a:lnTo>
                  <a:lnTo>
                    <a:pt x="11988" y="1682"/>
                  </a:lnTo>
                  <a:lnTo>
                    <a:pt x="12017" y="1699"/>
                  </a:lnTo>
                  <a:lnTo>
                    <a:pt x="12034" y="1711"/>
                  </a:lnTo>
                  <a:lnTo>
                    <a:pt x="12050" y="1721"/>
                  </a:lnTo>
                  <a:lnTo>
                    <a:pt x="12065" y="1733"/>
                  </a:lnTo>
                  <a:lnTo>
                    <a:pt x="12079" y="1744"/>
                  </a:lnTo>
                  <a:lnTo>
                    <a:pt x="12092" y="1755"/>
                  </a:lnTo>
                  <a:lnTo>
                    <a:pt x="12105" y="1767"/>
                  </a:lnTo>
                  <a:lnTo>
                    <a:pt x="12117" y="1778"/>
                  </a:lnTo>
                  <a:lnTo>
                    <a:pt x="12129" y="1790"/>
                  </a:lnTo>
                  <a:lnTo>
                    <a:pt x="12139" y="1801"/>
                  </a:lnTo>
                  <a:lnTo>
                    <a:pt x="12148" y="1812"/>
                  </a:lnTo>
                  <a:lnTo>
                    <a:pt x="12156" y="1825"/>
                  </a:lnTo>
                  <a:lnTo>
                    <a:pt x="12165" y="1836"/>
                  </a:lnTo>
                  <a:lnTo>
                    <a:pt x="12172" y="1849"/>
                  </a:lnTo>
                  <a:lnTo>
                    <a:pt x="12178" y="1861"/>
                  </a:lnTo>
                  <a:lnTo>
                    <a:pt x="12184" y="1873"/>
                  </a:lnTo>
                  <a:lnTo>
                    <a:pt x="12188" y="1886"/>
                  </a:lnTo>
                  <a:lnTo>
                    <a:pt x="12194" y="1899"/>
                  </a:lnTo>
                  <a:lnTo>
                    <a:pt x="12197" y="1913"/>
                  </a:lnTo>
                  <a:lnTo>
                    <a:pt x="12199" y="1927"/>
                  </a:lnTo>
                  <a:lnTo>
                    <a:pt x="12201" y="1941"/>
                  </a:lnTo>
                  <a:lnTo>
                    <a:pt x="12202" y="1955"/>
                  </a:lnTo>
                  <a:lnTo>
                    <a:pt x="12202" y="1970"/>
                  </a:lnTo>
                  <a:lnTo>
                    <a:pt x="12201" y="1984"/>
                  </a:lnTo>
                  <a:lnTo>
                    <a:pt x="12199" y="1999"/>
                  </a:lnTo>
                  <a:lnTo>
                    <a:pt x="12196" y="2013"/>
                  </a:lnTo>
                  <a:lnTo>
                    <a:pt x="12193" y="2028"/>
                  </a:lnTo>
                  <a:lnTo>
                    <a:pt x="12187" y="2042"/>
                  </a:lnTo>
                  <a:lnTo>
                    <a:pt x="12182" y="2057"/>
                  </a:lnTo>
                  <a:lnTo>
                    <a:pt x="12176" y="2072"/>
                  </a:lnTo>
                  <a:lnTo>
                    <a:pt x="12169" y="2087"/>
                  </a:lnTo>
                  <a:lnTo>
                    <a:pt x="12161" y="2102"/>
                  </a:lnTo>
                  <a:lnTo>
                    <a:pt x="12151" y="2117"/>
                  </a:lnTo>
                  <a:lnTo>
                    <a:pt x="12063" y="2256"/>
                  </a:lnTo>
                  <a:close/>
                  <a:moveTo>
                    <a:pt x="12168" y="3547"/>
                  </a:moveTo>
                  <a:lnTo>
                    <a:pt x="13113" y="2556"/>
                  </a:lnTo>
                  <a:lnTo>
                    <a:pt x="13311" y="2747"/>
                  </a:lnTo>
                  <a:lnTo>
                    <a:pt x="12366" y="3737"/>
                  </a:lnTo>
                  <a:lnTo>
                    <a:pt x="12168" y="3547"/>
                  </a:lnTo>
                  <a:close/>
                  <a:moveTo>
                    <a:pt x="13351" y="4984"/>
                  </a:moveTo>
                  <a:lnTo>
                    <a:pt x="13193" y="4755"/>
                  </a:lnTo>
                  <a:lnTo>
                    <a:pt x="13425" y="4522"/>
                  </a:lnTo>
                  <a:lnTo>
                    <a:pt x="13317" y="4365"/>
                  </a:lnTo>
                  <a:lnTo>
                    <a:pt x="13019" y="4501"/>
                  </a:lnTo>
                  <a:lnTo>
                    <a:pt x="12860" y="4271"/>
                  </a:lnTo>
                  <a:lnTo>
                    <a:pt x="14155" y="3739"/>
                  </a:lnTo>
                  <a:lnTo>
                    <a:pt x="14316" y="3973"/>
                  </a:lnTo>
                  <a:lnTo>
                    <a:pt x="13351" y="4984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972;g26171b50929_0_610">
              <a:extLst>
                <a:ext uri="{FF2B5EF4-FFF2-40B4-BE49-F238E27FC236}">
                  <a16:creationId xmlns:a16="http://schemas.microsoft.com/office/drawing/2014/main" xmlns="" id="{386E5170-4E29-0158-CEDF-59718A91E732}"/>
                </a:ext>
              </a:extLst>
            </p:cNvPr>
            <p:cNvSpPr/>
            <p:nvPr/>
          </p:nvSpPr>
          <p:spPr>
            <a:xfrm>
              <a:off x="3499" y="2205"/>
              <a:ext cx="695" cy="306"/>
            </a:xfrm>
            <a:custGeom>
              <a:avLst/>
              <a:gdLst/>
              <a:ahLst/>
              <a:cxnLst/>
              <a:rect l="l" t="t" r="r" b="b"/>
              <a:pathLst>
                <a:path w="16364" h="7194" extrusionOk="0">
                  <a:moveTo>
                    <a:pt x="13959" y="0"/>
                  </a:moveTo>
                  <a:lnTo>
                    <a:pt x="13906" y="254"/>
                  </a:lnTo>
                  <a:lnTo>
                    <a:pt x="13842" y="505"/>
                  </a:lnTo>
                  <a:lnTo>
                    <a:pt x="13767" y="751"/>
                  </a:lnTo>
                  <a:lnTo>
                    <a:pt x="13683" y="992"/>
                  </a:lnTo>
                  <a:lnTo>
                    <a:pt x="13588" y="1229"/>
                  </a:lnTo>
                  <a:lnTo>
                    <a:pt x="13484" y="1460"/>
                  </a:lnTo>
                  <a:lnTo>
                    <a:pt x="13370" y="1687"/>
                  </a:lnTo>
                  <a:lnTo>
                    <a:pt x="13246" y="1906"/>
                  </a:lnTo>
                  <a:lnTo>
                    <a:pt x="13114" y="2120"/>
                  </a:lnTo>
                  <a:lnTo>
                    <a:pt x="12973" y="2328"/>
                  </a:lnTo>
                  <a:lnTo>
                    <a:pt x="12823" y="2530"/>
                  </a:lnTo>
                  <a:lnTo>
                    <a:pt x="12667" y="2725"/>
                  </a:lnTo>
                  <a:lnTo>
                    <a:pt x="12500" y="2913"/>
                  </a:lnTo>
                  <a:lnTo>
                    <a:pt x="12327" y="3093"/>
                  </a:lnTo>
                  <a:lnTo>
                    <a:pt x="12147" y="3266"/>
                  </a:lnTo>
                  <a:lnTo>
                    <a:pt x="11959" y="3432"/>
                  </a:lnTo>
                  <a:lnTo>
                    <a:pt x="11764" y="3589"/>
                  </a:lnTo>
                  <a:lnTo>
                    <a:pt x="11562" y="3738"/>
                  </a:lnTo>
                  <a:lnTo>
                    <a:pt x="11354" y="3879"/>
                  </a:lnTo>
                  <a:lnTo>
                    <a:pt x="11140" y="4010"/>
                  </a:lnTo>
                  <a:lnTo>
                    <a:pt x="10920" y="4132"/>
                  </a:lnTo>
                  <a:lnTo>
                    <a:pt x="10694" y="4246"/>
                  </a:lnTo>
                  <a:lnTo>
                    <a:pt x="10463" y="4350"/>
                  </a:lnTo>
                  <a:lnTo>
                    <a:pt x="10227" y="4444"/>
                  </a:lnTo>
                  <a:lnTo>
                    <a:pt x="9985" y="4528"/>
                  </a:lnTo>
                  <a:lnTo>
                    <a:pt x="9740" y="4601"/>
                  </a:lnTo>
                  <a:lnTo>
                    <a:pt x="9489" y="4664"/>
                  </a:lnTo>
                  <a:lnTo>
                    <a:pt x="9235" y="4716"/>
                  </a:lnTo>
                  <a:lnTo>
                    <a:pt x="8976" y="4757"/>
                  </a:lnTo>
                  <a:lnTo>
                    <a:pt x="8715" y="4787"/>
                  </a:lnTo>
                  <a:lnTo>
                    <a:pt x="8450" y="4804"/>
                  </a:lnTo>
                  <a:lnTo>
                    <a:pt x="8182" y="4810"/>
                  </a:lnTo>
                  <a:lnTo>
                    <a:pt x="7914" y="4804"/>
                  </a:lnTo>
                  <a:lnTo>
                    <a:pt x="7648" y="4787"/>
                  </a:lnTo>
                  <a:lnTo>
                    <a:pt x="7386" y="4757"/>
                  </a:lnTo>
                  <a:lnTo>
                    <a:pt x="7129" y="4716"/>
                  </a:lnTo>
                  <a:lnTo>
                    <a:pt x="6875" y="4664"/>
                  </a:lnTo>
                  <a:lnTo>
                    <a:pt x="6624" y="4601"/>
                  </a:lnTo>
                  <a:lnTo>
                    <a:pt x="6379" y="4528"/>
                  </a:lnTo>
                  <a:lnTo>
                    <a:pt x="6137" y="4444"/>
                  </a:lnTo>
                  <a:lnTo>
                    <a:pt x="5901" y="4350"/>
                  </a:lnTo>
                  <a:lnTo>
                    <a:pt x="5670" y="4246"/>
                  </a:lnTo>
                  <a:lnTo>
                    <a:pt x="5444" y="4132"/>
                  </a:lnTo>
                  <a:lnTo>
                    <a:pt x="5224" y="4010"/>
                  </a:lnTo>
                  <a:lnTo>
                    <a:pt x="5009" y="3879"/>
                  </a:lnTo>
                  <a:lnTo>
                    <a:pt x="4802" y="3738"/>
                  </a:lnTo>
                  <a:lnTo>
                    <a:pt x="4600" y="3589"/>
                  </a:lnTo>
                  <a:lnTo>
                    <a:pt x="4405" y="3432"/>
                  </a:lnTo>
                  <a:lnTo>
                    <a:pt x="4217" y="3266"/>
                  </a:lnTo>
                  <a:lnTo>
                    <a:pt x="4037" y="3093"/>
                  </a:lnTo>
                  <a:lnTo>
                    <a:pt x="3863" y="2913"/>
                  </a:lnTo>
                  <a:lnTo>
                    <a:pt x="3697" y="2725"/>
                  </a:lnTo>
                  <a:lnTo>
                    <a:pt x="3539" y="2530"/>
                  </a:lnTo>
                  <a:lnTo>
                    <a:pt x="3390" y="2328"/>
                  </a:lnTo>
                  <a:lnTo>
                    <a:pt x="3249" y="2120"/>
                  </a:lnTo>
                  <a:lnTo>
                    <a:pt x="3117" y="1906"/>
                  </a:lnTo>
                  <a:lnTo>
                    <a:pt x="2994" y="1687"/>
                  </a:lnTo>
                  <a:lnTo>
                    <a:pt x="2880" y="1460"/>
                  </a:lnTo>
                  <a:lnTo>
                    <a:pt x="2775" y="1229"/>
                  </a:lnTo>
                  <a:lnTo>
                    <a:pt x="2681" y="992"/>
                  </a:lnTo>
                  <a:lnTo>
                    <a:pt x="2596" y="751"/>
                  </a:lnTo>
                  <a:lnTo>
                    <a:pt x="2521" y="505"/>
                  </a:lnTo>
                  <a:lnTo>
                    <a:pt x="2457" y="254"/>
                  </a:lnTo>
                  <a:lnTo>
                    <a:pt x="2404" y="0"/>
                  </a:lnTo>
                  <a:lnTo>
                    <a:pt x="0" y="0"/>
                  </a:lnTo>
                  <a:lnTo>
                    <a:pt x="58" y="377"/>
                  </a:lnTo>
                  <a:lnTo>
                    <a:pt x="133" y="750"/>
                  </a:lnTo>
                  <a:lnTo>
                    <a:pt x="225" y="1115"/>
                  </a:lnTo>
                  <a:lnTo>
                    <a:pt x="332" y="1475"/>
                  </a:lnTo>
                  <a:lnTo>
                    <a:pt x="455" y="1826"/>
                  </a:lnTo>
                  <a:lnTo>
                    <a:pt x="593" y="2171"/>
                  </a:lnTo>
                  <a:lnTo>
                    <a:pt x="746" y="2509"/>
                  </a:lnTo>
                  <a:lnTo>
                    <a:pt x="913" y="2837"/>
                  </a:lnTo>
                  <a:lnTo>
                    <a:pt x="1094" y="3156"/>
                  </a:lnTo>
                  <a:lnTo>
                    <a:pt x="1288" y="3467"/>
                  </a:lnTo>
                  <a:lnTo>
                    <a:pt x="1497" y="3769"/>
                  </a:lnTo>
                  <a:lnTo>
                    <a:pt x="1716" y="4060"/>
                  </a:lnTo>
                  <a:lnTo>
                    <a:pt x="1950" y="4342"/>
                  </a:lnTo>
                  <a:lnTo>
                    <a:pt x="2194" y="4612"/>
                  </a:lnTo>
                  <a:lnTo>
                    <a:pt x="2451" y="4871"/>
                  </a:lnTo>
                  <a:lnTo>
                    <a:pt x="2718" y="5120"/>
                  </a:lnTo>
                  <a:lnTo>
                    <a:pt x="2997" y="5356"/>
                  </a:lnTo>
                  <a:lnTo>
                    <a:pt x="3285" y="5579"/>
                  </a:lnTo>
                  <a:lnTo>
                    <a:pt x="3583" y="5791"/>
                  </a:lnTo>
                  <a:lnTo>
                    <a:pt x="3891" y="5988"/>
                  </a:lnTo>
                  <a:lnTo>
                    <a:pt x="4208" y="6172"/>
                  </a:lnTo>
                  <a:lnTo>
                    <a:pt x="4534" y="6343"/>
                  </a:lnTo>
                  <a:lnTo>
                    <a:pt x="4868" y="6500"/>
                  </a:lnTo>
                  <a:lnTo>
                    <a:pt x="5210" y="6641"/>
                  </a:lnTo>
                  <a:lnTo>
                    <a:pt x="5559" y="6768"/>
                  </a:lnTo>
                  <a:lnTo>
                    <a:pt x="5916" y="6878"/>
                  </a:lnTo>
                  <a:lnTo>
                    <a:pt x="6279" y="6973"/>
                  </a:lnTo>
                  <a:lnTo>
                    <a:pt x="6649" y="7051"/>
                  </a:lnTo>
                  <a:lnTo>
                    <a:pt x="7024" y="7113"/>
                  </a:lnTo>
                  <a:lnTo>
                    <a:pt x="7405" y="7158"/>
                  </a:lnTo>
                  <a:lnTo>
                    <a:pt x="7791" y="7185"/>
                  </a:lnTo>
                  <a:lnTo>
                    <a:pt x="8182" y="7194"/>
                  </a:lnTo>
                  <a:lnTo>
                    <a:pt x="8573" y="7185"/>
                  </a:lnTo>
                  <a:lnTo>
                    <a:pt x="8959" y="7158"/>
                  </a:lnTo>
                  <a:lnTo>
                    <a:pt x="9339" y="7113"/>
                  </a:lnTo>
                  <a:lnTo>
                    <a:pt x="9715" y="7051"/>
                  </a:lnTo>
                  <a:lnTo>
                    <a:pt x="10084" y="6973"/>
                  </a:lnTo>
                  <a:lnTo>
                    <a:pt x="10447" y="6878"/>
                  </a:lnTo>
                  <a:lnTo>
                    <a:pt x="10804" y="6768"/>
                  </a:lnTo>
                  <a:lnTo>
                    <a:pt x="11154" y="6641"/>
                  </a:lnTo>
                  <a:lnTo>
                    <a:pt x="11496" y="6500"/>
                  </a:lnTo>
                  <a:lnTo>
                    <a:pt x="11830" y="6343"/>
                  </a:lnTo>
                  <a:lnTo>
                    <a:pt x="12156" y="6172"/>
                  </a:lnTo>
                  <a:lnTo>
                    <a:pt x="12473" y="5988"/>
                  </a:lnTo>
                  <a:lnTo>
                    <a:pt x="12780" y="5791"/>
                  </a:lnTo>
                  <a:lnTo>
                    <a:pt x="13079" y="5579"/>
                  </a:lnTo>
                  <a:lnTo>
                    <a:pt x="13367" y="5356"/>
                  </a:lnTo>
                  <a:lnTo>
                    <a:pt x="13646" y="5120"/>
                  </a:lnTo>
                  <a:lnTo>
                    <a:pt x="13913" y="4871"/>
                  </a:lnTo>
                  <a:lnTo>
                    <a:pt x="14169" y="4612"/>
                  </a:lnTo>
                  <a:lnTo>
                    <a:pt x="14414" y="4342"/>
                  </a:lnTo>
                  <a:lnTo>
                    <a:pt x="14646" y="4060"/>
                  </a:lnTo>
                  <a:lnTo>
                    <a:pt x="14867" y="3769"/>
                  </a:lnTo>
                  <a:lnTo>
                    <a:pt x="15076" y="3467"/>
                  </a:lnTo>
                  <a:lnTo>
                    <a:pt x="15269" y="3156"/>
                  </a:lnTo>
                  <a:lnTo>
                    <a:pt x="15451" y="2837"/>
                  </a:lnTo>
                  <a:lnTo>
                    <a:pt x="15618" y="2509"/>
                  </a:lnTo>
                  <a:lnTo>
                    <a:pt x="15771" y="2171"/>
                  </a:lnTo>
                  <a:lnTo>
                    <a:pt x="15909" y="1826"/>
                  </a:lnTo>
                  <a:lnTo>
                    <a:pt x="16032" y="1475"/>
                  </a:lnTo>
                  <a:lnTo>
                    <a:pt x="16139" y="1115"/>
                  </a:lnTo>
                  <a:lnTo>
                    <a:pt x="16230" y="750"/>
                  </a:lnTo>
                  <a:lnTo>
                    <a:pt x="16305" y="377"/>
                  </a:lnTo>
                  <a:lnTo>
                    <a:pt x="16364" y="0"/>
                  </a:lnTo>
                  <a:lnTo>
                    <a:pt x="13959" y="0"/>
                  </a:lnTo>
                  <a:close/>
                  <a:moveTo>
                    <a:pt x="13879" y="3290"/>
                  </a:moveTo>
                  <a:lnTo>
                    <a:pt x="13942" y="3206"/>
                  </a:lnTo>
                  <a:lnTo>
                    <a:pt x="13678" y="3072"/>
                  </a:lnTo>
                  <a:lnTo>
                    <a:pt x="13879" y="3290"/>
                  </a:lnTo>
                  <a:close/>
                  <a:moveTo>
                    <a:pt x="10347" y="5317"/>
                  </a:moveTo>
                  <a:lnTo>
                    <a:pt x="10338" y="5291"/>
                  </a:lnTo>
                  <a:lnTo>
                    <a:pt x="10329" y="5269"/>
                  </a:lnTo>
                  <a:lnTo>
                    <a:pt x="10324" y="5260"/>
                  </a:lnTo>
                  <a:lnTo>
                    <a:pt x="10318" y="5250"/>
                  </a:lnTo>
                  <a:lnTo>
                    <a:pt x="10313" y="5242"/>
                  </a:lnTo>
                  <a:lnTo>
                    <a:pt x="10308" y="5235"/>
                  </a:lnTo>
                  <a:lnTo>
                    <a:pt x="10302" y="5229"/>
                  </a:lnTo>
                  <a:lnTo>
                    <a:pt x="10297" y="5223"/>
                  </a:lnTo>
                  <a:lnTo>
                    <a:pt x="10292" y="5218"/>
                  </a:lnTo>
                  <a:lnTo>
                    <a:pt x="10285" y="5214"/>
                  </a:lnTo>
                  <a:lnTo>
                    <a:pt x="10279" y="5212"/>
                  </a:lnTo>
                  <a:lnTo>
                    <a:pt x="10273" y="5209"/>
                  </a:lnTo>
                  <a:lnTo>
                    <a:pt x="10267" y="5208"/>
                  </a:lnTo>
                  <a:lnTo>
                    <a:pt x="10261" y="5208"/>
                  </a:lnTo>
                  <a:lnTo>
                    <a:pt x="10256" y="5208"/>
                  </a:lnTo>
                  <a:lnTo>
                    <a:pt x="10249" y="5209"/>
                  </a:lnTo>
                  <a:lnTo>
                    <a:pt x="10243" y="5210"/>
                  </a:lnTo>
                  <a:lnTo>
                    <a:pt x="10236" y="5212"/>
                  </a:lnTo>
                  <a:lnTo>
                    <a:pt x="10228" y="5215"/>
                  </a:lnTo>
                  <a:lnTo>
                    <a:pt x="10217" y="5220"/>
                  </a:lnTo>
                  <a:lnTo>
                    <a:pt x="10212" y="5224"/>
                  </a:lnTo>
                  <a:lnTo>
                    <a:pt x="10207" y="5229"/>
                  </a:lnTo>
                  <a:lnTo>
                    <a:pt x="10203" y="5235"/>
                  </a:lnTo>
                  <a:lnTo>
                    <a:pt x="10199" y="5242"/>
                  </a:lnTo>
                  <a:lnTo>
                    <a:pt x="10196" y="5250"/>
                  </a:lnTo>
                  <a:lnTo>
                    <a:pt x="10194" y="5261"/>
                  </a:lnTo>
                  <a:lnTo>
                    <a:pt x="10193" y="5272"/>
                  </a:lnTo>
                  <a:lnTo>
                    <a:pt x="10193" y="5285"/>
                  </a:lnTo>
                  <a:lnTo>
                    <a:pt x="10195" y="5301"/>
                  </a:lnTo>
                  <a:lnTo>
                    <a:pt x="10198" y="5319"/>
                  </a:lnTo>
                  <a:lnTo>
                    <a:pt x="10202" y="5339"/>
                  </a:lnTo>
                  <a:lnTo>
                    <a:pt x="10209" y="5362"/>
                  </a:lnTo>
                  <a:lnTo>
                    <a:pt x="10416" y="5997"/>
                  </a:lnTo>
                  <a:lnTo>
                    <a:pt x="10421" y="6008"/>
                  </a:lnTo>
                  <a:lnTo>
                    <a:pt x="10426" y="6022"/>
                  </a:lnTo>
                  <a:lnTo>
                    <a:pt x="10434" y="6038"/>
                  </a:lnTo>
                  <a:lnTo>
                    <a:pt x="10443" y="6053"/>
                  </a:lnTo>
                  <a:lnTo>
                    <a:pt x="10448" y="6061"/>
                  </a:lnTo>
                  <a:lnTo>
                    <a:pt x="10455" y="6067"/>
                  </a:lnTo>
                  <a:lnTo>
                    <a:pt x="10461" y="6073"/>
                  </a:lnTo>
                  <a:lnTo>
                    <a:pt x="10468" y="6078"/>
                  </a:lnTo>
                  <a:lnTo>
                    <a:pt x="10475" y="6083"/>
                  </a:lnTo>
                  <a:lnTo>
                    <a:pt x="10483" y="6087"/>
                  </a:lnTo>
                  <a:lnTo>
                    <a:pt x="10491" y="6089"/>
                  </a:lnTo>
                  <a:lnTo>
                    <a:pt x="10500" y="6090"/>
                  </a:lnTo>
                  <a:lnTo>
                    <a:pt x="10510" y="6089"/>
                  </a:lnTo>
                  <a:lnTo>
                    <a:pt x="10521" y="6086"/>
                  </a:lnTo>
                  <a:lnTo>
                    <a:pt x="10528" y="6082"/>
                  </a:lnTo>
                  <a:lnTo>
                    <a:pt x="10535" y="6079"/>
                  </a:lnTo>
                  <a:lnTo>
                    <a:pt x="10541" y="6075"/>
                  </a:lnTo>
                  <a:lnTo>
                    <a:pt x="10546" y="6071"/>
                  </a:lnTo>
                  <a:lnTo>
                    <a:pt x="10551" y="6066"/>
                  </a:lnTo>
                  <a:lnTo>
                    <a:pt x="10555" y="6061"/>
                  </a:lnTo>
                  <a:lnTo>
                    <a:pt x="10558" y="6054"/>
                  </a:lnTo>
                  <a:lnTo>
                    <a:pt x="10561" y="6048"/>
                  </a:lnTo>
                  <a:lnTo>
                    <a:pt x="10564" y="6038"/>
                  </a:lnTo>
                  <a:lnTo>
                    <a:pt x="10565" y="6029"/>
                  </a:lnTo>
                  <a:lnTo>
                    <a:pt x="10566" y="6017"/>
                  </a:lnTo>
                  <a:lnTo>
                    <a:pt x="10566" y="6005"/>
                  </a:lnTo>
                  <a:lnTo>
                    <a:pt x="10564" y="5992"/>
                  </a:lnTo>
                  <a:lnTo>
                    <a:pt x="10562" y="5979"/>
                  </a:lnTo>
                  <a:lnTo>
                    <a:pt x="10559" y="5965"/>
                  </a:lnTo>
                  <a:lnTo>
                    <a:pt x="10555" y="5951"/>
                  </a:lnTo>
                  <a:lnTo>
                    <a:pt x="10347" y="5317"/>
                  </a:lnTo>
                  <a:close/>
                  <a:moveTo>
                    <a:pt x="7502" y="5504"/>
                  </a:moveTo>
                  <a:lnTo>
                    <a:pt x="7497" y="5504"/>
                  </a:lnTo>
                  <a:lnTo>
                    <a:pt x="7492" y="5504"/>
                  </a:lnTo>
                  <a:lnTo>
                    <a:pt x="7484" y="5504"/>
                  </a:lnTo>
                  <a:lnTo>
                    <a:pt x="7475" y="5506"/>
                  </a:lnTo>
                  <a:lnTo>
                    <a:pt x="7470" y="5508"/>
                  </a:lnTo>
                  <a:lnTo>
                    <a:pt x="7464" y="5510"/>
                  </a:lnTo>
                  <a:lnTo>
                    <a:pt x="7459" y="5514"/>
                  </a:lnTo>
                  <a:lnTo>
                    <a:pt x="7452" y="5519"/>
                  </a:lnTo>
                  <a:lnTo>
                    <a:pt x="7447" y="5527"/>
                  </a:lnTo>
                  <a:lnTo>
                    <a:pt x="7442" y="5535"/>
                  </a:lnTo>
                  <a:lnTo>
                    <a:pt x="7437" y="5545"/>
                  </a:lnTo>
                  <a:lnTo>
                    <a:pt x="7432" y="5557"/>
                  </a:lnTo>
                  <a:lnTo>
                    <a:pt x="7428" y="5571"/>
                  </a:lnTo>
                  <a:lnTo>
                    <a:pt x="7424" y="5589"/>
                  </a:lnTo>
                  <a:lnTo>
                    <a:pt x="7419" y="5607"/>
                  </a:lnTo>
                  <a:lnTo>
                    <a:pt x="7417" y="5630"/>
                  </a:lnTo>
                  <a:lnTo>
                    <a:pt x="7349" y="6294"/>
                  </a:lnTo>
                  <a:lnTo>
                    <a:pt x="7348" y="6309"/>
                  </a:lnTo>
                  <a:lnTo>
                    <a:pt x="7348" y="6324"/>
                  </a:lnTo>
                  <a:lnTo>
                    <a:pt x="7348" y="6337"/>
                  </a:lnTo>
                  <a:lnTo>
                    <a:pt x="7350" y="6349"/>
                  </a:lnTo>
                  <a:lnTo>
                    <a:pt x="7352" y="6361"/>
                  </a:lnTo>
                  <a:lnTo>
                    <a:pt x="7356" y="6372"/>
                  </a:lnTo>
                  <a:lnTo>
                    <a:pt x="7359" y="6382"/>
                  </a:lnTo>
                  <a:lnTo>
                    <a:pt x="7364" y="6391"/>
                  </a:lnTo>
                  <a:lnTo>
                    <a:pt x="7368" y="6396"/>
                  </a:lnTo>
                  <a:lnTo>
                    <a:pt x="7372" y="6401"/>
                  </a:lnTo>
                  <a:lnTo>
                    <a:pt x="7377" y="6406"/>
                  </a:lnTo>
                  <a:lnTo>
                    <a:pt x="7382" y="6409"/>
                  </a:lnTo>
                  <a:lnTo>
                    <a:pt x="7389" y="6413"/>
                  </a:lnTo>
                  <a:lnTo>
                    <a:pt x="7395" y="6416"/>
                  </a:lnTo>
                  <a:lnTo>
                    <a:pt x="7402" y="6418"/>
                  </a:lnTo>
                  <a:lnTo>
                    <a:pt x="7409" y="6419"/>
                  </a:lnTo>
                  <a:lnTo>
                    <a:pt x="7420" y="6419"/>
                  </a:lnTo>
                  <a:lnTo>
                    <a:pt x="7431" y="6418"/>
                  </a:lnTo>
                  <a:lnTo>
                    <a:pt x="7440" y="6415"/>
                  </a:lnTo>
                  <a:lnTo>
                    <a:pt x="7448" y="6409"/>
                  </a:lnTo>
                  <a:lnTo>
                    <a:pt x="7456" y="6404"/>
                  </a:lnTo>
                  <a:lnTo>
                    <a:pt x="7462" y="6398"/>
                  </a:lnTo>
                  <a:lnTo>
                    <a:pt x="7468" y="6390"/>
                  </a:lnTo>
                  <a:lnTo>
                    <a:pt x="7473" y="6383"/>
                  </a:lnTo>
                  <a:lnTo>
                    <a:pt x="7478" y="6373"/>
                  </a:lnTo>
                  <a:lnTo>
                    <a:pt x="7481" y="6364"/>
                  </a:lnTo>
                  <a:lnTo>
                    <a:pt x="7485" y="6355"/>
                  </a:lnTo>
                  <a:lnTo>
                    <a:pt x="7488" y="6345"/>
                  </a:lnTo>
                  <a:lnTo>
                    <a:pt x="7492" y="6326"/>
                  </a:lnTo>
                  <a:lnTo>
                    <a:pt x="7494" y="6309"/>
                  </a:lnTo>
                  <a:lnTo>
                    <a:pt x="7562" y="5645"/>
                  </a:lnTo>
                  <a:lnTo>
                    <a:pt x="7563" y="5622"/>
                  </a:lnTo>
                  <a:lnTo>
                    <a:pt x="7564" y="5602"/>
                  </a:lnTo>
                  <a:lnTo>
                    <a:pt x="7563" y="5586"/>
                  </a:lnTo>
                  <a:lnTo>
                    <a:pt x="7562" y="5571"/>
                  </a:lnTo>
                  <a:lnTo>
                    <a:pt x="7560" y="5558"/>
                  </a:lnTo>
                  <a:lnTo>
                    <a:pt x="7557" y="5547"/>
                  </a:lnTo>
                  <a:lnTo>
                    <a:pt x="7554" y="5539"/>
                  </a:lnTo>
                  <a:lnTo>
                    <a:pt x="7550" y="5533"/>
                  </a:lnTo>
                  <a:lnTo>
                    <a:pt x="7547" y="5528"/>
                  </a:lnTo>
                  <a:lnTo>
                    <a:pt x="7544" y="5524"/>
                  </a:lnTo>
                  <a:lnTo>
                    <a:pt x="7540" y="5519"/>
                  </a:lnTo>
                  <a:lnTo>
                    <a:pt x="7535" y="5515"/>
                  </a:lnTo>
                  <a:lnTo>
                    <a:pt x="7529" y="5511"/>
                  </a:lnTo>
                  <a:lnTo>
                    <a:pt x="7522" y="5508"/>
                  </a:lnTo>
                  <a:lnTo>
                    <a:pt x="7512" y="5506"/>
                  </a:lnTo>
                  <a:lnTo>
                    <a:pt x="7502" y="5504"/>
                  </a:lnTo>
                  <a:close/>
                  <a:moveTo>
                    <a:pt x="1968" y="3554"/>
                  </a:moveTo>
                  <a:lnTo>
                    <a:pt x="1808" y="3330"/>
                  </a:lnTo>
                  <a:lnTo>
                    <a:pt x="2718" y="2675"/>
                  </a:lnTo>
                  <a:lnTo>
                    <a:pt x="2595" y="2503"/>
                  </a:lnTo>
                  <a:lnTo>
                    <a:pt x="2796" y="2358"/>
                  </a:lnTo>
                  <a:lnTo>
                    <a:pt x="3201" y="2926"/>
                  </a:lnTo>
                  <a:lnTo>
                    <a:pt x="3001" y="3070"/>
                  </a:lnTo>
                  <a:lnTo>
                    <a:pt x="2878" y="2898"/>
                  </a:lnTo>
                  <a:lnTo>
                    <a:pt x="1968" y="3554"/>
                  </a:lnTo>
                  <a:close/>
                  <a:moveTo>
                    <a:pt x="3702" y="4217"/>
                  </a:moveTo>
                  <a:lnTo>
                    <a:pt x="3535" y="4398"/>
                  </a:lnTo>
                  <a:lnTo>
                    <a:pt x="3326" y="4205"/>
                  </a:lnTo>
                  <a:lnTo>
                    <a:pt x="3103" y="4447"/>
                  </a:lnTo>
                  <a:lnTo>
                    <a:pt x="3324" y="4653"/>
                  </a:lnTo>
                  <a:lnTo>
                    <a:pt x="3157" y="4834"/>
                  </a:lnTo>
                  <a:lnTo>
                    <a:pt x="2734" y="4442"/>
                  </a:lnTo>
                  <a:lnTo>
                    <a:pt x="3661" y="3436"/>
                  </a:lnTo>
                  <a:lnTo>
                    <a:pt x="4085" y="3828"/>
                  </a:lnTo>
                  <a:lnTo>
                    <a:pt x="3917" y="4009"/>
                  </a:lnTo>
                  <a:lnTo>
                    <a:pt x="3696" y="3804"/>
                  </a:lnTo>
                  <a:lnTo>
                    <a:pt x="3494" y="4024"/>
                  </a:lnTo>
                  <a:lnTo>
                    <a:pt x="3702" y="4217"/>
                  </a:lnTo>
                  <a:close/>
                  <a:moveTo>
                    <a:pt x="5034" y="4799"/>
                  </a:moveTo>
                  <a:lnTo>
                    <a:pt x="4943" y="4950"/>
                  </a:lnTo>
                  <a:lnTo>
                    <a:pt x="4718" y="4812"/>
                  </a:lnTo>
                  <a:lnTo>
                    <a:pt x="4789" y="4694"/>
                  </a:lnTo>
                  <a:lnTo>
                    <a:pt x="4796" y="4683"/>
                  </a:lnTo>
                  <a:lnTo>
                    <a:pt x="4801" y="4672"/>
                  </a:lnTo>
                  <a:lnTo>
                    <a:pt x="4805" y="4662"/>
                  </a:lnTo>
                  <a:lnTo>
                    <a:pt x="4808" y="4654"/>
                  </a:lnTo>
                  <a:lnTo>
                    <a:pt x="4810" y="4646"/>
                  </a:lnTo>
                  <a:lnTo>
                    <a:pt x="4811" y="4640"/>
                  </a:lnTo>
                  <a:lnTo>
                    <a:pt x="4811" y="4634"/>
                  </a:lnTo>
                  <a:lnTo>
                    <a:pt x="4811" y="4629"/>
                  </a:lnTo>
                  <a:lnTo>
                    <a:pt x="4810" y="4624"/>
                  </a:lnTo>
                  <a:lnTo>
                    <a:pt x="4807" y="4617"/>
                  </a:lnTo>
                  <a:lnTo>
                    <a:pt x="4804" y="4613"/>
                  </a:lnTo>
                  <a:lnTo>
                    <a:pt x="4800" y="4608"/>
                  </a:lnTo>
                  <a:lnTo>
                    <a:pt x="4794" y="4602"/>
                  </a:lnTo>
                  <a:lnTo>
                    <a:pt x="4787" y="4597"/>
                  </a:lnTo>
                  <a:lnTo>
                    <a:pt x="4777" y="4592"/>
                  </a:lnTo>
                  <a:lnTo>
                    <a:pt x="4770" y="4589"/>
                  </a:lnTo>
                  <a:lnTo>
                    <a:pt x="4763" y="4587"/>
                  </a:lnTo>
                  <a:lnTo>
                    <a:pt x="4757" y="4586"/>
                  </a:lnTo>
                  <a:lnTo>
                    <a:pt x="4751" y="4587"/>
                  </a:lnTo>
                  <a:lnTo>
                    <a:pt x="4745" y="4589"/>
                  </a:lnTo>
                  <a:lnTo>
                    <a:pt x="4739" y="4593"/>
                  </a:lnTo>
                  <a:lnTo>
                    <a:pt x="4732" y="4597"/>
                  </a:lnTo>
                  <a:lnTo>
                    <a:pt x="4726" y="4603"/>
                  </a:lnTo>
                  <a:lnTo>
                    <a:pt x="4719" y="4611"/>
                  </a:lnTo>
                  <a:lnTo>
                    <a:pt x="4711" y="4618"/>
                  </a:lnTo>
                  <a:lnTo>
                    <a:pt x="4704" y="4626"/>
                  </a:lnTo>
                  <a:lnTo>
                    <a:pt x="4691" y="4646"/>
                  </a:lnTo>
                  <a:lnTo>
                    <a:pt x="4676" y="4667"/>
                  </a:lnTo>
                  <a:lnTo>
                    <a:pt x="4662" y="4688"/>
                  </a:lnTo>
                  <a:lnTo>
                    <a:pt x="4648" y="4711"/>
                  </a:lnTo>
                  <a:lnTo>
                    <a:pt x="4327" y="5244"/>
                  </a:lnTo>
                  <a:lnTo>
                    <a:pt x="4315" y="5264"/>
                  </a:lnTo>
                  <a:lnTo>
                    <a:pt x="4306" y="5280"/>
                  </a:lnTo>
                  <a:lnTo>
                    <a:pt x="4299" y="5296"/>
                  </a:lnTo>
                  <a:lnTo>
                    <a:pt x="4293" y="5309"/>
                  </a:lnTo>
                  <a:lnTo>
                    <a:pt x="4289" y="5322"/>
                  </a:lnTo>
                  <a:lnTo>
                    <a:pt x="4286" y="5332"/>
                  </a:lnTo>
                  <a:lnTo>
                    <a:pt x="4285" y="5341"/>
                  </a:lnTo>
                  <a:lnTo>
                    <a:pt x="4285" y="5349"/>
                  </a:lnTo>
                  <a:lnTo>
                    <a:pt x="4286" y="5355"/>
                  </a:lnTo>
                  <a:lnTo>
                    <a:pt x="4288" y="5361"/>
                  </a:lnTo>
                  <a:lnTo>
                    <a:pt x="4290" y="5365"/>
                  </a:lnTo>
                  <a:lnTo>
                    <a:pt x="4293" y="5369"/>
                  </a:lnTo>
                  <a:lnTo>
                    <a:pt x="4300" y="5376"/>
                  </a:lnTo>
                  <a:lnTo>
                    <a:pt x="4307" y="5381"/>
                  </a:lnTo>
                  <a:lnTo>
                    <a:pt x="4314" y="5385"/>
                  </a:lnTo>
                  <a:lnTo>
                    <a:pt x="4321" y="5387"/>
                  </a:lnTo>
                  <a:lnTo>
                    <a:pt x="4328" y="5389"/>
                  </a:lnTo>
                  <a:lnTo>
                    <a:pt x="4335" y="5389"/>
                  </a:lnTo>
                  <a:lnTo>
                    <a:pt x="4343" y="5388"/>
                  </a:lnTo>
                  <a:lnTo>
                    <a:pt x="4352" y="5385"/>
                  </a:lnTo>
                  <a:lnTo>
                    <a:pt x="4362" y="5380"/>
                  </a:lnTo>
                  <a:lnTo>
                    <a:pt x="4371" y="5372"/>
                  </a:lnTo>
                  <a:lnTo>
                    <a:pt x="4380" y="5363"/>
                  </a:lnTo>
                  <a:lnTo>
                    <a:pt x="4389" y="5352"/>
                  </a:lnTo>
                  <a:lnTo>
                    <a:pt x="4400" y="5338"/>
                  </a:lnTo>
                  <a:lnTo>
                    <a:pt x="4409" y="5324"/>
                  </a:lnTo>
                  <a:lnTo>
                    <a:pt x="4480" y="5206"/>
                  </a:lnTo>
                  <a:lnTo>
                    <a:pt x="4706" y="5342"/>
                  </a:lnTo>
                  <a:lnTo>
                    <a:pt x="4608" y="5506"/>
                  </a:lnTo>
                  <a:lnTo>
                    <a:pt x="4597" y="5524"/>
                  </a:lnTo>
                  <a:lnTo>
                    <a:pt x="4584" y="5540"/>
                  </a:lnTo>
                  <a:lnTo>
                    <a:pt x="4573" y="5556"/>
                  </a:lnTo>
                  <a:lnTo>
                    <a:pt x="4561" y="5570"/>
                  </a:lnTo>
                  <a:lnTo>
                    <a:pt x="4548" y="5584"/>
                  </a:lnTo>
                  <a:lnTo>
                    <a:pt x="4535" y="5596"/>
                  </a:lnTo>
                  <a:lnTo>
                    <a:pt x="4521" y="5606"/>
                  </a:lnTo>
                  <a:lnTo>
                    <a:pt x="4508" y="5616"/>
                  </a:lnTo>
                  <a:lnTo>
                    <a:pt x="4494" y="5625"/>
                  </a:lnTo>
                  <a:lnTo>
                    <a:pt x="4479" y="5632"/>
                  </a:lnTo>
                  <a:lnTo>
                    <a:pt x="4465" y="5638"/>
                  </a:lnTo>
                  <a:lnTo>
                    <a:pt x="4450" y="5644"/>
                  </a:lnTo>
                  <a:lnTo>
                    <a:pt x="4435" y="5648"/>
                  </a:lnTo>
                  <a:lnTo>
                    <a:pt x="4418" y="5650"/>
                  </a:lnTo>
                  <a:lnTo>
                    <a:pt x="4403" y="5652"/>
                  </a:lnTo>
                  <a:lnTo>
                    <a:pt x="4385" y="5653"/>
                  </a:lnTo>
                  <a:lnTo>
                    <a:pt x="4364" y="5652"/>
                  </a:lnTo>
                  <a:lnTo>
                    <a:pt x="4342" y="5649"/>
                  </a:lnTo>
                  <a:lnTo>
                    <a:pt x="4319" y="5644"/>
                  </a:lnTo>
                  <a:lnTo>
                    <a:pt x="4296" y="5637"/>
                  </a:lnTo>
                  <a:lnTo>
                    <a:pt x="4272" y="5628"/>
                  </a:lnTo>
                  <a:lnTo>
                    <a:pt x="4248" y="5618"/>
                  </a:lnTo>
                  <a:lnTo>
                    <a:pt x="4222" y="5605"/>
                  </a:lnTo>
                  <a:lnTo>
                    <a:pt x="4198" y="5590"/>
                  </a:lnTo>
                  <a:lnTo>
                    <a:pt x="4178" y="5578"/>
                  </a:lnTo>
                  <a:lnTo>
                    <a:pt x="4160" y="5566"/>
                  </a:lnTo>
                  <a:lnTo>
                    <a:pt x="4143" y="5554"/>
                  </a:lnTo>
                  <a:lnTo>
                    <a:pt x="4127" y="5540"/>
                  </a:lnTo>
                  <a:lnTo>
                    <a:pt x="4113" y="5528"/>
                  </a:lnTo>
                  <a:lnTo>
                    <a:pt x="4100" y="5514"/>
                  </a:lnTo>
                  <a:lnTo>
                    <a:pt x="4086" y="5501"/>
                  </a:lnTo>
                  <a:lnTo>
                    <a:pt x="4075" y="5486"/>
                  </a:lnTo>
                  <a:lnTo>
                    <a:pt x="4064" y="5473"/>
                  </a:lnTo>
                  <a:lnTo>
                    <a:pt x="4055" y="5458"/>
                  </a:lnTo>
                  <a:lnTo>
                    <a:pt x="4047" y="5443"/>
                  </a:lnTo>
                  <a:lnTo>
                    <a:pt x="4040" y="5428"/>
                  </a:lnTo>
                  <a:lnTo>
                    <a:pt x="4034" y="5413"/>
                  </a:lnTo>
                  <a:lnTo>
                    <a:pt x="4028" y="5397"/>
                  </a:lnTo>
                  <a:lnTo>
                    <a:pt x="4024" y="5381"/>
                  </a:lnTo>
                  <a:lnTo>
                    <a:pt x="4021" y="5364"/>
                  </a:lnTo>
                  <a:lnTo>
                    <a:pt x="4019" y="5350"/>
                  </a:lnTo>
                  <a:lnTo>
                    <a:pt x="4018" y="5335"/>
                  </a:lnTo>
                  <a:lnTo>
                    <a:pt x="4018" y="5320"/>
                  </a:lnTo>
                  <a:lnTo>
                    <a:pt x="4018" y="5304"/>
                  </a:lnTo>
                  <a:lnTo>
                    <a:pt x="4020" y="5289"/>
                  </a:lnTo>
                  <a:lnTo>
                    <a:pt x="4022" y="5273"/>
                  </a:lnTo>
                  <a:lnTo>
                    <a:pt x="4025" y="5256"/>
                  </a:lnTo>
                  <a:lnTo>
                    <a:pt x="4029" y="5241"/>
                  </a:lnTo>
                  <a:lnTo>
                    <a:pt x="4035" y="5224"/>
                  </a:lnTo>
                  <a:lnTo>
                    <a:pt x="4040" y="5207"/>
                  </a:lnTo>
                  <a:lnTo>
                    <a:pt x="4047" y="5190"/>
                  </a:lnTo>
                  <a:lnTo>
                    <a:pt x="4054" y="5173"/>
                  </a:lnTo>
                  <a:lnTo>
                    <a:pt x="4062" y="5155"/>
                  </a:lnTo>
                  <a:lnTo>
                    <a:pt x="4072" y="5136"/>
                  </a:lnTo>
                  <a:lnTo>
                    <a:pt x="4082" y="5119"/>
                  </a:lnTo>
                  <a:lnTo>
                    <a:pt x="4092" y="5100"/>
                  </a:lnTo>
                  <a:lnTo>
                    <a:pt x="4425" y="4550"/>
                  </a:lnTo>
                  <a:lnTo>
                    <a:pt x="4441" y="4525"/>
                  </a:lnTo>
                  <a:lnTo>
                    <a:pt x="4458" y="4500"/>
                  </a:lnTo>
                  <a:lnTo>
                    <a:pt x="4474" y="4478"/>
                  </a:lnTo>
                  <a:lnTo>
                    <a:pt x="4492" y="4457"/>
                  </a:lnTo>
                  <a:lnTo>
                    <a:pt x="4508" y="4438"/>
                  </a:lnTo>
                  <a:lnTo>
                    <a:pt x="4527" y="4421"/>
                  </a:lnTo>
                  <a:lnTo>
                    <a:pt x="4544" y="4406"/>
                  </a:lnTo>
                  <a:lnTo>
                    <a:pt x="4563" y="4391"/>
                  </a:lnTo>
                  <a:lnTo>
                    <a:pt x="4581" y="4379"/>
                  </a:lnTo>
                  <a:lnTo>
                    <a:pt x="4601" y="4368"/>
                  </a:lnTo>
                  <a:lnTo>
                    <a:pt x="4621" y="4359"/>
                  </a:lnTo>
                  <a:lnTo>
                    <a:pt x="4640" y="4352"/>
                  </a:lnTo>
                  <a:lnTo>
                    <a:pt x="4661" y="4347"/>
                  </a:lnTo>
                  <a:lnTo>
                    <a:pt x="4681" y="4343"/>
                  </a:lnTo>
                  <a:lnTo>
                    <a:pt x="4702" y="4339"/>
                  </a:lnTo>
                  <a:lnTo>
                    <a:pt x="4724" y="4339"/>
                  </a:lnTo>
                  <a:lnTo>
                    <a:pt x="4747" y="4341"/>
                  </a:lnTo>
                  <a:lnTo>
                    <a:pt x="4770" y="4343"/>
                  </a:lnTo>
                  <a:lnTo>
                    <a:pt x="4795" y="4348"/>
                  </a:lnTo>
                  <a:lnTo>
                    <a:pt x="4819" y="4355"/>
                  </a:lnTo>
                  <a:lnTo>
                    <a:pt x="4843" y="4363"/>
                  </a:lnTo>
                  <a:lnTo>
                    <a:pt x="4868" y="4374"/>
                  </a:lnTo>
                  <a:lnTo>
                    <a:pt x="4894" y="4387"/>
                  </a:lnTo>
                  <a:lnTo>
                    <a:pt x="4919" y="4402"/>
                  </a:lnTo>
                  <a:lnTo>
                    <a:pt x="4934" y="4411"/>
                  </a:lnTo>
                  <a:lnTo>
                    <a:pt x="4949" y="4420"/>
                  </a:lnTo>
                  <a:lnTo>
                    <a:pt x="4963" y="4431"/>
                  </a:lnTo>
                  <a:lnTo>
                    <a:pt x="4975" y="4441"/>
                  </a:lnTo>
                  <a:lnTo>
                    <a:pt x="4988" y="4451"/>
                  </a:lnTo>
                  <a:lnTo>
                    <a:pt x="4999" y="4463"/>
                  </a:lnTo>
                  <a:lnTo>
                    <a:pt x="5011" y="4474"/>
                  </a:lnTo>
                  <a:lnTo>
                    <a:pt x="5021" y="4485"/>
                  </a:lnTo>
                  <a:lnTo>
                    <a:pt x="5030" y="4497"/>
                  </a:lnTo>
                  <a:lnTo>
                    <a:pt x="5038" y="4508"/>
                  </a:lnTo>
                  <a:lnTo>
                    <a:pt x="5046" y="4521"/>
                  </a:lnTo>
                  <a:lnTo>
                    <a:pt x="5053" y="4532"/>
                  </a:lnTo>
                  <a:lnTo>
                    <a:pt x="5059" y="4544"/>
                  </a:lnTo>
                  <a:lnTo>
                    <a:pt x="5065" y="4558"/>
                  </a:lnTo>
                  <a:lnTo>
                    <a:pt x="5069" y="4570"/>
                  </a:lnTo>
                  <a:lnTo>
                    <a:pt x="5073" y="4584"/>
                  </a:lnTo>
                  <a:lnTo>
                    <a:pt x="5077" y="4596"/>
                  </a:lnTo>
                  <a:lnTo>
                    <a:pt x="5080" y="4610"/>
                  </a:lnTo>
                  <a:lnTo>
                    <a:pt x="5081" y="4622"/>
                  </a:lnTo>
                  <a:lnTo>
                    <a:pt x="5082" y="4635"/>
                  </a:lnTo>
                  <a:lnTo>
                    <a:pt x="5082" y="4649"/>
                  </a:lnTo>
                  <a:lnTo>
                    <a:pt x="5082" y="4662"/>
                  </a:lnTo>
                  <a:lnTo>
                    <a:pt x="5080" y="4676"/>
                  </a:lnTo>
                  <a:lnTo>
                    <a:pt x="5078" y="4689"/>
                  </a:lnTo>
                  <a:lnTo>
                    <a:pt x="5074" y="4703"/>
                  </a:lnTo>
                  <a:lnTo>
                    <a:pt x="5071" y="4716"/>
                  </a:lnTo>
                  <a:lnTo>
                    <a:pt x="5067" y="4730"/>
                  </a:lnTo>
                  <a:lnTo>
                    <a:pt x="5062" y="4743"/>
                  </a:lnTo>
                  <a:lnTo>
                    <a:pt x="5056" y="4758"/>
                  </a:lnTo>
                  <a:lnTo>
                    <a:pt x="5050" y="4771"/>
                  </a:lnTo>
                  <a:lnTo>
                    <a:pt x="5042" y="4785"/>
                  </a:lnTo>
                  <a:lnTo>
                    <a:pt x="5034" y="4799"/>
                  </a:lnTo>
                  <a:close/>
                  <a:moveTo>
                    <a:pt x="6037" y="6391"/>
                  </a:moveTo>
                  <a:lnTo>
                    <a:pt x="5712" y="6280"/>
                  </a:lnTo>
                  <a:lnTo>
                    <a:pt x="5799" y="5644"/>
                  </a:lnTo>
                  <a:lnTo>
                    <a:pt x="5598" y="6241"/>
                  </a:lnTo>
                  <a:lnTo>
                    <a:pt x="5357" y="6160"/>
                  </a:lnTo>
                  <a:lnTo>
                    <a:pt x="5796" y="4861"/>
                  </a:lnTo>
                  <a:lnTo>
                    <a:pt x="6110" y="4968"/>
                  </a:lnTo>
                  <a:lnTo>
                    <a:pt x="6028" y="5590"/>
                  </a:lnTo>
                  <a:lnTo>
                    <a:pt x="6225" y="5007"/>
                  </a:lnTo>
                  <a:lnTo>
                    <a:pt x="6474" y="5092"/>
                  </a:lnTo>
                  <a:lnTo>
                    <a:pt x="6037" y="6391"/>
                  </a:lnTo>
                  <a:close/>
                  <a:moveTo>
                    <a:pt x="7835" y="5667"/>
                  </a:moveTo>
                  <a:lnTo>
                    <a:pt x="7770" y="6307"/>
                  </a:lnTo>
                  <a:lnTo>
                    <a:pt x="7767" y="6329"/>
                  </a:lnTo>
                  <a:lnTo>
                    <a:pt x="7764" y="6349"/>
                  </a:lnTo>
                  <a:lnTo>
                    <a:pt x="7761" y="6369"/>
                  </a:lnTo>
                  <a:lnTo>
                    <a:pt x="7757" y="6389"/>
                  </a:lnTo>
                  <a:lnTo>
                    <a:pt x="7753" y="6407"/>
                  </a:lnTo>
                  <a:lnTo>
                    <a:pt x="7748" y="6425"/>
                  </a:lnTo>
                  <a:lnTo>
                    <a:pt x="7742" y="6443"/>
                  </a:lnTo>
                  <a:lnTo>
                    <a:pt x="7736" y="6459"/>
                  </a:lnTo>
                  <a:lnTo>
                    <a:pt x="7729" y="6476"/>
                  </a:lnTo>
                  <a:lnTo>
                    <a:pt x="7723" y="6491"/>
                  </a:lnTo>
                  <a:lnTo>
                    <a:pt x="7715" y="6506"/>
                  </a:lnTo>
                  <a:lnTo>
                    <a:pt x="7706" y="6519"/>
                  </a:lnTo>
                  <a:lnTo>
                    <a:pt x="7698" y="6533"/>
                  </a:lnTo>
                  <a:lnTo>
                    <a:pt x="7689" y="6545"/>
                  </a:lnTo>
                  <a:lnTo>
                    <a:pt x="7679" y="6557"/>
                  </a:lnTo>
                  <a:lnTo>
                    <a:pt x="7669" y="6569"/>
                  </a:lnTo>
                  <a:lnTo>
                    <a:pt x="7659" y="6579"/>
                  </a:lnTo>
                  <a:lnTo>
                    <a:pt x="7647" y="6590"/>
                  </a:lnTo>
                  <a:lnTo>
                    <a:pt x="7636" y="6599"/>
                  </a:lnTo>
                  <a:lnTo>
                    <a:pt x="7624" y="6607"/>
                  </a:lnTo>
                  <a:lnTo>
                    <a:pt x="7611" y="6615"/>
                  </a:lnTo>
                  <a:lnTo>
                    <a:pt x="7598" y="6622"/>
                  </a:lnTo>
                  <a:lnTo>
                    <a:pt x="7585" y="6629"/>
                  </a:lnTo>
                  <a:lnTo>
                    <a:pt x="7570" y="6634"/>
                  </a:lnTo>
                  <a:lnTo>
                    <a:pt x="7556" y="6639"/>
                  </a:lnTo>
                  <a:lnTo>
                    <a:pt x="7540" y="6644"/>
                  </a:lnTo>
                  <a:lnTo>
                    <a:pt x="7525" y="6648"/>
                  </a:lnTo>
                  <a:lnTo>
                    <a:pt x="7509" y="6651"/>
                  </a:lnTo>
                  <a:lnTo>
                    <a:pt x="7493" y="6654"/>
                  </a:lnTo>
                  <a:lnTo>
                    <a:pt x="7475" y="6655"/>
                  </a:lnTo>
                  <a:lnTo>
                    <a:pt x="7458" y="6656"/>
                  </a:lnTo>
                  <a:lnTo>
                    <a:pt x="7439" y="6657"/>
                  </a:lnTo>
                  <a:lnTo>
                    <a:pt x="7427" y="6657"/>
                  </a:lnTo>
                  <a:lnTo>
                    <a:pt x="7413" y="6656"/>
                  </a:lnTo>
                  <a:lnTo>
                    <a:pt x="7399" y="6655"/>
                  </a:lnTo>
                  <a:lnTo>
                    <a:pt x="7385" y="6654"/>
                  </a:lnTo>
                  <a:lnTo>
                    <a:pt x="7364" y="6651"/>
                  </a:lnTo>
                  <a:lnTo>
                    <a:pt x="7343" y="6648"/>
                  </a:lnTo>
                  <a:lnTo>
                    <a:pt x="7324" y="6644"/>
                  </a:lnTo>
                  <a:lnTo>
                    <a:pt x="7305" y="6639"/>
                  </a:lnTo>
                  <a:lnTo>
                    <a:pt x="7286" y="6635"/>
                  </a:lnTo>
                  <a:lnTo>
                    <a:pt x="7269" y="6629"/>
                  </a:lnTo>
                  <a:lnTo>
                    <a:pt x="7252" y="6623"/>
                  </a:lnTo>
                  <a:lnTo>
                    <a:pt x="7236" y="6615"/>
                  </a:lnTo>
                  <a:lnTo>
                    <a:pt x="7220" y="6608"/>
                  </a:lnTo>
                  <a:lnTo>
                    <a:pt x="7206" y="6600"/>
                  </a:lnTo>
                  <a:lnTo>
                    <a:pt x="7192" y="6592"/>
                  </a:lnTo>
                  <a:lnTo>
                    <a:pt x="7180" y="6581"/>
                  </a:lnTo>
                  <a:lnTo>
                    <a:pt x="7168" y="6572"/>
                  </a:lnTo>
                  <a:lnTo>
                    <a:pt x="7156" y="6561"/>
                  </a:lnTo>
                  <a:lnTo>
                    <a:pt x="7145" y="6549"/>
                  </a:lnTo>
                  <a:lnTo>
                    <a:pt x="7136" y="6537"/>
                  </a:lnTo>
                  <a:lnTo>
                    <a:pt x="7126" y="6524"/>
                  </a:lnTo>
                  <a:lnTo>
                    <a:pt x="7118" y="6511"/>
                  </a:lnTo>
                  <a:lnTo>
                    <a:pt x="7110" y="6497"/>
                  </a:lnTo>
                  <a:lnTo>
                    <a:pt x="7103" y="6483"/>
                  </a:lnTo>
                  <a:lnTo>
                    <a:pt x="7097" y="6467"/>
                  </a:lnTo>
                  <a:lnTo>
                    <a:pt x="7091" y="6451"/>
                  </a:lnTo>
                  <a:lnTo>
                    <a:pt x="7086" y="6434"/>
                  </a:lnTo>
                  <a:lnTo>
                    <a:pt x="7083" y="6418"/>
                  </a:lnTo>
                  <a:lnTo>
                    <a:pt x="7080" y="6399"/>
                  </a:lnTo>
                  <a:lnTo>
                    <a:pt x="7077" y="6380"/>
                  </a:lnTo>
                  <a:lnTo>
                    <a:pt x="7075" y="6362"/>
                  </a:lnTo>
                  <a:lnTo>
                    <a:pt x="7075" y="6342"/>
                  </a:lnTo>
                  <a:lnTo>
                    <a:pt x="7074" y="6321"/>
                  </a:lnTo>
                  <a:lnTo>
                    <a:pt x="7075" y="6300"/>
                  </a:lnTo>
                  <a:lnTo>
                    <a:pt x="7076" y="6278"/>
                  </a:lnTo>
                  <a:lnTo>
                    <a:pt x="7078" y="6255"/>
                  </a:lnTo>
                  <a:lnTo>
                    <a:pt x="7143" y="5616"/>
                  </a:lnTo>
                  <a:lnTo>
                    <a:pt x="7145" y="5593"/>
                  </a:lnTo>
                  <a:lnTo>
                    <a:pt x="7149" y="5570"/>
                  </a:lnTo>
                  <a:lnTo>
                    <a:pt x="7152" y="5548"/>
                  </a:lnTo>
                  <a:lnTo>
                    <a:pt x="7157" y="5528"/>
                  </a:lnTo>
                  <a:lnTo>
                    <a:pt x="7163" y="5508"/>
                  </a:lnTo>
                  <a:lnTo>
                    <a:pt x="7168" y="5488"/>
                  </a:lnTo>
                  <a:lnTo>
                    <a:pt x="7174" y="5470"/>
                  </a:lnTo>
                  <a:lnTo>
                    <a:pt x="7181" y="5452"/>
                  </a:lnTo>
                  <a:lnTo>
                    <a:pt x="7188" y="5435"/>
                  </a:lnTo>
                  <a:lnTo>
                    <a:pt x="7197" y="5419"/>
                  </a:lnTo>
                  <a:lnTo>
                    <a:pt x="7206" y="5403"/>
                  </a:lnTo>
                  <a:lnTo>
                    <a:pt x="7215" y="5389"/>
                  </a:lnTo>
                  <a:lnTo>
                    <a:pt x="7224" y="5376"/>
                  </a:lnTo>
                  <a:lnTo>
                    <a:pt x="7236" y="5362"/>
                  </a:lnTo>
                  <a:lnTo>
                    <a:pt x="7246" y="5351"/>
                  </a:lnTo>
                  <a:lnTo>
                    <a:pt x="7259" y="5339"/>
                  </a:lnTo>
                  <a:lnTo>
                    <a:pt x="7271" y="5328"/>
                  </a:lnTo>
                  <a:lnTo>
                    <a:pt x="7283" y="5319"/>
                  </a:lnTo>
                  <a:lnTo>
                    <a:pt x="7297" y="5310"/>
                  </a:lnTo>
                  <a:lnTo>
                    <a:pt x="7311" y="5302"/>
                  </a:lnTo>
                  <a:lnTo>
                    <a:pt x="7326" y="5295"/>
                  </a:lnTo>
                  <a:lnTo>
                    <a:pt x="7341" y="5289"/>
                  </a:lnTo>
                  <a:lnTo>
                    <a:pt x="7357" y="5282"/>
                  </a:lnTo>
                  <a:lnTo>
                    <a:pt x="7373" y="5277"/>
                  </a:lnTo>
                  <a:lnTo>
                    <a:pt x="7391" y="5274"/>
                  </a:lnTo>
                  <a:lnTo>
                    <a:pt x="7408" y="5271"/>
                  </a:lnTo>
                  <a:lnTo>
                    <a:pt x="7426" y="5268"/>
                  </a:lnTo>
                  <a:lnTo>
                    <a:pt x="7445" y="5267"/>
                  </a:lnTo>
                  <a:lnTo>
                    <a:pt x="7464" y="5266"/>
                  </a:lnTo>
                  <a:lnTo>
                    <a:pt x="7484" y="5266"/>
                  </a:lnTo>
                  <a:lnTo>
                    <a:pt x="7505" y="5267"/>
                  </a:lnTo>
                  <a:lnTo>
                    <a:pt x="7526" y="5269"/>
                  </a:lnTo>
                  <a:lnTo>
                    <a:pt x="7547" y="5271"/>
                  </a:lnTo>
                  <a:lnTo>
                    <a:pt x="7568" y="5275"/>
                  </a:lnTo>
                  <a:lnTo>
                    <a:pt x="7588" y="5278"/>
                  </a:lnTo>
                  <a:lnTo>
                    <a:pt x="7607" y="5282"/>
                  </a:lnTo>
                  <a:lnTo>
                    <a:pt x="7625" y="5288"/>
                  </a:lnTo>
                  <a:lnTo>
                    <a:pt x="7643" y="5294"/>
                  </a:lnTo>
                  <a:lnTo>
                    <a:pt x="7660" y="5300"/>
                  </a:lnTo>
                  <a:lnTo>
                    <a:pt x="7675" y="5307"/>
                  </a:lnTo>
                  <a:lnTo>
                    <a:pt x="7691" y="5314"/>
                  </a:lnTo>
                  <a:lnTo>
                    <a:pt x="7705" y="5323"/>
                  </a:lnTo>
                  <a:lnTo>
                    <a:pt x="7720" y="5331"/>
                  </a:lnTo>
                  <a:lnTo>
                    <a:pt x="7732" y="5341"/>
                  </a:lnTo>
                  <a:lnTo>
                    <a:pt x="7744" y="5351"/>
                  </a:lnTo>
                  <a:lnTo>
                    <a:pt x="7756" y="5362"/>
                  </a:lnTo>
                  <a:lnTo>
                    <a:pt x="7767" y="5373"/>
                  </a:lnTo>
                  <a:lnTo>
                    <a:pt x="7777" y="5386"/>
                  </a:lnTo>
                  <a:lnTo>
                    <a:pt x="7787" y="5398"/>
                  </a:lnTo>
                  <a:lnTo>
                    <a:pt x="7795" y="5412"/>
                  </a:lnTo>
                  <a:lnTo>
                    <a:pt x="7802" y="5425"/>
                  </a:lnTo>
                  <a:lnTo>
                    <a:pt x="7809" y="5440"/>
                  </a:lnTo>
                  <a:lnTo>
                    <a:pt x="7816" y="5455"/>
                  </a:lnTo>
                  <a:lnTo>
                    <a:pt x="7821" y="5472"/>
                  </a:lnTo>
                  <a:lnTo>
                    <a:pt x="7826" y="5488"/>
                  </a:lnTo>
                  <a:lnTo>
                    <a:pt x="7830" y="5505"/>
                  </a:lnTo>
                  <a:lnTo>
                    <a:pt x="7833" y="5524"/>
                  </a:lnTo>
                  <a:lnTo>
                    <a:pt x="7835" y="5542"/>
                  </a:lnTo>
                  <a:lnTo>
                    <a:pt x="7837" y="5561"/>
                  </a:lnTo>
                  <a:lnTo>
                    <a:pt x="7838" y="5581"/>
                  </a:lnTo>
                  <a:lnTo>
                    <a:pt x="7838" y="5601"/>
                  </a:lnTo>
                  <a:lnTo>
                    <a:pt x="7838" y="5623"/>
                  </a:lnTo>
                  <a:lnTo>
                    <a:pt x="7837" y="5645"/>
                  </a:lnTo>
                  <a:lnTo>
                    <a:pt x="7835" y="5667"/>
                  </a:lnTo>
                  <a:close/>
                  <a:moveTo>
                    <a:pt x="8746" y="6667"/>
                  </a:moveTo>
                  <a:lnTo>
                    <a:pt x="8603" y="5304"/>
                  </a:lnTo>
                  <a:lnTo>
                    <a:pt x="8875" y="5275"/>
                  </a:lnTo>
                  <a:lnTo>
                    <a:pt x="8993" y="6393"/>
                  </a:lnTo>
                  <a:lnTo>
                    <a:pt x="9287" y="6362"/>
                  </a:lnTo>
                  <a:lnTo>
                    <a:pt x="9313" y="6607"/>
                  </a:lnTo>
                  <a:lnTo>
                    <a:pt x="8746" y="6667"/>
                  </a:lnTo>
                  <a:close/>
                  <a:moveTo>
                    <a:pt x="10594" y="6310"/>
                  </a:moveTo>
                  <a:lnTo>
                    <a:pt x="10574" y="6316"/>
                  </a:lnTo>
                  <a:lnTo>
                    <a:pt x="10555" y="6321"/>
                  </a:lnTo>
                  <a:lnTo>
                    <a:pt x="10536" y="6327"/>
                  </a:lnTo>
                  <a:lnTo>
                    <a:pt x="10518" y="6330"/>
                  </a:lnTo>
                  <a:lnTo>
                    <a:pt x="10499" y="6333"/>
                  </a:lnTo>
                  <a:lnTo>
                    <a:pt x="10481" y="6335"/>
                  </a:lnTo>
                  <a:lnTo>
                    <a:pt x="10465" y="6336"/>
                  </a:lnTo>
                  <a:lnTo>
                    <a:pt x="10448" y="6337"/>
                  </a:lnTo>
                  <a:lnTo>
                    <a:pt x="10435" y="6336"/>
                  </a:lnTo>
                  <a:lnTo>
                    <a:pt x="10422" y="6336"/>
                  </a:lnTo>
                  <a:lnTo>
                    <a:pt x="10409" y="6334"/>
                  </a:lnTo>
                  <a:lnTo>
                    <a:pt x="10397" y="6333"/>
                  </a:lnTo>
                  <a:lnTo>
                    <a:pt x="10386" y="6330"/>
                  </a:lnTo>
                  <a:lnTo>
                    <a:pt x="10373" y="6328"/>
                  </a:lnTo>
                  <a:lnTo>
                    <a:pt x="10362" y="6325"/>
                  </a:lnTo>
                  <a:lnTo>
                    <a:pt x="10350" y="6320"/>
                  </a:lnTo>
                  <a:lnTo>
                    <a:pt x="10339" y="6316"/>
                  </a:lnTo>
                  <a:lnTo>
                    <a:pt x="10329" y="6311"/>
                  </a:lnTo>
                  <a:lnTo>
                    <a:pt x="10318" y="6306"/>
                  </a:lnTo>
                  <a:lnTo>
                    <a:pt x="10308" y="6300"/>
                  </a:lnTo>
                  <a:lnTo>
                    <a:pt x="10298" y="6294"/>
                  </a:lnTo>
                  <a:lnTo>
                    <a:pt x="10288" y="6286"/>
                  </a:lnTo>
                  <a:lnTo>
                    <a:pt x="10278" y="6279"/>
                  </a:lnTo>
                  <a:lnTo>
                    <a:pt x="10269" y="6271"/>
                  </a:lnTo>
                  <a:lnTo>
                    <a:pt x="10260" y="6263"/>
                  </a:lnTo>
                  <a:lnTo>
                    <a:pt x="10251" y="6253"/>
                  </a:lnTo>
                  <a:lnTo>
                    <a:pt x="10242" y="6244"/>
                  </a:lnTo>
                  <a:lnTo>
                    <a:pt x="10234" y="6234"/>
                  </a:lnTo>
                  <a:lnTo>
                    <a:pt x="10218" y="6212"/>
                  </a:lnTo>
                  <a:lnTo>
                    <a:pt x="10203" y="6188"/>
                  </a:lnTo>
                  <a:lnTo>
                    <a:pt x="10188" y="6162"/>
                  </a:lnTo>
                  <a:lnTo>
                    <a:pt x="10176" y="6134"/>
                  </a:lnTo>
                  <a:lnTo>
                    <a:pt x="10164" y="6104"/>
                  </a:lnTo>
                  <a:lnTo>
                    <a:pt x="10152" y="6072"/>
                  </a:lnTo>
                  <a:lnTo>
                    <a:pt x="9952" y="5460"/>
                  </a:lnTo>
                  <a:lnTo>
                    <a:pt x="9944" y="5432"/>
                  </a:lnTo>
                  <a:lnTo>
                    <a:pt x="9937" y="5406"/>
                  </a:lnTo>
                  <a:lnTo>
                    <a:pt x="9932" y="5381"/>
                  </a:lnTo>
                  <a:lnTo>
                    <a:pt x="9927" y="5356"/>
                  </a:lnTo>
                  <a:lnTo>
                    <a:pt x="9924" y="5332"/>
                  </a:lnTo>
                  <a:lnTo>
                    <a:pt x="9922" y="5309"/>
                  </a:lnTo>
                  <a:lnTo>
                    <a:pt x="9922" y="5288"/>
                  </a:lnTo>
                  <a:lnTo>
                    <a:pt x="9922" y="5266"/>
                  </a:lnTo>
                  <a:lnTo>
                    <a:pt x="9924" y="5246"/>
                  </a:lnTo>
                  <a:lnTo>
                    <a:pt x="9927" y="5228"/>
                  </a:lnTo>
                  <a:lnTo>
                    <a:pt x="9932" y="5209"/>
                  </a:lnTo>
                  <a:lnTo>
                    <a:pt x="9936" y="5191"/>
                  </a:lnTo>
                  <a:lnTo>
                    <a:pt x="9942" y="5175"/>
                  </a:lnTo>
                  <a:lnTo>
                    <a:pt x="9949" y="5159"/>
                  </a:lnTo>
                  <a:lnTo>
                    <a:pt x="9956" y="5144"/>
                  </a:lnTo>
                  <a:lnTo>
                    <a:pt x="9965" y="5129"/>
                  </a:lnTo>
                  <a:lnTo>
                    <a:pt x="9974" y="5116"/>
                  </a:lnTo>
                  <a:lnTo>
                    <a:pt x="9983" y="5103"/>
                  </a:lnTo>
                  <a:lnTo>
                    <a:pt x="9993" y="5091"/>
                  </a:lnTo>
                  <a:lnTo>
                    <a:pt x="10004" y="5079"/>
                  </a:lnTo>
                  <a:lnTo>
                    <a:pt x="10015" y="5068"/>
                  </a:lnTo>
                  <a:lnTo>
                    <a:pt x="10028" y="5058"/>
                  </a:lnTo>
                  <a:lnTo>
                    <a:pt x="10040" y="5048"/>
                  </a:lnTo>
                  <a:lnTo>
                    <a:pt x="10052" y="5040"/>
                  </a:lnTo>
                  <a:lnTo>
                    <a:pt x="10066" y="5031"/>
                  </a:lnTo>
                  <a:lnTo>
                    <a:pt x="10079" y="5024"/>
                  </a:lnTo>
                  <a:lnTo>
                    <a:pt x="10093" y="5016"/>
                  </a:lnTo>
                  <a:lnTo>
                    <a:pt x="10106" y="5009"/>
                  </a:lnTo>
                  <a:lnTo>
                    <a:pt x="10135" y="4998"/>
                  </a:lnTo>
                  <a:lnTo>
                    <a:pt x="10163" y="4987"/>
                  </a:lnTo>
                  <a:lnTo>
                    <a:pt x="10183" y="4981"/>
                  </a:lnTo>
                  <a:lnTo>
                    <a:pt x="10204" y="4975"/>
                  </a:lnTo>
                  <a:lnTo>
                    <a:pt x="10224" y="4971"/>
                  </a:lnTo>
                  <a:lnTo>
                    <a:pt x="10243" y="4967"/>
                  </a:lnTo>
                  <a:lnTo>
                    <a:pt x="10262" y="4964"/>
                  </a:lnTo>
                  <a:lnTo>
                    <a:pt x="10280" y="4962"/>
                  </a:lnTo>
                  <a:lnTo>
                    <a:pt x="10298" y="4960"/>
                  </a:lnTo>
                  <a:lnTo>
                    <a:pt x="10315" y="4960"/>
                  </a:lnTo>
                  <a:lnTo>
                    <a:pt x="10333" y="4962"/>
                  </a:lnTo>
                  <a:lnTo>
                    <a:pt x="10349" y="4963"/>
                  </a:lnTo>
                  <a:lnTo>
                    <a:pt x="10366" y="4966"/>
                  </a:lnTo>
                  <a:lnTo>
                    <a:pt x="10381" y="4969"/>
                  </a:lnTo>
                  <a:lnTo>
                    <a:pt x="10397" y="4973"/>
                  </a:lnTo>
                  <a:lnTo>
                    <a:pt x="10411" y="4978"/>
                  </a:lnTo>
                  <a:lnTo>
                    <a:pt x="10426" y="4984"/>
                  </a:lnTo>
                  <a:lnTo>
                    <a:pt x="10440" y="4992"/>
                  </a:lnTo>
                  <a:lnTo>
                    <a:pt x="10454" y="4999"/>
                  </a:lnTo>
                  <a:lnTo>
                    <a:pt x="10467" y="5008"/>
                  </a:lnTo>
                  <a:lnTo>
                    <a:pt x="10479" y="5017"/>
                  </a:lnTo>
                  <a:lnTo>
                    <a:pt x="10492" y="5028"/>
                  </a:lnTo>
                  <a:lnTo>
                    <a:pt x="10503" y="5039"/>
                  </a:lnTo>
                  <a:lnTo>
                    <a:pt x="10514" y="5052"/>
                  </a:lnTo>
                  <a:lnTo>
                    <a:pt x="10526" y="5065"/>
                  </a:lnTo>
                  <a:lnTo>
                    <a:pt x="10536" y="5079"/>
                  </a:lnTo>
                  <a:lnTo>
                    <a:pt x="10546" y="5094"/>
                  </a:lnTo>
                  <a:lnTo>
                    <a:pt x="10556" y="5111"/>
                  </a:lnTo>
                  <a:lnTo>
                    <a:pt x="10565" y="5127"/>
                  </a:lnTo>
                  <a:lnTo>
                    <a:pt x="10574" y="5145"/>
                  </a:lnTo>
                  <a:lnTo>
                    <a:pt x="10583" y="5164"/>
                  </a:lnTo>
                  <a:lnTo>
                    <a:pt x="10591" y="5184"/>
                  </a:lnTo>
                  <a:lnTo>
                    <a:pt x="10599" y="5204"/>
                  </a:lnTo>
                  <a:lnTo>
                    <a:pt x="10606" y="5225"/>
                  </a:lnTo>
                  <a:lnTo>
                    <a:pt x="10805" y="5836"/>
                  </a:lnTo>
                  <a:lnTo>
                    <a:pt x="10813" y="5859"/>
                  </a:lnTo>
                  <a:lnTo>
                    <a:pt x="10819" y="5881"/>
                  </a:lnTo>
                  <a:lnTo>
                    <a:pt x="10824" y="5902"/>
                  </a:lnTo>
                  <a:lnTo>
                    <a:pt x="10828" y="5924"/>
                  </a:lnTo>
                  <a:lnTo>
                    <a:pt x="10831" y="5944"/>
                  </a:lnTo>
                  <a:lnTo>
                    <a:pt x="10834" y="5964"/>
                  </a:lnTo>
                  <a:lnTo>
                    <a:pt x="10836" y="5984"/>
                  </a:lnTo>
                  <a:lnTo>
                    <a:pt x="10836" y="6003"/>
                  </a:lnTo>
                  <a:lnTo>
                    <a:pt x="10836" y="6021"/>
                  </a:lnTo>
                  <a:lnTo>
                    <a:pt x="10835" y="6039"/>
                  </a:lnTo>
                  <a:lnTo>
                    <a:pt x="10834" y="6057"/>
                  </a:lnTo>
                  <a:lnTo>
                    <a:pt x="10831" y="6074"/>
                  </a:lnTo>
                  <a:lnTo>
                    <a:pt x="10828" y="6091"/>
                  </a:lnTo>
                  <a:lnTo>
                    <a:pt x="10823" y="6106"/>
                  </a:lnTo>
                  <a:lnTo>
                    <a:pt x="10818" y="6123"/>
                  </a:lnTo>
                  <a:lnTo>
                    <a:pt x="10812" y="6137"/>
                  </a:lnTo>
                  <a:lnTo>
                    <a:pt x="10804" y="6152"/>
                  </a:lnTo>
                  <a:lnTo>
                    <a:pt x="10797" y="6166"/>
                  </a:lnTo>
                  <a:lnTo>
                    <a:pt x="10788" y="6180"/>
                  </a:lnTo>
                  <a:lnTo>
                    <a:pt x="10779" y="6193"/>
                  </a:lnTo>
                  <a:lnTo>
                    <a:pt x="10767" y="6206"/>
                  </a:lnTo>
                  <a:lnTo>
                    <a:pt x="10756" y="6217"/>
                  </a:lnTo>
                  <a:lnTo>
                    <a:pt x="10744" y="6229"/>
                  </a:lnTo>
                  <a:lnTo>
                    <a:pt x="10731" y="6240"/>
                  </a:lnTo>
                  <a:lnTo>
                    <a:pt x="10717" y="6251"/>
                  </a:lnTo>
                  <a:lnTo>
                    <a:pt x="10702" y="6260"/>
                  </a:lnTo>
                  <a:lnTo>
                    <a:pt x="10686" y="6270"/>
                  </a:lnTo>
                  <a:lnTo>
                    <a:pt x="10669" y="6279"/>
                  </a:lnTo>
                  <a:lnTo>
                    <a:pt x="10652" y="6287"/>
                  </a:lnTo>
                  <a:lnTo>
                    <a:pt x="10633" y="6296"/>
                  </a:lnTo>
                  <a:lnTo>
                    <a:pt x="10615" y="6303"/>
                  </a:lnTo>
                  <a:lnTo>
                    <a:pt x="10594" y="6310"/>
                  </a:lnTo>
                  <a:close/>
                  <a:moveTo>
                    <a:pt x="12397" y="5413"/>
                  </a:moveTo>
                  <a:lnTo>
                    <a:pt x="12376" y="5432"/>
                  </a:lnTo>
                  <a:lnTo>
                    <a:pt x="12351" y="5455"/>
                  </a:lnTo>
                  <a:lnTo>
                    <a:pt x="12322" y="5479"/>
                  </a:lnTo>
                  <a:lnTo>
                    <a:pt x="12291" y="5503"/>
                  </a:lnTo>
                  <a:lnTo>
                    <a:pt x="12258" y="5528"/>
                  </a:lnTo>
                  <a:lnTo>
                    <a:pt x="12224" y="5551"/>
                  </a:lnTo>
                  <a:lnTo>
                    <a:pt x="12190" y="5574"/>
                  </a:lnTo>
                  <a:lnTo>
                    <a:pt x="12156" y="5596"/>
                  </a:lnTo>
                  <a:lnTo>
                    <a:pt x="12129" y="5611"/>
                  </a:lnTo>
                  <a:lnTo>
                    <a:pt x="12103" y="5625"/>
                  </a:lnTo>
                  <a:lnTo>
                    <a:pt x="12077" y="5635"/>
                  </a:lnTo>
                  <a:lnTo>
                    <a:pt x="12052" y="5645"/>
                  </a:lnTo>
                  <a:lnTo>
                    <a:pt x="12027" y="5652"/>
                  </a:lnTo>
                  <a:lnTo>
                    <a:pt x="12003" y="5657"/>
                  </a:lnTo>
                  <a:lnTo>
                    <a:pt x="11979" y="5660"/>
                  </a:lnTo>
                  <a:lnTo>
                    <a:pt x="11956" y="5661"/>
                  </a:lnTo>
                  <a:lnTo>
                    <a:pt x="11935" y="5660"/>
                  </a:lnTo>
                  <a:lnTo>
                    <a:pt x="11916" y="5658"/>
                  </a:lnTo>
                  <a:lnTo>
                    <a:pt x="11896" y="5654"/>
                  </a:lnTo>
                  <a:lnTo>
                    <a:pt x="11877" y="5649"/>
                  </a:lnTo>
                  <a:lnTo>
                    <a:pt x="11859" y="5642"/>
                  </a:lnTo>
                  <a:lnTo>
                    <a:pt x="11840" y="5633"/>
                  </a:lnTo>
                  <a:lnTo>
                    <a:pt x="11822" y="5623"/>
                  </a:lnTo>
                  <a:lnTo>
                    <a:pt x="11804" y="5611"/>
                  </a:lnTo>
                  <a:lnTo>
                    <a:pt x="11787" y="5598"/>
                  </a:lnTo>
                  <a:lnTo>
                    <a:pt x="11770" y="5583"/>
                  </a:lnTo>
                  <a:lnTo>
                    <a:pt x="11754" y="5566"/>
                  </a:lnTo>
                  <a:lnTo>
                    <a:pt x="11737" y="5548"/>
                  </a:lnTo>
                  <a:lnTo>
                    <a:pt x="11721" y="5529"/>
                  </a:lnTo>
                  <a:lnTo>
                    <a:pt x="11705" y="5507"/>
                  </a:lnTo>
                  <a:lnTo>
                    <a:pt x="11690" y="5484"/>
                  </a:lnTo>
                  <a:lnTo>
                    <a:pt x="11674" y="5460"/>
                  </a:lnTo>
                  <a:lnTo>
                    <a:pt x="11345" y="4908"/>
                  </a:lnTo>
                  <a:lnTo>
                    <a:pt x="11333" y="4886"/>
                  </a:lnTo>
                  <a:lnTo>
                    <a:pt x="11321" y="4865"/>
                  </a:lnTo>
                  <a:lnTo>
                    <a:pt x="11310" y="4845"/>
                  </a:lnTo>
                  <a:lnTo>
                    <a:pt x="11301" y="4825"/>
                  </a:lnTo>
                  <a:lnTo>
                    <a:pt x="11292" y="4805"/>
                  </a:lnTo>
                  <a:lnTo>
                    <a:pt x="11285" y="4787"/>
                  </a:lnTo>
                  <a:lnTo>
                    <a:pt x="11278" y="4768"/>
                  </a:lnTo>
                  <a:lnTo>
                    <a:pt x="11273" y="4750"/>
                  </a:lnTo>
                  <a:lnTo>
                    <a:pt x="11268" y="4733"/>
                  </a:lnTo>
                  <a:lnTo>
                    <a:pt x="11265" y="4715"/>
                  </a:lnTo>
                  <a:lnTo>
                    <a:pt x="11261" y="4699"/>
                  </a:lnTo>
                  <a:lnTo>
                    <a:pt x="11260" y="4683"/>
                  </a:lnTo>
                  <a:lnTo>
                    <a:pt x="11259" y="4667"/>
                  </a:lnTo>
                  <a:lnTo>
                    <a:pt x="11259" y="4651"/>
                  </a:lnTo>
                  <a:lnTo>
                    <a:pt x="11261" y="4637"/>
                  </a:lnTo>
                  <a:lnTo>
                    <a:pt x="11263" y="4621"/>
                  </a:lnTo>
                  <a:lnTo>
                    <a:pt x="11267" y="4605"/>
                  </a:lnTo>
                  <a:lnTo>
                    <a:pt x="11271" y="4590"/>
                  </a:lnTo>
                  <a:lnTo>
                    <a:pt x="11276" y="4574"/>
                  </a:lnTo>
                  <a:lnTo>
                    <a:pt x="11282" y="4560"/>
                  </a:lnTo>
                  <a:lnTo>
                    <a:pt x="11290" y="4545"/>
                  </a:lnTo>
                  <a:lnTo>
                    <a:pt x="11299" y="4531"/>
                  </a:lnTo>
                  <a:lnTo>
                    <a:pt x="11308" y="4517"/>
                  </a:lnTo>
                  <a:lnTo>
                    <a:pt x="11319" y="4503"/>
                  </a:lnTo>
                  <a:lnTo>
                    <a:pt x="11332" y="4490"/>
                  </a:lnTo>
                  <a:lnTo>
                    <a:pt x="11344" y="4476"/>
                  </a:lnTo>
                  <a:lnTo>
                    <a:pt x="11358" y="4464"/>
                  </a:lnTo>
                  <a:lnTo>
                    <a:pt x="11374" y="4450"/>
                  </a:lnTo>
                  <a:lnTo>
                    <a:pt x="11390" y="4438"/>
                  </a:lnTo>
                  <a:lnTo>
                    <a:pt x="11408" y="4424"/>
                  </a:lnTo>
                  <a:lnTo>
                    <a:pt x="11428" y="4412"/>
                  </a:lnTo>
                  <a:lnTo>
                    <a:pt x="11447" y="4400"/>
                  </a:lnTo>
                  <a:lnTo>
                    <a:pt x="11477" y="4383"/>
                  </a:lnTo>
                  <a:lnTo>
                    <a:pt x="11506" y="4367"/>
                  </a:lnTo>
                  <a:lnTo>
                    <a:pt x="11534" y="4356"/>
                  </a:lnTo>
                  <a:lnTo>
                    <a:pt x="11561" y="4346"/>
                  </a:lnTo>
                  <a:lnTo>
                    <a:pt x="11586" y="4337"/>
                  </a:lnTo>
                  <a:lnTo>
                    <a:pt x="11612" y="4332"/>
                  </a:lnTo>
                  <a:lnTo>
                    <a:pt x="11625" y="4330"/>
                  </a:lnTo>
                  <a:lnTo>
                    <a:pt x="11637" y="4329"/>
                  </a:lnTo>
                  <a:lnTo>
                    <a:pt x="11648" y="4328"/>
                  </a:lnTo>
                  <a:lnTo>
                    <a:pt x="11661" y="4328"/>
                  </a:lnTo>
                  <a:lnTo>
                    <a:pt x="11677" y="4328"/>
                  </a:lnTo>
                  <a:lnTo>
                    <a:pt x="11694" y="4330"/>
                  </a:lnTo>
                  <a:lnTo>
                    <a:pt x="11709" y="4333"/>
                  </a:lnTo>
                  <a:lnTo>
                    <a:pt x="11725" y="4336"/>
                  </a:lnTo>
                  <a:lnTo>
                    <a:pt x="11740" y="4342"/>
                  </a:lnTo>
                  <a:lnTo>
                    <a:pt x="11755" y="4348"/>
                  </a:lnTo>
                  <a:lnTo>
                    <a:pt x="11769" y="4355"/>
                  </a:lnTo>
                  <a:lnTo>
                    <a:pt x="11782" y="4363"/>
                  </a:lnTo>
                  <a:lnTo>
                    <a:pt x="11796" y="4373"/>
                  </a:lnTo>
                  <a:lnTo>
                    <a:pt x="11809" y="4383"/>
                  </a:lnTo>
                  <a:lnTo>
                    <a:pt x="11822" y="4394"/>
                  </a:lnTo>
                  <a:lnTo>
                    <a:pt x="11834" y="4407"/>
                  </a:lnTo>
                  <a:lnTo>
                    <a:pt x="11845" y="4420"/>
                  </a:lnTo>
                  <a:lnTo>
                    <a:pt x="11858" y="4435"/>
                  </a:lnTo>
                  <a:lnTo>
                    <a:pt x="11868" y="4450"/>
                  </a:lnTo>
                  <a:lnTo>
                    <a:pt x="11878" y="4467"/>
                  </a:lnTo>
                  <a:lnTo>
                    <a:pt x="11964" y="4610"/>
                  </a:lnTo>
                  <a:lnTo>
                    <a:pt x="11728" y="4750"/>
                  </a:lnTo>
                  <a:lnTo>
                    <a:pt x="11670" y="4652"/>
                  </a:lnTo>
                  <a:lnTo>
                    <a:pt x="11664" y="4643"/>
                  </a:lnTo>
                  <a:lnTo>
                    <a:pt x="11658" y="4634"/>
                  </a:lnTo>
                  <a:lnTo>
                    <a:pt x="11651" y="4627"/>
                  </a:lnTo>
                  <a:lnTo>
                    <a:pt x="11645" y="4620"/>
                  </a:lnTo>
                  <a:lnTo>
                    <a:pt x="11639" y="4614"/>
                  </a:lnTo>
                  <a:lnTo>
                    <a:pt x="11633" y="4609"/>
                  </a:lnTo>
                  <a:lnTo>
                    <a:pt x="11627" y="4604"/>
                  </a:lnTo>
                  <a:lnTo>
                    <a:pt x="11620" y="4600"/>
                  </a:lnTo>
                  <a:lnTo>
                    <a:pt x="11613" y="4598"/>
                  </a:lnTo>
                  <a:lnTo>
                    <a:pt x="11607" y="4596"/>
                  </a:lnTo>
                  <a:lnTo>
                    <a:pt x="11601" y="4595"/>
                  </a:lnTo>
                  <a:lnTo>
                    <a:pt x="11594" y="4595"/>
                  </a:lnTo>
                  <a:lnTo>
                    <a:pt x="11587" y="4595"/>
                  </a:lnTo>
                  <a:lnTo>
                    <a:pt x="11580" y="4597"/>
                  </a:lnTo>
                  <a:lnTo>
                    <a:pt x="11574" y="4600"/>
                  </a:lnTo>
                  <a:lnTo>
                    <a:pt x="11567" y="4603"/>
                  </a:lnTo>
                  <a:lnTo>
                    <a:pt x="11560" y="4609"/>
                  </a:lnTo>
                  <a:lnTo>
                    <a:pt x="11553" y="4614"/>
                  </a:lnTo>
                  <a:lnTo>
                    <a:pt x="11549" y="4621"/>
                  </a:lnTo>
                  <a:lnTo>
                    <a:pt x="11545" y="4628"/>
                  </a:lnTo>
                  <a:lnTo>
                    <a:pt x="11542" y="4637"/>
                  </a:lnTo>
                  <a:lnTo>
                    <a:pt x="11541" y="4645"/>
                  </a:lnTo>
                  <a:lnTo>
                    <a:pt x="11541" y="4655"/>
                  </a:lnTo>
                  <a:lnTo>
                    <a:pt x="11541" y="4665"/>
                  </a:lnTo>
                  <a:lnTo>
                    <a:pt x="11543" y="4677"/>
                  </a:lnTo>
                  <a:lnTo>
                    <a:pt x="11546" y="4689"/>
                  </a:lnTo>
                  <a:lnTo>
                    <a:pt x="11550" y="4702"/>
                  </a:lnTo>
                  <a:lnTo>
                    <a:pt x="11555" y="4715"/>
                  </a:lnTo>
                  <a:lnTo>
                    <a:pt x="11562" y="4730"/>
                  </a:lnTo>
                  <a:lnTo>
                    <a:pt x="11569" y="4745"/>
                  </a:lnTo>
                  <a:lnTo>
                    <a:pt x="11577" y="4761"/>
                  </a:lnTo>
                  <a:lnTo>
                    <a:pt x="11587" y="4777"/>
                  </a:lnTo>
                  <a:lnTo>
                    <a:pt x="11916" y="5328"/>
                  </a:lnTo>
                  <a:lnTo>
                    <a:pt x="11922" y="5338"/>
                  </a:lnTo>
                  <a:lnTo>
                    <a:pt x="11929" y="5349"/>
                  </a:lnTo>
                  <a:lnTo>
                    <a:pt x="11936" y="5358"/>
                  </a:lnTo>
                  <a:lnTo>
                    <a:pt x="11943" y="5366"/>
                  </a:lnTo>
                  <a:lnTo>
                    <a:pt x="11952" y="5373"/>
                  </a:lnTo>
                  <a:lnTo>
                    <a:pt x="11959" y="5381"/>
                  </a:lnTo>
                  <a:lnTo>
                    <a:pt x="11967" y="5386"/>
                  </a:lnTo>
                  <a:lnTo>
                    <a:pt x="11975" y="5391"/>
                  </a:lnTo>
                  <a:lnTo>
                    <a:pt x="11983" y="5395"/>
                  </a:lnTo>
                  <a:lnTo>
                    <a:pt x="11991" y="5397"/>
                  </a:lnTo>
                  <a:lnTo>
                    <a:pt x="11999" y="5399"/>
                  </a:lnTo>
                  <a:lnTo>
                    <a:pt x="12006" y="5400"/>
                  </a:lnTo>
                  <a:lnTo>
                    <a:pt x="12015" y="5399"/>
                  </a:lnTo>
                  <a:lnTo>
                    <a:pt x="12022" y="5398"/>
                  </a:lnTo>
                  <a:lnTo>
                    <a:pt x="12030" y="5396"/>
                  </a:lnTo>
                  <a:lnTo>
                    <a:pt x="12037" y="5392"/>
                  </a:lnTo>
                  <a:lnTo>
                    <a:pt x="12052" y="5383"/>
                  </a:lnTo>
                  <a:lnTo>
                    <a:pt x="12065" y="5373"/>
                  </a:lnTo>
                  <a:lnTo>
                    <a:pt x="12077" y="5364"/>
                  </a:lnTo>
                  <a:lnTo>
                    <a:pt x="12089" y="5356"/>
                  </a:lnTo>
                  <a:lnTo>
                    <a:pt x="11944" y="5114"/>
                  </a:lnTo>
                  <a:lnTo>
                    <a:pt x="11844" y="5174"/>
                  </a:lnTo>
                  <a:lnTo>
                    <a:pt x="11718" y="4962"/>
                  </a:lnTo>
                  <a:lnTo>
                    <a:pt x="12054" y="4760"/>
                  </a:lnTo>
                  <a:lnTo>
                    <a:pt x="12426" y="5386"/>
                  </a:lnTo>
                  <a:lnTo>
                    <a:pt x="12397" y="5413"/>
                  </a:lnTo>
                  <a:close/>
                  <a:moveTo>
                    <a:pt x="13238" y="4801"/>
                  </a:moveTo>
                  <a:lnTo>
                    <a:pt x="12327" y="3780"/>
                  </a:lnTo>
                  <a:lnTo>
                    <a:pt x="12531" y="3595"/>
                  </a:lnTo>
                  <a:lnTo>
                    <a:pt x="13442" y="4618"/>
                  </a:lnTo>
                  <a:lnTo>
                    <a:pt x="13238" y="4801"/>
                  </a:lnTo>
                  <a:close/>
                  <a:moveTo>
                    <a:pt x="14272" y="3716"/>
                  </a:moveTo>
                  <a:lnTo>
                    <a:pt x="14104" y="3939"/>
                  </a:lnTo>
                  <a:lnTo>
                    <a:pt x="13195" y="2872"/>
                  </a:lnTo>
                  <a:lnTo>
                    <a:pt x="13366" y="2645"/>
                  </a:lnTo>
                  <a:lnTo>
                    <a:pt x="14625" y="3249"/>
                  </a:lnTo>
                  <a:lnTo>
                    <a:pt x="14457" y="3470"/>
                  </a:lnTo>
                  <a:lnTo>
                    <a:pt x="14165" y="3321"/>
                  </a:lnTo>
                  <a:lnTo>
                    <a:pt x="14049" y="3474"/>
                  </a:lnTo>
                  <a:lnTo>
                    <a:pt x="14272" y="3716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73;g26171b50929_0_610">
              <a:extLst>
                <a:ext uri="{FF2B5EF4-FFF2-40B4-BE49-F238E27FC236}">
                  <a16:creationId xmlns:a16="http://schemas.microsoft.com/office/drawing/2014/main" xmlns="" id="{E96F4B0A-5279-4A07-70AE-2907A8F9B94C}"/>
                </a:ext>
              </a:extLst>
            </p:cNvPr>
            <p:cNvSpPr/>
            <p:nvPr/>
          </p:nvSpPr>
          <p:spPr>
            <a:xfrm>
              <a:off x="3735" y="2023"/>
              <a:ext cx="290" cy="258"/>
            </a:xfrm>
            <a:custGeom>
              <a:avLst/>
              <a:gdLst/>
              <a:ahLst/>
              <a:cxnLst/>
              <a:rect l="l" t="t" r="r" b="b"/>
              <a:pathLst>
                <a:path w="6824" h="6079" extrusionOk="0">
                  <a:moveTo>
                    <a:pt x="4841" y="3405"/>
                  </a:moveTo>
                  <a:lnTo>
                    <a:pt x="4838" y="3418"/>
                  </a:lnTo>
                  <a:lnTo>
                    <a:pt x="4837" y="3432"/>
                  </a:lnTo>
                  <a:lnTo>
                    <a:pt x="4835" y="3445"/>
                  </a:lnTo>
                  <a:lnTo>
                    <a:pt x="4835" y="3457"/>
                  </a:lnTo>
                  <a:lnTo>
                    <a:pt x="4835" y="3471"/>
                  </a:lnTo>
                  <a:lnTo>
                    <a:pt x="4836" y="3483"/>
                  </a:lnTo>
                  <a:lnTo>
                    <a:pt x="4837" y="3496"/>
                  </a:lnTo>
                  <a:lnTo>
                    <a:pt x="4839" y="3507"/>
                  </a:lnTo>
                  <a:lnTo>
                    <a:pt x="4842" y="3519"/>
                  </a:lnTo>
                  <a:lnTo>
                    <a:pt x="4845" y="3531"/>
                  </a:lnTo>
                  <a:lnTo>
                    <a:pt x="4848" y="3541"/>
                  </a:lnTo>
                  <a:lnTo>
                    <a:pt x="4853" y="3553"/>
                  </a:lnTo>
                  <a:lnTo>
                    <a:pt x="4858" y="3563"/>
                  </a:lnTo>
                  <a:lnTo>
                    <a:pt x="4864" y="3572"/>
                  </a:lnTo>
                  <a:lnTo>
                    <a:pt x="4870" y="3583"/>
                  </a:lnTo>
                  <a:lnTo>
                    <a:pt x="4876" y="3592"/>
                  </a:lnTo>
                  <a:lnTo>
                    <a:pt x="4883" y="3600"/>
                  </a:lnTo>
                  <a:lnTo>
                    <a:pt x="4891" y="3609"/>
                  </a:lnTo>
                  <a:lnTo>
                    <a:pt x="4900" y="3617"/>
                  </a:lnTo>
                  <a:lnTo>
                    <a:pt x="4908" y="3624"/>
                  </a:lnTo>
                  <a:lnTo>
                    <a:pt x="4917" y="3631"/>
                  </a:lnTo>
                  <a:lnTo>
                    <a:pt x="4927" y="3638"/>
                  </a:lnTo>
                  <a:lnTo>
                    <a:pt x="4937" y="3644"/>
                  </a:lnTo>
                  <a:lnTo>
                    <a:pt x="4947" y="3649"/>
                  </a:lnTo>
                  <a:lnTo>
                    <a:pt x="4957" y="3654"/>
                  </a:lnTo>
                  <a:lnTo>
                    <a:pt x="4969" y="3658"/>
                  </a:lnTo>
                  <a:lnTo>
                    <a:pt x="4980" y="3661"/>
                  </a:lnTo>
                  <a:lnTo>
                    <a:pt x="4993" y="3664"/>
                  </a:lnTo>
                  <a:lnTo>
                    <a:pt x="5005" y="3667"/>
                  </a:lnTo>
                  <a:lnTo>
                    <a:pt x="5017" y="3669"/>
                  </a:lnTo>
                  <a:lnTo>
                    <a:pt x="5031" y="3670"/>
                  </a:lnTo>
                  <a:lnTo>
                    <a:pt x="5044" y="3670"/>
                  </a:lnTo>
                  <a:lnTo>
                    <a:pt x="5074" y="3669"/>
                  </a:lnTo>
                  <a:lnTo>
                    <a:pt x="5104" y="3667"/>
                  </a:lnTo>
                  <a:lnTo>
                    <a:pt x="5131" y="3662"/>
                  </a:lnTo>
                  <a:lnTo>
                    <a:pt x="5158" y="3656"/>
                  </a:lnTo>
                  <a:lnTo>
                    <a:pt x="5182" y="3649"/>
                  </a:lnTo>
                  <a:lnTo>
                    <a:pt x="5206" y="3640"/>
                  </a:lnTo>
                  <a:lnTo>
                    <a:pt x="5230" y="3629"/>
                  </a:lnTo>
                  <a:lnTo>
                    <a:pt x="5252" y="3617"/>
                  </a:lnTo>
                  <a:lnTo>
                    <a:pt x="5271" y="3604"/>
                  </a:lnTo>
                  <a:lnTo>
                    <a:pt x="5291" y="3590"/>
                  </a:lnTo>
                  <a:lnTo>
                    <a:pt x="5309" y="3574"/>
                  </a:lnTo>
                  <a:lnTo>
                    <a:pt x="5327" y="3558"/>
                  </a:lnTo>
                  <a:lnTo>
                    <a:pt x="5343" y="3540"/>
                  </a:lnTo>
                  <a:lnTo>
                    <a:pt x="5359" y="3521"/>
                  </a:lnTo>
                  <a:lnTo>
                    <a:pt x="5374" y="3502"/>
                  </a:lnTo>
                  <a:lnTo>
                    <a:pt x="5388" y="3481"/>
                  </a:lnTo>
                  <a:lnTo>
                    <a:pt x="5401" y="3460"/>
                  </a:lnTo>
                  <a:lnTo>
                    <a:pt x="5413" y="3438"/>
                  </a:lnTo>
                  <a:lnTo>
                    <a:pt x="5425" y="3415"/>
                  </a:lnTo>
                  <a:lnTo>
                    <a:pt x="5436" y="3392"/>
                  </a:lnTo>
                  <a:lnTo>
                    <a:pt x="5447" y="3368"/>
                  </a:lnTo>
                  <a:lnTo>
                    <a:pt x="5456" y="3344"/>
                  </a:lnTo>
                  <a:lnTo>
                    <a:pt x="5465" y="3319"/>
                  </a:lnTo>
                  <a:lnTo>
                    <a:pt x="5473" y="3294"/>
                  </a:lnTo>
                  <a:lnTo>
                    <a:pt x="5489" y="3243"/>
                  </a:lnTo>
                  <a:lnTo>
                    <a:pt x="5503" y="3193"/>
                  </a:lnTo>
                  <a:lnTo>
                    <a:pt x="5516" y="3141"/>
                  </a:lnTo>
                  <a:lnTo>
                    <a:pt x="5527" y="3090"/>
                  </a:lnTo>
                  <a:lnTo>
                    <a:pt x="5467" y="3089"/>
                  </a:lnTo>
                  <a:lnTo>
                    <a:pt x="5408" y="3089"/>
                  </a:lnTo>
                  <a:lnTo>
                    <a:pt x="5352" y="3089"/>
                  </a:lnTo>
                  <a:lnTo>
                    <a:pt x="5296" y="3091"/>
                  </a:lnTo>
                  <a:lnTo>
                    <a:pt x="5269" y="3093"/>
                  </a:lnTo>
                  <a:lnTo>
                    <a:pt x="5243" y="3096"/>
                  </a:lnTo>
                  <a:lnTo>
                    <a:pt x="5217" y="3099"/>
                  </a:lnTo>
                  <a:lnTo>
                    <a:pt x="5193" y="3105"/>
                  </a:lnTo>
                  <a:lnTo>
                    <a:pt x="5168" y="3110"/>
                  </a:lnTo>
                  <a:lnTo>
                    <a:pt x="5144" y="3117"/>
                  </a:lnTo>
                  <a:lnTo>
                    <a:pt x="5122" y="3124"/>
                  </a:lnTo>
                  <a:lnTo>
                    <a:pt x="5099" y="3134"/>
                  </a:lnTo>
                  <a:lnTo>
                    <a:pt x="5076" y="3145"/>
                  </a:lnTo>
                  <a:lnTo>
                    <a:pt x="5053" y="3155"/>
                  </a:lnTo>
                  <a:lnTo>
                    <a:pt x="5031" y="3168"/>
                  </a:lnTo>
                  <a:lnTo>
                    <a:pt x="5010" y="3180"/>
                  </a:lnTo>
                  <a:lnTo>
                    <a:pt x="4989" y="3193"/>
                  </a:lnTo>
                  <a:lnTo>
                    <a:pt x="4970" y="3206"/>
                  </a:lnTo>
                  <a:lnTo>
                    <a:pt x="4951" y="3221"/>
                  </a:lnTo>
                  <a:lnTo>
                    <a:pt x="4934" y="3237"/>
                  </a:lnTo>
                  <a:lnTo>
                    <a:pt x="4917" y="3254"/>
                  </a:lnTo>
                  <a:lnTo>
                    <a:pt x="4903" y="3271"/>
                  </a:lnTo>
                  <a:lnTo>
                    <a:pt x="4888" y="3290"/>
                  </a:lnTo>
                  <a:lnTo>
                    <a:pt x="4876" y="3309"/>
                  </a:lnTo>
                  <a:lnTo>
                    <a:pt x="4865" y="3331"/>
                  </a:lnTo>
                  <a:lnTo>
                    <a:pt x="4855" y="3354"/>
                  </a:lnTo>
                  <a:lnTo>
                    <a:pt x="4847" y="3379"/>
                  </a:lnTo>
                  <a:lnTo>
                    <a:pt x="4841" y="3405"/>
                  </a:lnTo>
                  <a:close/>
                  <a:moveTo>
                    <a:pt x="1829" y="3032"/>
                  </a:moveTo>
                  <a:lnTo>
                    <a:pt x="1840" y="2984"/>
                  </a:lnTo>
                  <a:lnTo>
                    <a:pt x="1849" y="2934"/>
                  </a:lnTo>
                  <a:lnTo>
                    <a:pt x="1856" y="2882"/>
                  </a:lnTo>
                  <a:lnTo>
                    <a:pt x="1862" y="2829"/>
                  </a:lnTo>
                  <a:lnTo>
                    <a:pt x="1865" y="2803"/>
                  </a:lnTo>
                  <a:lnTo>
                    <a:pt x="1867" y="2777"/>
                  </a:lnTo>
                  <a:lnTo>
                    <a:pt x="1868" y="2752"/>
                  </a:lnTo>
                  <a:lnTo>
                    <a:pt x="1868" y="2726"/>
                  </a:lnTo>
                  <a:lnTo>
                    <a:pt x="1867" y="2700"/>
                  </a:lnTo>
                  <a:lnTo>
                    <a:pt x="1865" y="2676"/>
                  </a:lnTo>
                  <a:lnTo>
                    <a:pt x="1862" y="2651"/>
                  </a:lnTo>
                  <a:lnTo>
                    <a:pt x="1858" y="2627"/>
                  </a:lnTo>
                  <a:lnTo>
                    <a:pt x="1854" y="2605"/>
                  </a:lnTo>
                  <a:lnTo>
                    <a:pt x="1848" y="2583"/>
                  </a:lnTo>
                  <a:lnTo>
                    <a:pt x="1841" y="2561"/>
                  </a:lnTo>
                  <a:lnTo>
                    <a:pt x="1832" y="2541"/>
                  </a:lnTo>
                  <a:lnTo>
                    <a:pt x="1822" y="2522"/>
                  </a:lnTo>
                  <a:lnTo>
                    <a:pt x="1810" y="2504"/>
                  </a:lnTo>
                  <a:lnTo>
                    <a:pt x="1797" y="2488"/>
                  </a:lnTo>
                  <a:lnTo>
                    <a:pt x="1783" y="2472"/>
                  </a:lnTo>
                  <a:lnTo>
                    <a:pt x="1767" y="2459"/>
                  </a:lnTo>
                  <a:lnTo>
                    <a:pt x="1749" y="2446"/>
                  </a:lnTo>
                  <a:lnTo>
                    <a:pt x="1729" y="2436"/>
                  </a:lnTo>
                  <a:lnTo>
                    <a:pt x="1708" y="2427"/>
                  </a:lnTo>
                  <a:lnTo>
                    <a:pt x="1684" y="2420"/>
                  </a:lnTo>
                  <a:lnTo>
                    <a:pt x="1659" y="2415"/>
                  </a:lnTo>
                  <a:lnTo>
                    <a:pt x="1631" y="2412"/>
                  </a:lnTo>
                  <a:lnTo>
                    <a:pt x="1601" y="2411"/>
                  </a:lnTo>
                  <a:lnTo>
                    <a:pt x="1571" y="2412"/>
                  </a:lnTo>
                  <a:lnTo>
                    <a:pt x="1540" y="2415"/>
                  </a:lnTo>
                  <a:lnTo>
                    <a:pt x="1511" y="2420"/>
                  </a:lnTo>
                  <a:lnTo>
                    <a:pt x="1483" y="2428"/>
                  </a:lnTo>
                  <a:lnTo>
                    <a:pt x="1456" y="2437"/>
                  </a:lnTo>
                  <a:lnTo>
                    <a:pt x="1431" y="2448"/>
                  </a:lnTo>
                  <a:lnTo>
                    <a:pt x="1406" y="2461"/>
                  </a:lnTo>
                  <a:lnTo>
                    <a:pt x="1384" y="2475"/>
                  </a:lnTo>
                  <a:lnTo>
                    <a:pt x="1362" y="2492"/>
                  </a:lnTo>
                  <a:lnTo>
                    <a:pt x="1340" y="2509"/>
                  </a:lnTo>
                  <a:lnTo>
                    <a:pt x="1321" y="2528"/>
                  </a:lnTo>
                  <a:lnTo>
                    <a:pt x="1302" y="2548"/>
                  </a:lnTo>
                  <a:lnTo>
                    <a:pt x="1285" y="2569"/>
                  </a:lnTo>
                  <a:lnTo>
                    <a:pt x="1267" y="2591"/>
                  </a:lnTo>
                  <a:lnTo>
                    <a:pt x="1252" y="2615"/>
                  </a:lnTo>
                  <a:lnTo>
                    <a:pt x="1236" y="2639"/>
                  </a:lnTo>
                  <a:lnTo>
                    <a:pt x="1222" y="2664"/>
                  </a:lnTo>
                  <a:lnTo>
                    <a:pt x="1208" y="2689"/>
                  </a:lnTo>
                  <a:lnTo>
                    <a:pt x="1196" y="2715"/>
                  </a:lnTo>
                  <a:lnTo>
                    <a:pt x="1184" y="2742"/>
                  </a:lnTo>
                  <a:lnTo>
                    <a:pt x="1173" y="2769"/>
                  </a:lnTo>
                  <a:lnTo>
                    <a:pt x="1162" y="2797"/>
                  </a:lnTo>
                  <a:lnTo>
                    <a:pt x="1153" y="2825"/>
                  </a:lnTo>
                  <a:lnTo>
                    <a:pt x="1143" y="2853"/>
                  </a:lnTo>
                  <a:lnTo>
                    <a:pt x="1126" y="2909"/>
                  </a:lnTo>
                  <a:lnTo>
                    <a:pt x="1111" y="2964"/>
                  </a:lnTo>
                  <a:lnTo>
                    <a:pt x="1099" y="3018"/>
                  </a:lnTo>
                  <a:lnTo>
                    <a:pt x="1088" y="3069"/>
                  </a:lnTo>
                  <a:lnTo>
                    <a:pt x="1078" y="3114"/>
                  </a:lnTo>
                  <a:lnTo>
                    <a:pt x="1071" y="3160"/>
                  </a:lnTo>
                  <a:lnTo>
                    <a:pt x="1068" y="3184"/>
                  </a:lnTo>
                  <a:lnTo>
                    <a:pt x="1065" y="3209"/>
                  </a:lnTo>
                  <a:lnTo>
                    <a:pt x="1063" y="3234"/>
                  </a:lnTo>
                  <a:lnTo>
                    <a:pt x="1061" y="3259"/>
                  </a:lnTo>
                  <a:lnTo>
                    <a:pt x="1060" y="3284"/>
                  </a:lnTo>
                  <a:lnTo>
                    <a:pt x="1060" y="3308"/>
                  </a:lnTo>
                  <a:lnTo>
                    <a:pt x="1060" y="3334"/>
                  </a:lnTo>
                  <a:lnTo>
                    <a:pt x="1061" y="3359"/>
                  </a:lnTo>
                  <a:lnTo>
                    <a:pt x="1063" y="3383"/>
                  </a:lnTo>
                  <a:lnTo>
                    <a:pt x="1065" y="3408"/>
                  </a:lnTo>
                  <a:lnTo>
                    <a:pt x="1069" y="3432"/>
                  </a:lnTo>
                  <a:lnTo>
                    <a:pt x="1073" y="3454"/>
                  </a:lnTo>
                  <a:lnTo>
                    <a:pt x="1078" y="3477"/>
                  </a:lnTo>
                  <a:lnTo>
                    <a:pt x="1085" y="3499"/>
                  </a:lnTo>
                  <a:lnTo>
                    <a:pt x="1092" y="3520"/>
                  </a:lnTo>
                  <a:lnTo>
                    <a:pt x="1100" y="3539"/>
                  </a:lnTo>
                  <a:lnTo>
                    <a:pt x="1109" y="3558"/>
                  </a:lnTo>
                  <a:lnTo>
                    <a:pt x="1121" y="3576"/>
                  </a:lnTo>
                  <a:lnTo>
                    <a:pt x="1132" y="3593"/>
                  </a:lnTo>
                  <a:lnTo>
                    <a:pt x="1145" y="3608"/>
                  </a:lnTo>
                  <a:lnTo>
                    <a:pt x="1161" y="3621"/>
                  </a:lnTo>
                  <a:lnTo>
                    <a:pt x="1176" y="3633"/>
                  </a:lnTo>
                  <a:lnTo>
                    <a:pt x="1194" y="3645"/>
                  </a:lnTo>
                  <a:lnTo>
                    <a:pt x="1213" y="3653"/>
                  </a:lnTo>
                  <a:lnTo>
                    <a:pt x="1233" y="3660"/>
                  </a:lnTo>
                  <a:lnTo>
                    <a:pt x="1255" y="3665"/>
                  </a:lnTo>
                  <a:lnTo>
                    <a:pt x="1279" y="3669"/>
                  </a:lnTo>
                  <a:lnTo>
                    <a:pt x="1303" y="3670"/>
                  </a:lnTo>
                  <a:lnTo>
                    <a:pt x="1334" y="3669"/>
                  </a:lnTo>
                  <a:lnTo>
                    <a:pt x="1364" y="3665"/>
                  </a:lnTo>
                  <a:lnTo>
                    <a:pt x="1393" y="3660"/>
                  </a:lnTo>
                  <a:lnTo>
                    <a:pt x="1420" y="3653"/>
                  </a:lnTo>
                  <a:lnTo>
                    <a:pt x="1447" y="3644"/>
                  </a:lnTo>
                  <a:lnTo>
                    <a:pt x="1471" y="3633"/>
                  </a:lnTo>
                  <a:lnTo>
                    <a:pt x="1496" y="3621"/>
                  </a:lnTo>
                  <a:lnTo>
                    <a:pt x="1520" y="3608"/>
                  </a:lnTo>
                  <a:lnTo>
                    <a:pt x="1542" y="3592"/>
                  </a:lnTo>
                  <a:lnTo>
                    <a:pt x="1563" y="3575"/>
                  </a:lnTo>
                  <a:lnTo>
                    <a:pt x="1583" y="3557"/>
                  </a:lnTo>
                  <a:lnTo>
                    <a:pt x="1602" y="3537"/>
                  </a:lnTo>
                  <a:lnTo>
                    <a:pt x="1621" y="3517"/>
                  </a:lnTo>
                  <a:lnTo>
                    <a:pt x="1639" y="3496"/>
                  </a:lnTo>
                  <a:lnTo>
                    <a:pt x="1655" y="3473"/>
                  </a:lnTo>
                  <a:lnTo>
                    <a:pt x="1672" y="3450"/>
                  </a:lnTo>
                  <a:lnTo>
                    <a:pt x="1687" y="3425"/>
                  </a:lnTo>
                  <a:lnTo>
                    <a:pt x="1701" y="3401"/>
                  </a:lnTo>
                  <a:lnTo>
                    <a:pt x="1714" y="3376"/>
                  </a:lnTo>
                  <a:lnTo>
                    <a:pt x="1727" y="3350"/>
                  </a:lnTo>
                  <a:lnTo>
                    <a:pt x="1739" y="3324"/>
                  </a:lnTo>
                  <a:lnTo>
                    <a:pt x="1750" y="3297"/>
                  </a:lnTo>
                  <a:lnTo>
                    <a:pt x="1761" y="3270"/>
                  </a:lnTo>
                  <a:lnTo>
                    <a:pt x="1771" y="3243"/>
                  </a:lnTo>
                  <a:lnTo>
                    <a:pt x="1780" y="3216"/>
                  </a:lnTo>
                  <a:lnTo>
                    <a:pt x="1789" y="3189"/>
                  </a:lnTo>
                  <a:lnTo>
                    <a:pt x="1797" y="3162"/>
                  </a:lnTo>
                  <a:lnTo>
                    <a:pt x="1805" y="3136"/>
                  </a:lnTo>
                  <a:lnTo>
                    <a:pt x="1818" y="3083"/>
                  </a:lnTo>
                  <a:lnTo>
                    <a:pt x="1829" y="3032"/>
                  </a:lnTo>
                  <a:close/>
                  <a:moveTo>
                    <a:pt x="6396" y="4051"/>
                  </a:moveTo>
                  <a:lnTo>
                    <a:pt x="6216" y="3208"/>
                  </a:lnTo>
                  <a:lnTo>
                    <a:pt x="6124" y="3638"/>
                  </a:lnTo>
                  <a:lnTo>
                    <a:pt x="6119" y="3671"/>
                  </a:lnTo>
                  <a:lnTo>
                    <a:pt x="6114" y="3705"/>
                  </a:lnTo>
                  <a:lnTo>
                    <a:pt x="6110" y="3743"/>
                  </a:lnTo>
                  <a:lnTo>
                    <a:pt x="6105" y="3788"/>
                  </a:lnTo>
                  <a:lnTo>
                    <a:pt x="6101" y="3838"/>
                  </a:lnTo>
                  <a:lnTo>
                    <a:pt x="6095" y="3897"/>
                  </a:lnTo>
                  <a:lnTo>
                    <a:pt x="6089" y="3968"/>
                  </a:lnTo>
                  <a:lnTo>
                    <a:pt x="6081" y="4051"/>
                  </a:lnTo>
                  <a:lnTo>
                    <a:pt x="5898" y="4051"/>
                  </a:lnTo>
                  <a:lnTo>
                    <a:pt x="5349" y="4051"/>
                  </a:lnTo>
                  <a:lnTo>
                    <a:pt x="5349" y="4027"/>
                  </a:lnTo>
                  <a:lnTo>
                    <a:pt x="5350" y="4002"/>
                  </a:lnTo>
                  <a:lnTo>
                    <a:pt x="5353" y="3975"/>
                  </a:lnTo>
                  <a:lnTo>
                    <a:pt x="5357" y="3945"/>
                  </a:lnTo>
                  <a:lnTo>
                    <a:pt x="5363" y="3912"/>
                  </a:lnTo>
                  <a:lnTo>
                    <a:pt x="5370" y="3874"/>
                  </a:lnTo>
                  <a:lnTo>
                    <a:pt x="5379" y="3830"/>
                  </a:lnTo>
                  <a:lnTo>
                    <a:pt x="5390" y="3780"/>
                  </a:lnTo>
                  <a:lnTo>
                    <a:pt x="5383" y="3780"/>
                  </a:lnTo>
                  <a:lnTo>
                    <a:pt x="5359" y="3807"/>
                  </a:lnTo>
                  <a:lnTo>
                    <a:pt x="5332" y="3835"/>
                  </a:lnTo>
                  <a:lnTo>
                    <a:pt x="5303" y="3864"/>
                  </a:lnTo>
                  <a:lnTo>
                    <a:pt x="5272" y="3892"/>
                  </a:lnTo>
                  <a:lnTo>
                    <a:pt x="5256" y="3907"/>
                  </a:lnTo>
                  <a:lnTo>
                    <a:pt x="5238" y="3920"/>
                  </a:lnTo>
                  <a:lnTo>
                    <a:pt x="5221" y="3935"/>
                  </a:lnTo>
                  <a:lnTo>
                    <a:pt x="5202" y="3948"/>
                  </a:lnTo>
                  <a:lnTo>
                    <a:pt x="5182" y="3962"/>
                  </a:lnTo>
                  <a:lnTo>
                    <a:pt x="5163" y="3975"/>
                  </a:lnTo>
                  <a:lnTo>
                    <a:pt x="5142" y="3987"/>
                  </a:lnTo>
                  <a:lnTo>
                    <a:pt x="5121" y="4000"/>
                  </a:lnTo>
                  <a:lnTo>
                    <a:pt x="5098" y="4012"/>
                  </a:lnTo>
                  <a:lnTo>
                    <a:pt x="5075" y="4024"/>
                  </a:lnTo>
                  <a:lnTo>
                    <a:pt x="5051" y="4034"/>
                  </a:lnTo>
                  <a:lnTo>
                    <a:pt x="5027" y="4044"/>
                  </a:lnTo>
                  <a:lnTo>
                    <a:pt x="5002" y="4055"/>
                  </a:lnTo>
                  <a:lnTo>
                    <a:pt x="4976" y="4064"/>
                  </a:lnTo>
                  <a:lnTo>
                    <a:pt x="4949" y="4072"/>
                  </a:lnTo>
                  <a:lnTo>
                    <a:pt x="4921" y="4081"/>
                  </a:lnTo>
                  <a:lnTo>
                    <a:pt x="4893" y="4088"/>
                  </a:lnTo>
                  <a:lnTo>
                    <a:pt x="4863" y="4094"/>
                  </a:lnTo>
                  <a:lnTo>
                    <a:pt x="4833" y="4099"/>
                  </a:lnTo>
                  <a:lnTo>
                    <a:pt x="4802" y="4103"/>
                  </a:lnTo>
                  <a:lnTo>
                    <a:pt x="4770" y="4107"/>
                  </a:lnTo>
                  <a:lnTo>
                    <a:pt x="4737" y="4110"/>
                  </a:lnTo>
                  <a:lnTo>
                    <a:pt x="4703" y="4112"/>
                  </a:lnTo>
                  <a:lnTo>
                    <a:pt x="4668" y="4112"/>
                  </a:lnTo>
                  <a:lnTo>
                    <a:pt x="4624" y="4112"/>
                  </a:lnTo>
                  <a:lnTo>
                    <a:pt x="4581" y="4110"/>
                  </a:lnTo>
                  <a:lnTo>
                    <a:pt x="4541" y="4105"/>
                  </a:lnTo>
                  <a:lnTo>
                    <a:pt x="4501" y="4100"/>
                  </a:lnTo>
                  <a:lnTo>
                    <a:pt x="4464" y="4094"/>
                  </a:lnTo>
                  <a:lnTo>
                    <a:pt x="4429" y="4086"/>
                  </a:lnTo>
                  <a:lnTo>
                    <a:pt x="4395" y="4076"/>
                  </a:lnTo>
                  <a:lnTo>
                    <a:pt x="4362" y="4066"/>
                  </a:lnTo>
                  <a:lnTo>
                    <a:pt x="4332" y="4054"/>
                  </a:lnTo>
                  <a:lnTo>
                    <a:pt x="4303" y="4040"/>
                  </a:lnTo>
                  <a:lnTo>
                    <a:pt x="4276" y="4026"/>
                  </a:lnTo>
                  <a:lnTo>
                    <a:pt x="4250" y="4009"/>
                  </a:lnTo>
                  <a:lnTo>
                    <a:pt x="4226" y="3993"/>
                  </a:lnTo>
                  <a:lnTo>
                    <a:pt x="4203" y="3974"/>
                  </a:lnTo>
                  <a:lnTo>
                    <a:pt x="4183" y="3953"/>
                  </a:lnTo>
                  <a:lnTo>
                    <a:pt x="4164" y="3933"/>
                  </a:lnTo>
                  <a:lnTo>
                    <a:pt x="4147" y="3910"/>
                  </a:lnTo>
                  <a:lnTo>
                    <a:pt x="4131" y="3887"/>
                  </a:lnTo>
                  <a:lnTo>
                    <a:pt x="4118" y="3862"/>
                  </a:lnTo>
                  <a:lnTo>
                    <a:pt x="4105" y="3836"/>
                  </a:lnTo>
                  <a:lnTo>
                    <a:pt x="4095" y="3809"/>
                  </a:lnTo>
                  <a:lnTo>
                    <a:pt x="4086" y="3780"/>
                  </a:lnTo>
                  <a:lnTo>
                    <a:pt x="4080" y="3751"/>
                  </a:lnTo>
                  <a:lnTo>
                    <a:pt x="4073" y="3721"/>
                  </a:lnTo>
                  <a:lnTo>
                    <a:pt x="4070" y="3689"/>
                  </a:lnTo>
                  <a:lnTo>
                    <a:pt x="4068" y="3657"/>
                  </a:lnTo>
                  <a:lnTo>
                    <a:pt x="4067" y="3624"/>
                  </a:lnTo>
                  <a:lnTo>
                    <a:pt x="4069" y="3589"/>
                  </a:lnTo>
                  <a:lnTo>
                    <a:pt x="4071" y="3554"/>
                  </a:lnTo>
                  <a:lnTo>
                    <a:pt x="4076" y="3516"/>
                  </a:lnTo>
                  <a:lnTo>
                    <a:pt x="4083" y="3479"/>
                  </a:lnTo>
                  <a:lnTo>
                    <a:pt x="4091" y="3441"/>
                  </a:lnTo>
                  <a:lnTo>
                    <a:pt x="4103" y="3395"/>
                  </a:lnTo>
                  <a:lnTo>
                    <a:pt x="4117" y="3352"/>
                  </a:lnTo>
                  <a:lnTo>
                    <a:pt x="4133" y="3309"/>
                  </a:lnTo>
                  <a:lnTo>
                    <a:pt x="4152" y="3269"/>
                  </a:lnTo>
                  <a:lnTo>
                    <a:pt x="4172" y="3230"/>
                  </a:lnTo>
                  <a:lnTo>
                    <a:pt x="4195" y="3194"/>
                  </a:lnTo>
                  <a:lnTo>
                    <a:pt x="4219" y="3157"/>
                  </a:lnTo>
                  <a:lnTo>
                    <a:pt x="4246" y="3123"/>
                  </a:lnTo>
                  <a:lnTo>
                    <a:pt x="4273" y="3091"/>
                  </a:lnTo>
                  <a:lnTo>
                    <a:pt x="4303" y="3060"/>
                  </a:lnTo>
                  <a:lnTo>
                    <a:pt x="4335" y="3031"/>
                  </a:lnTo>
                  <a:lnTo>
                    <a:pt x="4369" y="3003"/>
                  </a:lnTo>
                  <a:lnTo>
                    <a:pt x="4405" y="2977"/>
                  </a:lnTo>
                  <a:lnTo>
                    <a:pt x="4442" y="2952"/>
                  </a:lnTo>
                  <a:lnTo>
                    <a:pt x="4481" y="2930"/>
                  </a:lnTo>
                  <a:lnTo>
                    <a:pt x="4521" y="2908"/>
                  </a:lnTo>
                  <a:lnTo>
                    <a:pt x="4563" y="2887"/>
                  </a:lnTo>
                  <a:lnTo>
                    <a:pt x="4607" y="2869"/>
                  </a:lnTo>
                  <a:lnTo>
                    <a:pt x="4652" y="2851"/>
                  </a:lnTo>
                  <a:lnTo>
                    <a:pt x="4699" y="2834"/>
                  </a:lnTo>
                  <a:lnTo>
                    <a:pt x="4747" y="2820"/>
                  </a:lnTo>
                  <a:lnTo>
                    <a:pt x="4796" y="2806"/>
                  </a:lnTo>
                  <a:lnTo>
                    <a:pt x="4847" y="2795"/>
                  </a:lnTo>
                  <a:lnTo>
                    <a:pt x="4899" y="2784"/>
                  </a:lnTo>
                  <a:lnTo>
                    <a:pt x="4952" y="2774"/>
                  </a:lnTo>
                  <a:lnTo>
                    <a:pt x="5007" y="2767"/>
                  </a:lnTo>
                  <a:lnTo>
                    <a:pt x="5063" y="2760"/>
                  </a:lnTo>
                  <a:lnTo>
                    <a:pt x="5119" y="2755"/>
                  </a:lnTo>
                  <a:lnTo>
                    <a:pt x="5178" y="2751"/>
                  </a:lnTo>
                  <a:lnTo>
                    <a:pt x="5237" y="2747"/>
                  </a:lnTo>
                  <a:lnTo>
                    <a:pt x="5297" y="2745"/>
                  </a:lnTo>
                  <a:lnTo>
                    <a:pt x="5359" y="2745"/>
                  </a:lnTo>
                  <a:lnTo>
                    <a:pt x="5600" y="2745"/>
                  </a:lnTo>
                  <a:lnTo>
                    <a:pt x="5617" y="2676"/>
                  </a:lnTo>
                  <a:lnTo>
                    <a:pt x="5633" y="2603"/>
                  </a:lnTo>
                  <a:lnTo>
                    <a:pt x="5639" y="2566"/>
                  </a:lnTo>
                  <a:lnTo>
                    <a:pt x="5644" y="2531"/>
                  </a:lnTo>
                  <a:lnTo>
                    <a:pt x="5646" y="2514"/>
                  </a:lnTo>
                  <a:lnTo>
                    <a:pt x="5646" y="2496"/>
                  </a:lnTo>
                  <a:lnTo>
                    <a:pt x="5646" y="2479"/>
                  </a:lnTo>
                  <a:lnTo>
                    <a:pt x="5644" y="2463"/>
                  </a:lnTo>
                  <a:lnTo>
                    <a:pt x="5641" y="2447"/>
                  </a:lnTo>
                  <a:lnTo>
                    <a:pt x="5638" y="2433"/>
                  </a:lnTo>
                  <a:lnTo>
                    <a:pt x="5633" y="2418"/>
                  </a:lnTo>
                  <a:lnTo>
                    <a:pt x="5627" y="2405"/>
                  </a:lnTo>
                  <a:lnTo>
                    <a:pt x="5620" y="2391"/>
                  </a:lnTo>
                  <a:lnTo>
                    <a:pt x="5612" y="2380"/>
                  </a:lnTo>
                  <a:lnTo>
                    <a:pt x="5601" y="2369"/>
                  </a:lnTo>
                  <a:lnTo>
                    <a:pt x="5590" y="2359"/>
                  </a:lnTo>
                  <a:lnTo>
                    <a:pt x="5577" y="2350"/>
                  </a:lnTo>
                  <a:lnTo>
                    <a:pt x="5561" y="2342"/>
                  </a:lnTo>
                  <a:lnTo>
                    <a:pt x="5543" y="2336"/>
                  </a:lnTo>
                  <a:lnTo>
                    <a:pt x="5525" y="2330"/>
                  </a:lnTo>
                  <a:lnTo>
                    <a:pt x="5503" y="2326"/>
                  </a:lnTo>
                  <a:lnTo>
                    <a:pt x="5481" y="2324"/>
                  </a:lnTo>
                  <a:lnTo>
                    <a:pt x="5455" y="2322"/>
                  </a:lnTo>
                  <a:lnTo>
                    <a:pt x="5427" y="2323"/>
                  </a:lnTo>
                  <a:lnTo>
                    <a:pt x="5409" y="2324"/>
                  </a:lnTo>
                  <a:lnTo>
                    <a:pt x="5393" y="2326"/>
                  </a:lnTo>
                  <a:lnTo>
                    <a:pt x="5376" y="2329"/>
                  </a:lnTo>
                  <a:lnTo>
                    <a:pt x="5361" y="2333"/>
                  </a:lnTo>
                  <a:lnTo>
                    <a:pt x="5345" y="2339"/>
                  </a:lnTo>
                  <a:lnTo>
                    <a:pt x="5331" y="2344"/>
                  </a:lnTo>
                  <a:lnTo>
                    <a:pt x="5317" y="2350"/>
                  </a:lnTo>
                  <a:lnTo>
                    <a:pt x="5303" y="2357"/>
                  </a:lnTo>
                  <a:lnTo>
                    <a:pt x="5290" y="2366"/>
                  </a:lnTo>
                  <a:lnTo>
                    <a:pt x="5277" y="2374"/>
                  </a:lnTo>
                  <a:lnTo>
                    <a:pt x="5265" y="2383"/>
                  </a:lnTo>
                  <a:lnTo>
                    <a:pt x="5253" y="2392"/>
                  </a:lnTo>
                  <a:lnTo>
                    <a:pt x="5241" y="2403"/>
                  </a:lnTo>
                  <a:lnTo>
                    <a:pt x="5231" y="2413"/>
                  </a:lnTo>
                  <a:lnTo>
                    <a:pt x="5221" y="2423"/>
                  </a:lnTo>
                  <a:lnTo>
                    <a:pt x="5210" y="2435"/>
                  </a:lnTo>
                  <a:lnTo>
                    <a:pt x="5201" y="2447"/>
                  </a:lnTo>
                  <a:lnTo>
                    <a:pt x="5193" y="2459"/>
                  </a:lnTo>
                  <a:lnTo>
                    <a:pt x="5183" y="2471"/>
                  </a:lnTo>
                  <a:lnTo>
                    <a:pt x="5176" y="2484"/>
                  </a:lnTo>
                  <a:lnTo>
                    <a:pt x="5162" y="2508"/>
                  </a:lnTo>
                  <a:lnTo>
                    <a:pt x="5149" y="2534"/>
                  </a:lnTo>
                  <a:lnTo>
                    <a:pt x="5138" y="2560"/>
                  </a:lnTo>
                  <a:lnTo>
                    <a:pt x="5130" y="2585"/>
                  </a:lnTo>
                  <a:lnTo>
                    <a:pt x="5123" y="2609"/>
                  </a:lnTo>
                  <a:lnTo>
                    <a:pt x="5117" y="2633"/>
                  </a:lnTo>
                  <a:lnTo>
                    <a:pt x="4397" y="2633"/>
                  </a:lnTo>
                  <a:lnTo>
                    <a:pt x="4403" y="2606"/>
                  </a:lnTo>
                  <a:lnTo>
                    <a:pt x="4410" y="2580"/>
                  </a:lnTo>
                  <a:lnTo>
                    <a:pt x="4417" y="2555"/>
                  </a:lnTo>
                  <a:lnTo>
                    <a:pt x="4425" y="2531"/>
                  </a:lnTo>
                  <a:lnTo>
                    <a:pt x="4434" y="2507"/>
                  </a:lnTo>
                  <a:lnTo>
                    <a:pt x="4444" y="2484"/>
                  </a:lnTo>
                  <a:lnTo>
                    <a:pt x="4453" y="2462"/>
                  </a:lnTo>
                  <a:lnTo>
                    <a:pt x="4463" y="2440"/>
                  </a:lnTo>
                  <a:lnTo>
                    <a:pt x="4475" y="2418"/>
                  </a:lnTo>
                  <a:lnTo>
                    <a:pt x="4487" y="2398"/>
                  </a:lnTo>
                  <a:lnTo>
                    <a:pt x="4499" y="2378"/>
                  </a:lnTo>
                  <a:lnTo>
                    <a:pt x="4512" y="2358"/>
                  </a:lnTo>
                  <a:lnTo>
                    <a:pt x="4525" y="2340"/>
                  </a:lnTo>
                  <a:lnTo>
                    <a:pt x="4540" y="2322"/>
                  </a:lnTo>
                  <a:lnTo>
                    <a:pt x="4554" y="2304"/>
                  </a:lnTo>
                  <a:lnTo>
                    <a:pt x="4570" y="2288"/>
                  </a:lnTo>
                  <a:lnTo>
                    <a:pt x="4585" y="2271"/>
                  </a:lnTo>
                  <a:lnTo>
                    <a:pt x="4601" y="2256"/>
                  </a:lnTo>
                  <a:lnTo>
                    <a:pt x="4617" y="2240"/>
                  </a:lnTo>
                  <a:lnTo>
                    <a:pt x="4634" y="2226"/>
                  </a:lnTo>
                  <a:lnTo>
                    <a:pt x="4651" y="2211"/>
                  </a:lnTo>
                  <a:lnTo>
                    <a:pt x="4669" y="2198"/>
                  </a:lnTo>
                  <a:lnTo>
                    <a:pt x="4687" y="2184"/>
                  </a:lnTo>
                  <a:lnTo>
                    <a:pt x="4706" y="2172"/>
                  </a:lnTo>
                  <a:lnTo>
                    <a:pt x="4724" y="2160"/>
                  </a:lnTo>
                  <a:lnTo>
                    <a:pt x="4744" y="2148"/>
                  </a:lnTo>
                  <a:lnTo>
                    <a:pt x="4764" y="2138"/>
                  </a:lnTo>
                  <a:lnTo>
                    <a:pt x="4783" y="2126"/>
                  </a:lnTo>
                  <a:lnTo>
                    <a:pt x="4803" y="2117"/>
                  </a:lnTo>
                  <a:lnTo>
                    <a:pt x="4823" y="2107"/>
                  </a:lnTo>
                  <a:lnTo>
                    <a:pt x="4844" y="2097"/>
                  </a:lnTo>
                  <a:lnTo>
                    <a:pt x="4865" y="2089"/>
                  </a:lnTo>
                  <a:lnTo>
                    <a:pt x="4909" y="2072"/>
                  </a:lnTo>
                  <a:lnTo>
                    <a:pt x="4953" y="2056"/>
                  </a:lnTo>
                  <a:lnTo>
                    <a:pt x="4998" y="2042"/>
                  </a:lnTo>
                  <a:lnTo>
                    <a:pt x="5043" y="2028"/>
                  </a:lnTo>
                  <a:lnTo>
                    <a:pt x="5090" y="2017"/>
                  </a:lnTo>
                  <a:lnTo>
                    <a:pt x="5135" y="2007"/>
                  </a:lnTo>
                  <a:lnTo>
                    <a:pt x="5181" y="1998"/>
                  </a:lnTo>
                  <a:lnTo>
                    <a:pt x="5228" y="1991"/>
                  </a:lnTo>
                  <a:lnTo>
                    <a:pt x="5273" y="1985"/>
                  </a:lnTo>
                  <a:lnTo>
                    <a:pt x="5320" y="1979"/>
                  </a:lnTo>
                  <a:lnTo>
                    <a:pt x="5365" y="1975"/>
                  </a:lnTo>
                  <a:lnTo>
                    <a:pt x="5410" y="1971"/>
                  </a:lnTo>
                  <a:lnTo>
                    <a:pt x="5456" y="1969"/>
                  </a:lnTo>
                  <a:lnTo>
                    <a:pt x="5499" y="1967"/>
                  </a:lnTo>
                  <a:lnTo>
                    <a:pt x="5543" y="1966"/>
                  </a:lnTo>
                  <a:lnTo>
                    <a:pt x="5586" y="1966"/>
                  </a:lnTo>
                  <a:lnTo>
                    <a:pt x="5634" y="1967"/>
                  </a:lnTo>
                  <a:lnTo>
                    <a:pt x="5683" y="1969"/>
                  </a:lnTo>
                  <a:lnTo>
                    <a:pt x="5731" y="1973"/>
                  </a:lnTo>
                  <a:lnTo>
                    <a:pt x="5779" y="1979"/>
                  </a:lnTo>
                  <a:lnTo>
                    <a:pt x="5827" y="1987"/>
                  </a:lnTo>
                  <a:lnTo>
                    <a:pt x="5874" y="1996"/>
                  </a:lnTo>
                  <a:lnTo>
                    <a:pt x="5920" y="2007"/>
                  </a:lnTo>
                  <a:lnTo>
                    <a:pt x="5965" y="2020"/>
                  </a:lnTo>
                  <a:lnTo>
                    <a:pt x="5910" y="1760"/>
                  </a:lnTo>
                  <a:lnTo>
                    <a:pt x="5888" y="1669"/>
                  </a:lnTo>
                  <a:lnTo>
                    <a:pt x="5862" y="1580"/>
                  </a:lnTo>
                  <a:lnTo>
                    <a:pt x="5832" y="1492"/>
                  </a:lnTo>
                  <a:lnTo>
                    <a:pt x="5798" y="1405"/>
                  </a:lnTo>
                  <a:lnTo>
                    <a:pt x="5760" y="1320"/>
                  </a:lnTo>
                  <a:lnTo>
                    <a:pt x="5718" y="1236"/>
                  </a:lnTo>
                  <a:lnTo>
                    <a:pt x="5672" y="1155"/>
                  </a:lnTo>
                  <a:lnTo>
                    <a:pt x="5623" y="1075"/>
                  </a:lnTo>
                  <a:lnTo>
                    <a:pt x="5570" y="997"/>
                  </a:lnTo>
                  <a:lnTo>
                    <a:pt x="5515" y="921"/>
                  </a:lnTo>
                  <a:lnTo>
                    <a:pt x="5456" y="847"/>
                  </a:lnTo>
                  <a:lnTo>
                    <a:pt x="5394" y="776"/>
                  </a:lnTo>
                  <a:lnTo>
                    <a:pt x="5330" y="706"/>
                  </a:lnTo>
                  <a:lnTo>
                    <a:pt x="5262" y="640"/>
                  </a:lnTo>
                  <a:lnTo>
                    <a:pt x="5193" y="576"/>
                  </a:lnTo>
                  <a:lnTo>
                    <a:pt x="5121" y="515"/>
                  </a:lnTo>
                  <a:lnTo>
                    <a:pt x="5045" y="457"/>
                  </a:lnTo>
                  <a:lnTo>
                    <a:pt x="4969" y="402"/>
                  </a:lnTo>
                  <a:lnTo>
                    <a:pt x="4890" y="349"/>
                  </a:lnTo>
                  <a:lnTo>
                    <a:pt x="4810" y="301"/>
                  </a:lnTo>
                  <a:lnTo>
                    <a:pt x="4728" y="254"/>
                  </a:lnTo>
                  <a:lnTo>
                    <a:pt x="4645" y="212"/>
                  </a:lnTo>
                  <a:lnTo>
                    <a:pt x="4560" y="173"/>
                  </a:lnTo>
                  <a:lnTo>
                    <a:pt x="4474" y="138"/>
                  </a:lnTo>
                  <a:lnTo>
                    <a:pt x="4387" y="106"/>
                  </a:lnTo>
                  <a:lnTo>
                    <a:pt x="4299" y="78"/>
                  </a:lnTo>
                  <a:lnTo>
                    <a:pt x="4211" y="55"/>
                  </a:lnTo>
                  <a:lnTo>
                    <a:pt x="4121" y="36"/>
                  </a:lnTo>
                  <a:lnTo>
                    <a:pt x="4031" y="20"/>
                  </a:lnTo>
                  <a:lnTo>
                    <a:pt x="3940" y="9"/>
                  </a:lnTo>
                  <a:lnTo>
                    <a:pt x="3849" y="2"/>
                  </a:lnTo>
                  <a:lnTo>
                    <a:pt x="3759" y="0"/>
                  </a:lnTo>
                  <a:lnTo>
                    <a:pt x="0" y="0"/>
                  </a:lnTo>
                  <a:lnTo>
                    <a:pt x="487" y="2304"/>
                  </a:lnTo>
                  <a:lnTo>
                    <a:pt x="737" y="1141"/>
                  </a:lnTo>
                  <a:lnTo>
                    <a:pt x="1501" y="1141"/>
                  </a:lnTo>
                  <a:lnTo>
                    <a:pt x="1264" y="2241"/>
                  </a:lnTo>
                  <a:lnTo>
                    <a:pt x="1273" y="2241"/>
                  </a:lnTo>
                  <a:lnTo>
                    <a:pt x="1291" y="2225"/>
                  </a:lnTo>
                  <a:lnTo>
                    <a:pt x="1308" y="2208"/>
                  </a:lnTo>
                  <a:lnTo>
                    <a:pt x="1326" y="2193"/>
                  </a:lnTo>
                  <a:lnTo>
                    <a:pt x="1345" y="2177"/>
                  </a:lnTo>
                  <a:lnTo>
                    <a:pt x="1363" y="2163"/>
                  </a:lnTo>
                  <a:lnTo>
                    <a:pt x="1383" y="2148"/>
                  </a:lnTo>
                  <a:lnTo>
                    <a:pt x="1402" y="2135"/>
                  </a:lnTo>
                  <a:lnTo>
                    <a:pt x="1422" y="2121"/>
                  </a:lnTo>
                  <a:lnTo>
                    <a:pt x="1443" y="2109"/>
                  </a:lnTo>
                  <a:lnTo>
                    <a:pt x="1463" y="2096"/>
                  </a:lnTo>
                  <a:lnTo>
                    <a:pt x="1484" y="2085"/>
                  </a:lnTo>
                  <a:lnTo>
                    <a:pt x="1504" y="2075"/>
                  </a:lnTo>
                  <a:lnTo>
                    <a:pt x="1526" y="2063"/>
                  </a:lnTo>
                  <a:lnTo>
                    <a:pt x="1548" y="2054"/>
                  </a:lnTo>
                  <a:lnTo>
                    <a:pt x="1569" y="2045"/>
                  </a:lnTo>
                  <a:lnTo>
                    <a:pt x="1591" y="2035"/>
                  </a:lnTo>
                  <a:lnTo>
                    <a:pt x="1614" y="2027"/>
                  </a:lnTo>
                  <a:lnTo>
                    <a:pt x="1636" y="2019"/>
                  </a:lnTo>
                  <a:lnTo>
                    <a:pt x="1658" y="2012"/>
                  </a:lnTo>
                  <a:lnTo>
                    <a:pt x="1681" y="2005"/>
                  </a:lnTo>
                  <a:lnTo>
                    <a:pt x="1703" y="1999"/>
                  </a:lnTo>
                  <a:lnTo>
                    <a:pt x="1725" y="1993"/>
                  </a:lnTo>
                  <a:lnTo>
                    <a:pt x="1748" y="1988"/>
                  </a:lnTo>
                  <a:lnTo>
                    <a:pt x="1771" y="1984"/>
                  </a:lnTo>
                  <a:lnTo>
                    <a:pt x="1793" y="1979"/>
                  </a:lnTo>
                  <a:lnTo>
                    <a:pt x="1815" y="1976"/>
                  </a:lnTo>
                  <a:lnTo>
                    <a:pt x="1838" y="1973"/>
                  </a:lnTo>
                  <a:lnTo>
                    <a:pt x="1859" y="1970"/>
                  </a:lnTo>
                  <a:lnTo>
                    <a:pt x="1882" y="1968"/>
                  </a:lnTo>
                  <a:lnTo>
                    <a:pt x="1904" y="1967"/>
                  </a:lnTo>
                  <a:lnTo>
                    <a:pt x="1926" y="1966"/>
                  </a:lnTo>
                  <a:lnTo>
                    <a:pt x="1948" y="1966"/>
                  </a:lnTo>
                  <a:lnTo>
                    <a:pt x="2005" y="1967"/>
                  </a:lnTo>
                  <a:lnTo>
                    <a:pt x="2058" y="1971"/>
                  </a:lnTo>
                  <a:lnTo>
                    <a:pt x="2110" y="1978"/>
                  </a:lnTo>
                  <a:lnTo>
                    <a:pt x="2160" y="1988"/>
                  </a:lnTo>
                  <a:lnTo>
                    <a:pt x="2206" y="1999"/>
                  </a:lnTo>
                  <a:lnTo>
                    <a:pt x="2250" y="2014"/>
                  </a:lnTo>
                  <a:lnTo>
                    <a:pt x="2293" y="2030"/>
                  </a:lnTo>
                  <a:lnTo>
                    <a:pt x="2332" y="2049"/>
                  </a:lnTo>
                  <a:lnTo>
                    <a:pt x="2368" y="2070"/>
                  </a:lnTo>
                  <a:lnTo>
                    <a:pt x="2403" y="2092"/>
                  </a:lnTo>
                  <a:lnTo>
                    <a:pt x="2435" y="2117"/>
                  </a:lnTo>
                  <a:lnTo>
                    <a:pt x="2465" y="2145"/>
                  </a:lnTo>
                  <a:lnTo>
                    <a:pt x="2493" y="2174"/>
                  </a:lnTo>
                  <a:lnTo>
                    <a:pt x="2519" y="2205"/>
                  </a:lnTo>
                  <a:lnTo>
                    <a:pt x="2541" y="2238"/>
                  </a:lnTo>
                  <a:lnTo>
                    <a:pt x="2563" y="2272"/>
                  </a:lnTo>
                  <a:lnTo>
                    <a:pt x="2582" y="2309"/>
                  </a:lnTo>
                  <a:lnTo>
                    <a:pt x="2598" y="2346"/>
                  </a:lnTo>
                  <a:lnTo>
                    <a:pt x="2613" y="2386"/>
                  </a:lnTo>
                  <a:lnTo>
                    <a:pt x="2625" y="2427"/>
                  </a:lnTo>
                  <a:lnTo>
                    <a:pt x="2636" y="2469"/>
                  </a:lnTo>
                  <a:lnTo>
                    <a:pt x="2644" y="2513"/>
                  </a:lnTo>
                  <a:lnTo>
                    <a:pt x="2651" y="2558"/>
                  </a:lnTo>
                  <a:lnTo>
                    <a:pt x="2655" y="2604"/>
                  </a:lnTo>
                  <a:lnTo>
                    <a:pt x="2658" y="2651"/>
                  </a:lnTo>
                  <a:lnTo>
                    <a:pt x="2658" y="2700"/>
                  </a:lnTo>
                  <a:lnTo>
                    <a:pt x="2657" y="2748"/>
                  </a:lnTo>
                  <a:lnTo>
                    <a:pt x="2653" y="2799"/>
                  </a:lnTo>
                  <a:lnTo>
                    <a:pt x="2648" y="2850"/>
                  </a:lnTo>
                  <a:lnTo>
                    <a:pt x="2641" y="2903"/>
                  </a:lnTo>
                  <a:lnTo>
                    <a:pt x="2632" y="2955"/>
                  </a:lnTo>
                  <a:lnTo>
                    <a:pt x="2622" y="3008"/>
                  </a:lnTo>
                  <a:lnTo>
                    <a:pt x="2608" y="3066"/>
                  </a:lnTo>
                  <a:lnTo>
                    <a:pt x="2594" y="3122"/>
                  </a:lnTo>
                  <a:lnTo>
                    <a:pt x="2577" y="3178"/>
                  </a:lnTo>
                  <a:lnTo>
                    <a:pt x="2560" y="3233"/>
                  </a:lnTo>
                  <a:lnTo>
                    <a:pt x="2541" y="3287"/>
                  </a:lnTo>
                  <a:lnTo>
                    <a:pt x="2521" y="3339"/>
                  </a:lnTo>
                  <a:lnTo>
                    <a:pt x="2499" y="3391"/>
                  </a:lnTo>
                  <a:lnTo>
                    <a:pt x="2475" y="3441"/>
                  </a:lnTo>
                  <a:lnTo>
                    <a:pt x="2451" y="3491"/>
                  </a:lnTo>
                  <a:lnTo>
                    <a:pt x="2424" y="3538"/>
                  </a:lnTo>
                  <a:lnTo>
                    <a:pt x="2396" y="3584"/>
                  </a:lnTo>
                  <a:lnTo>
                    <a:pt x="2366" y="3629"/>
                  </a:lnTo>
                  <a:lnTo>
                    <a:pt x="2335" y="3672"/>
                  </a:lnTo>
                  <a:lnTo>
                    <a:pt x="2302" y="3713"/>
                  </a:lnTo>
                  <a:lnTo>
                    <a:pt x="2268" y="3753"/>
                  </a:lnTo>
                  <a:lnTo>
                    <a:pt x="2233" y="3792"/>
                  </a:lnTo>
                  <a:lnTo>
                    <a:pt x="2196" y="3828"/>
                  </a:lnTo>
                  <a:lnTo>
                    <a:pt x="2157" y="3862"/>
                  </a:lnTo>
                  <a:lnTo>
                    <a:pt x="2116" y="3895"/>
                  </a:lnTo>
                  <a:lnTo>
                    <a:pt x="2074" y="3925"/>
                  </a:lnTo>
                  <a:lnTo>
                    <a:pt x="2031" y="3954"/>
                  </a:lnTo>
                  <a:lnTo>
                    <a:pt x="1985" y="3980"/>
                  </a:lnTo>
                  <a:lnTo>
                    <a:pt x="1939" y="4005"/>
                  </a:lnTo>
                  <a:lnTo>
                    <a:pt x="1890" y="4027"/>
                  </a:lnTo>
                  <a:lnTo>
                    <a:pt x="1840" y="4046"/>
                  </a:lnTo>
                  <a:lnTo>
                    <a:pt x="1788" y="4063"/>
                  </a:lnTo>
                  <a:lnTo>
                    <a:pt x="1735" y="4077"/>
                  </a:lnTo>
                  <a:lnTo>
                    <a:pt x="1680" y="4090"/>
                  </a:lnTo>
                  <a:lnTo>
                    <a:pt x="1623" y="4099"/>
                  </a:lnTo>
                  <a:lnTo>
                    <a:pt x="1565" y="4106"/>
                  </a:lnTo>
                  <a:lnTo>
                    <a:pt x="1506" y="4111"/>
                  </a:lnTo>
                  <a:lnTo>
                    <a:pt x="1444" y="4112"/>
                  </a:lnTo>
                  <a:lnTo>
                    <a:pt x="1422" y="4112"/>
                  </a:lnTo>
                  <a:lnTo>
                    <a:pt x="1399" y="4111"/>
                  </a:lnTo>
                  <a:lnTo>
                    <a:pt x="1378" y="4108"/>
                  </a:lnTo>
                  <a:lnTo>
                    <a:pt x="1355" y="4105"/>
                  </a:lnTo>
                  <a:lnTo>
                    <a:pt x="1333" y="4101"/>
                  </a:lnTo>
                  <a:lnTo>
                    <a:pt x="1312" y="4096"/>
                  </a:lnTo>
                  <a:lnTo>
                    <a:pt x="1290" y="4091"/>
                  </a:lnTo>
                  <a:lnTo>
                    <a:pt x="1269" y="4085"/>
                  </a:lnTo>
                  <a:lnTo>
                    <a:pt x="1248" y="4077"/>
                  </a:lnTo>
                  <a:lnTo>
                    <a:pt x="1228" y="4070"/>
                  </a:lnTo>
                  <a:lnTo>
                    <a:pt x="1207" y="4062"/>
                  </a:lnTo>
                  <a:lnTo>
                    <a:pt x="1188" y="4053"/>
                  </a:lnTo>
                  <a:lnTo>
                    <a:pt x="1168" y="4042"/>
                  </a:lnTo>
                  <a:lnTo>
                    <a:pt x="1150" y="4032"/>
                  </a:lnTo>
                  <a:lnTo>
                    <a:pt x="1132" y="4022"/>
                  </a:lnTo>
                  <a:lnTo>
                    <a:pt x="1115" y="4009"/>
                  </a:lnTo>
                  <a:lnTo>
                    <a:pt x="1098" y="3997"/>
                  </a:lnTo>
                  <a:lnTo>
                    <a:pt x="1081" y="3984"/>
                  </a:lnTo>
                  <a:lnTo>
                    <a:pt x="1066" y="3971"/>
                  </a:lnTo>
                  <a:lnTo>
                    <a:pt x="1052" y="3957"/>
                  </a:lnTo>
                  <a:lnTo>
                    <a:pt x="1038" y="3943"/>
                  </a:lnTo>
                  <a:lnTo>
                    <a:pt x="1026" y="3927"/>
                  </a:lnTo>
                  <a:lnTo>
                    <a:pt x="1013" y="3912"/>
                  </a:lnTo>
                  <a:lnTo>
                    <a:pt x="1002" y="3896"/>
                  </a:lnTo>
                  <a:lnTo>
                    <a:pt x="993" y="3880"/>
                  </a:lnTo>
                  <a:lnTo>
                    <a:pt x="983" y="3863"/>
                  </a:lnTo>
                  <a:lnTo>
                    <a:pt x="976" y="3847"/>
                  </a:lnTo>
                  <a:lnTo>
                    <a:pt x="969" y="3829"/>
                  </a:lnTo>
                  <a:lnTo>
                    <a:pt x="964" y="3811"/>
                  </a:lnTo>
                  <a:lnTo>
                    <a:pt x="960" y="3793"/>
                  </a:lnTo>
                  <a:lnTo>
                    <a:pt x="957" y="3774"/>
                  </a:lnTo>
                  <a:lnTo>
                    <a:pt x="956" y="3756"/>
                  </a:lnTo>
                  <a:lnTo>
                    <a:pt x="940" y="3756"/>
                  </a:lnTo>
                  <a:lnTo>
                    <a:pt x="856" y="4051"/>
                  </a:lnTo>
                  <a:lnTo>
                    <a:pt x="912" y="4319"/>
                  </a:lnTo>
                  <a:lnTo>
                    <a:pt x="934" y="4409"/>
                  </a:lnTo>
                  <a:lnTo>
                    <a:pt x="960" y="4498"/>
                  </a:lnTo>
                  <a:lnTo>
                    <a:pt x="990" y="4587"/>
                  </a:lnTo>
                  <a:lnTo>
                    <a:pt x="1024" y="4673"/>
                  </a:lnTo>
                  <a:lnTo>
                    <a:pt x="1062" y="4758"/>
                  </a:lnTo>
                  <a:lnTo>
                    <a:pt x="1104" y="4841"/>
                  </a:lnTo>
                  <a:lnTo>
                    <a:pt x="1150" y="4923"/>
                  </a:lnTo>
                  <a:lnTo>
                    <a:pt x="1199" y="5004"/>
                  </a:lnTo>
                  <a:lnTo>
                    <a:pt x="1252" y="5081"/>
                  </a:lnTo>
                  <a:lnTo>
                    <a:pt x="1307" y="5157"/>
                  </a:lnTo>
                  <a:lnTo>
                    <a:pt x="1366" y="5230"/>
                  </a:lnTo>
                  <a:lnTo>
                    <a:pt x="1428" y="5302"/>
                  </a:lnTo>
                  <a:lnTo>
                    <a:pt x="1492" y="5371"/>
                  </a:lnTo>
                  <a:lnTo>
                    <a:pt x="1559" y="5437"/>
                  </a:lnTo>
                  <a:lnTo>
                    <a:pt x="1629" y="5502"/>
                  </a:lnTo>
                  <a:lnTo>
                    <a:pt x="1702" y="5563"/>
                  </a:lnTo>
                  <a:lnTo>
                    <a:pt x="1776" y="5622"/>
                  </a:lnTo>
                  <a:lnTo>
                    <a:pt x="1852" y="5677"/>
                  </a:lnTo>
                  <a:lnTo>
                    <a:pt x="1931" y="5729"/>
                  </a:lnTo>
                  <a:lnTo>
                    <a:pt x="2011" y="5778"/>
                  </a:lnTo>
                  <a:lnTo>
                    <a:pt x="2093" y="5823"/>
                  </a:lnTo>
                  <a:lnTo>
                    <a:pt x="2176" y="5866"/>
                  </a:lnTo>
                  <a:lnTo>
                    <a:pt x="2261" y="5905"/>
                  </a:lnTo>
                  <a:lnTo>
                    <a:pt x="2346" y="5940"/>
                  </a:lnTo>
                  <a:lnTo>
                    <a:pt x="2434" y="5971"/>
                  </a:lnTo>
                  <a:lnTo>
                    <a:pt x="2522" y="5999"/>
                  </a:lnTo>
                  <a:lnTo>
                    <a:pt x="2610" y="6023"/>
                  </a:lnTo>
                  <a:lnTo>
                    <a:pt x="2699" y="6043"/>
                  </a:lnTo>
                  <a:lnTo>
                    <a:pt x="2790" y="6058"/>
                  </a:lnTo>
                  <a:lnTo>
                    <a:pt x="2880" y="6070"/>
                  </a:lnTo>
                  <a:lnTo>
                    <a:pt x="2970" y="6077"/>
                  </a:lnTo>
                  <a:lnTo>
                    <a:pt x="3061" y="6079"/>
                  </a:lnTo>
                  <a:lnTo>
                    <a:pt x="6824" y="6079"/>
                  </a:lnTo>
                  <a:lnTo>
                    <a:pt x="6396" y="4051"/>
                  </a:lnTo>
                  <a:close/>
                  <a:moveTo>
                    <a:pt x="3474" y="3242"/>
                  </a:moveTo>
                  <a:lnTo>
                    <a:pt x="3301" y="4051"/>
                  </a:lnTo>
                  <a:lnTo>
                    <a:pt x="2538" y="4051"/>
                  </a:lnTo>
                  <a:lnTo>
                    <a:pt x="2859" y="2549"/>
                  </a:lnTo>
                  <a:lnTo>
                    <a:pt x="2874" y="2484"/>
                  </a:lnTo>
                  <a:lnTo>
                    <a:pt x="2886" y="2421"/>
                  </a:lnTo>
                  <a:lnTo>
                    <a:pt x="2897" y="2361"/>
                  </a:lnTo>
                  <a:lnTo>
                    <a:pt x="2908" y="2302"/>
                  </a:lnTo>
                  <a:lnTo>
                    <a:pt x="2918" y="2241"/>
                  </a:lnTo>
                  <a:lnTo>
                    <a:pt x="2927" y="2176"/>
                  </a:lnTo>
                  <a:lnTo>
                    <a:pt x="2935" y="2106"/>
                  </a:lnTo>
                  <a:lnTo>
                    <a:pt x="2945" y="2028"/>
                  </a:lnTo>
                  <a:lnTo>
                    <a:pt x="3722" y="2028"/>
                  </a:lnTo>
                  <a:lnTo>
                    <a:pt x="3653" y="2406"/>
                  </a:lnTo>
                  <a:lnTo>
                    <a:pt x="3660" y="2406"/>
                  </a:lnTo>
                  <a:lnTo>
                    <a:pt x="3675" y="2376"/>
                  </a:lnTo>
                  <a:lnTo>
                    <a:pt x="3692" y="2346"/>
                  </a:lnTo>
                  <a:lnTo>
                    <a:pt x="3708" y="2318"/>
                  </a:lnTo>
                  <a:lnTo>
                    <a:pt x="3726" y="2291"/>
                  </a:lnTo>
                  <a:lnTo>
                    <a:pt x="3743" y="2265"/>
                  </a:lnTo>
                  <a:lnTo>
                    <a:pt x="3763" y="2241"/>
                  </a:lnTo>
                  <a:lnTo>
                    <a:pt x="3781" y="2218"/>
                  </a:lnTo>
                  <a:lnTo>
                    <a:pt x="3801" y="2196"/>
                  </a:lnTo>
                  <a:lnTo>
                    <a:pt x="3822" y="2175"/>
                  </a:lnTo>
                  <a:lnTo>
                    <a:pt x="3842" y="2154"/>
                  </a:lnTo>
                  <a:lnTo>
                    <a:pt x="3864" y="2136"/>
                  </a:lnTo>
                  <a:lnTo>
                    <a:pt x="3887" y="2118"/>
                  </a:lnTo>
                  <a:lnTo>
                    <a:pt x="3909" y="2102"/>
                  </a:lnTo>
                  <a:lnTo>
                    <a:pt x="3932" y="2086"/>
                  </a:lnTo>
                  <a:lnTo>
                    <a:pt x="3956" y="2072"/>
                  </a:lnTo>
                  <a:lnTo>
                    <a:pt x="3981" y="2058"/>
                  </a:lnTo>
                  <a:lnTo>
                    <a:pt x="4005" y="2046"/>
                  </a:lnTo>
                  <a:lnTo>
                    <a:pt x="4030" y="2034"/>
                  </a:lnTo>
                  <a:lnTo>
                    <a:pt x="4056" y="2024"/>
                  </a:lnTo>
                  <a:lnTo>
                    <a:pt x="4083" y="2015"/>
                  </a:lnTo>
                  <a:lnTo>
                    <a:pt x="4109" y="2005"/>
                  </a:lnTo>
                  <a:lnTo>
                    <a:pt x="4136" y="1998"/>
                  </a:lnTo>
                  <a:lnTo>
                    <a:pt x="4164" y="1991"/>
                  </a:lnTo>
                  <a:lnTo>
                    <a:pt x="4192" y="1985"/>
                  </a:lnTo>
                  <a:lnTo>
                    <a:pt x="4221" y="1979"/>
                  </a:lnTo>
                  <a:lnTo>
                    <a:pt x="4250" y="1975"/>
                  </a:lnTo>
                  <a:lnTo>
                    <a:pt x="4279" y="1972"/>
                  </a:lnTo>
                  <a:lnTo>
                    <a:pt x="4309" y="1969"/>
                  </a:lnTo>
                  <a:lnTo>
                    <a:pt x="4340" y="1967"/>
                  </a:lnTo>
                  <a:lnTo>
                    <a:pt x="4370" y="1966"/>
                  </a:lnTo>
                  <a:lnTo>
                    <a:pt x="4401" y="1966"/>
                  </a:lnTo>
                  <a:lnTo>
                    <a:pt x="4432" y="1966"/>
                  </a:lnTo>
                  <a:lnTo>
                    <a:pt x="4292" y="2618"/>
                  </a:lnTo>
                  <a:lnTo>
                    <a:pt x="4271" y="2616"/>
                  </a:lnTo>
                  <a:lnTo>
                    <a:pt x="4251" y="2615"/>
                  </a:lnTo>
                  <a:lnTo>
                    <a:pt x="4230" y="2614"/>
                  </a:lnTo>
                  <a:lnTo>
                    <a:pt x="4211" y="2614"/>
                  </a:lnTo>
                  <a:lnTo>
                    <a:pt x="4190" y="2613"/>
                  </a:lnTo>
                  <a:lnTo>
                    <a:pt x="4170" y="2613"/>
                  </a:lnTo>
                  <a:lnTo>
                    <a:pt x="4151" y="2613"/>
                  </a:lnTo>
                  <a:lnTo>
                    <a:pt x="4130" y="2613"/>
                  </a:lnTo>
                  <a:lnTo>
                    <a:pt x="4094" y="2614"/>
                  </a:lnTo>
                  <a:lnTo>
                    <a:pt x="4058" y="2616"/>
                  </a:lnTo>
                  <a:lnTo>
                    <a:pt x="4024" y="2620"/>
                  </a:lnTo>
                  <a:lnTo>
                    <a:pt x="3991" y="2625"/>
                  </a:lnTo>
                  <a:lnTo>
                    <a:pt x="3958" y="2632"/>
                  </a:lnTo>
                  <a:lnTo>
                    <a:pt x="3928" y="2640"/>
                  </a:lnTo>
                  <a:lnTo>
                    <a:pt x="3898" y="2649"/>
                  </a:lnTo>
                  <a:lnTo>
                    <a:pt x="3869" y="2659"/>
                  </a:lnTo>
                  <a:lnTo>
                    <a:pt x="3841" y="2671"/>
                  </a:lnTo>
                  <a:lnTo>
                    <a:pt x="3815" y="2683"/>
                  </a:lnTo>
                  <a:lnTo>
                    <a:pt x="3790" y="2698"/>
                  </a:lnTo>
                  <a:lnTo>
                    <a:pt x="3766" y="2712"/>
                  </a:lnTo>
                  <a:lnTo>
                    <a:pt x="3742" y="2729"/>
                  </a:lnTo>
                  <a:lnTo>
                    <a:pt x="3721" y="2746"/>
                  </a:lnTo>
                  <a:lnTo>
                    <a:pt x="3699" y="2765"/>
                  </a:lnTo>
                  <a:lnTo>
                    <a:pt x="3678" y="2785"/>
                  </a:lnTo>
                  <a:lnTo>
                    <a:pt x="3660" y="2805"/>
                  </a:lnTo>
                  <a:lnTo>
                    <a:pt x="3641" y="2828"/>
                  </a:lnTo>
                  <a:lnTo>
                    <a:pt x="3624" y="2851"/>
                  </a:lnTo>
                  <a:lnTo>
                    <a:pt x="3607" y="2875"/>
                  </a:lnTo>
                  <a:lnTo>
                    <a:pt x="3592" y="2901"/>
                  </a:lnTo>
                  <a:lnTo>
                    <a:pt x="3577" y="2927"/>
                  </a:lnTo>
                  <a:lnTo>
                    <a:pt x="3563" y="2953"/>
                  </a:lnTo>
                  <a:lnTo>
                    <a:pt x="3550" y="2982"/>
                  </a:lnTo>
                  <a:lnTo>
                    <a:pt x="3538" y="3011"/>
                  </a:lnTo>
                  <a:lnTo>
                    <a:pt x="3527" y="3041"/>
                  </a:lnTo>
                  <a:lnTo>
                    <a:pt x="3515" y="3072"/>
                  </a:lnTo>
                  <a:lnTo>
                    <a:pt x="3506" y="3105"/>
                  </a:lnTo>
                  <a:lnTo>
                    <a:pt x="3497" y="3138"/>
                  </a:lnTo>
                  <a:lnTo>
                    <a:pt x="3488" y="3172"/>
                  </a:lnTo>
                  <a:lnTo>
                    <a:pt x="3481" y="3207"/>
                  </a:lnTo>
                  <a:lnTo>
                    <a:pt x="3474" y="3242"/>
                  </a:lnTo>
                  <a:close/>
                </a:path>
              </a:pathLst>
            </a:custGeom>
            <a:solidFill>
              <a:srgbClr val="00845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974;g26171b50929_0_610">
              <a:extLst>
                <a:ext uri="{FF2B5EF4-FFF2-40B4-BE49-F238E27FC236}">
                  <a16:creationId xmlns:a16="http://schemas.microsoft.com/office/drawing/2014/main" xmlns="" id="{D85FBC37-1212-A6EA-917D-4E383CFB7CAE}"/>
                </a:ext>
              </a:extLst>
            </p:cNvPr>
            <p:cNvSpPr/>
            <p:nvPr/>
          </p:nvSpPr>
          <p:spPr>
            <a:xfrm>
              <a:off x="4086" y="2105"/>
              <a:ext cx="98" cy="91"/>
            </a:xfrm>
            <a:custGeom>
              <a:avLst/>
              <a:gdLst/>
              <a:ahLst/>
              <a:cxnLst/>
              <a:rect l="l" t="t" r="r" b="b"/>
              <a:pathLst>
                <a:path w="2298" h="2147" extrusionOk="0">
                  <a:moveTo>
                    <a:pt x="773" y="1439"/>
                  </a:moveTo>
                  <a:lnTo>
                    <a:pt x="776" y="1425"/>
                  </a:lnTo>
                  <a:lnTo>
                    <a:pt x="779" y="1413"/>
                  </a:lnTo>
                  <a:lnTo>
                    <a:pt x="784" y="1400"/>
                  </a:lnTo>
                  <a:lnTo>
                    <a:pt x="788" y="1388"/>
                  </a:lnTo>
                  <a:lnTo>
                    <a:pt x="798" y="1365"/>
                  </a:lnTo>
                  <a:lnTo>
                    <a:pt x="809" y="1343"/>
                  </a:lnTo>
                  <a:lnTo>
                    <a:pt x="822" y="1324"/>
                  </a:lnTo>
                  <a:lnTo>
                    <a:pt x="835" y="1305"/>
                  </a:lnTo>
                  <a:lnTo>
                    <a:pt x="851" y="1288"/>
                  </a:lnTo>
                  <a:lnTo>
                    <a:pt x="867" y="1270"/>
                  </a:lnTo>
                  <a:lnTo>
                    <a:pt x="885" y="1254"/>
                  </a:lnTo>
                  <a:lnTo>
                    <a:pt x="904" y="1240"/>
                  </a:lnTo>
                  <a:lnTo>
                    <a:pt x="924" y="1227"/>
                  </a:lnTo>
                  <a:lnTo>
                    <a:pt x="944" y="1213"/>
                  </a:lnTo>
                  <a:lnTo>
                    <a:pt x="965" y="1202"/>
                  </a:lnTo>
                  <a:lnTo>
                    <a:pt x="988" y="1189"/>
                  </a:lnTo>
                  <a:lnTo>
                    <a:pt x="1010" y="1179"/>
                  </a:lnTo>
                  <a:lnTo>
                    <a:pt x="1033" y="1168"/>
                  </a:lnTo>
                  <a:lnTo>
                    <a:pt x="1055" y="1158"/>
                  </a:lnTo>
                  <a:lnTo>
                    <a:pt x="1079" y="1150"/>
                  </a:lnTo>
                  <a:lnTo>
                    <a:pt x="1101" y="1144"/>
                  </a:lnTo>
                  <a:lnTo>
                    <a:pt x="1126" y="1139"/>
                  </a:lnTo>
                  <a:lnTo>
                    <a:pt x="1151" y="1133"/>
                  </a:lnTo>
                  <a:lnTo>
                    <a:pt x="1177" y="1130"/>
                  </a:lnTo>
                  <a:lnTo>
                    <a:pt x="1203" y="1127"/>
                  </a:lnTo>
                  <a:lnTo>
                    <a:pt x="1230" y="1125"/>
                  </a:lnTo>
                  <a:lnTo>
                    <a:pt x="1285" y="1123"/>
                  </a:lnTo>
                  <a:lnTo>
                    <a:pt x="1342" y="1123"/>
                  </a:lnTo>
                  <a:lnTo>
                    <a:pt x="1400" y="1123"/>
                  </a:lnTo>
                  <a:lnTo>
                    <a:pt x="1460" y="1124"/>
                  </a:lnTo>
                  <a:lnTo>
                    <a:pt x="1449" y="1175"/>
                  </a:lnTo>
                  <a:lnTo>
                    <a:pt x="1436" y="1227"/>
                  </a:lnTo>
                  <a:lnTo>
                    <a:pt x="1422" y="1277"/>
                  </a:lnTo>
                  <a:lnTo>
                    <a:pt x="1406" y="1328"/>
                  </a:lnTo>
                  <a:lnTo>
                    <a:pt x="1397" y="1353"/>
                  </a:lnTo>
                  <a:lnTo>
                    <a:pt x="1388" y="1378"/>
                  </a:lnTo>
                  <a:lnTo>
                    <a:pt x="1379" y="1402"/>
                  </a:lnTo>
                  <a:lnTo>
                    <a:pt x="1368" y="1426"/>
                  </a:lnTo>
                  <a:lnTo>
                    <a:pt x="1357" y="1449"/>
                  </a:lnTo>
                  <a:lnTo>
                    <a:pt x="1346" y="1472"/>
                  </a:lnTo>
                  <a:lnTo>
                    <a:pt x="1333" y="1494"/>
                  </a:lnTo>
                  <a:lnTo>
                    <a:pt x="1320" y="1515"/>
                  </a:lnTo>
                  <a:lnTo>
                    <a:pt x="1307" y="1536"/>
                  </a:lnTo>
                  <a:lnTo>
                    <a:pt x="1291" y="1555"/>
                  </a:lnTo>
                  <a:lnTo>
                    <a:pt x="1276" y="1574"/>
                  </a:lnTo>
                  <a:lnTo>
                    <a:pt x="1259" y="1592"/>
                  </a:lnTo>
                  <a:lnTo>
                    <a:pt x="1242" y="1608"/>
                  </a:lnTo>
                  <a:lnTo>
                    <a:pt x="1223" y="1624"/>
                  </a:lnTo>
                  <a:lnTo>
                    <a:pt x="1204" y="1638"/>
                  </a:lnTo>
                  <a:lnTo>
                    <a:pt x="1184" y="1651"/>
                  </a:lnTo>
                  <a:lnTo>
                    <a:pt x="1162" y="1663"/>
                  </a:lnTo>
                  <a:lnTo>
                    <a:pt x="1139" y="1674"/>
                  </a:lnTo>
                  <a:lnTo>
                    <a:pt x="1115" y="1682"/>
                  </a:lnTo>
                  <a:lnTo>
                    <a:pt x="1090" y="1690"/>
                  </a:lnTo>
                  <a:lnTo>
                    <a:pt x="1063" y="1696"/>
                  </a:lnTo>
                  <a:lnTo>
                    <a:pt x="1036" y="1701"/>
                  </a:lnTo>
                  <a:lnTo>
                    <a:pt x="1007" y="1703"/>
                  </a:lnTo>
                  <a:lnTo>
                    <a:pt x="976" y="1704"/>
                  </a:lnTo>
                  <a:lnTo>
                    <a:pt x="963" y="1704"/>
                  </a:lnTo>
                  <a:lnTo>
                    <a:pt x="951" y="1703"/>
                  </a:lnTo>
                  <a:lnTo>
                    <a:pt x="937" y="1701"/>
                  </a:lnTo>
                  <a:lnTo>
                    <a:pt x="925" y="1698"/>
                  </a:lnTo>
                  <a:lnTo>
                    <a:pt x="913" y="1695"/>
                  </a:lnTo>
                  <a:lnTo>
                    <a:pt x="902" y="1692"/>
                  </a:lnTo>
                  <a:lnTo>
                    <a:pt x="891" y="1687"/>
                  </a:lnTo>
                  <a:lnTo>
                    <a:pt x="879" y="1683"/>
                  </a:lnTo>
                  <a:lnTo>
                    <a:pt x="869" y="1678"/>
                  </a:lnTo>
                  <a:lnTo>
                    <a:pt x="860" y="1672"/>
                  </a:lnTo>
                  <a:lnTo>
                    <a:pt x="850" y="1665"/>
                  </a:lnTo>
                  <a:lnTo>
                    <a:pt x="841" y="1658"/>
                  </a:lnTo>
                  <a:lnTo>
                    <a:pt x="832" y="1651"/>
                  </a:lnTo>
                  <a:lnTo>
                    <a:pt x="824" y="1643"/>
                  </a:lnTo>
                  <a:lnTo>
                    <a:pt x="817" y="1634"/>
                  </a:lnTo>
                  <a:lnTo>
                    <a:pt x="809" y="1626"/>
                  </a:lnTo>
                  <a:lnTo>
                    <a:pt x="803" y="1617"/>
                  </a:lnTo>
                  <a:lnTo>
                    <a:pt x="797" y="1606"/>
                  </a:lnTo>
                  <a:lnTo>
                    <a:pt x="791" y="1597"/>
                  </a:lnTo>
                  <a:lnTo>
                    <a:pt x="786" y="1587"/>
                  </a:lnTo>
                  <a:lnTo>
                    <a:pt x="781" y="1575"/>
                  </a:lnTo>
                  <a:lnTo>
                    <a:pt x="777" y="1565"/>
                  </a:lnTo>
                  <a:lnTo>
                    <a:pt x="774" y="1553"/>
                  </a:lnTo>
                  <a:lnTo>
                    <a:pt x="772" y="1541"/>
                  </a:lnTo>
                  <a:lnTo>
                    <a:pt x="770" y="1530"/>
                  </a:lnTo>
                  <a:lnTo>
                    <a:pt x="768" y="1517"/>
                  </a:lnTo>
                  <a:lnTo>
                    <a:pt x="767" y="1505"/>
                  </a:lnTo>
                  <a:lnTo>
                    <a:pt x="767" y="1491"/>
                  </a:lnTo>
                  <a:lnTo>
                    <a:pt x="768" y="1479"/>
                  </a:lnTo>
                  <a:lnTo>
                    <a:pt x="769" y="1466"/>
                  </a:lnTo>
                  <a:lnTo>
                    <a:pt x="771" y="1452"/>
                  </a:lnTo>
                  <a:lnTo>
                    <a:pt x="773" y="1439"/>
                  </a:lnTo>
                  <a:close/>
                  <a:moveTo>
                    <a:pt x="2013" y="2085"/>
                  </a:moveTo>
                  <a:lnTo>
                    <a:pt x="2022" y="2002"/>
                  </a:lnTo>
                  <a:lnTo>
                    <a:pt x="2028" y="1931"/>
                  </a:lnTo>
                  <a:lnTo>
                    <a:pt x="2034" y="1872"/>
                  </a:lnTo>
                  <a:lnTo>
                    <a:pt x="2038" y="1822"/>
                  </a:lnTo>
                  <a:lnTo>
                    <a:pt x="2042" y="1777"/>
                  </a:lnTo>
                  <a:lnTo>
                    <a:pt x="2047" y="1739"/>
                  </a:lnTo>
                  <a:lnTo>
                    <a:pt x="2051" y="1705"/>
                  </a:lnTo>
                  <a:lnTo>
                    <a:pt x="2058" y="1672"/>
                  </a:lnTo>
                  <a:lnTo>
                    <a:pt x="2283" y="629"/>
                  </a:lnTo>
                  <a:lnTo>
                    <a:pt x="2291" y="588"/>
                  </a:lnTo>
                  <a:lnTo>
                    <a:pt x="2296" y="548"/>
                  </a:lnTo>
                  <a:lnTo>
                    <a:pt x="2298" y="509"/>
                  </a:lnTo>
                  <a:lnTo>
                    <a:pt x="2297" y="472"/>
                  </a:lnTo>
                  <a:lnTo>
                    <a:pt x="2293" y="437"/>
                  </a:lnTo>
                  <a:lnTo>
                    <a:pt x="2287" y="403"/>
                  </a:lnTo>
                  <a:lnTo>
                    <a:pt x="2277" y="371"/>
                  </a:lnTo>
                  <a:lnTo>
                    <a:pt x="2266" y="340"/>
                  </a:lnTo>
                  <a:lnTo>
                    <a:pt x="2252" y="311"/>
                  </a:lnTo>
                  <a:lnTo>
                    <a:pt x="2235" y="283"/>
                  </a:lnTo>
                  <a:lnTo>
                    <a:pt x="2216" y="256"/>
                  </a:lnTo>
                  <a:lnTo>
                    <a:pt x="2196" y="231"/>
                  </a:lnTo>
                  <a:lnTo>
                    <a:pt x="2173" y="207"/>
                  </a:lnTo>
                  <a:lnTo>
                    <a:pt x="2148" y="185"/>
                  </a:lnTo>
                  <a:lnTo>
                    <a:pt x="2123" y="165"/>
                  </a:lnTo>
                  <a:lnTo>
                    <a:pt x="2095" y="145"/>
                  </a:lnTo>
                  <a:lnTo>
                    <a:pt x="2066" y="126"/>
                  </a:lnTo>
                  <a:lnTo>
                    <a:pt x="2035" y="110"/>
                  </a:lnTo>
                  <a:lnTo>
                    <a:pt x="2003" y="94"/>
                  </a:lnTo>
                  <a:lnTo>
                    <a:pt x="1970" y="80"/>
                  </a:lnTo>
                  <a:lnTo>
                    <a:pt x="1936" y="66"/>
                  </a:lnTo>
                  <a:lnTo>
                    <a:pt x="1900" y="55"/>
                  </a:lnTo>
                  <a:lnTo>
                    <a:pt x="1865" y="45"/>
                  </a:lnTo>
                  <a:lnTo>
                    <a:pt x="1828" y="34"/>
                  </a:lnTo>
                  <a:lnTo>
                    <a:pt x="1790" y="27"/>
                  </a:lnTo>
                  <a:lnTo>
                    <a:pt x="1752" y="20"/>
                  </a:lnTo>
                  <a:lnTo>
                    <a:pt x="1714" y="13"/>
                  </a:lnTo>
                  <a:lnTo>
                    <a:pt x="1676" y="8"/>
                  </a:lnTo>
                  <a:lnTo>
                    <a:pt x="1637" y="5"/>
                  </a:lnTo>
                  <a:lnTo>
                    <a:pt x="1599" y="2"/>
                  </a:lnTo>
                  <a:lnTo>
                    <a:pt x="1559" y="1"/>
                  </a:lnTo>
                  <a:lnTo>
                    <a:pt x="1521" y="0"/>
                  </a:lnTo>
                  <a:lnTo>
                    <a:pt x="1478" y="0"/>
                  </a:lnTo>
                  <a:lnTo>
                    <a:pt x="1434" y="1"/>
                  </a:lnTo>
                  <a:lnTo>
                    <a:pt x="1390" y="3"/>
                  </a:lnTo>
                  <a:lnTo>
                    <a:pt x="1346" y="5"/>
                  </a:lnTo>
                  <a:lnTo>
                    <a:pt x="1300" y="9"/>
                  </a:lnTo>
                  <a:lnTo>
                    <a:pt x="1254" y="13"/>
                  </a:lnTo>
                  <a:lnTo>
                    <a:pt x="1208" y="19"/>
                  </a:lnTo>
                  <a:lnTo>
                    <a:pt x="1161" y="25"/>
                  </a:lnTo>
                  <a:lnTo>
                    <a:pt x="1115" y="32"/>
                  </a:lnTo>
                  <a:lnTo>
                    <a:pt x="1068" y="41"/>
                  </a:lnTo>
                  <a:lnTo>
                    <a:pt x="1023" y="51"/>
                  </a:lnTo>
                  <a:lnTo>
                    <a:pt x="976" y="62"/>
                  </a:lnTo>
                  <a:lnTo>
                    <a:pt x="931" y="76"/>
                  </a:lnTo>
                  <a:lnTo>
                    <a:pt x="887" y="90"/>
                  </a:lnTo>
                  <a:lnTo>
                    <a:pt x="842" y="106"/>
                  </a:lnTo>
                  <a:lnTo>
                    <a:pt x="798" y="123"/>
                  </a:lnTo>
                  <a:lnTo>
                    <a:pt x="777" y="131"/>
                  </a:lnTo>
                  <a:lnTo>
                    <a:pt x="757" y="141"/>
                  </a:lnTo>
                  <a:lnTo>
                    <a:pt x="736" y="151"/>
                  </a:lnTo>
                  <a:lnTo>
                    <a:pt x="715" y="160"/>
                  </a:lnTo>
                  <a:lnTo>
                    <a:pt x="696" y="172"/>
                  </a:lnTo>
                  <a:lnTo>
                    <a:pt x="676" y="182"/>
                  </a:lnTo>
                  <a:lnTo>
                    <a:pt x="657" y="194"/>
                  </a:lnTo>
                  <a:lnTo>
                    <a:pt x="638" y="206"/>
                  </a:lnTo>
                  <a:lnTo>
                    <a:pt x="619" y="218"/>
                  </a:lnTo>
                  <a:lnTo>
                    <a:pt x="602" y="232"/>
                  </a:lnTo>
                  <a:lnTo>
                    <a:pt x="583" y="245"/>
                  </a:lnTo>
                  <a:lnTo>
                    <a:pt x="567" y="260"/>
                  </a:lnTo>
                  <a:lnTo>
                    <a:pt x="549" y="274"/>
                  </a:lnTo>
                  <a:lnTo>
                    <a:pt x="533" y="290"/>
                  </a:lnTo>
                  <a:lnTo>
                    <a:pt x="517" y="305"/>
                  </a:lnTo>
                  <a:lnTo>
                    <a:pt x="502" y="322"/>
                  </a:lnTo>
                  <a:lnTo>
                    <a:pt x="486" y="338"/>
                  </a:lnTo>
                  <a:lnTo>
                    <a:pt x="472" y="356"/>
                  </a:lnTo>
                  <a:lnTo>
                    <a:pt x="457" y="374"/>
                  </a:lnTo>
                  <a:lnTo>
                    <a:pt x="444" y="392"/>
                  </a:lnTo>
                  <a:lnTo>
                    <a:pt x="432" y="412"/>
                  </a:lnTo>
                  <a:lnTo>
                    <a:pt x="419" y="432"/>
                  </a:lnTo>
                  <a:lnTo>
                    <a:pt x="407" y="452"/>
                  </a:lnTo>
                  <a:lnTo>
                    <a:pt x="397" y="474"/>
                  </a:lnTo>
                  <a:lnTo>
                    <a:pt x="385" y="496"/>
                  </a:lnTo>
                  <a:lnTo>
                    <a:pt x="376" y="518"/>
                  </a:lnTo>
                  <a:lnTo>
                    <a:pt x="367" y="541"/>
                  </a:lnTo>
                  <a:lnTo>
                    <a:pt x="357" y="565"/>
                  </a:lnTo>
                  <a:lnTo>
                    <a:pt x="350" y="589"/>
                  </a:lnTo>
                  <a:lnTo>
                    <a:pt x="343" y="614"/>
                  </a:lnTo>
                  <a:lnTo>
                    <a:pt x="336" y="640"/>
                  </a:lnTo>
                  <a:lnTo>
                    <a:pt x="331" y="667"/>
                  </a:lnTo>
                  <a:lnTo>
                    <a:pt x="1051" y="667"/>
                  </a:lnTo>
                  <a:lnTo>
                    <a:pt x="1056" y="643"/>
                  </a:lnTo>
                  <a:lnTo>
                    <a:pt x="1062" y="619"/>
                  </a:lnTo>
                  <a:lnTo>
                    <a:pt x="1071" y="594"/>
                  </a:lnTo>
                  <a:lnTo>
                    <a:pt x="1082" y="568"/>
                  </a:lnTo>
                  <a:lnTo>
                    <a:pt x="1094" y="542"/>
                  </a:lnTo>
                  <a:lnTo>
                    <a:pt x="1108" y="518"/>
                  </a:lnTo>
                  <a:lnTo>
                    <a:pt x="1117" y="505"/>
                  </a:lnTo>
                  <a:lnTo>
                    <a:pt x="1125" y="493"/>
                  </a:lnTo>
                  <a:lnTo>
                    <a:pt x="1134" y="481"/>
                  </a:lnTo>
                  <a:lnTo>
                    <a:pt x="1144" y="469"/>
                  </a:lnTo>
                  <a:lnTo>
                    <a:pt x="1153" y="457"/>
                  </a:lnTo>
                  <a:lnTo>
                    <a:pt x="1163" y="447"/>
                  </a:lnTo>
                  <a:lnTo>
                    <a:pt x="1175" y="437"/>
                  </a:lnTo>
                  <a:lnTo>
                    <a:pt x="1186" y="426"/>
                  </a:lnTo>
                  <a:lnTo>
                    <a:pt x="1197" y="417"/>
                  </a:lnTo>
                  <a:lnTo>
                    <a:pt x="1210" y="408"/>
                  </a:lnTo>
                  <a:lnTo>
                    <a:pt x="1222" y="400"/>
                  </a:lnTo>
                  <a:lnTo>
                    <a:pt x="1235" y="391"/>
                  </a:lnTo>
                  <a:lnTo>
                    <a:pt x="1250" y="384"/>
                  </a:lnTo>
                  <a:lnTo>
                    <a:pt x="1263" y="378"/>
                  </a:lnTo>
                  <a:lnTo>
                    <a:pt x="1279" y="373"/>
                  </a:lnTo>
                  <a:lnTo>
                    <a:pt x="1293" y="367"/>
                  </a:lnTo>
                  <a:lnTo>
                    <a:pt x="1310" y="363"/>
                  </a:lnTo>
                  <a:lnTo>
                    <a:pt x="1325" y="360"/>
                  </a:lnTo>
                  <a:lnTo>
                    <a:pt x="1342" y="358"/>
                  </a:lnTo>
                  <a:lnTo>
                    <a:pt x="1359" y="357"/>
                  </a:lnTo>
                  <a:lnTo>
                    <a:pt x="1387" y="356"/>
                  </a:lnTo>
                  <a:lnTo>
                    <a:pt x="1413" y="358"/>
                  </a:lnTo>
                  <a:lnTo>
                    <a:pt x="1436" y="360"/>
                  </a:lnTo>
                  <a:lnTo>
                    <a:pt x="1457" y="364"/>
                  </a:lnTo>
                  <a:lnTo>
                    <a:pt x="1476" y="370"/>
                  </a:lnTo>
                  <a:lnTo>
                    <a:pt x="1493" y="377"/>
                  </a:lnTo>
                  <a:lnTo>
                    <a:pt x="1509" y="384"/>
                  </a:lnTo>
                  <a:lnTo>
                    <a:pt x="1522" y="393"/>
                  </a:lnTo>
                  <a:lnTo>
                    <a:pt x="1534" y="403"/>
                  </a:lnTo>
                  <a:lnTo>
                    <a:pt x="1544" y="414"/>
                  </a:lnTo>
                  <a:lnTo>
                    <a:pt x="1553" y="425"/>
                  </a:lnTo>
                  <a:lnTo>
                    <a:pt x="1560" y="439"/>
                  </a:lnTo>
                  <a:lnTo>
                    <a:pt x="1566" y="452"/>
                  </a:lnTo>
                  <a:lnTo>
                    <a:pt x="1571" y="467"/>
                  </a:lnTo>
                  <a:lnTo>
                    <a:pt x="1574" y="481"/>
                  </a:lnTo>
                  <a:lnTo>
                    <a:pt x="1576" y="497"/>
                  </a:lnTo>
                  <a:lnTo>
                    <a:pt x="1578" y="513"/>
                  </a:lnTo>
                  <a:lnTo>
                    <a:pt x="1578" y="530"/>
                  </a:lnTo>
                  <a:lnTo>
                    <a:pt x="1578" y="548"/>
                  </a:lnTo>
                  <a:lnTo>
                    <a:pt x="1576" y="565"/>
                  </a:lnTo>
                  <a:lnTo>
                    <a:pt x="1572" y="600"/>
                  </a:lnTo>
                  <a:lnTo>
                    <a:pt x="1566" y="637"/>
                  </a:lnTo>
                  <a:lnTo>
                    <a:pt x="1549" y="710"/>
                  </a:lnTo>
                  <a:lnTo>
                    <a:pt x="1532" y="779"/>
                  </a:lnTo>
                  <a:lnTo>
                    <a:pt x="1293" y="779"/>
                  </a:lnTo>
                  <a:lnTo>
                    <a:pt x="1232" y="779"/>
                  </a:lnTo>
                  <a:lnTo>
                    <a:pt x="1171" y="781"/>
                  </a:lnTo>
                  <a:lnTo>
                    <a:pt x="1113" y="785"/>
                  </a:lnTo>
                  <a:lnTo>
                    <a:pt x="1054" y="789"/>
                  </a:lnTo>
                  <a:lnTo>
                    <a:pt x="997" y="794"/>
                  </a:lnTo>
                  <a:lnTo>
                    <a:pt x="940" y="801"/>
                  </a:lnTo>
                  <a:lnTo>
                    <a:pt x="886" y="809"/>
                  </a:lnTo>
                  <a:lnTo>
                    <a:pt x="832" y="819"/>
                  </a:lnTo>
                  <a:lnTo>
                    <a:pt x="780" y="829"/>
                  </a:lnTo>
                  <a:lnTo>
                    <a:pt x="729" y="840"/>
                  </a:lnTo>
                  <a:lnTo>
                    <a:pt x="679" y="854"/>
                  </a:lnTo>
                  <a:lnTo>
                    <a:pt x="632" y="869"/>
                  </a:lnTo>
                  <a:lnTo>
                    <a:pt x="584" y="885"/>
                  </a:lnTo>
                  <a:lnTo>
                    <a:pt x="539" y="903"/>
                  </a:lnTo>
                  <a:lnTo>
                    <a:pt x="496" y="921"/>
                  </a:lnTo>
                  <a:lnTo>
                    <a:pt x="453" y="942"/>
                  </a:lnTo>
                  <a:lnTo>
                    <a:pt x="413" y="964"/>
                  </a:lnTo>
                  <a:lnTo>
                    <a:pt x="374" y="986"/>
                  </a:lnTo>
                  <a:lnTo>
                    <a:pt x="337" y="1011"/>
                  </a:lnTo>
                  <a:lnTo>
                    <a:pt x="302" y="1038"/>
                  </a:lnTo>
                  <a:lnTo>
                    <a:pt x="268" y="1065"/>
                  </a:lnTo>
                  <a:lnTo>
                    <a:pt x="236" y="1095"/>
                  </a:lnTo>
                  <a:lnTo>
                    <a:pt x="206" y="1125"/>
                  </a:lnTo>
                  <a:lnTo>
                    <a:pt x="178" y="1158"/>
                  </a:lnTo>
                  <a:lnTo>
                    <a:pt x="151" y="1191"/>
                  </a:lnTo>
                  <a:lnTo>
                    <a:pt x="127" y="1228"/>
                  </a:lnTo>
                  <a:lnTo>
                    <a:pt x="105" y="1265"/>
                  </a:lnTo>
                  <a:lnTo>
                    <a:pt x="84" y="1303"/>
                  </a:lnTo>
                  <a:lnTo>
                    <a:pt x="65" y="1343"/>
                  </a:lnTo>
                  <a:lnTo>
                    <a:pt x="50" y="1386"/>
                  </a:lnTo>
                  <a:lnTo>
                    <a:pt x="36" y="1429"/>
                  </a:lnTo>
                  <a:lnTo>
                    <a:pt x="23" y="1475"/>
                  </a:lnTo>
                  <a:lnTo>
                    <a:pt x="16" y="1513"/>
                  </a:lnTo>
                  <a:lnTo>
                    <a:pt x="9" y="1550"/>
                  </a:lnTo>
                  <a:lnTo>
                    <a:pt x="5" y="1588"/>
                  </a:lnTo>
                  <a:lnTo>
                    <a:pt x="1" y="1623"/>
                  </a:lnTo>
                  <a:lnTo>
                    <a:pt x="0" y="1658"/>
                  </a:lnTo>
                  <a:lnTo>
                    <a:pt x="0" y="1691"/>
                  </a:lnTo>
                  <a:lnTo>
                    <a:pt x="3" y="1723"/>
                  </a:lnTo>
                  <a:lnTo>
                    <a:pt x="6" y="1755"/>
                  </a:lnTo>
                  <a:lnTo>
                    <a:pt x="12" y="1785"/>
                  </a:lnTo>
                  <a:lnTo>
                    <a:pt x="19" y="1815"/>
                  </a:lnTo>
                  <a:lnTo>
                    <a:pt x="27" y="1843"/>
                  </a:lnTo>
                  <a:lnTo>
                    <a:pt x="38" y="1870"/>
                  </a:lnTo>
                  <a:lnTo>
                    <a:pt x="50" y="1896"/>
                  </a:lnTo>
                  <a:lnTo>
                    <a:pt x="64" y="1921"/>
                  </a:lnTo>
                  <a:lnTo>
                    <a:pt x="80" y="1944"/>
                  </a:lnTo>
                  <a:lnTo>
                    <a:pt x="96" y="1967"/>
                  </a:lnTo>
                  <a:lnTo>
                    <a:pt x="116" y="1987"/>
                  </a:lnTo>
                  <a:lnTo>
                    <a:pt x="137" y="2008"/>
                  </a:lnTo>
                  <a:lnTo>
                    <a:pt x="158" y="2027"/>
                  </a:lnTo>
                  <a:lnTo>
                    <a:pt x="182" y="2043"/>
                  </a:lnTo>
                  <a:lnTo>
                    <a:pt x="208" y="2060"/>
                  </a:lnTo>
                  <a:lnTo>
                    <a:pt x="236" y="2074"/>
                  </a:lnTo>
                  <a:lnTo>
                    <a:pt x="265" y="2088"/>
                  </a:lnTo>
                  <a:lnTo>
                    <a:pt x="294" y="2100"/>
                  </a:lnTo>
                  <a:lnTo>
                    <a:pt x="328" y="2110"/>
                  </a:lnTo>
                  <a:lnTo>
                    <a:pt x="362" y="2120"/>
                  </a:lnTo>
                  <a:lnTo>
                    <a:pt x="397" y="2128"/>
                  </a:lnTo>
                  <a:lnTo>
                    <a:pt x="434" y="2134"/>
                  </a:lnTo>
                  <a:lnTo>
                    <a:pt x="473" y="2139"/>
                  </a:lnTo>
                  <a:lnTo>
                    <a:pt x="514" y="2144"/>
                  </a:lnTo>
                  <a:lnTo>
                    <a:pt x="557" y="2146"/>
                  </a:lnTo>
                  <a:lnTo>
                    <a:pt x="600" y="2147"/>
                  </a:lnTo>
                  <a:lnTo>
                    <a:pt x="635" y="2146"/>
                  </a:lnTo>
                  <a:lnTo>
                    <a:pt x="669" y="2145"/>
                  </a:lnTo>
                  <a:lnTo>
                    <a:pt x="702" y="2141"/>
                  </a:lnTo>
                  <a:lnTo>
                    <a:pt x="735" y="2137"/>
                  </a:lnTo>
                  <a:lnTo>
                    <a:pt x="766" y="2133"/>
                  </a:lnTo>
                  <a:lnTo>
                    <a:pt x="796" y="2128"/>
                  </a:lnTo>
                  <a:lnTo>
                    <a:pt x="826" y="2122"/>
                  </a:lnTo>
                  <a:lnTo>
                    <a:pt x="855" y="2115"/>
                  </a:lnTo>
                  <a:lnTo>
                    <a:pt x="883" y="2106"/>
                  </a:lnTo>
                  <a:lnTo>
                    <a:pt x="909" y="2098"/>
                  </a:lnTo>
                  <a:lnTo>
                    <a:pt x="935" y="2089"/>
                  </a:lnTo>
                  <a:lnTo>
                    <a:pt x="961" y="2079"/>
                  </a:lnTo>
                  <a:lnTo>
                    <a:pt x="985" y="2068"/>
                  </a:lnTo>
                  <a:lnTo>
                    <a:pt x="1008" y="2058"/>
                  </a:lnTo>
                  <a:lnTo>
                    <a:pt x="1032" y="2046"/>
                  </a:lnTo>
                  <a:lnTo>
                    <a:pt x="1054" y="2034"/>
                  </a:lnTo>
                  <a:lnTo>
                    <a:pt x="1075" y="2021"/>
                  </a:lnTo>
                  <a:lnTo>
                    <a:pt x="1096" y="2009"/>
                  </a:lnTo>
                  <a:lnTo>
                    <a:pt x="1116" y="1996"/>
                  </a:lnTo>
                  <a:lnTo>
                    <a:pt x="1135" y="1982"/>
                  </a:lnTo>
                  <a:lnTo>
                    <a:pt x="1154" y="1969"/>
                  </a:lnTo>
                  <a:lnTo>
                    <a:pt x="1171" y="1954"/>
                  </a:lnTo>
                  <a:lnTo>
                    <a:pt x="1189" y="1941"/>
                  </a:lnTo>
                  <a:lnTo>
                    <a:pt x="1205" y="1926"/>
                  </a:lnTo>
                  <a:lnTo>
                    <a:pt x="1236" y="1898"/>
                  </a:lnTo>
                  <a:lnTo>
                    <a:pt x="1265" y="1869"/>
                  </a:lnTo>
                  <a:lnTo>
                    <a:pt x="1292" y="1841"/>
                  </a:lnTo>
                  <a:lnTo>
                    <a:pt x="1316" y="1814"/>
                  </a:lnTo>
                  <a:lnTo>
                    <a:pt x="1325" y="1814"/>
                  </a:lnTo>
                  <a:lnTo>
                    <a:pt x="1314" y="1864"/>
                  </a:lnTo>
                  <a:lnTo>
                    <a:pt x="1304" y="1908"/>
                  </a:lnTo>
                  <a:lnTo>
                    <a:pt x="1296" y="1946"/>
                  </a:lnTo>
                  <a:lnTo>
                    <a:pt x="1290" y="1979"/>
                  </a:lnTo>
                  <a:lnTo>
                    <a:pt x="1286" y="2009"/>
                  </a:lnTo>
                  <a:lnTo>
                    <a:pt x="1283" y="2036"/>
                  </a:lnTo>
                  <a:lnTo>
                    <a:pt x="1281" y="2061"/>
                  </a:lnTo>
                  <a:lnTo>
                    <a:pt x="1281" y="2085"/>
                  </a:lnTo>
                  <a:lnTo>
                    <a:pt x="2013" y="2085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75;g26171b50929_0_610">
              <a:extLst>
                <a:ext uri="{FF2B5EF4-FFF2-40B4-BE49-F238E27FC236}">
                  <a16:creationId xmlns:a16="http://schemas.microsoft.com/office/drawing/2014/main" xmlns="" id="{D3E21820-B0F5-1AA7-AF07-9AE4D8B55D75}"/>
                </a:ext>
              </a:extLst>
            </p:cNvPr>
            <p:cNvSpPr/>
            <p:nvPr/>
          </p:nvSpPr>
          <p:spPr>
            <a:xfrm>
              <a:off x="3498" y="2070"/>
              <a:ext cx="121" cy="124"/>
            </a:xfrm>
            <a:custGeom>
              <a:avLst/>
              <a:gdLst/>
              <a:ahLst/>
              <a:cxnLst/>
              <a:rect l="l" t="t" r="r" b="b"/>
              <a:pathLst>
                <a:path w="2837" h="2910" extrusionOk="0">
                  <a:moveTo>
                    <a:pt x="2212" y="2910"/>
                  </a:moveTo>
                  <a:lnTo>
                    <a:pt x="2332" y="2348"/>
                  </a:lnTo>
                  <a:lnTo>
                    <a:pt x="926" y="2348"/>
                  </a:lnTo>
                  <a:lnTo>
                    <a:pt x="1057" y="1730"/>
                  </a:lnTo>
                  <a:lnTo>
                    <a:pt x="2351" y="1730"/>
                  </a:lnTo>
                  <a:lnTo>
                    <a:pt x="2474" y="1163"/>
                  </a:lnTo>
                  <a:lnTo>
                    <a:pt x="1177" y="1163"/>
                  </a:lnTo>
                  <a:lnTo>
                    <a:pt x="1308" y="564"/>
                  </a:lnTo>
                  <a:lnTo>
                    <a:pt x="2717" y="564"/>
                  </a:lnTo>
                  <a:lnTo>
                    <a:pt x="2837" y="0"/>
                  </a:lnTo>
                  <a:lnTo>
                    <a:pt x="624" y="0"/>
                  </a:lnTo>
                  <a:lnTo>
                    <a:pt x="0" y="2910"/>
                  </a:lnTo>
                  <a:lnTo>
                    <a:pt x="2212" y="2910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976;g26171b50929_0_610">
              <a:extLst>
                <a:ext uri="{FF2B5EF4-FFF2-40B4-BE49-F238E27FC236}">
                  <a16:creationId xmlns:a16="http://schemas.microsoft.com/office/drawing/2014/main" xmlns="" id="{F19F944A-69FB-6184-A7E9-21825A732C63}"/>
                </a:ext>
              </a:extLst>
            </p:cNvPr>
            <p:cNvSpPr/>
            <p:nvPr/>
          </p:nvSpPr>
          <p:spPr>
            <a:xfrm>
              <a:off x="3976" y="2105"/>
              <a:ext cx="115" cy="122"/>
            </a:xfrm>
            <a:custGeom>
              <a:avLst/>
              <a:gdLst/>
              <a:ahLst/>
              <a:cxnLst/>
              <a:rect l="l" t="t" r="r" b="b"/>
              <a:pathLst>
                <a:path w="2713" h="2859" extrusionOk="0">
                  <a:moveTo>
                    <a:pt x="1365" y="62"/>
                  </a:moveTo>
                  <a:lnTo>
                    <a:pt x="601" y="62"/>
                  </a:lnTo>
                  <a:lnTo>
                    <a:pt x="0" y="2859"/>
                  </a:lnTo>
                  <a:lnTo>
                    <a:pt x="765" y="2859"/>
                  </a:lnTo>
                  <a:lnTo>
                    <a:pt x="982" y="1846"/>
                  </a:lnTo>
                  <a:lnTo>
                    <a:pt x="991" y="1846"/>
                  </a:lnTo>
                  <a:lnTo>
                    <a:pt x="1000" y="1862"/>
                  </a:lnTo>
                  <a:lnTo>
                    <a:pt x="1010" y="1879"/>
                  </a:lnTo>
                  <a:lnTo>
                    <a:pt x="1022" y="1894"/>
                  </a:lnTo>
                  <a:lnTo>
                    <a:pt x="1033" y="1910"/>
                  </a:lnTo>
                  <a:lnTo>
                    <a:pt x="1044" y="1924"/>
                  </a:lnTo>
                  <a:lnTo>
                    <a:pt x="1056" y="1939"/>
                  </a:lnTo>
                  <a:lnTo>
                    <a:pt x="1068" y="1953"/>
                  </a:lnTo>
                  <a:lnTo>
                    <a:pt x="1081" y="1967"/>
                  </a:lnTo>
                  <a:lnTo>
                    <a:pt x="1095" y="1980"/>
                  </a:lnTo>
                  <a:lnTo>
                    <a:pt x="1108" y="1993"/>
                  </a:lnTo>
                  <a:lnTo>
                    <a:pt x="1122" y="2006"/>
                  </a:lnTo>
                  <a:lnTo>
                    <a:pt x="1136" y="2018"/>
                  </a:lnTo>
                  <a:lnTo>
                    <a:pt x="1152" y="2030"/>
                  </a:lnTo>
                  <a:lnTo>
                    <a:pt x="1166" y="2041"/>
                  </a:lnTo>
                  <a:lnTo>
                    <a:pt x="1182" y="2051"/>
                  </a:lnTo>
                  <a:lnTo>
                    <a:pt x="1198" y="2062"/>
                  </a:lnTo>
                  <a:lnTo>
                    <a:pt x="1214" y="2071"/>
                  </a:lnTo>
                  <a:lnTo>
                    <a:pt x="1231" y="2080"/>
                  </a:lnTo>
                  <a:lnTo>
                    <a:pt x="1247" y="2090"/>
                  </a:lnTo>
                  <a:lnTo>
                    <a:pt x="1265" y="2097"/>
                  </a:lnTo>
                  <a:lnTo>
                    <a:pt x="1283" y="2105"/>
                  </a:lnTo>
                  <a:lnTo>
                    <a:pt x="1300" y="2111"/>
                  </a:lnTo>
                  <a:lnTo>
                    <a:pt x="1319" y="2118"/>
                  </a:lnTo>
                  <a:lnTo>
                    <a:pt x="1337" y="2124"/>
                  </a:lnTo>
                  <a:lnTo>
                    <a:pt x="1356" y="2129"/>
                  </a:lnTo>
                  <a:lnTo>
                    <a:pt x="1375" y="2133"/>
                  </a:lnTo>
                  <a:lnTo>
                    <a:pt x="1395" y="2137"/>
                  </a:lnTo>
                  <a:lnTo>
                    <a:pt x="1415" y="2140"/>
                  </a:lnTo>
                  <a:lnTo>
                    <a:pt x="1435" y="2142"/>
                  </a:lnTo>
                  <a:lnTo>
                    <a:pt x="1456" y="2145"/>
                  </a:lnTo>
                  <a:lnTo>
                    <a:pt x="1477" y="2146"/>
                  </a:lnTo>
                  <a:lnTo>
                    <a:pt x="1497" y="2146"/>
                  </a:lnTo>
                  <a:lnTo>
                    <a:pt x="1557" y="2145"/>
                  </a:lnTo>
                  <a:lnTo>
                    <a:pt x="1616" y="2140"/>
                  </a:lnTo>
                  <a:lnTo>
                    <a:pt x="1673" y="2133"/>
                  </a:lnTo>
                  <a:lnTo>
                    <a:pt x="1728" y="2123"/>
                  </a:lnTo>
                  <a:lnTo>
                    <a:pt x="1783" y="2110"/>
                  </a:lnTo>
                  <a:lnTo>
                    <a:pt x="1836" y="2096"/>
                  </a:lnTo>
                  <a:lnTo>
                    <a:pt x="1887" y="2077"/>
                  </a:lnTo>
                  <a:lnTo>
                    <a:pt x="1937" y="2058"/>
                  </a:lnTo>
                  <a:lnTo>
                    <a:pt x="1985" y="2035"/>
                  </a:lnTo>
                  <a:lnTo>
                    <a:pt x="2033" y="2011"/>
                  </a:lnTo>
                  <a:lnTo>
                    <a:pt x="2078" y="1984"/>
                  </a:lnTo>
                  <a:lnTo>
                    <a:pt x="2121" y="1955"/>
                  </a:lnTo>
                  <a:lnTo>
                    <a:pt x="2164" y="1924"/>
                  </a:lnTo>
                  <a:lnTo>
                    <a:pt x="2205" y="1891"/>
                  </a:lnTo>
                  <a:lnTo>
                    <a:pt x="2244" y="1856"/>
                  </a:lnTo>
                  <a:lnTo>
                    <a:pt x="2282" y="1819"/>
                  </a:lnTo>
                  <a:lnTo>
                    <a:pt x="2319" y="1780"/>
                  </a:lnTo>
                  <a:lnTo>
                    <a:pt x="2353" y="1740"/>
                  </a:lnTo>
                  <a:lnTo>
                    <a:pt x="2387" y="1698"/>
                  </a:lnTo>
                  <a:lnTo>
                    <a:pt x="2419" y="1655"/>
                  </a:lnTo>
                  <a:lnTo>
                    <a:pt x="2449" y="1610"/>
                  </a:lnTo>
                  <a:lnTo>
                    <a:pt x="2478" y="1565"/>
                  </a:lnTo>
                  <a:lnTo>
                    <a:pt x="2505" y="1517"/>
                  </a:lnTo>
                  <a:lnTo>
                    <a:pt x="2531" y="1469"/>
                  </a:lnTo>
                  <a:lnTo>
                    <a:pt x="2555" y="1419"/>
                  </a:lnTo>
                  <a:lnTo>
                    <a:pt x="2577" y="1369"/>
                  </a:lnTo>
                  <a:lnTo>
                    <a:pt x="2598" y="1318"/>
                  </a:lnTo>
                  <a:lnTo>
                    <a:pt x="2618" y="1265"/>
                  </a:lnTo>
                  <a:lnTo>
                    <a:pt x="2635" y="1212"/>
                  </a:lnTo>
                  <a:lnTo>
                    <a:pt x="2652" y="1157"/>
                  </a:lnTo>
                  <a:lnTo>
                    <a:pt x="2666" y="1103"/>
                  </a:lnTo>
                  <a:lnTo>
                    <a:pt x="2678" y="1047"/>
                  </a:lnTo>
                  <a:lnTo>
                    <a:pt x="2689" y="998"/>
                  </a:lnTo>
                  <a:lnTo>
                    <a:pt x="2697" y="948"/>
                  </a:lnTo>
                  <a:lnTo>
                    <a:pt x="2703" y="898"/>
                  </a:lnTo>
                  <a:lnTo>
                    <a:pt x="2708" y="850"/>
                  </a:lnTo>
                  <a:lnTo>
                    <a:pt x="2712" y="801"/>
                  </a:lnTo>
                  <a:lnTo>
                    <a:pt x="2713" y="754"/>
                  </a:lnTo>
                  <a:lnTo>
                    <a:pt x="2713" y="706"/>
                  </a:lnTo>
                  <a:lnTo>
                    <a:pt x="2711" y="659"/>
                  </a:lnTo>
                  <a:lnTo>
                    <a:pt x="2708" y="613"/>
                  </a:lnTo>
                  <a:lnTo>
                    <a:pt x="2702" y="568"/>
                  </a:lnTo>
                  <a:lnTo>
                    <a:pt x="2695" y="525"/>
                  </a:lnTo>
                  <a:lnTo>
                    <a:pt x="2686" y="482"/>
                  </a:lnTo>
                  <a:lnTo>
                    <a:pt x="2674" y="440"/>
                  </a:lnTo>
                  <a:lnTo>
                    <a:pt x="2661" y="401"/>
                  </a:lnTo>
                  <a:lnTo>
                    <a:pt x="2645" y="361"/>
                  </a:lnTo>
                  <a:lnTo>
                    <a:pt x="2628" y="324"/>
                  </a:lnTo>
                  <a:lnTo>
                    <a:pt x="2608" y="288"/>
                  </a:lnTo>
                  <a:lnTo>
                    <a:pt x="2587" y="254"/>
                  </a:lnTo>
                  <a:lnTo>
                    <a:pt x="2563" y="222"/>
                  </a:lnTo>
                  <a:lnTo>
                    <a:pt x="2537" y="190"/>
                  </a:lnTo>
                  <a:lnTo>
                    <a:pt x="2508" y="163"/>
                  </a:lnTo>
                  <a:lnTo>
                    <a:pt x="2478" y="136"/>
                  </a:lnTo>
                  <a:lnTo>
                    <a:pt x="2445" y="111"/>
                  </a:lnTo>
                  <a:lnTo>
                    <a:pt x="2410" y="89"/>
                  </a:lnTo>
                  <a:lnTo>
                    <a:pt x="2372" y="68"/>
                  </a:lnTo>
                  <a:lnTo>
                    <a:pt x="2333" y="51"/>
                  </a:lnTo>
                  <a:lnTo>
                    <a:pt x="2291" y="36"/>
                  </a:lnTo>
                  <a:lnTo>
                    <a:pt x="2245" y="23"/>
                  </a:lnTo>
                  <a:lnTo>
                    <a:pt x="2198" y="13"/>
                  </a:lnTo>
                  <a:lnTo>
                    <a:pt x="2148" y="6"/>
                  </a:lnTo>
                  <a:lnTo>
                    <a:pt x="2096" y="2"/>
                  </a:lnTo>
                  <a:lnTo>
                    <a:pt x="2041" y="0"/>
                  </a:lnTo>
                  <a:lnTo>
                    <a:pt x="2013" y="0"/>
                  </a:lnTo>
                  <a:lnTo>
                    <a:pt x="1986" y="1"/>
                  </a:lnTo>
                  <a:lnTo>
                    <a:pt x="1959" y="3"/>
                  </a:lnTo>
                  <a:lnTo>
                    <a:pt x="1933" y="5"/>
                  </a:lnTo>
                  <a:lnTo>
                    <a:pt x="1907" y="8"/>
                  </a:lnTo>
                  <a:lnTo>
                    <a:pt x="1881" y="12"/>
                  </a:lnTo>
                  <a:lnTo>
                    <a:pt x="1855" y="17"/>
                  </a:lnTo>
                  <a:lnTo>
                    <a:pt x="1830" y="21"/>
                  </a:lnTo>
                  <a:lnTo>
                    <a:pt x="1806" y="27"/>
                  </a:lnTo>
                  <a:lnTo>
                    <a:pt x="1781" y="33"/>
                  </a:lnTo>
                  <a:lnTo>
                    <a:pt x="1757" y="40"/>
                  </a:lnTo>
                  <a:lnTo>
                    <a:pt x="1733" y="48"/>
                  </a:lnTo>
                  <a:lnTo>
                    <a:pt x="1710" y="56"/>
                  </a:lnTo>
                  <a:lnTo>
                    <a:pt x="1687" y="65"/>
                  </a:lnTo>
                  <a:lnTo>
                    <a:pt x="1663" y="75"/>
                  </a:lnTo>
                  <a:lnTo>
                    <a:pt x="1641" y="85"/>
                  </a:lnTo>
                  <a:lnTo>
                    <a:pt x="1619" y="96"/>
                  </a:lnTo>
                  <a:lnTo>
                    <a:pt x="1596" y="109"/>
                  </a:lnTo>
                  <a:lnTo>
                    <a:pt x="1575" y="121"/>
                  </a:lnTo>
                  <a:lnTo>
                    <a:pt x="1553" y="135"/>
                  </a:lnTo>
                  <a:lnTo>
                    <a:pt x="1532" y="148"/>
                  </a:lnTo>
                  <a:lnTo>
                    <a:pt x="1511" y="163"/>
                  </a:lnTo>
                  <a:lnTo>
                    <a:pt x="1490" y="178"/>
                  </a:lnTo>
                  <a:lnTo>
                    <a:pt x="1469" y="195"/>
                  </a:lnTo>
                  <a:lnTo>
                    <a:pt x="1449" y="211"/>
                  </a:lnTo>
                  <a:lnTo>
                    <a:pt x="1428" y="229"/>
                  </a:lnTo>
                  <a:lnTo>
                    <a:pt x="1408" y="247"/>
                  </a:lnTo>
                  <a:lnTo>
                    <a:pt x="1389" y="266"/>
                  </a:lnTo>
                  <a:lnTo>
                    <a:pt x="1369" y="286"/>
                  </a:lnTo>
                  <a:lnTo>
                    <a:pt x="1350" y="306"/>
                  </a:lnTo>
                  <a:lnTo>
                    <a:pt x="1330" y="328"/>
                  </a:lnTo>
                  <a:lnTo>
                    <a:pt x="1310" y="350"/>
                  </a:lnTo>
                  <a:lnTo>
                    <a:pt x="1304" y="350"/>
                  </a:lnTo>
                  <a:lnTo>
                    <a:pt x="1365" y="62"/>
                  </a:lnTo>
                  <a:close/>
                  <a:moveTo>
                    <a:pt x="1655" y="445"/>
                  </a:moveTo>
                  <a:lnTo>
                    <a:pt x="1684" y="446"/>
                  </a:lnTo>
                  <a:lnTo>
                    <a:pt x="1711" y="449"/>
                  </a:lnTo>
                  <a:lnTo>
                    <a:pt x="1735" y="454"/>
                  </a:lnTo>
                  <a:lnTo>
                    <a:pt x="1759" y="461"/>
                  </a:lnTo>
                  <a:lnTo>
                    <a:pt x="1780" y="470"/>
                  </a:lnTo>
                  <a:lnTo>
                    <a:pt x="1799" y="480"/>
                  </a:lnTo>
                  <a:lnTo>
                    <a:pt x="1818" y="493"/>
                  </a:lnTo>
                  <a:lnTo>
                    <a:pt x="1833" y="506"/>
                  </a:lnTo>
                  <a:lnTo>
                    <a:pt x="1849" y="522"/>
                  </a:lnTo>
                  <a:lnTo>
                    <a:pt x="1861" y="538"/>
                  </a:lnTo>
                  <a:lnTo>
                    <a:pt x="1874" y="557"/>
                  </a:lnTo>
                  <a:lnTo>
                    <a:pt x="1884" y="575"/>
                  </a:lnTo>
                  <a:lnTo>
                    <a:pt x="1892" y="596"/>
                  </a:lnTo>
                  <a:lnTo>
                    <a:pt x="1901" y="617"/>
                  </a:lnTo>
                  <a:lnTo>
                    <a:pt x="1907" y="640"/>
                  </a:lnTo>
                  <a:lnTo>
                    <a:pt x="1912" y="662"/>
                  </a:lnTo>
                  <a:lnTo>
                    <a:pt x="1916" y="686"/>
                  </a:lnTo>
                  <a:lnTo>
                    <a:pt x="1919" y="711"/>
                  </a:lnTo>
                  <a:lnTo>
                    <a:pt x="1921" y="736"/>
                  </a:lnTo>
                  <a:lnTo>
                    <a:pt x="1922" y="762"/>
                  </a:lnTo>
                  <a:lnTo>
                    <a:pt x="1923" y="788"/>
                  </a:lnTo>
                  <a:lnTo>
                    <a:pt x="1922" y="814"/>
                  </a:lnTo>
                  <a:lnTo>
                    <a:pt x="1921" y="840"/>
                  </a:lnTo>
                  <a:lnTo>
                    <a:pt x="1919" y="867"/>
                  </a:lnTo>
                  <a:lnTo>
                    <a:pt x="1917" y="893"/>
                  </a:lnTo>
                  <a:lnTo>
                    <a:pt x="1914" y="920"/>
                  </a:lnTo>
                  <a:lnTo>
                    <a:pt x="1910" y="947"/>
                  </a:lnTo>
                  <a:lnTo>
                    <a:pt x="1906" y="973"/>
                  </a:lnTo>
                  <a:lnTo>
                    <a:pt x="1896" y="1025"/>
                  </a:lnTo>
                  <a:lnTo>
                    <a:pt x="1887" y="1074"/>
                  </a:lnTo>
                  <a:lnTo>
                    <a:pt x="1876" y="1124"/>
                  </a:lnTo>
                  <a:lnTo>
                    <a:pt x="1862" y="1176"/>
                  </a:lnTo>
                  <a:lnTo>
                    <a:pt x="1848" y="1229"/>
                  </a:lnTo>
                  <a:lnTo>
                    <a:pt x="1830" y="1281"/>
                  </a:lnTo>
                  <a:lnTo>
                    <a:pt x="1821" y="1308"/>
                  </a:lnTo>
                  <a:lnTo>
                    <a:pt x="1811" y="1335"/>
                  </a:lnTo>
                  <a:lnTo>
                    <a:pt x="1800" y="1361"/>
                  </a:lnTo>
                  <a:lnTo>
                    <a:pt x="1789" y="1387"/>
                  </a:lnTo>
                  <a:lnTo>
                    <a:pt x="1777" y="1413"/>
                  </a:lnTo>
                  <a:lnTo>
                    <a:pt x="1763" y="1438"/>
                  </a:lnTo>
                  <a:lnTo>
                    <a:pt x="1750" y="1462"/>
                  </a:lnTo>
                  <a:lnTo>
                    <a:pt x="1735" y="1486"/>
                  </a:lnTo>
                  <a:lnTo>
                    <a:pt x="1721" y="1509"/>
                  </a:lnTo>
                  <a:lnTo>
                    <a:pt x="1705" y="1532"/>
                  </a:lnTo>
                  <a:lnTo>
                    <a:pt x="1688" y="1553"/>
                  </a:lnTo>
                  <a:lnTo>
                    <a:pt x="1670" y="1573"/>
                  </a:lnTo>
                  <a:lnTo>
                    <a:pt x="1652" y="1592"/>
                  </a:lnTo>
                  <a:lnTo>
                    <a:pt x="1632" y="1610"/>
                  </a:lnTo>
                  <a:lnTo>
                    <a:pt x="1612" y="1627"/>
                  </a:lnTo>
                  <a:lnTo>
                    <a:pt x="1590" y="1642"/>
                  </a:lnTo>
                  <a:lnTo>
                    <a:pt x="1568" y="1656"/>
                  </a:lnTo>
                  <a:lnTo>
                    <a:pt x="1545" y="1668"/>
                  </a:lnTo>
                  <a:lnTo>
                    <a:pt x="1520" y="1679"/>
                  </a:lnTo>
                  <a:lnTo>
                    <a:pt x="1495" y="1687"/>
                  </a:lnTo>
                  <a:lnTo>
                    <a:pt x="1468" y="1694"/>
                  </a:lnTo>
                  <a:lnTo>
                    <a:pt x="1441" y="1699"/>
                  </a:lnTo>
                  <a:lnTo>
                    <a:pt x="1413" y="1703"/>
                  </a:lnTo>
                  <a:lnTo>
                    <a:pt x="1383" y="1704"/>
                  </a:lnTo>
                  <a:lnTo>
                    <a:pt x="1354" y="1703"/>
                  </a:lnTo>
                  <a:lnTo>
                    <a:pt x="1327" y="1699"/>
                  </a:lnTo>
                  <a:lnTo>
                    <a:pt x="1301" y="1694"/>
                  </a:lnTo>
                  <a:lnTo>
                    <a:pt x="1278" y="1687"/>
                  </a:lnTo>
                  <a:lnTo>
                    <a:pt x="1257" y="1679"/>
                  </a:lnTo>
                  <a:lnTo>
                    <a:pt x="1237" y="1668"/>
                  </a:lnTo>
                  <a:lnTo>
                    <a:pt x="1219" y="1656"/>
                  </a:lnTo>
                  <a:lnTo>
                    <a:pt x="1203" y="1642"/>
                  </a:lnTo>
                  <a:lnTo>
                    <a:pt x="1188" y="1627"/>
                  </a:lnTo>
                  <a:lnTo>
                    <a:pt x="1175" y="1610"/>
                  </a:lnTo>
                  <a:lnTo>
                    <a:pt x="1163" y="1592"/>
                  </a:lnTo>
                  <a:lnTo>
                    <a:pt x="1153" y="1573"/>
                  </a:lnTo>
                  <a:lnTo>
                    <a:pt x="1143" y="1553"/>
                  </a:lnTo>
                  <a:lnTo>
                    <a:pt x="1136" y="1532"/>
                  </a:lnTo>
                  <a:lnTo>
                    <a:pt x="1130" y="1509"/>
                  </a:lnTo>
                  <a:lnTo>
                    <a:pt x="1125" y="1486"/>
                  </a:lnTo>
                  <a:lnTo>
                    <a:pt x="1120" y="1462"/>
                  </a:lnTo>
                  <a:lnTo>
                    <a:pt x="1116" y="1438"/>
                  </a:lnTo>
                  <a:lnTo>
                    <a:pt x="1114" y="1413"/>
                  </a:lnTo>
                  <a:lnTo>
                    <a:pt x="1113" y="1387"/>
                  </a:lnTo>
                  <a:lnTo>
                    <a:pt x="1112" y="1361"/>
                  </a:lnTo>
                  <a:lnTo>
                    <a:pt x="1113" y="1335"/>
                  </a:lnTo>
                  <a:lnTo>
                    <a:pt x="1114" y="1308"/>
                  </a:lnTo>
                  <a:lnTo>
                    <a:pt x="1115" y="1281"/>
                  </a:lnTo>
                  <a:lnTo>
                    <a:pt x="1122" y="1229"/>
                  </a:lnTo>
                  <a:lnTo>
                    <a:pt x="1129" y="1176"/>
                  </a:lnTo>
                  <a:lnTo>
                    <a:pt x="1137" y="1124"/>
                  </a:lnTo>
                  <a:lnTo>
                    <a:pt x="1146" y="1074"/>
                  </a:lnTo>
                  <a:lnTo>
                    <a:pt x="1158" y="1025"/>
                  </a:lnTo>
                  <a:lnTo>
                    <a:pt x="1171" y="973"/>
                  </a:lnTo>
                  <a:lnTo>
                    <a:pt x="1187" y="920"/>
                  </a:lnTo>
                  <a:lnTo>
                    <a:pt x="1204" y="867"/>
                  </a:lnTo>
                  <a:lnTo>
                    <a:pt x="1214" y="840"/>
                  </a:lnTo>
                  <a:lnTo>
                    <a:pt x="1225" y="814"/>
                  </a:lnTo>
                  <a:lnTo>
                    <a:pt x="1235" y="788"/>
                  </a:lnTo>
                  <a:lnTo>
                    <a:pt x="1246" y="762"/>
                  </a:lnTo>
                  <a:lnTo>
                    <a:pt x="1259" y="736"/>
                  </a:lnTo>
                  <a:lnTo>
                    <a:pt x="1272" y="711"/>
                  </a:lnTo>
                  <a:lnTo>
                    <a:pt x="1286" y="686"/>
                  </a:lnTo>
                  <a:lnTo>
                    <a:pt x="1300" y="662"/>
                  </a:lnTo>
                  <a:lnTo>
                    <a:pt x="1316" y="640"/>
                  </a:lnTo>
                  <a:lnTo>
                    <a:pt x="1332" y="617"/>
                  </a:lnTo>
                  <a:lnTo>
                    <a:pt x="1349" y="596"/>
                  </a:lnTo>
                  <a:lnTo>
                    <a:pt x="1366" y="575"/>
                  </a:lnTo>
                  <a:lnTo>
                    <a:pt x="1385" y="557"/>
                  </a:lnTo>
                  <a:lnTo>
                    <a:pt x="1404" y="538"/>
                  </a:lnTo>
                  <a:lnTo>
                    <a:pt x="1425" y="522"/>
                  </a:lnTo>
                  <a:lnTo>
                    <a:pt x="1447" y="506"/>
                  </a:lnTo>
                  <a:lnTo>
                    <a:pt x="1469" y="493"/>
                  </a:lnTo>
                  <a:lnTo>
                    <a:pt x="1492" y="480"/>
                  </a:lnTo>
                  <a:lnTo>
                    <a:pt x="1517" y="470"/>
                  </a:lnTo>
                  <a:lnTo>
                    <a:pt x="1543" y="461"/>
                  </a:lnTo>
                  <a:lnTo>
                    <a:pt x="1568" y="454"/>
                  </a:lnTo>
                  <a:lnTo>
                    <a:pt x="1596" y="449"/>
                  </a:lnTo>
                  <a:lnTo>
                    <a:pt x="1625" y="446"/>
                  </a:lnTo>
                  <a:lnTo>
                    <a:pt x="1655" y="445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7;g26171b50929_0_610">
              <a:extLst>
                <a:ext uri="{FF2B5EF4-FFF2-40B4-BE49-F238E27FC236}">
                  <a16:creationId xmlns:a16="http://schemas.microsoft.com/office/drawing/2014/main" xmlns="" id="{56B08757-A29B-60E0-CA2D-49E33552F441}"/>
                </a:ext>
              </a:extLst>
            </p:cNvPr>
            <p:cNvSpPr/>
            <p:nvPr/>
          </p:nvSpPr>
          <p:spPr>
            <a:xfrm>
              <a:off x="3596" y="2105"/>
              <a:ext cx="162" cy="83"/>
            </a:xfrm>
            <a:custGeom>
              <a:avLst/>
              <a:gdLst/>
              <a:ahLst/>
              <a:cxnLst/>
              <a:rect l="l" t="t" r="r" b="b"/>
              <a:pathLst>
                <a:path w="3814" h="2085" extrusionOk="0">
                  <a:moveTo>
                    <a:pt x="3232" y="0"/>
                  </a:moveTo>
                  <a:lnTo>
                    <a:pt x="3204" y="1"/>
                  </a:lnTo>
                  <a:lnTo>
                    <a:pt x="3175" y="3"/>
                  </a:lnTo>
                  <a:lnTo>
                    <a:pt x="3147" y="6"/>
                  </a:lnTo>
                  <a:lnTo>
                    <a:pt x="3118" y="9"/>
                  </a:lnTo>
                  <a:lnTo>
                    <a:pt x="3090" y="13"/>
                  </a:lnTo>
                  <a:lnTo>
                    <a:pt x="3061" y="19"/>
                  </a:lnTo>
                  <a:lnTo>
                    <a:pt x="3033" y="24"/>
                  </a:lnTo>
                  <a:lnTo>
                    <a:pt x="3005" y="31"/>
                  </a:lnTo>
                  <a:lnTo>
                    <a:pt x="2978" y="37"/>
                  </a:lnTo>
                  <a:lnTo>
                    <a:pt x="2950" y="46"/>
                  </a:lnTo>
                  <a:lnTo>
                    <a:pt x="2922" y="54"/>
                  </a:lnTo>
                  <a:lnTo>
                    <a:pt x="2895" y="63"/>
                  </a:lnTo>
                  <a:lnTo>
                    <a:pt x="2868" y="72"/>
                  </a:lnTo>
                  <a:lnTo>
                    <a:pt x="2841" y="84"/>
                  </a:lnTo>
                  <a:lnTo>
                    <a:pt x="2815" y="94"/>
                  </a:lnTo>
                  <a:lnTo>
                    <a:pt x="2789" y="107"/>
                  </a:lnTo>
                  <a:lnTo>
                    <a:pt x="2763" y="119"/>
                  </a:lnTo>
                  <a:lnTo>
                    <a:pt x="2738" y="133"/>
                  </a:lnTo>
                  <a:lnTo>
                    <a:pt x="2712" y="147"/>
                  </a:lnTo>
                  <a:lnTo>
                    <a:pt x="2689" y="161"/>
                  </a:lnTo>
                  <a:lnTo>
                    <a:pt x="2664" y="177"/>
                  </a:lnTo>
                  <a:lnTo>
                    <a:pt x="2640" y="193"/>
                  </a:lnTo>
                  <a:lnTo>
                    <a:pt x="2618" y="209"/>
                  </a:lnTo>
                  <a:lnTo>
                    <a:pt x="2595" y="227"/>
                  </a:lnTo>
                  <a:lnTo>
                    <a:pt x="2572" y="244"/>
                  </a:lnTo>
                  <a:lnTo>
                    <a:pt x="2550" y="263"/>
                  </a:lnTo>
                  <a:lnTo>
                    <a:pt x="2530" y="283"/>
                  </a:lnTo>
                  <a:lnTo>
                    <a:pt x="2509" y="302"/>
                  </a:lnTo>
                  <a:lnTo>
                    <a:pt x="2490" y="323"/>
                  </a:lnTo>
                  <a:lnTo>
                    <a:pt x="2470" y="344"/>
                  </a:lnTo>
                  <a:lnTo>
                    <a:pt x="2451" y="365"/>
                  </a:lnTo>
                  <a:lnTo>
                    <a:pt x="2433" y="388"/>
                  </a:lnTo>
                  <a:lnTo>
                    <a:pt x="2430" y="365"/>
                  </a:lnTo>
                  <a:lnTo>
                    <a:pt x="2425" y="344"/>
                  </a:lnTo>
                  <a:lnTo>
                    <a:pt x="2418" y="322"/>
                  </a:lnTo>
                  <a:lnTo>
                    <a:pt x="2411" y="302"/>
                  </a:lnTo>
                  <a:lnTo>
                    <a:pt x="2403" y="282"/>
                  </a:lnTo>
                  <a:lnTo>
                    <a:pt x="2394" y="263"/>
                  </a:lnTo>
                  <a:lnTo>
                    <a:pt x="2383" y="244"/>
                  </a:lnTo>
                  <a:lnTo>
                    <a:pt x="2372" y="227"/>
                  </a:lnTo>
                  <a:lnTo>
                    <a:pt x="2360" y="209"/>
                  </a:lnTo>
                  <a:lnTo>
                    <a:pt x="2346" y="193"/>
                  </a:lnTo>
                  <a:lnTo>
                    <a:pt x="2332" y="177"/>
                  </a:lnTo>
                  <a:lnTo>
                    <a:pt x="2317" y="161"/>
                  </a:lnTo>
                  <a:lnTo>
                    <a:pt x="2301" y="147"/>
                  </a:lnTo>
                  <a:lnTo>
                    <a:pt x="2284" y="134"/>
                  </a:lnTo>
                  <a:lnTo>
                    <a:pt x="2268" y="121"/>
                  </a:lnTo>
                  <a:lnTo>
                    <a:pt x="2249" y="109"/>
                  </a:lnTo>
                  <a:lnTo>
                    <a:pt x="2231" y="97"/>
                  </a:lnTo>
                  <a:lnTo>
                    <a:pt x="2212" y="86"/>
                  </a:lnTo>
                  <a:lnTo>
                    <a:pt x="2192" y="77"/>
                  </a:lnTo>
                  <a:lnTo>
                    <a:pt x="2172" y="67"/>
                  </a:lnTo>
                  <a:lnTo>
                    <a:pt x="2151" y="58"/>
                  </a:lnTo>
                  <a:lnTo>
                    <a:pt x="2131" y="51"/>
                  </a:lnTo>
                  <a:lnTo>
                    <a:pt x="2109" y="43"/>
                  </a:lnTo>
                  <a:lnTo>
                    <a:pt x="2087" y="37"/>
                  </a:lnTo>
                  <a:lnTo>
                    <a:pt x="2066" y="31"/>
                  </a:lnTo>
                  <a:lnTo>
                    <a:pt x="2043" y="27"/>
                  </a:lnTo>
                  <a:lnTo>
                    <a:pt x="2020" y="23"/>
                  </a:lnTo>
                  <a:lnTo>
                    <a:pt x="1997" y="19"/>
                  </a:lnTo>
                  <a:lnTo>
                    <a:pt x="1975" y="17"/>
                  </a:lnTo>
                  <a:lnTo>
                    <a:pt x="1952" y="15"/>
                  </a:lnTo>
                  <a:lnTo>
                    <a:pt x="1929" y="13"/>
                  </a:lnTo>
                  <a:lnTo>
                    <a:pt x="1906" y="12"/>
                  </a:lnTo>
                  <a:lnTo>
                    <a:pt x="1878" y="13"/>
                  </a:lnTo>
                  <a:lnTo>
                    <a:pt x="1850" y="15"/>
                  </a:lnTo>
                  <a:lnTo>
                    <a:pt x="1822" y="16"/>
                  </a:lnTo>
                  <a:lnTo>
                    <a:pt x="1794" y="18"/>
                  </a:lnTo>
                  <a:lnTo>
                    <a:pt x="1766" y="21"/>
                  </a:lnTo>
                  <a:lnTo>
                    <a:pt x="1739" y="25"/>
                  </a:lnTo>
                  <a:lnTo>
                    <a:pt x="1711" y="29"/>
                  </a:lnTo>
                  <a:lnTo>
                    <a:pt x="1684" y="34"/>
                  </a:lnTo>
                  <a:lnTo>
                    <a:pt x="1656" y="39"/>
                  </a:lnTo>
                  <a:lnTo>
                    <a:pt x="1629" y="46"/>
                  </a:lnTo>
                  <a:lnTo>
                    <a:pt x="1602" y="53"/>
                  </a:lnTo>
                  <a:lnTo>
                    <a:pt x="1577" y="61"/>
                  </a:lnTo>
                  <a:lnTo>
                    <a:pt x="1550" y="69"/>
                  </a:lnTo>
                  <a:lnTo>
                    <a:pt x="1524" y="79"/>
                  </a:lnTo>
                  <a:lnTo>
                    <a:pt x="1498" y="89"/>
                  </a:lnTo>
                  <a:lnTo>
                    <a:pt x="1472" y="100"/>
                  </a:lnTo>
                  <a:lnTo>
                    <a:pt x="1448" y="112"/>
                  </a:lnTo>
                  <a:lnTo>
                    <a:pt x="1423" y="125"/>
                  </a:lnTo>
                  <a:lnTo>
                    <a:pt x="1398" y="139"/>
                  </a:lnTo>
                  <a:lnTo>
                    <a:pt x="1373" y="153"/>
                  </a:lnTo>
                  <a:lnTo>
                    <a:pt x="1350" y="168"/>
                  </a:lnTo>
                  <a:lnTo>
                    <a:pt x="1327" y="184"/>
                  </a:lnTo>
                  <a:lnTo>
                    <a:pt x="1303" y="201"/>
                  </a:lnTo>
                  <a:lnTo>
                    <a:pt x="1280" y="219"/>
                  </a:lnTo>
                  <a:lnTo>
                    <a:pt x="1259" y="238"/>
                  </a:lnTo>
                  <a:lnTo>
                    <a:pt x="1236" y="258"/>
                  </a:lnTo>
                  <a:lnTo>
                    <a:pt x="1215" y="278"/>
                  </a:lnTo>
                  <a:lnTo>
                    <a:pt x="1194" y="300"/>
                  </a:lnTo>
                  <a:lnTo>
                    <a:pt x="1173" y="322"/>
                  </a:lnTo>
                  <a:lnTo>
                    <a:pt x="1154" y="346"/>
                  </a:lnTo>
                  <a:lnTo>
                    <a:pt x="1134" y="371"/>
                  </a:lnTo>
                  <a:lnTo>
                    <a:pt x="1114" y="396"/>
                  </a:lnTo>
                  <a:lnTo>
                    <a:pt x="1107" y="396"/>
                  </a:lnTo>
                  <a:lnTo>
                    <a:pt x="1169" y="62"/>
                  </a:lnTo>
                  <a:lnTo>
                    <a:pt x="412" y="62"/>
                  </a:lnTo>
                  <a:lnTo>
                    <a:pt x="403" y="140"/>
                  </a:lnTo>
                  <a:lnTo>
                    <a:pt x="392" y="210"/>
                  </a:lnTo>
                  <a:lnTo>
                    <a:pt x="383" y="275"/>
                  </a:lnTo>
                  <a:lnTo>
                    <a:pt x="373" y="336"/>
                  </a:lnTo>
                  <a:lnTo>
                    <a:pt x="361" y="395"/>
                  </a:lnTo>
                  <a:lnTo>
                    <a:pt x="350" y="455"/>
                  </a:lnTo>
                  <a:lnTo>
                    <a:pt x="338" y="518"/>
                  </a:lnTo>
                  <a:lnTo>
                    <a:pt x="323" y="583"/>
                  </a:lnTo>
                  <a:lnTo>
                    <a:pt x="0" y="2085"/>
                  </a:lnTo>
                  <a:lnTo>
                    <a:pt x="765" y="2085"/>
                  </a:lnTo>
                  <a:lnTo>
                    <a:pt x="1014" y="924"/>
                  </a:lnTo>
                  <a:lnTo>
                    <a:pt x="1018" y="898"/>
                  </a:lnTo>
                  <a:lnTo>
                    <a:pt x="1030" y="846"/>
                  </a:lnTo>
                  <a:lnTo>
                    <a:pt x="1039" y="811"/>
                  </a:lnTo>
                  <a:lnTo>
                    <a:pt x="1051" y="774"/>
                  </a:lnTo>
                  <a:lnTo>
                    <a:pt x="1059" y="756"/>
                  </a:lnTo>
                  <a:lnTo>
                    <a:pt x="1067" y="735"/>
                  </a:lnTo>
                  <a:lnTo>
                    <a:pt x="1076" y="715"/>
                  </a:lnTo>
                  <a:lnTo>
                    <a:pt x="1087" y="696"/>
                  </a:lnTo>
                  <a:lnTo>
                    <a:pt x="1098" y="676"/>
                  </a:lnTo>
                  <a:lnTo>
                    <a:pt x="1110" y="655"/>
                  </a:lnTo>
                  <a:lnTo>
                    <a:pt x="1125" y="637"/>
                  </a:lnTo>
                  <a:lnTo>
                    <a:pt x="1139" y="617"/>
                  </a:lnTo>
                  <a:lnTo>
                    <a:pt x="1156" y="599"/>
                  </a:lnTo>
                  <a:lnTo>
                    <a:pt x="1173" y="582"/>
                  </a:lnTo>
                  <a:lnTo>
                    <a:pt x="1193" y="565"/>
                  </a:lnTo>
                  <a:lnTo>
                    <a:pt x="1213" y="550"/>
                  </a:lnTo>
                  <a:lnTo>
                    <a:pt x="1235" y="536"/>
                  </a:lnTo>
                  <a:lnTo>
                    <a:pt x="1259" y="523"/>
                  </a:lnTo>
                  <a:lnTo>
                    <a:pt x="1285" y="512"/>
                  </a:lnTo>
                  <a:lnTo>
                    <a:pt x="1311" y="503"/>
                  </a:lnTo>
                  <a:lnTo>
                    <a:pt x="1340" y="495"/>
                  </a:lnTo>
                  <a:lnTo>
                    <a:pt x="1371" y="490"/>
                  </a:lnTo>
                  <a:lnTo>
                    <a:pt x="1403" y="485"/>
                  </a:lnTo>
                  <a:lnTo>
                    <a:pt x="1437" y="484"/>
                  </a:lnTo>
                  <a:lnTo>
                    <a:pt x="1459" y="485"/>
                  </a:lnTo>
                  <a:lnTo>
                    <a:pt x="1480" y="488"/>
                  </a:lnTo>
                  <a:lnTo>
                    <a:pt x="1498" y="491"/>
                  </a:lnTo>
                  <a:lnTo>
                    <a:pt x="1517" y="495"/>
                  </a:lnTo>
                  <a:lnTo>
                    <a:pt x="1533" y="500"/>
                  </a:lnTo>
                  <a:lnTo>
                    <a:pt x="1548" y="506"/>
                  </a:lnTo>
                  <a:lnTo>
                    <a:pt x="1562" y="513"/>
                  </a:lnTo>
                  <a:lnTo>
                    <a:pt x="1576" y="522"/>
                  </a:lnTo>
                  <a:lnTo>
                    <a:pt x="1587" y="530"/>
                  </a:lnTo>
                  <a:lnTo>
                    <a:pt x="1598" y="540"/>
                  </a:lnTo>
                  <a:lnTo>
                    <a:pt x="1608" y="551"/>
                  </a:lnTo>
                  <a:lnTo>
                    <a:pt x="1617" y="563"/>
                  </a:lnTo>
                  <a:lnTo>
                    <a:pt x="1625" y="575"/>
                  </a:lnTo>
                  <a:lnTo>
                    <a:pt x="1631" y="588"/>
                  </a:lnTo>
                  <a:lnTo>
                    <a:pt x="1637" y="602"/>
                  </a:lnTo>
                  <a:lnTo>
                    <a:pt x="1643" y="616"/>
                  </a:lnTo>
                  <a:lnTo>
                    <a:pt x="1648" y="631"/>
                  </a:lnTo>
                  <a:lnTo>
                    <a:pt x="1651" y="647"/>
                  </a:lnTo>
                  <a:lnTo>
                    <a:pt x="1654" y="662"/>
                  </a:lnTo>
                  <a:lnTo>
                    <a:pt x="1657" y="679"/>
                  </a:lnTo>
                  <a:lnTo>
                    <a:pt x="1658" y="697"/>
                  </a:lnTo>
                  <a:lnTo>
                    <a:pt x="1659" y="713"/>
                  </a:lnTo>
                  <a:lnTo>
                    <a:pt x="1660" y="731"/>
                  </a:lnTo>
                  <a:lnTo>
                    <a:pt x="1660" y="749"/>
                  </a:lnTo>
                  <a:lnTo>
                    <a:pt x="1658" y="786"/>
                  </a:lnTo>
                  <a:lnTo>
                    <a:pt x="1655" y="823"/>
                  </a:lnTo>
                  <a:lnTo>
                    <a:pt x="1650" y="860"/>
                  </a:lnTo>
                  <a:lnTo>
                    <a:pt x="1644" y="897"/>
                  </a:lnTo>
                  <a:lnTo>
                    <a:pt x="1390" y="2085"/>
                  </a:lnTo>
                  <a:lnTo>
                    <a:pt x="2154" y="2085"/>
                  </a:lnTo>
                  <a:lnTo>
                    <a:pt x="2401" y="924"/>
                  </a:lnTo>
                  <a:lnTo>
                    <a:pt x="2406" y="898"/>
                  </a:lnTo>
                  <a:lnTo>
                    <a:pt x="2417" y="846"/>
                  </a:lnTo>
                  <a:lnTo>
                    <a:pt x="2427" y="811"/>
                  </a:lnTo>
                  <a:lnTo>
                    <a:pt x="2439" y="774"/>
                  </a:lnTo>
                  <a:lnTo>
                    <a:pt x="2446" y="756"/>
                  </a:lnTo>
                  <a:lnTo>
                    <a:pt x="2455" y="735"/>
                  </a:lnTo>
                  <a:lnTo>
                    <a:pt x="2464" y="715"/>
                  </a:lnTo>
                  <a:lnTo>
                    <a:pt x="2474" y="696"/>
                  </a:lnTo>
                  <a:lnTo>
                    <a:pt x="2485" y="676"/>
                  </a:lnTo>
                  <a:lnTo>
                    <a:pt x="2499" y="655"/>
                  </a:lnTo>
                  <a:lnTo>
                    <a:pt x="2512" y="637"/>
                  </a:lnTo>
                  <a:lnTo>
                    <a:pt x="2528" y="617"/>
                  </a:lnTo>
                  <a:lnTo>
                    <a:pt x="2544" y="599"/>
                  </a:lnTo>
                  <a:lnTo>
                    <a:pt x="2562" y="582"/>
                  </a:lnTo>
                  <a:lnTo>
                    <a:pt x="2580" y="565"/>
                  </a:lnTo>
                  <a:lnTo>
                    <a:pt x="2601" y="550"/>
                  </a:lnTo>
                  <a:lnTo>
                    <a:pt x="2624" y="536"/>
                  </a:lnTo>
                  <a:lnTo>
                    <a:pt x="2647" y="523"/>
                  </a:lnTo>
                  <a:lnTo>
                    <a:pt x="2673" y="512"/>
                  </a:lnTo>
                  <a:lnTo>
                    <a:pt x="2700" y="503"/>
                  </a:lnTo>
                  <a:lnTo>
                    <a:pt x="2729" y="495"/>
                  </a:lnTo>
                  <a:lnTo>
                    <a:pt x="2760" y="490"/>
                  </a:lnTo>
                  <a:lnTo>
                    <a:pt x="2793" y="485"/>
                  </a:lnTo>
                  <a:lnTo>
                    <a:pt x="2827" y="484"/>
                  </a:lnTo>
                  <a:lnTo>
                    <a:pt x="2849" y="485"/>
                  </a:lnTo>
                  <a:lnTo>
                    <a:pt x="2869" y="488"/>
                  </a:lnTo>
                  <a:lnTo>
                    <a:pt x="2888" y="491"/>
                  </a:lnTo>
                  <a:lnTo>
                    <a:pt x="2905" y="495"/>
                  </a:lnTo>
                  <a:lnTo>
                    <a:pt x="2921" y="500"/>
                  </a:lnTo>
                  <a:lnTo>
                    <a:pt x="2936" y="506"/>
                  </a:lnTo>
                  <a:lnTo>
                    <a:pt x="2951" y="513"/>
                  </a:lnTo>
                  <a:lnTo>
                    <a:pt x="2963" y="522"/>
                  </a:lnTo>
                  <a:lnTo>
                    <a:pt x="2974" y="530"/>
                  </a:lnTo>
                  <a:lnTo>
                    <a:pt x="2986" y="540"/>
                  </a:lnTo>
                  <a:lnTo>
                    <a:pt x="2995" y="551"/>
                  </a:lnTo>
                  <a:lnTo>
                    <a:pt x="3004" y="563"/>
                  </a:lnTo>
                  <a:lnTo>
                    <a:pt x="3012" y="575"/>
                  </a:lnTo>
                  <a:lnTo>
                    <a:pt x="3019" y="588"/>
                  </a:lnTo>
                  <a:lnTo>
                    <a:pt x="3025" y="602"/>
                  </a:lnTo>
                  <a:lnTo>
                    <a:pt x="3030" y="616"/>
                  </a:lnTo>
                  <a:lnTo>
                    <a:pt x="3034" y="631"/>
                  </a:lnTo>
                  <a:lnTo>
                    <a:pt x="3038" y="647"/>
                  </a:lnTo>
                  <a:lnTo>
                    <a:pt x="3042" y="662"/>
                  </a:lnTo>
                  <a:lnTo>
                    <a:pt x="3044" y="679"/>
                  </a:lnTo>
                  <a:lnTo>
                    <a:pt x="3045" y="697"/>
                  </a:lnTo>
                  <a:lnTo>
                    <a:pt x="3046" y="713"/>
                  </a:lnTo>
                  <a:lnTo>
                    <a:pt x="3047" y="731"/>
                  </a:lnTo>
                  <a:lnTo>
                    <a:pt x="3047" y="749"/>
                  </a:lnTo>
                  <a:lnTo>
                    <a:pt x="3045" y="786"/>
                  </a:lnTo>
                  <a:lnTo>
                    <a:pt x="3042" y="823"/>
                  </a:lnTo>
                  <a:lnTo>
                    <a:pt x="3036" y="860"/>
                  </a:lnTo>
                  <a:lnTo>
                    <a:pt x="3031" y="897"/>
                  </a:lnTo>
                  <a:lnTo>
                    <a:pt x="2776" y="2085"/>
                  </a:lnTo>
                  <a:lnTo>
                    <a:pt x="3440" y="2085"/>
                  </a:lnTo>
                  <a:lnTo>
                    <a:pt x="3814" y="340"/>
                  </a:lnTo>
                  <a:lnTo>
                    <a:pt x="3806" y="320"/>
                  </a:lnTo>
                  <a:lnTo>
                    <a:pt x="3797" y="300"/>
                  </a:lnTo>
                  <a:lnTo>
                    <a:pt x="3787" y="282"/>
                  </a:lnTo>
                  <a:lnTo>
                    <a:pt x="3777" y="263"/>
                  </a:lnTo>
                  <a:lnTo>
                    <a:pt x="3766" y="245"/>
                  </a:lnTo>
                  <a:lnTo>
                    <a:pt x="3754" y="229"/>
                  </a:lnTo>
                  <a:lnTo>
                    <a:pt x="3742" y="212"/>
                  </a:lnTo>
                  <a:lnTo>
                    <a:pt x="3729" y="196"/>
                  </a:lnTo>
                  <a:lnTo>
                    <a:pt x="3715" y="180"/>
                  </a:lnTo>
                  <a:lnTo>
                    <a:pt x="3701" y="166"/>
                  </a:lnTo>
                  <a:lnTo>
                    <a:pt x="3685" y="151"/>
                  </a:lnTo>
                  <a:lnTo>
                    <a:pt x="3670" y="138"/>
                  </a:lnTo>
                  <a:lnTo>
                    <a:pt x="3653" y="124"/>
                  </a:lnTo>
                  <a:lnTo>
                    <a:pt x="3636" y="112"/>
                  </a:lnTo>
                  <a:lnTo>
                    <a:pt x="3618" y="100"/>
                  </a:lnTo>
                  <a:lnTo>
                    <a:pt x="3600" y="89"/>
                  </a:lnTo>
                  <a:lnTo>
                    <a:pt x="3581" y="79"/>
                  </a:lnTo>
                  <a:lnTo>
                    <a:pt x="3561" y="68"/>
                  </a:lnTo>
                  <a:lnTo>
                    <a:pt x="3541" y="59"/>
                  </a:lnTo>
                  <a:lnTo>
                    <a:pt x="3520" y="51"/>
                  </a:lnTo>
                  <a:lnTo>
                    <a:pt x="3500" y="42"/>
                  </a:lnTo>
                  <a:lnTo>
                    <a:pt x="3478" y="35"/>
                  </a:lnTo>
                  <a:lnTo>
                    <a:pt x="3455" y="29"/>
                  </a:lnTo>
                  <a:lnTo>
                    <a:pt x="3433" y="23"/>
                  </a:lnTo>
                  <a:lnTo>
                    <a:pt x="3409" y="18"/>
                  </a:lnTo>
                  <a:lnTo>
                    <a:pt x="3385" y="13"/>
                  </a:lnTo>
                  <a:lnTo>
                    <a:pt x="3361" y="9"/>
                  </a:lnTo>
                  <a:lnTo>
                    <a:pt x="3337" y="6"/>
                  </a:lnTo>
                  <a:lnTo>
                    <a:pt x="3311" y="3"/>
                  </a:lnTo>
                  <a:lnTo>
                    <a:pt x="3285" y="2"/>
                  </a:lnTo>
                  <a:lnTo>
                    <a:pt x="3259" y="1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155B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6810346-E4F8-0BA8-5B11-3E703550B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156" y="8159342"/>
            <a:ext cx="7624338" cy="188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55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26171b50929_0_751"/>
          <p:cNvSpPr/>
          <p:nvPr/>
        </p:nvSpPr>
        <p:spPr>
          <a:xfrm>
            <a:off x="1022369" y="1004500"/>
            <a:ext cx="5414400" cy="4142100"/>
          </a:xfrm>
          <a:prstGeom prst="rect">
            <a:avLst/>
          </a:prstGeom>
          <a:solidFill>
            <a:srgbClr val="1D4D7E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1" name="Google Shape;1041;g26171b50929_0_751"/>
          <p:cNvSpPr txBox="1"/>
          <p:nvPr/>
        </p:nvSpPr>
        <p:spPr>
          <a:xfrm>
            <a:off x="1743675" y="2211000"/>
            <a:ext cx="4237800" cy="17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pt-BR" sz="6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Coleções biológicas</a:t>
            </a:r>
            <a:endParaRPr sz="65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42" name="Google Shape;1042;g26171b50929_0_751"/>
          <p:cNvSpPr/>
          <p:nvPr/>
        </p:nvSpPr>
        <p:spPr>
          <a:xfrm>
            <a:off x="6436840" y="1001464"/>
            <a:ext cx="10828500" cy="41421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3" name="Google Shape;1043;g26171b50929_0_751"/>
          <p:cNvSpPr/>
          <p:nvPr/>
        </p:nvSpPr>
        <p:spPr>
          <a:xfrm>
            <a:off x="7188475" y="2341000"/>
            <a:ext cx="9289800" cy="14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4200" b="1" i="0" u="none" strike="noStrike" cap="none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Milhares </a:t>
            </a:r>
            <a:r>
              <a:rPr lang="pt-BR" sz="4200" b="0" i="0" u="none" strike="noStrike" cap="none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de cepas de microrganismos</a:t>
            </a:r>
            <a:endParaRPr sz="4200" b="0" i="0" u="none" strike="noStrike" cap="none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4200" b="1" i="0" u="none" strike="noStrike" cap="none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10 coleções institucionais</a:t>
            </a:r>
            <a:endParaRPr sz="4200" b="1" i="0" u="none" strike="noStrike" cap="none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44" name="Google Shape;1044;g26171b50929_0_751"/>
          <p:cNvPicPr preferRelativeResize="0"/>
          <p:nvPr/>
        </p:nvPicPr>
        <p:blipFill rotWithShape="1">
          <a:blip r:embed="rId3">
            <a:alphaModFix/>
          </a:blip>
          <a:srcRect t="21042" b="21049"/>
          <a:stretch/>
        </p:blipFill>
        <p:spPr>
          <a:xfrm>
            <a:off x="6436802" y="5143499"/>
            <a:ext cx="5414422" cy="414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g26171b50929_0_751"/>
          <p:cNvPicPr preferRelativeResize="0"/>
          <p:nvPr/>
        </p:nvPicPr>
        <p:blipFill rotWithShape="1">
          <a:blip r:embed="rId4">
            <a:alphaModFix/>
          </a:blip>
          <a:srcRect l="1921" t="30194" r="5261" b="21321"/>
          <a:stretch/>
        </p:blipFill>
        <p:spPr>
          <a:xfrm>
            <a:off x="1022352" y="5143488"/>
            <a:ext cx="5414424" cy="414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g26171b50929_0_751"/>
          <p:cNvPicPr preferRelativeResize="0"/>
          <p:nvPr/>
        </p:nvPicPr>
        <p:blipFill rotWithShape="1">
          <a:blip r:embed="rId5">
            <a:alphaModFix/>
          </a:blip>
          <a:srcRect l="13013" r="13005"/>
          <a:stretch/>
        </p:blipFill>
        <p:spPr>
          <a:xfrm>
            <a:off x="11851212" y="5143499"/>
            <a:ext cx="5414423" cy="4142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26171b50929_0_795"/>
          <p:cNvSpPr/>
          <p:nvPr/>
        </p:nvSpPr>
        <p:spPr>
          <a:xfrm>
            <a:off x="12188738" y="0"/>
            <a:ext cx="6099000" cy="10287000"/>
          </a:xfrm>
          <a:prstGeom prst="rect">
            <a:avLst/>
          </a:prstGeom>
          <a:solidFill>
            <a:srgbClr val="1D4D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9"/>
              <a:buFont typeface="Arial"/>
              <a:buNone/>
            </a:pPr>
            <a:endParaRPr sz="11209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01" name="Google Shape;1201;g26171b50929_0_795"/>
          <p:cNvPicPr preferRelativeResize="0"/>
          <p:nvPr/>
        </p:nvPicPr>
        <p:blipFill rotWithShape="1">
          <a:blip r:embed="rId3">
            <a:alphaModFix/>
          </a:blip>
          <a:srcRect t="5139" b="2762"/>
          <a:stretch/>
        </p:blipFill>
        <p:spPr>
          <a:xfrm>
            <a:off x="-4812" y="1019175"/>
            <a:ext cx="12201626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g26171b50929_0_795"/>
          <p:cNvSpPr txBox="1"/>
          <p:nvPr/>
        </p:nvSpPr>
        <p:spPr>
          <a:xfrm>
            <a:off x="904875" y="6599250"/>
            <a:ext cx="112920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pt-BR" sz="5200" b="1" i="0" u="none" strike="noStrike" cap="none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Programa Nacional de Bioinsumos</a:t>
            </a:r>
            <a:endParaRPr sz="5200" b="1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3" name="Google Shape;1203;g26171b50929_0_795"/>
          <p:cNvSpPr/>
          <p:nvPr/>
        </p:nvSpPr>
        <p:spPr>
          <a:xfrm>
            <a:off x="952400" y="7692400"/>
            <a:ext cx="10731600" cy="15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3200" b="1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Ampliar </a:t>
            </a:r>
            <a:r>
              <a:rPr lang="pt-BR" sz="3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 </a:t>
            </a:r>
            <a:r>
              <a:rPr lang="pt-BR" sz="3200" b="1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fortalecer </a:t>
            </a:r>
            <a:r>
              <a:rPr lang="pt-BR" sz="3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utilização de </a:t>
            </a:r>
            <a:r>
              <a:rPr lang="pt-BR" sz="3200" b="1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bioinsumos </a:t>
            </a:r>
            <a:br>
              <a:rPr lang="pt-BR" sz="3200" b="1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3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para promoção  do desenvolvimento sustentável </a:t>
            </a:r>
            <a:br>
              <a:rPr lang="pt-BR" sz="3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3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da agropecuária brasileira</a:t>
            </a:r>
            <a:endParaRPr sz="3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4" name="Google Shape;1204;g26171b50929_0_795"/>
          <p:cNvSpPr/>
          <p:nvPr/>
        </p:nvSpPr>
        <p:spPr>
          <a:xfrm>
            <a:off x="13086425" y="1015999"/>
            <a:ext cx="4635900" cy="71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3200" b="1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Fomentar a pesquisa, </a:t>
            </a:r>
            <a:br>
              <a:rPr lang="pt-BR" sz="3200" b="1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3200" b="1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a indústria e o uso de Insumos Biológicos </a:t>
            </a:r>
            <a:br>
              <a:rPr lang="pt-BR" sz="3200" b="1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3200" b="1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no Brasil</a:t>
            </a:r>
            <a:endParaRPr sz="3200" b="1" i="0" u="none" strike="noStrike" cap="none" dirty="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200" b="0" i="0" u="none" strike="noStrike" cap="none" dirty="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3200" b="0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Relevância atual </a:t>
            </a:r>
            <a:br>
              <a:rPr lang="pt-BR" sz="3200" b="0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3200" b="0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do tema levou ao </a:t>
            </a:r>
            <a:br>
              <a:rPr lang="pt-BR" sz="3200" b="0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3200" b="1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surgimento de programas governamentais</a:t>
            </a:r>
            <a:endParaRPr sz="3200" b="0" i="0" u="none" strike="noStrike" cap="none" dirty="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200" b="0" i="0" u="none" strike="noStrike" cap="none" dirty="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3200" b="1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Goiás </a:t>
            </a:r>
            <a:r>
              <a:rPr lang="pt-BR" sz="3200" b="0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foi a primeira unidade federativa a criar um Programa Estadual </a:t>
            </a:r>
            <a:br>
              <a:rPr lang="pt-BR" sz="3200" b="0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3200" b="0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de </a:t>
            </a:r>
            <a:r>
              <a:rPr lang="pt-BR" sz="3200" b="0" i="0" u="none" strike="noStrike" cap="none" dirty="0" err="1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Bioinsumos</a:t>
            </a:r>
            <a:r>
              <a:rPr lang="pt-BR" sz="3200" b="0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pt-BR" sz="3200" b="0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3200" b="0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(Lei nº 21.005/2021)</a:t>
            </a:r>
            <a:endParaRPr sz="3200" b="0" i="0" u="none" strike="noStrike" cap="none" dirty="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200" b="0" i="0" u="none" strike="noStrike" cap="none" dirty="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200" b="0" i="0" u="none" strike="noStrike" cap="none" dirty="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3200" b="0" i="0" u="none" strike="noStrike" cap="none" dirty="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6171b50929_0_942"/>
          <p:cNvSpPr/>
          <p:nvPr/>
        </p:nvSpPr>
        <p:spPr>
          <a:xfrm>
            <a:off x="4269382" y="6787903"/>
            <a:ext cx="3873600" cy="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Minha terra tem palmeiras onde canta o Sabiá</a:t>
            </a:r>
            <a:endParaRPr sz="25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8" name="Google Shape;1238;g26171b50929_0_942"/>
          <p:cNvSpPr/>
          <p:nvPr/>
        </p:nvSpPr>
        <p:spPr>
          <a:xfrm>
            <a:off x="2057975" y="1130300"/>
            <a:ext cx="7047300" cy="8964235"/>
          </a:xfrm>
          <a:prstGeom prst="rect">
            <a:avLst/>
          </a:prstGeom>
          <a:solidFill>
            <a:srgbClr val="B4D0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9" name="Google Shape;1239;g26171b50929_0_942"/>
          <p:cNvSpPr/>
          <p:nvPr/>
        </p:nvSpPr>
        <p:spPr>
          <a:xfrm>
            <a:off x="2438975" y="1485900"/>
            <a:ext cx="6421500" cy="6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800" b="0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Mercado extremamente competitivo</a:t>
            </a:r>
            <a:endParaRPr sz="2800" b="0" i="0" u="none" strike="noStrike" cap="none" dirty="0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800" b="0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Surgimento de novas empresas</a:t>
            </a:r>
            <a:endParaRPr sz="2800" b="0" i="0" u="none" strike="noStrike" cap="none" dirty="0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800" b="0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Centenas de produtos similares</a:t>
            </a:r>
            <a:endParaRPr sz="2800" b="0" i="0" u="none" strike="noStrike" cap="none" dirty="0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800" b="0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Necessidade de melhorar a eficiência de  uso de nutrientes</a:t>
            </a:r>
            <a:endParaRPr sz="2800" b="0" i="0" u="none" strike="noStrike" cap="none" dirty="0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800" b="0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Exigência por uma agricultura menos impactante</a:t>
            </a:r>
            <a:endParaRPr sz="2800" b="0" i="0" u="none" strike="noStrike" cap="none" dirty="0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800" b="0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Necessidade de mitigar os efeitos </a:t>
            </a:r>
            <a:br>
              <a:rPr lang="pt-BR" sz="2800" b="0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800" b="0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do aquecimento global</a:t>
            </a:r>
            <a:endParaRPr sz="2800" b="0" i="0" u="none" strike="noStrike" cap="none" dirty="0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800" b="0" i="0" u="none" strike="noStrike" cap="none" dirty="0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Instituições de pesquisa e setor privado investir em inovação</a:t>
            </a:r>
            <a:endParaRPr sz="2800" b="0" i="0" u="none" strike="noStrike" cap="none" dirty="0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 dirty="0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0" name="Google Shape;1240;g26171b50929_0_9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8436" y="192464"/>
            <a:ext cx="1201323" cy="580772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g26171b50929_0_942"/>
          <p:cNvSpPr/>
          <p:nvPr/>
        </p:nvSpPr>
        <p:spPr>
          <a:xfrm>
            <a:off x="10030850" y="1130300"/>
            <a:ext cx="7047300" cy="5952888"/>
          </a:xfrm>
          <a:prstGeom prst="rect">
            <a:avLst/>
          </a:prstGeom>
          <a:solidFill>
            <a:srgbClr val="1D4D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9"/>
              <a:buFont typeface="Arial"/>
              <a:buNone/>
            </a:pPr>
            <a:endParaRPr sz="11209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2" name="Google Shape;1242;g26171b50929_0_942"/>
          <p:cNvSpPr/>
          <p:nvPr/>
        </p:nvSpPr>
        <p:spPr>
          <a:xfrm>
            <a:off x="10396550" y="1189683"/>
            <a:ext cx="6358200" cy="493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Bioinsumos</a:t>
            </a:r>
            <a:r>
              <a:rPr lang="pt-BR" sz="28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com longa vida</a:t>
            </a:r>
            <a:endParaRPr sz="28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Bioinsumos</a:t>
            </a:r>
            <a:r>
              <a:rPr lang="pt-BR" sz="28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multifuncionais</a:t>
            </a:r>
            <a:endParaRPr sz="28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8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Fertilizantes adicionados de inoculantes</a:t>
            </a:r>
            <a:endParaRPr sz="28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Bioinsumos</a:t>
            </a:r>
            <a:r>
              <a:rPr lang="pt-BR" sz="28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contendo microrganismos editados</a:t>
            </a:r>
            <a:endParaRPr sz="28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Bioinsumos</a:t>
            </a:r>
            <a:r>
              <a:rPr lang="pt-BR" sz="28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contendo comunidades microbianas</a:t>
            </a:r>
            <a:endParaRPr sz="28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800" b="0" i="0" u="none" strike="noStrike" cap="non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Inoculantes</a:t>
            </a:r>
            <a:r>
              <a:rPr lang="pt-BR" sz="28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800" b="0" i="0" u="none" strike="noStrike" cap="none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moleculares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8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Tecnologias associadas aos usos dos </a:t>
            </a:r>
            <a:r>
              <a:rPr lang="pt-BR" sz="2800" dirty="0" err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bioinsumos</a:t>
            </a:r>
            <a:endParaRPr lang="pt-BR" sz="2800" b="0" i="0" u="none" strike="noStrike" cap="none" dirty="0" smtClea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3" name="Google Shape;1243;g26171b50929_0_942"/>
          <p:cNvSpPr txBox="1"/>
          <p:nvPr/>
        </p:nvSpPr>
        <p:spPr>
          <a:xfrm>
            <a:off x="1905575" y="11500"/>
            <a:ext cx="150150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pt-BR" sz="6600" b="0" i="0" u="none" strike="noStrike" cap="none">
                <a:solidFill>
                  <a:srgbClr val="1D4D7E"/>
                </a:solidFill>
                <a:latin typeface="Roboto Light"/>
                <a:ea typeface="Roboto Light"/>
                <a:cs typeface="Roboto Light"/>
                <a:sym typeface="Roboto Light"/>
              </a:rPr>
              <a:t>O que o </a:t>
            </a:r>
            <a:r>
              <a:rPr lang="pt-BR" sz="6600" b="1" i="0" u="none" strike="noStrike" cap="none">
                <a:solidFill>
                  <a:srgbClr val="1D4D7E"/>
                </a:solidFill>
                <a:latin typeface="Roboto"/>
                <a:ea typeface="Roboto"/>
                <a:cs typeface="Roboto"/>
                <a:sym typeface="Roboto"/>
              </a:rPr>
              <a:t>futuro reserva</a:t>
            </a:r>
            <a:endParaRPr sz="6600" b="1" i="0" u="none" strike="noStrike" cap="none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4" name="Google Shape;1244;g26171b50929_0_942"/>
          <p:cNvSpPr/>
          <p:nvPr/>
        </p:nvSpPr>
        <p:spPr>
          <a:xfrm>
            <a:off x="0" y="-50"/>
            <a:ext cx="1016100" cy="1968600"/>
          </a:xfrm>
          <a:prstGeom prst="rect">
            <a:avLst/>
          </a:prstGeom>
          <a:solidFill>
            <a:srgbClr val="1D4D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5" name="Google Shape;1245;g26171b50929_0_942"/>
          <p:cNvSpPr/>
          <p:nvPr/>
        </p:nvSpPr>
        <p:spPr>
          <a:xfrm>
            <a:off x="0" y="3936950"/>
            <a:ext cx="1016100" cy="5334000"/>
          </a:xfrm>
          <a:prstGeom prst="rect">
            <a:avLst/>
          </a:prstGeom>
          <a:solidFill>
            <a:srgbClr val="B4D0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6" name="Google Shape;1246;g26171b50929_0_942"/>
          <p:cNvSpPr/>
          <p:nvPr/>
        </p:nvSpPr>
        <p:spPr>
          <a:xfrm>
            <a:off x="0" y="1968450"/>
            <a:ext cx="1016100" cy="196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7" name="Google Shape;1247;g26171b50929_0_942"/>
          <p:cNvSpPr/>
          <p:nvPr/>
        </p:nvSpPr>
        <p:spPr>
          <a:xfrm>
            <a:off x="0" y="9270950"/>
            <a:ext cx="1016100" cy="1016100"/>
          </a:xfrm>
          <a:prstGeom prst="rect">
            <a:avLst/>
          </a:prstGeom>
          <a:solidFill>
            <a:srgbClr val="3A74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Google Shape;391;p68">
            <a:extLst>
              <a:ext uri="{FF2B5EF4-FFF2-40B4-BE49-F238E27FC236}">
                <a16:creationId xmlns:a16="http://schemas.microsoft.com/office/drawing/2014/main" xmlns="" id="{BE278731-49D6-5A7E-5BFB-8355AEDDE3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0850" y="7083188"/>
            <a:ext cx="7047300" cy="2187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g26171b50929_0_946"/>
          <p:cNvPicPr preferRelativeResize="0"/>
          <p:nvPr/>
        </p:nvPicPr>
        <p:blipFill rotWithShape="1">
          <a:blip r:embed="rId3">
            <a:alphaModFix/>
          </a:blip>
          <a:srcRect t="12602" b="12602"/>
          <a:stretch/>
        </p:blipFill>
        <p:spPr>
          <a:xfrm>
            <a:off x="0" y="0"/>
            <a:ext cx="182879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g26171b50929_0_946"/>
          <p:cNvSpPr/>
          <p:nvPr/>
        </p:nvSpPr>
        <p:spPr>
          <a:xfrm>
            <a:off x="172" y="1"/>
            <a:ext cx="18287700" cy="10287000"/>
          </a:xfrm>
          <a:prstGeom prst="rect">
            <a:avLst/>
          </a:prstGeom>
          <a:gradFill>
            <a:gsLst>
              <a:gs pos="0">
                <a:srgbClr val="000000">
                  <a:alpha val="88627"/>
                </a:srgbClr>
              </a:gs>
              <a:gs pos="28000">
                <a:srgbClr val="000000">
                  <a:alpha val="88627"/>
                </a:srgbClr>
              </a:gs>
              <a:gs pos="100000">
                <a:srgbClr val="000000">
                  <a:alpha val="0"/>
                </a:srgbClr>
              </a:gs>
            </a:gsLst>
            <a:lin ang="15600151" scaled="0"/>
          </a:gradFill>
          <a:ln>
            <a:noFill/>
          </a:ln>
        </p:spPr>
        <p:txBody>
          <a:bodyPr spcFirstLastPara="1" wrap="square" lIns="35700" tIns="17850" rIns="35700" bIns="17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9"/>
              <a:buFont typeface="Arial"/>
              <a:buNone/>
            </a:pPr>
            <a:endParaRPr sz="11209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8" name="Google Shape;1258;g26171b50929_0_946"/>
          <p:cNvSpPr/>
          <p:nvPr/>
        </p:nvSpPr>
        <p:spPr>
          <a:xfrm>
            <a:off x="0" y="1968500"/>
            <a:ext cx="18287700" cy="43815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9" name="Google Shape;1259;g26171b50929_0_946"/>
          <p:cNvSpPr txBox="1"/>
          <p:nvPr/>
        </p:nvSpPr>
        <p:spPr>
          <a:xfrm>
            <a:off x="8360351" y="2977950"/>
            <a:ext cx="9029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pt-BR" sz="72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Obrigado!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g26171b50929_0_946"/>
          <p:cNvSpPr txBox="1"/>
          <p:nvPr/>
        </p:nvSpPr>
        <p:spPr>
          <a:xfrm>
            <a:off x="8601175" y="4419150"/>
            <a:ext cx="8819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 dirty="0">
                <a:solidFill>
                  <a:srgbClr val="ECECEC"/>
                </a:solidFill>
                <a:latin typeface="Roboto Light"/>
                <a:ea typeface="Roboto Light"/>
                <a:cs typeface="Roboto Light"/>
                <a:sym typeface="Roboto Light"/>
              </a:rPr>
              <a:t>fabio</a:t>
            </a:r>
            <a:r>
              <a:rPr lang="pt-BR" sz="4400" b="0" i="0" u="none" strike="noStrike" cap="none" dirty="0">
                <a:solidFill>
                  <a:srgbClr val="ECECEC"/>
                </a:solidFill>
                <a:latin typeface="Roboto Light"/>
                <a:ea typeface="Roboto Light"/>
                <a:cs typeface="Roboto Light"/>
                <a:sym typeface="Roboto Light"/>
              </a:rPr>
              <a:t>.reis@embrapa.br</a:t>
            </a:r>
            <a:endParaRPr sz="4400" b="0" i="0" u="none" strike="noStrike" cap="none" dirty="0">
              <a:solidFill>
                <a:srgbClr val="ECECE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61" name="Google Shape;1261;g26171b50929_0_946"/>
          <p:cNvSpPr txBox="1"/>
          <p:nvPr/>
        </p:nvSpPr>
        <p:spPr>
          <a:xfrm>
            <a:off x="3547300" y="3007350"/>
            <a:ext cx="32133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400" b="0" i="1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Acesse a página do Portfólio Embrapa de Insumos Biológicos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g26171b50929_0_946"/>
          <p:cNvSpPr/>
          <p:nvPr/>
        </p:nvSpPr>
        <p:spPr>
          <a:xfrm>
            <a:off x="1016007" y="3007344"/>
            <a:ext cx="2316514" cy="2316514"/>
          </a:xfrm>
          <a:custGeom>
            <a:avLst/>
            <a:gdLst/>
            <a:ahLst/>
            <a:cxnLst/>
            <a:rect l="l" t="t" r="r" b="b"/>
            <a:pathLst>
              <a:path w="17052" h="17052" extrusionOk="0">
                <a:moveTo>
                  <a:pt x="4651" y="517"/>
                </a:moveTo>
                <a:lnTo>
                  <a:pt x="5167" y="517"/>
                </a:lnTo>
                <a:lnTo>
                  <a:pt x="5167" y="0"/>
                </a:lnTo>
                <a:lnTo>
                  <a:pt x="4651" y="0"/>
                </a:lnTo>
                <a:lnTo>
                  <a:pt x="4651" y="517"/>
                </a:lnTo>
                <a:close/>
                <a:moveTo>
                  <a:pt x="5167" y="517"/>
                </a:moveTo>
                <a:lnTo>
                  <a:pt x="5684" y="517"/>
                </a:lnTo>
                <a:lnTo>
                  <a:pt x="5684" y="0"/>
                </a:lnTo>
                <a:lnTo>
                  <a:pt x="5167" y="0"/>
                </a:lnTo>
                <a:lnTo>
                  <a:pt x="5167" y="517"/>
                </a:lnTo>
                <a:close/>
                <a:moveTo>
                  <a:pt x="7234" y="517"/>
                </a:moveTo>
                <a:lnTo>
                  <a:pt x="7751" y="517"/>
                </a:lnTo>
                <a:lnTo>
                  <a:pt x="7751" y="0"/>
                </a:lnTo>
                <a:lnTo>
                  <a:pt x="7234" y="0"/>
                </a:lnTo>
                <a:lnTo>
                  <a:pt x="7234" y="517"/>
                </a:lnTo>
                <a:close/>
                <a:moveTo>
                  <a:pt x="7751" y="517"/>
                </a:moveTo>
                <a:lnTo>
                  <a:pt x="8268" y="517"/>
                </a:lnTo>
                <a:lnTo>
                  <a:pt x="8268" y="0"/>
                </a:lnTo>
                <a:lnTo>
                  <a:pt x="7751" y="0"/>
                </a:lnTo>
                <a:lnTo>
                  <a:pt x="7751" y="517"/>
                </a:lnTo>
                <a:close/>
                <a:moveTo>
                  <a:pt x="9818" y="517"/>
                </a:moveTo>
                <a:lnTo>
                  <a:pt x="10335" y="517"/>
                </a:lnTo>
                <a:lnTo>
                  <a:pt x="10335" y="0"/>
                </a:lnTo>
                <a:lnTo>
                  <a:pt x="9818" y="0"/>
                </a:lnTo>
                <a:lnTo>
                  <a:pt x="9818" y="517"/>
                </a:lnTo>
                <a:close/>
                <a:moveTo>
                  <a:pt x="10851" y="517"/>
                </a:moveTo>
                <a:lnTo>
                  <a:pt x="11368" y="517"/>
                </a:lnTo>
                <a:lnTo>
                  <a:pt x="11368" y="0"/>
                </a:lnTo>
                <a:lnTo>
                  <a:pt x="10851" y="0"/>
                </a:lnTo>
                <a:lnTo>
                  <a:pt x="10851" y="517"/>
                </a:lnTo>
                <a:close/>
                <a:moveTo>
                  <a:pt x="11368" y="517"/>
                </a:moveTo>
                <a:lnTo>
                  <a:pt x="11885" y="517"/>
                </a:lnTo>
                <a:lnTo>
                  <a:pt x="11885" y="0"/>
                </a:lnTo>
                <a:lnTo>
                  <a:pt x="11368" y="0"/>
                </a:lnTo>
                <a:lnTo>
                  <a:pt x="11368" y="517"/>
                </a:lnTo>
                <a:close/>
                <a:moveTo>
                  <a:pt x="11885" y="517"/>
                </a:moveTo>
                <a:lnTo>
                  <a:pt x="12401" y="517"/>
                </a:lnTo>
                <a:lnTo>
                  <a:pt x="12401" y="0"/>
                </a:lnTo>
                <a:lnTo>
                  <a:pt x="11885" y="0"/>
                </a:lnTo>
                <a:lnTo>
                  <a:pt x="11885" y="517"/>
                </a:lnTo>
                <a:close/>
                <a:moveTo>
                  <a:pt x="5167" y="1034"/>
                </a:moveTo>
                <a:lnTo>
                  <a:pt x="5684" y="1034"/>
                </a:lnTo>
                <a:lnTo>
                  <a:pt x="5684" y="517"/>
                </a:lnTo>
                <a:lnTo>
                  <a:pt x="5167" y="517"/>
                </a:lnTo>
                <a:lnTo>
                  <a:pt x="5167" y="1034"/>
                </a:lnTo>
                <a:close/>
                <a:moveTo>
                  <a:pt x="6201" y="1034"/>
                </a:moveTo>
                <a:lnTo>
                  <a:pt x="6717" y="1034"/>
                </a:lnTo>
                <a:lnTo>
                  <a:pt x="6717" y="517"/>
                </a:lnTo>
                <a:lnTo>
                  <a:pt x="6201" y="517"/>
                </a:lnTo>
                <a:lnTo>
                  <a:pt x="6201" y="1034"/>
                </a:lnTo>
                <a:close/>
                <a:moveTo>
                  <a:pt x="7751" y="1034"/>
                </a:moveTo>
                <a:lnTo>
                  <a:pt x="8268" y="1034"/>
                </a:lnTo>
                <a:lnTo>
                  <a:pt x="8268" y="517"/>
                </a:lnTo>
                <a:lnTo>
                  <a:pt x="7751" y="517"/>
                </a:lnTo>
                <a:lnTo>
                  <a:pt x="7751" y="1034"/>
                </a:lnTo>
                <a:close/>
                <a:moveTo>
                  <a:pt x="8784" y="1034"/>
                </a:moveTo>
                <a:lnTo>
                  <a:pt x="9301" y="1034"/>
                </a:lnTo>
                <a:lnTo>
                  <a:pt x="9301" y="517"/>
                </a:lnTo>
                <a:lnTo>
                  <a:pt x="8784" y="517"/>
                </a:lnTo>
                <a:lnTo>
                  <a:pt x="8784" y="1034"/>
                </a:lnTo>
                <a:close/>
                <a:moveTo>
                  <a:pt x="10851" y="1034"/>
                </a:moveTo>
                <a:lnTo>
                  <a:pt x="11368" y="1034"/>
                </a:lnTo>
                <a:lnTo>
                  <a:pt x="11368" y="517"/>
                </a:lnTo>
                <a:lnTo>
                  <a:pt x="10851" y="517"/>
                </a:lnTo>
                <a:lnTo>
                  <a:pt x="10851" y="1034"/>
                </a:lnTo>
                <a:close/>
                <a:moveTo>
                  <a:pt x="11885" y="1034"/>
                </a:moveTo>
                <a:lnTo>
                  <a:pt x="12401" y="1034"/>
                </a:lnTo>
                <a:lnTo>
                  <a:pt x="12401" y="517"/>
                </a:lnTo>
                <a:lnTo>
                  <a:pt x="11885" y="517"/>
                </a:lnTo>
                <a:lnTo>
                  <a:pt x="11885" y="1034"/>
                </a:lnTo>
                <a:close/>
                <a:moveTo>
                  <a:pt x="12401" y="1034"/>
                </a:moveTo>
                <a:lnTo>
                  <a:pt x="12918" y="1034"/>
                </a:lnTo>
                <a:lnTo>
                  <a:pt x="12918" y="517"/>
                </a:lnTo>
                <a:lnTo>
                  <a:pt x="12401" y="517"/>
                </a:lnTo>
                <a:lnTo>
                  <a:pt x="12401" y="1034"/>
                </a:lnTo>
                <a:close/>
                <a:moveTo>
                  <a:pt x="4651" y="1551"/>
                </a:moveTo>
                <a:lnTo>
                  <a:pt x="5167" y="1551"/>
                </a:lnTo>
                <a:lnTo>
                  <a:pt x="5167" y="1034"/>
                </a:lnTo>
                <a:lnTo>
                  <a:pt x="4651" y="1034"/>
                </a:lnTo>
                <a:lnTo>
                  <a:pt x="4651" y="1551"/>
                </a:lnTo>
                <a:close/>
                <a:moveTo>
                  <a:pt x="7234" y="1551"/>
                </a:moveTo>
                <a:lnTo>
                  <a:pt x="7751" y="1551"/>
                </a:lnTo>
                <a:lnTo>
                  <a:pt x="7751" y="1034"/>
                </a:lnTo>
                <a:lnTo>
                  <a:pt x="7234" y="1034"/>
                </a:lnTo>
                <a:lnTo>
                  <a:pt x="7234" y="1551"/>
                </a:lnTo>
                <a:close/>
                <a:moveTo>
                  <a:pt x="7751" y="1551"/>
                </a:moveTo>
                <a:lnTo>
                  <a:pt x="8268" y="1551"/>
                </a:lnTo>
                <a:lnTo>
                  <a:pt x="8268" y="1034"/>
                </a:lnTo>
                <a:lnTo>
                  <a:pt x="7751" y="1034"/>
                </a:lnTo>
                <a:lnTo>
                  <a:pt x="7751" y="1551"/>
                </a:lnTo>
                <a:close/>
                <a:moveTo>
                  <a:pt x="8784" y="1551"/>
                </a:moveTo>
                <a:lnTo>
                  <a:pt x="9301" y="1551"/>
                </a:lnTo>
                <a:lnTo>
                  <a:pt x="9301" y="1034"/>
                </a:lnTo>
                <a:lnTo>
                  <a:pt x="8784" y="1034"/>
                </a:lnTo>
                <a:lnTo>
                  <a:pt x="8784" y="1551"/>
                </a:lnTo>
                <a:close/>
                <a:moveTo>
                  <a:pt x="9818" y="1551"/>
                </a:moveTo>
                <a:lnTo>
                  <a:pt x="10335" y="1551"/>
                </a:lnTo>
                <a:lnTo>
                  <a:pt x="10335" y="1034"/>
                </a:lnTo>
                <a:lnTo>
                  <a:pt x="9818" y="1034"/>
                </a:lnTo>
                <a:lnTo>
                  <a:pt x="9818" y="1551"/>
                </a:lnTo>
                <a:close/>
                <a:moveTo>
                  <a:pt x="11368" y="1551"/>
                </a:moveTo>
                <a:lnTo>
                  <a:pt x="11885" y="1551"/>
                </a:lnTo>
                <a:lnTo>
                  <a:pt x="11885" y="1034"/>
                </a:lnTo>
                <a:lnTo>
                  <a:pt x="11368" y="1034"/>
                </a:lnTo>
                <a:lnTo>
                  <a:pt x="11368" y="1551"/>
                </a:lnTo>
                <a:close/>
                <a:moveTo>
                  <a:pt x="11885" y="1551"/>
                </a:moveTo>
                <a:lnTo>
                  <a:pt x="12401" y="1551"/>
                </a:lnTo>
                <a:lnTo>
                  <a:pt x="12401" y="1034"/>
                </a:lnTo>
                <a:lnTo>
                  <a:pt x="11885" y="1034"/>
                </a:lnTo>
                <a:lnTo>
                  <a:pt x="11885" y="1551"/>
                </a:lnTo>
                <a:close/>
                <a:moveTo>
                  <a:pt x="5167" y="2066"/>
                </a:moveTo>
                <a:lnTo>
                  <a:pt x="5684" y="2066"/>
                </a:lnTo>
                <a:lnTo>
                  <a:pt x="5684" y="1551"/>
                </a:lnTo>
                <a:lnTo>
                  <a:pt x="5167" y="1551"/>
                </a:lnTo>
                <a:lnTo>
                  <a:pt x="5167" y="2066"/>
                </a:lnTo>
                <a:close/>
                <a:moveTo>
                  <a:pt x="5684" y="2066"/>
                </a:moveTo>
                <a:lnTo>
                  <a:pt x="6201" y="2066"/>
                </a:lnTo>
                <a:lnTo>
                  <a:pt x="6201" y="1551"/>
                </a:lnTo>
                <a:lnTo>
                  <a:pt x="5684" y="1551"/>
                </a:lnTo>
                <a:lnTo>
                  <a:pt x="5684" y="2066"/>
                </a:lnTo>
                <a:close/>
                <a:moveTo>
                  <a:pt x="6717" y="2066"/>
                </a:moveTo>
                <a:lnTo>
                  <a:pt x="7234" y="2066"/>
                </a:lnTo>
                <a:lnTo>
                  <a:pt x="7234" y="1551"/>
                </a:lnTo>
                <a:lnTo>
                  <a:pt x="6717" y="1551"/>
                </a:lnTo>
                <a:lnTo>
                  <a:pt x="6717" y="2066"/>
                </a:lnTo>
                <a:close/>
                <a:moveTo>
                  <a:pt x="8784" y="2066"/>
                </a:moveTo>
                <a:lnTo>
                  <a:pt x="9301" y="2066"/>
                </a:lnTo>
                <a:lnTo>
                  <a:pt x="9301" y="1551"/>
                </a:lnTo>
                <a:lnTo>
                  <a:pt x="8784" y="1551"/>
                </a:lnTo>
                <a:lnTo>
                  <a:pt x="8784" y="2066"/>
                </a:lnTo>
                <a:close/>
                <a:moveTo>
                  <a:pt x="9818" y="2066"/>
                </a:moveTo>
                <a:lnTo>
                  <a:pt x="10335" y="2066"/>
                </a:lnTo>
                <a:lnTo>
                  <a:pt x="10335" y="1551"/>
                </a:lnTo>
                <a:lnTo>
                  <a:pt x="9818" y="1551"/>
                </a:lnTo>
                <a:lnTo>
                  <a:pt x="9818" y="2066"/>
                </a:lnTo>
                <a:close/>
                <a:moveTo>
                  <a:pt x="11368" y="2066"/>
                </a:moveTo>
                <a:lnTo>
                  <a:pt x="11885" y="2066"/>
                </a:lnTo>
                <a:lnTo>
                  <a:pt x="11885" y="1551"/>
                </a:lnTo>
                <a:lnTo>
                  <a:pt x="11368" y="1551"/>
                </a:lnTo>
                <a:lnTo>
                  <a:pt x="11368" y="2066"/>
                </a:lnTo>
                <a:close/>
                <a:moveTo>
                  <a:pt x="11885" y="2066"/>
                </a:moveTo>
                <a:lnTo>
                  <a:pt x="12401" y="2066"/>
                </a:lnTo>
                <a:lnTo>
                  <a:pt x="12401" y="1551"/>
                </a:lnTo>
                <a:lnTo>
                  <a:pt x="11885" y="1551"/>
                </a:lnTo>
                <a:lnTo>
                  <a:pt x="11885" y="2066"/>
                </a:lnTo>
                <a:close/>
                <a:moveTo>
                  <a:pt x="5167" y="2583"/>
                </a:moveTo>
                <a:lnTo>
                  <a:pt x="5684" y="2583"/>
                </a:lnTo>
                <a:lnTo>
                  <a:pt x="5684" y="2066"/>
                </a:lnTo>
                <a:lnTo>
                  <a:pt x="5167" y="2066"/>
                </a:lnTo>
                <a:lnTo>
                  <a:pt x="5167" y="2583"/>
                </a:lnTo>
                <a:close/>
                <a:moveTo>
                  <a:pt x="6201" y="2583"/>
                </a:moveTo>
                <a:lnTo>
                  <a:pt x="6717" y="2583"/>
                </a:lnTo>
                <a:lnTo>
                  <a:pt x="6717" y="2066"/>
                </a:lnTo>
                <a:lnTo>
                  <a:pt x="6201" y="2066"/>
                </a:lnTo>
                <a:lnTo>
                  <a:pt x="6201" y="2583"/>
                </a:lnTo>
                <a:close/>
                <a:moveTo>
                  <a:pt x="8268" y="2583"/>
                </a:moveTo>
                <a:lnTo>
                  <a:pt x="8784" y="2583"/>
                </a:lnTo>
                <a:lnTo>
                  <a:pt x="8784" y="2066"/>
                </a:lnTo>
                <a:lnTo>
                  <a:pt x="8268" y="2066"/>
                </a:lnTo>
                <a:lnTo>
                  <a:pt x="8268" y="2583"/>
                </a:lnTo>
                <a:close/>
                <a:moveTo>
                  <a:pt x="9818" y="2583"/>
                </a:moveTo>
                <a:lnTo>
                  <a:pt x="10335" y="2583"/>
                </a:lnTo>
                <a:lnTo>
                  <a:pt x="10335" y="2066"/>
                </a:lnTo>
                <a:lnTo>
                  <a:pt x="9818" y="2066"/>
                </a:lnTo>
                <a:lnTo>
                  <a:pt x="9818" y="2583"/>
                </a:lnTo>
                <a:close/>
                <a:moveTo>
                  <a:pt x="10851" y="2583"/>
                </a:moveTo>
                <a:lnTo>
                  <a:pt x="11368" y="2583"/>
                </a:lnTo>
                <a:lnTo>
                  <a:pt x="11368" y="2066"/>
                </a:lnTo>
                <a:lnTo>
                  <a:pt x="10851" y="2066"/>
                </a:lnTo>
                <a:lnTo>
                  <a:pt x="10851" y="2583"/>
                </a:lnTo>
                <a:close/>
                <a:moveTo>
                  <a:pt x="11885" y="2583"/>
                </a:moveTo>
                <a:lnTo>
                  <a:pt x="12401" y="2583"/>
                </a:lnTo>
                <a:lnTo>
                  <a:pt x="12401" y="2066"/>
                </a:lnTo>
                <a:lnTo>
                  <a:pt x="11885" y="2066"/>
                </a:lnTo>
                <a:lnTo>
                  <a:pt x="11885" y="2583"/>
                </a:lnTo>
                <a:close/>
                <a:moveTo>
                  <a:pt x="4134" y="3100"/>
                </a:moveTo>
                <a:lnTo>
                  <a:pt x="4651" y="3100"/>
                </a:lnTo>
                <a:lnTo>
                  <a:pt x="4651" y="2583"/>
                </a:lnTo>
                <a:lnTo>
                  <a:pt x="4134" y="2583"/>
                </a:lnTo>
                <a:lnTo>
                  <a:pt x="4134" y="3100"/>
                </a:lnTo>
                <a:close/>
                <a:moveTo>
                  <a:pt x="5167" y="3100"/>
                </a:moveTo>
                <a:lnTo>
                  <a:pt x="5684" y="3100"/>
                </a:lnTo>
                <a:lnTo>
                  <a:pt x="5684" y="2583"/>
                </a:lnTo>
                <a:lnTo>
                  <a:pt x="5167" y="2583"/>
                </a:lnTo>
                <a:lnTo>
                  <a:pt x="5167" y="3100"/>
                </a:lnTo>
                <a:close/>
                <a:moveTo>
                  <a:pt x="5684" y="3100"/>
                </a:moveTo>
                <a:lnTo>
                  <a:pt x="6201" y="3100"/>
                </a:lnTo>
                <a:lnTo>
                  <a:pt x="6201" y="2583"/>
                </a:lnTo>
                <a:lnTo>
                  <a:pt x="5684" y="2583"/>
                </a:lnTo>
                <a:lnTo>
                  <a:pt x="5684" y="3100"/>
                </a:lnTo>
                <a:close/>
                <a:moveTo>
                  <a:pt x="6717" y="3100"/>
                </a:moveTo>
                <a:lnTo>
                  <a:pt x="7234" y="3100"/>
                </a:lnTo>
                <a:lnTo>
                  <a:pt x="7234" y="2583"/>
                </a:lnTo>
                <a:lnTo>
                  <a:pt x="6717" y="2583"/>
                </a:lnTo>
                <a:lnTo>
                  <a:pt x="6717" y="3100"/>
                </a:lnTo>
                <a:close/>
                <a:moveTo>
                  <a:pt x="8784" y="3100"/>
                </a:moveTo>
                <a:lnTo>
                  <a:pt x="9301" y="3100"/>
                </a:lnTo>
                <a:lnTo>
                  <a:pt x="9301" y="2583"/>
                </a:lnTo>
                <a:lnTo>
                  <a:pt x="8784" y="2583"/>
                </a:lnTo>
                <a:lnTo>
                  <a:pt x="8784" y="3100"/>
                </a:lnTo>
                <a:close/>
                <a:moveTo>
                  <a:pt x="10335" y="3100"/>
                </a:moveTo>
                <a:lnTo>
                  <a:pt x="10851" y="3100"/>
                </a:lnTo>
                <a:lnTo>
                  <a:pt x="10851" y="2583"/>
                </a:lnTo>
                <a:lnTo>
                  <a:pt x="10335" y="2583"/>
                </a:lnTo>
                <a:lnTo>
                  <a:pt x="10335" y="3100"/>
                </a:lnTo>
                <a:close/>
                <a:moveTo>
                  <a:pt x="10851" y="3100"/>
                </a:moveTo>
                <a:lnTo>
                  <a:pt x="11368" y="3100"/>
                </a:lnTo>
                <a:lnTo>
                  <a:pt x="11368" y="2583"/>
                </a:lnTo>
                <a:lnTo>
                  <a:pt x="10851" y="2583"/>
                </a:lnTo>
                <a:lnTo>
                  <a:pt x="10851" y="3100"/>
                </a:lnTo>
                <a:close/>
                <a:moveTo>
                  <a:pt x="11368" y="3100"/>
                </a:moveTo>
                <a:lnTo>
                  <a:pt x="11885" y="3100"/>
                </a:lnTo>
                <a:lnTo>
                  <a:pt x="11885" y="2583"/>
                </a:lnTo>
                <a:lnTo>
                  <a:pt x="11368" y="2583"/>
                </a:lnTo>
                <a:lnTo>
                  <a:pt x="11368" y="3100"/>
                </a:lnTo>
                <a:close/>
                <a:moveTo>
                  <a:pt x="12401" y="3100"/>
                </a:moveTo>
                <a:lnTo>
                  <a:pt x="12918" y="3100"/>
                </a:lnTo>
                <a:lnTo>
                  <a:pt x="12918" y="2583"/>
                </a:lnTo>
                <a:lnTo>
                  <a:pt x="12401" y="2583"/>
                </a:lnTo>
                <a:lnTo>
                  <a:pt x="12401" y="3100"/>
                </a:lnTo>
                <a:close/>
                <a:moveTo>
                  <a:pt x="4134" y="3617"/>
                </a:moveTo>
                <a:lnTo>
                  <a:pt x="4651" y="3617"/>
                </a:lnTo>
                <a:lnTo>
                  <a:pt x="4651" y="3100"/>
                </a:lnTo>
                <a:lnTo>
                  <a:pt x="4134" y="3100"/>
                </a:lnTo>
                <a:lnTo>
                  <a:pt x="4134" y="3617"/>
                </a:lnTo>
                <a:close/>
                <a:moveTo>
                  <a:pt x="5167" y="3617"/>
                </a:moveTo>
                <a:lnTo>
                  <a:pt x="5684" y="3617"/>
                </a:lnTo>
                <a:lnTo>
                  <a:pt x="5684" y="3100"/>
                </a:lnTo>
                <a:lnTo>
                  <a:pt x="5167" y="3100"/>
                </a:lnTo>
                <a:lnTo>
                  <a:pt x="5167" y="3617"/>
                </a:lnTo>
                <a:close/>
                <a:moveTo>
                  <a:pt x="6201" y="3617"/>
                </a:moveTo>
                <a:lnTo>
                  <a:pt x="6717" y="3617"/>
                </a:lnTo>
                <a:lnTo>
                  <a:pt x="6717" y="3100"/>
                </a:lnTo>
                <a:lnTo>
                  <a:pt x="6201" y="3100"/>
                </a:lnTo>
                <a:lnTo>
                  <a:pt x="6201" y="3617"/>
                </a:lnTo>
                <a:close/>
                <a:moveTo>
                  <a:pt x="7234" y="3617"/>
                </a:moveTo>
                <a:lnTo>
                  <a:pt x="7751" y="3617"/>
                </a:lnTo>
                <a:lnTo>
                  <a:pt x="7751" y="3100"/>
                </a:lnTo>
                <a:lnTo>
                  <a:pt x="7234" y="3100"/>
                </a:lnTo>
                <a:lnTo>
                  <a:pt x="7234" y="3617"/>
                </a:lnTo>
                <a:close/>
                <a:moveTo>
                  <a:pt x="8268" y="3617"/>
                </a:moveTo>
                <a:lnTo>
                  <a:pt x="8784" y="3617"/>
                </a:lnTo>
                <a:lnTo>
                  <a:pt x="8784" y="3100"/>
                </a:lnTo>
                <a:lnTo>
                  <a:pt x="8268" y="3100"/>
                </a:lnTo>
                <a:lnTo>
                  <a:pt x="8268" y="3617"/>
                </a:lnTo>
                <a:close/>
                <a:moveTo>
                  <a:pt x="9301" y="3617"/>
                </a:moveTo>
                <a:lnTo>
                  <a:pt x="9818" y="3617"/>
                </a:lnTo>
                <a:lnTo>
                  <a:pt x="9818" y="3100"/>
                </a:lnTo>
                <a:lnTo>
                  <a:pt x="9301" y="3100"/>
                </a:lnTo>
                <a:lnTo>
                  <a:pt x="9301" y="3617"/>
                </a:lnTo>
                <a:close/>
                <a:moveTo>
                  <a:pt x="10335" y="3617"/>
                </a:moveTo>
                <a:lnTo>
                  <a:pt x="10851" y="3617"/>
                </a:lnTo>
                <a:lnTo>
                  <a:pt x="10851" y="3100"/>
                </a:lnTo>
                <a:lnTo>
                  <a:pt x="10335" y="3100"/>
                </a:lnTo>
                <a:lnTo>
                  <a:pt x="10335" y="3617"/>
                </a:lnTo>
                <a:close/>
                <a:moveTo>
                  <a:pt x="11368" y="3617"/>
                </a:moveTo>
                <a:lnTo>
                  <a:pt x="11885" y="3617"/>
                </a:lnTo>
                <a:lnTo>
                  <a:pt x="11885" y="3100"/>
                </a:lnTo>
                <a:lnTo>
                  <a:pt x="11368" y="3100"/>
                </a:lnTo>
                <a:lnTo>
                  <a:pt x="11368" y="3617"/>
                </a:lnTo>
                <a:close/>
                <a:moveTo>
                  <a:pt x="12401" y="3617"/>
                </a:moveTo>
                <a:lnTo>
                  <a:pt x="12918" y="3617"/>
                </a:lnTo>
                <a:lnTo>
                  <a:pt x="12918" y="3100"/>
                </a:lnTo>
                <a:lnTo>
                  <a:pt x="12401" y="3100"/>
                </a:lnTo>
                <a:lnTo>
                  <a:pt x="12401" y="3617"/>
                </a:lnTo>
                <a:close/>
                <a:moveTo>
                  <a:pt x="4651" y="4134"/>
                </a:moveTo>
                <a:lnTo>
                  <a:pt x="5167" y="4134"/>
                </a:lnTo>
                <a:lnTo>
                  <a:pt x="5167" y="3617"/>
                </a:lnTo>
                <a:lnTo>
                  <a:pt x="4651" y="3617"/>
                </a:lnTo>
                <a:lnTo>
                  <a:pt x="4651" y="4134"/>
                </a:lnTo>
                <a:close/>
                <a:moveTo>
                  <a:pt x="5684" y="4134"/>
                </a:moveTo>
                <a:lnTo>
                  <a:pt x="6201" y="4134"/>
                </a:lnTo>
                <a:lnTo>
                  <a:pt x="6201" y="3617"/>
                </a:lnTo>
                <a:lnTo>
                  <a:pt x="5684" y="3617"/>
                </a:lnTo>
                <a:lnTo>
                  <a:pt x="5684" y="4134"/>
                </a:lnTo>
                <a:close/>
                <a:moveTo>
                  <a:pt x="8784" y="4134"/>
                </a:moveTo>
                <a:lnTo>
                  <a:pt x="9301" y="4134"/>
                </a:lnTo>
                <a:lnTo>
                  <a:pt x="9301" y="3617"/>
                </a:lnTo>
                <a:lnTo>
                  <a:pt x="8784" y="3617"/>
                </a:lnTo>
                <a:lnTo>
                  <a:pt x="8784" y="4134"/>
                </a:lnTo>
                <a:close/>
                <a:moveTo>
                  <a:pt x="9818" y="4134"/>
                </a:moveTo>
                <a:lnTo>
                  <a:pt x="10335" y="4134"/>
                </a:lnTo>
                <a:lnTo>
                  <a:pt x="10335" y="3617"/>
                </a:lnTo>
                <a:lnTo>
                  <a:pt x="9818" y="3617"/>
                </a:lnTo>
                <a:lnTo>
                  <a:pt x="9818" y="4134"/>
                </a:lnTo>
                <a:close/>
                <a:moveTo>
                  <a:pt x="10335" y="4134"/>
                </a:moveTo>
                <a:lnTo>
                  <a:pt x="10851" y="4134"/>
                </a:lnTo>
                <a:lnTo>
                  <a:pt x="10851" y="3617"/>
                </a:lnTo>
                <a:lnTo>
                  <a:pt x="10335" y="3617"/>
                </a:lnTo>
                <a:lnTo>
                  <a:pt x="10335" y="4134"/>
                </a:lnTo>
                <a:close/>
                <a:moveTo>
                  <a:pt x="10851" y="4134"/>
                </a:moveTo>
                <a:lnTo>
                  <a:pt x="11368" y="4134"/>
                </a:lnTo>
                <a:lnTo>
                  <a:pt x="11368" y="3617"/>
                </a:lnTo>
                <a:lnTo>
                  <a:pt x="10851" y="3617"/>
                </a:lnTo>
                <a:lnTo>
                  <a:pt x="10851" y="4134"/>
                </a:lnTo>
                <a:close/>
                <a:moveTo>
                  <a:pt x="12401" y="4134"/>
                </a:moveTo>
                <a:lnTo>
                  <a:pt x="12918" y="4134"/>
                </a:lnTo>
                <a:lnTo>
                  <a:pt x="12918" y="3617"/>
                </a:lnTo>
                <a:lnTo>
                  <a:pt x="12401" y="3617"/>
                </a:lnTo>
                <a:lnTo>
                  <a:pt x="12401" y="4134"/>
                </a:lnTo>
                <a:close/>
                <a:moveTo>
                  <a:pt x="0" y="4651"/>
                </a:moveTo>
                <a:lnTo>
                  <a:pt x="517" y="4651"/>
                </a:lnTo>
                <a:lnTo>
                  <a:pt x="517" y="4134"/>
                </a:lnTo>
                <a:lnTo>
                  <a:pt x="0" y="4134"/>
                </a:lnTo>
                <a:lnTo>
                  <a:pt x="0" y="4651"/>
                </a:lnTo>
                <a:close/>
                <a:moveTo>
                  <a:pt x="1551" y="4651"/>
                </a:moveTo>
                <a:lnTo>
                  <a:pt x="2066" y="4651"/>
                </a:lnTo>
                <a:lnTo>
                  <a:pt x="2066" y="4134"/>
                </a:lnTo>
                <a:lnTo>
                  <a:pt x="1551" y="4134"/>
                </a:lnTo>
                <a:lnTo>
                  <a:pt x="1551" y="4651"/>
                </a:lnTo>
                <a:close/>
                <a:moveTo>
                  <a:pt x="2583" y="4651"/>
                </a:moveTo>
                <a:lnTo>
                  <a:pt x="3100" y="4651"/>
                </a:lnTo>
                <a:lnTo>
                  <a:pt x="3100" y="4134"/>
                </a:lnTo>
                <a:lnTo>
                  <a:pt x="2583" y="4134"/>
                </a:lnTo>
                <a:lnTo>
                  <a:pt x="2583" y="4651"/>
                </a:lnTo>
                <a:close/>
                <a:moveTo>
                  <a:pt x="3100" y="4651"/>
                </a:moveTo>
                <a:lnTo>
                  <a:pt x="3617" y="4651"/>
                </a:lnTo>
                <a:lnTo>
                  <a:pt x="3617" y="4134"/>
                </a:lnTo>
                <a:lnTo>
                  <a:pt x="3100" y="4134"/>
                </a:lnTo>
                <a:lnTo>
                  <a:pt x="3100" y="4651"/>
                </a:lnTo>
                <a:close/>
                <a:moveTo>
                  <a:pt x="4134" y="4651"/>
                </a:moveTo>
                <a:lnTo>
                  <a:pt x="4651" y="4651"/>
                </a:lnTo>
                <a:lnTo>
                  <a:pt x="4651" y="4134"/>
                </a:lnTo>
                <a:lnTo>
                  <a:pt x="4134" y="4134"/>
                </a:lnTo>
                <a:lnTo>
                  <a:pt x="4134" y="4651"/>
                </a:lnTo>
                <a:close/>
                <a:moveTo>
                  <a:pt x="5167" y="4651"/>
                </a:moveTo>
                <a:lnTo>
                  <a:pt x="5684" y="4651"/>
                </a:lnTo>
                <a:lnTo>
                  <a:pt x="5684" y="4134"/>
                </a:lnTo>
                <a:lnTo>
                  <a:pt x="5167" y="4134"/>
                </a:lnTo>
                <a:lnTo>
                  <a:pt x="5167" y="4651"/>
                </a:lnTo>
                <a:close/>
                <a:moveTo>
                  <a:pt x="5684" y="4651"/>
                </a:moveTo>
                <a:lnTo>
                  <a:pt x="6201" y="4651"/>
                </a:lnTo>
                <a:lnTo>
                  <a:pt x="6201" y="4134"/>
                </a:lnTo>
                <a:lnTo>
                  <a:pt x="5684" y="4134"/>
                </a:lnTo>
                <a:lnTo>
                  <a:pt x="5684" y="4651"/>
                </a:lnTo>
                <a:close/>
                <a:moveTo>
                  <a:pt x="6201" y="4651"/>
                </a:moveTo>
                <a:lnTo>
                  <a:pt x="6717" y="4651"/>
                </a:lnTo>
                <a:lnTo>
                  <a:pt x="6717" y="4134"/>
                </a:lnTo>
                <a:lnTo>
                  <a:pt x="6201" y="4134"/>
                </a:lnTo>
                <a:lnTo>
                  <a:pt x="6201" y="4651"/>
                </a:lnTo>
                <a:close/>
                <a:moveTo>
                  <a:pt x="6717" y="4651"/>
                </a:moveTo>
                <a:lnTo>
                  <a:pt x="7234" y="4651"/>
                </a:lnTo>
                <a:lnTo>
                  <a:pt x="7234" y="4134"/>
                </a:lnTo>
                <a:lnTo>
                  <a:pt x="6717" y="4134"/>
                </a:lnTo>
                <a:lnTo>
                  <a:pt x="6717" y="4651"/>
                </a:lnTo>
                <a:close/>
                <a:moveTo>
                  <a:pt x="7234" y="4651"/>
                </a:moveTo>
                <a:lnTo>
                  <a:pt x="7751" y="4651"/>
                </a:lnTo>
                <a:lnTo>
                  <a:pt x="7751" y="4134"/>
                </a:lnTo>
                <a:lnTo>
                  <a:pt x="7234" y="4134"/>
                </a:lnTo>
                <a:lnTo>
                  <a:pt x="7234" y="4651"/>
                </a:lnTo>
                <a:close/>
                <a:moveTo>
                  <a:pt x="7751" y="4651"/>
                </a:moveTo>
                <a:lnTo>
                  <a:pt x="8268" y="4651"/>
                </a:lnTo>
                <a:lnTo>
                  <a:pt x="8268" y="4134"/>
                </a:lnTo>
                <a:lnTo>
                  <a:pt x="7751" y="4134"/>
                </a:lnTo>
                <a:lnTo>
                  <a:pt x="7751" y="4651"/>
                </a:lnTo>
                <a:close/>
                <a:moveTo>
                  <a:pt x="8268" y="4651"/>
                </a:moveTo>
                <a:lnTo>
                  <a:pt x="8784" y="4651"/>
                </a:lnTo>
                <a:lnTo>
                  <a:pt x="8784" y="4134"/>
                </a:lnTo>
                <a:lnTo>
                  <a:pt x="8268" y="4134"/>
                </a:lnTo>
                <a:lnTo>
                  <a:pt x="8268" y="4651"/>
                </a:lnTo>
                <a:close/>
                <a:moveTo>
                  <a:pt x="9301" y="4651"/>
                </a:moveTo>
                <a:lnTo>
                  <a:pt x="9818" y="4651"/>
                </a:lnTo>
                <a:lnTo>
                  <a:pt x="9818" y="4134"/>
                </a:lnTo>
                <a:lnTo>
                  <a:pt x="9301" y="4134"/>
                </a:lnTo>
                <a:lnTo>
                  <a:pt x="9301" y="4651"/>
                </a:lnTo>
                <a:close/>
                <a:moveTo>
                  <a:pt x="9818" y="4651"/>
                </a:moveTo>
                <a:lnTo>
                  <a:pt x="10335" y="4651"/>
                </a:lnTo>
                <a:lnTo>
                  <a:pt x="10335" y="4134"/>
                </a:lnTo>
                <a:lnTo>
                  <a:pt x="9818" y="4134"/>
                </a:lnTo>
                <a:lnTo>
                  <a:pt x="9818" y="4651"/>
                </a:lnTo>
                <a:close/>
                <a:moveTo>
                  <a:pt x="10851" y="4651"/>
                </a:moveTo>
                <a:lnTo>
                  <a:pt x="11368" y="4651"/>
                </a:lnTo>
                <a:lnTo>
                  <a:pt x="11368" y="4134"/>
                </a:lnTo>
                <a:lnTo>
                  <a:pt x="10851" y="4134"/>
                </a:lnTo>
                <a:lnTo>
                  <a:pt x="10851" y="4651"/>
                </a:lnTo>
                <a:close/>
                <a:moveTo>
                  <a:pt x="12401" y="4651"/>
                </a:moveTo>
                <a:lnTo>
                  <a:pt x="12918" y="4651"/>
                </a:lnTo>
                <a:lnTo>
                  <a:pt x="12918" y="4134"/>
                </a:lnTo>
                <a:lnTo>
                  <a:pt x="12401" y="4134"/>
                </a:lnTo>
                <a:lnTo>
                  <a:pt x="12401" y="4651"/>
                </a:lnTo>
                <a:close/>
                <a:moveTo>
                  <a:pt x="12918" y="4651"/>
                </a:moveTo>
                <a:lnTo>
                  <a:pt x="13435" y="4651"/>
                </a:lnTo>
                <a:lnTo>
                  <a:pt x="13435" y="4134"/>
                </a:lnTo>
                <a:lnTo>
                  <a:pt x="12918" y="4134"/>
                </a:lnTo>
                <a:lnTo>
                  <a:pt x="12918" y="4651"/>
                </a:lnTo>
                <a:close/>
                <a:moveTo>
                  <a:pt x="13952" y="4651"/>
                </a:moveTo>
                <a:lnTo>
                  <a:pt x="14469" y="4651"/>
                </a:lnTo>
                <a:lnTo>
                  <a:pt x="14469" y="4134"/>
                </a:lnTo>
                <a:lnTo>
                  <a:pt x="13952" y="4134"/>
                </a:lnTo>
                <a:lnTo>
                  <a:pt x="13952" y="4651"/>
                </a:lnTo>
                <a:close/>
                <a:moveTo>
                  <a:pt x="0" y="5167"/>
                </a:moveTo>
                <a:lnTo>
                  <a:pt x="517" y="5167"/>
                </a:lnTo>
                <a:lnTo>
                  <a:pt x="517" y="4651"/>
                </a:lnTo>
                <a:lnTo>
                  <a:pt x="0" y="4651"/>
                </a:lnTo>
                <a:lnTo>
                  <a:pt x="0" y="5167"/>
                </a:lnTo>
                <a:close/>
                <a:moveTo>
                  <a:pt x="517" y="5167"/>
                </a:moveTo>
                <a:lnTo>
                  <a:pt x="1034" y="5167"/>
                </a:lnTo>
                <a:lnTo>
                  <a:pt x="1034" y="4651"/>
                </a:lnTo>
                <a:lnTo>
                  <a:pt x="517" y="4651"/>
                </a:lnTo>
                <a:lnTo>
                  <a:pt x="517" y="5167"/>
                </a:lnTo>
                <a:close/>
                <a:moveTo>
                  <a:pt x="1034" y="5167"/>
                </a:moveTo>
                <a:lnTo>
                  <a:pt x="1551" y="5167"/>
                </a:lnTo>
                <a:lnTo>
                  <a:pt x="1551" y="4651"/>
                </a:lnTo>
                <a:lnTo>
                  <a:pt x="1034" y="4651"/>
                </a:lnTo>
                <a:lnTo>
                  <a:pt x="1034" y="5167"/>
                </a:lnTo>
                <a:close/>
                <a:moveTo>
                  <a:pt x="1551" y="5167"/>
                </a:moveTo>
                <a:lnTo>
                  <a:pt x="2066" y="5167"/>
                </a:lnTo>
                <a:lnTo>
                  <a:pt x="2066" y="4651"/>
                </a:lnTo>
                <a:lnTo>
                  <a:pt x="1551" y="4651"/>
                </a:lnTo>
                <a:lnTo>
                  <a:pt x="1551" y="5167"/>
                </a:lnTo>
                <a:close/>
                <a:moveTo>
                  <a:pt x="2583" y="5167"/>
                </a:moveTo>
                <a:lnTo>
                  <a:pt x="3100" y="5167"/>
                </a:lnTo>
                <a:lnTo>
                  <a:pt x="3100" y="4651"/>
                </a:lnTo>
                <a:lnTo>
                  <a:pt x="2583" y="4651"/>
                </a:lnTo>
                <a:lnTo>
                  <a:pt x="2583" y="5167"/>
                </a:lnTo>
                <a:close/>
                <a:moveTo>
                  <a:pt x="3617" y="5167"/>
                </a:moveTo>
                <a:lnTo>
                  <a:pt x="4134" y="5167"/>
                </a:lnTo>
                <a:lnTo>
                  <a:pt x="4134" y="4651"/>
                </a:lnTo>
                <a:lnTo>
                  <a:pt x="3617" y="4651"/>
                </a:lnTo>
                <a:lnTo>
                  <a:pt x="3617" y="5167"/>
                </a:lnTo>
                <a:close/>
                <a:moveTo>
                  <a:pt x="5684" y="5167"/>
                </a:moveTo>
                <a:lnTo>
                  <a:pt x="6201" y="5167"/>
                </a:lnTo>
                <a:lnTo>
                  <a:pt x="6201" y="4651"/>
                </a:lnTo>
                <a:lnTo>
                  <a:pt x="5684" y="4651"/>
                </a:lnTo>
                <a:lnTo>
                  <a:pt x="5684" y="5167"/>
                </a:lnTo>
                <a:close/>
                <a:moveTo>
                  <a:pt x="6201" y="5167"/>
                </a:moveTo>
                <a:lnTo>
                  <a:pt x="6717" y="5167"/>
                </a:lnTo>
                <a:lnTo>
                  <a:pt x="6717" y="4651"/>
                </a:lnTo>
                <a:lnTo>
                  <a:pt x="6201" y="4651"/>
                </a:lnTo>
                <a:lnTo>
                  <a:pt x="6201" y="5167"/>
                </a:lnTo>
                <a:close/>
                <a:moveTo>
                  <a:pt x="8268" y="5167"/>
                </a:moveTo>
                <a:lnTo>
                  <a:pt x="8784" y="5167"/>
                </a:lnTo>
                <a:lnTo>
                  <a:pt x="8784" y="4651"/>
                </a:lnTo>
                <a:lnTo>
                  <a:pt x="8268" y="4651"/>
                </a:lnTo>
                <a:lnTo>
                  <a:pt x="8268" y="5167"/>
                </a:lnTo>
                <a:close/>
                <a:moveTo>
                  <a:pt x="10335" y="5167"/>
                </a:moveTo>
                <a:lnTo>
                  <a:pt x="10851" y="5167"/>
                </a:lnTo>
                <a:lnTo>
                  <a:pt x="10851" y="4651"/>
                </a:lnTo>
                <a:lnTo>
                  <a:pt x="10335" y="4651"/>
                </a:lnTo>
                <a:lnTo>
                  <a:pt x="10335" y="5167"/>
                </a:lnTo>
                <a:close/>
                <a:moveTo>
                  <a:pt x="12401" y="5167"/>
                </a:moveTo>
                <a:lnTo>
                  <a:pt x="12918" y="5167"/>
                </a:lnTo>
                <a:lnTo>
                  <a:pt x="12918" y="4651"/>
                </a:lnTo>
                <a:lnTo>
                  <a:pt x="12401" y="4651"/>
                </a:lnTo>
                <a:lnTo>
                  <a:pt x="12401" y="5167"/>
                </a:lnTo>
                <a:close/>
                <a:moveTo>
                  <a:pt x="12918" y="5167"/>
                </a:moveTo>
                <a:lnTo>
                  <a:pt x="13435" y="5167"/>
                </a:lnTo>
                <a:lnTo>
                  <a:pt x="13435" y="4651"/>
                </a:lnTo>
                <a:lnTo>
                  <a:pt x="12918" y="4651"/>
                </a:lnTo>
                <a:lnTo>
                  <a:pt x="12918" y="5167"/>
                </a:lnTo>
                <a:close/>
                <a:moveTo>
                  <a:pt x="13435" y="5167"/>
                </a:moveTo>
                <a:lnTo>
                  <a:pt x="13952" y="5167"/>
                </a:lnTo>
                <a:lnTo>
                  <a:pt x="13952" y="4651"/>
                </a:lnTo>
                <a:lnTo>
                  <a:pt x="13435" y="4651"/>
                </a:lnTo>
                <a:lnTo>
                  <a:pt x="13435" y="5167"/>
                </a:lnTo>
                <a:close/>
                <a:moveTo>
                  <a:pt x="13952" y="5167"/>
                </a:moveTo>
                <a:lnTo>
                  <a:pt x="14469" y="5167"/>
                </a:lnTo>
                <a:lnTo>
                  <a:pt x="14469" y="4651"/>
                </a:lnTo>
                <a:lnTo>
                  <a:pt x="13952" y="4651"/>
                </a:lnTo>
                <a:lnTo>
                  <a:pt x="13952" y="5167"/>
                </a:lnTo>
                <a:close/>
                <a:moveTo>
                  <a:pt x="16018" y="5167"/>
                </a:moveTo>
                <a:lnTo>
                  <a:pt x="16535" y="5167"/>
                </a:lnTo>
                <a:lnTo>
                  <a:pt x="16535" y="4651"/>
                </a:lnTo>
                <a:lnTo>
                  <a:pt x="16018" y="4651"/>
                </a:lnTo>
                <a:lnTo>
                  <a:pt x="16018" y="5167"/>
                </a:lnTo>
                <a:close/>
                <a:moveTo>
                  <a:pt x="16535" y="5167"/>
                </a:moveTo>
                <a:lnTo>
                  <a:pt x="17052" y="5167"/>
                </a:lnTo>
                <a:lnTo>
                  <a:pt x="17052" y="4651"/>
                </a:lnTo>
                <a:lnTo>
                  <a:pt x="16535" y="4651"/>
                </a:lnTo>
                <a:lnTo>
                  <a:pt x="16535" y="5167"/>
                </a:lnTo>
                <a:close/>
                <a:moveTo>
                  <a:pt x="517" y="5684"/>
                </a:moveTo>
                <a:lnTo>
                  <a:pt x="1034" y="5684"/>
                </a:lnTo>
                <a:lnTo>
                  <a:pt x="1034" y="5167"/>
                </a:lnTo>
                <a:lnTo>
                  <a:pt x="517" y="5167"/>
                </a:lnTo>
                <a:lnTo>
                  <a:pt x="517" y="5684"/>
                </a:lnTo>
                <a:close/>
                <a:moveTo>
                  <a:pt x="1551" y="5684"/>
                </a:moveTo>
                <a:lnTo>
                  <a:pt x="2066" y="5684"/>
                </a:lnTo>
                <a:lnTo>
                  <a:pt x="2066" y="5167"/>
                </a:lnTo>
                <a:lnTo>
                  <a:pt x="1551" y="5167"/>
                </a:lnTo>
                <a:lnTo>
                  <a:pt x="1551" y="5684"/>
                </a:lnTo>
                <a:close/>
                <a:moveTo>
                  <a:pt x="2066" y="5684"/>
                </a:moveTo>
                <a:lnTo>
                  <a:pt x="2583" y="5684"/>
                </a:lnTo>
                <a:lnTo>
                  <a:pt x="2583" y="5167"/>
                </a:lnTo>
                <a:lnTo>
                  <a:pt x="2066" y="5167"/>
                </a:lnTo>
                <a:lnTo>
                  <a:pt x="2066" y="5684"/>
                </a:lnTo>
                <a:close/>
                <a:moveTo>
                  <a:pt x="3100" y="5684"/>
                </a:moveTo>
                <a:lnTo>
                  <a:pt x="3617" y="5684"/>
                </a:lnTo>
                <a:lnTo>
                  <a:pt x="3617" y="5167"/>
                </a:lnTo>
                <a:lnTo>
                  <a:pt x="3100" y="5167"/>
                </a:lnTo>
                <a:lnTo>
                  <a:pt x="3100" y="5684"/>
                </a:lnTo>
                <a:close/>
                <a:moveTo>
                  <a:pt x="3617" y="5684"/>
                </a:moveTo>
                <a:lnTo>
                  <a:pt x="4134" y="5684"/>
                </a:lnTo>
                <a:lnTo>
                  <a:pt x="4134" y="5167"/>
                </a:lnTo>
                <a:lnTo>
                  <a:pt x="3617" y="5167"/>
                </a:lnTo>
                <a:lnTo>
                  <a:pt x="3617" y="5684"/>
                </a:lnTo>
                <a:close/>
                <a:moveTo>
                  <a:pt x="4134" y="5684"/>
                </a:moveTo>
                <a:lnTo>
                  <a:pt x="4651" y="5684"/>
                </a:lnTo>
                <a:lnTo>
                  <a:pt x="4651" y="5167"/>
                </a:lnTo>
                <a:lnTo>
                  <a:pt x="4134" y="5167"/>
                </a:lnTo>
                <a:lnTo>
                  <a:pt x="4134" y="5684"/>
                </a:lnTo>
                <a:close/>
                <a:moveTo>
                  <a:pt x="4651" y="5684"/>
                </a:moveTo>
                <a:lnTo>
                  <a:pt x="5167" y="5684"/>
                </a:lnTo>
                <a:lnTo>
                  <a:pt x="5167" y="5167"/>
                </a:lnTo>
                <a:lnTo>
                  <a:pt x="4651" y="5167"/>
                </a:lnTo>
                <a:lnTo>
                  <a:pt x="4651" y="5684"/>
                </a:lnTo>
                <a:close/>
                <a:moveTo>
                  <a:pt x="5684" y="5684"/>
                </a:moveTo>
                <a:lnTo>
                  <a:pt x="6201" y="5684"/>
                </a:lnTo>
                <a:lnTo>
                  <a:pt x="6201" y="5167"/>
                </a:lnTo>
                <a:lnTo>
                  <a:pt x="5684" y="5167"/>
                </a:lnTo>
                <a:lnTo>
                  <a:pt x="5684" y="5684"/>
                </a:lnTo>
                <a:close/>
                <a:moveTo>
                  <a:pt x="8784" y="5684"/>
                </a:moveTo>
                <a:lnTo>
                  <a:pt x="9301" y="5684"/>
                </a:lnTo>
                <a:lnTo>
                  <a:pt x="9301" y="5167"/>
                </a:lnTo>
                <a:lnTo>
                  <a:pt x="8784" y="5167"/>
                </a:lnTo>
                <a:lnTo>
                  <a:pt x="8784" y="5684"/>
                </a:lnTo>
                <a:close/>
                <a:moveTo>
                  <a:pt x="9818" y="5684"/>
                </a:moveTo>
                <a:lnTo>
                  <a:pt x="10335" y="5684"/>
                </a:lnTo>
                <a:lnTo>
                  <a:pt x="10335" y="5167"/>
                </a:lnTo>
                <a:lnTo>
                  <a:pt x="9818" y="5167"/>
                </a:lnTo>
                <a:lnTo>
                  <a:pt x="9818" y="5684"/>
                </a:lnTo>
                <a:close/>
                <a:moveTo>
                  <a:pt x="10335" y="5684"/>
                </a:moveTo>
                <a:lnTo>
                  <a:pt x="10851" y="5684"/>
                </a:lnTo>
                <a:lnTo>
                  <a:pt x="10851" y="5167"/>
                </a:lnTo>
                <a:lnTo>
                  <a:pt x="10335" y="5167"/>
                </a:lnTo>
                <a:lnTo>
                  <a:pt x="10335" y="5684"/>
                </a:lnTo>
                <a:close/>
                <a:moveTo>
                  <a:pt x="10851" y="5684"/>
                </a:moveTo>
                <a:lnTo>
                  <a:pt x="11368" y="5684"/>
                </a:lnTo>
                <a:lnTo>
                  <a:pt x="11368" y="5167"/>
                </a:lnTo>
                <a:lnTo>
                  <a:pt x="10851" y="5167"/>
                </a:lnTo>
                <a:lnTo>
                  <a:pt x="10851" y="5684"/>
                </a:lnTo>
                <a:close/>
                <a:moveTo>
                  <a:pt x="11368" y="5684"/>
                </a:moveTo>
                <a:lnTo>
                  <a:pt x="11885" y="5684"/>
                </a:lnTo>
                <a:lnTo>
                  <a:pt x="11885" y="5167"/>
                </a:lnTo>
                <a:lnTo>
                  <a:pt x="11368" y="5167"/>
                </a:lnTo>
                <a:lnTo>
                  <a:pt x="11368" y="5684"/>
                </a:lnTo>
                <a:close/>
                <a:moveTo>
                  <a:pt x="12401" y="5684"/>
                </a:moveTo>
                <a:lnTo>
                  <a:pt x="12918" y="5684"/>
                </a:lnTo>
                <a:lnTo>
                  <a:pt x="12918" y="5167"/>
                </a:lnTo>
                <a:lnTo>
                  <a:pt x="12401" y="5167"/>
                </a:lnTo>
                <a:lnTo>
                  <a:pt x="12401" y="5684"/>
                </a:lnTo>
                <a:close/>
                <a:moveTo>
                  <a:pt x="13952" y="5684"/>
                </a:moveTo>
                <a:lnTo>
                  <a:pt x="14469" y="5684"/>
                </a:lnTo>
                <a:lnTo>
                  <a:pt x="14469" y="5167"/>
                </a:lnTo>
                <a:lnTo>
                  <a:pt x="13952" y="5167"/>
                </a:lnTo>
                <a:lnTo>
                  <a:pt x="13952" y="5684"/>
                </a:lnTo>
                <a:close/>
                <a:moveTo>
                  <a:pt x="14469" y="5684"/>
                </a:moveTo>
                <a:lnTo>
                  <a:pt x="14986" y="5684"/>
                </a:lnTo>
                <a:lnTo>
                  <a:pt x="14986" y="5167"/>
                </a:lnTo>
                <a:lnTo>
                  <a:pt x="14469" y="5167"/>
                </a:lnTo>
                <a:lnTo>
                  <a:pt x="14469" y="5684"/>
                </a:lnTo>
                <a:close/>
                <a:moveTo>
                  <a:pt x="15501" y="5684"/>
                </a:moveTo>
                <a:lnTo>
                  <a:pt x="16018" y="5684"/>
                </a:lnTo>
                <a:lnTo>
                  <a:pt x="16018" y="5167"/>
                </a:lnTo>
                <a:lnTo>
                  <a:pt x="15501" y="5167"/>
                </a:lnTo>
                <a:lnTo>
                  <a:pt x="15501" y="5684"/>
                </a:lnTo>
                <a:close/>
                <a:moveTo>
                  <a:pt x="16535" y="5684"/>
                </a:moveTo>
                <a:lnTo>
                  <a:pt x="17052" y="5684"/>
                </a:lnTo>
                <a:lnTo>
                  <a:pt x="17052" y="5167"/>
                </a:lnTo>
                <a:lnTo>
                  <a:pt x="16535" y="5167"/>
                </a:lnTo>
                <a:lnTo>
                  <a:pt x="16535" y="5684"/>
                </a:lnTo>
                <a:close/>
                <a:moveTo>
                  <a:pt x="517" y="6201"/>
                </a:moveTo>
                <a:lnTo>
                  <a:pt x="1034" y="6201"/>
                </a:lnTo>
                <a:lnTo>
                  <a:pt x="1034" y="5684"/>
                </a:lnTo>
                <a:lnTo>
                  <a:pt x="517" y="5684"/>
                </a:lnTo>
                <a:lnTo>
                  <a:pt x="517" y="6201"/>
                </a:lnTo>
                <a:close/>
                <a:moveTo>
                  <a:pt x="1034" y="6201"/>
                </a:moveTo>
                <a:lnTo>
                  <a:pt x="1551" y="6201"/>
                </a:lnTo>
                <a:lnTo>
                  <a:pt x="1551" y="5684"/>
                </a:lnTo>
                <a:lnTo>
                  <a:pt x="1034" y="5684"/>
                </a:lnTo>
                <a:lnTo>
                  <a:pt x="1034" y="6201"/>
                </a:lnTo>
                <a:close/>
                <a:moveTo>
                  <a:pt x="1551" y="6201"/>
                </a:moveTo>
                <a:lnTo>
                  <a:pt x="2066" y="6201"/>
                </a:lnTo>
                <a:lnTo>
                  <a:pt x="2066" y="5684"/>
                </a:lnTo>
                <a:lnTo>
                  <a:pt x="1551" y="5684"/>
                </a:lnTo>
                <a:lnTo>
                  <a:pt x="1551" y="6201"/>
                </a:lnTo>
                <a:close/>
                <a:moveTo>
                  <a:pt x="2583" y="6201"/>
                </a:moveTo>
                <a:lnTo>
                  <a:pt x="3100" y="6201"/>
                </a:lnTo>
                <a:lnTo>
                  <a:pt x="3100" y="5684"/>
                </a:lnTo>
                <a:lnTo>
                  <a:pt x="2583" y="5684"/>
                </a:lnTo>
                <a:lnTo>
                  <a:pt x="2583" y="6201"/>
                </a:lnTo>
                <a:close/>
                <a:moveTo>
                  <a:pt x="3617" y="6201"/>
                </a:moveTo>
                <a:lnTo>
                  <a:pt x="4134" y="6201"/>
                </a:lnTo>
                <a:lnTo>
                  <a:pt x="4134" y="5684"/>
                </a:lnTo>
                <a:lnTo>
                  <a:pt x="3617" y="5684"/>
                </a:lnTo>
                <a:lnTo>
                  <a:pt x="3617" y="6201"/>
                </a:lnTo>
                <a:close/>
                <a:moveTo>
                  <a:pt x="4134" y="6201"/>
                </a:moveTo>
                <a:lnTo>
                  <a:pt x="4651" y="6201"/>
                </a:lnTo>
                <a:lnTo>
                  <a:pt x="4651" y="5684"/>
                </a:lnTo>
                <a:lnTo>
                  <a:pt x="4134" y="5684"/>
                </a:lnTo>
                <a:lnTo>
                  <a:pt x="4134" y="6201"/>
                </a:lnTo>
                <a:close/>
                <a:moveTo>
                  <a:pt x="4651" y="6201"/>
                </a:moveTo>
                <a:lnTo>
                  <a:pt x="5167" y="6201"/>
                </a:lnTo>
                <a:lnTo>
                  <a:pt x="5167" y="5684"/>
                </a:lnTo>
                <a:lnTo>
                  <a:pt x="4651" y="5684"/>
                </a:lnTo>
                <a:lnTo>
                  <a:pt x="4651" y="6201"/>
                </a:lnTo>
                <a:close/>
                <a:moveTo>
                  <a:pt x="5167" y="6201"/>
                </a:moveTo>
                <a:lnTo>
                  <a:pt x="5684" y="6201"/>
                </a:lnTo>
                <a:lnTo>
                  <a:pt x="5684" y="5684"/>
                </a:lnTo>
                <a:lnTo>
                  <a:pt x="5167" y="5684"/>
                </a:lnTo>
                <a:lnTo>
                  <a:pt x="5167" y="6201"/>
                </a:lnTo>
                <a:close/>
                <a:moveTo>
                  <a:pt x="5684" y="6201"/>
                </a:moveTo>
                <a:lnTo>
                  <a:pt x="6201" y="6201"/>
                </a:lnTo>
                <a:lnTo>
                  <a:pt x="6201" y="5684"/>
                </a:lnTo>
                <a:lnTo>
                  <a:pt x="5684" y="5684"/>
                </a:lnTo>
                <a:lnTo>
                  <a:pt x="5684" y="6201"/>
                </a:lnTo>
                <a:close/>
                <a:moveTo>
                  <a:pt x="6201" y="6201"/>
                </a:moveTo>
                <a:lnTo>
                  <a:pt x="6717" y="6201"/>
                </a:lnTo>
                <a:lnTo>
                  <a:pt x="6717" y="5684"/>
                </a:lnTo>
                <a:lnTo>
                  <a:pt x="6201" y="5684"/>
                </a:lnTo>
                <a:lnTo>
                  <a:pt x="6201" y="6201"/>
                </a:lnTo>
                <a:close/>
                <a:moveTo>
                  <a:pt x="7234" y="6201"/>
                </a:moveTo>
                <a:lnTo>
                  <a:pt x="7751" y="6201"/>
                </a:lnTo>
                <a:lnTo>
                  <a:pt x="7751" y="5684"/>
                </a:lnTo>
                <a:lnTo>
                  <a:pt x="7234" y="5684"/>
                </a:lnTo>
                <a:lnTo>
                  <a:pt x="7234" y="6201"/>
                </a:lnTo>
                <a:close/>
                <a:moveTo>
                  <a:pt x="8268" y="6201"/>
                </a:moveTo>
                <a:lnTo>
                  <a:pt x="8784" y="6201"/>
                </a:lnTo>
                <a:lnTo>
                  <a:pt x="8784" y="5684"/>
                </a:lnTo>
                <a:lnTo>
                  <a:pt x="8268" y="5684"/>
                </a:lnTo>
                <a:lnTo>
                  <a:pt x="8268" y="6201"/>
                </a:lnTo>
                <a:close/>
                <a:moveTo>
                  <a:pt x="8784" y="6201"/>
                </a:moveTo>
                <a:lnTo>
                  <a:pt x="9301" y="6201"/>
                </a:lnTo>
                <a:lnTo>
                  <a:pt x="9301" y="5684"/>
                </a:lnTo>
                <a:lnTo>
                  <a:pt x="8784" y="5684"/>
                </a:lnTo>
                <a:lnTo>
                  <a:pt x="8784" y="6201"/>
                </a:lnTo>
                <a:close/>
                <a:moveTo>
                  <a:pt x="10851" y="6201"/>
                </a:moveTo>
                <a:lnTo>
                  <a:pt x="11368" y="6201"/>
                </a:lnTo>
                <a:lnTo>
                  <a:pt x="11368" y="5684"/>
                </a:lnTo>
                <a:lnTo>
                  <a:pt x="10851" y="5684"/>
                </a:lnTo>
                <a:lnTo>
                  <a:pt x="10851" y="6201"/>
                </a:lnTo>
                <a:close/>
                <a:moveTo>
                  <a:pt x="11368" y="6201"/>
                </a:moveTo>
                <a:lnTo>
                  <a:pt x="11885" y="6201"/>
                </a:lnTo>
                <a:lnTo>
                  <a:pt x="11885" y="5684"/>
                </a:lnTo>
                <a:lnTo>
                  <a:pt x="11368" y="5684"/>
                </a:lnTo>
                <a:lnTo>
                  <a:pt x="11368" y="6201"/>
                </a:lnTo>
                <a:close/>
                <a:moveTo>
                  <a:pt x="11885" y="6201"/>
                </a:moveTo>
                <a:lnTo>
                  <a:pt x="12401" y="6201"/>
                </a:lnTo>
                <a:lnTo>
                  <a:pt x="12401" y="5684"/>
                </a:lnTo>
                <a:lnTo>
                  <a:pt x="11885" y="5684"/>
                </a:lnTo>
                <a:lnTo>
                  <a:pt x="11885" y="6201"/>
                </a:lnTo>
                <a:close/>
                <a:moveTo>
                  <a:pt x="12401" y="6201"/>
                </a:moveTo>
                <a:lnTo>
                  <a:pt x="12918" y="6201"/>
                </a:lnTo>
                <a:lnTo>
                  <a:pt x="12918" y="5684"/>
                </a:lnTo>
                <a:lnTo>
                  <a:pt x="12401" y="5684"/>
                </a:lnTo>
                <a:lnTo>
                  <a:pt x="12401" y="6201"/>
                </a:lnTo>
                <a:close/>
                <a:moveTo>
                  <a:pt x="14469" y="6201"/>
                </a:moveTo>
                <a:lnTo>
                  <a:pt x="14986" y="6201"/>
                </a:lnTo>
                <a:lnTo>
                  <a:pt x="14986" y="5684"/>
                </a:lnTo>
                <a:lnTo>
                  <a:pt x="14469" y="5684"/>
                </a:lnTo>
                <a:lnTo>
                  <a:pt x="14469" y="6201"/>
                </a:lnTo>
                <a:close/>
                <a:moveTo>
                  <a:pt x="14986" y="6201"/>
                </a:moveTo>
                <a:lnTo>
                  <a:pt x="15501" y="6201"/>
                </a:lnTo>
                <a:lnTo>
                  <a:pt x="15501" y="5684"/>
                </a:lnTo>
                <a:lnTo>
                  <a:pt x="14986" y="5684"/>
                </a:lnTo>
                <a:lnTo>
                  <a:pt x="14986" y="6201"/>
                </a:lnTo>
                <a:close/>
                <a:moveTo>
                  <a:pt x="0" y="6717"/>
                </a:moveTo>
                <a:lnTo>
                  <a:pt x="517" y="6717"/>
                </a:lnTo>
                <a:lnTo>
                  <a:pt x="517" y="6201"/>
                </a:lnTo>
                <a:lnTo>
                  <a:pt x="0" y="6201"/>
                </a:lnTo>
                <a:lnTo>
                  <a:pt x="0" y="6717"/>
                </a:lnTo>
                <a:close/>
                <a:moveTo>
                  <a:pt x="1551" y="6717"/>
                </a:moveTo>
                <a:lnTo>
                  <a:pt x="2066" y="6717"/>
                </a:lnTo>
                <a:lnTo>
                  <a:pt x="2066" y="6201"/>
                </a:lnTo>
                <a:lnTo>
                  <a:pt x="1551" y="6201"/>
                </a:lnTo>
                <a:lnTo>
                  <a:pt x="1551" y="6717"/>
                </a:lnTo>
                <a:close/>
                <a:moveTo>
                  <a:pt x="2066" y="6717"/>
                </a:moveTo>
                <a:lnTo>
                  <a:pt x="2583" y="6717"/>
                </a:lnTo>
                <a:lnTo>
                  <a:pt x="2583" y="6201"/>
                </a:lnTo>
                <a:lnTo>
                  <a:pt x="2066" y="6201"/>
                </a:lnTo>
                <a:lnTo>
                  <a:pt x="2066" y="6717"/>
                </a:lnTo>
                <a:close/>
                <a:moveTo>
                  <a:pt x="2583" y="6717"/>
                </a:moveTo>
                <a:lnTo>
                  <a:pt x="3100" y="6717"/>
                </a:lnTo>
                <a:lnTo>
                  <a:pt x="3100" y="6201"/>
                </a:lnTo>
                <a:lnTo>
                  <a:pt x="2583" y="6201"/>
                </a:lnTo>
                <a:lnTo>
                  <a:pt x="2583" y="6717"/>
                </a:lnTo>
                <a:close/>
                <a:moveTo>
                  <a:pt x="3100" y="6717"/>
                </a:moveTo>
                <a:lnTo>
                  <a:pt x="3617" y="6717"/>
                </a:lnTo>
                <a:lnTo>
                  <a:pt x="3617" y="6201"/>
                </a:lnTo>
                <a:lnTo>
                  <a:pt x="3100" y="6201"/>
                </a:lnTo>
                <a:lnTo>
                  <a:pt x="3100" y="6717"/>
                </a:lnTo>
                <a:close/>
                <a:moveTo>
                  <a:pt x="3617" y="6717"/>
                </a:moveTo>
                <a:lnTo>
                  <a:pt x="4134" y="6717"/>
                </a:lnTo>
                <a:lnTo>
                  <a:pt x="4134" y="6201"/>
                </a:lnTo>
                <a:lnTo>
                  <a:pt x="3617" y="6201"/>
                </a:lnTo>
                <a:lnTo>
                  <a:pt x="3617" y="6717"/>
                </a:lnTo>
                <a:close/>
                <a:moveTo>
                  <a:pt x="4134" y="6717"/>
                </a:moveTo>
                <a:lnTo>
                  <a:pt x="4651" y="6717"/>
                </a:lnTo>
                <a:lnTo>
                  <a:pt x="4651" y="6201"/>
                </a:lnTo>
                <a:lnTo>
                  <a:pt x="4134" y="6201"/>
                </a:lnTo>
                <a:lnTo>
                  <a:pt x="4134" y="6717"/>
                </a:lnTo>
                <a:close/>
                <a:moveTo>
                  <a:pt x="4651" y="6717"/>
                </a:moveTo>
                <a:lnTo>
                  <a:pt x="5167" y="6717"/>
                </a:lnTo>
                <a:lnTo>
                  <a:pt x="5167" y="6201"/>
                </a:lnTo>
                <a:lnTo>
                  <a:pt x="4651" y="6201"/>
                </a:lnTo>
                <a:lnTo>
                  <a:pt x="4651" y="6717"/>
                </a:lnTo>
                <a:close/>
                <a:moveTo>
                  <a:pt x="5167" y="6717"/>
                </a:moveTo>
                <a:lnTo>
                  <a:pt x="5684" y="6717"/>
                </a:lnTo>
                <a:lnTo>
                  <a:pt x="5684" y="6201"/>
                </a:lnTo>
                <a:lnTo>
                  <a:pt x="5167" y="6201"/>
                </a:lnTo>
                <a:lnTo>
                  <a:pt x="5167" y="6717"/>
                </a:lnTo>
                <a:close/>
                <a:moveTo>
                  <a:pt x="6201" y="6717"/>
                </a:moveTo>
                <a:lnTo>
                  <a:pt x="6717" y="6717"/>
                </a:lnTo>
                <a:lnTo>
                  <a:pt x="6717" y="6201"/>
                </a:lnTo>
                <a:lnTo>
                  <a:pt x="6201" y="6201"/>
                </a:lnTo>
                <a:lnTo>
                  <a:pt x="6201" y="6717"/>
                </a:lnTo>
                <a:close/>
                <a:moveTo>
                  <a:pt x="9818" y="6717"/>
                </a:moveTo>
                <a:lnTo>
                  <a:pt x="10335" y="6717"/>
                </a:lnTo>
                <a:lnTo>
                  <a:pt x="10335" y="6201"/>
                </a:lnTo>
                <a:lnTo>
                  <a:pt x="9818" y="6201"/>
                </a:lnTo>
                <a:lnTo>
                  <a:pt x="9818" y="6717"/>
                </a:lnTo>
                <a:close/>
                <a:moveTo>
                  <a:pt x="10335" y="6717"/>
                </a:moveTo>
                <a:lnTo>
                  <a:pt x="10851" y="6717"/>
                </a:lnTo>
                <a:lnTo>
                  <a:pt x="10851" y="6201"/>
                </a:lnTo>
                <a:lnTo>
                  <a:pt x="10335" y="6201"/>
                </a:lnTo>
                <a:lnTo>
                  <a:pt x="10335" y="6717"/>
                </a:lnTo>
                <a:close/>
                <a:moveTo>
                  <a:pt x="10851" y="6717"/>
                </a:moveTo>
                <a:lnTo>
                  <a:pt x="11368" y="6717"/>
                </a:lnTo>
                <a:lnTo>
                  <a:pt x="11368" y="6201"/>
                </a:lnTo>
                <a:lnTo>
                  <a:pt x="10851" y="6201"/>
                </a:lnTo>
                <a:lnTo>
                  <a:pt x="10851" y="6717"/>
                </a:lnTo>
                <a:close/>
                <a:moveTo>
                  <a:pt x="11885" y="6717"/>
                </a:moveTo>
                <a:lnTo>
                  <a:pt x="12401" y="6717"/>
                </a:lnTo>
                <a:lnTo>
                  <a:pt x="12401" y="6201"/>
                </a:lnTo>
                <a:lnTo>
                  <a:pt x="11885" y="6201"/>
                </a:lnTo>
                <a:lnTo>
                  <a:pt x="11885" y="6717"/>
                </a:lnTo>
                <a:close/>
                <a:moveTo>
                  <a:pt x="12401" y="6717"/>
                </a:moveTo>
                <a:lnTo>
                  <a:pt x="12918" y="6717"/>
                </a:lnTo>
                <a:lnTo>
                  <a:pt x="12918" y="6201"/>
                </a:lnTo>
                <a:lnTo>
                  <a:pt x="12401" y="6201"/>
                </a:lnTo>
                <a:lnTo>
                  <a:pt x="12401" y="6717"/>
                </a:lnTo>
                <a:close/>
                <a:moveTo>
                  <a:pt x="12918" y="6717"/>
                </a:moveTo>
                <a:lnTo>
                  <a:pt x="13435" y="6717"/>
                </a:lnTo>
                <a:lnTo>
                  <a:pt x="13435" y="6201"/>
                </a:lnTo>
                <a:lnTo>
                  <a:pt x="12918" y="6201"/>
                </a:lnTo>
                <a:lnTo>
                  <a:pt x="12918" y="6717"/>
                </a:lnTo>
                <a:close/>
                <a:moveTo>
                  <a:pt x="13435" y="6717"/>
                </a:moveTo>
                <a:lnTo>
                  <a:pt x="13952" y="6717"/>
                </a:lnTo>
                <a:lnTo>
                  <a:pt x="13952" y="6201"/>
                </a:lnTo>
                <a:lnTo>
                  <a:pt x="13435" y="6201"/>
                </a:lnTo>
                <a:lnTo>
                  <a:pt x="13435" y="6717"/>
                </a:lnTo>
                <a:close/>
                <a:moveTo>
                  <a:pt x="14986" y="6717"/>
                </a:moveTo>
                <a:lnTo>
                  <a:pt x="15501" y="6717"/>
                </a:lnTo>
                <a:lnTo>
                  <a:pt x="15501" y="6201"/>
                </a:lnTo>
                <a:lnTo>
                  <a:pt x="14986" y="6201"/>
                </a:lnTo>
                <a:lnTo>
                  <a:pt x="14986" y="6717"/>
                </a:lnTo>
                <a:close/>
                <a:moveTo>
                  <a:pt x="16018" y="6717"/>
                </a:moveTo>
                <a:lnTo>
                  <a:pt x="16535" y="6717"/>
                </a:lnTo>
                <a:lnTo>
                  <a:pt x="16535" y="6201"/>
                </a:lnTo>
                <a:lnTo>
                  <a:pt x="16018" y="6201"/>
                </a:lnTo>
                <a:lnTo>
                  <a:pt x="16018" y="6717"/>
                </a:lnTo>
                <a:close/>
                <a:moveTo>
                  <a:pt x="517" y="7234"/>
                </a:moveTo>
                <a:lnTo>
                  <a:pt x="1034" y="7234"/>
                </a:lnTo>
                <a:lnTo>
                  <a:pt x="1034" y="6717"/>
                </a:lnTo>
                <a:lnTo>
                  <a:pt x="517" y="6717"/>
                </a:lnTo>
                <a:lnTo>
                  <a:pt x="517" y="7234"/>
                </a:lnTo>
                <a:close/>
                <a:moveTo>
                  <a:pt x="1034" y="7234"/>
                </a:moveTo>
                <a:lnTo>
                  <a:pt x="1551" y="7234"/>
                </a:lnTo>
                <a:lnTo>
                  <a:pt x="1551" y="6717"/>
                </a:lnTo>
                <a:lnTo>
                  <a:pt x="1034" y="6717"/>
                </a:lnTo>
                <a:lnTo>
                  <a:pt x="1034" y="7234"/>
                </a:lnTo>
                <a:close/>
                <a:moveTo>
                  <a:pt x="4134" y="7234"/>
                </a:moveTo>
                <a:lnTo>
                  <a:pt x="4651" y="7234"/>
                </a:lnTo>
                <a:lnTo>
                  <a:pt x="4651" y="6717"/>
                </a:lnTo>
                <a:lnTo>
                  <a:pt x="4134" y="6717"/>
                </a:lnTo>
                <a:lnTo>
                  <a:pt x="4134" y="7234"/>
                </a:lnTo>
                <a:close/>
                <a:moveTo>
                  <a:pt x="4651" y="7234"/>
                </a:moveTo>
                <a:lnTo>
                  <a:pt x="5167" y="7234"/>
                </a:lnTo>
                <a:lnTo>
                  <a:pt x="5167" y="6717"/>
                </a:lnTo>
                <a:lnTo>
                  <a:pt x="4651" y="6717"/>
                </a:lnTo>
                <a:lnTo>
                  <a:pt x="4651" y="7234"/>
                </a:lnTo>
                <a:close/>
                <a:moveTo>
                  <a:pt x="5684" y="7234"/>
                </a:moveTo>
                <a:lnTo>
                  <a:pt x="6201" y="7234"/>
                </a:lnTo>
                <a:lnTo>
                  <a:pt x="6201" y="6717"/>
                </a:lnTo>
                <a:lnTo>
                  <a:pt x="5684" y="6717"/>
                </a:lnTo>
                <a:lnTo>
                  <a:pt x="5684" y="7234"/>
                </a:lnTo>
                <a:close/>
                <a:moveTo>
                  <a:pt x="6717" y="7234"/>
                </a:moveTo>
                <a:lnTo>
                  <a:pt x="7234" y="7234"/>
                </a:lnTo>
                <a:lnTo>
                  <a:pt x="7234" y="6717"/>
                </a:lnTo>
                <a:lnTo>
                  <a:pt x="6717" y="6717"/>
                </a:lnTo>
                <a:lnTo>
                  <a:pt x="6717" y="7234"/>
                </a:lnTo>
                <a:close/>
                <a:moveTo>
                  <a:pt x="7751" y="7234"/>
                </a:moveTo>
                <a:lnTo>
                  <a:pt x="8268" y="7234"/>
                </a:lnTo>
                <a:lnTo>
                  <a:pt x="8268" y="6717"/>
                </a:lnTo>
                <a:lnTo>
                  <a:pt x="7751" y="6717"/>
                </a:lnTo>
                <a:lnTo>
                  <a:pt x="7751" y="7234"/>
                </a:lnTo>
                <a:close/>
                <a:moveTo>
                  <a:pt x="8268" y="7234"/>
                </a:moveTo>
                <a:lnTo>
                  <a:pt x="8784" y="7234"/>
                </a:lnTo>
                <a:lnTo>
                  <a:pt x="8784" y="6717"/>
                </a:lnTo>
                <a:lnTo>
                  <a:pt x="8268" y="6717"/>
                </a:lnTo>
                <a:lnTo>
                  <a:pt x="8268" y="7234"/>
                </a:lnTo>
                <a:close/>
                <a:moveTo>
                  <a:pt x="10851" y="7234"/>
                </a:moveTo>
                <a:lnTo>
                  <a:pt x="11368" y="7234"/>
                </a:lnTo>
                <a:lnTo>
                  <a:pt x="11368" y="6717"/>
                </a:lnTo>
                <a:lnTo>
                  <a:pt x="10851" y="6717"/>
                </a:lnTo>
                <a:lnTo>
                  <a:pt x="10851" y="7234"/>
                </a:lnTo>
                <a:close/>
                <a:moveTo>
                  <a:pt x="11368" y="7234"/>
                </a:moveTo>
                <a:lnTo>
                  <a:pt x="11885" y="7234"/>
                </a:lnTo>
                <a:lnTo>
                  <a:pt x="11885" y="6717"/>
                </a:lnTo>
                <a:lnTo>
                  <a:pt x="11368" y="6717"/>
                </a:lnTo>
                <a:lnTo>
                  <a:pt x="11368" y="7234"/>
                </a:lnTo>
                <a:close/>
                <a:moveTo>
                  <a:pt x="12401" y="7234"/>
                </a:moveTo>
                <a:lnTo>
                  <a:pt x="12918" y="7234"/>
                </a:lnTo>
                <a:lnTo>
                  <a:pt x="12918" y="6717"/>
                </a:lnTo>
                <a:lnTo>
                  <a:pt x="12401" y="6717"/>
                </a:lnTo>
                <a:lnTo>
                  <a:pt x="12401" y="7234"/>
                </a:lnTo>
                <a:close/>
                <a:moveTo>
                  <a:pt x="12918" y="7234"/>
                </a:moveTo>
                <a:lnTo>
                  <a:pt x="13435" y="7234"/>
                </a:lnTo>
                <a:lnTo>
                  <a:pt x="13435" y="6717"/>
                </a:lnTo>
                <a:lnTo>
                  <a:pt x="12918" y="6717"/>
                </a:lnTo>
                <a:lnTo>
                  <a:pt x="12918" y="7234"/>
                </a:lnTo>
                <a:close/>
                <a:moveTo>
                  <a:pt x="13435" y="7234"/>
                </a:moveTo>
                <a:lnTo>
                  <a:pt x="13952" y="7234"/>
                </a:lnTo>
                <a:lnTo>
                  <a:pt x="13952" y="6717"/>
                </a:lnTo>
                <a:lnTo>
                  <a:pt x="13435" y="6717"/>
                </a:lnTo>
                <a:lnTo>
                  <a:pt x="13435" y="7234"/>
                </a:lnTo>
                <a:close/>
                <a:moveTo>
                  <a:pt x="14469" y="7234"/>
                </a:moveTo>
                <a:lnTo>
                  <a:pt x="14986" y="7234"/>
                </a:lnTo>
                <a:lnTo>
                  <a:pt x="14986" y="6717"/>
                </a:lnTo>
                <a:lnTo>
                  <a:pt x="14469" y="6717"/>
                </a:lnTo>
                <a:lnTo>
                  <a:pt x="14469" y="7234"/>
                </a:lnTo>
                <a:close/>
                <a:moveTo>
                  <a:pt x="14986" y="7234"/>
                </a:moveTo>
                <a:lnTo>
                  <a:pt x="15501" y="7234"/>
                </a:lnTo>
                <a:lnTo>
                  <a:pt x="15501" y="6717"/>
                </a:lnTo>
                <a:lnTo>
                  <a:pt x="14986" y="6717"/>
                </a:lnTo>
                <a:lnTo>
                  <a:pt x="14986" y="7234"/>
                </a:lnTo>
                <a:close/>
                <a:moveTo>
                  <a:pt x="15501" y="7234"/>
                </a:moveTo>
                <a:lnTo>
                  <a:pt x="16018" y="7234"/>
                </a:lnTo>
                <a:lnTo>
                  <a:pt x="16018" y="6717"/>
                </a:lnTo>
                <a:lnTo>
                  <a:pt x="15501" y="6717"/>
                </a:lnTo>
                <a:lnTo>
                  <a:pt x="15501" y="7234"/>
                </a:lnTo>
                <a:close/>
                <a:moveTo>
                  <a:pt x="16018" y="7234"/>
                </a:moveTo>
                <a:lnTo>
                  <a:pt x="16535" y="7234"/>
                </a:lnTo>
                <a:lnTo>
                  <a:pt x="16535" y="6717"/>
                </a:lnTo>
                <a:lnTo>
                  <a:pt x="16018" y="6717"/>
                </a:lnTo>
                <a:lnTo>
                  <a:pt x="16018" y="7234"/>
                </a:lnTo>
                <a:close/>
                <a:moveTo>
                  <a:pt x="16535" y="7234"/>
                </a:moveTo>
                <a:lnTo>
                  <a:pt x="17052" y="7234"/>
                </a:lnTo>
                <a:lnTo>
                  <a:pt x="17052" y="6717"/>
                </a:lnTo>
                <a:lnTo>
                  <a:pt x="16535" y="6717"/>
                </a:lnTo>
                <a:lnTo>
                  <a:pt x="16535" y="7234"/>
                </a:lnTo>
                <a:close/>
                <a:moveTo>
                  <a:pt x="0" y="7751"/>
                </a:moveTo>
                <a:lnTo>
                  <a:pt x="517" y="7751"/>
                </a:lnTo>
                <a:lnTo>
                  <a:pt x="517" y="7234"/>
                </a:lnTo>
                <a:lnTo>
                  <a:pt x="0" y="7234"/>
                </a:lnTo>
                <a:lnTo>
                  <a:pt x="0" y="7751"/>
                </a:lnTo>
                <a:close/>
                <a:moveTo>
                  <a:pt x="1551" y="7751"/>
                </a:moveTo>
                <a:lnTo>
                  <a:pt x="2066" y="7751"/>
                </a:lnTo>
                <a:lnTo>
                  <a:pt x="2066" y="7234"/>
                </a:lnTo>
                <a:lnTo>
                  <a:pt x="1551" y="7234"/>
                </a:lnTo>
                <a:lnTo>
                  <a:pt x="1551" y="7751"/>
                </a:lnTo>
                <a:close/>
                <a:moveTo>
                  <a:pt x="2583" y="7751"/>
                </a:moveTo>
                <a:lnTo>
                  <a:pt x="3100" y="7751"/>
                </a:lnTo>
                <a:lnTo>
                  <a:pt x="3100" y="7234"/>
                </a:lnTo>
                <a:lnTo>
                  <a:pt x="2583" y="7234"/>
                </a:lnTo>
                <a:lnTo>
                  <a:pt x="2583" y="7751"/>
                </a:lnTo>
                <a:close/>
                <a:moveTo>
                  <a:pt x="3100" y="7751"/>
                </a:moveTo>
                <a:lnTo>
                  <a:pt x="3617" y="7751"/>
                </a:lnTo>
                <a:lnTo>
                  <a:pt x="3617" y="7234"/>
                </a:lnTo>
                <a:lnTo>
                  <a:pt x="3100" y="7234"/>
                </a:lnTo>
                <a:lnTo>
                  <a:pt x="3100" y="7751"/>
                </a:lnTo>
                <a:close/>
                <a:moveTo>
                  <a:pt x="4651" y="7751"/>
                </a:moveTo>
                <a:lnTo>
                  <a:pt x="5167" y="7751"/>
                </a:lnTo>
                <a:lnTo>
                  <a:pt x="5167" y="7234"/>
                </a:lnTo>
                <a:lnTo>
                  <a:pt x="4651" y="7234"/>
                </a:lnTo>
                <a:lnTo>
                  <a:pt x="4651" y="7751"/>
                </a:lnTo>
                <a:close/>
                <a:moveTo>
                  <a:pt x="5167" y="7751"/>
                </a:moveTo>
                <a:lnTo>
                  <a:pt x="5684" y="7751"/>
                </a:lnTo>
                <a:lnTo>
                  <a:pt x="5684" y="7234"/>
                </a:lnTo>
                <a:lnTo>
                  <a:pt x="5167" y="7234"/>
                </a:lnTo>
                <a:lnTo>
                  <a:pt x="5167" y="7751"/>
                </a:lnTo>
                <a:close/>
                <a:moveTo>
                  <a:pt x="6201" y="7751"/>
                </a:moveTo>
                <a:lnTo>
                  <a:pt x="6717" y="7751"/>
                </a:lnTo>
                <a:lnTo>
                  <a:pt x="6717" y="7234"/>
                </a:lnTo>
                <a:lnTo>
                  <a:pt x="6201" y="7234"/>
                </a:lnTo>
                <a:lnTo>
                  <a:pt x="6201" y="7751"/>
                </a:lnTo>
                <a:close/>
                <a:moveTo>
                  <a:pt x="6717" y="7751"/>
                </a:moveTo>
                <a:lnTo>
                  <a:pt x="7234" y="7751"/>
                </a:lnTo>
                <a:lnTo>
                  <a:pt x="7234" y="7234"/>
                </a:lnTo>
                <a:lnTo>
                  <a:pt x="6717" y="7234"/>
                </a:lnTo>
                <a:lnTo>
                  <a:pt x="6717" y="7751"/>
                </a:lnTo>
                <a:close/>
                <a:moveTo>
                  <a:pt x="10335" y="7751"/>
                </a:moveTo>
                <a:lnTo>
                  <a:pt x="10851" y="7751"/>
                </a:lnTo>
                <a:lnTo>
                  <a:pt x="10851" y="7234"/>
                </a:lnTo>
                <a:lnTo>
                  <a:pt x="10335" y="7234"/>
                </a:lnTo>
                <a:lnTo>
                  <a:pt x="10335" y="7751"/>
                </a:lnTo>
                <a:close/>
                <a:moveTo>
                  <a:pt x="10851" y="7751"/>
                </a:moveTo>
                <a:lnTo>
                  <a:pt x="11368" y="7751"/>
                </a:lnTo>
                <a:lnTo>
                  <a:pt x="11368" y="7234"/>
                </a:lnTo>
                <a:lnTo>
                  <a:pt x="10851" y="7234"/>
                </a:lnTo>
                <a:lnTo>
                  <a:pt x="10851" y="7751"/>
                </a:lnTo>
                <a:close/>
                <a:moveTo>
                  <a:pt x="11368" y="7751"/>
                </a:moveTo>
                <a:lnTo>
                  <a:pt x="11885" y="7751"/>
                </a:lnTo>
                <a:lnTo>
                  <a:pt x="11885" y="7234"/>
                </a:lnTo>
                <a:lnTo>
                  <a:pt x="11368" y="7234"/>
                </a:lnTo>
                <a:lnTo>
                  <a:pt x="11368" y="7751"/>
                </a:lnTo>
                <a:close/>
                <a:moveTo>
                  <a:pt x="11885" y="7751"/>
                </a:moveTo>
                <a:lnTo>
                  <a:pt x="12401" y="7751"/>
                </a:lnTo>
                <a:lnTo>
                  <a:pt x="12401" y="7234"/>
                </a:lnTo>
                <a:lnTo>
                  <a:pt x="11885" y="7234"/>
                </a:lnTo>
                <a:lnTo>
                  <a:pt x="11885" y="7751"/>
                </a:lnTo>
                <a:close/>
                <a:moveTo>
                  <a:pt x="12918" y="7751"/>
                </a:moveTo>
                <a:lnTo>
                  <a:pt x="13435" y="7751"/>
                </a:lnTo>
                <a:lnTo>
                  <a:pt x="13435" y="7234"/>
                </a:lnTo>
                <a:lnTo>
                  <a:pt x="12918" y="7234"/>
                </a:lnTo>
                <a:lnTo>
                  <a:pt x="12918" y="7751"/>
                </a:lnTo>
                <a:close/>
                <a:moveTo>
                  <a:pt x="13435" y="7751"/>
                </a:moveTo>
                <a:lnTo>
                  <a:pt x="13952" y="7751"/>
                </a:lnTo>
                <a:lnTo>
                  <a:pt x="13952" y="7234"/>
                </a:lnTo>
                <a:lnTo>
                  <a:pt x="13435" y="7234"/>
                </a:lnTo>
                <a:lnTo>
                  <a:pt x="13435" y="7751"/>
                </a:lnTo>
                <a:close/>
                <a:moveTo>
                  <a:pt x="13952" y="7751"/>
                </a:moveTo>
                <a:lnTo>
                  <a:pt x="14469" y="7751"/>
                </a:lnTo>
                <a:lnTo>
                  <a:pt x="14469" y="7234"/>
                </a:lnTo>
                <a:lnTo>
                  <a:pt x="13952" y="7234"/>
                </a:lnTo>
                <a:lnTo>
                  <a:pt x="13952" y="7751"/>
                </a:lnTo>
                <a:close/>
                <a:moveTo>
                  <a:pt x="14469" y="7751"/>
                </a:moveTo>
                <a:lnTo>
                  <a:pt x="14986" y="7751"/>
                </a:lnTo>
                <a:lnTo>
                  <a:pt x="14986" y="7234"/>
                </a:lnTo>
                <a:lnTo>
                  <a:pt x="14469" y="7234"/>
                </a:lnTo>
                <a:lnTo>
                  <a:pt x="14469" y="7751"/>
                </a:lnTo>
                <a:close/>
                <a:moveTo>
                  <a:pt x="15501" y="7751"/>
                </a:moveTo>
                <a:lnTo>
                  <a:pt x="16018" y="7751"/>
                </a:lnTo>
                <a:lnTo>
                  <a:pt x="16018" y="7234"/>
                </a:lnTo>
                <a:lnTo>
                  <a:pt x="15501" y="7234"/>
                </a:lnTo>
                <a:lnTo>
                  <a:pt x="15501" y="7751"/>
                </a:lnTo>
                <a:close/>
                <a:moveTo>
                  <a:pt x="16018" y="7751"/>
                </a:moveTo>
                <a:lnTo>
                  <a:pt x="16535" y="7751"/>
                </a:lnTo>
                <a:lnTo>
                  <a:pt x="16535" y="7234"/>
                </a:lnTo>
                <a:lnTo>
                  <a:pt x="16018" y="7234"/>
                </a:lnTo>
                <a:lnTo>
                  <a:pt x="16018" y="7751"/>
                </a:lnTo>
                <a:close/>
                <a:moveTo>
                  <a:pt x="1551" y="8268"/>
                </a:moveTo>
                <a:lnTo>
                  <a:pt x="2066" y="8268"/>
                </a:lnTo>
                <a:lnTo>
                  <a:pt x="2066" y="7751"/>
                </a:lnTo>
                <a:lnTo>
                  <a:pt x="1551" y="7751"/>
                </a:lnTo>
                <a:lnTo>
                  <a:pt x="1551" y="8268"/>
                </a:lnTo>
                <a:close/>
                <a:moveTo>
                  <a:pt x="2066" y="8268"/>
                </a:moveTo>
                <a:lnTo>
                  <a:pt x="2583" y="8268"/>
                </a:lnTo>
                <a:lnTo>
                  <a:pt x="2583" y="7751"/>
                </a:lnTo>
                <a:lnTo>
                  <a:pt x="2066" y="7751"/>
                </a:lnTo>
                <a:lnTo>
                  <a:pt x="2066" y="8268"/>
                </a:lnTo>
                <a:close/>
                <a:moveTo>
                  <a:pt x="2583" y="8268"/>
                </a:moveTo>
                <a:lnTo>
                  <a:pt x="3100" y="8268"/>
                </a:lnTo>
                <a:lnTo>
                  <a:pt x="3100" y="7751"/>
                </a:lnTo>
                <a:lnTo>
                  <a:pt x="2583" y="7751"/>
                </a:lnTo>
                <a:lnTo>
                  <a:pt x="2583" y="8268"/>
                </a:lnTo>
                <a:close/>
                <a:moveTo>
                  <a:pt x="4134" y="8268"/>
                </a:moveTo>
                <a:lnTo>
                  <a:pt x="4651" y="8268"/>
                </a:lnTo>
                <a:lnTo>
                  <a:pt x="4651" y="7751"/>
                </a:lnTo>
                <a:lnTo>
                  <a:pt x="4134" y="7751"/>
                </a:lnTo>
                <a:lnTo>
                  <a:pt x="4134" y="8268"/>
                </a:lnTo>
                <a:close/>
                <a:moveTo>
                  <a:pt x="5167" y="8268"/>
                </a:moveTo>
                <a:lnTo>
                  <a:pt x="5684" y="8268"/>
                </a:lnTo>
                <a:lnTo>
                  <a:pt x="5684" y="7751"/>
                </a:lnTo>
                <a:lnTo>
                  <a:pt x="5167" y="7751"/>
                </a:lnTo>
                <a:lnTo>
                  <a:pt x="5167" y="8268"/>
                </a:lnTo>
                <a:close/>
                <a:moveTo>
                  <a:pt x="5684" y="8268"/>
                </a:moveTo>
                <a:lnTo>
                  <a:pt x="6201" y="8268"/>
                </a:lnTo>
                <a:lnTo>
                  <a:pt x="6201" y="7751"/>
                </a:lnTo>
                <a:lnTo>
                  <a:pt x="5684" y="7751"/>
                </a:lnTo>
                <a:lnTo>
                  <a:pt x="5684" y="8268"/>
                </a:lnTo>
                <a:close/>
                <a:moveTo>
                  <a:pt x="6717" y="8268"/>
                </a:moveTo>
                <a:lnTo>
                  <a:pt x="7234" y="8268"/>
                </a:lnTo>
                <a:lnTo>
                  <a:pt x="7234" y="7751"/>
                </a:lnTo>
                <a:lnTo>
                  <a:pt x="6717" y="7751"/>
                </a:lnTo>
                <a:lnTo>
                  <a:pt x="6717" y="8268"/>
                </a:lnTo>
                <a:close/>
                <a:moveTo>
                  <a:pt x="7751" y="8268"/>
                </a:moveTo>
                <a:lnTo>
                  <a:pt x="8268" y="8268"/>
                </a:lnTo>
                <a:lnTo>
                  <a:pt x="8268" y="7751"/>
                </a:lnTo>
                <a:lnTo>
                  <a:pt x="7751" y="7751"/>
                </a:lnTo>
                <a:lnTo>
                  <a:pt x="7751" y="8268"/>
                </a:lnTo>
                <a:close/>
                <a:moveTo>
                  <a:pt x="8784" y="8268"/>
                </a:moveTo>
                <a:lnTo>
                  <a:pt x="9301" y="8268"/>
                </a:lnTo>
                <a:lnTo>
                  <a:pt x="9301" y="7751"/>
                </a:lnTo>
                <a:lnTo>
                  <a:pt x="8784" y="7751"/>
                </a:lnTo>
                <a:lnTo>
                  <a:pt x="8784" y="8268"/>
                </a:lnTo>
                <a:close/>
                <a:moveTo>
                  <a:pt x="9301" y="8268"/>
                </a:moveTo>
                <a:lnTo>
                  <a:pt x="9818" y="8268"/>
                </a:lnTo>
                <a:lnTo>
                  <a:pt x="9818" y="7751"/>
                </a:lnTo>
                <a:lnTo>
                  <a:pt x="9301" y="7751"/>
                </a:lnTo>
                <a:lnTo>
                  <a:pt x="9301" y="8268"/>
                </a:lnTo>
                <a:close/>
                <a:moveTo>
                  <a:pt x="10851" y="8268"/>
                </a:moveTo>
                <a:lnTo>
                  <a:pt x="11368" y="8268"/>
                </a:lnTo>
                <a:lnTo>
                  <a:pt x="11368" y="7751"/>
                </a:lnTo>
                <a:lnTo>
                  <a:pt x="10851" y="7751"/>
                </a:lnTo>
                <a:lnTo>
                  <a:pt x="10851" y="8268"/>
                </a:lnTo>
                <a:close/>
                <a:moveTo>
                  <a:pt x="11885" y="8268"/>
                </a:moveTo>
                <a:lnTo>
                  <a:pt x="12401" y="8268"/>
                </a:lnTo>
                <a:lnTo>
                  <a:pt x="12401" y="7751"/>
                </a:lnTo>
                <a:lnTo>
                  <a:pt x="11885" y="7751"/>
                </a:lnTo>
                <a:lnTo>
                  <a:pt x="11885" y="8268"/>
                </a:lnTo>
                <a:close/>
                <a:moveTo>
                  <a:pt x="13435" y="8268"/>
                </a:moveTo>
                <a:lnTo>
                  <a:pt x="13952" y="8268"/>
                </a:lnTo>
                <a:lnTo>
                  <a:pt x="13952" y="7751"/>
                </a:lnTo>
                <a:lnTo>
                  <a:pt x="13435" y="7751"/>
                </a:lnTo>
                <a:lnTo>
                  <a:pt x="13435" y="8268"/>
                </a:lnTo>
                <a:close/>
                <a:moveTo>
                  <a:pt x="14469" y="8268"/>
                </a:moveTo>
                <a:lnTo>
                  <a:pt x="14986" y="8268"/>
                </a:lnTo>
                <a:lnTo>
                  <a:pt x="14986" y="7751"/>
                </a:lnTo>
                <a:lnTo>
                  <a:pt x="14469" y="7751"/>
                </a:lnTo>
                <a:lnTo>
                  <a:pt x="14469" y="8268"/>
                </a:lnTo>
                <a:close/>
                <a:moveTo>
                  <a:pt x="16018" y="8268"/>
                </a:moveTo>
                <a:lnTo>
                  <a:pt x="16535" y="8268"/>
                </a:lnTo>
                <a:lnTo>
                  <a:pt x="16535" y="7751"/>
                </a:lnTo>
                <a:lnTo>
                  <a:pt x="16018" y="7751"/>
                </a:lnTo>
                <a:lnTo>
                  <a:pt x="16018" y="8268"/>
                </a:lnTo>
                <a:close/>
                <a:moveTo>
                  <a:pt x="0" y="8784"/>
                </a:moveTo>
                <a:lnTo>
                  <a:pt x="517" y="8784"/>
                </a:lnTo>
                <a:lnTo>
                  <a:pt x="517" y="8268"/>
                </a:lnTo>
                <a:lnTo>
                  <a:pt x="0" y="8268"/>
                </a:lnTo>
                <a:lnTo>
                  <a:pt x="0" y="8784"/>
                </a:lnTo>
                <a:close/>
                <a:moveTo>
                  <a:pt x="517" y="8784"/>
                </a:moveTo>
                <a:lnTo>
                  <a:pt x="1034" y="8784"/>
                </a:lnTo>
                <a:lnTo>
                  <a:pt x="1034" y="8268"/>
                </a:lnTo>
                <a:lnTo>
                  <a:pt x="517" y="8268"/>
                </a:lnTo>
                <a:lnTo>
                  <a:pt x="517" y="8784"/>
                </a:lnTo>
                <a:close/>
                <a:moveTo>
                  <a:pt x="2066" y="8784"/>
                </a:moveTo>
                <a:lnTo>
                  <a:pt x="2583" y="8784"/>
                </a:lnTo>
                <a:lnTo>
                  <a:pt x="2583" y="8268"/>
                </a:lnTo>
                <a:lnTo>
                  <a:pt x="2066" y="8268"/>
                </a:lnTo>
                <a:lnTo>
                  <a:pt x="2066" y="8784"/>
                </a:lnTo>
                <a:close/>
                <a:moveTo>
                  <a:pt x="2583" y="8784"/>
                </a:moveTo>
                <a:lnTo>
                  <a:pt x="3100" y="8784"/>
                </a:lnTo>
                <a:lnTo>
                  <a:pt x="3100" y="8268"/>
                </a:lnTo>
                <a:lnTo>
                  <a:pt x="2583" y="8268"/>
                </a:lnTo>
                <a:lnTo>
                  <a:pt x="2583" y="8784"/>
                </a:lnTo>
                <a:close/>
                <a:moveTo>
                  <a:pt x="3100" y="8784"/>
                </a:moveTo>
                <a:lnTo>
                  <a:pt x="3617" y="8784"/>
                </a:lnTo>
                <a:lnTo>
                  <a:pt x="3617" y="8268"/>
                </a:lnTo>
                <a:lnTo>
                  <a:pt x="3100" y="8268"/>
                </a:lnTo>
                <a:lnTo>
                  <a:pt x="3100" y="8784"/>
                </a:lnTo>
                <a:close/>
                <a:moveTo>
                  <a:pt x="4651" y="8784"/>
                </a:moveTo>
                <a:lnTo>
                  <a:pt x="5167" y="8784"/>
                </a:lnTo>
                <a:lnTo>
                  <a:pt x="5167" y="8268"/>
                </a:lnTo>
                <a:lnTo>
                  <a:pt x="4651" y="8268"/>
                </a:lnTo>
                <a:lnTo>
                  <a:pt x="4651" y="8784"/>
                </a:lnTo>
                <a:close/>
                <a:moveTo>
                  <a:pt x="8784" y="8784"/>
                </a:moveTo>
                <a:lnTo>
                  <a:pt x="9301" y="8784"/>
                </a:lnTo>
                <a:lnTo>
                  <a:pt x="9301" y="8268"/>
                </a:lnTo>
                <a:lnTo>
                  <a:pt x="8784" y="8268"/>
                </a:lnTo>
                <a:lnTo>
                  <a:pt x="8784" y="8784"/>
                </a:lnTo>
                <a:close/>
                <a:moveTo>
                  <a:pt x="9818" y="8784"/>
                </a:moveTo>
                <a:lnTo>
                  <a:pt x="10335" y="8784"/>
                </a:lnTo>
                <a:lnTo>
                  <a:pt x="10335" y="8268"/>
                </a:lnTo>
                <a:lnTo>
                  <a:pt x="9818" y="8268"/>
                </a:lnTo>
                <a:lnTo>
                  <a:pt x="9818" y="8784"/>
                </a:lnTo>
                <a:close/>
                <a:moveTo>
                  <a:pt x="10335" y="8784"/>
                </a:moveTo>
                <a:lnTo>
                  <a:pt x="10851" y="8784"/>
                </a:lnTo>
                <a:lnTo>
                  <a:pt x="10851" y="8268"/>
                </a:lnTo>
                <a:lnTo>
                  <a:pt x="10335" y="8268"/>
                </a:lnTo>
                <a:lnTo>
                  <a:pt x="10335" y="8784"/>
                </a:lnTo>
                <a:close/>
                <a:moveTo>
                  <a:pt x="10851" y="8784"/>
                </a:moveTo>
                <a:lnTo>
                  <a:pt x="11368" y="8784"/>
                </a:lnTo>
                <a:lnTo>
                  <a:pt x="11368" y="8268"/>
                </a:lnTo>
                <a:lnTo>
                  <a:pt x="10851" y="8268"/>
                </a:lnTo>
                <a:lnTo>
                  <a:pt x="10851" y="8784"/>
                </a:lnTo>
                <a:close/>
                <a:moveTo>
                  <a:pt x="11368" y="8784"/>
                </a:moveTo>
                <a:lnTo>
                  <a:pt x="11885" y="8784"/>
                </a:lnTo>
                <a:lnTo>
                  <a:pt x="11885" y="8268"/>
                </a:lnTo>
                <a:lnTo>
                  <a:pt x="11368" y="8268"/>
                </a:lnTo>
                <a:lnTo>
                  <a:pt x="11368" y="8784"/>
                </a:lnTo>
                <a:close/>
                <a:moveTo>
                  <a:pt x="11885" y="8784"/>
                </a:moveTo>
                <a:lnTo>
                  <a:pt x="12401" y="8784"/>
                </a:lnTo>
                <a:lnTo>
                  <a:pt x="12401" y="8268"/>
                </a:lnTo>
                <a:lnTo>
                  <a:pt x="11885" y="8268"/>
                </a:lnTo>
                <a:lnTo>
                  <a:pt x="11885" y="8784"/>
                </a:lnTo>
                <a:close/>
                <a:moveTo>
                  <a:pt x="12401" y="8784"/>
                </a:moveTo>
                <a:lnTo>
                  <a:pt x="12918" y="8784"/>
                </a:lnTo>
                <a:lnTo>
                  <a:pt x="12918" y="8268"/>
                </a:lnTo>
                <a:lnTo>
                  <a:pt x="12401" y="8268"/>
                </a:lnTo>
                <a:lnTo>
                  <a:pt x="12401" y="8784"/>
                </a:lnTo>
                <a:close/>
                <a:moveTo>
                  <a:pt x="13435" y="8784"/>
                </a:moveTo>
                <a:lnTo>
                  <a:pt x="13952" y="8784"/>
                </a:lnTo>
                <a:lnTo>
                  <a:pt x="13952" y="8268"/>
                </a:lnTo>
                <a:lnTo>
                  <a:pt x="13435" y="8268"/>
                </a:lnTo>
                <a:lnTo>
                  <a:pt x="13435" y="8784"/>
                </a:lnTo>
                <a:close/>
                <a:moveTo>
                  <a:pt x="14469" y="8784"/>
                </a:moveTo>
                <a:lnTo>
                  <a:pt x="14986" y="8784"/>
                </a:lnTo>
                <a:lnTo>
                  <a:pt x="14986" y="8268"/>
                </a:lnTo>
                <a:lnTo>
                  <a:pt x="14469" y="8268"/>
                </a:lnTo>
                <a:lnTo>
                  <a:pt x="14469" y="8784"/>
                </a:lnTo>
                <a:close/>
                <a:moveTo>
                  <a:pt x="16018" y="8784"/>
                </a:moveTo>
                <a:lnTo>
                  <a:pt x="16535" y="8784"/>
                </a:lnTo>
                <a:lnTo>
                  <a:pt x="16535" y="8268"/>
                </a:lnTo>
                <a:lnTo>
                  <a:pt x="16018" y="8268"/>
                </a:lnTo>
                <a:lnTo>
                  <a:pt x="16018" y="8784"/>
                </a:lnTo>
                <a:close/>
                <a:moveTo>
                  <a:pt x="0" y="9301"/>
                </a:moveTo>
                <a:lnTo>
                  <a:pt x="517" y="9301"/>
                </a:lnTo>
                <a:lnTo>
                  <a:pt x="517" y="8784"/>
                </a:lnTo>
                <a:lnTo>
                  <a:pt x="0" y="8784"/>
                </a:lnTo>
                <a:lnTo>
                  <a:pt x="0" y="9301"/>
                </a:lnTo>
                <a:close/>
                <a:moveTo>
                  <a:pt x="1551" y="9301"/>
                </a:moveTo>
                <a:lnTo>
                  <a:pt x="2066" y="9301"/>
                </a:lnTo>
                <a:lnTo>
                  <a:pt x="2066" y="8784"/>
                </a:lnTo>
                <a:lnTo>
                  <a:pt x="1551" y="8784"/>
                </a:lnTo>
                <a:lnTo>
                  <a:pt x="1551" y="9301"/>
                </a:lnTo>
                <a:close/>
                <a:moveTo>
                  <a:pt x="4134" y="9301"/>
                </a:moveTo>
                <a:lnTo>
                  <a:pt x="4651" y="9301"/>
                </a:lnTo>
                <a:lnTo>
                  <a:pt x="4651" y="8784"/>
                </a:lnTo>
                <a:lnTo>
                  <a:pt x="4134" y="8784"/>
                </a:lnTo>
                <a:lnTo>
                  <a:pt x="4134" y="9301"/>
                </a:lnTo>
                <a:close/>
                <a:moveTo>
                  <a:pt x="4651" y="9301"/>
                </a:moveTo>
                <a:lnTo>
                  <a:pt x="5167" y="9301"/>
                </a:lnTo>
                <a:lnTo>
                  <a:pt x="5167" y="8784"/>
                </a:lnTo>
                <a:lnTo>
                  <a:pt x="4651" y="8784"/>
                </a:lnTo>
                <a:lnTo>
                  <a:pt x="4651" y="9301"/>
                </a:lnTo>
                <a:close/>
                <a:moveTo>
                  <a:pt x="5167" y="9301"/>
                </a:moveTo>
                <a:lnTo>
                  <a:pt x="5684" y="9301"/>
                </a:lnTo>
                <a:lnTo>
                  <a:pt x="5684" y="8784"/>
                </a:lnTo>
                <a:lnTo>
                  <a:pt x="5167" y="8784"/>
                </a:lnTo>
                <a:lnTo>
                  <a:pt x="5167" y="9301"/>
                </a:lnTo>
                <a:close/>
                <a:moveTo>
                  <a:pt x="6717" y="9301"/>
                </a:moveTo>
                <a:lnTo>
                  <a:pt x="7234" y="9301"/>
                </a:lnTo>
                <a:lnTo>
                  <a:pt x="7234" y="8784"/>
                </a:lnTo>
                <a:lnTo>
                  <a:pt x="6717" y="8784"/>
                </a:lnTo>
                <a:lnTo>
                  <a:pt x="6717" y="9301"/>
                </a:lnTo>
                <a:close/>
                <a:moveTo>
                  <a:pt x="7234" y="9301"/>
                </a:moveTo>
                <a:lnTo>
                  <a:pt x="7751" y="9301"/>
                </a:lnTo>
                <a:lnTo>
                  <a:pt x="7751" y="8784"/>
                </a:lnTo>
                <a:lnTo>
                  <a:pt x="7234" y="8784"/>
                </a:lnTo>
                <a:lnTo>
                  <a:pt x="7234" y="9301"/>
                </a:lnTo>
                <a:close/>
                <a:moveTo>
                  <a:pt x="8268" y="9301"/>
                </a:moveTo>
                <a:lnTo>
                  <a:pt x="8784" y="9301"/>
                </a:lnTo>
                <a:lnTo>
                  <a:pt x="8784" y="8784"/>
                </a:lnTo>
                <a:lnTo>
                  <a:pt x="8268" y="8784"/>
                </a:lnTo>
                <a:lnTo>
                  <a:pt x="8268" y="9301"/>
                </a:lnTo>
                <a:close/>
                <a:moveTo>
                  <a:pt x="9301" y="9301"/>
                </a:moveTo>
                <a:lnTo>
                  <a:pt x="9818" y="9301"/>
                </a:lnTo>
                <a:lnTo>
                  <a:pt x="9818" y="8784"/>
                </a:lnTo>
                <a:lnTo>
                  <a:pt x="9301" y="8784"/>
                </a:lnTo>
                <a:lnTo>
                  <a:pt x="9301" y="9301"/>
                </a:lnTo>
                <a:close/>
                <a:moveTo>
                  <a:pt x="10335" y="9301"/>
                </a:moveTo>
                <a:lnTo>
                  <a:pt x="10851" y="9301"/>
                </a:lnTo>
                <a:lnTo>
                  <a:pt x="10851" y="8784"/>
                </a:lnTo>
                <a:lnTo>
                  <a:pt x="10335" y="8784"/>
                </a:lnTo>
                <a:lnTo>
                  <a:pt x="10335" y="9301"/>
                </a:lnTo>
                <a:close/>
                <a:moveTo>
                  <a:pt x="10851" y="9301"/>
                </a:moveTo>
                <a:lnTo>
                  <a:pt x="11368" y="9301"/>
                </a:lnTo>
                <a:lnTo>
                  <a:pt x="11368" y="8784"/>
                </a:lnTo>
                <a:lnTo>
                  <a:pt x="10851" y="8784"/>
                </a:lnTo>
                <a:lnTo>
                  <a:pt x="10851" y="9301"/>
                </a:lnTo>
                <a:close/>
                <a:moveTo>
                  <a:pt x="11368" y="9301"/>
                </a:moveTo>
                <a:lnTo>
                  <a:pt x="11885" y="9301"/>
                </a:lnTo>
                <a:lnTo>
                  <a:pt x="11885" y="8784"/>
                </a:lnTo>
                <a:lnTo>
                  <a:pt x="11368" y="8784"/>
                </a:lnTo>
                <a:lnTo>
                  <a:pt x="11368" y="9301"/>
                </a:lnTo>
                <a:close/>
                <a:moveTo>
                  <a:pt x="11885" y="9301"/>
                </a:moveTo>
                <a:lnTo>
                  <a:pt x="12401" y="9301"/>
                </a:lnTo>
                <a:lnTo>
                  <a:pt x="12401" y="8784"/>
                </a:lnTo>
                <a:lnTo>
                  <a:pt x="11885" y="8784"/>
                </a:lnTo>
                <a:lnTo>
                  <a:pt x="11885" y="9301"/>
                </a:lnTo>
                <a:close/>
                <a:moveTo>
                  <a:pt x="13952" y="9301"/>
                </a:moveTo>
                <a:lnTo>
                  <a:pt x="14469" y="9301"/>
                </a:lnTo>
                <a:lnTo>
                  <a:pt x="14469" y="8784"/>
                </a:lnTo>
                <a:lnTo>
                  <a:pt x="13952" y="8784"/>
                </a:lnTo>
                <a:lnTo>
                  <a:pt x="13952" y="9301"/>
                </a:lnTo>
                <a:close/>
                <a:moveTo>
                  <a:pt x="14986" y="9301"/>
                </a:moveTo>
                <a:lnTo>
                  <a:pt x="15501" y="9301"/>
                </a:lnTo>
                <a:lnTo>
                  <a:pt x="15501" y="8784"/>
                </a:lnTo>
                <a:lnTo>
                  <a:pt x="14986" y="8784"/>
                </a:lnTo>
                <a:lnTo>
                  <a:pt x="14986" y="9301"/>
                </a:lnTo>
                <a:close/>
                <a:moveTo>
                  <a:pt x="16018" y="9301"/>
                </a:moveTo>
                <a:lnTo>
                  <a:pt x="16535" y="9301"/>
                </a:lnTo>
                <a:lnTo>
                  <a:pt x="16535" y="8784"/>
                </a:lnTo>
                <a:lnTo>
                  <a:pt x="16018" y="8784"/>
                </a:lnTo>
                <a:lnTo>
                  <a:pt x="16018" y="9301"/>
                </a:lnTo>
                <a:close/>
                <a:moveTo>
                  <a:pt x="0" y="9818"/>
                </a:moveTo>
                <a:lnTo>
                  <a:pt x="517" y="9818"/>
                </a:lnTo>
                <a:lnTo>
                  <a:pt x="517" y="9301"/>
                </a:lnTo>
                <a:lnTo>
                  <a:pt x="0" y="9301"/>
                </a:lnTo>
                <a:lnTo>
                  <a:pt x="0" y="9818"/>
                </a:lnTo>
                <a:close/>
                <a:moveTo>
                  <a:pt x="517" y="9818"/>
                </a:moveTo>
                <a:lnTo>
                  <a:pt x="1034" y="9818"/>
                </a:lnTo>
                <a:lnTo>
                  <a:pt x="1034" y="9301"/>
                </a:lnTo>
                <a:lnTo>
                  <a:pt x="517" y="9301"/>
                </a:lnTo>
                <a:lnTo>
                  <a:pt x="517" y="9818"/>
                </a:lnTo>
                <a:close/>
                <a:moveTo>
                  <a:pt x="1034" y="9818"/>
                </a:moveTo>
                <a:lnTo>
                  <a:pt x="1551" y="9818"/>
                </a:lnTo>
                <a:lnTo>
                  <a:pt x="1551" y="9301"/>
                </a:lnTo>
                <a:lnTo>
                  <a:pt x="1034" y="9301"/>
                </a:lnTo>
                <a:lnTo>
                  <a:pt x="1034" y="9818"/>
                </a:lnTo>
                <a:close/>
                <a:moveTo>
                  <a:pt x="2066" y="9818"/>
                </a:moveTo>
                <a:lnTo>
                  <a:pt x="2583" y="9818"/>
                </a:lnTo>
                <a:lnTo>
                  <a:pt x="2583" y="9301"/>
                </a:lnTo>
                <a:lnTo>
                  <a:pt x="2066" y="9301"/>
                </a:lnTo>
                <a:lnTo>
                  <a:pt x="2066" y="9818"/>
                </a:lnTo>
                <a:close/>
                <a:moveTo>
                  <a:pt x="3100" y="9818"/>
                </a:moveTo>
                <a:lnTo>
                  <a:pt x="3617" y="9818"/>
                </a:lnTo>
                <a:lnTo>
                  <a:pt x="3617" y="9301"/>
                </a:lnTo>
                <a:lnTo>
                  <a:pt x="3100" y="9301"/>
                </a:lnTo>
                <a:lnTo>
                  <a:pt x="3100" y="9818"/>
                </a:lnTo>
                <a:close/>
                <a:moveTo>
                  <a:pt x="4134" y="9818"/>
                </a:moveTo>
                <a:lnTo>
                  <a:pt x="4651" y="9818"/>
                </a:lnTo>
                <a:lnTo>
                  <a:pt x="4651" y="9301"/>
                </a:lnTo>
                <a:lnTo>
                  <a:pt x="4134" y="9301"/>
                </a:lnTo>
                <a:lnTo>
                  <a:pt x="4134" y="9818"/>
                </a:lnTo>
                <a:close/>
                <a:moveTo>
                  <a:pt x="5684" y="9818"/>
                </a:moveTo>
                <a:lnTo>
                  <a:pt x="6201" y="9818"/>
                </a:lnTo>
                <a:lnTo>
                  <a:pt x="6201" y="9301"/>
                </a:lnTo>
                <a:lnTo>
                  <a:pt x="5684" y="9301"/>
                </a:lnTo>
                <a:lnTo>
                  <a:pt x="5684" y="9818"/>
                </a:lnTo>
                <a:close/>
                <a:moveTo>
                  <a:pt x="6201" y="9818"/>
                </a:moveTo>
                <a:lnTo>
                  <a:pt x="6717" y="9818"/>
                </a:lnTo>
                <a:lnTo>
                  <a:pt x="6717" y="9301"/>
                </a:lnTo>
                <a:lnTo>
                  <a:pt x="6201" y="9301"/>
                </a:lnTo>
                <a:lnTo>
                  <a:pt x="6201" y="9818"/>
                </a:lnTo>
                <a:close/>
                <a:moveTo>
                  <a:pt x="6717" y="9818"/>
                </a:moveTo>
                <a:lnTo>
                  <a:pt x="7234" y="9818"/>
                </a:lnTo>
                <a:lnTo>
                  <a:pt x="7234" y="9301"/>
                </a:lnTo>
                <a:lnTo>
                  <a:pt x="6717" y="9301"/>
                </a:lnTo>
                <a:lnTo>
                  <a:pt x="6717" y="9818"/>
                </a:lnTo>
                <a:close/>
                <a:moveTo>
                  <a:pt x="7234" y="9818"/>
                </a:moveTo>
                <a:lnTo>
                  <a:pt x="7751" y="9818"/>
                </a:lnTo>
                <a:lnTo>
                  <a:pt x="7751" y="9301"/>
                </a:lnTo>
                <a:lnTo>
                  <a:pt x="7234" y="9301"/>
                </a:lnTo>
                <a:lnTo>
                  <a:pt x="7234" y="9818"/>
                </a:lnTo>
                <a:close/>
                <a:moveTo>
                  <a:pt x="8268" y="9818"/>
                </a:moveTo>
                <a:lnTo>
                  <a:pt x="8784" y="9818"/>
                </a:lnTo>
                <a:lnTo>
                  <a:pt x="8784" y="9301"/>
                </a:lnTo>
                <a:lnTo>
                  <a:pt x="8268" y="9301"/>
                </a:lnTo>
                <a:lnTo>
                  <a:pt x="8268" y="9818"/>
                </a:lnTo>
                <a:close/>
                <a:moveTo>
                  <a:pt x="9301" y="9818"/>
                </a:moveTo>
                <a:lnTo>
                  <a:pt x="9818" y="9818"/>
                </a:lnTo>
                <a:lnTo>
                  <a:pt x="9818" y="9301"/>
                </a:lnTo>
                <a:lnTo>
                  <a:pt x="9301" y="9301"/>
                </a:lnTo>
                <a:lnTo>
                  <a:pt x="9301" y="9818"/>
                </a:lnTo>
                <a:close/>
                <a:moveTo>
                  <a:pt x="10851" y="9818"/>
                </a:moveTo>
                <a:lnTo>
                  <a:pt x="11368" y="9818"/>
                </a:lnTo>
                <a:lnTo>
                  <a:pt x="11368" y="9301"/>
                </a:lnTo>
                <a:lnTo>
                  <a:pt x="10851" y="9301"/>
                </a:lnTo>
                <a:lnTo>
                  <a:pt x="10851" y="9818"/>
                </a:lnTo>
                <a:close/>
                <a:moveTo>
                  <a:pt x="13435" y="9818"/>
                </a:moveTo>
                <a:lnTo>
                  <a:pt x="13952" y="9818"/>
                </a:lnTo>
                <a:lnTo>
                  <a:pt x="13952" y="9301"/>
                </a:lnTo>
                <a:lnTo>
                  <a:pt x="13435" y="9301"/>
                </a:lnTo>
                <a:lnTo>
                  <a:pt x="13435" y="9818"/>
                </a:lnTo>
                <a:close/>
                <a:moveTo>
                  <a:pt x="15501" y="9818"/>
                </a:moveTo>
                <a:lnTo>
                  <a:pt x="16018" y="9818"/>
                </a:lnTo>
                <a:lnTo>
                  <a:pt x="16018" y="9301"/>
                </a:lnTo>
                <a:lnTo>
                  <a:pt x="15501" y="9301"/>
                </a:lnTo>
                <a:lnTo>
                  <a:pt x="15501" y="9818"/>
                </a:lnTo>
                <a:close/>
                <a:moveTo>
                  <a:pt x="16535" y="9818"/>
                </a:moveTo>
                <a:lnTo>
                  <a:pt x="17052" y="9818"/>
                </a:lnTo>
                <a:lnTo>
                  <a:pt x="17052" y="9301"/>
                </a:lnTo>
                <a:lnTo>
                  <a:pt x="16535" y="9301"/>
                </a:lnTo>
                <a:lnTo>
                  <a:pt x="16535" y="9818"/>
                </a:lnTo>
                <a:close/>
                <a:moveTo>
                  <a:pt x="1034" y="10335"/>
                </a:moveTo>
                <a:lnTo>
                  <a:pt x="1551" y="10335"/>
                </a:lnTo>
                <a:lnTo>
                  <a:pt x="1551" y="9818"/>
                </a:lnTo>
                <a:lnTo>
                  <a:pt x="1034" y="9818"/>
                </a:lnTo>
                <a:lnTo>
                  <a:pt x="1034" y="10335"/>
                </a:lnTo>
                <a:close/>
                <a:moveTo>
                  <a:pt x="1551" y="10335"/>
                </a:moveTo>
                <a:lnTo>
                  <a:pt x="2066" y="10335"/>
                </a:lnTo>
                <a:lnTo>
                  <a:pt x="2066" y="9818"/>
                </a:lnTo>
                <a:lnTo>
                  <a:pt x="1551" y="9818"/>
                </a:lnTo>
                <a:lnTo>
                  <a:pt x="1551" y="10335"/>
                </a:lnTo>
                <a:close/>
                <a:moveTo>
                  <a:pt x="4134" y="10335"/>
                </a:moveTo>
                <a:lnTo>
                  <a:pt x="4651" y="10335"/>
                </a:lnTo>
                <a:lnTo>
                  <a:pt x="4651" y="9818"/>
                </a:lnTo>
                <a:lnTo>
                  <a:pt x="4134" y="9818"/>
                </a:lnTo>
                <a:lnTo>
                  <a:pt x="4134" y="10335"/>
                </a:lnTo>
                <a:close/>
                <a:moveTo>
                  <a:pt x="4651" y="10335"/>
                </a:moveTo>
                <a:lnTo>
                  <a:pt x="5167" y="10335"/>
                </a:lnTo>
                <a:lnTo>
                  <a:pt x="5167" y="9818"/>
                </a:lnTo>
                <a:lnTo>
                  <a:pt x="4651" y="9818"/>
                </a:lnTo>
                <a:lnTo>
                  <a:pt x="4651" y="10335"/>
                </a:lnTo>
                <a:close/>
                <a:moveTo>
                  <a:pt x="5167" y="10335"/>
                </a:moveTo>
                <a:lnTo>
                  <a:pt x="5684" y="10335"/>
                </a:lnTo>
                <a:lnTo>
                  <a:pt x="5684" y="9818"/>
                </a:lnTo>
                <a:lnTo>
                  <a:pt x="5167" y="9818"/>
                </a:lnTo>
                <a:lnTo>
                  <a:pt x="5167" y="10335"/>
                </a:lnTo>
                <a:close/>
                <a:moveTo>
                  <a:pt x="7751" y="10335"/>
                </a:moveTo>
                <a:lnTo>
                  <a:pt x="8268" y="10335"/>
                </a:lnTo>
                <a:lnTo>
                  <a:pt x="8268" y="9818"/>
                </a:lnTo>
                <a:lnTo>
                  <a:pt x="7751" y="9818"/>
                </a:lnTo>
                <a:lnTo>
                  <a:pt x="7751" y="10335"/>
                </a:lnTo>
                <a:close/>
                <a:moveTo>
                  <a:pt x="8784" y="10335"/>
                </a:moveTo>
                <a:lnTo>
                  <a:pt x="9301" y="10335"/>
                </a:lnTo>
                <a:lnTo>
                  <a:pt x="9301" y="9818"/>
                </a:lnTo>
                <a:lnTo>
                  <a:pt x="8784" y="9818"/>
                </a:lnTo>
                <a:lnTo>
                  <a:pt x="8784" y="10335"/>
                </a:lnTo>
                <a:close/>
                <a:moveTo>
                  <a:pt x="9301" y="10335"/>
                </a:moveTo>
                <a:lnTo>
                  <a:pt x="9818" y="10335"/>
                </a:lnTo>
                <a:lnTo>
                  <a:pt x="9818" y="9818"/>
                </a:lnTo>
                <a:lnTo>
                  <a:pt x="9301" y="9818"/>
                </a:lnTo>
                <a:lnTo>
                  <a:pt x="9301" y="10335"/>
                </a:lnTo>
                <a:close/>
                <a:moveTo>
                  <a:pt x="10851" y="10335"/>
                </a:moveTo>
                <a:lnTo>
                  <a:pt x="11368" y="10335"/>
                </a:lnTo>
                <a:lnTo>
                  <a:pt x="11368" y="9818"/>
                </a:lnTo>
                <a:lnTo>
                  <a:pt x="10851" y="9818"/>
                </a:lnTo>
                <a:lnTo>
                  <a:pt x="10851" y="10335"/>
                </a:lnTo>
                <a:close/>
                <a:moveTo>
                  <a:pt x="12401" y="10335"/>
                </a:moveTo>
                <a:lnTo>
                  <a:pt x="12918" y="10335"/>
                </a:lnTo>
                <a:lnTo>
                  <a:pt x="12918" y="9818"/>
                </a:lnTo>
                <a:lnTo>
                  <a:pt x="12401" y="9818"/>
                </a:lnTo>
                <a:lnTo>
                  <a:pt x="12401" y="10335"/>
                </a:lnTo>
                <a:close/>
                <a:moveTo>
                  <a:pt x="12918" y="10335"/>
                </a:moveTo>
                <a:lnTo>
                  <a:pt x="13435" y="10335"/>
                </a:lnTo>
                <a:lnTo>
                  <a:pt x="13435" y="9818"/>
                </a:lnTo>
                <a:lnTo>
                  <a:pt x="12918" y="9818"/>
                </a:lnTo>
                <a:lnTo>
                  <a:pt x="12918" y="10335"/>
                </a:lnTo>
                <a:close/>
                <a:moveTo>
                  <a:pt x="13435" y="10335"/>
                </a:moveTo>
                <a:lnTo>
                  <a:pt x="13952" y="10335"/>
                </a:lnTo>
                <a:lnTo>
                  <a:pt x="13952" y="9818"/>
                </a:lnTo>
                <a:lnTo>
                  <a:pt x="13435" y="9818"/>
                </a:lnTo>
                <a:lnTo>
                  <a:pt x="13435" y="10335"/>
                </a:lnTo>
                <a:close/>
                <a:moveTo>
                  <a:pt x="13952" y="10335"/>
                </a:moveTo>
                <a:lnTo>
                  <a:pt x="14469" y="10335"/>
                </a:lnTo>
                <a:lnTo>
                  <a:pt x="14469" y="9818"/>
                </a:lnTo>
                <a:lnTo>
                  <a:pt x="13952" y="9818"/>
                </a:lnTo>
                <a:lnTo>
                  <a:pt x="13952" y="10335"/>
                </a:lnTo>
                <a:close/>
                <a:moveTo>
                  <a:pt x="16018" y="10335"/>
                </a:moveTo>
                <a:lnTo>
                  <a:pt x="16535" y="10335"/>
                </a:lnTo>
                <a:lnTo>
                  <a:pt x="16535" y="9818"/>
                </a:lnTo>
                <a:lnTo>
                  <a:pt x="16018" y="9818"/>
                </a:lnTo>
                <a:lnTo>
                  <a:pt x="16018" y="10335"/>
                </a:lnTo>
                <a:close/>
                <a:moveTo>
                  <a:pt x="16535" y="10335"/>
                </a:moveTo>
                <a:lnTo>
                  <a:pt x="17052" y="10335"/>
                </a:lnTo>
                <a:lnTo>
                  <a:pt x="17052" y="9818"/>
                </a:lnTo>
                <a:lnTo>
                  <a:pt x="16535" y="9818"/>
                </a:lnTo>
                <a:lnTo>
                  <a:pt x="16535" y="10335"/>
                </a:lnTo>
                <a:close/>
                <a:moveTo>
                  <a:pt x="517" y="10851"/>
                </a:moveTo>
                <a:lnTo>
                  <a:pt x="1034" y="10851"/>
                </a:lnTo>
                <a:lnTo>
                  <a:pt x="1034" y="10335"/>
                </a:lnTo>
                <a:lnTo>
                  <a:pt x="517" y="10335"/>
                </a:lnTo>
                <a:lnTo>
                  <a:pt x="517" y="10851"/>
                </a:lnTo>
                <a:close/>
                <a:moveTo>
                  <a:pt x="1551" y="10851"/>
                </a:moveTo>
                <a:lnTo>
                  <a:pt x="2066" y="10851"/>
                </a:lnTo>
                <a:lnTo>
                  <a:pt x="2066" y="10335"/>
                </a:lnTo>
                <a:lnTo>
                  <a:pt x="1551" y="10335"/>
                </a:lnTo>
                <a:lnTo>
                  <a:pt x="1551" y="10851"/>
                </a:lnTo>
                <a:close/>
                <a:moveTo>
                  <a:pt x="2583" y="10851"/>
                </a:moveTo>
                <a:lnTo>
                  <a:pt x="3100" y="10851"/>
                </a:lnTo>
                <a:lnTo>
                  <a:pt x="3100" y="10335"/>
                </a:lnTo>
                <a:lnTo>
                  <a:pt x="2583" y="10335"/>
                </a:lnTo>
                <a:lnTo>
                  <a:pt x="2583" y="10851"/>
                </a:lnTo>
                <a:close/>
                <a:moveTo>
                  <a:pt x="3100" y="10851"/>
                </a:moveTo>
                <a:lnTo>
                  <a:pt x="3617" y="10851"/>
                </a:lnTo>
                <a:lnTo>
                  <a:pt x="3617" y="10335"/>
                </a:lnTo>
                <a:lnTo>
                  <a:pt x="3100" y="10335"/>
                </a:lnTo>
                <a:lnTo>
                  <a:pt x="3100" y="10851"/>
                </a:lnTo>
                <a:close/>
                <a:moveTo>
                  <a:pt x="4651" y="10851"/>
                </a:moveTo>
                <a:lnTo>
                  <a:pt x="5167" y="10851"/>
                </a:lnTo>
                <a:lnTo>
                  <a:pt x="5167" y="10335"/>
                </a:lnTo>
                <a:lnTo>
                  <a:pt x="4651" y="10335"/>
                </a:lnTo>
                <a:lnTo>
                  <a:pt x="4651" y="10851"/>
                </a:lnTo>
                <a:close/>
                <a:moveTo>
                  <a:pt x="5167" y="10851"/>
                </a:moveTo>
                <a:lnTo>
                  <a:pt x="5684" y="10851"/>
                </a:lnTo>
                <a:lnTo>
                  <a:pt x="5684" y="10335"/>
                </a:lnTo>
                <a:lnTo>
                  <a:pt x="5167" y="10335"/>
                </a:lnTo>
                <a:lnTo>
                  <a:pt x="5167" y="10851"/>
                </a:lnTo>
                <a:close/>
                <a:moveTo>
                  <a:pt x="6717" y="10851"/>
                </a:moveTo>
                <a:lnTo>
                  <a:pt x="7234" y="10851"/>
                </a:lnTo>
                <a:lnTo>
                  <a:pt x="7234" y="10335"/>
                </a:lnTo>
                <a:lnTo>
                  <a:pt x="6717" y="10335"/>
                </a:lnTo>
                <a:lnTo>
                  <a:pt x="6717" y="10851"/>
                </a:lnTo>
                <a:close/>
                <a:moveTo>
                  <a:pt x="7234" y="10851"/>
                </a:moveTo>
                <a:lnTo>
                  <a:pt x="7751" y="10851"/>
                </a:lnTo>
                <a:lnTo>
                  <a:pt x="7751" y="10335"/>
                </a:lnTo>
                <a:lnTo>
                  <a:pt x="7234" y="10335"/>
                </a:lnTo>
                <a:lnTo>
                  <a:pt x="7234" y="10851"/>
                </a:lnTo>
                <a:close/>
                <a:moveTo>
                  <a:pt x="8268" y="10851"/>
                </a:moveTo>
                <a:lnTo>
                  <a:pt x="8784" y="10851"/>
                </a:lnTo>
                <a:lnTo>
                  <a:pt x="8784" y="10335"/>
                </a:lnTo>
                <a:lnTo>
                  <a:pt x="8268" y="10335"/>
                </a:lnTo>
                <a:lnTo>
                  <a:pt x="8268" y="10851"/>
                </a:lnTo>
                <a:close/>
                <a:moveTo>
                  <a:pt x="8784" y="10851"/>
                </a:moveTo>
                <a:lnTo>
                  <a:pt x="9301" y="10851"/>
                </a:lnTo>
                <a:lnTo>
                  <a:pt x="9301" y="10335"/>
                </a:lnTo>
                <a:lnTo>
                  <a:pt x="8784" y="10335"/>
                </a:lnTo>
                <a:lnTo>
                  <a:pt x="8784" y="10851"/>
                </a:lnTo>
                <a:close/>
                <a:moveTo>
                  <a:pt x="9301" y="10851"/>
                </a:moveTo>
                <a:lnTo>
                  <a:pt x="9818" y="10851"/>
                </a:lnTo>
                <a:lnTo>
                  <a:pt x="9818" y="10335"/>
                </a:lnTo>
                <a:lnTo>
                  <a:pt x="9301" y="10335"/>
                </a:lnTo>
                <a:lnTo>
                  <a:pt x="9301" y="10851"/>
                </a:lnTo>
                <a:close/>
                <a:moveTo>
                  <a:pt x="10335" y="10851"/>
                </a:moveTo>
                <a:lnTo>
                  <a:pt x="10851" y="10851"/>
                </a:lnTo>
                <a:lnTo>
                  <a:pt x="10851" y="10335"/>
                </a:lnTo>
                <a:lnTo>
                  <a:pt x="10335" y="10335"/>
                </a:lnTo>
                <a:lnTo>
                  <a:pt x="10335" y="10851"/>
                </a:lnTo>
                <a:close/>
                <a:moveTo>
                  <a:pt x="10851" y="10851"/>
                </a:moveTo>
                <a:lnTo>
                  <a:pt x="11368" y="10851"/>
                </a:lnTo>
                <a:lnTo>
                  <a:pt x="11368" y="10335"/>
                </a:lnTo>
                <a:lnTo>
                  <a:pt x="10851" y="10335"/>
                </a:lnTo>
                <a:lnTo>
                  <a:pt x="10851" y="10851"/>
                </a:lnTo>
                <a:close/>
                <a:moveTo>
                  <a:pt x="11885" y="10851"/>
                </a:moveTo>
                <a:lnTo>
                  <a:pt x="12401" y="10851"/>
                </a:lnTo>
                <a:lnTo>
                  <a:pt x="12401" y="10335"/>
                </a:lnTo>
                <a:lnTo>
                  <a:pt x="11885" y="10335"/>
                </a:lnTo>
                <a:lnTo>
                  <a:pt x="11885" y="10851"/>
                </a:lnTo>
                <a:close/>
                <a:moveTo>
                  <a:pt x="12401" y="10851"/>
                </a:moveTo>
                <a:lnTo>
                  <a:pt x="12918" y="10851"/>
                </a:lnTo>
                <a:lnTo>
                  <a:pt x="12918" y="10335"/>
                </a:lnTo>
                <a:lnTo>
                  <a:pt x="12401" y="10335"/>
                </a:lnTo>
                <a:lnTo>
                  <a:pt x="12401" y="10851"/>
                </a:lnTo>
                <a:close/>
                <a:moveTo>
                  <a:pt x="16018" y="10851"/>
                </a:moveTo>
                <a:lnTo>
                  <a:pt x="16535" y="10851"/>
                </a:lnTo>
                <a:lnTo>
                  <a:pt x="16535" y="10335"/>
                </a:lnTo>
                <a:lnTo>
                  <a:pt x="16018" y="10335"/>
                </a:lnTo>
                <a:lnTo>
                  <a:pt x="16018" y="10851"/>
                </a:lnTo>
                <a:close/>
                <a:moveTo>
                  <a:pt x="16535" y="10851"/>
                </a:moveTo>
                <a:lnTo>
                  <a:pt x="17052" y="10851"/>
                </a:lnTo>
                <a:lnTo>
                  <a:pt x="17052" y="10335"/>
                </a:lnTo>
                <a:lnTo>
                  <a:pt x="16535" y="10335"/>
                </a:lnTo>
                <a:lnTo>
                  <a:pt x="16535" y="10851"/>
                </a:lnTo>
                <a:close/>
                <a:moveTo>
                  <a:pt x="517" y="11368"/>
                </a:moveTo>
                <a:lnTo>
                  <a:pt x="1034" y="11368"/>
                </a:lnTo>
                <a:lnTo>
                  <a:pt x="1034" y="10851"/>
                </a:lnTo>
                <a:lnTo>
                  <a:pt x="517" y="10851"/>
                </a:lnTo>
                <a:lnTo>
                  <a:pt x="517" y="11368"/>
                </a:lnTo>
                <a:close/>
                <a:moveTo>
                  <a:pt x="1034" y="11368"/>
                </a:moveTo>
                <a:lnTo>
                  <a:pt x="1551" y="11368"/>
                </a:lnTo>
                <a:lnTo>
                  <a:pt x="1551" y="10851"/>
                </a:lnTo>
                <a:lnTo>
                  <a:pt x="1034" y="10851"/>
                </a:lnTo>
                <a:lnTo>
                  <a:pt x="1034" y="11368"/>
                </a:lnTo>
                <a:close/>
                <a:moveTo>
                  <a:pt x="2066" y="11368"/>
                </a:moveTo>
                <a:lnTo>
                  <a:pt x="2583" y="11368"/>
                </a:lnTo>
                <a:lnTo>
                  <a:pt x="2583" y="10851"/>
                </a:lnTo>
                <a:lnTo>
                  <a:pt x="2066" y="10851"/>
                </a:lnTo>
                <a:lnTo>
                  <a:pt x="2066" y="11368"/>
                </a:lnTo>
                <a:close/>
                <a:moveTo>
                  <a:pt x="2583" y="11368"/>
                </a:moveTo>
                <a:lnTo>
                  <a:pt x="3100" y="11368"/>
                </a:lnTo>
                <a:lnTo>
                  <a:pt x="3100" y="10851"/>
                </a:lnTo>
                <a:lnTo>
                  <a:pt x="2583" y="10851"/>
                </a:lnTo>
                <a:lnTo>
                  <a:pt x="2583" y="11368"/>
                </a:lnTo>
                <a:close/>
                <a:moveTo>
                  <a:pt x="5684" y="11368"/>
                </a:moveTo>
                <a:lnTo>
                  <a:pt x="6201" y="11368"/>
                </a:lnTo>
                <a:lnTo>
                  <a:pt x="6201" y="10851"/>
                </a:lnTo>
                <a:lnTo>
                  <a:pt x="5684" y="10851"/>
                </a:lnTo>
                <a:lnTo>
                  <a:pt x="5684" y="11368"/>
                </a:lnTo>
                <a:close/>
                <a:moveTo>
                  <a:pt x="6201" y="11368"/>
                </a:moveTo>
                <a:lnTo>
                  <a:pt x="6717" y="11368"/>
                </a:lnTo>
                <a:lnTo>
                  <a:pt x="6717" y="10851"/>
                </a:lnTo>
                <a:lnTo>
                  <a:pt x="6201" y="10851"/>
                </a:lnTo>
                <a:lnTo>
                  <a:pt x="6201" y="11368"/>
                </a:lnTo>
                <a:close/>
                <a:moveTo>
                  <a:pt x="6717" y="11368"/>
                </a:moveTo>
                <a:lnTo>
                  <a:pt x="7234" y="11368"/>
                </a:lnTo>
                <a:lnTo>
                  <a:pt x="7234" y="10851"/>
                </a:lnTo>
                <a:lnTo>
                  <a:pt x="6717" y="10851"/>
                </a:lnTo>
                <a:lnTo>
                  <a:pt x="6717" y="11368"/>
                </a:lnTo>
                <a:close/>
                <a:moveTo>
                  <a:pt x="7234" y="11368"/>
                </a:moveTo>
                <a:lnTo>
                  <a:pt x="7751" y="11368"/>
                </a:lnTo>
                <a:lnTo>
                  <a:pt x="7751" y="10851"/>
                </a:lnTo>
                <a:lnTo>
                  <a:pt x="7234" y="10851"/>
                </a:lnTo>
                <a:lnTo>
                  <a:pt x="7234" y="11368"/>
                </a:lnTo>
                <a:close/>
                <a:moveTo>
                  <a:pt x="7751" y="11368"/>
                </a:moveTo>
                <a:lnTo>
                  <a:pt x="8268" y="11368"/>
                </a:lnTo>
                <a:lnTo>
                  <a:pt x="8268" y="10851"/>
                </a:lnTo>
                <a:lnTo>
                  <a:pt x="7751" y="10851"/>
                </a:lnTo>
                <a:lnTo>
                  <a:pt x="7751" y="11368"/>
                </a:lnTo>
                <a:close/>
                <a:moveTo>
                  <a:pt x="8268" y="11368"/>
                </a:moveTo>
                <a:lnTo>
                  <a:pt x="8784" y="11368"/>
                </a:lnTo>
                <a:lnTo>
                  <a:pt x="8784" y="10851"/>
                </a:lnTo>
                <a:lnTo>
                  <a:pt x="8268" y="10851"/>
                </a:lnTo>
                <a:lnTo>
                  <a:pt x="8268" y="11368"/>
                </a:lnTo>
                <a:close/>
                <a:moveTo>
                  <a:pt x="8784" y="11368"/>
                </a:moveTo>
                <a:lnTo>
                  <a:pt x="9301" y="11368"/>
                </a:lnTo>
                <a:lnTo>
                  <a:pt x="9301" y="10851"/>
                </a:lnTo>
                <a:lnTo>
                  <a:pt x="8784" y="10851"/>
                </a:lnTo>
                <a:lnTo>
                  <a:pt x="8784" y="11368"/>
                </a:lnTo>
                <a:close/>
                <a:moveTo>
                  <a:pt x="9301" y="11368"/>
                </a:moveTo>
                <a:lnTo>
                  <a:pt x="9818" y="11368"/>
                </a:lnTo>
                <a:lnTo>
                  <a:pt x="9818" y="10851"/>
                </a:lnTo>
                <a:lnTo>
                  <a:pt x="9301" y="10851"/>
                </a:lnTo>
                <a:lnTo>
                  <a:pt x="9301" y="11368"/>
                </a:lnTo>
                <a:close/>
                <a:moveTo>
                  <a:pt x="10335" y="11368"/>
                </a:moveTo>
                <a:lnTo>
                  <a:pt x="10851" y="11368"/>
                </a:lnTo>
                <a:lnTo>
                  <a:pt x="10851" y="10851"/>
                </a:lnTo>
                <a:lnTo>
                  <a:pt x="10335" y="10851"/>
                </a:lnTo>
                <a:lnTo>
                  <a:pt x="10335" y="11368"/>
                </a:lnTo>
                <a:close/>
                <a:moveTo>
                  <a:pt x="10851" y="11368"/>
                </a:moveTo>
                <a:lnTo>
                  <a:pt x="11368" y="11368"/>
                </a:lnTo>
                <a:lnTo>
                  <a:pt x="11368" y="10851"/>
                </a:lnTo>
                <a:lnTo>
                  <a:pt x="10851" y="10851"/>
                </a:lnTo>
                <a:lnTo>
                  <a:pt x="10851" y="11368"/>
                </a:lnTo>
                <a:close/>
                <a:moveTo>
                  <a:pt x="12401" y="11368"/>
                </a:moveTo>
                <a:lnTo>
                  <a:pt x="12918" y="11368"/>
                </a:lnTo>
                <a:lnTo>
                  <a:pt x="12918" y="10851"/>
                </a:lnTo>
                <a:lnTo>
                  <a:pt x="12401" y="10851"/>
                </a:lnTo>
                <a:lnTo>
                  <a:pt x="12401" y="11368"/>
                </a:lnTo>
                <a:close/>
                <a:moveTo>
                  <a:pt x="12918" y="11368"/>
                </a:moveTo>
                <a:lnTo>
                  <a:pt x="13435" y="11368"/>
                </a:lnTo>
                <a:lnTo>
                  <a:pt x="13435" y="10851"/>
                </a:lnTo>
                <a:lnTo>
                  <a:pt x="12918" y="10851"/>
                </a:lnTo>
                <a:lnTo>
                  <a:pt x="12918" y="11368"/>
                </a:lnTo>
                <a:close/>
                <a:moveTo>
                  <a:pt x="13435" y="11368"/>
                </a:moveTo>
                <a:lnTo>
                  <a:pt x="13952" y="11368"/>
                </a:lnTo>
                <a:lnTo>
                  <a:pt x="13952" y="10851"/>
                </a:lnTo>
                <a:lnTo>
                  <a:pt x="13435" y="10851"/>
                </a:lnTo>
                <a:lnTo>
                  <a:pt x="13435" y="11368"/>
                </a:lnTo>
                <a:close/>
                <a:moveTo>
                  <a:pt x="15501" y="11368"/>
                </a:moveTo>
                <a:lnTo>
                  <a:pt x="16018" y="11368"/>
                </a:lnTo>
                <a:lnTo>
                  <a:pt x="16018" y="10851"/>
                </a:lnTo>
                <a:lnTo>
                  <a:pt x="15501" y="10851"/>
                </a:lnTo>
                <a:lnTo>
                  <a:pt x="15501" y="11368"/>
                </a:lnTo>
                <a:close/>
                <a:moveTo>
                  <a:pt x="16018" y="11368"/>
                </a:moveTo>
                <a:lnTo>
                  <a:pt x="16535" y="11368"/>
                </a:lnTo>
                <a:lnTo>
                  <a:pt x="16535" y="10851"/>
                </a:lnTo>
                <a:lnTo>
                  <a:pt x="16018" y="10851"/>
                </a:lnTo>
                <a:lnTo>
                  <a:pt x="16018" y="11368"/>
                </a:lnTo>
                <a:close/>
                <a:moveTo>
                  <a:pt x="16535" y="11368"/>
                </a:moveTo>
                <a:lnTo>
                  <a:pt x="17052" y="11368"/>
                </a:lnTo>
                <a:lnTo>
                  <a:pt x="17052" y="10851"/>
                </a:lnTo>
                <a:lnTo>
                  <a:pt x="16535" y="10851"/>
                </a:lnTo>
                <a:lnTo>
                  <a:pt x="16535" y="11368"/>
                </a:lnTo>
                <a:close/>
                <a:moveTo>
                  <a:pt x="0" y="11885"/>
                </a:moveTo>
                <a:lnTo>
                  <a:pt x="517" y="11885"/>
                </a:lnTo>
                <a:lnTo>
                  <a:pt x="517" y="11368"/>
                </a:lnTo>
                <a:lnTo>
                  <a:pt x="0" y="11368"/>
                </a:lnTo>
                <a:lnTo>
                  <a:pt x="0" y="11885"/>
                </a:lnTo>
                <a:close/>
                <a:moveTo>
                  <a:pt x="517" y="11885"/>
                </a:moveTo>
                <a:lnTo>
                  <a:pt x="1034" y="11885"/>
                </a:lnTo>
                <a:lnTo>
                  <a:pt x="1034" y="11368"/>
                </a:lnTo>
                <a:lnTo>
                  <a:pt x="517" y="11368"/>
                </a:lnTo>
                <a:lnTo>
                  <a:pt x="517" y="11885"/>
                </a:lnTo>
                <a:close/>
                <a:moveTo>
                  <a:pt x="1034" y="11885"/>
                </a:moveTo>
                <a:lnTo>
                  <a:pt x="1551" y="11885"/>
                </a:lnTo>
                <a:lnTo>
                  <a:pt x="1551" y="11368"/>
                </a:lnTo>
                <a:lnTo>
                  <a:pt x="1034" y="11368"/>
                </a:lnTo>
                <a:lnTo>
                  <a:pt x="1034" y="11885"/>
                </a:lnTo>
                <a:close/>
                <a:moveTo>
                  <a:pt x="3100" y="11885"/>
                </a:moveTo>
                <a:lnTo>
                  <a:pt x="3617" y="11885"/>
                </a:lnTo>
                <a:lnTo>
                  <a:pt x="3617" y="11368"/>
                </a:lnTo>
                <a:lnTo>
                  <a:pt x="3100" y="11368"/>
                </a:lnTo>
                <a:lnTo>
                  <a:pt x="3100" y="11885"/>
                </a:lnTo>
                <a:close/>
                <a:moveTo>
                  <a:pt x="4134" y="11885"/>
                </a:moveTo>
                <a:lnTo>
                  <a:pt x="4651" y="11885"/>
                </a:lnTo>
                <a:lnTo>
                  <a:pt x="4651" y="11368"/>
                </a:lnTo>
                <a:lnTo>
                  <a:pt x="4134" y="11368"/>
                </a:lnTo>
                <a:lnTo>
                  <a:pt x="4134" y="11885"/>
                </a:lnTo>
                <a:close/>
                <a:moveTo>
                  <a:pt x="4651" y="11885"/>
                </a:moveTo>
                <a:lnTo>
                  <a:pt x="5167" y="11885"/>
                </a:lnTo>
                <a:lnTo>
                  <a:pt x="5167" y="11368"/>
                </a:lnTo>
                <a:lnTo>
                  <a:pt x="4651" y="11368"/>
                </a:lnTo>
                <a:lnTo>
                  <a:pt x="4651" y="11885"/>
                </a:lnTo>
                <a:close/>
                <a:moveTo>
                  <a:pt x="5684" y="11885"/>
                </a:moveTo>
                <a:lnTo>
                  <a:pt x="6201" y="11885"/>
                </a:lnTo>
                <a:lnTo>
                  <a:pt x="6201" y="11368"/>
                </a:lnTo>
                <a:lnTo>
                  <a:pt x="5684" y="11368"/>
                </a:lnTo>
                <a:lnTo>
                  <a:pt x="5684" y="11885"/>
                </a:lnTo>
                <a:close/>
                <a:moveTo>
                  <a:pt x="6201" y="11885"/>
                </a:moveTo>
                <a:lnTo>
                  <a:pt x="6717" y="11885"/>
                </a:lnTo>
                <a:lnTo>
                  <a:pt x="6717" y="11368"/>
                </a:lnTo>
                <a:lnTo>
                  <a:pt x="6201" y="11368"/>
                </a:lnTo>
                <a:lnTo>
                  <a:pt x="6201" y="11885"/>
                </a:lnTo>
                <a:close/>
                <a:moveTo>
                  <a:pt x="7751" y="11885"/>
                </a:moveTo>
                <a:lnTo>
                  <a:pt x="8268" y="11885"/>
                </a:lnTo>
                <a:lnTo>
                  <a:pt x="8268" y="11368"/>
                </a:lnTo>
                <a:lnTo>
                  <a:pt x="7751" y="11368"/>
                </a:lnTo>
                <a:lnTo>
                  <a:pt x="7751" y="11885"/>
                </a:lnTo>
                <a:close/>
                <a:moveTo>
                  <a:pt x="9301" y="11885"/>
                </a:moveTo>
                <a:lnTo>
                  <a:pt x="9818" y="11885"/>
                </a:lnTo>
                <a:lnTo>
                  <a:pt x="9818" y="11368"/>
                </a:lnTo>
                <a:lnTo>
                  <a:pt x="9301" y="11368"/>
                </a:lnTo>
                <a:lnTo>
                  <a:pt x="9301" y="11885"/>
                </a:lnTo>
                <a:close/>
                <a:moveTo>
                  <a:pt x="9818" y="11885"/>
                </a:moveTo>
                <a:lnTo>
                  <a:pt x="10335" y="11885"/>
                </a:lnTo>
                <a:lnTo>
                  <a:pt x="10335" y="11368"/>
                </a:lnTo>
                <a:lnTo>
                  <a:pt x="9818" y="11368"/>
                </a:lnTo>
                <a:lnTo>
                  <a:pt x="9818" y="11885"/>
                </a:lnTo>
                <a:close/>
                <a:moveTo>
                  <a:pt x="10851" y="11885"/>
                </a:moveTo>
                <a:lnTo>
                  <a:pt x="11368" y="11885"/>
                </a:lnTo>
                <a:lnTo>
                  <a:pt x="11368" y="11368"/>
                </a:lnTo>
                <a:lnTo>
                  <a:pt x="10851" y="11368"/>
                </a:lnTo>
                <a:lnTo>
                  <a:pt x="10851" y="11885"/>
                </a:lnTo>
                <a:close/>
                <a:moveTo>
                  <a:pt x="12401" y="11885"/>
                </a:moveTo>
                <a:lnTo>
                  <a:pt x="12918" y="11885"/>
                </a:lnTo>
                <a:lnTo>
                  <a:pt x="12918" y="11368"/>
                </a:lnTo>
                <a:lnTo>
                  <a:pt x="12401" y="11368"/>
                </a:lnTo>
                <a:lnTo>
                  <a:pt x="12401" y="11885"/>
                </a:lnTo>
                <a:close/>
                <a:moveTo>
                  <a:pt x="13435" y="11885"/>
                </a:moveTo>
                <a:lnTo>
                  <a:pt x="13952" y="11885"/>
                </a:lnTo>
                <a:lnTo>
                  <a:pt x="13952" y="11368"/>
                </a:lnTo>
                <a:lnTo>
                  <a:pt x="13435" y="11368"/>
                </a:lnTo>
                <a:lnTo>
                  <a:pt x="13435" y="11885"/>
                </a:lnTo>
                <a:close/>
                <a:moveTo>
                  <a:pt x="13952" y="11885"/>
                </a:moveTo>
                <a:lnTo>
                  <a:pt x="14469" y="11885"/>
                </a:lnTo>
                <a:lnTo>
                  <a:pt x="14469" y="11368"/>
                </a:lnTo>
                <a:lnTo>
                  <a:pt x="13952" y="11368"/>
                </a:lnTo>
                <a:lnTo>
                  <a:pt x="13952" y="11885"/>
                </a:lnTo>
                <a:close/>
                <a:moveTo>
                  <a:pt x="16535" y="11885"/>
                </a:moveTo>
                <a:lnTo>
                  <a:pt x="17052" y="11885"/>
                </a:lnTo>
                <a:lnTo>
                  <a:pt x="17052" y="11368"/>
                </a:lnTo>
                <a:lnTo>
                  <a:pt x="16535" y="11368"/>
                </a:lnTo>
                <a:lnTo>
                  <a:pt x="16535" y="11885"/>
                </a:lnTo>
                <a:close/>
                <a:moveTo>
                  <a:pt x="517" y="12401"/>
                </a:moveTo>
                <a:lnTo>
                  <a:pt x="1034" y="12401"/>
                </a:lnTo>
                <a:lnTo>
                  <a:pt x="1034" y="11885"/>
                </a:lnTo>
                <a:lnTo>
                  <a:pt x="517" y="11885"/>
                </a:lnTo>
                <a:lnTo>
                  <a:pt x="517" y="12401"/>
                </a:lnTo>
                <a:close/>
                <a:moveTo>
                  <a:pt x="1034" y="12401"/>
                </a:moveTo>
                <a:lnTo>
                  <a:pt x="1551" y="12401"/>
                </a:lnTo>
                <a:lnTo>
                  <a:pt x="1551" y="11885"/>
                </a:lnTo>
                <a:lnTo>
                  <a:pt x="1034" y="11885"/>
                </a:lnTo>
                <a:lnTo>
                  <a:pt x="1034" y="12401"/>
                </a:lnTo>
                <a:close/>
                <a:moveTo>
                  <a:pt x="1551" y="12401"/>
                </a:moveTo>
                <a:lnTo>
                  <a:pt x="2066" y="12401"/>
                </a:lnTo>
                <a:lnTo>
                  <a:pt x="2066" y="11885"/>
                </a:lnTo>
                <a:lnTo>
                  <a:pt x="1551" y="11885"/>
                </a:lnTo>
                <a:lnTo>
                  <a:pt x="1551" y="12401"/>
                </a:lnTo>
                <a:close/>
                <a:moveTo>
                  <a:pt x="2066" y="12401"/>
                </a:moveTo>
                <a:lnTo>
                  <a:pt x="2583" y="12401"/>
                </a:lnTo>
                <a:lnTo>
                  <a:pt x="2583" y="11885"/>
                </a:lnTo>
                <a:lnTo>
                  <a:pt x="2066" y="11885"/>
                </a:lnTo>
                <a:lnTo>
                  <a:pt x="2066" y="12401"/>
                </a:lnTo>
                <a:close/>
                <a:moveTo>
                  <a:pt x="2583" y="12401"/>
                </a:moveTo>
                <a:lnTo>
                  <a:pt x="3100" y="12401"/>
                </a:lnTo>
                <a:lnTo>
                  <a:pt x="3100" y="11885"/>
                </a:lnTo>
                <a:lnTo>
                  <a:pt x="2583" y="11885"/>
                </a:lnTo>
                <a:lnTo>
                  <a:pt x="2583" y="12401"/>
                </a:lnTo>
                <a:close/>
                <a:moveTo>
                  <a:pt x="4134" y="12401"/>
                </a:moveTo>
                <a:lnTo>
                  <a:pt x="4651" y="12401"/>
                </a:lnTo>
                <a:lnTo>
                  <a:pt x="4651" y="11885"/>
                </a:lnTo>
                <a:lnTo>
                  <a:pt x="4134" y="11885"/>
                </a:lnTo>
                <a:lnTo>
                  <a:pt x="4134" y="12401"/>
                </a:lnTo>
                <a:close/>
                <a:moveTo>
                  <a:pt x="4651" y="12401"/>
                </a:moveTo>
                <a:lnTo>
                  <a:pt x="5167" y="12401"/>
                </a:lnTo>
                <a:lnTo>
                  <a:pt x="5167" y="11885"/>
                </a:lnTo>
                <a:lnTo>
                  <a:pt x="4651" y="11885"/>
                </a:lnTo>
                <a:lnTo>
                  <a:pt x="4651" y="12401"/>
                </a:lnTo>
                <a:close/>
                <a:moveTo>
                  <a:pt x="5167" y="12401"/>
                </a:moveTo>
                <a:lnTo>
                  <a:pt x="5684" y="12401"/>
                </a:lnTo>
                <a:lnTo>
                  <a:pt x="5684" y="11885"/>
                </a:lnTo>
                <a:lnTo>
                  <a:pt x="5167" y="11885"/>
                </a:lnTo>
                <a:lnTo>
                  <a:pt x="5167" y="12401"/>
                </a:lnTo>
                <a:close/>
                <a:moveTo>
                  <a:pt x="6201" y="12401"/>
                </a:moveTo>
                <a:lnTo>
                  <a:pt x="6717" y="12401"/>
                </a:lnTo>
                <a:lnTo>
                  <a:pt x="6717" y="11885"/>
                </a:lnTo>
                <a:lnTo>
                  <a:pt x="6201" y="11885"/>
                </a:lnTo>
                <a:lnTo>
                  <a:pt x="6201" y="12401"/>
                </a:lnTo>
                <a:close/>
                <a:moveTo>
                  <a:pt x="8268" y="12401"/>
                </a:moveTo>
                <a:lnTo>
                  <a:pt x="8784" y="12401"/>
                </a:lnTo>
                <a:lnTo>
                  <a:pt x="8784" y="11885"/>
                </a:lnTo>
                <a:lnTo>
                  <a:pt x="8268" y="11885"/>
                </a:lnTo>
                <a:lnTo>
                  <a:pt x="8268" y="12401"/>
                </a:lnTo>
                <a:close/>
                <a:moveTo>
                  <a:pt x="10851" y="12401"/>
                </a:moveTo>
                <a:lnTo>
                  <a:pt x="11368" y="12401"/>
                </a:lnTo>
                <a:lnTo>
                  <a:pt x="11368" y="11885"/>
                </a:lnTo>
                <a:lnTo>
                  <a:pt x="10851" y="11885"/>
                </a:lnTo>
                <a:lnTo>
                  <a:pt x="10851" y="12401"/>
                </a:lnTo>
                <a:close/>
                <a:moveTo>
                  <a:pt x="11885" y="12401"/>
                </a:moveTo>
                <a:lnTo>
                  <a:pt x="12401" y="12401"/>
                </a:lnTo>
                <a:lnTo>
                  <a:pt x="12401" y="11885"/>
                </a:lnTo>
                <a:lnTo>
                  <a:pt x="11885" y="11885"/>
                </a:lnTo>
                <a:lnTo>
                  <a:pt x="11885" y="12401"/>
                </a:lnTo>
                <a:close/>
                <a:moveTo>
                  <a:pt x="14986" y="12401"/>
                </a:moveTo>
                <a:lnTo>
                  <a:pt x="15501" y="12401"/>
                </a:lnTo>
                <a:lnTo>
                  <a:pt x="15501" y="11885"/>
                </a:lnTo>
                <a:lnTo>
                  <a:pt x="14986" y="11885"/>
                </a:lnTo>
                <a:lnTo>
                  <a:pt x="14986" y="12401"/>
                </a:lnTo>
                <a:close/>
                <a:moveTo>
                  <a:pt x="0" y="12918"/>
                </a:moveTo>
                <a:lnTo>
                  <a:pt x="517" y="12918"/>
                </a:lnTo>
                <a:lnTo>
                  <a:pt x="517" y="12401"/>
                </a:lnTo>
                <a:lnTo>
                  <a:pt x="0" y="12401"/>
                </a:lnTo>
                <a:lnTo>
                  <a:pt x="0" y="12918"/>
                </a:lnTo>
                <a:close/>
                <a:moveTo>
                  <a:pt x="2066" y="12918"/>
                </a:moveTo>
                <a:lnTo>
                  <a:pt x="2583" y="12918"/>
                </a:lnTo>
                <a:lnTo>
                  <a:pt x="2583" y="12401"/>
                </a:lnTo>
                <a:lnTo>
                  <a:pt x="2066" y="12401"/>
                </a:lnTo>
                <a:lnTo>
                  <a:pt x="2066" y="12918"/>
                </a:lnTo>
                <a:close/>
                <a:moveTo>
                  <a:pt x="2583" y="12918"/>
                </a:moveTo>
                <a:lnTo>
                  <a:pt x="3100" y="12918"/>
                </a:lnTo>
                <a:lnTo>
                  <a:pt x="3100" y="12401"/>
                </a:lnTo>
                <a:lnTo>
                  <a:pt x="2583" y="12401"/>
                </a:lnTo>
                <a:lnTo>
                  <a:pt x="2583" y="12918"/>
                </a:lnTo>
                <a:close/>
                <a:moveTo>
                  <a:pt x="3100" y="12918"/>
                </a:moveTo>
                <a:lnTo>
                  <a:pt x="3617" y="12918"/>
                </a:lnTo>
                <a:lnTo>
                  <a:pt x="3617" y="12401"/>
                </a:lnTo>
                <a:lnTo>
                  <a:pt x="3100" y="12401"/>
                </a:lnTo>
                <a:lnTo>
                  <a:pt x="3100" y="12918"/>
                </a:lnTo>
                <a:close/>
                <a:moveTo>
                  <a:pt x="4651" y="12918"/>
                </a:moveTo>
                <a:lnTo>
                  <a:pt x="5167" y="12918"/>
                </a:lnTo>
                <a:lnTo>
                  <a:pt x="5167" y="12401"/>
                </a:lnTo>
                <a:lnTo>
                  <a:pt x="4651" y="12401"/>
                </a:lnTo>
                <a:lnTo>
                  <a:pt x="4651" y="12918"/>
                </a:lnTo>
                <a:close/>
                <a:moveTo>
                  <a:pt x="5684" y="12918"/>
                </a:moveTo>
                <a:lnTo>
                  <a:pt x="6201" y="12918"/>
                </a:lnTo>
                <a:lnTo>
                  <a:pt x="6201" y="12401"/>
                </a:lnTo>
                <a:lnTo>
                  <a:pt x="5684" y="12401"/>
                </a:lnTo>
                <a:lnTo>
                  <a:pt x="5684" y="12918"/>
                </a:lnTo>
                <a:close/>
                <a:moveTo>
                  <a:pt x="7751" y="12918"/>
                </a:moveTo>
                <a:lnTo>
                  <a:pt x="8268" y="12918"/>
                </a:lnTo>
                <a:lnTo>
                  <a:pt x="8268" y="12401"/>
                </a:lnTo>
                <a:lnTo>
                  <a:pt x="7751" y="12401"/>
                </a:lnTo>
                <a:lnTo>
                  <a:pt x="7751" y="12918"/>
                </a:lnTo>
                <a:close/>
                <a:moveTo>
                  <a:pt x="8784" y="12918"/>
                </a:moveTo>
                <a:lnTo>
                  <a:pt x="9301" y="12918"/>
                </a:lnTo>
                <a:lnTo>
                  <a:pt x="9301" y="12401"/>
                </a:lnTo>
                <a:lnTo>
                  <a:pt x="8784" y="12401"/>
                </a:lnTo>
                <a:lnTo>
                  <a:pt x="8784" y="12918"/>
                </a:lnTo>
                <a:close/>
                <a:moveTo>
                  <a:pt x="9818" y="12918"/>
                </a:moveTo>
                <a:lnTo>
                  <a:pt x="10335" y="12918"/>
                </a:lnTo>
                <a:lnTo>
                  <a:pt x="10335" y="12401"/>
                </a:lnTo>
                <a:lnTo>
                  <a:pt x="9818" y="12401"/>
                </a:lnTo>
                <a:lnTo>
                  <a:pt x="9818" y="12918"/>
                </a:lnTo>
                <a:close/>
                <a:moveTo>
                  <a:pt x="10335" y="12918"/>
                </a:moveTo>
                <a:lnTo>
                  <a:pt x="10851" y="12918"/>
                </a:lnTo>
                <a:lnTo>
                  <a:pt x="10851" y="12401"/>
                </a:lnTo>
                <a:lnTo>
                  <a:pt x="10335" y="12401"/>
                </a:lnTo>
                <a:lnTo>
                  <a:pt x="10335" y="12918"/>
                </a:lnTo>
                <a:close/>
                <a:moveTo>
                  <a:pt x="10851" y="12918"/>
                </a:moveTo>
                <a:lnTo>
                  <a:pt x="11368" y="12918"/>
                </a:lnTo>
                <a:lnTo>
                  <a:pt x="11368" y="12401"/>
                </a:lnTo>
                <a:lnTo>
                  <a:pt x="10851" y="12401"/>
                </a:lnTo>
                <a:lnTo>
                  <a:pt x="10851" y="12918"/>
                </a:lnTo>
                <a:close/>
                <a:moveTo>
                  <a:pt x="12401" y="12918"/>
                </a:moveTo>
                <a:lnTo>
                  <a:pt x="12918" y="12918"/>
                </a:lnTo>
                <a:lnTo>
                  <a:pt x="12918" y="12401"/>
                </a:lnTo>
                <a:lnTo>
                  <a:pt x="12401" y="12401"/>
                </a:lnTo>
                <a:lnTo>
                  <a:pt x="12401" y="12918"/>
                </a:lnTo>
                <a:close/>
                <a:moveTo>
                  <a:pt x="12918" y="12918"/>
                </a:moveTo>
                <a:lnTo>
                  <a:pt x="13435" y="12918"/>
                </a:lnTo>
                <a:lnTo>
                  <a:pt x="13435" y="12401"/>
                </a:lnTo>
                <a:lnTo>
                  <a:pt x="12918" y="12401"/>
                </a:lnTo>
                <a:lnTo>
                  <a:pt x="12918" y="12918"/>
                </a:lnTo>
                <a:close/>
                <a:moveTo>
                  <a:pt x="13435" y="12918"/>
                </a:moveTo>
                <a:lnTo>
                  <a:pt x="13952" y="12918"/>
                </a:lnTo>
                <a:lnTo>
                  <a:pt x="13952" y="12401"/>
                </a:lnTo>
                <a:lnTo>
                  <a:pt x="13435" y="12401"/>
                </a:lnTo>
                <a:lnTo>
                  <a:pt x="13435" y="12918"/>
                </a:lnTo>
                <a:close/>
                <a:moveTo>
                  <a:pt x="13952" y="12918"/>
                </a:moveTo>
                <a:lnTo>
                  <a:pt x="14469" y="12918"/>
                </a:lnTo>
                <a:lnTo>
                  <a:pt x="14469" y="12401"/>
                </a:lnTo>
                <a:lnTo>
                  <a:pt x="13952" y="12401"/>
                </a:lnTo>
                <a:lnTo>
                  <a:pt x="13952" y="12918"/>
                </a:lnTo>
                <a:close/>
                <a:moveTo>
                  <a:pt x="14469" y="12918"/>
                </a:moveTo>
                <a:lnTo>
                  <a:pt x="14986" y="12918"/>
                </a:lnTo>
                <a:lnTo>
                  <a:pt x="14986" y="12401"/>
                </a:lnTo>
                <a:lnTo>
                  <a:pt x="14469" y="12401"/>
                </a:lnTo>
                <a:lnTo>
                  <a:pt x="14469" y="12918"/>
                </a:lnTo>
                <a:close/>
                <a:moveTo>
                  <a:pt x="14986" y="12918"/>
                </a:moveTo>
                <a:lnTo>
                  <a:pt x="15501" y="12918"/>
                </a:lnTo>
                <a:lnTo>
                  <a:pt x="15501" y="12401"/>
                </a:lnTo>
                <a:lnTo>
                  <a:pt x="14986" y="12401"/>
                </a:lnTo>
                <a:lnTo>
                  <a:pt x="14986" y="12918"/>
                </a:lnTo>
                <a:close/>
                <a:moveTo>
                  <a:pt x="16535" y="12918"/>
                </a:moveTo>
                <a:lnTo>
                  <a:pt x="17052" y="12918"/>
                </a:lnTo>
                <a:lnTo>
                  <a:pt x="17052" y="12401"/>
                </a:lnTo>
                <a:lnTo>
                  <a:pt x="16535" y="12401"/>
                </a:lnTo>
                <a:lnTo>
                  <a:pt x="16535" y="12918"/>
                </a:lnTo>
                <a:close/>
                <a:moveTo>
                  <a:pt x="4134" y="13435"/>
                </a:moveTo>
                <a:lnTo>
                  <a:pt x="4651" y="13435"/>
                </a:lnTo>
                <a:lnTo>
                  <a:pt x="4651" y="12918"/>
                </a:lnTo>
                <a:lnTo>
                  <a:pt x="4134" y="12918"/>
                </a:lnTo>
                <a:lnTo>
                  <a:pt x="4134" y="13435"/>
                </a:lnTo>
                <a:close/>
                <a:moveTo>
                  <a:pt x="5167" y="13435"/>
                </a:moveTo>
                <a:lnTo>
                  <a:pt x="5684" y="13435"/>
                </a:lnTo>
                <a:lnTo>
                  <a:pt x="5684" y="12918"/>
                </a:lnTo>
                <a:lnTo>
                  <a:pt x="5167" y="12918"/>
                </a:lnTo>
                <a:lnTo>
                  <a:pt x="5167" y="13435"/>
                </a:lnTo>
                <a:close/>
                <a:moveTo>
                  <a:pt x="7234" y="13435"/>
                </a:moveTo>
                <a:lnTo>
                  <a:pt x="7751" y="13435"/>
                </a:lnTo>
                <a:lnTo>
                  <a:pt x="7751" y="12918"/>
                </a:lnTo>
                <a:lnTo>
                  <a:pt x="7234" y="12918"/>
                </a:lnTo>
                <a:lnTo>
                  <a:pt x="7234" y="13435"/>
                </a:lnTo>
                <a:close/>
                <a:moveTo>
                  <a:pt x="9818" y="13435"/>
                </a:moveTo>
                <a:lnTo>
                  <a:pt x="10335" y="13435"/>
                </a:lnTo>
                <a:lnTo>
                  <a:pt x="10335" y="12918"/>
                </a:lnTo>
                <a:lnTo>
                  <a:pt x="9818" y="12918"/>
                </a:lnTo>
                <a:lnTo>
                  <a:pt x="9818" y="13435"/>
                </a:lnTo>
                <a:close/>
                <a:moveTo>
                  <a:pt x="10335" y="13435"/>
                </a:moveTo>
                <a:lnTo>
                  <a:pt x="10851" y="13435"/>
                </a:lnTo>
                <a:lnTo>
                  <a:pt x="10851" y="12918"/>
                </a:lnTo>
                <a:lnTo>
                  <a:pt x="10335" y="12918"/>
                </a:lnTo>
                <a:lnTo>
                  <a:pt x="10335" y="13435"/>
                </a:lnTo>
                <a:close/>
                <a:moveTo>
                  <a:pt x="11368" y="13435"/>
                </a:moveTo>
                <a:lnTo>
                  <a:pt x="11885" y="13435"/>
                </a:lnTo>
                <a:lnTo>
                  <a:pt x="11885" y="12918"/>
                </a:lnTo>
                <a:lnTo>
                  <a:pt x="11368" y="12918"/>
                </a:lnTo>
                <a:lnTo>
                  <a:pt x="11368" y="13435"/>
                </a:lnTo>
                <a:close/>
                <a:moveTo>
                  <a:pt x="12401" y="13435"/>
                </a:moveTo>
                <a:lnTo>
                  <a:pt x="12918" y="13435"/>
                </a:lnTo>
                <a:lnTo>
                  <a:pt x="12918" y="12918"/>
                </a:lnTo>
                <a:lnTo>
                  <a:pt x="12401" y="12918"/>
                </a:lnTo>
                <a:lnTo>
                  <a:pt x="12401" y="13435"/>
                </a:lnTo>
                <a:close/>
                <a:moveTo>
                  <a:pt x="14469" y="13435"/>
                </a:moveTo>
                <a:lnTo>
                  <a:pt x="14986" y="13435"/>
                </a:lnTo>
                <a:lnTo>
                  <a:pt x="14986" y="12918"/>
                </a:lnTo>
                <a:lnTo>
                  <a:pt x="14469" y="12918"/>
                </a:lnTo>
                <a:lnTo>
                  <a:pt x="14469" y="13435"/>
                </a:lnTo>
                <a:close/>
                <a:moveTo>
                  <a:pt x="14986" y="13435"/>
                </a:moveTo>
                <a:lnTo>
                  <a:pt x="15501" y="13435"/>
                </a:lnTo>
                <a:lnTo>
                  <a:pt x="15501" y="12918"/>
                </a:lnTo>
                <a:lnTo>
                  <a:pt x="14986" y="12918"/>
                </a:lnTo>
                <a:lnTo>
                  <a:pt x="14986" y="13435"/>
                </a:lnTo>
                <a:close/>
                <a:moveTo>
                  <a:pt x="16535" y="13435"/>
                </a:moveTo>
                <a:lnTo>
                  <a:pt x="17052" y="13435"/>
                </a:lnTo>
                <a:lnTo>
                  <a:pt x="17052" y="12918"/>
                </a:lnTo>
                <a:lnTo>
                  <a:pt x="16535" y="12918"/>
                </a:lnTo>
                <a:lnTo>
                  <a:pt x="16535" y="13435"/>
                </a:lnTo>
                <a:close/>
                <a:moveTo>
                  <a:pt x="4651" y="13952"/>
                </a:moveTo>
                <a:lnTo>
                  <a:pt x="5167" y="13952"/>
                </a:lnTo>
                <a:lnTo>
                  <a:pt x="5167" y="13435"/>
                </a:lnTo>
                <a:lnTo>
                  <a:pt x="4651" y="13435"/>
                </a:lnTo>
                <a:lnTo>
                  <a:pt x="4651" y="13952"/>
                </a:lnTo>
                <a:close/>
                <a:moveTo>
                  <a:pt x="5167" y="13952"/>
                </a:moveTo>
                <a:lnTo>
                  <a:pt x="5684" y="13952"/>
                </a:lnTo>
                <a:lnTo>
                  <a:pt x="5684" y="13435"/>
                </a:lnTo>
                <a:lnTo>
                  <a:pt x="5167" y="13435"/>
                </a:lnTo>
                <a:lnTo>
                  <a:pt x="5167" y="13952"/>
                </a:lnTo>
                <a:close/>
                <a:moveTo>
                  <a:pt x="8268" y="13952"/>
                </a:moveTo>
                <a:lnTo>
                  <a:pt x="8784" y="13952"/>
                </a:lnTo>
                <a:lnTo>
                  <a:pt x="8784" y="13435"/>
                </a:lnTo>
                <a:lnTo>
                  <a:pt x="8268" y="13435"/>
                </a:lnTo>
                <a:lnTo>
                  <a:pt x="8268" y="13952"/>
                </a:lnTo>
                <a:close/>
                <a:moveTo>
                  <a:pt x="11368" y="13952"/>
                </a:moveTo>
                <a:lnTo>
                  <a:pt x="11885" y="13952"/>
                </a:lnTo>
                <a:lnTo>
                  <a:pt x="11885" y="13435"/>
                </a:lnTo>
                <a:lnTo>
                  <a:pt x="11368" y="13435"/>
                </a:lnTo>
                <a:lnTo>
                  <a:pt x="11368" y="13952"/>
                </a:lnTo>
                <a:close/>
                <a:moveTo>
                  <a:pt x="12401" y="13952"/>
                </a:moveTo>
                <a:lnTo>
                  <a:pt x="12918" y="13952"/>
                </a:lnTo>
                <a:lnTo>
                  <a:pt x="12918" y="13435"/>
                </a:lnTo>
                <a:lnTo>
                  <a:pt x="12401" y="13435"/>
                </a:lnTo>
                <a:lnTo>
                  <a:pt x="12401" y="13952"/>
                </a:lnTo>
                <a:close/>
                <a:moveTo>
                  <a:pt x="13435" y="13952"/>
                </a:moveTo>
                <a:lnTo>
                  <a:pt x="13952" y="13952"/>
                </a:lnTo>
                <a:lnTo>
                  <a:pt x="13952" y="13435"/>
                </a:lnTo>
                <a:lnTo>
                  <a:pt x="13435" y="13435"/>
                </a:lnTo>
                <a:lnTo>
                  <a:pt x="13435" y="13952"/>
                </a:lnTo>
                <a:close/>
                <a:moveTo>
                  <a:pt x="14469" y="13952"/>
                </a:moveTo>
                <a:lnTo>
                  <a:pt x="14986" y="13952"/>
                </a:lnTo>
                <a:lnTo>
                  <a:pt x="14986" y="13435"/>
                </a:lnTo>
                <a:lnTo>
                  <a:pt x="14469" y="13435"/>
                </a:lnTo>
                <a:lnTo>
                  <a:pt x="14469" y="13952"/>
                </a:lnTo>
                <a:close/>
                <a:moveTo>
                  <a:pt x="14986" y="13952"/>
                </a:moveTo>
                <a:lnTo>
                  <a:pt x="15501" y="13952"/>
                </a:lnTo>
                <a:lnTo>
                  <a:pt x="15501" y="13435"/>
                </a:lnTo>
                <a:lnTo>
                  <a:pt x="14986" y="13435"/>
                </a:lnTo>
                <a:lnTo>
                  <a:pt x="14986" y="13952"/>
                </a:lnTo>
                <a:close/>
                <a:moveTo>
                  <a:pt x="15501" y="13952"/>
                </a:moveTo>
                <a:lnTo>
                  <a:pt x="16018" y="13952"/>
                </a:lnTo>
                <a:lnTo>
                  <a:pt x="16018" y="13435"/>
                </a:lnTo>
                <a:lnTo>
                  <a:pt x="15501" y="13435"/>
                </a:lnTo>
                <a:lnTo>
                  <a:pt x="15501" y="13952"/>
                </a:lnTo>
                <a:close/>
                <a:moveTo>
                  <a:pt x="16018" y="13952"/>
                </a:moveTo>
                <a:lnTo>
                  <a:pt x="16535" y="13952"/>
                </a:lnTo>
                <a:lnTo>
                  <a:pt x="16535" y="13435"/>
                </a:lnTo>
                <a:lnTo>
                  <a:pt x="16018" y="13435"/>
                </a:lnTo>
                <a:lnTo>
                  <a:pt x="16018" y="13952"/>
                </a:lnTo>
                <a:close/>
                <a:moveTo>
                  <a:pt x="4134" y="14469"/>
                </a:moveTo>
                <a:lnTo>
                  <a:pt x="4651" y="14469"/>
                </a:lnTo>
                <a:lnTo>
                  <a:pt x="4651" y="13952"/>
                </a:lnTo>
                <a:lnTo>
                  <a:pt x="4134" y="13952"/>
                </a:lnTo>
                <a:lnTo>
                  <a:pt x="4134" y="14469"/>
                </a:lnTo>
                <a:close/>
                <a:moveTo>
                  <a:pt x="5167" y="14469"/>
                </a:moveTo>
                <a:lnTo>
                  <a:pt x="5684" y="14469"/>
                </a:lnTo>
                <a:lnTo>
                  <a:pt x="5684" y="13952"/>
                </a:lnTo>
                <a:lnTo>
                  <a:pt x="5167" y="13952"/>
                </a:lnTo>
                <a:lnTo>
                  <a:pt x="5167" y="14469"/>
                </a:lnTo>
                <a:close/>
                <a:moveTo>
                  <a:pt x="5684" y="14469"/>
                </a:moveTo>
                <a:lnTo>
                  <a:pt x="6201" y="14469"/>
                </a:lnTo>
                <a:lnTo>
                  <a:pt x="6201" y="13952"/>
                </a:lnTo>
                <a:lnTo>
                  <a:pt x="5684" y="13952"/>
                </a:lnTo>
                <a:lnTo>
                  <a:pt x="5684" y="14469"/>
                </a:lnTo>
                <a:close/>
                <a:moveTo>
                  <a:pt x="6201" y="14469"/>
                </a:moveTo>
                <a:lnTo>
                  <a:pt x="6717" y="14469"/>
                </a:lnTo>
                <a:lnTo>
                  <a:pt x="6717" y="13952"/>
                </a:lnTo>
                <a:lnTo>
                  <a:pt x="6201" y="13952"/>
                </a:lnTo>
                <a:lnTo>
                  <a:pt x="6201" y="14469"/>
                </a:lnTo>
                <a:close/>
                <a:moveTo>
                  <a:pt x="6717" y="14469"/>
                </a:moveTo>
                <a:lnTo>
                  <a:pt x="7234" y="14469"/>
                </a:lnTo>
                <a:lnTo>
                  <a:pt x="7234" y="13952"/>
                </a:lnTo>
                <a:lnTo>
                  <a:pt x="6717" y="13952"/>
                </a:lnTo>
                <a:lnTo>
                  <a:pt x="6717" y="14469"/>
                </a:lnTo>
                <a:close/>
                <a:moveTo>
                  <a:pt x="7234" y="14469"/>
                </a:moveTo>
                <a:lnTo>
                  <a:pt x="7751" y="14469"/>
                </a:lnTo>
                <a:lnTo>
                  <a:pt x="7751" y="13952"/>
                </a:lnTo>
                <a:lnTo>
                  <a:pt x="7234" y="13952"/>
                </a:lnTo>
                <a:lnTo>
                  <a:pt x="7234" y="14469"/>
                </a:lnTo>
                <a:close/>
                <a:moveTo>
                  <a:pt x="9818" y="14469"/>
                </a:moveTo>
                <a:lnTo>
                  <a:pt x="10335" y="14469"/>
                </a:lnTo>
                <a:lnTo>
                  <a:pt x="10335" y="13952"/>
                </a:lnTo>
                <a:lnTo>
                  <a:pt x="9818" y="13952"/>
                </a:lnTo>
                <a:lnTo>
                  <a:pt x="9818" y="14469"/>
                </a:lnTo>
                <a:close/>
                <a:moveTo>
                  <a:pt x="10851" y="14469"/>
                </a:moveTo>
                <a:lnTo>
                  <a:pt x="11368" y="14469"/>
                </a:lnTo>
                <a:lnTo>
                  <a:pt x="11368" y="13952"/>
                </a:lnTo>
                <a:lnTo>
                  <a:pt x="10851" y="13952"/>
                </a:lnTo>
                <a:lnTo>
                  <a:pt x="10851" y="14469"/>
                </a:lnTo>
                <a:close/>
                <a:moveTo>
                  <a:pt x="11368" y="14469"/>
                </a:moveTo>
                <a:lnTo>
                  <a:pt x="11885" y="14469"/>
                </a:lnTo>
                <a:lnTo>
                  <a:pt x="11885" y="13952"/>
                </a:lnTo>
                <a:lnTo>
                  <a:pt x="11368" y="13952"/>
                </a:lnTo>
                <a:lnTo>
                  <a:pt x="11368" y="14469"/>
                </a:lnTo>
                <a:close/>
                <a:moveTo>
                  <a:pt x="12401" y="14469"/>
                </a:moveTo>
                <a:lnTo>
                  <a:pt x="12918" y="14469"/>
                </a:lnTo>
                <a:lnTo>
                  <a:pt x="12918" y="13952"/>
                </a:lnTo>
                <a:lnTo>
                  <a:pt x="12401" y="13952"/>
                </a:lnTo>
                <a:lnTo>
                  <a:pt x="12401" y="14469"/>
                </a:lnTo>
                <a:close/>
                <a:moveTo>
                  <a:pt x="14469" y="14469"/>
                </a:moveTo>
                <a:lnTo>
                  <a:pt x="14986" y="14469"/>
                </a:lnTo>
                <a:lnTo>
                  <a:pt x="14986" y="13952"/>
                </a:lnTo>
                <a:lnTo>
                  <a:pt x="14469" y="13952"/>
                </a:lnTo>
                <a:lnTo>
                  <a:pt x="14469" y="14469"/>
                </a:lnTo>
                <a:close/>
                <a:moveTo>
                  <a:pt x="5167" y="14986"/>
                </a:moveTo>
                <a:lnTo>
                  <a:pt x="5684" y="14986"/>
                </a:lnTo>
                <a:lnTo>
                  <a:pt x="5684" y="14469"/>
                </a:lnTo>
                <a:lnTo>
                  <a:pt x="5167" y="14469"/>
                </a:lnTo>
                <a:lnTo>
                  <a:pt x="5167" y="14986"/>
                </a:lnTo>
                <a:close/>
                <a:moveTo>
                  <a:pt x="6201" y="14986"/>
                </a:moveTo>
                <a:lnTo>
                  <a:pt x="6717" y="14986"/>
                </a:lnTo>
                <a:lnTo>
                  <a:pt x="6717" y="14469"/>
                </a:lnTo>
                <a:lnTo>
                  <a:pt x="6201" y="14469"/>
                </a:lnTo>
                <a:lnTo>
                  <a:pt x="6201" y="14986"/>
                </a:lnTo>
                <a:close/>
                <a:moveTo>
                  <a:pt x="8268" y="14986"/>
                </a:moveTo>
                <a:lnTo>
                  <a:pt x="8784" y="14986"/>
                </a:lnTo>
                <a:lnTo>
                  <a:pt x="8784" y="14469"/>
                </a:lnTo>
                <a:lnTo>
                  <a:pt x="8268" y="14469"/>
                </a:lnTo>
                <a:lnTo>
                  <a:pt x="8268" y="14986"/>
                </a:lnTo>
                <a:close/>
                <a:moveTo>
                  <a:pt x="9818" y="14986"/>
                </a:moveTo>
                <a:lnTo>
                  <a:pt x="10335" y="14986"/>
                </a:lnTo>
                <a:lnTo>
                  <a:pt x="10335" y="14469"/>
                </a:lnTo>
                <a:lnTo>
                  <a:pt x="9818" y="14469"/>
                </a:lnTo>
                <a:lnTo>
                  <a:pt x="9818" y="14986"/>
                </a:lnTo>
                <a:close/>
                <a:moveTo>
                  <a:pt x="10335" y="14986"/>
                </a:moveTo>
                <a:lnTo>
                  <a:pt x="10851" y="14986"/>
                </a:lnTo>
                <a:lnTo>
                  <a:pt x="10851" y="14469"/>
                </a:lnTo>
                <a:lnTo>
                  <a:pt x="10335" y="14469"/>
                </a:lnTo>
                <a:lnTo>
                  <a:pt x="10335" y="14986"/>
                </a:lnTo>
                <a:close/>
                <a:moveTo>
                  <a:pt x="10851" y="14986"/>
                </a:moveTo>
                <a:lnTo>
                  <a:pt x="11368" y="14986"/>
                </a:lnTo>
                <a:lnTo>
                  <a:pt x="11368" y="14469"/>
                </a:lnTo>
                <a:lnTo>
                  <a:pt x="10851" y="14469"/>
                </a:lnTo>
                <a:lnTo>
                  <a:pt x="10851" y="14986"/>
                </a:lnTo>
                <a:close/>
                <a:moveTo>
                  <a:pt x="11368" y="14986"/>
                </a:moveTo>
                <a:lnTo>
                  <a:pt x="11885" y="14986"/>
                </a:lnTo>
                <a:lnTo>
                  <a:pt x="11885" y="14469"/>
                </a:lnTo>
                <a:lnTo>
                  <a:pt x="11368" y="14469"/>
                </a:lnTo>
                <a:lnTo>
                  <a:pt x="11368" y="14986"/>
                </a:lnTo>
                <a:close/>
                <a:moveTo>
                  <a:pt x="12401" y="14986"/>
                </a:moveTo>
                <a:lnTo>
                  <a:pt x="12918" y="14986"/>
                </a:lnTo>
                <a:lnTo>
                  <a:pt x="12918" y="14469"/>
                </a:lnTo>
                <a:lnTo>
                  <a:pt x="12401" y="14469"/>
                </a:lnTo>
                <a:lnTo>
                  <a:pt x="12401" y="14986"/>
                </a:lnTo>
                <a:close/>
                <a:moveTo>
                  <a:pt x="12918" y="14986"/>
                </a:moveTo>
                <a:lnTo>
                  <a:pt x="13435" y="14986"/>
                </a:lnTo>
                <a:lnTo>
                  <a:pt x="13435" y="14469"/>
                </a:lnTo>
                <a:lnTo>
                  <a:pt x="12918" y="14469"/>
                </a:lnTo>
                <a:lnTo>
                  <a:pt x="12918" y="14986"/>
                </a:lnTo>
                <a:close/>
                <a:moveTo>
                  <a:pt x="13435" y="14986"/>
                </a:moveTo>
                <a:lnTo>
                  <a:pt x="13952" y="14986"/>
                </a:lnTo>
                <a:lnTo>
                  <a:pt x="13952" y="14469"/>
                </a:lnTo>
                <a:lnTo>
                  <a:pt x="13435" y="14469"/>
                </a:lnTo>
                <a:lnTo>
                  <a:pt x="13435" y="14986"/>
                </a:lnTo>
                <a:close/>
                <a:moveTo>
                  <a:pt x="13952" y="14986"/>
                </a:moveTo>
                <a:lnTo>
                  <a:pt x="14469" y="14986"/>
                </a:lnTo>
                <a:lnTo>
                  <a:pt x="14469" y="14469"/>
                </a:lnTo>
                <a:lnTo>
                  <a:pt x="13952" y="14469"/>
                </a:lnTo>
                <a:lnTo>
                  <a:pt x="13952" y="14986"/>
                </a:lnTo>
                <a:close/>
                <a:moveTo>
                  <a:pt x="14469" y="14986"/>
                </a:moveTo>
                <a:lnTo>
                  <a:pt x="14986" y="14986"/>
                </a:lnTo>
                <a:lnTo>
                  <a:pt x="14986" y="14469"/>
                </a:lnTo>
                <a:lnTo>
                  <a:pt x="14469" y="14469"/>
                </a:lnTo>
                <a:lnTo>
                  <a:pt x="14469" y="14986"/>
                </a:lnTo>
                <a:close/>
                <a:moveTo>
                  <a:pt x="14986" y="14986"/>
                </a:moveTo>
                <a:lnTo>
                  <a:pt x="15501" y="14986"/>
                </a:lnTo>
                <a:lnTo>
                  <a:pt x="15501" y="14469"/>
                </a:lnTo>
                <a:lnTo>
                  <a:pt x="14986" y="14469"/>
                </a:lnTo>
                <a:lnTo>
                  <a:pt x="14986" y="14986"/>
                </a:lnTo>
                <a:close/>
                <a:moveTo>
                  <a:pt x="16018" y="14986"/>
                </a:moveTo>
                <a:lnTo>
                  <a:pt x="16535" y="14986"/>
                </a:lnTo>
                <a:lnTo>
                  <a:pt x="16535" y="14469"/>
                </a:lnTo>
                <a:lnTo>
                  <a:pt x="16018" y="14469"/>
                </a:lnTo>
                <a:lnTo>
                  <a:pt x="16018" y="14986"/>
                </a:lnTo>
                <a:close/>
                <a:moveTo>
                  <a:pt x="4134" y="15501"/>
                </a:moveTo>
                <a:lnTo>
                  <a:pt x="4651" y="15501"/>
                </a:lnTo>
                <a:lnTo>
                  <a:pt x="4651" y="14986"/>
                </a:lnTo>
                <a:lnTo>
                  <a:pt x="4134" y="14986"/>
                </a:lnTo>
                <a:lnTo>
                  <a:pt x="4134" y="15501"/>
                </a:lnTo>
                <a:close/>
                <a:moveTo>
                  <a:pt x="4651" y="15501"/>
                </a:moveTo>
                <a:lnTo>
                  <a:pt x="5167" y="15501"/>
                </a:lnTo>
                <a:lnTo>
                  <a:pt x="5167" y="14986"/>
                </a:lnTo>
                <a:lnTo>
                  <a:pt x="4651" y="14986"/>
                </a:lnTo>
                <a:lnTo>
                  <a:pt x="4651" y="15501"/>
                </a:lnTo>
                <a:close/>
                <a:moveTo>
                  <a:pt x="5167" y="15501"/>
                </a:moveTo>
                <a:lnTo>
                  <a:pt x="5684" y="15501"/>
                </a:lnTo>
                <a:lnTo>
                  <a:pt x="5684" y="14986"/>
                </a:lnTo>
                <a:lnTo>
                  <a:pt x="5167" y="14986"/>
                </a:lnTo>
                <a:lnTo>
                  <a:pt x="5167" y="15501"/>
                </a:lnTo>
                <a:close/>
                <a:moveTo>
                  <a:pt x="6717" y="15501"/>
                </a:moveTo>
                <a:lnTo>
                  <a:pt x="7234" y="15501"/>
                </a:lnTo>
                <a:lnTo>
                  <a:pt x="7234" y="14986"/>
                </a:lnTo>
                <a:lnTo>
                  <a:pt x="6717" y="14986"/>
                </a:lnTo>
                <a:lnTo>
                  <a:pt x="6717" y="15501"/>
                </a:lnTo>
                <a:close/>
                <a:moveTo>
                  <a:pt x="7234" y="15501"/>
                </a:moveTo>
                <a:lnTo>
                  <a:pt x="7751" y="15501"/>
                </a:lnTo>
                <a:lnTo>
                  <a:pt x="7751" y="14986"/>
                </a:lnTo>
                <a:lnTo>
                  <a:pt x="7234" y="14986"/>
                </a:lnTo>
                <a:lnTo>
                  <a:pt x="7234" y="15501"/>
                </a:lnTo>
                <a:close/>
                <a:moveTo>
                  <a:pt x="7751" y="15501"/>
                </a:moveTo>
                <a:lnTo>
                  <a:pt x="8268" y="15501"/>
                </a:lnTo>
                <a:lnTo>
                  <a:pt x="8268" y="14986"/>
                </a:lnTo>
                <a:lnTo>
                  <a:pt x="7751" y="14986"/>
                </a:lnTo>
                <a:lnTo>
                  <a:pt x="7751" y="15501"/>
                </a:lnTo>
                <a:close/>
                <a:moveTo>
                  <a:pt x="8784" y="15501"/>
                </a:moveTo>
                <a:lnTo>
                  <a:pt x="9301" y="15501"/>
                </a:lnTo>
                <a:lnTo>
                  <a:pt x="9301" y="14986"/>
                </a:lnTo>
                <a:lnTo>
                  <a:pt x="8784" y="14986"/>
                </a:lnTo>
                <a:lnTo>
                  <a:pt x="8784" y="15501"/>
                </a:lnTo>
                <a:close/>
                <a:moveTo>
                  <a:pt x="10851" y="15501"/>
                </a:moveTo>
                <a:lnTo>
                  <a:pt x="11368" y="15501"/>
                </a:lnTo>
                <a:lnTo>
                  <a:pt x="11368" y="14986"/>
                </a:lnTo>
                <a:lnTo>
                  <a:pt x="10851" y="14986"/>
                </a:lnTo>
                <a:lnTo>
                  <a:pt x="10851" y="15501"/>
                </a:lnTo>
                <a:close/>
                <a:moveTo>
                  <a:pt x="11885" y="15501"/>
                </a:moveTo>
                <a:lnTo>
                  <a:pt x="12401" y="15501"/>
                </a:lnTo>
                <a:lnTo>
                  <a:pt x="12401" y="14986"/>
                </a:lnTo>
                <a:lnTo>
                  <a:pt x="11885" y="14986"/>
                </a:lnTo>
                <a:lnTo>
                  <a:pt x="11885" y="15501"/>
                </a:lnTo>
                <a:close/>
                <a:moveTo>
                  <a:pt x="12401" y="15501"/>
                </a:moveTo>
                <a:lnTo>
                  <a:pt x="12918" y="15501"/>
                </a:lnTo>
                <a:lnTo>
                  <a:pt x="12918" y="14986"/>
                </a:lnTo>
                <a:lnTo>
                  <a:pt x="12401" y="14986"/>
                </a:lnTo>
                <a:lnTo>
                  <a:pt x="12401" y="15501"/>
                </a:lnTo>
                <a:close/>
                <a:moveTo>
                  <a:pt x="13435" y="15501"/>
                </a:moveTo>
                <a:lnTo>
                  <a:pt x="13952" y="15501"/>
                </a:lnTo>
                <a:lnTo>
                  <a:pt x="13952" y="14986"/>
                </a:lnTo>
                <a:lnTo>
                  <a:pt x="13435" y="14986"/>
                </a:lnTo>
                <a:lnTo>
                  <a:pt x="13435" y="15501"/>
                </a:lnTo>
                <a:close/>
                <a:moveTo>
                  <a:pt x="14469" y="15501"/>
                </a:moveTo>
                <a:lnTo>
                  <a:pt x="14986" y="15501"/>
                </a:lnTo>
                <a:lnTo>
                  <a:pt x="14986" y="14986"/>
                </a:lnTo>
                <a:lnTo>
                  <a:pt x="14469" y="14986"/>
                </a:lnTo>
                <a:lnTo>
                  <a:pt x="14469" y="15501"/>
                </a:lnTo>
                <a:close/>
                <a:moveTo>
                  <a:pt x="4651" y="16018"/>
                </a:moveTo>
                <a:lnTo>
                  <a:pt x="5167" y="16018"/>
                </a:lnTo>
                <a:lnTo>
                  <a:pt x="5167" y="15501"/>
                </a:lnTo>
                <a:lnTo>
                  <a:pt x="4651" y="15501"/>
                </a:lnTo>
                <a:lnTo>
                  <a:pt x="4651" y="16018"/>
                </a:lnTo>
                <a:close/>
                <a:moveTo>
                  <a:pt x="5684" y="16018"/>
                </a:moveTo>
                <a:lnTo>
                  <a:pt x="6201" y="16018"/>
                </a:lnTo>
                <a:lnTo>
                  <a:pt x="6201" y="15501"/>
                </a:lnTo>
                <a:lnTo>
                  <a:pt x="5684" y="15501"/>
                </a:lnTo>
                <a:lnTo>
                  <a:pt x="5684" y="16018"/>
                </a:lnTo>
                <a:close/>
                <a:moveTo>
                  <a:pt x="6201" y="16018"/>
                </a:moveTo>
                <a:lnTo>
                  <a:pt x="6717" y="16018"/>
                </a:lnTo>
                <a:lnTo>
                  <a:pt x="6717" y="15501"/>
                </a:lnTo>
                <a:lnTo>
                  <a:pt x="6201" y="15501"/>
                </a:lnTo>
                <a:lnTo>
                  <a:pt x="6201" y="16018"/>
                </a:lnTo>
                <a:close/>
                <a:moveTo>
                  <a:pt x="8784" y="16018"/>
                </a:moveTo>
                <a:lnTo>
                  <a:pt x="9301" y="16018"/>
                </a:lnTo>
                <a:lnTo>
                  <a:pt x="9301" y="15501"/>
                </a:lnTo>
                <a:lnTo>
                  <a:pt x="8784" y="15501"/>
                </a:lnTo>
                <a:lnTo>
                  <a:pt x="8784" y="16018"/>
                </a:lnTo>
                <a:close/>
                <a:moveTo>
                  <a:pt x="11368" y="16018"/>
                </a:moveTo>
                <a:lnTo>
                  <a:pt x="11885" y="16018"/>
                </a:lnTo>
                <a:lnTo>
                  <a:pt x="11885" y="15501"/>
                </a:lnTo>
                <a:lnTo>
                  <a:pt x="11368" y="15501"/>
                </a:lnTo>
                <a:lnTo>
                  <a:pt x="11368" y="16018"/>
                </a:lnTo>
                <a:close/>
                <a:moveTo>
                  <a:pt x="11885" y="16018"/>
                </a:moveTo>
                <a:lnTo>
                  <a:pt x="12401" y="16018"/>
                </a:lnTo>
                <a:lnTo>
                  <a:pt x="12401" y="15501"/>
                </a:lnTo>
                <a:lnTo>
                  <a:pt x="11885" y="15501"/>
                </a:lnTo>
                <a:lnTo>
                  <a:pt x="11885" y="16018"/>
                </a:lnTo>
                <a:close/>
                <a:moveTo>
                  <a:pt x="12401" y="16018"/>
                </a:moveTo>
                <a:lnTo>
                  <a:pt x="12918" y="16018"/>
                </a:lnTo>
                <a:lnTo>
                  <a:pt x="12918" y="15501"/>
                </a:lnTo>
                <a:lnTo>
                  <a:pt x="12401" y="15501"/>
                </a:lnTo>
                <a:lnTo>
                  <a:pt x="12401" y="16018"/>
                </a:lnTo>
                <a:close/>
                <a:moveTo>
                  <a:pt x="12918" y="16018"/>
                </a:moveTo>
                <a:lnTo>
                  <a:pt x="13435" y="16018"/>
                </a:lnTo>
                <a:lnTo>
                  <a:pt x="13435" y="15501"/>
                </a:lnTo>
                <a:lnTo>
                  <a:pt x="12918" y="15501"/>
                </a:lnTo>
                <a:lnTo>
                  <a:pt x="12918" y="16018"/>
                </a:lnTo>
                <a:close/>
                <a:moveTo>
                  <a:pt x="14469" y="16018"/>
                </a:moveTo>
                <a:lnTo>
                  <a:pt x="14986" y="16018"/>
                </a:lnTo>
                <a:lnTo>
                  <a:pt x="14986" y="15501"/>
                </a:lnTo>
                <a:lnTo>
                  <a:pt x="14469" y="15501"/>
                </a:lnTo>
                <a:lnTo>
                  <a:pt x="14469" y="16018"/>
                </a:lnTo>
                <a:close/>
                <a:moveTo>
                  <a:pt x="14986" y="16018"/>
                </a:moveTo>
                <a:lnTo>
                  <a:pt x="15501" y="16018"/>
                </a:lnTo>
                <a:lnTo>
                  <a:pt x="15501" y="15501"/>
                </a:lnTo>
                <a:lnTo>
                  <a:pt x="14986" y="15501"/>
                </a:lnTo>
                <a:lnTo>
                  <a:pt x="14986" y="16018"/>
                </a:lnTo>
                <a:close/>
                <a:moveTo>
                  <a:pt x="16535" y="16018"/>
                </a:moveTo>
                <a:lnTo>
                  <a:pt x="17052" y="16018"/>
                </a:lnTo>
                <a:lnTo>
                  <a:pt x="17052" y="15501"/>
                </a:lnTo>
                <a:lnTo>
                  <a:pt x="16535" y="15501"/>
                </a:lnTo>
                <a:lnTo>
                  <a:pt x="16535" y="16018"/>
                </a:lnTo>
                <a:close/>
                <a:moveTo>
                  <a:pt x="4651" y="16535"/>
                </a:moveTo>
                <a:lnTo>
                  <a:pt x="5167" y="16535"/>
                </a:lnTo>
                <a:lnTo>
                  <a:pt x="5167" y="16018"/>
                </a:lnTo>
                <a:lnTo>
                  <a:pt x="4651" y="16018"/>
                </a:lnTo>
                <a:lnTo>
                  <a:pt x="4651" y="16535"/>
                </a:lnTo>
                <a:close/>
                <a:moveTo>
                  <a:pt x="5167" y="16535"/>
                </a:moveTo>
                <a:lnTo>
                  <a:pt x="5684" y="16535"/>
                </a:lnTo>
                <a:lnTo>
                  <a:pt x="5684" y="16018"/>
                </a:lnTo>
                <a:lnTo>
                  <a:pt x="5167" y="16018"/>
                </a:lnTo>
                <a:lnTo>
                  <a:pt x="5167" y="16535"/>
                </a:lnTo>
                <a:close/>
                <a:moveTo>
                  <a:pt x="6717" y="16535"/>
                </a:moveTo>
                <a:lnTo>
                  <a:pt x="7234" y="16535"/>
                </a:lnTo>
                <a:lnTo>
                  <a:pt x="7234" y="16018"/>
                </a:lnTo>
                <a:lnTo>
                  <a:pt x="6717" y="16018"/>
                </a:lnTo>
                <a:lnTo>
                  <a:pt x="6717" y="16535"/>
                </a:lnTo>
                <a:close/>
                <a:moveTo>
                  <a:pt x="7751" y="16535"/>
                </a:moveTo>
                <a:lnTo>
                  <a:pt x="8268" y="16535"/>
                </a:lnTo>
                <a:lnTo>
                  <a:pt x="8268" y="16018"/>
                </a:lnTo>
                <a:lnTo>
                  <a:pt x="7751" y="16018"/>
                </a:lnTo>
                <a:lnTo>
                  <a:pt x="7751" y="16535"/>
                </a:lnTo>
                <a:close/>
                <a:moveTo>
                  <a:pt x="8268" y="16535"/>
                </a:moveTo>
                <a:lnTo>
                  <a:pt x="8784" y="16535"/>
                </a:lnTo>
                <a:lnTo>
                  <a:pt x="8784" y="16018"/>
                </a:lnTo>
                <a:lnTo>
                  <a:pt x="8268" y="16018"/>
                </a:lnTo>
                <a:lnTo>
                  <a:pt x="8268" y="16535"/>
                </a:lnTo>
                <a:close/>
                <a:moveTo>
                  <a:pt x="8784" y="16535"/>
                </a:moveTo>
                <a:lnTo>
                  <a:pt x="9301" y="16535"/>
                </a:lnTo>
                <a:lnTo>
                  <a:pt x="9301" y="16018"/>
                </a:lnTo>
                <a:lnTo>
                  <a:pt x="8784" y="16018"/>
                </a:lnTo>
                <a:lnTo>
                  <a:pt x="8784" y="16535"/>
                </a:lnTo>
                <a:close/>
                <a:moveTo>
                  <a:pt x="9301" y="16535"/>
                </a:moveTo>
                <a:lnTo>
                  <a:pt x="9818" y="16535"/>
                </a:lnTo>
                <a:lnTo>
                  <a:pt x="9818" y="16018"/>
                </a:lnTo>
                <a:lnTo>
                  <a:pt x="9301" y="16018"/>
                </a:lnTo>
                <a:lnTo>
                  <a:pt x="9301" y="16535"/>
                </a:lnTo>
                <a:close/>
                <a:moveTo>
                  <a:pt x="9818" y="16535"/>
                </a:moveTo>
                <a:lnTo>
                  <a:pt x="10335" y="16535"/>
                </a:lnTo>
                <a:lnTo>
                  <a:pt x="10335" y="16018"/>
                </a:lnTo>
                <a:lnTo>
                  <a:pt x="9818" y="16018"/>
                </a:lnTo>
                <a:lnTo>
                  <a:pt x="9818" y="16535"/>
                </a:lnTo>
                <a:close/>
                <a:moveTo>
                  <a:pt x="10851" y="16535"/>
                </a:moveTo>
                <a:lnTo>
                  <a:pt x="11368" y="16535"/>
                </a:lnTo>
                <a:lnTo>
                  <a:pt x="11368" y="16018"/>
                </a:lnTo>
                <a:lnTo>
                  <a:pt x="10851" y="16018"/>
                </a:lnTo>
                <a:lnTo>
                  <a:pt x="10851" y="16535"/>
                </a:lnTo>
                <a:close/>
                <a:moveTo>
                  <a:pt x="11885" y="16535"/>
                </a:moveTo>
                <a:lnTo>
                  <a:pt x="12401" y="16535"/>
                </a:lnTo>
                <a:lnTo>
                  <a:pt x="12401" y="16018"/>
                </a:lnTo>
                <a:lnTo>
                  <a:pt x="11885" y="16018"/>
                </a:lnTo>
                <a:lnTo>
                  <a:pt x="11885" y="16535"/>
                </a:lnTo>
                <a:close/>
                <a:moveTo>
                  <a:pt x="12401" y="16535"/>
                </a:moveTo>
                <a:lnTo>
                  <a:pt x="12918" y="16535"/>
                </a:lnTo>
                <a:lnTo>
                  <a:pt x="12918" y="16018"/>
                </a:lnTo>
                <a:lnTo>
                  <a:pt x="12401" y="16018"/>
                </a:lnTo>
                <a:lnTo>
                  <a:pt x="12401" y="16535"/>
                </a:lnTo>
                <a:close/>
                <a:moveTo>
                  <a:pt x="12918" y="16535"/>
                </a:moveTo>
                <a:lnTo>
                  <a:pt x="13435" y="16535"/>
                </a:lnTo>
                <a:lnTo>
                  <a:pt x="13435" y="16018"/>
                </a:lnTo>
                <a:lnTo>
                  <a:pt x="12918" y="16018"/>
                </a:lnTo>
                <a:lnTo>
                  <a:pt x="12918" y="16535"/>
                </a:lnTo>
                <a:close/>
                <a:moveTo>
                  <a:pt x="13435" y="16535"/>
                </a:moveTo>
                <a:lnTo>
                  <a:pt x="13952" y="16535"/>
                </a:lnTo>
                <a:lnTo>
                  <a:pt x="13952" y="16018"/>
                </a:lnTo>
                <a:lnTo>
                  <a:pt x="13435" y="16018"/>
                </a:lnTo>
                <a:lnTo>
                  <a:pt x="13435" y="16535"/>
                </a:lnTo>
                <a:close/>
                <a:moveTo>
                  <a:pt x="4134" y="17052"/>
                </a:moveTo>
                <a:lnTo>
                  <a:pt x="4651" y="17052"/>
                </a:lnTo>
                <a:lnTo>
                  <a:pt x="4651" y="16535"/>
                </a:lnTo>
                <a:lnTo>
                  <a:pt x="4134" y="16535"/>
                </a:lnTo>
                <a:lnTo>
                  <a:pt x="4134" y="17052"/>
                </a:lnTo>
                <a:close/>
                <a:moveTo>
                  <a:pt x="5167" y="17052"/>
                </a:moveTo>
                <a:lnTo>
                  <a:pt x="5684" y="17052"/>
                </a:lnTo>
                <a:lnTo>
                  <a:pt x="5684" y="16535"/>
                </a:lnTo>
                <a:lnTo>
                  <a:pt x="5167" y="16535"/>
                </a:lnTo>
                <a:lnTo>
                  <a:pt x="5167" y="17052"/>
                </a:lnTo>
                <a:close/>
                <a:moveTo>
                  <a:pt x="6201" y="17052"/>
                </a:moveTo>
                <a:lnTo>
                  <a:pt x="6717" y="17052"/>
                </a:lnTo>
                <a:lnTo>
                  <a:pt x="6717" y="16535"/>
                </a:lnTo>
                <a:lnTo>
                  <a:pt x="6201" y="16535"/>
                </a:lnTo>
                <a:lnTo>
                  <a:pt x="6201" y="17052"/>
                </a:lnTo>
                <a:close/>
                <a:moveTo>
                  <a:pt x="10335" y="17052"/>
                </a:moveTo>
                <a:lnTo>
                  <a:pt x="10851" y="17052"/>
                </a:lnTo>
                <a:lnTo>
                  <a:pt x="10851" y="16535"/>
                </a:lnTo>
                <a:lnTo>
                  <a:pt x="10335" y="16535"/>
                </a:lnTo>
                <a:lnTo>
                  <a:pt x="10335" y="17052"/>
                </a:lnTo>
                <a:close/>
                <a:moveTo>
                  <a:pt x="10851" y="17052"/>
                </a:moveTo>
                <a:lnTo>
                  <a:pt x="11368" y="17052"/>
                </a:lnTo>
                <a:lnTo>
                  <a:pt x="11368" y="16535"/>
                </a:lnTo>
                <a:lnTo>
                  <a:pt x="10851" y="16535"/>
                </a:lnTo>
                <a:lnTo>
                  <a:pt x="10851" y="17052"/>
                </a:lnTo>
                <a:close/>
                <a:moveTo>
                  <a:pt x="12401" y="17052"/>
                </a:moveTo>
                <a:lnTo>
                  <a:pt x="12918" y="17052"/>
                </a:lnTo>
                <a:lnTo>
                  <a:pt x="12918" y="16535"/>
                </a:lnTo>
                <a:lnTo>
                  <a:pt x="12401" y="16535"/>
                </a:lnTo>
                <a:lnTo>
                  <a:pt x="12401" y="17052"/>
                </a:lnTo>
                <a:close/>
                <a:moveTo>
                  <a:pt x="12918" y="17052"/>
                </a:moveTo>
                <a:lnTo>
                  <a:pt x="13435" y="17052"/>
                </a:lnTo>
                <a:lnTo>
                  <a:pt x="13435" y="16535"/>
                </a:lnTo>
                <a:lnTo>
                  <a:pt x="12918" y="16535"/>
                </a:lnTo>
                <a:lnTo>
                  <a:pt x="12918" y="17052"/>
                </a:lnTo>
                <a:close/>
                <a:moveTo>
                  <a:pt x="14469" y="17052"/>
                </a:moveTo>
                <a:lnTo>
                  <a:pt x="14986" y="17052"/>
                </a:lnTo>
                <a:lnTo>
                  <a:pt x="14986" y="16535"/>
                </a:lnTo>
                <a:lnTo>
                  <a:pt x="14469" y="16535"/>
                </a:lnTo>
                <a:lnTo>
                  <a:pt x="14469" y="17052"/>
                </a:lnTo>
                <a:close/>
                <a:moveTo>
                  <a:pt x="16018" y="17052"/>
                </a:moveTo>
                <a:lnTo>
                  <a:pt x="16535" y="17052"/>
                </a:lnTo>
                <a:lnTo>
                  <a:pt x="16535" y="16535"/>
                </a:lnTo>
                <a:lnTo>
                  <a:pt x="16018" y="16535"/>
                </a:lnTo>
                <a:lnTo>
                  <a:pt x="16018" y="17052"/>
                </a:lnTo>
                <a:close/>
                <a:moveTo>
                  <a:pt x="3075" y="0"/>
                </a:moveTo>
                <a:lnTo>
                  <a:pt x="542" y="0"/>
                </a:lnTo>
                <a:lnTo>
                  <a:pt x="0" y="0"/>
                </a:lnTo>
                <a:lnTo>
                  <a:pt x="0" y="542"/>
                </a:lnTo>
                <a:lnTo>
                  <a:pt x="0" y="3075"/>
                </a:lnTo>
                <a:lnTo>
                  <a:pt x="0" y="3617"/>
                </a:lnTo>
                <a:lnTo>
                  <a:pt x="542" y="3617"/>
                </a:lnTo>
                <a:lnTo>
                  <a:pt x="3075" y="3617"/>
                </a:lnTo>
                <a:lnTo>
                  <a:pt x="3617" y="3617"/>
                </a:lnTo>
                <a:lnTo>
                  <a:pt x="3617" y="3075"/>
                </a:lnTo>
                <a:lnTo>
                  <a:pt x="3617" y="542"/>
                </a:lnTo>
                <a:lnTo>
                  <a:pt x="3617" y="0"/>
                </a:lnTo>
                <a:lnTo>
                  <a:pt x="3075" y="0"/>
                </a:lnTo>
                <a:close/>
                <a:moveTo>
                  <a:pt x="3075" y="3075"/>
                </a:moveTo>
                <a:lnTo>
                  <a:pt x="542" y="3075"/>
                </a:lnTo>
                <a:lnTo>
                  <a:pt x="542" y="542"/>
                </a:lnTo>
                <a:lnTo>
                  <a:pt x="3075" y="542"/>
                </a:lnTo>
                <a:lnTo>
                  <a:pt x="3075" y="3075"/>
                </a:lnTo>
                <a:close/>
                <a:moveTo>
                  <a:pt x="16510" y="0"/>
                </a:moveTo>
                <a:lnTo>
                  <a:pt x="13977" y="0"/>
                </a:lnTo>
                <a:lnTo>
                  <a:pt x="13435" y="0"/>
                </a:lnTo>
                <a:lnTo>
                  <a:pt x="13435" y="542"/>
                </a:lnTo>
                <a:lnTo>
                  <a:pt x="13435" y="3075"/>
                </a:lnTo>
                <a:lnTo>
                  <a:pt x="13435" y="3617"/>
                </a:lnTo>
                <a:lnTo>
                  <a:pt x="13977" y="3617"/>
                </a:lnTo>
                <a:lnTo>
                  <a:pt x="16510" y="3617"/>
                </a:lnTo>
                <a:lnTo>
                  <a:pt x="17052" y="3617"/>
                </a:lnTo>
                <a:lnTo>
                  <a:pt x="17052" y="3075"/>
                </a:lnTo>
                <a:lnTo>
                  <a:pt x="17052" y="542"/>
                </a:lnTo>
                <a:lnTo>
                  <a:pt x="17052" y="0"/>
                </a:lnTo>
                <a:lnTo>
                  <a:pt x="16510" y="0"/>
                </a:lnTo>
                <a:close/>
                <a:moveTo>
                  <a:pt x="16510" y="3075"/>
                </a:moveTo>
                <a:lnTo>
                  <a:pt x="13977" y="3075"/>
                </a:lnTo>
                <a:lnTo>
                  <a:pt x="13977" y="542"/>
                </a:lnTo>
                <a:lnTo>
                  <a:pt x="16510" y="542"/>
                </a:lnTo>
                <a:lnTo>
                  <a:pt x="16510" y="3075"/>
                </a:lnTo>
                <a:close/>
                <a:moveTo>
                  <a:pt x="3075" y="13435"/>
                </a:moveTo>
                <a:lnTo>
                  <a:pt x="542" y="13435"/>
                </a:lnTo>
                <a:lnTo>
                  <a:pt x="0" y="13435"/>
                </a:lnTo>
                <a:lnTo>
                  <a:pt x="0" y="13977"/>
                </a:lnTo>
                <a:lnTo>
                  <a:pt x="0" y="16510"/>
                </a:lnTo>
                <a:lnTo>
                  <a:pt x="0" y="17052"/>
                </a:lnTo>
                <a:lnTo>
                  <a:pt x="542" y="17052"/>
                </a:lnTo>
                <a:lnTo>
                  <a:pt x="3075" y="17052"/>
                </a:lnTo>
                <a:lnTo>
                  <a:pt x="3617" y="17052"/>
                </a:lnTo>
                <a:lnTo>
                  <a:pt x="3617" y="16510"/>
                </a:lnTo>
                <a:lnTo>
                  <a:pt x="3617" y="13977"/>
                </a:lnTo>
                <a:lnTo>
                  <a:pt x="3617" y="13435"/>
                </a:lnTo>
                <a:lnTo>
                  <a:pt x="3075" y="13435"/>
                </a:lnTo>
                <a:close/>
                <a:moveTo>
                  <a:pt x="3075" y="16510"/>
                </a:moveTo>
                <a:lnTo>
                  <a:pt x="542" y="16510"/>
                </a:lnTo>
                <a:lnTo>
                  <a:pt x="542" y="13977"/>
                </a:lnTo>
                <a:lnTo>
                  <a:pt x="3075" y="13977"/>
                </a:lnTo>
                <a:lnTo>
                  <a:pt x="3075" y="16510"/>
                </a:lnTo>
                <a:close/>
                <a:moveTo>
                  <a:pt x="1034" y="2583"/>
                </a:moveTo>
                <a:lnTo>
                  <a:pt x="2583" y="2583"/>
                </a:lnTo>
                <a:lnTo>
                  <a:pt x="2583" y="1034"/>
                </a:lnTo>
                <a:lnTo>
                  <a:pt x="1034" y="1034"/>
                </a:lnTo>
                <a:lnTo>
                  <a:pt x="1034" y="2583"/>
                </a:lnTo>
                <a:close/>
                <a:moveTo>
                  <a:pt x="14469" y="2583"/>
                </a:moveTo>
                <a:lnTo>
                  <a:pt x="16018" y="2583"/>
                </a:lnTo>
                <a:lnTo>
                  <a:pt x="16018" y="1034"/>
                </a:lnTo>
                <a:lnTo>
                  <a:pt x="14469" y="1034"/>
                </a:lnTo>
                <a:lnTo>
                  <a:pt x="14469" y="2583"/>
                </a:lnTo>
                <a:close/>
                <a:moveTo>
                  <a:pt x="1034" y="16018"/>
                </a:moveTo>
                <a:lnTo>
                  <a:pt x="2583" y="16018"/>
                </a:lnTo>
                <a:lnTo>
                  <a:pt x="2583" y="14469"/>
                </a:lnTo>
                <a:lnTo>
                  <a:pt x="1034" y="14469"/>
                </a:lnTo>
                <a:lnTo>
                  <a:pt x="1034" y="1601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EE7C1ED-24FA-A925-C214-C3745059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642" y="7145065"/>
            <a:ext cx="10173714" cy="311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FA6DD49-CA16-4CD2-8D56-6580FD7BF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20" t="15535" r="38968" b="12783"/>
          <a:stretch/>
        </p:blipFill>
        <p:spPr>
          <a:xfrm>
            <a:off x="4844642" y="78941"/>
            <a:ext cx="9247577" cy="1012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22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602" b="12602"/>
          <a:stretch/>
        </p:blipFill>
        <p:spPr>
          <a:xfrm>
            <a:off x="0" y="0"/>
            <a:ext cx="182879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"/>
          <p:cNvSpPr/>
          <p:nvPr/>
        </p:nvSpPr>
        <p:spPr>
          <a:xfrm>
            <a:off x="172" y="1"/>
            <a:ext cx="18287700" cy="10287000"/>
          </a:xfrm>
          <a:prstGeom prst="rect">
            <a:avLst/>
          </a:prstGeom>
          <a:gradFill>
            <a:gsLst>
              <a:gs pos="0">
                <a:srgbClr val="000000">
                  <a:alpha val="87843"/>
                </a:srgbClr>
              </a:gs>
              <a:gs pos="21000">
                <a:srgbClr val="000000">
                  <a:alpha val="87843"/>
                </a:srgbClr>
              </a:gs>
              <a:gs pos="83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14400000" scaled="0"/>
          </a:gradFill>
          <a:ln>
            <a:noFill/>
          </a:ln>
        </p:spPr>
        <p:txBody>
          <a:bodyPr spcFirstLastPara="1" wrap="square" lIns="35700" tIns="17850" rIns="35700" bIns="17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9"/>
              <a:buFont typeface="Arial"/>
              <a:buNone/>
            </a:pPr>
            <a:endParaRPr sz="11209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1"/>
          <p:cNvSpPr txBox="1">
            <a:spLocks noGrp="1"/>
          </p:cNvSpPr>
          <p:nvPr>
            <p:ph type="sldNum" idx="12"/>
          </p:nvPr>
        </p:nvSpPr>
        <p:spPr>
          <a:xfrm>
            <a:off x="39437" y="9502441"/>
            <a:ext cx="97656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  <p:sp>
        <p:nvSpPr>
          <p:cNvPr id="193" name="Google Shape;193;p1"/>
          <p:cNvSpPr txBox="1"/>
          <p:nvPr/>
        </p:nvSpPr>
        <p:spPr>
          <a:xfrm>
            <a:off x="4457066" y="2520750"/>
            <a:ext cx="129327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pt-BR" sz="7200" b="0" i="0" u="none" strike="noStrike" cap="none" dirty="0">
                <a:solidFill>
                  <a:schemeClr val="lt1"/>
                </a:solidFill>
                <a:latin typeface="+mj-lt"/>
                <a:ea typeface="Roboto Medium"/>
                <a:cs typeface="Roboto Medium"/>
                <a:sym typeface="Roboto Medium"/>
              </a:rPr>
              <a:t>A pesquisa em </a:t>
            </a:r>
            <a:r>
              <a:rPr lang="pt-BR" sz="7200" b="0" i="0" u="none" strike="noStrike" cap="none" dirty="0" err="1">
                <a:solidFill>
                  <a:schemeClr val="lt1"/>
                </a:solidFill>
                <a:latin typeface="+mj-lt"/>
                <a:ea typeface="Roboto Medium"/>
                <a:cs typeface="Roboto Medium"/>
                <a:sym typeface="Roboto Medium"/>
              </a:rPr>
              <a:t>bioinsumos</a:t>
            </a:r>
            <a:r>
              <a:rPr lang="pt-BR" sz="7200" b="0" i="0" u="none" strike="noStrike" cap="none" dirty="0">
                <a:solidFill>
                  <a:schemeClr val="lt1"/>
                </a:solidFill>
                <a:latin typeface="+mj-lt"/>
                <a:ea typeface="Roboto Medium"/>
                <a:cs typeface="Roboto Medium"/>
                <a:sym typeface="Roboto Medium"/>
              </a:rPr>
              <a:t> na Embrapa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"/>
          <p:cNvSpPr/>
          <p:nvPr/>
        </p:nvSpPr>
        <p:spPr>
          <a:xfrm>
            <a:off x="0" y="-96"/>
            <a:ext cx="3302000" cy="10286903"/>
          </a:xfrm>
          <a:prstGeom prst="rect">
            <a:avLst/>
          </a:prstGeom>
          <a:solidFill>
            <a:schemeClr val="accent4">
              <a:alpha val="7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1"/>
          <p:cNvSpPr txBox="1"/>
          <p:nvPr/>
        </p:nvSpPr>
        <p:spPr>
          <a:xfrm>
            <a:off x="847213" y="8250123"/>
            <a:ext cx="1607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FFFFFF"/>
                </a:solidFill>
                <a:latin typeface="+mj-lt"/>
                <a:ea typeface="Roboto Medium"/>
                <a:cs typeface="Roboto Medium"/>
                <a:sym typeface="Roboto Medium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FFFFFF"/>
                </a:solidFill>
                <a:latin typeface="+mj-lt"/>
                <a:ea typeface="Roboto Light"/>
                <a:cs typeface="Roboto Light"/>
                <a:sym typeface="Roboto Light"/>
              </a:rPr>
              <a:t>Abril 2024</a:t>
            </a:r>
            <a:r>
              <a:rPr lang="pt-BR" sz="1800" b="0" i="0" u="none" strike="noStrike" cap="none" dirty="0">
                <a:solidFill>
                  <a:srgbClr val="333333"/>
                </a:solidFill>
                <a:latin typeface="+mj-lt"/>
                <a:ea typeface="Roboto Light"/>
                <a:cs typeface="Roboto Light"/>
                <a:sym typeface="Roboto Light"/>
              </a:rPr>
              <a:t/>
            </a:r>
            <a:br>
              <a:rPr lang="pt-BR" sz="1800" b="0" i="0" u="none" strike="noStrike" cap="none" dirty="0">
                <a:solidFill>
                  <a:srgbClr val="333333"/>
                </a:solidFill>
                <a:latin typeface="+mj-lt"/>
                <a:ea typeface="Roboto Light"/>
                <a:cs typeface="Roboto Light"/>
                <a:sym typeface="Roboto Light"/>
              </a:rPr>
            </a:br>
            <a:endParaRPr sz="1800" b="0" i="0" u="none" strike="noStrike" cap="none" dirty="0">
              <a:solidFill>
                <a:srgbClr val="333333"/>
              </a:solidFill>
              <a:latin typeface="+mj-l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F4D3FCD-58EF-32AE-2627-8F8FA40E1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642" y="7145065"/>
            <a:ext cx="10173714" cy="311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xmlns="" id="{B613394D-31D5-4B3B-BA1D-C439DC079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895" y="342900"/>
            <a:ext cx="14552211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22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201dabdab_0_7"/>
          <p:cNvSpPr txBox="1"/>
          <p:nvPr/>
        </p:nvSpPr>
        <p:spPr>
          <a:xfrm>
            <a:off x="11044930" y="464604"/>
            <a:ext cx="5782742" cy="877103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buSzPts val="1600"/>
            </a:pPr>
            <a:r>
              <a:rPr lang="pt-BR" sz="2400">
                <a:solidFill>
                  <a:schemeClr val="lt1"/>
                </a:solidFill>
              </a:rPr>
              <a:t>PROMOTORES DE CRESCIMENTO VEGETAL</a:t>
            </a:r>
            <a:endParaRPr sz="2400"/>
          </a:p>
        </p:txBody>
      </p:sp>
      <p:sp>
        <p:nvSpPr>
          <p:cNvPr id="194" name="Google Shape;194;gd201dabdab_0_7"/>
          <p:cNvSpPr txBox="1"/>
          <p:nvPr/>
        </p:nvSpPr>
        <p:spPr>
          <a:xfrm>
            <a:off x="11690254" y="3571179"/>
            <a:ext cx="4462394" cy="1246434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buSzPts val="1600"/>
            </a:pPr>
            <a:r>
              <a:rPr lang="pt-BR" sz="2400" dirty="0">
                <a:solidFill>
                  <a:schemeClr val="accent1"/>
                </a:solidFill>
              </a:rPr>
              <a:t>Microrganismos</a:t>
            </a:r>
            <a:endParaRPr sz="2400" dirty="0">
              <a:solidFill>
                <a:schemeClr val="accent1"/>
              </a:solidFill>
            </a:endParaRPr>
          </a:p>
          <a:p>
            <a:pPr>
              <a:buSzPts val="1600"/>
            </a:pPr>
            <a:r>
              <a:rPr lang="pt-BR" sz="2400" dirty="0">
                <a:solidFill>
                  <a:srgbClr val="274E13"/>
                </a:solidFill>
              </a:rPr>
              <a:t>Extrato de plantas ou algas</a:t>
            </a:r>
            <a:endParaRPr sz="2400" dirty="0">
              <a:solidFill>
                <a:srgbClr val="274E13"/>
              </a:solidFill>
            </a:endParaRPr>
          </a:p>
          <a:p>
            <a:pPr>
              <a:buSzPts val="1600"/>
            </a:pPr>
            <a:r>
              <a:rPr lang="pt-BR" sz="2400" dirty="0">
                <a:solidFill>
                  <a:srgbClr val="274E13"/>
                </a:solidFill>
              </a:rPr>
              <a:t>Substâncias orgânicas</a:t>
            </a:r>
            <a:endParaRPr sz="2400" dirty="0">
              <a:solidFill>
                <a:srgbClr val="274E13"/>
              </a:solidFill>
            </a:endParaRPr>
          </a:p>
        </p:txBody>
      </p:sp>
      <p:sp>
        <p:nvSpPr>
          <p:cNvPr id="195" name="Google Shape;195;gd201dabdab_0_7"/>
          <p:cNvSpPr txBox="1"/>
          <p:nvPr/>
        </p:nvSpPr>
        <p:spPr>
          <a:xfrm>
            <a:off x="11044929" y="1723613"/>
            <a:ext cx="5783400" cy="877103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buSzPts val="1600"/>
            </a:pPr>
            <a:r>
              <a:rPr lang="pt-BR" sz="2400">
                <a:solidFill>
                  <a:schemeClr val="accent1"/>
                </a:solidFill>
              </a:rPr>
              <a:t>Inoculantes</a:t>
            </a:r>
            <a:endParaRPr sz="2400">
              <a:solidFill>
                <a:schemeClr val="accent1"/>
              </a:solidFill>
            </a:endParaRPr>
          </a:p>
          <a:p>
            <a:pPr algn="ctr">
              <a:buSzPts val="1600"/>
            </a:pPr>
            <a:r>
              <a:rPr lang="pt-BR" sz="2400">
                <a:solidFill>
                  <a:srgbClr val="274E13"/>
                </a:solidFill>
              </a:rPr>
              <a:t>Biofertilizantes</a:t>
            </a:r>
            <a:endParaRPr sz="2400">
              <a:solidFill>
                <a:srgbClr val="274E13"/>
              </a:solidFill>
            </a:endParaRPr>
          </a:p>
        </p:txBody>
      </p:sp>
      <p:sp>
        <p:nvSpPr>
          <p:cNvPr id="196" name="Google Shape;196;gd201dabdab_0_7"/>
          <p:cNvSpPr txBox="1"/>
          <p:nvPr/>
        </p:nvSpPr>
        <p:spPr>
          <a:xfrm>
            <a:off x="10919323" y="5083476"/>
            <a:ext cx="6228236" cy="5077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buSzPts val="1600"/>
            </a:pPr>
            <a:r>
              <a:rPr lang="pt-BR" sz="2400" dirty="0">
                <a:solidFill>
                  <a:schemeClr val="lt1"/>
                </a:solidFill>
              </a:rPr>
              <a:t>PRODUTOS PARA PRODUÇÃO ANIMAL</a:t>
            </a:r>
            <a:endParaRPr sz="2400" dirty="0"/>
          </a:p>
        </p:txBody>
      </p:sp>
      <p:sp>
        <p:nvSpPr>
          <p:cNvPr id="197" name="Google Shape;197;gd201dabdab_0_7"/>
          <p:cNvSpPr txBox="1"/>
          <p:nvPr/>
        </p:nvSpPr>
        <p:spPr>
          <a:xfrm>
            <a:off x="12502952" y="6135783"/>
            <a:ext cx="2829593" cy="1246434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buSzPts val="1600"/>
            </a:pPr>
            <a:r>
              <a:rPr lang="pt-BR" sz="2400" dirty="0">
                <a:solidFill>
                  <a:schemeClr val="dk1"/>
                </a:solidFill>
              </a:rPr>
              <a:t>Microrganismos</a:t>
            </a:r>
            <a:endParaRPr sz="2400" dirty="0">
              <a:solidFill>
                <a:schemeClr val="dk1"/>
              </a:solidFill>
            </a:endParaRPr>
          </a:p>
          <a:p>
            <a:pPr>
              <a:buSzPts val="1600"/>
            </a:pPr>
            <a:r>
              <a:rPr lang="pt-BR" sz="2400" dirty="0">
                <a:solidFill>
                  <a:schemeClr val="dk1"/>
                </a:solidFill>
              </a:rPr>
              <a:t>Vacinas</a:t>
            </a:r>
          </a:p>
          <a:p>
            <a:pPr>
              <a:buSzPts val="1600"/>
            </a:pPr>
            <a:r>
              <a:rPr lang="pt-BR" sz="2400" dirty="0" err="1">
                <a:solidFill>
                  <a:schemeClr val="dk1"/>
                </a:solidFill>
              </a:rPr>
              <a:t>Probióticos</a:t>
            </a:r>
            <a:endParaRPr sz="2400" dirty="0">
              <a:solidFill>
                <a:schemeClr val="dk1"/>
              </a:solidFill>
            </a:endParaRPr>
          </a:p>
        </p:txBody>
      </p:sp>
      <p:cxnSp>
        <p:nvCxnSpPr>
          <p:cNvPr id="204" name="Google Shape;204;gd201dabdab_0_7"/>
          <p:cNvCxnSpPr>
            <a:stCxn id="187" idx="2"/>
            <a:endCxn id="195" idx="0"/>
          </p:cNvCxnSpPr>
          <p:nvPr/>
        </p:nvCxnSpPr>
        <p:spPr>
          <a:xfrm>
            <a:off x="13936301" y="1341707"/>
            <a:ext cx="328" cy="381906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5" name="Google Shape;205;gd201dabdab_0_7"/>
          <p:cNvCxnSpPr>
            <a:cxnSpLocks/>
          </p:cNvCxnSpPr>
          <p:nvPr/>
        </p:nvCxnSpPr>
        <p:spPr>
          <a:xfrm flipH="1">
            <a:off x="13917748" y="2668956"/>
            <a:ext cx="18881" cy="836181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6" name="Google Shape;206;gd201dabdab_0_7"/>
          <p:cNvCxnSpPr/>
          <p:nvPr/>
        </p:nvCxnSpPr>
        <p:spPr>
          <a:xfrm>
            <a:off x="13939843" y="5633285"/>
            <a:ext cx="0" cy="450267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7" name="Google Shape;207;gd201dabdab_0_7"/>
          <p:cNvSpPr txBox="1"/>
          <p:nvPr/>
        </p:nvSpPr>
        <p:spPr>
          <a:xfrm>
            <a:off x="11161472" y="7913943"/>
            <a:ext cx="5486909" cy="507771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buSzPts val="1600"/>
            </a:pPr>
            <a:r>
              <a:rPr lang="pt-BR" sz="2400" dirty="0">
                <a:solidFill>
                  <a:schemeClr val="lt1"/>
                </a:solidFill>
              </a:rPr>
              <a:t>PROCESSOS AGROINDUSTRIAIS</a:t>
            </a:r>
            <a:endParaRPr sz="2100" dirty="0"/>
          </a:p>
        </p:txBody>
      </p:sp>
      <p:sp>
        <p:nvSpPr>
          <p:cNvPr id="208" name="Google Shape;208;gd201dabdab_0_7"/>
          <p:cNvSpPr txBox="1"/>
          <p:nvPr/>
        </p:nvSpPr>
        <p:spPr>
          <a:xfrm>
            <a:off x="12521504" y="8989942"/>
            <a:ext cx="2829593" cy="1246434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buSzPts val="1600"/>
            </a:pPr>
            <a:r>
              <a:rPr lang="pt-BR" sz="2400" dirty="0">
                <a:solidFill>
                  <a:schemeClr val="dk1"/>
                </a:solidFill>
              </a:rPr>
              <a:t>Microrganismos</a:t>
            </a:r>
          </a:p>
          <a:p>
            <a:pPr>
              <a:buSzPts val="1600"/>
            </a:pPr>
            <a:r>
              <a:rPr lang="pt-BR" sz="2400" dirty="0">
                <a:solidFill>
                  <a:schemeClr val="dk1"/>
                </a:solidFill>
              </a:rPr>
              <a:t>Enzimas</a:t>
            </a:r>
            <a:endParaRPr sz="2100" dirty="0"/>
          </a:p>
          <a:p>
            <a:pPr>
              <a:buSzPts val="1600"/>
            </a:pPr>
            <a:r>
              <a:rPr lang="pt-BR" sz="2400" dirty="0">
                <a:solidFill>
                  <a:schemeClr val="dk1"/>
                </a:solidFill>
              </a:rPr>
              <a:t>Proteínas</a:t>
            </a:r>
            <a:endParaRPr sz="2100" dirty="0"/>
          </a:p>
        </p:txBody>
      </p:sp>
      <p:sp>
        <p:nvSpPr>
          <p:cNvPr id="3" name="Rectangle 2"/>
          <p:cNvSpPr/>
          <p:nvPr/>
        </p:nvSpPr>
        <p:spPr>
          <a:xfrm>
            <a:off x="1043931" y="309962"/>
            <a:ext cx="7981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dirty="0">
                <a:solidFill>
                  <a:schemeClr val="tx1"/>
                </a:solidFill>
              </a:rPr>
              <a:t>Portfólio Insumos Biológicos Embrapa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38477F5E-8582-8356-51DA-E4CB24F8DB8D}"/>
              </a:ext>
            </a:extLst>
          </p:cNvPr>
          <p:cNvGrpSpPr/>
          <p:nvPr/>
        </p:nvGrpSpPr>
        <p:grpSpPr>
          <a:xfrm>
            <a:off x="963299" y="1811732"/>
            <a:ext cx="7832480" cy="7178210"/>
            <a:chOff x="143437" y="1568038"/>
            <a:chExt cx="5221653" cy="4785473"/>
          </a:xfrm>
        </p:grpSpPr>
        <p:grpSp>
          <p:nvGrpSpPr>
            <p:cNvPr id="2" name="Group 1"/>
            <p:cNvGrpSpPr/>
            <p:nvPr/>
          </p:nvGrpSpPr>
          <p:grpSpPr>
            <a:xfrm>
              <a:off x="143437" y="1568038"/>
              <a:ext cx="5221653" cy="4785473"/>
              <a:chOff x="785101" y="298078"/>
              <a:chExt cx="5221653" cy="4785473"/>
            </a:xfrm>
          </p:grpSpPr>
          <p:sp>
            <p:nvSpPr>
              <p:cNvPr id="186" name="Google Shape;186;gd201dabdab_0_7"/>
              <p:cNvSpPr txBox="1"/>
              <p:nvPr/>
            </p:nvSpPr>
            <p:spPr>
              <a:xfrm>
                <a:off x="1149072" y="298078"/>
                <a:ext cx="4353770" cy="338514"/>
              </a:xfrm>
              <a:prstGeom prst="rect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137138" tIns="68550" rIns="137138" bIns="6855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pt-BR" sz="2400" dirty="0">
                    <a:solidFill>
                      <a:schemeClr val="lt1"/>
                    </a:solidFill>
                  </a:rPr>
                  <a:t>PRODUTOS PARA MANEJO DE PRAGAS</a:t>
                </a:r>
                <a:endParaRPr sz="2400" dirty="0"/>
              </a:p>
            </p:txBody>
          </p:sp>
          <p:sp>
            <p:nvSpPr>
              <p:cNvPr id="188" name="Google Shape;188;gd201dabdab_0_7"/>
              <p:cNvSpPr txBox="1"/>
              <p:nvPr/>
            </p:nvSpPr>
            <p:spPr>
              <a:xfrm>
                <a:off x="785101" y="1249282"/>
                <a:ext cx="1936209" cy="338514"/>
              </a:xfrm>
              <a:prstGeom prst="rect">
                <a:avLst/>
              </a:prstGeom>
              <a:solidFill>
                <a:srgbClr val="A8D08C"/>
              </a:solidFill>
              <a:ln>
                <a:noFill/>
              </a:ln>
            </p:spPr>
            <p:txBody>
              <a:bodyPr spcFirstLastPara="1" wrap="square" lIns="137138" tIns="68550" rIns="137138" bIns="6855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pt-BR" sz="2400" dirty="0" err="1">
                    <a:solidFill>
                      <a:schemeClr val="dk1"/>
                    </a:solidFill>
                  </a:rPr>
                  <a:t>Macrobiológicos</a:t>
                </a:r>
                <a:endParaRPr sz="2400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189" name="Google Shape;189;gd201dabdab_0_7"/>
              <p:cNvSpPr txBox="1"/>
              <p:nvPr/>
            </p:nvSpPr>
            <p:spPr>
              <a:xfrm>
                <a:off x="4132814" y="1249282"/>
                <a:ext cx="1873940" cy="338514"/>
              </a:xfrm>
              <a:prstGeom prst="rect">
                <a:avLst/>
              </a:prstGeom>
              <a:solidFill>
                <a:srgbClr val="A8D08C"/>
              </a:solidFill>
              <a:ln>
                <a:noFill/>
              </a:ln>
            </p:spPr>
            <p:txBody>
              <a:bodyPr spcFirstLastPara="1" wrap="square" lIns="137138" tIns="68550" rIns="137138" bIns="6855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pt-BR" sz="2400">
                    <a:solidFill>
                      <a:schemeClr val="dk1"/>
                    </a:solidFill>
                  </a:rPr>
                  <a:t>Microbiológicos</a:t>
                </a: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190" name="Google Shape;190;gd201dabdab_0_7"/>
              <p:cNvSpPr txBox="1"/>
              <p:nvPr/>
            </p:nvSpPr>
            <p:spPr>
              <a:xfrm>
                <a:off x="785102" y="1919575"/>
                <a:ext cx="1936208" cy="1077177"/>
              </a:xfrm>
              <a:prstGeom prst="rect">
                <a:avLst/>
              </a:prstGeom>
              <a:solidFill>
                <a:srgbClr val="E1EFD8"/>
              </a:solidFill>
              <a:ln>
                <a:noFill/>
              </a:ln>
            </p:spPr>
            <p:txBody>
              <a:bodyPr spcFirstLastPara="1" wrap="square" lIns="137138" tIns="68550" rIns="137138" bIns="68550" anchor="t" anchorCtr="0">
                <a:spAutoFit/>
              </a:bodyPr>
              <a:lstStyle/>
              <a:p>
                <a:pPr>
                  <a:buSzPts val="1600"/>
                </a:pPr>
                <a:r>
                  <a:rPr lang="pt-BR" sz="2400" dirty="0">
                    <a:solidFill>
                      <a:schemeClr val="dk1"/>
                    </a:solidFill>
                  </a:rPr>
                  <a:t>Insetos</a:t>
                </a:r>
                <a:endParaRPr sz="2400" dirty="0">
                  <a:solidFill>
                    <a:schemeClr val="dk1"/>
                  </a:solidFill>
                </a:endParaRPr>
              </a:p>
              <a:p>
                <a:pPr>
                  <a:buSzPts val="1600"/>
                </a:pPr>
                <a:r>
                  <a:rPr lang="pt-BR" sz="2400" dirty="0">
                    <a:solidFill>
                      <a:schemeClr val="dk1"/>
                    </a:solidFill>
                  </a:rPr>
                  <a:t>Ácaros</a:t>
                </a:r>
                <a:endParaRPr sz="2400" dirty="0">
                  <a:solidFill>
                    <a:schemeClr val="dk1"/>
                  </a:solidFill>
                </a:endParaRPr>
              </a:p>
              <a:p>
                <a:pPr>
                  <a:buSzPts val="1600"/>
                </a:pPr>
                <a:r>
                  <a:rPr lang="pt-BR" sz="2400" dirty="0">
                    <a:solidFill>
                      <a:schemeClr val="dk1"/>
                    </a:solidFill>
                  </a:rPr>
                  <a:t>Nematoides</a:t>
                </a:r>
              </a:p>
              <a:p>
                <a:pPr>
                  <a:buSzPts val="1600"/>
                </a:pPr>
                <a:r>
                  <a:rPr lang="pt-BR" sz="2400" dirty="0">
                    <a:solidFill>
                      <a:schemeClr val="dk1"/>
                    </a:solidFill>
                  </a:rPr>
                  <a:t>Competidores</a:t>
                </a:r>
                <a:endParaRPr sz="2400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191" name="Google Shape;191;gd201dabdab_0_7"/>
              <p:cNvSpPr txBox="1"/>
              <p:nvPr/>
            </p:nvSpPr>
            <p:spPr>
              <a:xfrm>
                <a:off x="1589265" y="4006374"/>
                <a:ext cx="3820296" cy="1077177"/>
              </a:xfrm>
              <a:prstGeom prst="rect">
                <a:avLst/>
              </a:prstGeom>
              <a:solidFill>
                <a:srgbClr val="E1EFD8"/>
              </a:solidFill>
              <a:ln>
                <a:noFill/>
              </a:ln>
            </p:spPr>
            <p:txBody>
              <a:bodyPr spcFirstLastPara="1" wrap="square" lIns="137138" tIns="68550" rIns="137138" bIns="68550" anchor="t" anchorCtr="0">
                <a:spAutoFit/>
              </a:bodyPr>
              <a:lstStyle/>
              <a:p>
                <a:pPr>
                  <a:buSzPts val="1600"/>
                </a:pPr>
                <a:r>
                  <a:rPr lang="pt-BR" sz="2400" dirty="0">
                    <a:solidFill>
                      <a:schemeClr val="tx1"/>
                    </a:solidFill>
                  </a:rPr>
                  <a:t>Extratos de plantas</a:t>
                </a:r>
                <a:endParaRPr sz="2400" dirty="0">
                  <a:solidFill>
                    <a:schemeClr val="tx1"/>
                  </a:solidFill>
                </a:endParaRPr>
              </a:p>
              <a:p>
                <a:pPr>
                  <a:buSzPts val="1600"/>
                </a:pPr>
                <a:r>
                  <a:rPr lang="pt-BR" sz="2400" dirty="0" err="1">
                    <a:solidFill>
                      <a:schemeClr val="tx1"/>
                    </a:solidFill>
                  </a:rPr>
                  <a:t>Feromônios</a:t>
                </a:r>
                <a:endParaRPr sz="2400" dirty="0">
                  <a:solidFill>
                    <a:schemeClr val="tx1"/>
                  </a:solidFill>
                </a:endParaRPr>
              </a:p>
              <a:p>
                <a:pPr>
                  <a:buSzPts val="1600"/>
                </a:pPr>
                <a:r>
                  <a:rPr lang="pt-BR" sz="2400" dirty="0">
                    <a:solidFill>
                      <a:schemeClr val="tx1"/>
                    </a:solidFill>
                  </a:rPr>
                  <a:t>Substâncias de origem microbianas</a:t>
                </a:r>
                <a:endParaRPr sz="2400" dirty="0">
                  <a:solidFill>
                    <a:schemeClr val="tx1"/>
                  </a:solidFill>
                </a:endParaRPr>
              </a:p>
              <a:p>
                <a:pPr>
                  <a:buSzPts val="1600"/>
                </a:pPr>
                <a:r>
                  <a:rPr lang="pt-BR" sz="2400" dirty="0">
                    <a:solidFill>
                      <a:schemeClr val="tx1"/>
                    </a:solidFill>
                  </a:rPr>
                  <a:t>Enzimas/Peptídeos/Metabólitos</a:t>
                </a:r>
                <a:endParaRPr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Google Shape;192;gd201dabdab_0_7"/>
              <p:cNvSpPr txBox="1"/>
              <p:nvPr/>
            </p:nvSpPr>
            <p:spPr>
              <a:xfrm>
                <a:off x="4132814" y="1918692"/>
                <a:ext cx="1873939" cy="1077177"/>
              </a:xfrm>
              <a:prstGeom prst="rect">
                <a:avLst/>
              </a:prstGeom>
              <a:solidFill>
                <a:srgbClr val="E1EFD8"/>
              </a:solidFill>
              <a:ln>
                <a:noFill/>
              </a:ln>
            </p:spPr>
            <p:txBody>
              <a:bodyPr spcFirstLastPara="1" wrap="square" lIns="137138" tIns="68550" rIns="137138" bIns="68550" anchor="t" anchorCtr="0">
                <a:spAutoFit/>
              </a:bodyPr>
              <a:lstStyle/>
              <a:p>
                <a:pPr>
                  <a:buSzPts val="1600"/>
                </a:pPr>
                <a:r>
                  <a:rPr lang="pt-BR" sz="2400" dirty="0">
                    <a:solidFill>
                      <a:schemeClr val="dk1"/>
                    </a:solidFill>
                  </a:rPr>
                  <a:t>Bactérias</a:t>
                </a:r>
                <a:endParaRPr sz="2400" dirty="0">
                  <a:solidFill>
                    <a:schemeClr val="dk1"/>
                  </a:solidFill>
                </a:endParaRPr>
              </a:p>
              <a:p>
                <a:pPr>
                  <a:buSzPts val="1600"/>
                </a:pPr>
                <a:r>
                  <a:rPr lang="pt-BR" sz="2400" dirty="0">
                    <a:solidFill>
                      <a:schemeClr val="dk1"/>
                    </a:solidFill>
                  </a:rPr>
                  <a:t>Fungos</a:t>
                </a:r>
                <a:endParaRPr sz="2400" dirty="0">
                  <a:solidFill>
                    <a:schemeClr val="dk1"/>
                  </a:solidFill>
                </a:endParaRPr>
              </a:p>
              <a:p>
                <a:pPr>
                  <a:buSzPts val="1600"/>
                </a:pPr>
                <a:r>
                  <a:rPr lang="pt-BR" sz="2400" dirty="0" err="1">
                    <a:solidFill>
                      <a:schemeClr val="dk1"/>
                    </a:solidFill>
                  </a:rPr>
                  <a:t>Virus</a:t>
                </a:r>
                <a:endParaRPr lang="pt-BR" sz="2400" dirty="0">
                  <a:solidFill>
                    <a:schemeClr val="dk1"/>
                  </a:solidFill>
                </a:endParaRPr>
              </a:p>
              <a:p>
                <a:pPr>
                  <a:buSzPts val="1600"/>
                </a:pPr>
                <a:r>
                  <a:rPr lang="pt-BR" sz="2400" dirty="0">
                    <a:solidFill>
                      <a:schemeClr val="dk1"/>
                    </a:solidFill>
                  </a:rPr>
                  <a:t>Competidores</a:t>
                </a:r>
                <a:endParaRPr sz="2400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193" name="Google Shape;193;gd201dabdab_0_7"/>
              <p:cNvSpPr txBox="1"/>
              <p:nvPr/>
            </p:nvSpPr>
            <p:spPr>
              <a:xfrm>
                <a:off x="1750201" y="3269225"/>
                <a:ext cx="2974800" cy="338514"/>
              </a:xfrm>
              <a:prstGeom prst="rect">
                <a:avLst/>
              </a:prstGeom>
              <a:solidFill>
                <a:srgbClr val="A8D08C"/>
              </a:solidFill>
              <a:ln>
                <a:noFill/>
              </a:ln>
            </p:spPr>
            <p:txBody>
              <a:bodyPr spcFirstLastPara="1" wrap="square" lIns="137138" tIns="68550" rIns="137138" bIns="6855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pt-BR" sz="2400" dirty="0" err="1">
                    <a:solidFill>
                      <a:schemeClr val="dk1"/>
                    </a:solidFill>
                  </a:rPr>
                  <a:t>Semioquímicos</a:t>
                </a:r>
                <a:r>
                  <a:rPr lang="pt-BR" sz="2400" dirty="0">
                    <a:solidFill>
                      <a:schemeClr val="dk1"/>
                    </a:solidFill>
                  </a:rPr>
                  <a:t> e </a:t>
                </a:r>
                <a:r>
                  <a:rPr lang="pt-BR" sz="2400" dirty="0"/>
                  <a:t>Bioquímicos</a:t>
                </a:r>
                <a:endParaRPr sz="2400" dirty="0"/>
              </a:p>
            </p:txBody>
          </p:sp>
          <p:cxnSp>
            <p:nvCxnSpPr>
              <p:cNvPr id="198" name="Google Shape;198;gd201dabdab_0_7"/>
              <p:cNvCxnSpPr>
                <a:endCxn id="188" idx="0"/>
              </p:cNvCxnSpPr>
              <p:nvPr/>
            </p:nvCxnSpPr>
            <p:spPr>
              <a:xfrm>
                <a:off x="1752606" y="648382"/>
                <a:ext cx="599" cy="6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199" name="Google Shape;199;gd201dabdab_0_7"/>
              <p:cNvCxnSpPr/>
              <p:nvPr/>
            </p:nvCxnSpPr>
            <p:spPr>
              <a:xfrm>
                <a:off x="5041449" y="627611"/>
                <a:ext cx="566" cy="60103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01" name="Google Shape;201;gd201dabdab_0_7"/>
              <p:cNvCxnSpPr/>
              <p:nvPr/>
            </p:nvCxnSpPr>
            <p:spPr>
              <a:xfrm>
                <a:off x="5041449" y="1592070"/>
                <a:ext cx="0" cy="300178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02" name="Google Shape;202;gd201dabdab_0_7"/>
              <p:cNvCxnSpPr/>
              <p:nvPr/>
            </p:nvCxnSpPr>
            <p:spPr>
              <a:xfrm>
                <a:off x="3325957" y="648250"/>
                <a:ext cx="0" cy="2547708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03" name="Google Shape;203;gd201dabdab_0_7"/>
              <p:cNvCxnSpPr/>
              <p:nvPr/>
            </p:nvCxnSpPr>
            <p:spPr>
              <a:xfrm>
                <a:off x="3318428" y="3607731"/>
                <a:ext cx="566" cy="36313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cxnSp>
          <p:nvCxnSpPr>
            <p:cNvPr id="28" name="Google Shape;201;gd201dabdab_0_7"/>
            <p:cNvCxnSpPr/>
            <p:nvPr/>
          </p:nvCxnSpPr>
          <p:spPr>
            <a:xfrm>
              <a:off x="1080581" y="2862621"/>
              <a:ext cx="0" cy="300178"/>
            </a:xfrm>
            <a:prstGeom prst="straightConnector1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cxnSp>
        <p:nvCxnSpPr>
          <p:cNvPr id="37" name="Google Shape;209;gd201dabdab_0_7"/>
          <p:cNvCxnSpPr/>
          <p:nvPr/>
        </p:nvCxnSpPr>
        <p:spPr>
          <a:xfrm>
            <a:off x="13967139" y="8476306"/>
            <a:ext cx="0" cy="450267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8"/>
          <p:cNvSpPr/>
          <p:nvPr/>
        </p:nvSpPr>
        <p:spPr>
          <a:xfrm>
            <a:off x="2811491" y="672848"/>
            <a:ext cx="12967973" cy="63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lnSpc>
                <a:spcPct val="80000"/>
              </a:lnSpc>
              <a:buSzPts val="6400"/>
            </a:pPr>
            <a:r>
              <a:rPr lang="es-ES_tradnl" sz="4001" b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Roboto Light"/>
                <a:cs typeface="Roboto Light"/>
                <a:sym typeface="Roboto Light"/>
              </a:rPr>
              <a:t>Portfólio</a:t>
            </a:r>
            <a:r>
              <a:rPr lang="es-ES_tradnl" sz="4001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Roboto Light"/>
                <a:cs typeface="Roboto Light"/>
                <a:sym typeface="Roboto Light"/>
              </a:rPr>
              <a:t> Insumos Biológicos (Bioinsumos)</a:t>
            </a:r>
            <a:endParaRPr lang="es-ES_tradnl" sz="8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91" name="Google Shape;39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4568" y="7945918"/>
            <a:ext cx="14994416" cy="188245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8"/>
          <p:cNvSpPr/>
          <p:nvPr/>
        </p:nvSpPr>
        <p:spPr>
          <a:xfrm>
            <a:off x="1798687" y="2497045"/>
            <a:ext cx="14366792" cy="498592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0800" dist="76200" dir="6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lnSpc>
                <a:spcPct val="150000"/>
              </a:lnSpc>
              <a:buSzPts val="1500"/>
            </a:pPr>
            <a:r>
              <a:rPr lang="pt-BR" sz="3000" b="1" dirty="0">
                <a:solidFill>
                  <a:schemeClr val="lt1"/>
                </a:solidFill>
                <a:latin typeface="+mn-lt"/>
              </a:rPr>
              <a:t> </a:t>
            </a:r>
            <a:r>
              <a:rPr lang="es-ES_tradnl" sz="3000" b="1" dirty="0">
                <a:solidFill>
                  <a:schemeClr val="lt1"/>
                </a:solidFill>
                <a:latin typeface="+mn-lt"/>
              </a:rPr>
              <a:t>“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Estimular, orientar e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apoiar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projetos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que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tenham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como objetivo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apresentar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soluções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de pesquisa para o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desenvolvimento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e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disponibilidade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de insumos biológicos e alternativas de manejo para o controle de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pragas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,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nutrição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,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promoção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de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crescimento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e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adaptação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vegetal,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substituição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de antibióticos e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aplicação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agroindustrial, visando a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preservação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ambiental,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saúde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pública,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bem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estar animal,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produtividade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,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qalidade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,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competitividade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e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sustentabilidade</a:t>
            </a:r>
            <a:r>
              <a:rPr lang="es-ES_tradnl" sz="3000" b="1" dirty="0">
                <a:solidFill>
                  <a:schemeClr val="lt1"/>
                </a:solidFill>
                <a:latin typeface="+mn-lt"/>
                <a:ea typeface="Roboto" pitchFamily="2" charset="0"/>
              </a:rPr>
              <a:t> do </a:t>
            </a:r>
            <a:r>
              <a:rPr lang="es-ES_tradnl" sz="3000" b="1" dirty="0" err="1">
                <a:solidFill>
                  <a:schemeClr val="lt1"/>
                </a:solidFill>
                <a:latin typeface="+mn-lt"/>
                <a:ea typeface="Roboto" pitchFamily="2" charset="0"/>
              </a:rPr>
              <a:t>agronegócio</a:t>
            </a:r>
            <a:r>
              <a:rPr lang="es-ES_tradnl" sz="3000" b="1" dirty="0">
                <a:solidFill>
                  <a:schemeClr val="lt1"/>
                </a:solidFill>
                <a:latin typeface="+mn-lt"/>
              </a:rPr>
              <a:t>”</a:t>
            </a:r>
            <a:endParaRPr lang="es-ES_tradnl" sz="3000" dirty="0">
              <a:latin typeface="+mn-lt"/>
            </a:endParaRPr>
          </a:p>
        </p:txBody>
      </p:sp>
      <p:sp>
        <p:nvSpPr>
          <p:cNvPr id="393" name="Google Shape;393;p68"/>
          <p:cNvSpPr/>
          <p:nvPr/>
        </p:nvSpPr>
        <p:spPr>
          <a:xfrm>
            <a:off x="1433429" y="2335025"/>
            <a:ext cx="14975555" cy="5379635"/>
          </a:xfrm>
          <a:prstGeom prst="rect">
            <a:avLst/>
          </a:prstGeom>
          <a:noFill/>
          <a:ln w="38100" cap="flat" cmpd="sng">
            <a:solidFill>
              <a:srgbClr val="0066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SzPts val="1500"/>
            </a:pPr>
            <a:endParaRPr sz="2250">
              <a:solidFill>
                <a:schemeClr val="lt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FD4F090F-1EA2-8110-08B3-4423C388ECFC}"/>
              </a:ext>
            </a:extLst>
          </p:cNvPr>
          <p:cNvSpPr txBox="1"/>
          <p:nvPr/>
        </p:nvSpPr>
        <p:spPr>
          <a:xfrm>
            <a:off x="6504710" y="886993"/>
            <a:ext cx="5278583" cy="1036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SzPts val="2500"/>
            </a:pPr>
            <a:r>
              <a:rPr lang="pt-BR" sz="36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331 </a:t>
            </a:r>
            <a:r>
              <a:rPr lang="pt-BR" sz="3600" b="1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pesquisadores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291934e70a3_0_119"/>
          <p:cNvPicPr preferRelativeResize="0"/>
          <p:nvPr/>
        </p:nvPicPr>
        <p:blipFill rotWithShape="1">
          <a:blip r:embed="rId3">
            <a:alphaModFix/>
          </a:blip>
          <a:srcRect l="9113" t="7812" r="6505" b="7813"/>
          <a:stretch/>
        </p:blipFill>
        <p:spPr>
          <a:xfrm>
            <a:off x="-510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291934e70a3_0_119"/>
          <p:cNvSpPr txBox="1">
            <a:spLocks noGrp="1"/>
          </p:cNvSpPr>
          <p:nvPr>
            <p:ph type="title"/>
          </p:nvPr>
        </p:nvSpPr>
        <p:spPr>
          <a:xfrm>
            <a:off x="905796" y="1537776"/>
            <a:ext cx="163956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Roboto Light"/>
              <a:buNone/>
            </a:pPr>
            <a:r>
              <a:rPr lang="pt-BR" b="1">
                <a:solidFill>
                  <a:schemeClr val="accent1"/>
                </a:solidFill>
                <a:latin typeface="+mj-lt"/>
                <a:ea typeface="Roboto"/>
                <a:cs typeface="Roboto"/>
                <a:sym typeface="Roboto"/>
              </a:rPr>
              <a:t>Bioinsumos Agrícolas</a:t>
            </a:r>
            <a:endParaRPr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5" name="Google Shape;215;g291934e70a3_0_119"/>
          <p:cNvSpPr txBox="1"/>
          <p:nvPr/>
        </p:nvSpPr>
        <p:spPr>
          <a:xfrm>
            <a:off x="905800" y="3367550"/>
            <a:ext cx="16366200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Arial"/>
              <a:buChar char="•"/>
            </a:pPr>
            <a:r>
              <a:rPr lang="pt-BR" sz="3000" b="0" i="0" u="none" strike="noStrike" cap="none" dirty="0">
                <a:solidFill>
                  <a:srgbClr val="434343"/>
                </a:solidFill>
                <a:latin typeface="+mj-lt"/>
                <a:ea typeface="Roboto Medium"/>
                <a:cs typeface="Roboto Medium"/>
                <a:sym typeface="Roboto Medium"/>
              </a:rPr>
              <a:t>substituem, total ou parcialmente, o uso de insumos sintéticos (fertilizantes e agrotóxicos)</a:t>
            </a:r>
            <a:endParaRPr sz="3000" b="0" i="0" u="none" strike="noStrike" cap="none" dirty="0">
              <a:solidFill>
                <a:srgbClr val="434343"/>
              </a:solidFill>
              <a:latin typeface="+mj-lt"/>
              <a:ea typeface="Roboto Medium"/>
              <a:cs typeface="Roboto Medium"/>
              <a:sym typeface="Roboto Medium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Arial"/>
              <a:buChar char="•"/>
            </a:pPr>
            <a:r>
              <a:rPr lang="pt-BR" sz="3000" b="0" i="0" u="none" strike="noStrike" cap="none" dirty="0">
                <a:solidFill>
                  <a:srgbClr val="434343"/>
                </a:solidFill>
                <a:latin typeface="+mj-lt"/>
                <a:ea typeface="Roboto Medium"/>
                <a:cs typeface="Roboto Medium"/>
                <a:sym typeface="Roboto Medium"/>
              </a:rPr>
              <a:t>aumentam a tolerância das plantas a estresses bióticos (pragas) e abióticos (calor, seca)</a:t>
            </a:r>
            <a:endParaRPr sz="3000" b="0" i="0" u="none" strike="noStrike" cap="none" dirty="0">
              <a:solidFill>
                <a:srgbClr val="434343"/>
              </a:solidFill>
              <a:latin typeface="+mj-lt"/>
              <a:ea typeface="Roboto Medium"/>
              <a:cs typeface="Roboto Medium"/>
              <a:sym typeface="Roboto Medium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Arial"/>
              <a:buChar char="•"/>
            </a:pPr>
            <a:r>
              <a:rPr lang="pt-BR" sz="3000" b="0" i="0" u="none" strike="noStrike" cap="none" dirty="0">
                <a:solidFill>
                  <a:srgbClr val="434343"/>
                </a:solidFill>
                <a:latin typeface="+mj-lt"/>
                <a:ea typeface="Roboto Medium"/>
                <a:cs typeface="Roboto Medium"/>
                <a:sym typeface="Roboto Medium"/>
              </a:rPr>
              <a:t>possuem vantagens econômicas, ambientais e sociais</a:t>
            </a:r>
            <a:endParaRPr sz="3000" b="0" i="0" u="none" strike="noStrike" cap="none" dirty="0">
              <a:solidFill>
                <a:srgbClr val="434343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16" name="Google Shape;216;g291934e70a3_0_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08436" y="192464"/>
            <a:ext cx="1201323" cy="580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082BDDDB-32DD-523A-1539-AABDBF2001BC}"/>
              </a:ext>
            </a:extLst>
          </p:cNvPr>
          <p:cNvSpPr txBox="1"/>
          <p:nvPr/>
        </p:nvSpPr>
        <p:spPr>
          <a:xfrm>
            <a:off x="1016000" y="589632"/>
            <a:ext cx="139288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err="1">
                <a:solidFill>
                  <a:schemeClr val="accent1"/>
                </a:solidFill>
              </a:rPr>
              <a:t>Bionsumos</a:t>
            </a:r>
            <a:r>
              <a:rPr lang="pt-BR" sz="4000" b="1" dirty="0">
                <a:solidFill>
                  <a:schemeClr val="accent1"/>
                </a:solidFill>
              </a:rPr>
              <a:t> movimentaram US$ 827 milhões (2022-2023)</a:t>
            </a:r>
          </a:p>
          <a:p>
            <a:r>
              <a:rPr lang="pt-BR" sz="4000" b="1" dirty="0">
                <a:solidFill>
                  <a:schemeClr val="accent1"/>
                </a:solidFill>
              </a:rPr>
              <a:t>Mercado Total – Proteção de Cultivos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A4FECBDC-33C7-AA88-7D9E-0B6549A68959}"/>
              </a:ext>
            </a:extLst>
          </p:cNvPr>
          <p:cNvGrpSpPr/>
          <p:nvPr/>
        </p:nvGrpSpPr>
        <p:grpSpPr>
          <a:xfrm>
            <a:off x="1016000" y="1793413"/>
            <a:ext cx="6845465" cy="5866171"/>
            <a:chOff x="5334000" y="1745670"/>
            <a:chExt cx="4059382" cy="3514233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xmlns="" id="{1BF8C215-F24D-646F-E3F1-FCA67700B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8965" r="46727"/>
            <a:stretch/>
          </p:blipFill>
          <p:spPr>
            <a:xfrm>
              <a:off x="5334000" y="2648197"/>
              <a:ext cx="4059382" cy="2611706"/>
            </a:xfrm>
            <a:prstGeom prst="rect">
              <a:avLst/>
            </a:prstGeom>
          </p:spPr>
        </p:pic>
        <p:sp>
          <p:nvSpPr>
            <p:cNvPr id="16" name="Forma em L 15">
              <a:extLst>
                <a:ext uri="{FF2B5EF4-FFF2-40B4-BE49-F238E27FC236}">
                  <a16:creationId xmlns:a16="http://schemas.microsoft.com/office/drawing/2014/main" xmlns="" id="{734C443C-A096-D774-E770-3D4265F2C729}"/>
                </a:ext>
              </a:extLst>
            </p:cNvPr>
            <p:cNvSpPr/>
            <p:nvPr/>
          </p:nvSpPr>
          <p:spPr>
            <a:xfrm flipV="1">
              <a:off x="8443358" y="1745670"/>
              <a:ext cx="950024" cy="1520041"/>
            </a:xfrm>
            <a:prstGeom prst="corner">
              <a:avLst>
                <a:gd name="adj1" fmla="val 109135"/>
                <a:gd name="adj2" fmla="val 3653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xmlns="" id="{76E96E8C-87FA-D4C4-53AE-9C5AA78F1ABF}"/>
                </a:ext>
              </a:extLst>
            </p:cNvPr>
            <p:cNvSpPr/>
            <p:nvPr/>
          </p:nvSpPr>
          <p:spPr>
            <a:xfrm>
              <a:off x="6353299" y="2517565"/>
              <a:ext cx="2090059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B2D2A9EB-42C1-E370-C850-9061613622B3}"/>
              </a:ext>
            </a:extLst>
          </p:cNvPr>
          <p:cNvGrpSpPr/>
          <p:nvPr/>
        </p:nvGrpSpPr>
        <p:grpSpPr>
          <a:xfrm>
            <a:off x="9144000" y="3081907"/>
            <a:ext cx="7956468" cy="4762005"/>
            <a:chOff x="8606973" y="2873829"/>
            <a:chExt cx="4605647" cy="3025400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xmlns="" id="{BFB2CEEF-139E-467B-7EFB-90B2658BE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1757" r="39559"/>
            <a:stretch/>
          </p:blipFill>
          <p:spPr>
            <a:xfrm>
              <a:off x="8606973" y="3022508"/>
              <a:ext cx="4605647" cy="2876721"/>
            </a:xfrm>
            <a:prstGeom prst="rect">
              <a:avLst/>
            </a:prstGeom>
          </p:spPr>
        </p:pic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xmlns="" id="{E49FBC62-1A3C-6090-6C79-9709F57B6757}"/>
                </a:ext>
              </a:extLst>
            </p:cNvPr>
            <p:cNvSpPr/>
            <p:nvPr/>
          </p:nvSpPr>
          <p:spPr>
            <a:xfrm>
              <a:off x="8716488" y="2873829"/>
              <a:ext cx="3123211" cy="6058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C41FAC5-8ECE-4679-9966-C2F9FCAD5F5F}"/>
              </a:ext>
            </a:extLst>
          </p:cNvPr>
          <p:cNvSpPr txBox="1"/>
          <p:nvPr/>
        </p:nvSpPr>
        <p:spPr>
          <a:xfrm>
            <a:off x="1016000" y="9073205"/>
            <a:ext cx="15367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São usados em mais de 50 milhões de ha no Brasil</a:t>
            </a:r>
          </a:p>
        </p:txBody>
      </p:sp>
    </p:spTree>
    <p:extLst>
      <p:ext uri="{BB962C8B-B14F-4D97-AF65-F5344CB8AC3E}">
        <p14:creationId xmlns:p14="http://schemas.microsoft.com/office/powerpoint/2010/main" val="91802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oogle Shape;1052;g26171b50929_0_747"/>
          <p:cNvGrpSpPr/>
          <p:nvPr/>
        </p:nvGrpSpPr>
        <p:grpSpPr>
          <a:xfrm>
            <a:off x="1111400" y="582474"/>
            <a:ext cx="7652943" cy="5952700"/>
            <a:chOff x="654200" y="3706674"/>
            <a:chExt cx="7652943" cy="5952700"/>
          </a:xfrm>
        </p:grpSpPr>
        <p:grpSp>
          <p:nvGrpSpPr>
            <p:cNvPr id="1053" name="Google Shape;1053;g26171b50929_0_747"/>
            <p:cNvGrpSpPr/>
            <p:nvPr/>
          </p:nvGrpSpPr>
          <p:grpSpPr>
            <a:xfrm>
              <a:off x="788625" y="3706674"/>
              <a:ext cx="7518518" cy="5952700"/>
              <a:chOff x="1036168" y="2675611"/>
              <a:chExt cx="5174835" cy="4097116"/>
            </a:xfrm>
          </p:grpSpPr>
          <p:sp>
            <p:nvSpPr>
              <p:cNvPr id="1054" name="Google Shape;1054;g26171b50929_0_747"/>
              <p:cNvSpPr/>
              <p:nvPr/>
            </p:nvSpPr>
            <p:spPr>
              <a:xfrm>
                <a:off x="4273548" y="4907620"/>
                <a:ext cx="1125600" cy="1162800"/>
              </a:xfrm>
              <a:prstGeom prst="ellipse">
                <a:avLst/>
              </a:prstGeom>
              <a:solidFill>
                <a:srgbClr val="ECEC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g26171b50929_0_747"/>
              <p:cNvSpPr/>
              <p:nvPr/>
            </p:nvSpPr>
            <p:spPr>
              <a:xfrm>
                <a:off x="5096203" y="3285278"/>
                <a:ext cx="1114800" cy="1054200"/>
              </a:xfrm>
              <a:prstGeom prst="ellipse">
                <a:avLst/>
              </a:prstGeom>
              <a:solidFill>
                <a:srgbClr val="7B7B7B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g26171b50929_0_747"/>
              <p:cNvSpPr/>
              <p:nvPr/>
            </p:nvSpPr>
            <p:spPr>
              <a:xfrm>
                <a:off x="1190414" y="2675611"/>
                <a:ext cx="1179000" cy="1148400"/>
              </a:xfrm>
              <a:prstGeom prst="ellipse">
                <a:avLst/>
              </a:prstGeom>
              <a:solidFill>
                <a:srgbClr val="ECEC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g26171b50929_0_747"/>
              <p:cNvSpPr txBox="1"/>
              <p:nvPr/>
            </p:nvSpPr>
            <p:spPr>
              <a:xfrm>
                <a:off x="1036168" y="2840061"/>
                <a:ext cx="756600" cy="4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Arial"/>
                  <a:buNone/>
                </a:pPr>
                <a:r>
                  <a:rPr lang="pt-BR" sz="3300" b="1" i="0" u="none" strike="noStrike" cap="none">
                    <a:solidFill>
                      <a:srgbClr val="3F3F3F"/>
                    </a:solidFill>
                    <a:latin typeface="Roboto"/>
                    <a:ea typeface="Roboto"/>
                    <a:cs typeface="Roboto"/>
                    <a:sym typeface="Roboto"/>
                  </a:rPr>
                  <a:t>2%</a:t>
                </a:r>
                <a:endParaRPr sz="19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058" name="Google Shape;1058;g26171b50929_0_747"/>
              <p:cNvSpPr txBox="1"/>
              <p:nvPr/>
            </p:nvSpPr>
            <p:spPr>
              <a:xfrm>
                <a:off x="5248476" y="3395722"/>
                <a:ext cx="756600" cy="39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Arial"/>
                  <a:buNone/>
                </a:pPr>
                <a:r>
                  <a:rPr lang="pt-BR" sz="3300" b="1" i="0" u="none" strike="noStrike" cap="none">
                    <a:solidFill>
                      <a:srgbClr val="3F3F3F"/>
                    </a:solidFill>
                    <a:latin typeface="Roboto"/>
                    <a:ea typeface="Roboto"/>
                    <a:cs typeface="Roboto"/>
                    <a:sym typeface="Roboto"/>
                  </a:rPr>
                  <a:t>2%</a:t>
                </a:r>
                <a:endParaRPr sz="19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g26171b50929_0_747"/>
              <p:cNvSpPr txBox="1"/>
              <p:nvPr/>
            </p:nvSpPr>
            <p:spPr>
              <a:xfrm>
                <a:off x="4137251" y="5470898"/>
                <a:ext cx="1011900" cy="4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Arial"/>
                  <a:buNone/>
                </a:pPr>
                <a:r>
                  <a:rPr lang="pt-BR" sz="3300" b="1" i="0" u="none" strike="noStrike" cap="none">
                    <a:solidFill>
                      <a:srgbClr val="3F3F3F"/>
                    </a:solidFill>
                    <a:latin typeface="Roboto"/>
                    <a:ea typeface="Roboto"/>
                    <a:cs typeface="Roboto"/>
                    <a:sym typeface="Roboto"/>
                  </a:rPr>
                  <a:t>49%</a:t>
                </a:r>
                <a:endParaRPr sz="2800" b="1" i="0" u="none" strike="noStrike" cap="none">
                  <a:solidFill>
                    <a:srgbClr val="7F6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g26171b50929_0_747"/>
              <p:cNvSpPr/>
              <p:nvPr/>
            </p:nvSpPr>
            <p:spPr>
              <a:xfrm>
                <a:off x="2300925" y="4362972"/>
                <a:ext cx="1068300" cy="1029600"/>
              </a:xfrm>
              <a:prstGeom prst="ellipse">
                <a:avLst/>
              </a:prstGeom>
              <a:solidFill>
                <a:srgbClr val="ECEC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g26171b50929_0_747"/>
              <p:cNvSpPr txBox="1"/>
              <p:nvPr/>
            </p:nvSpPr>
            <p:spPr>
              <a:xfrm>
                <a:off x="2212385" y="4690402"/>
                <a:ext cx="756600" cy="4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Arial"/>
                  <a:buNone/>
                </a:pPr>
                <a:r>
                  <a:rPr lang="pt-BR" sz="3300" b="1" i="0" u="none" strike="noStrike" cap="none">
                    <a:solidFill>
                      <a:srgbClr val="3F3F3F"/>
                    </a:solidFill>
                    <a:latin typeface="Roboto"/>
                    <a:ea typeface="Roboto"/>
                    <a:cs typeface="Roboto"/>
                    <a:sym typeface="Roboto"/>
                  </a:rPr>
                  <a:t>9%</a:t>
                </a:r>
                <a:endParaRPr sz="19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g26171b50929_0_747"/>
              <p:cNvSpPr/>
              <p:nvPr/>
            </p:nvSpPr>
            <p:spPr>
              <a:xfrm>
                <a:off x="2650226" y="5632727"/>
                <a:ext cx="1195800" cy="1140000"/>
              </a:xfrm>
              <a:prstGeom prst="ellipse">
                <a:avLst/>
              </a:prstGeom>
              <a:solidFill>
                <a:srgbClr val="ECEC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3" name="Google Shape;1063;g26171b50929_0_747"/>
              <p:cNvSpPr txBox="1"/>
              <p:nvPr/>
            </p:nvSpPr>
            <p:spPr>
              <a:xfrm>
                <a:off x="2650234" y="6153793"/>
                <a:ext cx="756600" cy="42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Arial"/>
                  <a:buNone/>
                </a:pPr>
                <a:r>
                  <a:rPr lang="pt-BR" sz="3300" b="1" i="0" u="none" strike="noStrike" cap="none">
                    <a:solidFill>
                      <a:srgbClr val="3F3F3F"/>
                    </a:solidFill>
                    <a:latin typeface="Roboto"/>
                    <a:ea typeface="Roboto"/>
                    <a:cs typeface="Roboto"/>
                    <a:sym typeface="Roboto"/>
                  </a:rPr>
                  <a:t>38%</a:t>
                </a:r>
                <a:endParaRPr sz="2800" b="1" i="0" u="none" strike="noStrike" cap="none">
                  <a:solidFill>
                    <a:srgbClr val="7F6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g26171b50929_0_747"/>
              <p:cNvSpPr/>
              <p:nvPr/>
            </p:nvSpPr>
            <p:spPr>
              <a:xfrm>
                <a:off x="5558971" y="4148334"/>
                <a:ext cx="298543" cy="108616"/>
              </a:xfrm>
              <a:custGeom>
                <a:avLst/>
                <a:gdLst/>
                <a:ahLst/>
                <a:cxnLst/>
                <a:rect l="l" t="t" r="r" b="b"/>
                <a:pathLst>
                  <a:path w="215166" h="75167" extrusionOk="0">
                    <a:moveTo>
                      <a:pt x="130729" y="71732"/>
                    </a:moveTo>
                    <a:lnTo>
                      <a:pt x="84009" y="75168"/>
                    </a:lnTo>
                    <a:lnTo>
                      <a:pt x="36433" y="33503"/>
                    </a:lnTo>
                    <a:lnTo>
                      <a:pt x="0" y="18899"/>
                    </a:lnTo>
                    <a:lnTo>
                      <a:pt x="2572" y="12456"/>
                    </a:lnTo>
                    <a:lnTo>
                      <a:pt x="21431" y="3007"/>
                    </a:lnTo>
                    <a:lnTo>
                      <a:pt x="60864" y="28779"/>
                    </a:lnTo>
                    <a:lnTo>
                      <a:pt x="101154" y="0"/>
                    </a:lnTo>
                    <a:lnTo>
                      <a:pt x="153017" y="5584"/>
                    </a:lnTo>
                    <a:lnTo>
                      <a:pt x="202737" y="6443"/>
                    </a:lnTo>
                    <a:lnTo>
                      <a:pt x="215167" y="12456"/>
                    </a:lnTo>
                    <a:lnTo>
                      <a:pt x="193307" y="300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g26171b50929_0_747"/>
              <p:cNvSpPr/>
              <p:nvPr/>
            </p:nvSpPr>
            <p:spPr>
              <a:xfrm>
                <a:off x="2432090" y="2906549"/>
                <a:ext cx="3460553" cy="2405723"/>
              </a:xfrm>
              <a:custGeom>
                <a:avLst/>
                <a:gdLst/>
                <a:ahLst/>
                <a:cxnLst/>
                <a:rect l="l" t="t" r="r" b="b"/>
                <a:pathLst>
                  <a:path w="2494092" h="1664860" extrusionOk="0">
                    <a:moveTo>
                      <a:pt x="60823" y="47678"/>
                    </a:moveTo>
                    <a:lnTo>
                      <a:pt x="118258" y="27919"/>
                    </a:lnTo>
                    <a:lnTo>
                      <a:pt x="185979" y="66577"/>
                    </a:lnTo>
                    <a:lnTo>
                      <a:pt x="164977" y="181262"/>
                    </a:lnTo>
                    <a:cubicBezTo>
                      <a:pt x="203553" y="189423"/>
                      <a:pt x="217269" y="206175"/>
                      <a:pt x="230984" y="210040"/>
                    </a:cubicBezTo>
                    <a:cubicBezTo>
                      <a:pt x="278990" y="223356"/>
                      <a:pt x="270417" y="197584"/>
                      <a:pt x="278561" y="176108"/>
                    </a:cubicBezTo>
                    <a:cubicBezTo>
                      <a:pt x="403289" y="231517"/>
                      <a:pt x="332138" y="158497"/>
                      <a:pt x="465010" y="155920"/>
                    </a:cubicBezTo>
                    <a:lnTo>
                      <a:pt x="499300" y="206175"/>
                    </a:lnTo>
                    <a:cubicBezTo>
                      <a:pt x="552449" y="310980"/>
                      <a:pt x="572594" y="227222"/>
                      <a:pt x="660889" y="301101"/>
                    </a:cubicBezTo>
                    <a:cubicBezTo>
                      <a:pt x="639458" y="319571"/>
                      <a:pt x="629171" y="328161"/>
                      <a:pt x="612027" y="352645"/>
                    </a:cubicBezTo>
                    <a:lnTo>
                      <a:pt x="474440" y="487947"/>
                    </a:lnTo>
                    <a:cubicBezTo>
                      <a:pt x="487298" y="617665"/>
                      <a:pt x="477012" y="512430"/>
                      <a:pt x="466725" y="597907"/>
                    </a:cubicBezTo>
                    <a:cubicBezTo>
                      <a:pt x="356141" y="606927"/>
                      <a:pt x="163691" y="592323"/>
                      <a:pt x="105399" y="518014"/>
                    </a:cubicBezTo>
                    <a:cubicBezTo>
                      <a:pt x="79682" y="520591"/>
                      <a:pt x="-6471" y="519302"/>
                      <a:pt x="387" y="549799"/>
                    </a:cubicBezTo>
                    <a:cubicBezTo>
                      <a:pt x="114400" y="561396"/>
                      <a:pt x="18818" y="515866"/>
                      <a:pt x="165834" y="588886"/>
                    </a:cubicBezTo>
                    <a:cubicBezTo>
                      <a:pt x="248129" y="629692"/>
                      <a:pt x="115257" y="683813"/>
                      <a:pt x="228413" y="731920"/>
                    </a:cubicBezTo>
                    <a:cubicBezTo>
                      <a:pt x="265274" y="747383"/>
                      <a:pt x="266560" y="744376"/>
                      <a:pt x="306850" y="746524"/>
                    </a:cubicBezTo>
                    <a:cubicBezTo>
                      <a:pt x="290562" y="797638"/>
                      <a:pt x="285848" y="738793"/>
                      <a:pt x="308993" y="805799"/>
                    </a:cubicBezTo>
                    <a:cubicBezTo>
                      <a:pt x="249415" y="835437"/>
                      <a:pt x="301706" y="802793"/>
                      <a:pt x="277704" y="849182"/>
                    </a:cubicBezTo>
                    <a:cubicBezTo>
                      <a:pt x="366428" y="831571"/>
                      <a:pt x="332138" y="789907"/>
                      <a:pt x="331281" y="762417"/>
                    </a:cubicBezTo>
                    <a:cubicBezTo>
                      <a:pt x="330424" y="732779"/>
                      <a:pt x="377572" y="753397"/>
                      <a:pt x="210839" y="701853"/>
                    </a:cubicBezTo>
                    <a:cubicBezTo>
                      <a:pt x="212554" y="661907"/>
                      <a:pt x="221555" y="648162"/>
                      <a:pt x="226270" y="601772"/>
                    </a:cubicBezTo>
                    <a:lnTo>
                      <a:pt x="418719" y="621960"/>
                    </a:lnTo>
                    <a:cubicBezTo>
                      <a:pt x="471011" y="626256"/>
                      <a:pt x="452580" y="608645"/>
                      <a:pt x="473583" y="643866"/>
                    </a:cubicBezTo>
                    <a:cubicBezTo>
                      <a:pt x="493299" y="579007"/>
                      <a:pt x="490727" y="586309"/>
                      <a:pt x="513016" y="565262"/>
                    </a:cubicBezTo>
                    <a:lnTo>
                      <a:pt x="527160" y="632699"/>
                    </a:lnTo>
                    <a:lnTo>
                      <a:pt x="582023" y="662766"/>
                    </a:lnTo>
                    <a:cubicBezTo>
                      <a:pt x="678463" y="719464"/>
                      <a:pt x="698608" y="686390"/>
                      <a:pt x="825907" y="708725"/>
                    </a:cubicBezTo>
                    <a:lnTo>
                      <a:pt x="1067220" y="747383"/>
                    </a:lnTo>
                    <a:cubicBezTo>
                      <a:pt x="1118654" y="755115"/>
                      <a:pt x="1104510" y="761128"/>
                      <a:pt x="1136228" y="743517"/>
                    </a:cubicBezTo>
                    <a:cubicBezTo>
                      <a:pt x="1126798" y="822551"/>
                      <a:pt x="1085222" y="801074"/>
                      <a:pt x="1109225" y="939813"/>
                    </a:cubicBezTo>
                    <a:cubicBezTo>
                      <a:pt x="1062505" y="964296"/>
                      <a:pt x="1084365" y="968591"/>
                      <a:pt x="1056933" y="1015840"/>
                    </a:cubicBezTo>
                    <a:cubicBezTo>
                      <a:pt x="1038074" y="1021853"/>
                      <a:pt x="1030787" y="1020994"/>
                      <a:pt x="1017500" y="1031303"/>
                    </a:cubicBezTo>
                    <a:lnTo>
                      <a:pt x="1005499" y="1044618"/>
                    </a:lnTo>
                    <a:cubicBezTo>
                      <a:pt x="1003356" y="1046766"/>
                      <a:pt x="1001213" y="1050202"/>
                      <a:pt x="999070" y="1051920"/>
                    </a:cubicBezTo>
                    <a:cubicBezTo>
                      <a:pt x="996926" y="1054068"/>
                      <a:pt x="993497" y="1057504"/>
                      <a:pt x="991783" y="1059222"/>
                    </a:cubicBezTo>
                    <a:cubicBezTo>
                      <a:pt x="965637" y="1086283"/>
                      <a:pt x="979353" y="1035598"/>
                      <a:pt x="927062" y="1087142"/>
                    </a:cubicBezTo>
                    <a:lnTo>
                      <a:pt x="861911" y="1144269"/>
                    </a:lnTo>
                    <a:cubicBezTo>
                      <a:pt x="804905" y="1136108"/>
                      <a:pt x="730754" y="1142551"/>
                      <a:pt x="669033" y="1120216"/>
                    </a:cubicBezTo>
                    <a:cubicBezTo>
                      <a:pt x="589310" y="1091437"/>
                      <a:pt x="530160" y="1127518"/>
                      <a:pt x="476583" y="1153290"/>
                    </a:cubicBezTo>
                    <a:lnTo>
                      <a:pt x="488584" y="1184216"/>
                    </a:lnTo>
                    <a:lnTo>
                      <a:pt x="521159" y="1159733"/>
                    </a:lnTo>
                    <a:cubicBezTo>
                      <a:pt x="603454" y="1114202"/>
                      <a:pt x="668604" y="1154578"/>
                      <a:pt x="825907" y="1166175"/>
                    </a:cubicBezTo>
                    <a:cubicBezTo>
                      <a:pt x="855054" y="1222444"/>
                      <a:pt x="853339" y="1243921"/>
                      <a:pt x="917203" y="1266686"/>
                    </a:cubicBezTo>
                    <a:cubicBezTo>
                      <a:pt x="964780" y="1283867"/>
                      <a:pt x="1018786" y="1301048"/>
                      <a:pt x="1037217" y="1334551"/>
                    </a:cubicBezTo>
                    <a:cubicBezTo>
                      <a:pt x="1017929" y="1357317"/>
                      <a:pt x="992640" y="1352592"/>
                      <a:pt x="941206" y="1414874"/>
                    </a:cubicBezTo>
                    <a:cubicBezTo>
                      <a:pt x="875627" y="1493907"/>
                      <a:pt x="928776" y="1440645"/>
                      <a:pt x="864483" y="1469854"/>
                    </a:cubicBezTo>
                    <a:lnTo>
                      <a:pt x="786903" y="1523115"/>
                    </a:lnTo>
                    <a:cubicBezTo>
                      <a:pt x="741470" y="1560485"/>
                      <a:pt x="758186" y="1507223"/>
                      <a:pt x="747470" y="1548028"/>
                    </a:cubicBezTo>
                    <a:lnTo>
                      <a:pt x="729468" y="1556189"/>
                    </a:lnTo>
                    <a:cubicBezTo>
                      <a:pt x="724325" y="1583250"/>
                      <a:pt x="718753" y="1570364"/>
                      <a:pt x="731611" y="1577666"/>
                    </a:cubicBezTo>
                    <a:lnTo>
                      <a:pt x="717895" y="1664860"/>
                    </a:lnTo>
                    <a:cubicBezTo>
                      <a:pt x="721324" y="1660995"/>
                      <a:pt x="771473" y="1543303"/>
                      <a:pt x="848196" y="1514525"/>
                    </a:cubicBezTo>
                    <a:cubicBezTo>
                      <a:pt x="915489" y="1489182"/>
                      <a:pt x="1011071" y="1553612"/>
                      <a:pt x="1060362" y="1539438"/>
                    </a:cubicBezTo>
                    <a:cubicBezTo>
                      <a:pt x="1038074" y="1519250"/>
                      <a:pt x="1024787" y="1521397"/>
                      <a:pt x="1014500" y="1517531"/>
                    </a:cubicBezTo>
                    <a:cubicBezTo>
                      <a:pt x="996926" y="1511089"/>
                      <a:pt x="987068" y="1507223"/>
                      <a:pt x="959208" y="1498203"/>
                    </a:cubicBezTo>
                    <a:cubicBezTo>
                      <a:pt x="911631" y="1482310"/>
                      <a:pt x="930062" y="1490042"/>
                      <a:pt x="918061" y="1479303"/>
                    </a:cubicBezTo>
                    <a:cubicBezTo>
                      <a:pt x="963066" y="1440645"/>
                      <a:pt x="988783" y="1435062"/>
                      <a:pt x="994355" y="1371491"/>
                    </a:cubicBezTo>
                    <a:cubicBezTo>
                      <a:pt x="1052218" y="1376645"/>
                      <a:pt x="1111368" y="1346578"/>
                      <a:pt x="1179518" y="1377934"/>
                    </a:cubicBezTo>
                    <a:cubicBezTo>
                      <a:pt x="1242954" y="1407142"/>
                      <a:pt x="1258384" y="1402847"/>
                      <a:pt x="1354395" y="1402847"/>
                    </a:cubicBezTo>
                    <a:cubicBezTo>
                      <a:pt x="1367253" y="1489182"/>
                      <a:pt x="1355681" y="1473719"/>
                      <a:pt x="1402400" y="1503357"/>
                    </a:cubicBezTo>
                    <a:cubicBezTo>
                      <a:pt x="1399400" y="1551464"/>
                      <a:pt x="1410972" y="1560485"/>
                      <a:pt x="1435832" y="1596565"/>
                    </a:cubicBezTo>
                    <a:lnTo>
                      <a:pt x="1576848" y="1588834"/>
                    </a:lnTo>
                    <a:cubicBezTo>
                      <a:pt x="1537415" y="1618042"/>
                      <a:pt x="1559703" y="1580243"/>
                      <a:pt x="1559275" y="1641666"/>
                    </a:cubicBezTo>
                    <a:cubicBezTo>
                      <a:pt x="1617138" y="1632646"/>
                      <a:pt x="1581134" y="1645532"/>
                      <a:pt x="1618853" y="1620189"/>
                    </a:cubicBezTo>
                    <a:lnTo>
                      <a:pt x="1660857" y="1624914"/>
                    </a:lnTo>
                    <a:cubicBezTo>
                      <a:pt x="1637712" y="1603438"/>
                      <a:pt x="1638998" y="1609881"/>
                      <a:pt x="1621853" y="1566498"/>
                    </a:cubicBezTo>
                    <a:cubicBezTo>
                      <a:pt x="1693861" y="1566498"/>
                      <a:pt x="1741438" y="1578954"/>
                      <a:pt x="1804873" y="1556619"/>
                    </a:cubicBezTo>
                    <a:cubicBezTo>
                      <a:pt x="1823732" y="1514525"/>
                      <a:pt x="1812588" y="1541156"/>
                      <a:pt x="1817303" y="1515813"/>
                    </a:cubicBezTo>
                    <a:lnTo>
                      <a:pt x="1921458" y="1557048"/>
                    </a:lnTo>
                    <a:lnTo>
                      <a:pt x="1922743" y="1536001"/>
                    </a:lnTo>
                    <a:cubicBezTo>
                      <a:pt x="1882453" y="1524833"/>
                      <a:pt x="1881596" y="1526552"/>
                      <a:pt x="1854164" y="1491330"/>
                    </a:cubicBezTo>
                    <a:cubicBezTo>
                      <a:pt x="1883310" y="1467706"/>
                      <a:pt x="1919743" y="1468565"/>
                      <a:pt x="1938174" y="1435921"/>
                    </a:cubicBezTo>
                    <a:cubicBezTo>
                      <a:pt x="1968177" y="1382229"/>
                      <a:pt x="1914171" y="1365907"/>
                      <a:pt x="1960462" y="1343142"/>
                    </a:cubicBezTo>
                    <a:cubicBezTo>
                      <a:pt x="2008896" y="1338417"/>
                      <a:pt x="1994751" y="1351733"/>
                      <a:pt x="2047472" y="1360753"/>
                    </a:cubicBezTo>
                    <a:lnTo>
                      <a:pt x="2026469" y="1452243"/>
                    </a:lnTo>
                    <a:cubicBezTo>
                      <a:pt x="2060330" y="1435921"/>
                      <a:pt x="2052615" y="1407142"/>
                      <a:pt x="2053472" y="1371491"/>
                    </a:cubicBezTo>
                    <a:lnTo>
                      <a:pt x="2087762" y="1346149"/>
                    </a:lnTo>
                    <a:lnTo>
                      <a:pt x="2051329" y="1356458"/>
                    </a:lnTo>
                    <a:cubicBezTo>
                      <a:pt x="2018754" y="1321236"/>
                      <a:pt x="2011468" y="1328108"/>
                      <a:pt x="1987893" y="1287303"/>
                    </a:cubicBezTo>
                    <a:cubicBezTo>
                      <a:pt x="2022183" y="1258095"/>
                      <a:pt x="2031184" y="1257236"/>
                      <a:pt x="2047472" y="1227169"/>
                    </a:cubicBezTo>
                    <a:cubicBezTo>
                      <a:pt x="2023469" y="1197531"/>
                      <a:pt x="1984893" y="1185075"/>
                      <a:pt x="1930887" y="1181639"/>
                    </a:cubicBezTo>
                    <a:cubicBezTo>
                      <a:pt x="1899169" y="1141263"/>
                      <a:pt x="1804016" y="1113343"/>
                      <a:pt x="1750867" y="1099169"/>
                    </a:cubicBezTo>
                    <a:cubicBezTo>
                      <a:pt x="1620138" y="1063947"/>
                      <a:pt x="1792443" y="1028296"/>
                      <a:pt x="1546845" y="1088001"/>
                    </a:cubicBezTo>
                    <a:lnTo>
                      <a:pt x="1520270" y="1020994"/>
                    </a:lnTo>
                    <a:cubicBezTo>
                      <a:pt x="1537844" y="982766"/>
                      <a:pt x="1536986" y="908457"/>
                      <a:pt x="1536558" y="904162"/>
                    </a:cubicBezTo>
                    <a:lnTo>
                      <a:pt x="1520699" y="858202"/>
                    </a:lnTo>
                    <a:cubicBezTo>
                      <a:pt x="1556703" y="842739"/>
                      <a:pt x="1524985" y="864645"/>
                      <a:pt x="1558846" y="835007"/>
                    </a:cubicBezTo>
                    <a:cubicBezTo>
                      <a:pt x="1602136" y="859061"/>
                      <a:pt x="1658714" y="882256"/>
                      <a:pt x="1714863" y="855625"/>
                    </a:cubicBezTo>
                    <a:cubicBezTo>
                      <a:pt x="1731579" y="840162"/>
                      <a:pt x="1743152" y="813531"/>
                      <a:pt x="1750867" y="799356"/>
                    </a:cubicBezTo>
                    <a:cubicBezTo>
                      <a:pt x="1826304" y="819974"/>
                      <a:pt x="1863165" y="822551"/>
                      <a:pt x="1942889" y="789907"/>
                    </a:cubicBezTo>
                    <a:lnTo>
                      <a:pt x="1955747" y="804081"/>
                    </a:lnTo>
                    <a:cubicBezTo>
                      <a:pt x="2035899" y="914041"/>
                      <a:pt x="2044471" y="758980"/>
                      <a:pt x="2181629" y="844028"/>
                    </a:cubicBezTo>
                    <a:cubicBezTo>
                      <a:pt x="2218491" y="866793"/>
                      <a:pt x="2191488" y="859920"/>
                      <a:pt x="2224491" y="902444"/>
                    </a:cubicBezTo>
                    <a:lnTo>
                      <a:pt x="2184201" y="938524"/>
                    </a:lnTo>
                    <a:cubicBezTo>
                      <a:pt x="2203918" y="981907"/>
                      <a:pt x="2238636" y="990927"/>
                      <a:pt x="2242922" y="1019706"/>
                    </a:cubicBezTo>
                    <a:cubicBezTo>
                      <a:pt x="2269925" y="1015840"/>
                      <a:pt x="2260924" y="1013692"/>
                      <a:pt x="2269925" y="978471"/>
                    </a:cubicBezTo>
                    <a:cubicBezTo>
                      <a:pt x="2230492" y="973316"/>
                      <a:pt x="2238636" y="975464"/>
                      <a:pt x="2218919" y="943679"/>
                    </a:cubicBezTo>
                    <a:cubicBezTo>
                      <a:pt x="2220205" y="943679"/>
                      <a:pt x="2211633" y="961289"/>
                      <a:pt x="2238207" y="938095"/>
                    </a:cubicBezTo>
                    <a:lnTo>
                      <a:pt x="2261352" y="909746"/>
                    </a:lnTo>
                    <a:cubicBezTo>
                      <a:pt x="2262638" y="908028"/>
                      <a:pt x="2264781" y="905021"/>
                      <a:pt x="2266925" y="902873"/>
                    </a:cubicBezTo>
                    <a:lnTo>
                      <a:pt x="2298642" y="918766"/>
                    </a:lnTo>
                    <a:cubicBezTo>
                      <a:pt x="2340218" y="944538"/>
                      <a:pt x="2315358" y="916618"/>
                      <a:pt x="2328646" y="953987"/>
                    </a:cubicBezTo>
                    <a:lnTo>
                      <a:pt x="2391653" y="929075"/>
                    </a:lnTo>
                    <a:lnTo>
                      <a:pt x="2338932" y="935088"/>
                    </a:lnTo>
                    <a:cubicBezTo>
                      <a:pt x="2325645" y="917048"/>
                      <a:pt x="2313644" y="899867"/>
                      <a:pt x="2284926" y="885262"/>
                    </a:cubicBezTo>
                    <a:cubicBezTo>
                      <a:pt x="2224920" y="854336"/>
                      <a:pt x="2259638" y="883974"/>
                      <a:pt x="2232635" y="850900"/>
                    </a:cubicBezTo>
                    <a:lnTo>
                      <a:pt x="2218491" y="830712"/>
                    </a:lnTo>
                    <a:cubicBezTo>
                      <a:pt x="2137482" y="826417"/>
                      <a:pt x="2118622" y="756833"/>
                      <a:pt x="2035470" y="822551"/>
                    </a:cubicBezTo>
                    <a:lnTo>
                      <a:pt x="1973320" y="803222"/>
                    </a:lnTo>
                    <a:cubicBezTo>
                      <a:pt x="1987036" y="771866"/>
                      <a:pt x="1984036" y="782605"/>
                      <a:pt x="2006753" y="752538"/>
                    </a:cubicBezTo>
                    <a:lnTo>
                      <a:pt x="2026469" y="726766"/>
                    </a:lnTo>
                    <a:cubicBezTo>
                      <a:pt x="2133624" y="743517"/>
                      <a:pt x="2054758" y="762846"/>
                      <a:pt x="2201774" y="773585"/>
                    </a:cubicBezTo>
                    <a:cubicBezTo>
                      <a:pt x="2228777" y="775732"/>
                      <a:pt x="2249780" y="772296"/>
                      <a:pt x="2278497" y="770148"/>
                    </a:cubicBezTo>
                    <a:cubicBezTo>
                      <a:pt x="2281926" y="814390"/>
                      <a:pt x="2266496" y="783464"/>
                      <a:pt x="2298214" y="814390"/>
                    </a:cubicBezTo>
                    <a:lnTo>
                      <a:pt x="2482520" y="796350"/>
                    </a:lnTo>
                    <a:cubicBezTo>
                      <a:pt x="2484234" y="798068"/>
                      <a:pt x="2488092" y="798497"/>
                      <a:pt x="2488521" y="804940"/>
                    </a:cubicBezTo>
                    <a:lnTo>
                      <a:pt x="2492807" y="839303"/>
                    </a:lnTo>
                    <a:lnTo>
                      <a:pt x="2494093" y="745236"/>
                    </a:lnTo>
                    <a:lnTo>
                      <a:pt x="2491092" y="748672"/>
                    </a:lnTo>
                    <a:lnTo>
                      <a:pt x="2491092" y="702282"/>
                    </a:lnTo>
                    <a:lnTo>
                      <a:pt x="2481663" y="674363"/>
                    </a:lnTo>
                    <a:lnTo>
                      <a:pt x="2473947" y="675222"/>
                    </a:lnTo>
                    <a:lnTo>
                      <a:pt x="2472233" y="721182"/>
                    </a:lnTo>
                    <a:cubicBezTo>
                      <a:pt x="2344933" y="692833"/>
                      <a:pt x="2380080" y="675222"/>
                      <a:pt x="2326503" y="713021"/>
                    </a:cubicBezTo>
                    <a:cubicBezTo>
                      <a:pt x="2325645" y="710014"/>
                      <a:pt x="2324788" y="706148"/>
                      <a:pt x="2323931" y="704430"/>
                    </a:cubicBezTo>
                    <a:lnTo>
                      <a:pt x="2302071" y="661907"/>
                    </a:lnTo>
                    <a:lnTo>
                      <a:pt x="2215919" y="669209"/>
                    </a:lnTo>
                    <a:cubicBezTo>
                      <a:pt x="2237350" y="664054"/>
                      <a:pt x="2215062" y="678658"/>
                      <a:pt x="2242493" y="650739"/>
                    </a:cubicBezTo>
                    <a:cubicBezTo>
                      <a:pt x="2252780" y="640001"/>
                      <a:pt x="2256209" y="635276"/>
                      <a:pt x="2266925" y="621101"/>
                    </a:cubicBezTo>
                    <a:lnTo>
                      <a:pt x="2310644" y="622819"/>
                    </a:lnTo>
                    <a:cubicBezTo>
                      <a:pt x="2294785" y="591464"/>
                      <a:pt x="2309786" y="610792"/>
                      <a:pt x="2285355" y="609504"/>
                    </a:cubicBezTo>
                    <a:lnTo>
                      <a:pt x="2243350" y="590175"/>
                    </a:lnTo>
                    <a:cubicBezTo>
                      <a:pt x="2213776" y="687249"/>
                      <a:pt x="2177343" y="611222"/>
                      <a:pt x="2155055" y="699276"/>
                    </a:cubicBezTo>
                    <a:cubicBezTo>
                      <a:pt x="2148626" y="724189"/>
                      <a:pt x="2153340" y="715168"/>
                      <a:pt x="2150769" y="731491"/>
                    </a:cubicBezTo>
                    <a:lnTo>
                      <a:pt x="2102763" y="718605"/>
                    </a:lnTo>
                    <a:cubicBezTo>
                      <a:pt x="2084333" y="710873"/>
                      <a:pt x="2056473" y="712591"/>
                      <a:pt x="2034184" y="711732"/>
                    </a:cubicBezTo>
                    <a:cubicBezTo>
                      <a:pt x="2003324" y="603920"/>
                      <a:pt x="1970320" y="641719"/>
                      <a:pt x="1962176" y="481074"/>
                    </a:cubicBezTo>
                    <a:cubicBezTo>
                      <a:pt x="1968606" y="479786"/>
                      <a:pt x="1990894" y="476349"/>
                      <a:pt x="1991322" y="475920"/>
                    </a:cubicBezTo>
                    <a:cubicBezTo>
                      <a:pt x="2010610" y="471195"/>
                      <a:pt x="2010182" y="469477"/>
                      <a:pt x="2018325" y="465611"/>
                    </a:cubicBezTo>
                    <a:lnTo>
                      <a:pt x="1864451" y="443705"/>
                    </a:lnTo>
                    <a:lnTo>
                      <a:pt x="1875595" y="460027"/>
                    </a:lnTo>
                    <a:cubicBezTo>
                      <a:pt x="1876453" y="457450"/>
                      <a:pt x="1879882" y="466041"/>
                      <a:pt x="1883310" y="467759"/>
                    </a:cubicBezTo>
                    <a:cubicBezTo>
                      <a:pt x="1793300" y="486658"/>
                      <a:pt x="1771870" y="554524"/>
                      <a:pt x="1787300" y="639571"/>
                    </a:cubicBezTo>
                    <a:cubicBezTo>
                      <a:pt x="1696861" y="616806"/>
                      <a:pt x="1734151" y="626685"/>
                      <a:pt x="1647141" y="652027"/>
                    </a:cubicBezTo>
                    <a:cubicBezTo>
                      <a:pt x="1608566" y="663195"/>
                      <a:pt x="1611137" y="639571"/>
                      <a:pt x="1580705" y="671356"/>
                    </a:cubicBezTo>
                    <a:cubicBezTo>
                      <a:pt x="1541273" y="712162"/>
                      <a:pt x="1595279" y="699705"/>
                      <a:pt x="1519842" y="713021"/>
                    </a:cubicBezTo>
                    <a:lnTo>
                      <a:pt x="1533986" y="788189"/>
                    </a:lnTo>
                    <a:cubicBezTo>
                      <a:pt x="1505269" y="779168"/>
                      <a:pt x="1495410" y="749960"/>
                      <a:pt x="1485123" y="734068"/>
                    </a:cubicBezTo>
                    <a:cubicBezTo>
                      <a:pt x="1487267" y="731491"/>
                      <a:pt x="1490695" y="728484"/>
                      <a:pt x="1491981" y="727195"/>
                    </a:cubicBezTo>
                    <a:cubicBezTo>
                      <a:pt x="1521985" y="694980"/>
                      <a:pt x="1517698" y="700135"/>
                      <a:pt x="1513412" y="672645"/>
                    </a:cubicBezTo>
                    <a:cubicBezTo>
                      <a:pt x="1485981" y="658470"/>
                      <a:pt x="1470122" y="660188"/>
                      <a:pt x="1440547" y="647732"/>
                    </a:cubicBezTo>
                    <a:cubicBezTo>
                      <a:pt x="1452977" y="595759"/>
                      <a:pt x="1459406" y="518014"/>
                      <a:pt x="1400686" y="512859"/>
                    </a:cubicBezTo>
                    <a:cubicBezTo>
                      <a:pt x="1428974" y="499544"/>
                      <a:pt x="1439261" y="504269"/>
                      <a:pt x="1463693" y="482363"/>
                    </a:cubicBezTo>
                    <a:cubicBezTo>
                      <a:pt x="1508269" y="441987"/>
                      <a:pt x="1566990" y="385718"/>
                      <a:pt x="1571704" y="326873"/>
                    </a:cubicBezTo>
                    <a:lnTo>
                      <a:pt x="1539129" y="313557"/>
                    </a:lnTo>
                    <a:cubicBezTo>
                      <a:pt x="1531843" y="419651"/>
                      <a:pt x="1429832" y="487088"/>
                      <a:pt x="1331249" y="496108"/>
                    </a:cubicBezTo>
                    <a:cubicBezTo>
                      <a:pt x="1333392" y="501262"/>
                      <a:pt x="1335535" y="506417"/>
                      <a:pt x="1337679" y="511141"/>
                    </a:cubicBezTo>
                    <a:lnTo>
                      <a:pt x="1355252" y="553665"/>
                    </a:lnTo>
                    <a:cubicBezTo>
                      <a:pt x="1273386" y="601772"/>
                      <a:pt x="1280244" y="576430"/>
                      <a:pt x="1263527" y="607356"/>
                    </a:cubicBezTo>
                    <a:cubicBezTo>
                      <a:pt x="1233953" y="661477"/>
                      <a:pt x="1301246" y="630551"/>
                      <a:pt x="1220666" y="695840"/>
                    </a:cubicBezTo>
                    <a:cubicBezTo>
                      <a:pt x="1189805" y="720752"/>
                      <a:pt x="1176089" y="740940"/>
                      <a:pt x="1117797" y="732350"/>
                    </a:cubicBezTo>
                    <a:lnTo>
                      <a:pt x="756471" y="682524"/>
                    </a:lnTo>
                    <a:cubicBezTo>
                      <a:pt x="504015" y="655464"/>
                      <a:pt x="674605" y="646014"/>
                      <a:pt x="548162" y="623678"/>
                    </a:cubicBezTo>
                    <a:cubicBezTo>
                      <a:pt x="539161" y="557960"/>
                      <a:pt x="527160" y="553235"/>
                      <a:pt x="508729" y="505128"/>
                    </a:cubicBezTo>
                    <a:cubicBezTo>
                      <a:pt x="528446" y="490094"/>
                      <a:pt x="510015" y="506846"/>
                      <a:pt x="525446" y="489235"/>
                    </a:cubicBezTo>
                    <a:cubicBezTo>
                      <a:pt x="527589" y="486658"/>
                      <a:pt x="534018" y="478497"/>
                      <a:pt x="536161" y="475490"/>
                    </a:cubicBezTo>
                    <a:lnTo>
                      <a:pt x="669033" y="333745"/>
                    </a:lnTo>
                    <a:cubicBezTo>
                      <a:pt x="689607" y="308403"/>
                      <a:pt x="683606" y="309692"/>
                      <a:pt x="691321" y="288645"/>
                    </a:cubicBezTo>
                    <a:cubicBezTo>
                      <a:pt x="665175" y="263732"/>
                      <a:pt x="666033" y="262014"/>
                      <a:pt x="633458" y="252993"/>
                    </a:cubicBezTo>
                    <a:cubicBezTo>
                      <a:pt x="592310" y="241826"/>
                      <a:pt x="541304" y="252993"/>
                      <a:pt x="515159" y="181691"/>
                    </a:cubicBezTo>
                    <a:cubicBezTo>
                      <a:pt x="492442" y="118980"/>
                      <a:pt x="524588" y="108242"/>
                      <a:pt x="546877" y="85906"/>
                    </a:cubicBezTo>
                    <a:lnTo>
                      <a:pt x="510444" y="88913"/>
                    </a:lnTo>
                    <a:lnTo>
                      <a:pt x="483441" y="88913"/>
                    </a:lnTo>
                    <a:lnTo>
                      <a:pt x="459010" y="87195"/>
                    </a:lnTo>
                    <a:cubicBezTo>
                      <a:pt x="462010" y="89772"/>
                      <a:pt x="466296" y="93208"/>
                      <a:pt x="467582" y="94926"/>
                    </a:cubicBezTo>
                    <a:cubicBezTo>
                      <a:pt x="530160" y="170953"/>
                      <a:pt x="450866" y="51114"/>
                      <a:pt x="480869" y="121128"/>
                    </a:cubicBezTo>
                    <a:cubicBezTo>
                      <a:pt x="453866" y="142175"/>
                      <a:pt x="501443" y="131007"/>
                      <a:pt x="443579" y="136161"/>
                    </a:cubicBezTo>
                    <a:cubicBezTo>
                      <a:pt x="439722" y="136591"/>
                      <a:pt x="412719" y="131866"/>
                      <a:pt x="407575" y="131866"/>
                    </a:cubicBezTo>
                    <a:lnTo>
                      <a:pt x="347140" y="172242"/>
                    </a:lnTo>
                    <a:cubicBezTo>
                      <a:pt x="315851" y="179544"/>
                      <a:pt x="307707" y="142175"/>
                      <a:pt x="270846" y="164081"/>
                    </a:cubicBezTo>
                    <a:cubicBezTo>
                      <a:pt x="215554" y="196725"/>
                      <a:pt x="204839" y="189853"/>
                      <a:pt x="205696" y="134873"/>
                    </a:cubicBezTo>
                    <a:cubicBezTo>
                      <a:pt x="206124" y="108242"/>
                      <a:pt x="227555" y="9020"/>
                      <a:pt x="95541" y="0"/>
                    </a:cubicBezTo>
                    <a:cubicBezTo>
                      <a:pt x="101970" y="9020"/>
                      <a:pt x="103256" y="17181"/>
                      <a:pt x="108828" y="18470"/>
                    </a:cubicBezTo>
                    <a:lnTo>
                      <a:pt x="62537" y="47678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g26171b50929_0_747"/>
              <p:cNvSpPr/>
              <p:nvPr/>
            </p:nvSpPr>
            <p:spPr>
              <a:xfrm>
                <a:off x="1334601" y="2893332"/>
                <a:ext cx="2014278" cy="911388"/>
              </a:xfrm>
              <a:custGeom>
                <a:avLst/>
                <a:gdLst/>
                <a:ahLst/>
                <a:cxnLst/>
                <a:rect l="l" t="t" r="r" b="b"/>
                <a:pathLst>
                  <a:path w="1451732" h="630718" extrusionOk="0">
                    <a:moveTo>
                      <a:pt x="387043" y="18603"/>
                    </a:moveTo>
                    <a:cubicBezTo>
                      <a:pt x="409331" y="48240"/>
                      <a:pt x="392615" y="28911"/>
                      <a:pt x="408903" y="39650"/>
                    </a:cubicBezTo>
                    <a:cubicBezTo>
                      <a:pt x="444049" y="62415"/>
                      <a:pt x="411046" y="33207"/>
                      <a:pt x="438049" y="63274"/>
                    </a:cubicBezTo>
                    <a:lnTo>
                      <a:pt x="354897" y="77448"/>
                    </a:lnTo>
                    <a:cubicBezTo>
                      <a:pt x="359611" y="127274"/>
                      <a:pt x="380185" y="93341"/>
                      <a:pt x="396044" y="168079"/>
                    </a:cubicBezTo>
                    <a:lnTo>
                      <a:pt x="354039" y="222630"/>
                    </a:lnTo>
                    <a:cubicBezTo>
                      <a:pt x="333894" y="173663"/>
                      <a:pt x="342895" y="142307"/>
                      <a:pt x="348039" y="85180"/>
                    </a:cubicBezTo>
                    <a:cubicBezTo>
                      <a:pt x="328751" y="100213"/>
                      <a:pt x="336466" y="159918"/>
                      <a:pt x="337323" y="190844"/>
                    </a:cubicBezTo>
                    <a:cubicBezTo>
                      <a:pt x="338609" y="258710"/>
                      <a:pt x="327036" y="246683"/>
                      <a:pt x="308177" y="297368"/>
                    </a:cubicBezTo>
                    <a:cubicBezTo>
                      <a:pt x="254600" y="291784"/>
                      <a:pt x="66865" y="303381"/>
                      <a:pt x="47148" y="342469"/>
                    </a:cubicBezTo>
                    <a:cubicBezTo>
                      <a:pt x="38147" y="382415"/>
                      <a:pt x="57435" y="357502"/>
                      <a:pt x="25717" y="379838"/>
                    </a:cubicBezTo>
                    <a:lnTo>
                      <a:pt x="0" y="414200"/>
                    </a:lnTo>
                    <a:lnTo>
                      <a:pt x="32146" y="394871"/>
                    </a:lnTo>
                    <a:cubicBezTo>
                      <a:pt x="31718" y="426227"/>
                      <a:pt x="16288" y="427516"/>
                      <a:pt x="53149" y="440831"/>
                    </a:cubicBezTo>
                    <a:cubicBezTo>
                      <a:pt x="55292" y="441690"/>
                      <a:pt x="59149" y="442120"/>
                      <a:pt x="61721" y="442549"/>
                    </a:cubicBezTo>
                    <a:lnTo>
                      <a:pt x="232311" y="481207"/>
                    </a:lnTo>
                    <a:cubicBezTo>
                      <a:pt x="298747" y="499247"/>
                      <a:pt x="479196" y="594603"/>
                      <a:pt x="522058" y="592885"/>
                    </a:cubicBezTo>
                    <a:cubicBezTo>
                      <a:pt x="568777" y="591167"/>
                      <a:pt x="575207" y="630684"/>
                      <a:pt x="619783" y="615221"/>
                    </a:cubicBezTo>
                    <a:cubicBezTo>
                      <a:pt x="657073" y="664617"/>
                      <a:pt x="719223" y="582147"/>
                      <a:pt x="791231" y="559382"/>
                    </a:cubicBezTo>
                    <a:cubicBezTo>
                      <a:pt x="784373" y="528885"/>
                      <a:pt x="870525" y="530174"/>
                      <a:pt x="896242" y="527596"/>
                    </a:cubicBezTo>
                    <a:cubicBezTo>
                      <a:pt x="954534" y="601905"/>
                      <a:pt x="1146984" y="616509"/>
                      <a:pt x="1257568" y="607489"/>
                    </a:cubicBezTo>
                    <a:cubicBezTo>
                      <a:pt x="1267855" y="522012"/>
                      <a:pt x="1278142" y="627247"/>
                      <a:pt x="1265283" y="497529"/>
                    </a:cubicBezTo>
                    <a:lnTo>
                      <a:pt x="1402870" y="362227"/>
                    </a:lnTo>
                    <a:cubicBezTo>
                      <a:pt x="1420443" y="337744"/>
                      <a:pt x="1430302" y="329153"/>
                      <a:pt x="1451732" y="310683"/>
                    </a:cubicBezTo>
                    <a:cubicBezTo>
                      <a:pt x="1363437" y="236375"/>
                      <a:pt x="1343292" y="320563"/>
                      <a:pt x="1290143" y="215757"/>
                    </a:cubicBezTo>
                    <a:lnTo>
                      <a:pt x="1255854" y="165502"/>
                    </a:lnTo>
                    <a:cubicBezTo>
                      <a:pt x="1122553" y="167650"/>
                      <a:pt x="1194132" y="240670"/>
                      <a:pt x="1069404" y="185690"/>
                    </a:cubicBezTo>
                    <a:cubicBezTo>
                      <a:pt x="1061261" y="207596"/>
                      <a:pt x="1069833" y="232938"/>
                      <a:pt x="1021828" y="219623"/>
                    </a:cubicBezTo>
                    <a:cubicBezTo>
                      <a:pt x="1008112" y="215757"/>
                      <a:pt x="994825" y="199006"/>
                      <a:pt x="955820" y="190844"/>
                    </a:cubicBezTo>
                    <a:lnTo>
                      <a:pt x="976823" y="76160"/>
                    </a:lnTo>
                    <a:lnTo>
                      <a:pt x="909101" y="37502"/>
                    </a:lnTo>
                    <a:lnTo>
                      <a:pt x="851666" y="57260"/>
                    </a:lnTo>
                    <a:lnTo>
                      <a:pt x="829806" y="62844"/>
                    </a:lnTo>
                    <a:lnTo>
                      <a:pt x="810947" y="62844"/>
                    </a:lnTo>
                    <a:lnTo>
                      <a:pt x="663931" y="65422"/>
                    </a:lnTo>
                    <a:cubicBezTo>
                      <a:pt x="627927" y="21180"/>
                      <a:pt x="617211" y="-4162"/>
                      <a:pt x="561062" y="562"/>
                    </a:cubicBezTo>
                    <a:cubicBezTo>
                      <a:pt x="468909" y="8723"/>
                      <a:pt x="407188" y="-8028"/>
                      <a:pt x="387043" y="19462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7" name="Google Shape;1067;g26171b50929_0_747"/>
              <p:cNvSpPr/>
              <p:nvPr/>
            </p:nvSpPr>
            <p:spPr>
              <a:xfrm>
                <a:off x="3133241" y="3026624"/>
                <a:ext cx="1476738" cy="941620"/>
              </a:xfrm>
              <a:custGeom>
                <a:avLst/>
                <a:gdLst/>
                <a:ahLst/>
                <a:cxnLst/>
                <a:rect l="l" t="t" r="r" b="b"/>
                <a:pathLst>
                  <a:path w="1064316" h="651640" extrusionOk="0">
                    <a:moveTo>
                      <a:pt x="75064" y="9628"/>
                    </a:moveTo>
                    <a:lnTo>
                      <a:pt x="39488" y="3185"/>
                    </a:lnTo>
                    <a:cubicBezTo>
                      <a:pt x="17200" y="25950"/>
                      <a:pt x="-14946" y="36259"/>
                      <a:pt x="7771" y="98971"/>
                    </a:cubicBezTo>
                    <a:cubicBezTo>
                      <a:pt x="33488" y="170273"/>
                      <a:pt x="84493" y="159105"/>
                      <a:pt x="126070" y="170273"/>
                    </a:cubicBezTo>
                    <a:cubicBezTo>
                      <a:pt x="159073" y="179293"/>
                      <a:pt x="157787" y="181440"/>
                      <a:pt x="183933" y="205924"/>
                    </a:cubicBezTo>
                    <a:cubicBezTo>
                      <a:pt x="176218" y="226971"/>
                      <a:pt x="182219" y="225253"/>
                      <a:pt x="161645" y="251024"/>
                    </a:cubicBezTo>
                    <a:lnTo>
                      <a:pt x="28773" y="392770"/>
                    </a:lnTo>
                    <a:cubicBezTo>
                      <a:pt x="26630" y="395347"/>
                      <a:pt x="20201" y="403937"/>
                      <a:pt x="18058" y="406514"/>
                    </a:cubicBezTo>
                    <a:cubicBezTo>
                      <a:pt x="2627" y="424125"/>
                      <a:pt x="21058" y="407374"/>
                      <a:pt x="1341" y="422407"/>
                    </a:cubicBezTo>
                    <a:cubicBezTo>
                      <a:pt x="19772" y="470515"/>
                      <a:pt x="31773" y="475239"/>
                      <a:pt x="40774" y="540958"/>
                    </a:cubicBezTo>
                    <a:cubicBezTo>
                      <a:pt x="167217" y="563293"/>
                      <a:pt x="-3373" y="572743"/>
                      <a:pt x="249083" y="599803"/>
                    </a:cubicBezTo>
                    <a:lnTo>
                      <a:pt x="610409" y="649629"/>
                    </a:lnTo>
                    <a:cubicBezTo>
                      <a:pt x="668701" y="658219"/>
                      <a:pt x="682417" y="638031"/>
                      <a:pt x="713278" y="613119"/>
                    </a:cubicBezTo>
                    <a:cubicBezTo>
                      <a:pt x="793858" y="547830"/>
                      <a:pt x="726565" y="578327"/>
                      <a:pt x="756139" y="524635"/>
                    </a:cubicBezTo>
                    <a:cubicBezTo>
                      <a:pt x="773284" y="493709"/>
                      <a:pt x="765998" y="519051"/>
                      <a:pt x="847864" y="470944"/>
                    </a:cubicBezTo>
                    <a:lnTo>
                      <a:pt x="830290" y="428421"/>
                    </a:lnTo>
                    <a:cubicBezTo>
                      <a:pt x="828147" y="423696"/>
                      <a:pt x="826004" y="418541"/>
                      <a:pt x="823861" y="413387"/>
                    </a:cubicBezTo>
                    <a:cubicBezTo>
                      <a:pt x="922444" y="403937"/>
                      <a:pt x="1024455" y="336931"/>
                      <a:pt x="1031741" y="230836"/>
                    </a:cubicBezTo>
                    <a:lnTo>
                      <a:pt x="1064316" y="244152"/>
                    </a:lnTo>
                    <a:cubicBezTo>
                      <a:pt x="1032170" y="218380"/>
                      <a:pt x="1005167" y="214514"/>
                      <a:pt x="954590" y="202058"/>
                    </a:cubicBezTo>
                    <a:cubicBezTo>
                      <a:pt x="889869" y="204635"/>
                      <a:pt x="898012" y="202058"/>
                      <a:pt x="859865" y="232125"/>
                    </a:cubicBezTo>
                    <a:cubicBezTo>
                      <a:pt x="763426" y="306863"/>
                      <a:pt x="765140" y="243722"/>
                      <a:pt x="764283" y="243293"/>
                    </a:cubicBezTo>
                    <a:cubicBezTo>
                      <a:pt x="818718" y="212796"/>
                      <a:pt x="796858" y="240286"/>
                      <a:pt x="840577" y="199481"/>
                    </a:cubicBezTo>
                    <a:cubicBezTo>
                      <a:pt x="854722" y="186595"/>
                      <a:pt x="847007" y="192608"/>
                      <a:pt x="863294" y="180581"/>
                    </a:cubicBezTo>
                    <a:cubicBezTo>
                      <a:pt x="844435" y="168555"/>
                      <a:pt x="884296" y="176286"/>
                      <a:pt x="836291" y="166836"/>
                    </a:cubicBezTo>
                    <a:cubicBezTo>
                      <a:pt x="816146" y="162971"/>
                      <a:pt x="820432" y="165977"/>
                      <a:pt x="807145" y="166836"/>
                    </a:cubicBezTo>
                    <a:cubicBezTo>
                      <a:pt x="813574" y="167695"/>
                      <a:pt x="777570" y="155669"/>
                      <a:pt x="736852" y="124742"/>
                    </a:cubicBezTo>
                    <a:cubicBezTo>
                      <a:pt x="692275" y="151373"/>
                      <a:pt x="669987" y="150944"/>
                      <a:pt x="669987" y="150944"/>
                    </a:cubicBezTo>
                    <a:lnTo>
                      <a:pt x="640841" y="155669"/>
                    </a:lnTo>
                    <a:lnTo>
                      <a:pt x="625411" y="167695"/>
                    </a:lnTo>
                    <a:cubicBezTo>
                      <a:pt x="564118" y="174998"/>
                      <a:pt x="583835" y="220528"/>
                      <a:pt x="547831" y="231266"/>
                    </a:cubicBezTo>
                    <a:cubicBezTo>
                      <a:pt x="520828" y="160393"/>
                      <a:pt x="539258" y="219239"/>
                      <a:pt x="484395" y="162971"/>
                    </a:cubicBezTo>
                    <a:cubicBezTo>
                      <a:pt x="448820" y="126461"/>
                      <a:pt x="467679" y="120018"/>
                      <a:pt x="432103" y="83078"/>
                    </a:cubicBezTo>
                    <a:cubicBezTo>
                      <a:pt x="389242" y="41843"/>
                      <a:pt x="335664" y="62890"/>
                      <a:pt x="347666" y="45709"/>
                    </a:cubicBezTo>
                    <a:cubicBezTo>
                      <a:pt x="299660" y="14783"/>
                      <a:pt x="345522" y="-17003"/>
                      <a:pt x="246940" y="10487"/>
                    </a:cubicBezTo>
                    <a:cubicBezTo>
                      <a:pt x="213508" y="19937"/>
                      <a:pt x="105067" y="16071"/>
                      <a:pt x="75064" y="10487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8" name="Google Shape;1068;g26171b50929_0_747"/>
              <p:cNvSpPr/>
              <p:nvPr/>
            </p:nvSpPr>
            <p:spPr>
              <a:xfrm>
                <a:off x="2724681" y="3722827"/>
                <a:ext cx="1283976" cy="849699"/>
              </a:xfrm>
              <a:custGeom>
                <a:avLst/>
                <a:gdLst/>
                <a:ahLst/>
                <a:cxnLst/>
                <a:rect l="l" t="t" r="r" b="b"/>
                <a:pathLst>
                  <a:path w="925388" h="588027" extrusionOk="0">
                    <a:moveTo>
                      <a:pt x="66436" y="284779"/>
                    </a:moveTo>
                    <a:lnTo>
                      <a:pt x="37290" y="308832"/>
                    </a:lnTo>
                    <a:cubicBezTo>
                      <a:pt x="57435" y="363812"/>
                      <a:pt x="47577" y="338900"/>
                      <a:pt x="50577" y="397316"/>
                    </a:cubicBezTo>
                    <a:cubicBezTo>
                      <a:pt x="52292" y="430390"/>
                      <a:pt x="68579" y="466041"/>
                      <a:pt x="69436" y="463463"/>
                    </a:cubicBezTo>
                    <a:cubicBezTo>
                      <a:pt x="69865" y="461745"/>
                      <a:pt x="72437" y="468618"/>
                      <a:pt x="74151" y="471195"/>
                    </a:cubicBezTo>
                    <a:cubicBezTo>
                      <a:pt x="91296" y="487947"/>
                      <a:pt x="180877" y="488806"/>
                      <a:pt x="211738" y="490094"/>
                    </a:cubicBezTo>
                    <a:lnTo>
                      <a:pt x="211738" y="547222"/>
                    </a:lnTo>
                    <a:cubicBezTo>
                      <a:pt x="246885" y="561826"/>
                      <a:pt x="248599" y="557101"/>
                      <a:pt x="265744" y="588027"/>
                    </a:cubicBezTo>
                    <a:cubicBezTo>
                      <a:pt x="319321" y="562256"/>
                      <a:pt x="378471" y="526175"/>
                      <a:pt x="458194" y="554953"/>
                    </a:cubicBezTo>
                    <a:cubicBezTo>
                      <a:pt x="519915" y="577289"/>
                      <a:pt x="594066" y="571276"/>
                      <a:pt x="651072" y="579007"/>
                    </a:cubicBezTo>
                    <a:lnTo>
                      <a:pt x="716222" y="521880"/>
                    </a:lnTo>
                    <a:cubicBezTo>
                      <a:pt x="768514" y="470336"/>
                      <a:pt x="754798" y="521021"/>
                      <a:pt x="780944" y="493960"/>
                    </a:cubicBezTo>
                    <a:cubicBezTo>
                      <a:pt x="782658" y="492242"/>
                      <a:pt x="786087" y="488806"/>
                      <a:pt x="788230" y="486658"/>
                    </a:cubicBezTo>
                    <a:cubicBezTo>
                      <a:pt x="789945" y="484510"/>
                      <a:pt x="792516" y="481504"/>
                      <a:pt x="794660" y="479356"/>
                    </a:cubicBezTo>
                    <a:lnTo>
                      <a:pt x="806661" y="466041"/>
                    </a:lnTo>
                    <a:cubicBezTo>
                      <a:pt x="819948" y="455732"/>
                      <a:pt x="827235" y="456591"/>
                      <a:pt x="846094" y="450578"/>
                    </a:cubicBezTo>
                    <a:cubicBezTo>
                      <a:pt x="873525" y="403759"/>
                      <a:pt x="851666" y="399463"/>
                      <a:pt x="898385" y="374551"/>
                    </a:cubicBezTo>
                    <a:cubicBezTo>
                      <a:pt x="874383" y="235812"/>
                      <a:pt x="915959" y="257289"/>
                      <a:pt x="925388" y="178255"/>
                    </a:cubicBezTo>
                    <a:cubicBezTo>
                      <a:pt x="893242" y="195866"/>
                      <a:pt x="907815" y="189423"/>
                      <a:pt x="856381" y="182121"/>
                    </a:cubicBezTo>
                    <a:lnTo>
                      <a:pt x="615068" y="143463"/>
                    </a:lnTo>
                    <a:cubicBezTo>
                      <a:pt x="487768" y="121128"/>
                      <a:pt x="468052" y="154201"/>
                      <a:pt x="371184" y="97503"/>
                    </a:cubicBezTo>
                    <a:lnTo>
                      <a:pt x="316321" y="67436"/>
                    </a:lnTo>
                    <a:lnTo>
                      <a:pt x="302176" y="0"/>
                    </a:lnTo>
                    <a:cubicBezTo>
                      <a:pt x="279888" y="21047"/>
                      <a:pt x="282460" y="13745"/>
                      <a:pt x="262743" y="78604"/>
                    </a:cubicBezTo>
                    <a:cubicBezTo>
                      <a:pt x="242170" y="43383"/>
                      <a:pt x="260600" y="60993"/>
                      <a:pt x="207880" y="56698"/>
                    </a:cubicBezTo>
                    <a:lnTo>
                      <a:pt x="15430" y="36510"/>
                    </a:lnTo>
                    <a:cubicBezTo>
                      <a:pt x="10715" y="82470"/>
                      <a:pt x="1714" y="96644"/>
                      <a:pt x="0" y="136591"/>
                    </a:cubicBezTo>
                    <a:cubicBezTo>
                      <a:pt x="166733" y="188564"/>
                      <a:pt x="119585" y="167517"/>
                      <a:pt x="120442" y="197155"/>
                    </a:cubicBezTo>
                    <a:cubicBezTo>
                      <a:pt x="121299" y="224644"/>
                      <a:pt x="155589" y="266309"/>
                      <a:pt x="66865" y="283920"/>
                    </a:cubicBezTo>
                    <a:close/>
                  </a:path>
                </a:pathLst>
              </a:custGeom>
              <a:solidFill>
                <a:srgbClr val="B4D0E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9" name="Google Shape;1069;g26171b50929_0_747"/>
              <p:cNvSpPr/>
              <p:nvPr/>
            </p:nvSpPr>
            <p:spPr>
              <a:xfrm>
                <a:off x="2962012" y="3982720"/>
                <a:ext cx="2960327" cy="2456743"/>
              </a:xfrm>
              <a:custGeom>
                <a:avLst/>
                <a:gdLst/>
                <a:ahLst/>
                <a:cxnLst/>
                <a:rect l="l" t="t" r="r" b="b"/>
                <a:pathLst>
                  <a:path w="2133569" h="1700168" extrusionOk="0">
                    <a:moveTo>
                      <a:pt x="2109663" y="94067"/>
                    </a:moveTo>
                    <a:cubicBezTo>
                      <a:pt x="2087374" y="142604"/>
                      <a:pt x="2042798" y="153342"/>
                      <a:pt x="2007651" y="184269"/>
                    </a:cubicBezTo>
                    <a:lnTo>
                      <a:pt x="1944644" y="209181"/>
                    </a:lnTo>
                    <a:cubicBezTo>
                      <a:pt x="1897068" y="219061"/>
                      <a:pt x="1916784" y="227222"/>
                      <a:pt x="1885924" y="234094"/>
                    </a:cubicBezTo>
                    <a:cubicBezTo>
                      <a:pt x="1876923" y="268886"/>
                      <a:pt x="1886352" y="271463"/>
                      <a:pt x="1858921" y="275329"/>
                    </a:cubicBezTo>
                    <a:cubicBezTo>
                      <a:pt x="1840061" y="300242"/>
                      <a:pt x="1842633" y="297235"/>
                      <a:pt x="1820345" y="304537"/>
                    </a:cubicBezTo>
                    <a:cubicBezTo>
                      <a:pt x="1773625" y="357369"/>
                      <a:pt x="1795914" y="299383"/>
                      <a:pt x="1764624" y="337181"/>
                    </a:cubicBezTo>
                    <a:cubicBezTo>
                      <a:pt x="1749623" y="355651"/>
                      <a:pt x="1763338" y="341477"/>
                      <a:pt x="1756052" y="363383"/>
                    </a:cubicBezTo>
                    <a:cubicBezTo>
                      <a:pt x="1722620" y="465182"/>
                      <a:pt x="1781769" y="313987"/>
                      <a:pt x="1744908" y="396457"/>
                    </a:cubicBezTo>
                    <a:cubicBezTo>
                      <a:pt x="1726049" y="456591"/>
                      <a:pt x="1761195" y="444564"/>
                      <a:pt x="1735478" y="513719"/>
                    </a:cubicBezTo>
                    <a:cubicBezTo>
                      <a:pt x="1733335" y="519732"/>
                      <a:pt x="1719619" y="546792"/>
                      <a:pt x="1716190" y="557531"/>
                    </a:cubicBezTo>
                    <a:cubicBezTo>
                      <a:pt x="1708904" y="581155"/>
                      <a:pt x="1713190" y="578578"/>
                      <a:pt x="1704189" y="601343"/>
                    </a:cubicBezTo>
                    <a:lnTo>
                      <a:pt x="1669900" y="626685"/>
                    </a:lnTo>
                    <a:cubicBezTo>
                      <a:pt x="1669042" y="662336"/>
                      <a:pt x="1676757" y="691115"/>
                      <a:pt x="1642897" y="707437"/>
                    </a:cubicBezTo>
                    <a:cubicBezTo>
                      <a:pt x="1618894" y="740940"/>
                      <a:pt x="1580318" y="774014"/>
                      <a:pt x="1539171" y="791625"/>
                    </a:cubicBezTo>
                    <a:lnTo>
                      <a:pt x="1537885" y="812672"/>
                    </a:lnTo>
                    <a:cubicBezTo>
                      <a:pt x="1524598" y="874524"/>
                      <a:pt x="1534885" y="839303"/>
                      <a:pt x="1469306" y="862497"/>
                    </a:cubicBezTo>
                    <a:cubicBezTo>
                      <a:pt x="1440160" y="872806"/>
                      <a:pt x="1436302" y="892135"/>
                      <a:pt x="1427301" y="892994"/>
                    </a:cubicBezTo>
                    <a:lnTo>
                      <a:pt x="1277285" y="880108"/>
                    </a:lnTo>
                    <a:lnTo>
                      <a:pt x="1235280" y="875383"/>
                    </a:lnTo>
                    <a:cubicBezTo>
                      <a:pt x="1197990" y="900726"/>
                      <a:pt x="1233994" y="887840"/>
                      <a:pt x="1175702" y="896860"/>
                    </a:cubicBezTo>
                    <a:cubicBezTo>
                      <a:pt x="1142270" y="900726"/>
                      <a:pt x="1068976" y="910175"/>
                      <a:pt x="1032114" y="917907"/>
                    </a:cubicBezTo>
                    <a:cubicBezTo>
                      <a:pt x="991824" y="926497"/>
                      <a:pt x="959249" y="946685"/>
                      <a:pt x="917673" y="956135"/>
                    </a:cubicBezTo>
                    <a:lnTo>
                      <a:pt x="914673" y="978041"/>
                    </a:lnTo>
                    <a:cubicBezTo>
                      <a:pt x="858095" y="988779"/>
                      <a:pt x="860667" y="984054"/>
                      <a:pt x="840950" y="1029155"/>
                    </a:cubicBezTo>
                    <a:cubicBezTo>
                      <a:pt x="819091" y="1115061"/>
                      <a:pt x="833664" y="1062659"/>
                      <a:pt x="847380" y="1131384"/>
                    </a:cubicBezTo>
                    <a:cubicBezTo>
                      <a:pt x="801946" y="1199679"/>
                      <a:pt x="825949" y="1192377"/>
                      <a:pt x="746654" y="1227169"/>
                    </a:cubicBezTo>
                    <a:lnTo>
                      <a:pt x="702078" y="1261531"/>
                    </a:lnTo>
                    <a:cubicBezTo>
                      <a:pt x="676789" y="1307491"/>
                      <a:pt x="620640" y="1364189"/>
                      <a:pt x="578207" y="1383947"/>
                    </a:cubicBezTo>
                    <a:cubicBezTo>
                      <a:pt x="588065" y="1429478"/>
                      <a:pt x="588494" y="1390820"/>
                      <a:pt x="546918" y="1417021"/>
                    </a:cubicBezTo>
                    <a:cubicBezTo>
                      <a:pt x="510914" y="1439786"/>
                      <a:pt x="529344" y="1429478"/>
                      <a:pt x="492055" y="1435491"/>
                    </a:cubicBezTo>
                    <a:cubicBezTo>
                      <a:pt x="438906" y="1468135"/>
                      <a:pt x="456051" y="1511948"/>
                      <a:pt x="358754" y="1526981"/>
                    </a:cubicBezTo>
                    <a:cubicBezTo>
                      <a:pt x="361754" y="1472001"/>
                      <a:pt x="365183" y="1496484"/>
                      <a:pt x="385328" y="1456109"/>
                    </a:cubicBezTo>
                    <a:lnTo>
                      <a:pt x="290604" y="1369773"/>
                    </a:lnTo>
                    <a:cubicBezTo>
                      <a:pt x="208309" y="1302337"/>
                      <a:pt x="201451" y="1308350"/>
                      <a:pt x="158160" y="1310927"/>
                    </a:cubicBezTo>
                    <a:cubicBezTo>
                      <a:pt x="141873" y="1250793"/>
                      <a:pt x="99011" y="1236189"/>
                      <a:pt x="48005" y="1241773"/>
                    </a:cubicBezTo>
                    <a:cubicBezTo>
                      <a:pt x="10715" y="1246068"/>
                      <a:pt x="45005" y="1230176"/>
                      <a:pt x="13287" y="1254229"/>
                    </a:cubicBezTo>
                    <a:lnTo>
                      <a:pt x="0" y="1409290"/>
                    </a:lnTo>
                    <a:lnTo>
                      <a:pt x="29575" y="1414444"/>
                    </a:lnTo>
                    <a:cubicBezTo>
                      <a:pt x="77580" y="1425612"/>
                      <a:pt x="82723" y="1427760"/>
                      <a:pt x="126014" y="1449236"/>
                    </a:cubicBezTo>
                    <a:lnTo>
                      <a:pt x="128586" y="1480592"/>
                    </a:lnTo>
                    <a:lnTo>
                      <a:pt x="179163" y="1484028"/>
                    </a:lnTo>
                    <a:cubicBezTo>
                      <a:pt x="214309" y="1509370"/>
                      <a:pt x="248170" y="1526552"/>
                      <a:pt x="284603" y="1555330"/>
                    </a:cubicBezTo>
                    <a:cubicBezTo>
                      <a:pt x="359183" y="1614176"/>
                      <a:pt x="314178" y="1603867"/>
                      <a:pt x="340752" y="1700082"/>
                    </a:cubicBezTo>
                    <a:cubicBezTo>
                      <a:pt x="422618" y="1702230"/>
                      <a:pt x="429048" y="1664001"/>
                      <a:pt x="467195" y="1615894"/>
                    </a:cubicBezTo>
                    <a:cubicBezTo>
                      <a:pt x="500627" y="1573370"/>
                      <a:pt x="570063" y="1563491"/>
                      <a:pt x="612068" y="1529129"/>
                    </a:cubicBezTo>
                    <a:cubicBezTo>
                      <a:pt x="634785" y="1510229"/>
                      <a:pt x="641214" y="1493478"/>
                      <a:pt x="659645" y="1468995"/>
                    </a:cubicBezTo>
                    <a:cubicBezTo>
                      <a:pt x="732081" y="1370632"/>
                      <a:pt x="777943" y="1407142"/>
                      <a:pt x="832807" y="1306202"/>
                    </a:cubicBezTo>
                    <a:cubicBezTo>
                      <a:pt x="867096" y="1243061"/>
                      <a:pt x="827663" y="1184216"/>
                      <a:pt x="882526" y="1139974"/>
                    </a:cubicBezTo>
                    <a:cubicBezTo>
                      <a:pt x="966107" y="1072108"/>
                      <a:pt x="1067261" y="1072538"/>
                      <a:pt x="1138412" y="1058793"/>
                    </a:cubicBezTo>
                    <a:cubicBezTo>
                      <a:pt x="1284571" y="1030014"/>
                      <a:pt x="1114838" y="1020994"/>
                      <a:pt x="1427301" y="1048914"/>
                    </a:cubicBezTo>
                    <a:cubicBezTo>
                      <a:pt x="1459448" y="1005961"/>
                      <a:pt x="1437159" y="1018417"/>
                      <a:pt x="1527598" y="1004242"/>
                    </a:cubicBezTo>
                    <a:lnTo>
                      <a:pt x="1536170" y="940672"/>
                    </a:lnTo>
                    <a:cubicBezTo>
                      <a:pt x="1576032" y="924350"/>
                      <a:pt x="1624895" y="877531"/>
                      <a:pt x="1642039" y="852189"/>
                    </a:cubicBezTo>
                    <a:cubicBezTo>
                      <a:pt x="1690045" y="783034"/>
                      <a:pt x="1614179" y="789907"/>
                      <a:pt x="1711047" y="741799"/>
                    </a:cubicBezTo>
                    <a:cubicBezTo>
                      <a:pt x="1715762" y="701853"/>
                      <a:pt x="1713619" y="688537"/>
                      <a:pt x="1725191" y="660188"/>
                    </a:cubicBezTo>
                    <a:cubicBezTo>
                      <a:pt x="1736764" y="631410"/>
                      <a:pt x="1739764" y="641719"/>
                      <a:pt x="1747051" y="611652"/>
                    </a:cubicBezTo>
                    <a:cubicBezTo>
                      <a:pt x="1755623" y="576430"/>
                      <a:pt x="1757766" y="508135"/>
                      <a:pt x="1761195" y="465182"/>
                    </a:cubicBezTo>
                    <a:lnTo>
                      <a:pt x="1819488" y="435114"/>
                    </a:lnTo>
                    <a:lnTo>
                      <a:pt x="1873922" y="386578"/>
                    </a:lnTo>
                    <a:cubicBezTo>
                      <a:pt x="1916784" y="340618"/>
                      <a:pt x="1901354" y="356081"/>
                      <a:pt x="1969933" y="327732"/>
                    </a:cubicBezTo>
                    <a:cubicBezTo>
                      <a:pt x="2034654" y="301101"/>
                      <a:pt x="2105805" y="251275"/>
                      <a:pt x="2116949" y="177396"/>
                    </a:cubicBezTo>
                    <a:cubicBezTo>
                      <a:pt x="2123378" y="135302"/>
                      <a:pt x="2127236" y="93208"/>
                      <a:pt x="2131951" y="48966"/>
                    </a:cubicBezTo>
                    <a:cubicBezTo>
                      <a:pt x="2131951" y="18040"/>
                      <a:pt x="2142238" y="4295"/>
                      <a:pt x="2110949" y="0"/>
                    </a:cubicBezTo>
                    <a:lnTo>
                      <a:pt x="2109663" y="94067"/>
                    </a:ln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070;g26171b50929_0_747"/>
              <p:cNvSpPr/>
              <p:nvPr/>
            </p:nvSpPr>
            <p:spPr>
              <a:xfrm>
                <a:off x="3907766" y="4460330"/>
                <a:ext cx="1311927" cy="722120"/>
              </a:xfrm>
              <a:custGeom>
                <a:avLst/>
                <a:gdLst/>
                <a:ahLst/>
                <a:cxnLst/>
                <a:rect l="l" t="t" r="r" b="b"/>
                <a:pathLst>
                  <a:path w="945533" h="499737" extrusionOk="0">
                    <a:moveTo>
                      <a:pt x="752226" y="440269"/>
                    </a:moveTo>
                    <a:lnTo>
                      <a:pt x="769800" y="379705"/>
                    </a:lnTo>
                    <a:cubicBezTo>
                      <a:pt x="814805" y="368108"/>
                      <a:pt x="789516" y="371544"/>
                      <a:pt x="819519" y="378846"/>
                    </a:cubicBezTo>
                    <a:cubicBezTo>
                      <a:pt x="835807" y="278336"/>
                      <a:pt x="840950" y="407195"/>
                      <a:pt x="844379" y="265450"/>
                    </a:cubicBezTo>
                    <a:cubicBezTo>
                      <a:pt x="872668" y="246121"/>
                      <a:pt x="862381" y="243544"/>
                      <a:pt x="903957" y="251705"/>
                    </a:cubicBezTo>
                    <a:cubicBezTo>
                      <a:pt x="878240" y="185128"/>
                      <a:pt x="925817" y="186416"/>
                      <a:pt x="945533" y="140886"/>
                    </a:cubicBezTo>
                    <a:cubicBezTo>
                      <a:pt x="806232" y="131007"/>
                      <a:pt x="848666" y="65718"/>
                      <a:pt x="636071" y="40376"/>
                    </a:cubicBezTo>
                    <a:lnTo>
                      <a:pt x="623641" y="0"/>
                    </a:lnTo>
                    <a:cubicBezTo>
                      <a:pt x="575635" y="9879"/>
                      <a:pt x="543489" y="20617"/>
                      <a:pt x="495912" y="33503"/>
                    </a:cubicBezTo>
                    <a:cubicBezTo>
                      <a:pt x="407617" y="57128"/>
                      <a:pt x="453050" y="30067"/>
                      <a:pt x="405474" y="24054"/>
                    </a:cubicBezTo>
                    <a:cubicBezTo>
                      <a:pt x="372470" y="57987"/>
                      <a:pt x="408474" y="33074"/>
                      <a:pt x="380185" y="60993"/>
                    </a:cubicBezTo>
                    <a:cubicBezTo>
                      <a:pt x="356182" y="85477"/>
                      <a:pt x="384471" y="68295"/>
                      <a:pt x="347610" y="73450"/>
                    </a:cubicBezTo>
                    <a:cubicBezTo>
                      <a:pt x="352753" y="106094"/>
                      <a:pt x="354897" y="151624"/>
                      <a:pt x="347181" y="170524"/>
                    </a:cubicBezTo>
                    <a:cubicBezTo>
                      <a:pt x="314606" y="248698"/>
                      <a:pt x="228454" y="201450"/>
                      <a:pt x="183878" y="207034"/>
                    </a:cubicBezTo>
                    <a:cubicBezTo>
                      <a:pt x="26146" y="226792"/>
                      <a:pt x="114870" y="185987"/>
                      <a:pt x="0" y="259007"/>
                    </a:cubicBezTo>
                    <a:cubicBezTo>
                      <a:pt x="22288" y="269316"/>
                      <a:pt x="84009" y="259007"/>
                      <a:pt x="129872" y="279195"/>
                    </a:cubicBezTo>
                    <a:lnTo>
                      <a:pt x="324036" y="301101"/>
                    </a:lnTo>
                    <a:cubicBezTo>
                      <a:pt x="324893" y="333316"/>
                      <a:pt x="325322" y="348779"/>
                      <a:pt x="322750" y="380135"/>
                    </a:cubicBezTo>
                    <a:lnTo>
                      <a:pt x="370755" y="415356"/>
                    </a:lnTo>
                    <a:cubicBezTo>
                      <a:pt x="348039" y="468618"/>
                      <a:pt x="356182" y="432108"/>
                      <a:pt x="363898" y="474631"/>
                    </a:cubicBezTo>
                    <a:cubicBezTo>
                      <a:pt x="398616" y="543356"/>
                      <a:pt x="495055" y="445853"/>
                      <a:pt x="699078" y="476349"/>
                    </a:cubicBezTo>
                    <a:lnTo>
                      <a:pt x="734224" y="433826"/>
                    </a:lnTo>
                    <a:lnTo>
                      <a:pt x="752226" y="439839"/>
                    </a:lnTo>
                    <a:close/>
                  </a:path>
                </a:pathLst>
              </a:custGeom>
              <a:solidFill>
                <a:srgbClr val="1D4D7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g26171b50929_0_747"/>
              <p:cNvSpPr/>
              <p:nvPr/>
            </p:nvSpPr>
            <p:spPr>
              <a:xfrm>
                <a:off x="4538864" y="4047849"/>
                <a:ext cx="1002678" cy="818665"/>
              </a:xfrm>
              <a:custGeom>
                <a:avLst/>
                <a:gdLst/>
                <a:ahLst/>
                <a:cxnLst/>
                <a:rect l="l" t="t" r="r" b="b"/>
                <a:pathLst>
                  <a:path w="722651" h="566550" extrusionOk="0">
                    <a:moveTo>
                      <a:pt x="567920" y="555813"/>
                    </a:moveTo>
                    <a:cubicBezTo>
                      <a:pt x="577350" y="533047"/>
                      <a:pt x="572635" y="535625"/>
                      <a:pt x="579921" y="512000"/>
                    </a:cubicBezTo>
                    <a:cubicBezTo>
                      <a:pt x="583350" y="501262"/>
                      <a:pt x="596638" y="474202"/>
                      <a:pt x="599209" y="468188"/>
                    </a:cubicBezTo>
                    <a:cubicBezTo>
                      <a:pt x="624498" y="402470"/>
                      <a:pt x="592351" y="426524"/>
                      <a:pt x="619783" y="330309"/>
                    </a:cubicBezTo>
                    <a:cubicBezTo>
                      <a:pt x="621926" y="322148"/>
                      <a:pt x="621926" y="311839"/>
                      <a:pt x="630499" y="289074"/>
                    </a:cubicBezTo>
                    <a:lnTo>
                      <a:pt x="670360" y="286497"/>
                    </a:lnTo>
                    <a:lnTo>
                      <a:pt x="684076" y="259007"/>
                    </a:lnTo>
                    <a:cubicBezTo>
                      <a:pt x="706364" y="251705"/>
                      <a:pt x="703792" y="254712"/>
                      <a:pt x="722652" y="229799"/>
                    </a:cubicBezTo>
                    <a:cubicBezTo>
                      <a:pt x="717937" y="201020"/>
                      <a:pt x="683647" y="192000"/>
                      <a:pt x="663931" y="148618"/>
                    </a:cubicBezTo>
                    <a:lnTo>
                      <a:pt x="704221" y="112537"/>
                    </a:lnTo>
                    <a:cubicBezTo>
                      <a:pt x="671217" y="69584"/>
                      <a:pt x="698220" y="76886"/>
                      <a:pt x="661359" y="54121"/>
                    </a:cubicBezTo>
                    <a:cubicBezTo>
                      <a:pt x="524201" y="-30926"/>
                      <a:pt x="515629" y="124134"/>
                      <a:pt x="435477" y="14175"/>
                    </a:cubicBezTo>
                    <a:lnTo>
                      <a:pt x="422618" y="0"/>
                    </a:lnTo>
                    <a:cubicBezTo>
                      <a:pt x="343324" y="32644"/>
                      <a:pt x="306034" y="30067"/>
                      <a:pt x="230597" y="9450"/>
                    </a:cubicBezTo>
                    <a:cubicBezTo>
                      <a:pt x="222882" y="23624"/>
                      <a:pt x="211309" y="50255"/>
                      <a:pt x="194593" y="65718"/>
                    </a:cubicBezTo>
                    <a:cubicBezTo>
                      <a:pt x="138444" y="92349"/>
                      <a:pt x="81866" y="69154"/>
                      <a:pt x="38576" y="45101"/>
                    </a:cubicBezTo>
                    <a:cubicBezTo>
                      <a:pt x="4715" y="74738"/>
                      <a:pt x="36004" y="52832"/>
                      <a:pt x="429" y="68295"/>
                    </a:cubicBezTo>
                    <a:lnTo>
                      <a:pt x="16288" y="114255"/>
                    </a:lnTo>
                    <a:cubicBezTo>
                      <a:pt x="16716" y="118550"/>
                      <a:pt x="17573" y="192859"/>
                      <a:pt x="0" y="231087"/>
                    </a:cubicBezTo>
                    <a:lnTo>
                      <a:pt x="26574" y="298094"/>
                    </a:lnTo>
                    <a:cubicBezTo>
                      <a:pt x="272173" y="238389"/>
                      <a:pt x="99868" y="274041"/>
                      <a:pt x="230597" y="309262"/>
                    </a:cubicBezTo>
                    <a:cubicBezTo>
                      <a:pt x="283746" y="323437"/>
                      <a:pt x="378899" y="351786"/>
                      <a:pt x="410617" y="391732"/>
                    </a:cubicBezTo>
                    <a:cubicBezTo>
                      <a:pt x="464623" y="395168"/>
                      <a:pt x="503627" y="407624"/>
                      <a:pt x="527201" y="437262"/>
                    </a:cubicBezTo>
                    <a:cubicBezTo>
                      <a:pt x="510485" y="467329"/>
                      <a:pt x="501913" y="468188"/>
                      <a:pt x="467623" y="497396"/>
                    </a:cubicBezTo>
                    <a:cubicBezTo>
                      <a:pt x="491626" y="538202"/>
                      <a:pt x="498484" y="531329"/>
                      <a:pt x="531059" y="566551"/>
                    </a:cubicBezTo>
                    <a:lnTo>
                      <a:pt x="567492" y="55624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g26171b50929_0_747"/>
              <p:cNvSpPr/>
              <p:nvPr/>
            </p:nvSpPr>
            <p:spPr>
              <a:xfrm>
                <a:off x="1228724" y="3562797"/>
                <a:ext cx="1879279" cy="1209689"/>
              </a:xfrm>
              <a:custGeom>
                <a:avLst/>
                <a:gdLst/>
                <a:ahLst/>
                <a:cxnLst/>
                <a:rect l="l" t="t" r="r" b="b"/>
                <a:pathLst>
                  <a:path w="1354435" h="837155" extrusionOk="0">
                    <a:moveTo>
                      <a:pt x="1286" y="97503"/>
                    </a:moveTo>
                    <a:cubicBezTo>
                      <a:pt x="6858" y="140886"/>
                      <a:pt x="15859" y="146040"/>
                      <a:pt x="30432" y="179114"/>
                    </a:cubicBezTo>
                    <a:cubicBezTo>
                      <a:pt x="51006" y="225933"/>
                      <a:pt x="33432" y="228940"/>
                      <a:pt x="66007" y="243114"/>
                    </a:cubicBezTo>
                    <a:cubicBezTo>
                      <a:pt x="102869" y="246121"/>
                      <a:pt x="78866" y="231087"/>
                      <a:pt x="111441" y="253423"/>
                    </a:cubicBezTo>
                    <a:cubicBezTo>
                      <a:pt x="135015" y="269745"/>
                      <a:pt x="115727" y="250846"/>
                      <a:pt x="120871" y="278765"/>
                    </a:cubicBezTo>
                    <a:lnTo>
                      <a:pt x="145302" y="280054"/>
                    </a:lnTo>
                    <a:lnTo>
                      <a:pt x="192450" y="284779"/>
                    </a:lnTo>
                    <a:cubicBezTo>
                      <a:pt x="232311" y="266738"/>
                      <a:pt x="199308" y="276618"/>
                      <a:pt x="244313" y="268886"/>
                    </a:cubicBezTo>
                    <a:lnTo>
                      <a:pt x="240884" y="325155"/>
                    </a:lnTo>
                    <a:cubicBezTo>
                      <a:pt x="246027" y="340618"/>
                      <a:pt x="243456" y="335463"/>
                      <a:pt x="255457" y="344913"/>
                    </a:cubicBezTo>
                    <a:cubicBezTo>
                      <a:pt x="298747" y="348779"/>
                      <a:pt x="343324" y="341477"/>
                      <a:pt x="384471" y="347920"/>
                    </a:cubicBezTo>
                    <a:cubicBezTo>
                      <a:pt x="459051" y="359947"/>
                      <a:pt x="405474" y="366819"/>
                      <a:pt x="483054" y="343195"/>
                    </a:cubicBezTo>
                    <a:cubicBezTo>
                      <a:pt x="527630" y="329450"/>
                      <a:pt x="599209" y="302390"/>
                      <a:pt x="636071" y="300671"/>
                    </a:cubicBezTo>
                    <a:lnTo>
                      <a:pt x="679361" y="306255"/>
                    </a:lnTo>
                    <a:cubicBezTo>
                      <a:pt x="682361" y="301101"/>
                      <a:pt x="695649" y="312269"/>
                      <a:pt x="698649" y="350926"/>
                    </a:cubicBezTo>
                    <a:cubicBezTo>
                      <a:pt x="698649" y="351356"/>
                      <a:pt x="696934" y="393450"/>
                      <a:pt x="696934" y="394309"/>
                    </a:cubicBezTo>
                    <a:cubicBezTo>
                      <a:pt x="713222" y="415786"/>
                      <a:pt x="744940" y="440269"/>
                      <a:pt x="773657" y="462604"/>
                    </a:cubicBezTo>
                    <a:cubicBezTo>
                      <a:pt x="809661" y="467329"/>
                      <a:pt x="848666" y="473772"/>
                      <a:pt x="874811" y="485370"/>
                    </a:cubicBezTo>
                    <a:cubicBezTo>
                      <a:pt x="903100" y="497826"/>
                      <a:pt x="939533" y="508994"/>
                      <a:pt x="966107" y="524457"/>
                    </a:cubicBezTo>
                    <a:cubicBezTo>
                      <a:pt x="1083549" y="593182"/>
                      <a:pt x="1081406" y="493101"/>
                      <a:pt x="1096836" y="646014"/>
                    </a:cubicBezTo>
                    <a:lnTo>
                      <a:pt x="1097693" y="665772"/>
                    </a:lnTo>
                    <a:lnTo>
                      <a:pt x="1116981" y="675222"/>
                    </a:lnTo>
                    <a:lnTo>
                      <a:pt x="1119981" y="725477"/>
                    </a:lnTo>
                    <a:lnTo>
                      <a:pt x="1115695" y="723759"/>
                    </a:lnTo>
                    <a:lnTo>
                      <a:pt x="1148270" y="731491"/>
                    </a:lnTo>
                    <a:lnTo>
                      <a:pt x="1250282" y="736215"/>
                    </a:lnTo>
                    <a:cubicBezTo>
                      <a:pt x="1263140" y="771437"/>
                      <a:pt x="1258854" y="779598"/>
                      <a:pt x="1282857" y="807517"/>
                    </a:cubicBezTo>
                    <a:lnTo>
                      <a:pt x="1280714" y="837155"/>
                    </a:lnTo>
                    <a:cubicBezTo>
                      <a:pt x="1283714" y="834148"/>
                      <a:pt x="1288000" y="826417"/>
                      <a:pt x="1289286" y="828564"/>
                    </a:cubicBezTo>
                    <a:cubicBezTo>
                      <a:pt x="1298287" y="844887"/>
                      <a:pt x="1301287" y="815249"/>
                      <a:pt x="1303002" y="812672"/>
                    </a:cubicBezTo>
                    <a:lnTo>
                      <a:pt x="1354436" y="728913"/>
                    </a:lnTo>
                    <a:lnTo>
                      <a:pt x="1342435" y="697987"/>
                    </a:lnTo>
                    <a:cubicBezTo>
                      <a:pt x="1325290" y="667061"/>
                      <a:pt x="1323575" y="671356"/>
                      <a:pt x="1288429" y="657182"/>
                    </a:cubicBezTo>
                    <a:lnTo>
                      <a:pt x="1288429" y="600054"/>
                    </a:lnTo>
                    <a:cubicBezTo>
                      <a:pt x="1257568" y="598766"/>
                      <a:pt x="1168415" y="597907"/>
                      <a:pt x="1150842" y="581155"/>
                    </a:cubicBezTo>
                    <a:cubicBezTo>
                      <a:pt x="1149556" y="578578"/>
                      <a:pt x="1146984" y="571705"/>
                      <a:pt x="1146127" y="573423"/>
                    </a:cubicBezTo>
                    <a:cubicBezTo>
                      <a:pt x="1145270" y="576000"/>
                      <a:pt x="1128982" y="540349"/>
                      <a:pt x="1127268" y="507276"/>
                    </a:cubicBezTo>
                    <a:cubicBezTo>
                      <a:pt x="1124268" y="449289"/>
                      <a:pt x="1134554" y="474202"/>
                      <a:pt x="1113981" y="418792"/>
                    </a:cubicBezTo>
                    <a:lnTo>
                      <a:pt x="1143127" y="394739"/>
                    </a:lnTo>
                    <a:cubicBezTo>
                      <a:pt x="1109266" y="404618"/>
                      <a:pt x="1135840" y="409343"/>
                      <a:pt x="1092121" y="416215"/>
                    </a:cubicBezTo>
                    <a:cubicBezTo>
                      <a:pt x="1027828" y="426524"/>
                      <a:pt x="986252" y="396457"/>
                      <a:pt x="920245" y="365960"/>
                    </a:cubicBezTo>
                    <a:cubicBezTo>
                      <a:pt x="780944" y="301530"/>
                      <a:pt x="829378" y="380135"/>
                      <a:pt x="720937" y="266309"/>
                    </a:cubicBezTo>
                    <a:lnTo>
                      <a:pt x="734653" y="182550"/>
                    </a:lnTo>
                    <a:cubicBezTo>
                      <a:pt x="709793" y="169665"/>
                      <a:pt x="721794" y="173101"/>
                      <a:pt x="683647" y="170524"/>
                    </a:cubicBezTo>
                    <a:cubicBezTo>
                      <a:pt x="572635" y="156349"/>
                      <a:pt x="518629" y="238389"/>
                      <a:pt x="426047" y="224644"/>
                    </a:cubicBezTo>
                    <a:cubicBezTo>
                      <a:pt x="239598" y="197155"/>
                      <a:pt x="264458" y="243114"/>
                      <a:pt x="282031" y="131007"/>
                    </a:cubicBezTo>
                    <a:cubicBezTo>
                      <a:pt x="241741" y="140456"/>
                      <a:pt x="211309" y="164510"/>
                      <a:pt x="168019" y="150765"/>
                    </a:cubicBezTo>
                    <a:cubicBezTo>
                      <a:pt x="109726" y="132725"/>
                      <a:pt x="178305" y="125852"/>
                      <a:pt x="79295" y="111678"/>
                    </a:cubicBezTo>
                    <a:cubicBezTo>
                      <a:pt x="78009" y="73020"/>
                      <a:pt x="42433" y="31785"/>
                      <a:pt x="8572" y="0"/>
                    </a:cubicBezTo>
                    <a:lnTo>
                      <a:pt x="0" y="96644"/>
                    </a:ln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g26171b50929_0_747"/>
              <p:cNvSpPr/>
              <p:nvPr/>
            </p:nvSpPr>
            <p:spPr>
              <a:xfrm>
                <a:off x="3407485" y="5085049"/>
                <a:ext cx="780301" cy="348710"/>
              </a:xfrm>
              <a:custGeom>
                <a:avLst/>
                <a:gdLst/>
                <a:ahLst/>
                <a:cxnLst/>
                <a:rect l="l" t="t" r="r" b="b"/>
                <a:pathLst>
                  <a:path w="562379" h="241322" extrusionOk="0">
                    <a:moveTo>
                      <a:pt x="14175" y="156705"/>
                    </a:moveTo>
                    <a:cubicBezTo>
                      <a:pt x="-12399" y="191497"/>
                      <a:pt x="-2969" y="179900"/>
                      <a:pt x="54037" y="182047"/>
                    </a:cubicBezTo>
                    <a:lnTo>
                      <a:pt x="69896" y="210396"/>
                    </a:lnTo>
                    <a:lnTo>
                      <a:pt x="272633" y="241323"/>
                    </a:lnTo>
                    <a:cubicBezTo>
                      <a:pt x="285063" y="235309"/>
                      <a:pt x="323210" y="221135"/>
                      <a:pt x="367358" y="223712"/>
                    </a:cubicBezTo>
                    <a:cubicBezTo>
                      <a:pt x="422649" y="226719"/>
                      <a:pt x="441509" y="257215"/>
                      <a:pt x="514374" y="229725"/>
                    </a:cubicBezTo>
                    <a:cubicBezTo>
                      <a:pt x="525518" y="137376"/>
                      <a:pt x="479656" y="267953"/>
                      <a:pt x="420506" y="54906"/>
                    </a:cubicBezTo>
                    <a:cubicBezTo>
                      <a:pt x="385788" y="39443"/>
                      <a:pt x="395218" y="54477"/>
                      <a:pt x="362643" y="30853"/>
                    </a:cubicBezTo>
                    <a:cubicBezTo>
                      <a:pt x="363500" y="30423"/>
                      <a:pt x="363929" y="29994"/>
                      <a:pt x="364357" y="29994"/>
                    </a:cubicBezTo>
                    <a:lnTo>
                      <a:pt x="353642" y="28275"/>
                    </a:lnTo>
                    <a:lnTo>
                      <a:pt x="356642" y="30853"/>
                    </a:lnTo>
                    <a:cubicBezTo>
                      <a:pt x="307351" y="45457"/>
                      <a:pt x="211769" y="-19402"/>
                      <a:pt x="144476" y="5940"/>
                    </a:cubicBezTo>
                    <a:cubicBezTo>
                      <a:pt x="67753" y="34718"/>
                      <a:pt x="17176" y="152839"/>
                      <a:pt x="14175" y="156276"/>
                    </a:cubicBezTo>
                    <a:close/>
                    <a:moveTo>
                      <a:pt x="474941" y="159282"/>
                    </a:moveTo>
                    <a:lnTo>
                      <a:pt x="474941" y="159712"/>
                    </a:lnTo>
                    <a:lnTo>
                      <a:pt x="475798" y="159712"/>
                    </a:lnTo>
                    <a:lnTo>
                      <a:pt x="474941" y="159282"/>
                    </a:lnTo>
                    <a:close/>
                    <a:moveTo>
                      <a:pt x="561951" y="200947"/>
                    </a:moveTo>
                    <a:lnTo>
                      <a:pt x="561951" y="200947"/>
                    </a:lnTo>
                    <a:lnTo>
                      <a:pt x="562379" y="200947"/>
                    </a:lnTo>
                    <a:lnTo>
                      <a:pt x="561951" y="200947"/>
                    </a:lnTo>
                    <a:close/>
                  </a:path>
                </a:pathLst>
              </a:custGeom>
              <a:solidFill>
                <a:srgbClr val="3A74B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g26171b50929_0_747"/>
              <p:cNvSpPr/>
              <p:nvPr/>
            </p:nvSpPr>
            <p:spPr>
              <a:xfrm>
                <a:off x="3006623" y="4551349"/>
                <a:ext cx="863516" cy="646900"/>
              </a:xfrm>
              <a:custGeom>
                <a:avLst/>
                <a:gdLst/>
                <a:ahLst/>
                <a:cxnLst/>
                <a:rect l="l" t="t" r="r" b="b"/>
                <a:pathLst>
                  <a:path w="622354" h="447682" extrusionOk="0">
                    <a:moveTo>
                      <a:pt x="73722" y="45642"/>
                    </a:moveTo>
                    <a:lnTo>
                      <a:pt x="22288" y="129400"/>
                    </a:lnTo>
                    <a:cubicBezTo>
                      <a:pt x="20145" y="131977"/>
                      <a:pt x="17573" y="162044"/>
                      <a:pt x="8572" y="145293"/>
                    </a:cubicBezTo>
                    <a:cubicBezTo>
                      <a:pt x="7287" y="142716"/>
                      <a:pt x="3000" y="150877"/>
                      <a:pt x="0" y="153883"/>
                    </a:cubicBezTo>
                    <a:lnTo>
                      <a:pt x="4715" y="174071"/>
                    </a:lnTo>
                    <a:lnTo>
                      <a:pt x="12001" y="185239"/>
                    </a:lnTo>
                    <a:cubicBezTo>
                      <a:pt x="40719" y="206286"/>
                      <a:pt x="21002" y="250098"/>
                      <a:pt x="15002" y="283602"/>
                    </a:cubicBezTo>
                    <a:cubicBezTo>
                      <a:pt x="80580" y="305508"/>
                      <a:pt x="127300" y="295628"/>
                      <a:pt x="168019" y="305937"/>
                    </a:cubicBezTo>
                    <a:cubicBezTo>
                      <a:pt x="227168" y="320971"/>
                      <a:pt x="209595" y="369078"/>
                      <a:pt x="226311" y="424058"/>
                    </a:cubicBezTo>
                    <a:lnTo>
                      <a:pt x="229740" y="440810"/>
                    </a:lnTo>
                    <a:lnTo>
                      <a:pt x="276888" y="447682"/>
                    </a:lnTo>
                    <a:lnTo>
                      <a:pt x="322750" y="434796"/>
                    </a:lnTo>
                    <a:cubicBezTo>
                      <a:pt x="333466" y="393991"/>
                      <a:pt x="326608" y="421481"/>
                      <a:pt x="372041" y="384541"/>
                    </a:cubicBezTo>
                    <a:lnTo>
                      <a:pt x="449621" y="331279"/>
                    </a:lnTo>
                    <a:cubicBezTo>
                      <a:pt x="513914" y="302501"/>
                      <a:pt x="461194" y="355333"/>
                      <a:pt x="526344" y="276300"/>
                    </a:cubicBezTo>
                    <a:cubicBezTo>
                      <a:pt x="577778" y="214018"/>
                      <a:pt x="603496" y="218742"/>
                      <a:pt x="622355" y="195977"/>
                    </a:cubicBezTo>
                    <a:cubicBezTo>
                      <a:pt x="604353" y="162474"/>
                      <a:pt x="549918" y="145293"/>
                      <a:pt x="502341" y="128111"/>
                    </a:cubicBezTo>
                    <a:cubicBezTo>
                      <a:pt x="438906" y="105346"/>
                      <a:pt x="440192" y="83870"/>
                      <a:pt x="411046" y="27601"/>
                    </a:cubicBezTo>
                    <a:cubicBezTo>
                      <a:pt x="253314" y="16004"/>
                      <a:pt x="188592" y="-24372"/>
                      <a:pt x="106298" y="21158"/>
                    </a:cubicBezTo>
                    <a:lnTo>
                      <a:pt x="73722" y="45642"/>
                    </a:lnTo>
                    <a:close/>
                  </a:path>
                </a:pathLst>
              </a:custGeom>
              <a:solidFill>
                <a:srgbClr val="B4D0E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g26171b50929_0_747"/>
              <p:cNvSpPr/>
              <p:nvPr/>
            </p:nvSpPr>
            <p:spPr>
              <a:xfrm>
                <a:off x="2979857" y="5516647"/>
                <a:ext cx="963889" cy="671571"/>
              </a:xfrm>
              <a:custGeom>
                <a:avLst/>
                <a:gdLst/>
                <a:ahLst/>
                <a:cxnLst/>
                <a:rect l="l" t="t" r="r" b="b"/>
                <a:pathLst>
                  <a:path w="694695" h="464755" extrusionOk="0">
                    <a:moveTo>
                      <a:pt x="273030" y="12460"/>
                    </a:moveTo>
                    <a:lnTo>
                      <a:pt x="249456" y="16326"/>
                    </a:lnTo>
                    <a:lnTo>
                      <a:pt x="198879" y="35225"/>
                    </a:lnTo>
                    <a:lnTo>
                      <a:pt x="177448" y="43816"/>
                    </a:lnTo>
                    <a:cubicBezTo>
                      <a:pt x="173162" y="72165"/>
                      <a:pt x="181306" y="60997"/>
                      <a:pt x="141873" y="74313"/>
                    </a:cubicBezTo>
                    <a:cubicBezTo>
                      <a:pt x="127728" y="82044"/>
                      <a:pt x="116156" y="88058"/>
                      <a:pt x="101583" y="100084"/>
                    </a:cubicBezTo>
                    <a:cubicBezTo>
                      <a:pt x="84867" y="113400"/>
                      <a:pt x="85295" y="116836"/>
                      <a:pt x="68579" y="126715"/>
                    </a:cubicBezTo>
                    <a:cubicBezTo>
                      <a:pt x="27432" y="151628"/>
                      <a:pt x="19716" y="135306"/>
                      <a:pt x="0" y="192004"/>
                    </a:cubicBezTo>
                    <a:cubicBezTo>
                      <a:pt x="32146" y="167950"/>
                      <a:pt x="-2143" y="183843"/>
                      <a:pt x="34718" y="179548"/>
                    </a:cubicBezTo>
                    <a:cubicBezTo>
                      <a:pt x="85724" y="173964"/>
                      <a:pt x="128586" y="188568"/>
                      <a:pt x="144873" y="248702"/>
                    </a:cubicBezTo>
                    <a:cubicBezTo>
                      <a:pt x="188164" y="246125"/>
                      <a:pt x="195022" y="240111"/>
                      <a:pt x="277316" y="307548"/>
                    </a:cubicBezTo>
                    <a:lnTo>
                      <a:pt x="372041" y="393883"/>
                    </a:lnTo>
                    <a:cubicBezTo>
                      <a:pt x="351896" y="434259"/>
                      <a:pt x="348467" y="409776"/>
                      <a:pt x="345467" y="464756"/>
                    </a:cubicBezTo>
                    <a:cubicBezTo>
                      <a:pt x="442763" y="449722"/>
                      <a:pt x="425619" y="405910"/>
                      <a:pt x="478767" y="373266"/>
                    </a:cubicBezTo>
                    <a:cubicBezTo>
                      <a:pt x="474481" y="349642"/>
                      <a:pt x="473624" y="341051"/>
                      <a:pt x="488197" y="323011"/>
                    </a:cubicBezTo>
                    <a:cubicBezTo>
                      <a:pt x="500627" y="307548"/>
                      <a:pt x="494626" y="324729"/>
                      <a:pt x="513486" y="310984"/>
                    </a:cubicBezTo>
                    <a:cubicBezTo>
                      <a:pt x="563634" y="274903"/>
                      <a:pt x="575207" y="243977"/>
                      <a:pt x="610782" y="231521"/>
                    </a:cubicBezTo>
                    <a:cubicBezTo>
                      <a:pt x="619354" y="313132"/>
                      <a:pt x="580350" y="255145"/>
                      <a:pt x="565348" y="321722"/>
                    </a:cubicBezTo>
                    <a:cubicBezTo>
                      <a:pt x="607782" y="301964"/>
                      <a:pt x="664359" y="245266"/>
                      <a:pt x="689219" y="199306"/>
                    </a:cubicBezTo>
                    <a:cubicBezTo>
                      <a:pt x="683219" y="160648"/>
                      <a:pt x="709793" y="217776"/>
                      <a:pt x="681076" y="182554"/>
                    </a:cubicBezTo>
                    <a:cubicBezTo>
                      <a:pt x="668646" y="167091"/>
                      <a:pt x="672503" y="193293"/>
                      <a:pt x="667360" y="170527"/>
                    </a:cubicBezTo>
                    <a:cubicBezTo>
                      <a:pt x="666074" y="165803"/>
                      <a:pt x="661788" y="166232"/>
                      <a:pt x="660073" y="164514"/>
                    </a:cubicBezTo>
                    <a:lnTo>
                      <a:pt x="691362" y="129722"/>
                    </a:lnTo>
                    <a:cubicBezTo>
                      <a:pt x="650644" y="118984"/>
                      <a:pt x="655787" y="133158"/>
                      <a:pt x="627927" y="103950"/>
                    </a:cubicBezTo>
                    <a:cubicBezTo>
                      <a:pt x="563634" y="35655"/>
                      <a:pt x="471481" y="-426"/>
                      <a:pt x="372041" y="4"/>
                    </a:cubicBezTo>
                    <a:lnTo>
                      <a:pt x="273888" y="13319"/>
                    </a:lnTo>
                    <a:close/>
                  </a:path>
                </a:pathLst>
              </a:custGeom>
              <a:solidFill>
                <a:srgbClr val="3A74B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g26171b50929_0_747"/>
              <p:cNvSpPr/>
              <p:nvPr/>
            </p:nvSpPr>
            <p:spPr>
              <a:xfrm>
                <a:off x="3657383" y="4252539"/>
                <a:ext cx="881920" cy="529432"/>
              </a:xfrm>
              <a:custGeom>
                <a:avLst/>
                <a:gdLst/>
                <a:ahLst/>
                <a:cxnLst/>
                <a:rect l="l" t="t" r="r" b="b"/>
                <a:pathLst>
                  <a:path w="635618" h="366389" extrusionOk="0">
                    <a:moveTo>
                      <a:pt x="635618" y="149047"/>
                    </a:moveTo>
                    <a:cubicBezTo>
                      <a:pt x="600900" y="75168"/>
                      <a:pt x="614616" y="118980"/>
                      <a:pt x="611616" y="83329"/>
                    </a:cubicBezTo>
                    <a:cubicBezTo>
                      <a:pt x="512176" y="87624"/>
                      <a:pt x="474457" y="97503"/>
                      <a:pt x="392163" y="45960"/>
                    </a:cubicBezTo>
                    <a:cubicBezTo>
                      <a:pt x="357873" y="37369"/>
                      <a:pt x="303439" y="80752"/>
                      <a:pt x="282436" y="0"/>
                    </a:cubicBezTo>
                    <a:lnTo>
                      <a:pt x="245575" y="27919"/>
                    </a:lnTo>
                    <a:cubicBezTo>
                      <a:pt x="245146" y="28349"/>
                      <a:pt x="222430" y="40376"/>
                      <a:pt x="220715" y="41235"/>
                    </a:cubicBezTo>
                    <a:lnTo>
                      <a:pt x="206142" y="102228"/>
                    </a:lnTo>
                    <a:cubicBezTo>
                      <a:pt x="123419" y="132725"/>
                      <a:pt x="143135" y="109530"/>
                      <a:pt x="132420" y="159356"/>
                    </a:cubicBezTo>
                    <a:cubicBezTo>
                      <a:pt x="68555" y="157208"/>
                      <a:pt x="91272" y="148188"/>
                      <a:pt x="50125" y="186846"/>
                    </a:cubicBezTo>
                    <a:cubicBezTo>
                      <a:pt x="24836" y="210470"/>
                      <a:pt x="-12025" y="228510"/>
                      <a:pt x="3834" y="268886"/>
                    </a:cubicBezTo>
                    <a:cubicBezTo>
                      <a:pt x="26551" y="327302"/>
                      <a:pt x="118275" y="348349"/>
                      <a:pt x="182139" y="366390"/>
                    </a:cubicBezTo>
                    <a:cubicBezTo>
                      <a:pt x="235717" y="321289"/>
                      <a:pt x="245575" y="341477"/>
                      <a:pt x="346729" y="323437"/>
                    </a:cubicBezTo>
                    <a:cubicBezTo>
                      <a:pt x="411022" y="311839"/>
                      <a:pt x="434167" y="364671"/>
                      <a:pt x="492459" y="324296"/>
                    </a:cubicBezTo>
                    <a:lnTo>
                      <a:pt x="475315" y="274041"/>
                    </a:lnTo>
                    <a:cubicBezTo>
                      <a:pt x="525892" y="258577"/>
                      <a:pt x="495460" y="278336"/>
                      <a:pt x="498889" y="214336"/>
                    </a:cubicBezTo>
                    <a:cubicBezTo>
                      <a:pt x="531464" y="185128"/>
                      <a:pt x="534036" y="203597"/>
                      <a:pt x="544322" y="146040"/>
                    </a:cubicBezTo>
                    <a:lnTo>
                      <a:pt x="635618" y="148618"/>
                    </a:lnTo>
                    <a:close/>
                  </a:path>
                </a:pathLst>
              </a:custGeom>
              <a:solidFill>
                <a:srgbClr val="B4D0E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g26171b50929_0_747"/>
              <p:cNvSpPr/>
              <p:nvPr/>
            </p:nvSpPr>
            <p:spPr>
              <a:xfrm>
                <a:off x="4008763" y="3681889"/>
                <a:ext cx="543091" cy="661910"/>
              </a:xfrm>
              <a:custGeom>
                <a:avLst/>
                <a:gdLst/>
                <a:ahLst/>
                <a:cxnLst/>
                <a:rect l="l" t="t" r="r" b="b"/>
                <a:pathLst>
                  <a:path w="391417" h="458069" extrusionOk="0">
                    <a:moveTo>
                      <a:pt x="302264" y="110819"/>
                    </a:moveTo>
                    <a:cubicBezTo>
                      <a:pt x="268832" y="112107"/>
                      <a:pt x="313409" y="137450"/>
                      <a:pt x="268832" y="106094"/>
                    </a:cubicBezTo>
                    <a:cubicBezTo>
                      <a:pt x="258974" y="43812"/>
                      <a:pt x="306979" y="49396"/>
                      <a:pt x="264546" y="0"/>
                    </a:cubicBezTo>
                    <a:cubicBezTo>
                      <a:pt x="225542" y="19758"/>
                      <a:pt x="260688" y="0"/>
                      <a:pt x="237972" y="26631"/>
                    </a:cubicBezTo>
                    <a:cubicBezTo>
                      <a:pt x="204968" y="65718"/>
                      <a:pt x="167678" y="63141"/>
                      <a:pt x="154391" y="90631"/>
                    </a:cubicBezTo>
                    <a:cubicBezTo>
                      <a:pt x="142390" y="167517"/>
                      <a:pt x="107671" y="162363"/>
                      <a:pt x="59666" y="208322"/>
                    </a:cubicBezTo>
                    <a:cubicBezTo>
                      <a:pt x="-8056" y="273181"/>
                      <a:pt x="88" y="267168"/>
                      <a:pt x="517" y="371114"/>
                    </a:cubicBezTo>
                    <a:lnTo>
                      <a:pt x="36521" y="371114"/>
                    </a:lnTo>
                    <a:lnTo>
                      <a:pt x="53665" y="423088"/>
                    </a:lnTo>
                    <a:cubicBezTo>
                      <a:pt x="186109" y="410631"/>
                      <a:pt x="111958" y="424376"/>
                      <a:pt x="206682" y="449289"/>
                    </a:cubicBezTo>
                    <a:cubicBezTo>
                      <a:pt x="238400" y="457450"/>
                      <a:pt x="336554" y="463893"/>
                      <a:pt x="366129" y="449718"/>
                    </a:cubicBezTo>
                    <a:lnTo>
                      <a:pt x="336983" y="307544"/>
                    </a:lnTo>
                    <a:cubicBezTo>
                      <a:pt x="381988" y="302819"/>
                      <a:pt x="357985" y="315275"/>
                      <a:pt x="391417" y="281772"/>
                    </a:cubicBezTo>
                    <a:cubicBezTo>
                      <a:pt x="341697" y="264161"/>
                      <a:pt x="351984" y="245262"/>
                      <a:pt x="312980" y="197584"/>
                    </a:cubicBezTo>
                    <a:cubicBezTo>
                      <a:pt x="333554" y="154201"/>
                      <a:pt x="303122" y="176108"/>
                      <a:pt x="351127" y="161503"/>
                    </a:cubicBezTo>
                    <a:cubicBezTo>
                      <a:pt x="336554" y="147329"/>
                      <a:pt x="354556" y="142175"/>
                      <a:pt x="304836" y="145611"/>
                    </a:cubicBezTo>
                    <a:lnTo>
                      <a:pt x="302264" y="111248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g26171b50929_0_747"/>
              <p:cNvSpPr/>
              <p:nvPr/>
            </p:nvSpPr>
            <p:spPr>
              <a:xfrm>
                <a:off x="1230509" y="3462933"/>
                <a:ext cx="1007748" cy="428034"/>
              </a:xfrm>
              <a:custGeom>
                <a:avLst/>
                <a:gdLst/>
                <a:ahLst/>
                <a:cxnLst/>
                <a:rect l="l" t="t" r="r" b="b"/>
                <a:pathLst>
                  <a:path w="726305" h="296217" extrusionOk="0">
                    <a:moveTo>
                      <a:pt x="0" y="166658"/>
                    </a:moveTo>
                    <a:lnTo>
                      <a:pt x="8572" y="70013"/>
                    </a:lnTo>
                    <a:cubicBezTo>
                      <a:pt x="42433" y="101799"/>
                      <a:pt x="78009" y="143034"/>
                      <a:pt x="79295" y="181691"/>
                    </a:cubicBezTo>
                    <a:cubicBezTo>
                      <a:pt x="178305" y="195866"/>
                      <a:pt x="109298" y="202738"/>
                      <a:pt x="168019" y="220779"/>
                    </a:cubicBezTo>
                    <a:cubicBezTo>
                      <a:pt x="211309" y="234094"/>
                      <a:pt x="241741" y="210470"/>
                      <a:pt x="282031" y="201020"/>
                    </a:cubicBezTo>
                    <a:cubicBezTo>
                      <a:pt x="264887" y="313128"/>
                      <a:pt x="240027" y="267168"/>
                      <a:pt x="426047" y="294658"/>
                    </a:cubicBezTo>
                    <a:cubicBezTo>
                      <a:pt x="518200" y="308403"/>
                      <a:pt x="572635" y="226363"/>
                      <a:pt x="683647" y="240537"/>
                    </a:cubicBezTo>
                    <a:cubicBezTo>
                      <a:pt x="653215" y="212188"/>
                      <a:pt x="721366" y="216483"/>
                      <a:pt x="647643" y="216483"/>
                    </a:cubicBezTo>
                    <a:cubicBezTo>
                      <a:pt x="661359" y="234524"/>
                      <a:pt x="622783" y="225504"/>
                      <a:pt x="682790" y="228940"/>
                    </a:cubicBezTo>
                    <a:cubicBezTo>
                      <a:pt x="814376" y="236242"/>
                      <a:pt x="593209" y="243544"/>
                      <a:pt x="720937" y="213047"/>
                    </a:cubicBezTo>
                    <a:lnTo>
                      <a:pt x="720937" y="213047"/>
                    </a:lnTo>
                    <a:cubicBezTo>
                      <a:pt x="619354" y="206175"/>
                      <a:pt x="708079" y="246121"/>
                      <a:pt x="681076" y="207034"/>
                    </a:cubicBezTo>
                    <a:cubicBezTo>
                      <a:pt x="614211" y="209611"/>
                      <a:pt x="644214" y="196295"/>
                      <a:pt x="597495" y="198014"/>
                    </a:cubicBezTo>
                    <a:cubicBezTo>
                      <a:pt x="554633" y="199302"/>
                      <a:pt x="374184" y="104376"/>
                      <a:pt x="307748" y="86336"/>
                    </a:cubicBezTo>
                    <a:lnTo>
                      <a:pt x="137158" y="47678"/>
                    </a:lnTo>
                    <a:cubicBezTo>
                      <a:pt x="134586" y="47248"/>
                      <a:pt x="130729" y="46819"/>
                      <a:pt x="128586" y="45960"/>
                    </a:cubicBezTo>
                    <a:cubicBezTo>
                      <a:pt x="91724" y="32215"/>
                      <a:pt x="107155" y="31356"/>
                      <a:pt x="107583" y="0"/>
                    </a:cubicBezTo>
                    <a:lnTo>
                      <a:pt x="75437" y="19329"/>
                    </a:lnTo>
                    <a:cubicBezTo>
                      <a:pt x="27860" y="24054"/>
                      <a:pt x="27432" y="34792"/>
                      <a:pt x="2143" y="72161"/>
                    </a:cubicBezTo>
                    <a:lnTo>
                      <a:pt x="429" y="166658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g26171b50929_0_747"/>
              <p:cNvSpPr/>
              <p:nvPr/>
            </p:nvSpPr>
            <p:spPr>
              <a:xfrm>
                <a:off x="4372911" y="3378575"/>
                <a:ext cx="669641" cy="666600"/>
              </a:xfrm>
              <a:custGeom>
                <a:avLst/>
                <a:gdLst/>
                <a:ahLst/>
                <a:cxnLst/>
                <a:rect l="l" t="t" r="r" b="b"/>
                <a:pathLst>
                  <a:path w="482624" h="461315" extrusionOk="0">
                    <a:moveTo>
                      <a:pt x="39862" y="320859"/>
                    </a:moveTo>
                    <a:cubicBezTo>
                      <a:pt x="69436" y="333316"/>
                      <a:pt x="85295" y="331598"/>
                      <a:pt x="112727" y="345772"/>
                    </a:cubicBezTo>
                    <a:cubicBezTo>
                      <a:pt x="117013" y="373262"/>
                      <a:pt x="121299" y="368108"/>
                      <a:pt x="91296" y="400322"/>
                    </a:cubicBezTo>
                    <a:cubicBezTo>
                      <a:pt x="90010" y="402041"/>
                      <a:pt x="86581" y="405047"/>
                      <a:pt x="84438" y="407195"/>
                    </a:cubicBezTo>
                    <a:cubicBezTo>
                      <a:pt x="94725" y="423088"/>
                      <a:pt x="104583" y="452296"/>
                      <a:pt x="133301" y="461316"/>
                    </a:cubicBezTo>
                    <a:lnTo>
                      <a:pt x="119156" y="386148"/>
                    </a:lnTo>
                    <a:cubicBezTo>
                      <a:pt x="194593" y="372833"/>
                      <a:pt x="140587" y="385718"/>
                      <a:pt x="180020" y="344484"/>
                    </a:cubicBezTo>
                    <a:cubicBezTo>
                      <a:pt x="210452" y="312698"/>
                      <a:pt x="207880" y="336322"/>
                      <a:pt x="246456" y="325155"/>
                    </a:cubicBezTo>
                    <a:cubicBezTo>
                      <a:pt x="333466" y="299812"/>
                      <a:pt x="296604" y="289933"/>
                      <a:pt x="386614" y="312698"/>
                    </a:cubicBezTo>
                    <a:cubicBezTo>
                      <a:pt x="371184" y="227651"/>
                      <a:pt x="392186" y="159785"/>
                      <a:pt x="482625" y="140886"/>
                    </a:cubicBezTo>
                    <a:cubicBezTo>
                      <a:pt x="479625" y="139168"/>
                      <a:pt x="475767" y="130577"/>
                      <a:pt x="474910" y="133154"/>
                    </a:cubicBezTo>
                    <a:lnTo>
                      <a:pt x="463766" y="116832"/>
                    </a:lnTo>
                    <a:lnTo>
                      <a:pt x="429048" y="102228"/>
                    </a:lnTo>
                    <a:cubicBezTo>
                      <a:pt x="359611" y="100940"/>
                      <a:pt x="336895" y="102228"/>
                      <a:pt x="275602" y="117691"/>
                    </a:cubicBezTo>
                    <a:cubicBezTo>
                      <a:pt x="277745" y="88483"/>
                      <a:pt x="278602" y="95785"/>
                      <a:pt x="273888" y="74309"/>
                    </a:cubicBezTo>
                    <a:cubicBezTo>
                      <a:pt x="267887" y="49396"/>
                      <a:pt x="271316" y="77745"/>
                      <a:pt x="258886" y="34362"/>
                    </a:cubicBezTo>
                    <a:lnTo>
                      <a:pt x="171019" y="0"/>
                    </a:lnTo>
                    <a:cubicBezTo>
                      <a:pt x="166304" y="58846"/>
                      <a:pt x="107583" y="115544"/>
                      <a:pt x="63007" y="155490"/>
                    </a:cubicBezTo>
                    <a:cubicBezTo>
                      <a:pt x="38576" y="177396"/>
                      <a:pt x="28289" y="172671"/>
                      <a:pt x="0" y="185987"/>
                    </a:cubicBezTo>
                    <a:cubicBezTo>
                      <a:pt x="58292" y="191141"/>
                      <a:pt x="51863" y="268886"/>
                      <a:pt x="39862" y="320859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g26171b50929_0_747"/>
              <p:cNvSpPr/>
              <p:nvPr/>
            </p:nvSpPr>
            <p:spPr>
              <a:xfrm>
                <a:off x="2129272" y="3697450"/>
                <a:ext cx="730896" cy="471537"/>
              </a:xfrm>
              <a:custGeom>
                <a:avLst/>
                <a:gdLst/>
                <a:ahLst/>
                <a:cxnLst/>
                <a:rect l="l" t="t" r="r" b="b"/>
                <a:pathLst>
                  <a:path w="526772" h="326323" extrusionOk="0">
                    <a:moveTo>
                      <a:pt x="218596" y="2539"/>
                    </a:moveTo>
                    <a:lnTo>
                      <a:pt x="154731" y="12418"/>
                    </a:lnTo>
                    <a:cubicBezTo>
                      <a:pt x="27003" y="42915"/>
                      <a:pt x="166733" y="74270"/>
                      <a:pt x="35147" y="66968"/>
                    </a:cubicBezTo>
                    <a:cubicBezTo>
                      <a:pt x="-24860" y="63532"/>
                      <a:pt x="13287" y="72552"/>
                      <a:pt x="0" y="54512"/>
                    </a:cubicBezTo>
                    <a:cubicBezTo>
                      <a:pt x="73722" y="54512"/>
                      <a:pt x="5572" y="50217"/>
                      <a:pt x="36004" y="78566"/>
                    </a:cubicBezTo>
                    <a:cubicBezTo>
                      <a:pt x="73722" y="81143"/>
                      <a:pt x="62150" y="77707"/>
                      <a:pt x="87010" y="90593"/>
                    </a:cubicBezTo>
                    <a:lnTo>
                      <a:pt x="73294" y="174351"/>
                    </a:lnTo>
                    <a:cubicBezTo>
                      <a:pt x="182163" y="288177"/>
                      <a:pt x="133301" y="209573"/>
                      <a:pt x="272602" y="274002"/>
                    </a:cubicBezTo>
                    <a:cubicBezTo>
                      <a:pt x="338609" y="304499"/>
                      <a:pt x="380614" y="334566"/>
                      <a:pt x="444478" y="324257"/>
                    </a:cubicBezTo>
                    <a:cubicBezTo>
                      <a:pt x="488197" y="316955"/>
                      <a:pt x="461623" y="312660"/>
                      <a:pt x="495484" y="302781"/>
                    </a:cubicBezTo>
                    <a:cubicBezTo>
                      <a:pt x="519058" y="256391"/>
                      <a:pt x="467195" y="289036"/>
                      <a:pt x="526773" y="259398"/>
                    </a:cubicBezTo>
                    <a:cubicBezTo>
                      <a:pt x="503627" y="192391"/>
                      <a:pt x="508771" y="251237"/>
                      <a:pt x="524630" y="200123"/>
                    </a:cubicBezTo>
                    <a:cubicBezTo>
                      <a:pt x="484339" y="197546"/>
                      <a:pt x="483054" y="200982"/>
                      <a:pt x="446192" y="185519"/>
                    </a:cubicBezTo>
                    <a:cubicBezTo>
                      <a:pt x="333466" y="137411"/>
                      <a:pt x="465909" y="83291"/>
                      <a:pt x="383614" y="42485"/>
                    </a:cubicBezTo>
                    <a:cubicBezTo>
                      <a:pt x="236598" y="-30535"/>
                      <a:pt x="332608" y="15425"/>
                      <a:pt x="218167" y="3398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g26171b50929_0_747"/>
              <p:cNvSpPr/>
              <p:nvPr/>
            </p:nvSpPr>
            <p:spPr>
              <a:xfrm>
                <a:off x="4577527" y="3575822"/>
                <a:ext cx="616118" cy="547733"/>
              </a:xfrm>
              <a:custGeom>
                <a:avLst/>
                <a:gdLst/>
                <a:ahLst/>
                <a:cxnLst/>
                <a:rect l="l" t="t" r="r" b="b"/>
                <a:pathLst>
                  <a:path w="444049" h="379054" extrusionOk="0">
                    <a:moveTo>
                      <a:pt x="4286" y="337611"/>
                    </a:moveTo>
                    <a:cubicBezTo>
                      <a:pt x="87438" y="390873"/>
                      <a:pt x="50577" y="383571"/>
                      <a:pt x="155589" y="366390"/>
                    </a:cubicBezTo>
                    <a:cubicBezTo>
                      <a:pt x="176591" y="324725"/>
                      <a:pt x="141016" y="317853"/>
                      <a:pt x="201880" y="313128"/>
                    </a:cubicBezTo>
                    <a:cubicBezTo>
                      <a:pt x="300033" y="305826"/>
                      <a:pt x="210023" y="370685"/>
                      <a:pt x="431619" y="285638"/>
                    </a:cubicBezTo>
                    <a:lnTo>
                      <a:pt x="444049" y="207463"/>
                    </a:lnTo>
                    <a:cubicBezTo>
                      <a:pt x="402045" y="179114"/>
                      <a:pt x="379756" y="40805"/>
                      <a:pt x="383185" y="0"/>
                    </a:cubicBezTo>
                    <a:cubicBezTo>
                      <a:pt x="324036" y="30497"/>
                      <a:pt x="342038" y="20617"/>
                      <a:pt x="284603" y="39946"/>
                    </a:cubicBezTo>
                    <a:cubicBezTo>
                      <a:pt x="282460" y="80322"/>
                      <a:pt x="271744" y="110389"/>
                      <a:pt x="257600" y="138738"/>
                    </a:cubicBezTo>
                    <a:cubicBezTo>
                      <a:pt x="282889" y="161933"/>
                      <a:pt x="276888" y="165369"/>
                      <a:pt x="270030" y="195866"/>
                    </a:cubicBezTo>
                    <a:cubicBezTo>
                      <a:pt x="227597" y="194577"/>
                      <a:pt x="186878" y="188134"/>
                      <a:pt x="153017" y="196725"/>
                    </a:cubicBezTo>
                    <a:cubicBezTo>
                      <a:pt x="38147" y="226792"/>
                      <a:pt x="63864" y="202738"/>
                      <a:pt x="14573" y="265879"/>
                    </a:cubicBezTo>
                    <a:cubicBezTo>
                      <a:pt x="12859" y="268027"/>
                      <a:pt x="8572" y="276618"/>
                      <a:pt x="7715" y="274470"/>
                    </a:cubicBezTo>
                    <a:cubicBezTo>
                      <a:pt x="6429" y="272322"/>
                      <a:pt x="2572" y="280483"/>
                      <a:pt x="0" y="283490"/>
                    </a:cubicBezTo>
                    <a:cubicBezTo>
                      <a:pt x="19716" y="334175"/>
                      <a:pt x="21431" y="288645"/>
                      <a:pt x="3858" y="33847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g26171b50929_0_747"/>
              <p:cNvSpPr/>
              <p:nvPr/>
            </p:nvSpPr>
            <p:spPr>
              <a:xfrm>
                <a:off x="2459989" y="2751257"/>
                <a:ext cx="652902" cy="420892"/>
              </a:xfrm>
              <a:custGeom>
                <a:avLst/>
                <a:gdLst/>
                <a:ahLst/>
                <a:cxnLst/>
                <a:rect l="l" t="t" r="r" b="b"/>
                <a:pathLst>
                  <a:path w="470560" h="291275" extrusionOk="0">
                    <a:moveTo>
                      <a:pt x="0" y="160799"/>
                    </a:moveTo>
                    <a:lnTo>
                      <a:pt x="18859" y="160799"/>
                    </a:lnTo>
                    <a:cubicBezTo>
                      <a:pt x="10287" y="104531"/>
                      <a:pt x="3000" y="79618"/>
                      <a:pt x="25289" y="34517"/>
                    </a:cubicBezTo>
                    <a:cubicBezTo>
                      <a:pt x="77580" y="65443"/>
                      <a:pt x="40719" y="49551"/>
                      <a:pt x="73722" y="107537"/>
                    </a:cubicBezTo>
                    <a:cubicBezTo>
                      <a:pt x="205737" y="116987"/>
                      <a:pt x="184306" y="215779"/>
                      <a:pt x="183878" y="242410"/>
                    </a:cubicBezTo>
                    <a:cubicBezTo>
                      <a:pt x="183020" y="297390"/>
                      <a:pt x="193736" y="304262"/>
                      <a:pt x="249028" y="271618"/>
                    </a:cubicBezTo>
                    <a:cubicBezTo>
                      <a:pt x="285889" y="249712"/>
                      <a:pt x="294033" y="287081"/>
                      <a:pt x="325322" y="279779"/>
                    </a:cubicBezTo>
                    <a:lnTo>
                      <a:pt x="385757" y="239403"/>
                    </a:lnTo>
                    <a:cubicBezTo>
                      <a:pt x="390901" y="239403"/>
                      <a:pt x="417904" y="244128"/>
                      <a:pt x="421761" y="243699"/>
                    </a:cubicBezTo>
                    <a:cubicBezTo>
                      <a:pt x="479625" y="238544"/>
                      <a:pt x="432048" y="249712"/>
                      <a:pt x="459051" y="228665"/>
                    </a:cubicBezTo>
                    <a:cubicBezTo>
                      <a:pt x="429048" y="159081"/>
                      <a:pt x="508342" y="278920"/>
                      <a:pt x="445764" y="202464"/>
                    </a:cubicBezTo>
                    <a:cubicBezTo>
                      <a:pt x="444478" y="200745"/>
                      <a:pt x="439763" y="197309"/>
                      <a:pt x="437191" y="194732"/>
                    </a:cubicBezTo>
                    <a:cubicBezTo>
                      <a:pt x="423047" y="167672"/>
                      <a:pt x="410617" y="160370"/>
                      <a:pt x="403330" y="119135"/>
                    </a:cubicBezTo>
                    <a:lnTo>
                      <a:pt x="431619" y="85631"/>
                    </a:lnTo>
                    <a:lnTo>
                      <a:pt x="431191" y="58571"/>
                    </a:lnTo>
                    <a:lnTo>
                      <a:pt x="401187" y="35806"/>
                    </a:lnTo>
                    <a:lnTo>
                      <a:pt x="401616" y="155"/>
                    </a:lnTo>
                    <a:cubicBezTo>
                      <a:pt x="341181" y="-1563"/>
                      <a:pt x="363898" y="11323"/>
                      <a:pt x="313749" y="24208"/>
                    </a:cubicBezTo>
                    <a:cubicBezTo>
                      <a:pt x="159018" y="64155"/>
                      <a:pt x="66007" y="7886"/>
                      <a:pt x="9430" y="19484"/>
                    </a:cubicBezTo>
                    <a:lnTo>
                      <a:pt x="429" y="160799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g26171b50929_0_747"/>
              <p:cNvSpPr/>
              <p:nvPr/>
            </p:nvSpPr>
            <p:spPr>
              <a:xfrm>
                <a:off x="3247934" y="2866979"/>
                <a:ext cx="915256" cy="439023"/>
              </a:xfrm>
              <a:custGeom>
                <a:avLst/>
                <a:gdLst/>
                <a:ahLst/>
                <a:cxnLst/>
                <a:rect l="l" t="t" r="r" b="b"/>
                <a:pathLst>
                  <a:path w="659644" h="303822" extrusionOk="0">
                    <a:moveTo>
                      <a:pt x="473624" y="42953"/>
                    </a:moveTo>
                    <a:lnTo>
                      <a:pt x="464194" y="69154"/>
                    </a:lnTo>
                    <a:lnTo>
                      <a:pt x="439763" y="73020"/>
                    </a:lnTo>
                    <a:lnTo>
                      <a:pt x="438049" y="90201"/>
                    </a:lnTo>
                    <a:cubicBezTo>
                      <a:pt x="354039" y="95356"/>
                      <a:pt x="300462" y="65289"/>
                      <a:pt x="233169" y="59275"/>
                    </a:cubicBezTo>
                    <a:lnTo>
                      <a:pt x="0" y="93638"/>
                    </a:lnTo>
                    <a:lnTo>
                      <a:pt x="0" y="93638"/>
                    </a:lnTo>
                    <a:cubicBezTo>
                      <a:pt x="30003" y="99222"/>
                      <a:pt x="138444" y="102658"/>
                      <a:pt x="171876" y="93638"/>
                    </a:cubicBezTo>
                    <a:cubicBezTo>
                      <a:pt x="266172" y="65718"/>
                      <a:pt x="220310" y="97503"/>
                      <a:pt x="272602" y="128859"/>
                    </a:cubicBezTo>
                    <a:cubicBezTo>
                      <a:pt x="306891" y="150765"/>
                      <a:pt x="319750" y="132295"/>
                      <a:pt x="359183" y="173101"/>
                    </a:cubicBezTo>
                    <a:cubicBezTo>
                      <a:pt x="367755" y="181691"/>
                      <a:pt x="367326" y="188564"/>
                      <a:pt x="370755" y="193718"/>
                    </a:cubicBezTo>
                    <a:cubicBezTo>
                      <a:pt x="382328" y="211759"/>
                      <a:pt x="381900" y="218202"/>
                      <a:pt x="409331" y="246121"/>
                    </a:cubicBezTo>
                    <a:cubicBezTo>
                      <a:pt x="464623" y="302390"/>
                      <a:pt x="419189" y="272752"/>
                      <a:pt x="479625" y="302390"/>
                    </a:cubicBezTo>
                    <a:cubicBezTo>
                      <a:pt x="457765" y="296806"/>
                      <a:pt x="442335" y="315705"/>
                      <a:pt x="499770" y="289504"/>
                    </a:cubicBezTo>
                    <a:cubicBezTo>
                      <a:pt x="518629" y="274900"/>
                      <a:pt x="508342" y="256430"/>
                      <a:pt x="565777" y="239249"/>
                    </a:cubicBezTo>
                    <a:cubicBezTo>
                      <a:pt x="592351" y="230658"/>
                      <a:pt x="597066" y="237960"/>
                      <a:pt x="606067" y="232806"/>
                    </a:cubicBezTo>
                    <a:cubicBezTo>
                      <a:pt x="629641" y="219490"/>
                      <a:pt x="623641" y="200161"/>
                      <a:pt x="659645" y="188134"/>
                    </a:cubicBezTo>
                    <a:cubicBezTo>
                      <a:pt x="648072" y="138309"/>
                      <a:pt x="670789" y="168806"/>
                      <a:pt x="633499" y="140456"/>
                    </a:cubicBezTo>
                    <a:cubicBezTo>
                      <a:pt x="617640" y="128430"/>
                      <a:pt x="625355" y="150336"/>
                      <a:pt x="596638" y="118121"/>
                    </a:cubicBezTo>
                    <a:cubicBezTo>
                      <a:pt x="577350" y="96644"/>
                      <a:pt x="573921" y="58846"/>
                      <a:pt x="569206" y="24054"/>
                    </a:cubicBezTo>
                    <a:lnTo>
                      <a:pt x="546489" y="0"/>
                    </a:lnTo>
                    <a:cubicBezTo>
                      <a:pt x="511342" y="14175"/>
                      <a:pt x="507913" y="23195"/>
                      <a:pt x="473624" y="42953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Google Shape;1084;g26171b50929_0_747"/>
              <p:cNvSpPr/>
              <p:nvPr/>
            </p:nvSpPr>
            <p:spPr>
              <a:xfrm>
                <a:off x="2987685" y="4818847"/>
                <a:ext cx="521463" cy="716255"/>
              </a:xfrm>
              <a:custGeom>
                <a:avLst/>
                <a:gdLst/>
                <a:ahLst/>
                <a:cxnLst/>
                <a:rect l="l" t="t" r="r" b="b"/>
                <a:pathLst>
                  <a:path w="375829" h="495678" extrusionOk="0">
                    <a:moveTo>
                      <a:pt x="20505" y="63141"/>
                    </a:moveTo>
                    <a:cubicBezTo>
                      <a:pt x="-1783" y="109530"/>
                      <a:pt x="-14213" y="224215"/>
                      <a:pt x="27791" y="257718"/>
                    </a:cubicBezTo>
                    <a:lnTo>
                      <a:pt x="185523" y="283061"/>
                    </a:lnTo>
                    <a:cubicBezTo>
                      <a:pt x="203954" y="321289"/>
                      <a:pt x="210383" y="376698"/>
                      <a:pt x="224956" y="408054"/>
                    </a:cubicBezTo>
                    <a:lnTo>
                      <a:pt x="278533" y="411061"/>
                    </a:lnTo>
                    <a:cubicBezTo>
                      <a:pt x="284534" y="451866"/>
                      <a:pt x="279819" y="469047"/>
                      <a:pt x="267389" y="495678"/>
                    </a:cubicBezTo>
                    <a:lnTo>
                      <a:pt x="365543" y="482363"/>
                    </a:lnTo>
                    <a:cubicBezTo>
                      <a:pt x="364257" y="465611"/>
                      <a:pt x="362543" y="460457"/>
                      <a:pt x="365543" y="444135"/>
                    </a:cubicBezTo>
                    <a:cubicBezTo>
                      <a:pt x="370258" y="418792"/>
                      <a:pt x="373687" y="421369"/>
                      <a:pt x="375830" y="417933"/>
                    </a:cubicBezTo>
                    <a:lnTo>
                      <a:pt x="372401" y="394739"/>
                    </a:lnTo>
                    <a:lnTo>
                      <a:pt x="356542" y="366390"/>
                    </a:lnTo>
                    <a:lnTo>
                      <a:pt x="315395" y="366390"/>
                    </a:lnTo>
                    <a:lnTo>
                      <a:pt x="323110" y="297235"/>
                    </a:lnTo>
                    <a:lnTo>
                      <a:pt x="329968" y="253423"/>
                    </a:lnTo>
                    <a:cubicBezTo>
                      <a:pt x="294392" y="249557"/>
                      <a:pt x="239529" y="266309"/>
                      <a:pt x="239529" y="238819"/>
                    </a:cubicBezTo>
                    <a:cubicBezTo>
                      <a:pt x="222813" y="184269"/>
                      <a:pt x="240386" y="135732"/>
                      <a:pt x="181237" y="120698"/>
                    </a:cubicBezTo>
                    <a:cubicBezTo>
                      <a:pt x="140518" y="110389"/>
                      <a:pt x="93799" y="120269"/>
                      <a:pt x="28220" y="98362"/>
                    </a:cubicBezTo>
                    <a:cubicBezTo>
                      <a:pt x="34221" y="64859"/>
                      <a:pt x="53937" y="21477"/>
                      <a:pt x="25220" y="0"/>
                    </a:cubicBezTo>
                    <a:cubicBezTo>
                      <a:pt x="31220" y="37369"/>
                      <a:pt x="39364" y="39517"/>
                      <a:pt x="20076" y="62711"/>
                    </a:cubicBez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085;g26171b50929_0_747"/>
              <p:cNvSpPr/>
              <p:nvPr/>
            </p:nvSpPr>
            <p:spPr>
              <a:xfrm>
                <a:off x="5152117" y="3578924"/>
                <a:ext cx="448409" cy="384195"/>
              </a:xfrm>
              <a:custGeom>
                <a:avLst/>
                <a:gdLst/>
                <a:ahLst/>
                <a:cxnLst/>
                <a:rect l="l" t="t" r="r" b="b"/>
                <a:pathLst>
                  <a:path w="323178" h="265879" extrusionOk="0">
                    <a:moveTo>
                      <a:pt x="323179" y="143893"/>
                    </a:moveTo>
                    <a:cubicBezTo>
                      <a:pt x="291032" y="97074"/>
                      <a:pt x="137587" y="6872"/>
                      <a:pt x="56149" y="0"/>
                    </a:cubicBezTo>
                    <a:cubicBezTo>
                      <a:pt x="48005" y="3866"/>
                      <a:pt x="48863" y="5584"/>
                      <a:pt x="29146" y="10309"/>
                    </a:cubicBezTo>
                    <a:cubicBezTo>
                      <a:pt x="28717" y="10309"/>
                      <a:pt x="6001" y="13745"/>
                      <a:pt x="0" y="15463"/>
                    </a:cubicBezTo>
                    <a:cubicBezTo>
                      <a:pt x="8144" y="176537"/>
                      <a:pt x="41147" y="138309"/>
                      <a:pt x="72008" y="246121"/>
                    </a:cubicBezTo>
                    <a:cubicBezTo>
                      <a:pt x="94296" y="246551"/>
                      <a:pt x="122156" y="245262"/>
                      <a:pt x="140587" y="252993"/>
                    </a:cubicBezTo>
                    <a:lnTo>
                      <a:pt x="188592" y="265879"/>
                    </a:lnTo>
                    <a:cubicBezTo>
                      <a:pt x="191164" y="249557"/>
                      <a:pt x="186449" y="259007"/>
                      <a:pt x="192879" y="233665"/>
                    </a:cubicBezTo>
                    <a:cubicBezTo>
                      <a:pt x="215167" y="145611"/>
                      <a:pt x="251599" y="222067"/>
                      <a:pt x="281174" y="124564"/>
                    </a:cubicBezTo>
                    <a:lnTo>
                      <a:pt x="323179" y="14389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g26171b50929_0_747"/>
              <p:cNvSpPr/>
              <p:nvPr/>
            </p:nvSpPr>
            <p:spPr>
              <a:xfrm>
                <a:off x="3509241" y="5422992"/>
                <a:ext cx="628012" cy="332679"/>
              </a:xfrm>
              <a:custGeom>
                <a:avLst/>
                <a:gdLst/>
                <a:ahLst/>
                <a:cxnLst/>
                <a:rect l="l" t="t" r="r" b="b"/>
                <a:pathLst>
                  <a:path w="452621" h="230228" extrusionOk="0">
                    <a:moveTo>
                      <a:pt x="351896" y="229799"/>
                    </a:moveTo>
                    <a:cubicBezTo>
                      <a:pt x="431191" y="195007"/>
                      <a:pt x="407188" y="202309"/>
                      <a:pt x="452622" y="134014"/>
                    </a:cubicBezTo>
                    <a:cubicBezTo>
                      <a:pt x="438906" y="65289"/>
                      <a:pt x="424333" y="117691"/>
                      <a:pt x="446192" y="31785"/>
                    </a:cubicBezTo>
                    <a:cubicBezTo>
                      <a:pt x="210881" y="-3436"/>
                      <a:pt x="226739" y="45101"/>
                      <a:pt x="192879" y="46819"/>
                    </a:cubicBezTo>
                    <a:lnTo>
                      <a:pt x="0" y="0"/>
                    </a:lnTo>
                    <a:lnTo>
                      <a:pt x="4286" y="40805"/>
                    </a:lnTo>
                    <a:cubicBezTo>
                      <a:pt x="56149" y="35651"/>
                      <a:pt x="143159" y="69154"/>
                      <a:pt x="189878" y="89772"/>
                    </a:cubicBezTo>
                    <a:cubicBezTo>
                      <a:pt x="246027" y="114685"/>
                      <a:pt x="228454" y="149477"/>
                      <a:pt x="291461" y="164940"/>
                    </a:cubicBezTo>
                    <a:cubicBezTo>
                      <a:pt x="305605" y="168376"/>
                      <a:pt x="327465" y="170953"/>
                      <a:pt x="342467" y="173101"/>
                    </a:cubicBezTo>
                    <a:cubicBezTo>
                      <a:pt x="346753" y="215195"/>
                      <a:pt x="358754" y="180832"/>
                      <a:pt x="324036" y="218631"/>
                    </a:cubicBezTo>
                    <a:cubicBezTo>
                      <a:pt x="339038" y="237101"/>
                      <a:pt x="320607" y="224644"/>
                      <a:pt x="351468" y="230228"/>
                    </a:cubicBezTo>
                    <a:close/>
                  </a:path>
                </a:pathLst>
              </a:custGeom>
              <a:solidFill>
                <a:srgbClr val="3A74B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g26171b50929_0_747"/>
              <p:cNvSpPr/>
              <p:nvPr/>
            </p:nvSpPr>
            <p:spPr>
              <a:xfrm>
                <a:off x="5168773" y="3956048"/>
                <a:ext cx="720787" cy="212817"/>
              </a:xfrm>
              <a:custGeom>
                <a:avLst/>
                <a:gdLst/>
                <a:ahLst/>
                <a:cxnLst/>
                <a:rect l="l" t="t" r="r" b="b"/>
                <a:pathLst>
                  <a:path w="519486" h="147278" extrusionOk="0">
                    <a:moveTo>
                      <a:pt x="427762" y="129718"/>
                    </a:moveTo>
                    <a:cubicBezTo>
                      <a:pt x="452622" y="107812"/>
                      <a:pt x="478339" y="146470"/>
                      <a:pt x="499341" y="142604"/>
                    </a:cubicBezTo>
                    <a:cubicBezTo>
                      <a:pt x="507913" y="140886"/>
                      <a:pt x="513057" y="126712"/>
                      <a:pt x="519486" y="112537"/>
                    </a:cubicBezTo>
                    <a:lnTo>
                      <a:pt x="515200" y="78175"/>
                    </a:lnTo>
                    <a:cubicBezTo>
                      <a:pt x="514771" y="72161"/>
                      <a:pt x="510914" y="71302"/>
                      <a:pt x="509199" y="69584"/>
                    </a:cubicBezTo>
                    <a:lnTo>
                      <a:pt x="324893" y="87624"/>
                    </a:lnTo>
                    <a:cubicBezTo>
                      <a:pt x="293175" y="56698"/>
                      <a:pt x="308177" y="87624"/>
                      <a:pt x="305177" y="43383"/>
                    </a:cubicBezTo>
                    <a:cubicBezTo>
                      <a:pt x="276459" y="45530"/>
                      <a:pt x="255457" y="48537"/>
                      <a:pt x="228454" y="46819"/>
                    </a:cubicBezTo>
                    <a:cubicBezTo>
                      <a:pt x="81438" y="36081"/>
                      <a:pt x="160732" y="16322"/>
                      <a:pt x="53149" y="0"/>
                    </a:cubicBezTo>
                    <a:lnTo>
                      <a:pt x="33432" y="25772"/>
                    </a:lnTo>
                    <a:cubicBezTo>
                      <a:pt x="10715" y="55839"/>
                      <a:pt x="13287" y="45101"/>
                      <a:pt x="0" y="76456"/>
                    </a:cubicBezTo>
                    <a:lnTo>
                      <a:pt x="62150" y="95785"/>
                    </a:lnTo>
                    <a:cubicBezTo>
                      <a:pt x="144873" y="30067"/>
                      <a:pt x="163732" y="99222"/>
                      <a:pt x="245170" y="103946"/>
                    </a:cubicBezTo>
                    <a:lnTo>
                      <a:pt x="259314" y="124134"/>
                    </a:lnTo>
                    <a:cubicBezTo>
                      <a:pt x="292747" y="166228"/>
                      <a:pt x="274316" y="135732"/>
                      <a:pt x="315464" y="140886"/>
                    </a:cubicBezTo>
                    <a:cubicBezTo>
                      <a:pt x="363469" y="163222"/>
                      <a:pt x="385757" y="118550"/>
                      <a:pt x="394329" y="134873"/>
                    </a:cubicBezTo>
                    <a:lnTo>
                      <a:pt x="427762" y="129718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Google Shape;1088;g26171b50929_0_747"/>
              <p:cNvSpPr/>
              <p:nvPr/>
            </p:nvSpPr>
            <p:spPr>
              <a:xfrm>
                <a:off x="3504483" y="5098287"/>
                <a:ext cx="730302" cy="391946"/>
              </a:xfrm>
              <a:custGeom>
                <a:avLst/>
                <a:gdLst/>
                <a:ahLst/>
                <a:cxnLst/>
                <a:rect l="l" t="t" r="r" b="b"/>
                <a:pathLst>
                  <a:path w="526344" h="271243" extrusionOk="0">
                    <a:moveTo>
                      <a:pt x="0" y="201230"/>
                    </a:moveTo>
                    <a:lnTo>
                      <a:pt x="3429" y="224425"/>
                    </a:lnTo>
                    <a:lnTo>
                      <a:pt x="196307" y="271244"/>
                    </a:lnTo>
                    <a:cubicBezTo>
                      <a:pt x="230168" y="269526"/>
                      <a:pt x="214309" y="220559"/>
                      <a:pt x="449621" y="256210"/>
                    </a:cubicBezTo>
                    <a:cubicBezTo>
                      <a:pt x="469338" y="211539"/>
                      <a:pt x="466766" y="215834"/>
                      <a:pt x="523344" y="205096"/>
                    </a:cubicBezTo>
                    <a:lnTo>
                      <a:pt x="526344" y="183190"/>
                    </a:lnTo>
                    <a:lnTo>
                      <a:pt x="491197" y="192210"/>
                    </a:lnTo>
                    <a:cubicBezTo>
                      <a:pt x="444478" y="147539"/>
                      <a:pt x="473624" y="149686"/>
                      <a:pt x="404188" y="150975"/>
                    </a:cubicBezTo>
                    <a:cubicBezTo>
                      <a:pt x="393044" y="46599"/>
                      <a:pt x="372041" y="47888"/>
                      <a:pt x="351896" y="15673"/>
                    </a:cubicBezTo>
                    <a:cubicBezTo>
                      <a:pt x="349753" y="15673"/>
                      <a:pt x="317178" y="13525"/>
                      <a:pt x="316749" y="13525"/>
                    </a:cubicBezTo>
                    <a:cubicBezTo>
                      <a:pt x="274745" y="8371"/>
                      <a:pt x="246456" y="-4945"/>
                      <a:pt x="233597" y="1928"/>
                    </a:cubicBezTo>
                    <a:cubicBezTo>
                      <a:pt x="259314" y="28559"/>
                      <a:pt x="302605" y="35861"/>
                      <a:pt x="350610" y="45740"/>
                    </a:cubicBezTo>
                    <a:cubicBezTo>
                      <a:pt x="409331" y="258787"/>
                      <a:pt x="455193" y="128210"/>
                      <a:pt x="444478" y="220559"/>
                    </a:cubicBezTo>
                    <a:cubicBezTo>
                      <a:pt x="371613" y="248049"/>
                      <a:pt x="352753" y="217552"/>
                      <a:pt x="297462" y="214546"/>
                    </a:cubicBezTo>
                    <a:cubicBezTo>
                      <a:pt x="253314" y="211968"/>
                      <a:pt x="215167" y="226143"/>
                      <a:pt x="202737" y="232156"/>
                    </a:cubicBezTo>
                    <a:lnTo>
                      <a:pt x="0" y="201230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g26171b50929_0_747"/>
              <p:cNvSpPr/>
              <p:nvPr/>
            </p:nvSpPr>
            <p:spPr>
              <a:xfrm>
                <a:off x="4680429" y="5096729"/>
                <a:ext cx="415701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299604" h="121557" extrusionOk="0">
                    <a:moveTo>
                      <a:pt x="39004" y="108671"/>
                    </a:moveTo>
                    <a:lnTo>
                      <a:pt x="189021" y="121557"/>
                    </a:lnTo>
                    <a:cubicBezTo>
                      <a:pt x="198022" y="120269"/>
                      <a:pt x="201880" y="100940"/>
                      <a:pt x="231026" y="91060"/>
                    </a:cubicBezTo>
                    <a:cubicBezTo>
                      <a:pt x="297033" y="68295"/>
                      <a:pt x="286317" y="103087"/>
                      <a:pt x="299605" y="41235"/>
                    </a:cubicBezTo>
                    <a:lnTo>
                      <a:pt x="195450" y="0"/>
                    </a:lnTo>
                    <a:cubicBezTo>
                      <a:pt x="190735" y="25342"/>
                      <a:pt x="201880" y="-1289"/>
                      <a:pt x="183020" y="40805"/>
                    </a:cubicBezTo>
                    <a:cubicBezTo>
                      <a:pt x="119585" y="63141"/>
                      <a:pt x="72437" y="50685"/>
                      <a:pt x="0" y="50685"/>
                    </a:cubicBezTo>
                    <a:cubicBezTo>
                      <a:pt x="17145" y="93638"/>
                      <a:pt x="15859" y="87195"/>
                      <a:pt x="39004" y="109101"/>
                    </a:cubicBezTo>
                    <a:close/>
                  </a:path>
                </a:pathLst>
              </a:custGeom>
              <a:solidFill>
                <a:srgbClr val="1D4D7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g26171b50929_0_747"/>
              <p:cNvSpPr/>
              <p:nvPr/>
            </p:nvSpPr>
            <p:spPr>
              <a:xfrm>
                <a:off x="5002819" y="4844683"/>
                <a:ext cx="268213" cy="280759"/>
              </a:xfrm>
              <a:custGeom>
                <a:avLst/>
                <a:gdLst/>
                <a:ahLst/>
                <a:cxnLst/>
                <a:rect l="l" t="t" r="r" b="b"/>
                <a:pathLst>
                  <a:path w="193307" h="194297" extrusionOk="0">
                    <a:moveTo>
                      <a:pt x="68579" y="194298"/>
                    </a:moveTo>
                    <a:cubicBezTo>
                      <a:pt x="110155" y="176687"/>
                      <a:pt x="148302" y="143613"/>
                      <a:pt x="172305" y="110110"/>
                    </a:cubicBezTo>
                    <a:lnTo>
                      <a:pt x="193307" y="18620"/>
                    </a:lnTo>
                    <a:cubicBezTo>
                      <a:pt x="140587" y="9170"/>
                      <a:pt x="154303" y="-3716"/>
                      <a:pt x="106298" y="1009"/>
                    </a:cubicBezTo>
                    <a:cubicBezTo>
                      <a:pt x="60007" y="24204"/>
                      <a:pt x="114013" y="40526"/>
                      <a:pt x="84009" y="93787"/>
                    </a:cubicBezTo>
                    <a:cubicBezTo>
                      <a:pt x="65579" y="126432"/>
                      <a:pt x="29146" y="125573"/>
                      <a:pt x="0" y="149197"/>
                    </a:cubicBezTo>
                    <a:cubicBezTo>
                      <a:pt x="27432" y="184848"/>
                      <a:pt x="28289" y="183130"/>
                      <a:pt x="68579" y="193868"/>
                    </a:cubicBezTo>
                    <a:close/>
                  </a:path>
                </a:pathLst>
              </a:custGeom>
              <a:solidFill>
                <a:srgbClr val="1D4D7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1" name="Google Shape;1091;g26171b50929_0_747"/>
              <p:cNvSpPr/>
              <p:nvPr/>
            </p:nvSpPr>
            <p:spPr>
              <a:xfrm>
                <a:off x="5457258" y="3903325"/>
                <a:ext cx="429974" cy="148961"/>
              </a:xfrm>
              <a:custGeom>
                <a:avLst/>
                <a:gdLst/>
                <a:ahLst/>
                <a:cxnLst/>
                <a:rect l="l" t="t" r="r" b="b"/>
                <a:pathLst>
                  <a:path w="309891" h="103087" extrusionOk="0">
                    <a:moveTo>
                      <a:pt x="309892" y="57987"/>
                    </a:moveTo>
                    <a:cubicBezTo>
                      <a:pt x="306891" y="57128"/>
                      <a:pt x="303034" y="52403"/>
                      <a:pt x="301319" y="54980"/>
                    </a:cubicBezTo>
                    <a:cubicBezTo>
                      <a:pt x="300033" y="57557"/>
                      <a:pt x="294461" y="52832"/>
                      <a:pt x="292747" y="52403"/>
                    </a:cubicBezTo>
                    <a:cubicBezTo>
                      <a:pt x="283746" y="49826"/>
                      <a:pt x="276459" y="48107"/>
                      <a:pt x="264458" y="45101"/>
                    </a:cubicBezTo>
                    <a:cubicBezTo>
                      <a:pt x="136301" y="13745"/>
                      <a:pt x="222882" y="49826"/>
                      <a:pt x="160304" y="49396"/>
                    </a:cubicBezTo>
                    <a:cubicBezTo>
                      <a:pt x="141444" y="49396"/>
                      <a:pt x="141444" y="39946"/>
                      <a:pt x="108869" y="39946"/>
                    </a:cubicBezTo>
                    <a:lnTo>
                      <a:pt x="89153" y="6013"/>
                    </a:lnTo>
                    <a:cubicBezTo>
                      <a:pt x="88296" y="4725"/>
                      <a:pt x="86152" y="1718"/>
                      <a:pt x="84867" y="0"/>
                    </a:cubicBezTo>
                    <a:lnTo>
                      <a:pt x="0" y="6872"/>
                    </a:lnTo>
                    <a:lnTo>
                      <a:pt x="8144" y="60134"/>
                    </a:lnTo>
                    <a:cubicBezTo>
                      <a:pt x="72437" y="81181"/>
                      <a:pt x="68150" y="47248"/>
                      <a:pt x="131586" y="62711"/>
                    </a:cubicBezTo>
                    <a:cubicBezTo>
                      <a:pt x="134586" y="103946"/>
                      <a:pt x="126443" y="73020"/>
                      <a:pt x="132872" y="103087"/>
                    </a:cubicBezTo>
                    <a:lnTo>
                      <a:pt x="300462" y="85047"/>
                    </a:lnTo>
                    <a:lnTo>
                      <a:pt x="309892" y="5755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g26171b50929_0_747"/>
              <p:cNvSpPr/>
              <p:nvPr/>
            </p:nvSpPr>
            <p:spPr>
              <a:xfrm>
                <a:off x="5503653" y="3802841"/>
                <a:ext cx="359203" cy="144616"/>
              </a:xfrm>
              <a:custGeom>
                <a:avLst/>
                <a:gdLst/>
                <a:ahLst/>
                <a:cxnLst/>
                <a:rect l="l" t="t" r="r" b="b"/>
                <a:pathLst>
                  <a:path w="258885" h="100080" extrusionOk="0">
                    <a:moveTo>
                      <a:pt x="258886" y="54550"/>
                    </a:moveTo>
                    <a:cubicBezTo>
                      <a:pt x="226311" y="20617"/>
                      <a:pt x="144016" y="2148"/>
                      <a:pt x="94725" y="1718"/>
                    </a:cubicBezTo>
                    <a:lnTo>
                      <a:pt x="51006" y="0"/>
                    </a:lnTo>
                    <a:cubicBezTo>
                      <a:pt x="40290" y="14175"/>
                      <a:pt x="36861" y="18899"/>
                      <a:pt x="26574" y="29638"/>
                    </a:cubicBezTo>
                    <a:cubicBezTo>
                      <a:pt x="-429" y="57557"/>
                      <a:pt x="21431" y="42953"/>
                      <a:pt x="0" y="48107"/>
                    </a:cubicBezTo>
                    <a:lnTo>
                      <a:pt x="86152" y="40805"/>
                    </a:lnTo>
                    <a:lnTo>
                      <a:pt x="108012" y="83329"/>
                    </a:lnTo>
                    <a:cubicBezTo>
                      <a:pt x="108869" y="85047"/>
                      <a:pt x="109298" y="89342"/>
                      <a:pt x="110584" y="91920"/>
                    </a:cubicBezTo>
                    <a:cubicBezTo>
                      <a:pt x="164590" y="54121"/>
                      <a:pt x="129443" y="71732"/>
                      <a:pt x="256314" y="100081"/>
                    </a:cubicBezTo>
                    <a:lnTo>
                      <a:pt x="258029" y="5412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g26171b50929_0_747"/>
              <p:cNvSpPr/>
              <p:nvPr/>
            </p:nvSpPr>
            <p:spPr>
              <a:xfrm>
                <a:off x="3492652" y="5421131"/>
                <a:ext cx="504247" cy="382333"/>
              </a:xfrm>
              <a:custGeom>
                <a:avLst/>
                <a:gdLst/>
                <a:ahLst/>
                <a:cxnLst/>
                <a:rect l="l" t="t" r="r" b="b"/>
                <a:pathLst>
                  <a:path w="363421" h="264590" extrusionOk="0">
                    <a:moveTo>
                      <a:pt x="1667" y="65289"/>
                    </a:moveTo>
                    <a:cubicBezTo>
                      <a:pt x="101107" y="64859"/>
                      <a:pt x="193260" y="100940"/>
                      <a:pt x="257553" y="169235"/>
                    </a:cubicBezTo>
                    <a:cubicBezTo>
                      <a:pt x="285413" y="198873"/>
                      <a:pt x="280270" y="184269"/>
                      <a:pt x="320988" y="195007"/>
                    </a:cubicBezTo>
                    <a:lnTo>
                      <a:pt x="289699" y="229799"/>
                    </a:lnTo>
                    <a:cubicBezTo>
                      <a:pt x="291414" y="231517"/>
                      <a:pt x="296128" y="231087"/>
                      <a:pt x="296986" y="235812"/>
                    </a:cubicBezTo>
                    <a:cubicBezTo>
                      <a:pt x="302558" y="259007"/>
                      <a:pt x="298272" y="232376"/>
                      <a:pt x="310702" y="247839"/>
                    </a:cubicBezTo>
                    <a:cubicBezTo>
                      <a:pt x="339419" y="283061"/>
                      <a:pt x="312845" y="225933"/>
                      <a:pt x="318845" y="264591"/>
                    </a:cubicBezTo>
                    <a:lnTo>
                      <a:pt x="363422" y="230228"/>
                    </a:lnTo>
                    <a:cubicBezTo>
                      <a:pt x="332561" y="224644"/>
                      <a:pt x="350992" y="237101"/>
                      <a:pt x="335990" y="218631"/>
                    </a:cubicBezTo>
                    <a:cubicBezTo>
                      <a:pt x="370708" y="180832"/>
                      <a:pt x="358278" y="215624"/>
                      <a:pt x="354421" y="173101"/>
                    </a:cubicBezTo>
                    <a:cubicBezTo>
                      <a:pt x="339419" y="170953"/>
                      <a:pt x="317559" y="168376"/>
                      <a:pt x="303415" y="164940"/>
                    </a:cubicBezTo>
                    <a:cubicBezTo>
                      <a:pt x="240408" y="149047"/>
                      <a:pt x="257981" y="114255"/>
                      <a:pt x="201832" y="89772"/>
                    </a:cubicBezTo>
                    <a:cubicBezTo>
                      <a:pt x="155113" y="69154"/>
                      <a:pt x="68103" y="35651"/>
                      <a:pt x="16240" y="40805"/>
                    </a:cubicBezTo>
                    <a:lnTo>
                      <a:pt x="11954" y="0"/>
                    </a:lnTo>
                    <a:cubicBezTo>
                      <a:pt x="10240" y="3007"/>
                      <a:pt x="6811" y="859"/>
                      <a:pt x="1667" y="26201"/>
                    </a:cubicBezTo>
                    <a:cubicBezTo>
                      <a:pt x="-1333" y="42524"/>
                      <a:pt x="381" y="47678"/>
                      <a:pt x="1667" y="64430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4" name="Google Shape;1094;g26171b50929_0_747"/>
              <p:cNvSpPr/>
              <p:nvPr/>
            </p:nvSpPr>
            <p:spPr>
              <a:xfrm>
                <a:off x="3640124" y="5850979"/>
                <a:ext cx="188435" cy="209165"/>
              </a:xfrm>
              <a:custGeom>
                <a:avLst/>
                <a:gdLst/>
                <a:ahLst/>
                <a:cxnLst/>
                <a:rect l="l" t="t" r="r" b="b"/>
                <a:pathLst>
                  <a:path w="135809" h="144751" extrusionOk="0">
                    <a:moveTo>
                      <a:pt x="2554" y="144752"/>
                    </a:moveTo>
                    <a:cubicBezTo>
                      <a:pt x="39844" y="138738"/>
                      <a:pt x="21414" y="149047"/>
                      <a:pt x="57418" y="126282"/>
                    </a:cubicBezTo>
                    <a:cubicBezTo>
                      <a:pt x="105852" y="98362"/>
                      <a:pt x="123425" y="135302"/>
                      <a:pt x="89993" y="94497"/>
                    </a:cubicBezTo>
                    <a:cubicBezTo>
                      <a:pt x="104994" y="28349"/>
                      <a:pt x="143142" y="81611"/>
                      <a:pt x="134569" y="0"/>
                    </a:cubicBezTo>
                    <a:cubicBezTo>
                      <a:pt x="98994" y="12456"/>
                      <a:pt x="81420" y="39087"/>
                      <a:pt x="31272" y="75168"/>
                    </a:cubicBezTo>
                    <a:cubicBezTo>
                      <a:pt x="12413" y="88913"/>
                      <a:pt x="24414" y="76027"/>
                      <a:pt x="11984" y="91060"/>
                    </a:cubicBezTo>
                    <a:cubicBezTo>
                      <a:pt x="-2589" y="109101"/>
                      <a:pt x="-1303" y="120698"/>
                      <a:pt x="2554" y="144322"/>
                    </a:cubicBez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5" name="Google Shape;1095;g26171b50929_0_747"/>
              <p:cNvSpPr/>
              <p:nvPr/>
            </p:nvSpPr>
            <p:spPr>
              <a:xfrm>
                <a:off x="2459989" y="2780013"/>
                <a:ext cx="12072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87009" h="141315" extrusionOk="0">
                    <a:moveTo>
                      <a:pt x="0" y="140886"/>
                    </a:moveTo>
                    <a:lnTo>
                      <a:pt x="40719" y="135302"/>
                    </a:lnTo>
                    <a:lnTo>
                      <a:pt x="87010" y="106094"/>
                    </a:lnTo>
                    <a:cubicBezTo>
                      <a:pt x="81438" y="104805"/>
                      <a:pt x="80152" y="96644"/>
                      <a:pt x="73722" y="87624"/>
                    </a:cubicBezTo>
                    <a:cubicBezTo>
                      <a:pt x="58721" y="13315"/>
                      <a:pt x="61293" y="30926"/>
                      <a:pt x="9001" y="0"/>
                    </a:cubicBezTo>
                    <a:cubicBezTo>
                      <a:pt x="6429" y="42094"/>
                      <a:pt x="3858" y="79893"/>
                      <a:pt x="0" y="141316"/>
                    </a:cubicBez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g26171b50929_0_747"/>
              <p:cNvSpPr/>
              <p:nvPr/>
            </p:nvSpPr>
            <p:spPr>
              <a:xfrm>
                <a:off x="4193872" y="3286155"/>
                <a:ext cx="264645" cy="127647"/>
              </a:xfrm>
              <a:custGeom>
                <a:avLst/>
                <a:gdLst/>
                <a:ahLst/>
                <a:cxnLst/>
                <a:rect l="l" t="t" r="r" b="b"/>
                <a:pathLst>
                  <a:path w="190735" h="88337" extrusionOk="0">
                    <a:moveTo>
                      <a:pt x="190735" y="21477"/>
                    </a:moveTo>
                    <a:cubicBezTo>
                      <a:pt x="159446" y="13745"/>
                      <a:pt x="119585" y="10309"/>
                      <a:pt x="99011" y="0"/>
                    </a:cubicBezTo>
                    <a:cubicBezTo>
                      <a:pt x="82723" y="12027"/>
                      <a:pt x="90439" y="6013"/>
                      <a:pt x="76294" y="18899"/>
                    </a:cubicBezTo>
                    <a:cubicBezTo>
                      <a:pt x="32575" y="59705"/>
                      <a:pt x="54435" y="32215"/>
                      <a:pt x="0" y="62711"/>
                    </a:cubicBezTo>
                    <a:cubicBezTo>
                      <a:pt x="857" y="63571"/>
                      <a:pt x="-857" y="126712"/>
                      <a:pt x="95582" y="51544"/>
                    </a:cubicBezTo>
                    <a:cubicBezTo>
                      <a:pt x="134158" y="21906"/>
                      <a:pt x="126014" y="24054"/>
                      <a:pt x="190307" y="21477"/>
                    </a:cubicBez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g26171b50929_0_747"/>
              <p:cNvSpPr/>
              <p:nvPr/>
            </p:nvSpPr>
            <p:spPr>
              <a:xfrm>
                <a:off x="3019115" y="2854446"/>
                <a:ext cx="80880" cy="180615"/>
              </a:xfrm>
              <a:custGeom>
                <a:avLst/>
                <a:gdLst/>
                <a:ahLst/>
                <a:cxnLst/>
                <a:rect l="l" t="t" r="r" b="b"/>
                <a:pathLst>
                  <a:path w="58292" h="124993" extrusionOk="0">
                    <a:moveTo>
                      <a:pt x="28289" y="14175"/>
                    </a:moveTo>
                    <a:lnTo>
                      <a:pt x="0" y="47678"/>
                    </a:lnTo>
                    <a:cubicBezTo>
                      <a:pt x="7287" y="88913"/>
                      <a:pt x="19716" y="96644"/>
                      <a:pt x="33861" y="123275"/>
                    </a:cubicBezTo>
                    <a:lnTo>
                      <a:pt x="58292" y="124993"/>
                    </a:lnTo>
                    <a:lnTo>
                      <a:pt x="52720" y="13315"/>
                    </a:lnTo>
                    <a:lnTo>
                      <a:pt x="54435" y="0"/>
                    </a:lnTo>
                    <a:cubicBezTo>
                      <a:pt x="36433" y="20617"/>
                      <a:pt x="54006" y="2148"/>
                      <a:pt x="28289" y="14175"/>
                    </a:cubicBez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Google Shape;1098;g26171b50929_0_747"/>
              <p:cNvSpPr/>
              <p:nvPr/>
            </p:nvSpPr>
            <p:spPr>
              <a:xfrm>
                <a:off x="5507670" y="4210361"/>
                <a:ext cx="152986" cy="109858"/>
              </a:xfrm>
              <a:custGeom>
                <a:avLst/>
                <a:gdLst/>
                <a:ahLst/>
                <a:cxnLst/>
                <a:rect l="l" t="t" r="r" b="b"/>
                <a:pathLst>
                  <a:path w="110260" h="76026" extrusionOk="0">
                    <a:moveTo>
                      <a:pt x="51540" y="76027"/>
                    </a:moveTo>
                    <a:cubicBezTo>
                      <a:pt x="82400" y="69584"/>
                      <a:pt x="63113" y="60993"/>
                      <a:pt x="110261" y="51114"/>
                    </a:cubicBezTo>
                    <a:cubicBezTo>
                      <a:pt x="96545" y="13745"/>
                      <a:pt x="121833" y="42094"/>
                      <a:pt x="80257" y="15893"/>
                    </a:cubicBezTo>
                    <a:lnTo>
                      <a:pt x="48540" y="0"/>
                    </a:lnTo>
                    <a:cubicBezTo>
                      <a:pt x="46396" y="2148"/>
                      <a:pt x="44253" y="5584"/>
                      <a:pt x="42967" y="6872"/>
                    </a:cubicBezTo>
                    <a:lnTo>
                      <a:pt x="19822" y="35222"/>
                    </a:lnTo>
                    <a:cubicBezTo>
                      <a:pt x="-6752" y="58416"/>
                      <a:pt x="1391" y="40805"/>
                      <a:pt x="534" y="40805"/>
                    </a:cubicBezTo>
                    <a:cubicBezTo>
                      <a:pt x="20251" y="72161"/>
                      <a:pt x="12107" y="70013"/>
                      <a:pt x="51540" y="75597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g26171b50929_0_747"/>
              <p:cNvSpPr/>
              <p:nvPr/>
            </p:nvSpPr>
            <p:spPr>
              <a:xfrm>
                <a:off x="1792771" y="3005172"/>
                <a:ext cx="106289" cy="209787"/>
              </a:xfrm>
              <a:custGeom>
                <a:avLst/>
                <a:gdLst/>
                <a:ahLst/>
                <a:cxnLst/>
                <a:rect l="l" t="t" r="r" b="b"/>
                <a:pathLst>
                  <a:path w="76605" h="145181" extrusionOk="0">
                    <a:moveTo>
                      <a:pt x="24314" y="0"/>
                    </a:moveTo>
                    <a:lnTo>
                      <a:pt x="15741" y="4725"/>
                    </a:lnTo>
                    <a:lnTo>
                      <a:pt x="24314" y="0"/>
                    </a:lnTo>
                    <a:cubicBezTo>
                      <a:pt x="-546" y="47678"/>
                      <a:pt x="-11690" y="87195"/>
                      <a:pt x="17027" y="139597"/>
                    </a:cubicBezTo>
                    <a:lnTo>
                      <a:pt x="23885" y="145181"/>
                    </a:lnTo>
                    <a:lnTo>
                      <a:pt x="76605" y="85047"/>
                    </a:lnTo>
                    <a:cubicBezTo>
                      <a:pt x="60317" y="10309"/>
                      <a:pt x="29028" y="49396"/>
                      <a:pt x="24314" y="0"/>
                    </a:cubicBez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0" name="Google Shape;1100;g26171b50929_0_747"/>
              <p:cNvSpPr/>
              <p:nvPr/>
            </p:nvSpPr>
            <p:spPr>
              <a:xfrm>
                <a:off x="4027918" y="2933220"/>
                <a:ext cx="141288" cy="252572"/>
              </a:xfrm>
              <a:custGeom>
                <a:avLst/>
                <a:gdLst/>
                <a:ahLst/>
                <a:cxnLst/>
                <a:rect l="l" t="t" r="r" b="b"/>
                <a:pathLst>
                  <a:path w="101829" h="174790" extrusionOk="0">
                    <a:moveTo>
                      <a:pt x="90010" y="168376"/>
                    </a:moveTo>
                    <a:cubicBezTo>
                      <a:pt x="102011" y="160644"/>
                      <a:pt x="103297" y="202309"/>
                      <a:pt x="100725" y="139168"/>
                    </a:cubicBezTo>
                    <a:cubicBezTo>
                      <a:pt x="87867" y="123275"/>
                      <a:pt x="88724" y="118550"/>
                      <a:pt x="83581" y="108242"/>
                    </a:cubicBezTo>
                    <a:lnTo>
                      <a:pt x="83152" y="112107"/>
                    </a:lnTo>
                    <a:cubicBezTo>
                      <a:pt x="39862" y="88913"/>
                      <a:pt x="64293" y="109101"/>
                      <a:pt x="40719" y="63141"/>
                    </a:cubicBezTo>
                    <a:cubicBezTo>
                      <a:pt x="18859" y="20188"/>
                      <a:pt x="24860" y="44671"/>
                      <a:pt x="9858" y="0"/>
                    </a:cubicBezTo>
                    <a:lnTo>
                      <a:pt x="0" y="4725"/>
                    </a:lnTo>
                    <a:cubicBezTo>
                      <a:pt x="4715" y="39517"/>
                      <a:pt x="8144" y="76886"/>
                      <a:pt x="27432" y="98792"/>
                    </a:cubicBezTo>
                    <a:cubicBezTo>
                      <a:pt x="56149" y="131007"/>
                      <a:pt x="48434" y="109101"/>
                      <a:pt x="64293" y="121128"/>
                    </a:cubicBezTo>
                    <a:cubicBezTo>
                      <a:pt x="101154" y="149047"/>
                      <a:pt x="78866" y="118550"/>
                      <a:pt x="90439" y="168806"/>
                    </a:cubicBez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Google Shape;1101;g26171b50929_0_747"/>
              <p:cNvSpPr/>
              <p:nvPr/>
            </p:nvSpPr>
            <p:spPr>
              <a:xfrm>
                <a:off x="1814021" y="2920194"/>
                <a:ext cx="127862" cy="91859"/>
              </a:xfrm>
              <a:custGeom>
                <a:avLst/>
                <a:gdLst/>
                <a:ahLst/>
                <a:cxnLst/>
                <a:rect l="l" t="t" r="r" b="b"/>
                <a:pathLst>
                  <a:path w="92153" h="63570" extrusionOk="0">
                    <a:moveTo>
                      <a:pt x="429" y="63571"/>
                    </a:moveTo>
                    <a:lnTo>
                      <a:pt x="9001" y="58846"/>
                    </a:lnTo>
                    <a:lnTo>
                      <a:pt x="92153" y="44671"/>
                    </a:lnTo>
                    <a:cubicBezTo>
                      <a:pt x="65150" y="14604"/>
                      <a:pt x="98582" y="43812"/>
                      <a:pt x="63007" y="21047"/>
                    </a:cubicBezTo>
                    <a:cubicBezTo>
                      <a:pt x="46719" y="10309"/>
                      <a:pt x="63436" y="29638"/>
                      <a:pt x="41147" y="0"/>
                    </a:cubicBezTo>
                    <a:cubicBezTo>
                      <a:pt x="27860" y="9450"/>
                      <a:pt x="33004" y="1289"/>
                      <a:pt x="19716" y="23195"/>
                    </a:cubicBezTo>
                    <a:cubicBezTo>
                      <a:pt x="9858" y="39946"/>
                      <a:pt x="7287" y="48537"/>
                      <a:pt x="0" y="63571"/>
                    </a:cubicBez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g26171b50929_0_747"/>
              <p:cNvSpPr/>
              <p:nvPr/>
            </p:nvSpPr>
            <p:spPr>
              <a:xfrm>
                <a:off x="3015545" y="2751481"/>
                <a:ext cx="79096" cy="123513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85476" extrusionOk="0">
                    <a:moveTo>
                      <a:pt x="30861" y="85477"/>
                    </a:moveTo>
                    <a:cubicBezTo>
                      <a:pt x="57006" y="73450"/>
                      <a:pt x="39004" y="91490"/>
                      <a:pt x="57006" y="71302"/>
                    </a:cubicBezTo>
                    <a:lnTo>
                      <a:pt x="50577" y="45101"/>
                    </a:lnTo>
                    <a:cubicBezTo>
                      <a:pt x="18002" y="13745"/>
                      <a:pt x="45434" y="26201"/>
                      <a:pt x="429" y="0"/>
                    </a:cubicBezTo>
                    <a:lnTo>
                      <a:pt x="0" y="35651"/>
                    </a:lnTo>
                    <a:lnTo>
                      <a:pt x="30003" y="58416"/>
                    </a:lnTo>
                    <a:lnTo>
                      <a:pt x="30432" y="85477"/>
                    </a:ln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g26171b50929_0_747"/>
              <p:cNvSpPr/>
              <p:nvPr/>
            </p:nvSpPr>
            <p:spPr>
              <a:xfrm>
                <a:off x="4152829" y="3133569"/>
                <a:ext cx="65418" cy="104273"/>
              </a:xfrm>
              <a:custGeom>
                <a:avLst/>
                <a:gdLst/>
                <a:ahLst/>
                <a:cxnLst/>
                <a:rect l="l" t="t" r="r" b="b"/>
                <a:pathLst>
                  <a:path w="47148" h="72161" extrusionOk="0">
                    <a:moveTo>
                      <a:pt x="0" y="29638"/>
                    </a:moveTo>
                    <a:cubicBezTo>
                      <a:pt x="1286" y="54550"/>
                      <a:pt x="857" y="48107"/>
                      <a:pt x="10287" y="69154"/>
                    </a:cubicBezTo>
                    <a:lnTo>
                      <a:pt x="47148" y="72161"/>
                    </a:lnTo>
                    <a:cubicBezTo>
                      <a:pt x="43291" y="47678"/>
                      <a:pt x="36861" y="26631"/>
                      <a:pt x="32575" y="16322"/>
                    </a:cubicBezTo>
                    <a:cubicBezTo>
                      <a:pt x="11144" y="4295"/>
                      <a:pt x="19716" y="21047"/>
                      <a:pt x="10715" y="0"/>
                    </a:cubicBezTo>
                    <a:cubicBezTo>
                      <a:pt x="13716" y="63571"/>
                      <a:pt x="12001" y="21477"/>
                      <a:pt x="0" y="29208"/>
                    </a:cubicBez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g26171b50929_0_747"/>
              <p:cNvSpPr/>
              <p:nvPr/>
            </p:nvSpPr>
            <p:spPr>
              <a:xfrm>
                <a:off x="1333232" y="3458025"/>
                <a:ext cx="1118825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806360" h="245287" extrusionOk="0">
                    <a:moveTo>
                      <a:pt x="985" y="22727"/>
                    </a:moveTo>
                    <a:cubicBezTo>
                      <a:pt x="67421" y="67398"/>
                      <a:pt x="219153" y="71264"/>
                      <a:pt x="288589" y="122378"/>
                    </a:cubicBezTo>
                    <a:cubicBezTo>
                      <a:pt x="316449" y="152016"/>
                      <a:pt x="562905" y="226754"/>
                      <a:pt x="603624" y="237492"/>
                    </a:cubicBezTo>
                    <a:lnTo>
                      <a:pt x="631913" y="245224"/>
                    </a:lnTo>
                    <a:cubicBezTo>
                      <a:pt x="633627" y="246942"/>
                      <a:pt x="698777" y="213439"/>
                      <a:pt x="699634" y="218164"/>
                    </a:cubicBezTo>
                    <a:cubicBezTo>
                      <a:pt x="705206" y="241358"/>
                      <a:pt x="698777" y="182083"/>
                      <a:pt x="711207" y="197546"/>
                    </a:cubicBezTo>
                    <a:cubicBezTo>
                      <a:pt x="739925" y="232768"/>
                      <a:pt x="734353" y="161036"/>
                      <a:pt x="740353" y="199694"/>
                    </a:cubicBezTo>
                    <a:lnTo>
                      <a:pt x="806361" y="169197"/>
                    </a:lnTo>
                    <a:cubicBezTo>
                      <a:pt x="787501" y="165761"/>
                      <a:pt x="778929" y="163613"/>
                      <a:pt x="760498" y="167909"/>
                    </a:cubicBezTo>
                    <a:cubicBezTo>
                      <a:pt x="748497" y="170486"/>
                      <a:pt x="723637" y="182942"/>
                      <a:pt x="717636" y="175640"/>
                    </a:cubicBezTo>
                    <a:cubicBezTo>
                      <a:pt x="697063" y="150727"/>
                      <a:pt x="653344" y="196687"/>
                      <a:pt x="632341" y="203130"/>
                    </a:cubicBezTo>
                    <a:cubicBezTo>
                      <a:pt x="593337" y="214727"/>
                      <a:pt x="592480" y="214727"/>
                      <a:pt x="613911" y="196687"/>
                    </a:cubicBezTo>
                    <a:cubicBezTo>
                      <a:pt x="598909" y="194539"/>
                      <a:pt x="568048" y="188956"/>
                      <a:pt x="553904" y="185519"/>
                    </a:cubicBezTo>
                    <a:cubicBezTo>
                      <a:pt x="533330" y="179076"/>
                      <a:pt x="487039" y="176070"/>
                      <a:pt x="428747" y="157600"/>
                    </a:cubicBezTo>
                    <a:cubicBezTo>
                      <a:pt x="340023" y="128821"/>
                      <a:pt x="253013" y="86298"/>
                      <a:pt x="209723" y="71694"/>
                    </a:cubicBezTo>
                    <a:cubicBezTo>
                      <a:pt x="124856" y="62244"/>
                      <a:pt x="-9730" y="-45568"/>
                      <a:pt x="557" y="22298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g26171b50929_0_747"/>
              <p:cNvSpPr/>
              <p:nvPr/>
            </p:nvSpPr>
            <p:spPr>
              <a:xfrm>
                <a:off x="3233896" y="3024047"/>
                <a:ext cx="921662" cy="342342"/>
              </a:xfrm>
              <a:custGeom>
                <a:avLst/>
                <a:gdLst/>
                <a:ahLst/>
                <a:cxnLst/>
                <a:rect l="l" t="t" r="r" b="b"/>
                <a:pathLst>
                  <a:path w="664261" h="236915" extrusionOk="0">
                    <a:moveTo>
                      <a:pt x="2533" y="11412"/>
                    </a:moveTo>
                    <a:cubicBezTo>
                      <a:pt x="196269" y="57802"/>
                      <a:pt x="98972" y="13560"/>
                      <a:pt x="207413" y="20432"/>
                    </a:cubicBezTo>
                    <a:cubicBezTo>
                      <a:pt x="228844" y="5828"/>
                      <a:pt x="226700" y="23439"/>
                      <a:pt x="280278" y="61667"/>
                    </a:cubicBezTo>
                    <a:cubicBezTo>
                      <a:pt x="300423" y="76271"/>
                      <a:pt x="305566" y="57372"/>
                      <a:pt x="332141" y="74553"/>
                    </a:cubicBezTo>
                    <a:lnTo>
                      <a:pt x="346285" y="111922"/>
                    </a:lnTo>
                    <a:lnTo>
                      <a:pt x="472299" y="236916"/>
                    </a:lnTo>
                    <a:cubicBezTo>
                      <a:pt x="478728" y="228755"/>
                      <a:pt x="484300" y="230902"/>
                      <a:pt x="493730" y="222741"/>
                    </a:cubicBezTo>
                    <a:cubicBezTo>
                      <a:pt x="506589" y="211144"/>
                      <a:pt x="522876" y="179788"/>
                      <a:pt x="552880" y="168620"/>
                    </a:cubicBezTo>
                    <a:cubicBezTo>
                      <a:pt x="588026" y="155305"/>
                      <a:pt x="594027" y="163037"/>
                      <a:pt x="594456" y="164755"/>
                    </a:cubicBezTo>
                    <a:cubicBezTo>
                      <a:pt x="600028" y="187949"/>
                      <a:pt x="630888" y="129963"/>
                      <a:pt x="643318" y="145426"/>
                    </a:cubicBezTo>
                    <a:cubicBezTo>
                      <a:pt x="667321" y="135547"/>
                      <a:pt x="665178" y="129104"/>
                      <a:pt x="663035" y="121802"/>
                    </a:cubicBezTo>
                    <a:cubicBezTo>
                      <a:pt x="660463" y="111493"/>
                      <a:pt x="661320" y="103332"/>
                      <a:pt x="662177" y="105479"/>
                    </a:cubicBezTo>
                    <a:cubicBezTo>
                      <a:pt x="640318" y="95171"/>
                      <a:pt x="603885" y="163466"/>
                      <a:pt x="570024" y="151439"/>
                    </a:cubicBezTo>
                    <a:cubicBezTo>
                      <a:pt x="517733" y="132540"/>
                      <a:pt x="516876" y="210285"/>
                      <a:pt x="468013" y="213292"/>
                    </a:cubicBezTo>
                    <a:cubicBezTo>
                      <a:pt x="453440" y="208996"/>
                      <a:pt x="418722" y="156164"/>
                      <a:pt x="385290" y="123949"/>
                    </a:cubicBezTo>
                    <a:cubicBezTo>
                      <a:pt x="370716" y="110204"/>
                      <a:pt x="353572" y="58661"/>
                      <a:pt x="335141" y="58231"/>
                    </a:cubicBezTo>
                    <a:cubicBezTo>
                      <a:pt x="266133" y="56942"/>
                      <a:pt x="293994" y="53506"/>
                      <a:pt x="239559" y="3251"/>
                    </a:cubicBezTo>
                    <a:cubicBezTo>
                      <a:pt x="238702" y="2392"/>
                      <a:pt x="230129" y="1533"/>
                      <a:pt x="229272" y="674"/>
                    </a:cubicBezTo>
                    <a:cubicBezTo>
                      <a:pt x="227129" y="-1474"/>
                      <a:pt x="226700" y="2392"/>
                      <a:pt x="224129" y="244"/>
                    </a:cubicBezTo>
                    <a:cubicBezTo>
                      <a:pt x="213413" y="3681"/>
                      <a:pt x="198840" y="-1044"/>
                      <a:pt x="189839" y="1533"/>
                    </a:cubicBezTo>
                    <a:cubicBezTo>
                      <a:pt x="174838" y="6258"/>
                      <a:pt x="169266" y="16137"/>
                      <a:pt x="110116" y="16567"/>
                    </a:cubicBezTo>
                    <a:cubicBezTo>
                      <a:pt x="97686" y="16567"/>
                      <a:pt x="87828" y="13130"/>
                      <a:pt x="74969" y="12701"/>
                    </a:cubicBezTo>
                    <a:cubicBezTo>
                      <a:pt x="34679" y="10983"/>
                      <a:pt x="-10326" y="4969"/>
                      <a:pt x="2104" y="11412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6" name="Google Shape;1106;g26171b50929_0_747"/>
              <p:cNvSpPr/>
              <p:nvPr/>
            </p:nvSpPr>
            <p:spPr>
              <a:xfrm>
                <a:off x="3935128" y="3285278"/>
                <a:ext cx="396076" cy="141507"/>
              </a:xfrm>
              <a:custGeom>
                <a:avLst/>
                <a:gdLst/>
                <a:ahLst/>
                <a:cxnLst/>
                <a:rect l="l" t="t" r="r" b="b"/>
                <a:pathLst>
                  <a:path w="285460" h="97929" extrusionOk="0">
                    <a:moveTo>
                      <a:pt x="429" y="29816"/>
                    </a:moveTo>
                    <a:cubicBezTo>
                      <a:pt x="11144" y="43561"/>
                      <a:pt x="72008" y="111427"/>
                      <a:pt x="89153" y="95534"/>
                    </a:cubicBezTo>
                    <a:cubicBezTo>
                      <a:pt x="94296" y="90809"/>
                      <a:pt x="108012" y="93386"/>
                      <a:pt x="122585" y="89950"/>
                    </a:cubicBezTo>
                    <a:cubicBezTo>
                      <a:pt x="135872" y="86943"/>
                      <a:pt x="156446" y="84796"/>
                      <a:pt x="168876" y="78782"/>
                    </a:cubicBezTo>
                    <a:cubicBezTo>
                      <a:pt x="177020" y="74916"/>
                      <a:pt x="180877" y="71480"/>
                      <a:pt x="186878" y="67185"/>
                    </a:cubicBezTo>
                    <a:cubicBezTo>
                      <a:pt x="189878" y="65037"/>
                      <a:pt x="194164" y="58165"/>
                      <a:pt x="203594" y="53869"/>
                    </a:cubicBezTo>
                    <a:cubicBezTo>
                      <a:pt x="213024" y="49574"/>
                      <a:pt x="227597" y="47856"/>
                      <a:pt x="236598" y="40984"/>
                    </a:cubicBezTo>
                    <a:cubicBezTo>
                      <a:pt x="250742" y="30675"/>
                      <a:pt x="258457" y="22943"/>
                      <a:pt x="262743" y="19078"/>
                    </a:cubicBezTo>
                    <a:cubicBezTo>
                      <a:pt x="282889" y="10916"/>
                      <a:pt x="285032" y="-681"/>
                      <a:pt x="285460" y="178"/>
                    </a:cubicBezTo>
                    <a:cubicBezTo>
                      <a:pt x="268315" y="-1540"/>
                      <a:pt x="264458" y="9628"/>
                      <a:pt x="253742" y="13923"/>
                    </a:cubicBezTo>
                    <a:cubicBezTo>
                      <a:pt x="228025" y="25091"/>
                      <a:pt x="216881" y="40125"/>
                      <a:pt x="194593" y="49574"/>
                    </a:cubicBezTo>
                    <a:cubicBezTo>
                      <a:pt x="180449" y="55588"/>
                      <a:pt x="177020" y="69333"/>
                      <a:pt x="163732" y="67614"/>
                    </a:cubicBezTo>
                    <a:cubicBezTo>
                      <a:pt x="152588" y="66326"/>
                      <a:pt x="141873" y="76635"/>
                      <a:pt x="130300" y="81789"/>
                    </a:cubicBezTo>
                    <a:cubicBezTo>
                      <a:pt x="117870" y="86943"/>
                      <a:pt x="100297" y="84366"/>
                      <a:pt x="83581" y="85225"/>
                    </a:cubicBezTo>
                    <a:cubicBezTo>
                      <a:pt x="69008" y="80930"/>
                      <a:pt x="50577" y="63749"/>
                      <a:pt x="17145" y="31534"/>
                    </a:cubicBezTo>
                    <a:cubicBezTo>
                      <a:pt x="13716" y="28098"/>
                      <a:pt x="9858" y="22084"/>
                      <a:pt x="5572" y="15212"/>
                    </a:cubicBezTo>
                    <a:lnTo>
                      <a:pt x="5572" y="15212"/>
                    </a:lnTo>
                    <a:lnTo>
                      <a:pt x="0" y="28957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g26171b50929_0_747"/>
              <p:cNvSpPr/>
              <p:nvPr/>
            </p:nvSpPr>
            <p:spPr>
              <a:xfrm>
                <a:off x="5513170" y="4129179"/>
                <a:ext cx="356825" cy="62557"/>
              </a:xfrm>
              <a:custGeom>
                <a:avLst/>
                <a:gdLst/>
                <a:ahLst/>
                <a:cxnLst/>
                <a:rect l="l" t="t" r="r" b="b"/>
                <a:pathLst>
                  <a:path w="257171" h="43292" extrusionOk="0">
                    <a:moveTo>
                      <a:pt x="256743" y="16700"/>
                    </a:moveTo>
                    <a:cubicBezTo>
                      <a:pt x="244313" y="20566"/>
                      <a:pt x="231454" y="11546"/>
                      <a:pt x="216453" y="6391"/>
                    </a:cubicBezTo>
                    <a:cubicBezTo>
                      <a:pt x="168019" y="-9072"/>
                      <a:pt x="190736" y="9398"/>
                      <a:pt x="132015" y="1666"/>
                    </a:cubicBezTo>
                    <a:cubicBezTo>
                      <a:pt x="129443" y="1237"/>
                      <a:pt x="100726" y="23573"/>
                      <a:pt x="97725" y="23573"/>
                    </a:cubicBezTo>
                    <a:cubicBezTo>
                      <a:pt x="86153" y="34311"/>
                      <a:pt x="47577" y="10257"/>
                      <a:pt x="37290" y="11546"/>
                    </a:cubicBezTo>
                    <a:cubicBezTo>
                      <a:pt x="-46719" y="23143"/>
                      <a:pt x="38147" y="26150"/>
                      <a:pt x="33432" y="38177"/>
                    </a:cubicBezTo>
                    <a:cubicBezTo>
                      <a:pt x="28718" y="50203"/>
                      <a:pt x="26146" y="29586"/>
                      <a:pt x="46720" y="24861"/>
                    </a:cubicBezTo>
                    <a:cubicBezTo>
                      <a:pt x="70294" y="19277"/>
                      <a:pt x="90439" y="48485"/>
                      <a:pt x="103726" y="42472"/>
                    </a:cubicBezTo>
                    <a:cubicBezTo>
                      <a:pt x="127300" y="32163"/>
                      <a:pt x="122157" y="21425"/>
                      <a:pt x="149588" y="23573"/>
                    </a:cubicBezTo>
                    <a:cubicBezTo>
                      <a:pt x="169305" y="25291"/>
                      <a:pt x="180877" y="15411"/>
                      <a:pt x="203594" y="19707"/>
                    </a:cubicBezTo>
                    <a:cubicBezTo>
                      <a:pt x="226311" y="24002"/>
                      <a:pt x="240884" y="24861"/>
                      <a:pt x="248599" y="25720"/>
                    </a:cubicBezTo>
                    <a:lnTo>
                      <a:pt x="257172" y="17130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g26171b50929_0_747"/>
              <p:cNvSpPr/>
              <p:nvPr/>
            </p:nvSpPr>
            <p:spPr>
              <a:xfrm>
                <a:off x="3703745" y="4876069"/>
                <a:ext cx="914067" cy="500724"/>
              </a:xfrm>
              <a:custGeom>
                <a:avLst/>
                <a:gdLst/>
                <a:ahLst/>
                <a:cxnLst/>
                <a:rect l="l" t="t" r="r" b="b"/>
                <a:pathLst>
                  <a:path w="658787" h="346522" extrusionOk="0">
                    <a:moveTo>
                      <a:pt x="173591" y="167838"/>
                    </a:moveTo>
                    <a:cubicBezTo>
                      <a:pt x="174019" y="167838"/>
                      <a:pt x="206594" y="169556"/>
                      <a:pt x="208737" y="169985"/>
                    </a:cubicBezTo>
                    <a:cubicBezTo>
                      <a:pt x="229311" y="202200"/>
                      <a:pt x="249885" y="200912"/>
                      <a:pt x="261029" y="305288"/>
                    </a:cubicBezTo>
                    <a:cubicBezTo>
                      <a:pt x="330037" y="303999"/>
                      <a:pt x="301319" y="301851"/>
                      <a:pt x="348039" y="346522"/>
                    </a:cubicBezTo>
                    <a:lnTo>
                      <a:pt x="383185" y="337502"/>
                    </a:lnTo>
                    <a:cubicBezTo>
                      <a:pt x="424761" y="328053"/>
                      <a:pt x="457765" y="307865"/>
                      <a:pt x="497627" y="299274"/>
                    </a:cubicBezTo>
                    <a:cubicBezTo>
                      <a:pt x="534488" y="291543"/>
                      <a:pt x="607782" y="282093"/>
                      <a:pt x="641214" y="278227"/>
                    </a:cubicBezTo>
                    <a:cubicBezTo>
                      <a:pt x="642071" y="217234"/>
                      <a:pt x="619354" y="255032"/>
                      <a:pt x="658787" y="225395"/>
                    </a:cubicBezTo>
                    <a:lnTo>
                      <a:pt x="517772" y="233126"/>
                    </a:lnTo>
                    <a:cubicBezTo>
                      <a:pt x="492912" y="196616"/>
                      <a:pt x="481339" y="188026"/>
                      <a:pt x="484339" y="139918"/>
                    </a:cubicBezTo>
                    <a:cubicBezTo>
                      <a:pt x="437620" y="110281"/>
                      <a:pt x="449193" y="125744"/>
                      <a:pt x="436334" y="39408"/>
                    </a:cubicBezTo>
                    <a:cubicBezTo>
                      <a:pt x="340323" y="39408"/>
                      <a:pt x="324893" y="43703"/>
                      <a:pt x="261458" y="14495"/>
                    </a:cubicBezTo>
                    <a:cubicBezTo>
                      <a:pt x="193307" y="-16860"/>
                      <a:pt x="134158" y="13207"/>
                      <a:pt x="76294" y="8052"/>
                    </a:cubicBezTo>
                    <a:cubicBezTo>
                      <a:pt x="70722" y="71623"/>
                      <a:pt x="45005" y="77207"/>
                      <a:pt x="0" y="115865"/>
                    </a:cubicBezTo>
                    <a:cubicBezTo>
                      <a:pt x="12001" y="126603"/>
                      <a:pt x="-15430" y="123167"/>
                      <a:pt x="32146" y="138630"/>
                    </a:cubicBezTo>
                    <a:cubicBezTo>
                      <a:pt x="92153" y="143784"/>
                      <a:pt x="78437" y="169556"/>
                      <a:pt x="173162" y="167408"/>
                    </a:cubicBezTo>
                    <a:close/>
                  </a:path>
                </a:pathLst>
              </a:custGeom>
              <a:solidFill>
                <a:srgbClr val="1D4D7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g26171b50929_0_747"/>
            <p:cNvSpPr/>
            <p:nvPr/>
          </p:nvSpPr>
          <p:spPr>
            <a:xfrm>
              <a:off x="654200" y="7469500"/>
              <a:ext cx="2647800" cy="150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45700" rIns="3427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pt-BR" sz="2800" b="1" i="0" u="none" strike="noStrike" cap="none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Localização</a:t>
              </a:r>
              <a:endParaRPr sz="2800" b="1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pt-BR" sz="2800" b="0" i="0" u="none" strike="noStrike" cap="none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das Indústrias de Biológicos</a:t>
              </a:r>
              <a:endParaRPr sz="28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10" name="Google Shape;1110;g26171b50929_0_747"/>
          <p:cNvGrpSpPr/>
          <p:nvPr/>
        </p:nvGrpSpPr>
        <p:grpSpPr>
          <a:xfrm>
            <a:off x="8764191" y="384728"/>
            <a:ext cx="8958196" cy="6279434"/>
            <a:chOff x="8307150" y="2911475"/>
            <a:chExt cx="9810750" cy="6877050"/>
          </a:xfrm>
        </p:grpSpPr>
        <p:pic>
          <p:nvPicPr>
            <p:cNvPr id="1111" name="Google Shape;1111;g26171b50929_0_7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307150" y="2911475"/>
              <a:ext cx="9810750" cy="687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2" name="Google Shape;1112;g26171b50929_0_747"/>
            <p:cNvSpPr/>
            <p:nvPr/>
          </p:nvSpPr>
          <p:spPr>
            <a:xfrm>
              <a:off x="11526925" y="4047775"/>
              <a:ext cx="4061400" cy="95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45700" rIns="3427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pt-BR" sz="2800" b="1" i="0" u="none" strike="noStrike" cap="none" dirty="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Nº de Indústrias</a:t>
              </a:r>
              <a:r>
                <a:rPr lang="pt-BR" sz="2800" b="0" i="0" u="none" strike="noStrike" cap="none" dirty="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 de Produtos Biológicos</a:t>
              </a:r>
              <a:endParaRPr sz="2800" b="0" i="0" u="none" strike="noStrike" cap="none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13" name="Google Shape;1113;g26171b50929_0_747"/>
          <p:cNvSpPr/>
          <p:nvPr/>
        </p:nvSpPr>
        <p:spPr>
          <a:xfrm>
            <a:off x="1022518" y="6858000"/>
            <a:ext cx="16242900" cy="2427600"/>
          </a:xfrm>
          <a:prstGeom prst="rect">
            <a:avLst/>
          </a:prstGeom>
          <a:solidFill>
            <a:srgbClr val="1D4D7E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4" name="Google Shape;1114;g26171b50929_0_747"/>
          <p:cNvSpPr/>
          <p:nvPr/>
        </p:nvSpPr>
        <p:spPr>
          <a:xfrm>
            <a:off x="1309925" y="7706250"/>
            <a:ext cx="69300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83"/>
              <a:buFont typeface="Arial"/>
              <a:buNone/>
            </a:pPr>
            <a:r>
              <a:rPr lang="pt-BR" sz="6483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Brasil </a:t>
            </a:r>
            <a:r>
              <a:rPr lang="pt-BR" sz="6483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- Indústrias</a:t>
            </a:r>
            <a:br>
              <a:rPr lang="pt-BR" sz="6483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pt-BR" sz="6483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 </a:t>
            </a:r>
            <a:r>
              <a:rPr lang="pt-BR" sz="6483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Bioinsumos </a:t>
            </a:r>
            <a:endParaRPr sz="6483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5" name="Google Shape;1115;g26171b50929_0_747"/>
          <p:cNvSpPr/>
          <p:nvPr/>
        </p:nvSpPr>
        <p:spPr>
          <a:xfrm>
            <a:off x="8969550" y="7485750"/>
            <a:ext cx="3628800" cy="1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700" b="0" i="0" u="none" strike="noStrike" cap="none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Crescimento do mercado de produtos </a:t>
            </a:r>
            <a:r>
              <a:rPr lang="pt-BR" sz="2700" dirty="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biológicos</a:t>
            </a:r>
            <a:endParaRPr sz="2700" b="0" i="0" u="none" strike="noStrike" cap="none" dirty="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600" b="0" i="0" u="none" strike="noStrike" cap="none" dirty="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6" name="Google Shape;1116;g26171b50929_0_747"/>
          <p:cNvSpPr/>
          <p:nvPr/>
        </p:nvSpPr>
        <p:spPr>
          <a:xfrm>
            <a:off x="12726600" y="7706250"/>
            <a:ext cx="19641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83"/>
              <a:buFont typeface="Arial"/>
              <a:buNone/>
            </a:pPr>
            <a:r>
              <a:rPr lang="pt-BR" sz="50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&gt; </a:t>
            </a:r>
            <a:r>
              <a:rPr lang="pt-BR" sz="5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38</a:t>
            </a:r>
            <a:r>
              <a:rPr lang="pt-BR" sz="50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5000" b="1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83"/>
              <a:buFont typeface="Arial"/>
              <a:buNone/>
            </a:pPr>
            <a:r>
              <a:rPr lang="pt-BR" sz="3500" b="0" i="0" u="none" strike="noStrike" cap="none" dirty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BRASIL</a:t>
            </a:r>
            <a:endParaRPr sz="3500" b="0" i="0" u="none" strike="noStrike" cap="none" dirty="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7" name="Google Shape;1117;g26171b50929_0_747"/>
          <p:cNvSpPr/>
          <p:nvPr/>
        </p:nvSpPr>
        <p:spPr>
          <a:xfrm>
            <a:off x="14986000" y="7706250"/>
            <a:ext cx="19641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83"/>
              <a:buFont typeface="Arial"/>
              <a:buNone/>
            </a:pPr>
            <a:r>
              <a:rPr lang="pt-BR" sz="5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16%</a:t>
            </a:r>
            <a:endParaRPr sz="5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83"/>
              <a:buFont typeface="Arial"/>
              <a:buNone/>
            </a:pPr>
            <a:r>
              <a:rPr lang="pt-BR" sz="35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MUNDO</a:t>
            </a:r>
            <a:endParaRPr sz="35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2EC2117E-8445-C960-9AE3-F8F49DFD6F34}"/>
              </a:ext>
            </a:extLst>
          </p:cNvPr>
          <p:cNvSpPr txBox="1"/>
          <p:nvPr/>
        </p:nvSpPr>
        <p:spPr>
          <a:xfrm>
            <a:off x="13580910" y="9672185"/>
            <a:ext cx="3708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/>
                </a:solidFill>
              </a:rPr>
              <a:t>*171 indústrias em 2023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2" name="Google Shape;1192;g26171b50929_0_787"/>
          <p:cNvPicPr preferRelativeResize="0"/>
          <p:nvPr/>
        </p:nvPicPr>
        <p:blipFill rotWithShape="1">
          <a:blip r:embed="rId3">
            <a:alphaModFix/>
          </a:blip>
          <a:srcRect l="22283" t="27913" r="21087" b="27381"/>
          <a:stretch/>
        </p:blipFill>
        <p:spPr>
          <a:xfrm>
            <a:off x="228600" y="0"/>
            <a:ext cx="18043025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g26171b50929_0_787"/>
          <p:cNvPicPr preferRelativeResize="0"/>
          <p:nvPr/>
        </p:nvPicPr>
        <p:blipFill rotWithShape="1">
          <a:blip r:embed="rId4">
            <a:alphaModFix/>
          </a:blip>
          <a:srcRect l="2360" t="4094" r="97"/>
          <a:stretch/>
        </p:blipFill>
        <p:spPr>
          <a:xfrm>
            <a:off x="2489200" y="933450"/>
            <a:ext cx="13093901" cy="803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g26171b50929_0_7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08436" y="192464"/>
            <a:ext cx="1201323" cy="580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26171b50929_0_779"/>
          <p:cNvSpPr/>
          <p:nvPr/>
        </p:nvSpPr>
        <p:spPr>
          <a:xfrm>
            <a:off x="0" y="-50"/>
            <a:ext cx="6096000" cy="10287000"/>
          </a:xfrm>
          <a:prstGeom prst="rect">
            <a:avLst/>
          </a:prstGeom>
          <a:solidFill>
            <a:srgbClr val="1D4D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D4D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4" name="Google Shape;1124;g26171b50929_0_7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8436" y="192464"/>
            <a:ext cx="1201323" cy="580772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g26171b50929_0_779"/>
          <p:cNvSpPr txBox="1"/>
          <p:nvPr/>
        </p:nvSpPr>
        <p:spPr>
          <a:xfrm>
            <a:off x="718350" y="4143038"/>
            <a:ext cx="5573700" cy="22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pt-BR" sz="6600" b="0" i="0" u="none" strike="noStrike" cap="none" dirty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Aplicativo </a:t>
            </a:r>
            <a:br>
              <a:rPr lang="pt-BR" sz="6600" b="0" i="0" u="none" strike="noStrike" cap="none" dirty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pt-BR" sz="6600" b="1" i="0" u="none" strike="noStrike" cap="non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Bioinsumos</a:t>
            </a:r>
            <a:endParaRPr sz="6600" b="1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9" name="Google Shape;1129;g26171b50929_0_779"/>
          <p:cNvPicPr preferRelativeResize="0"/>
          <p:nvPr/>
        </p:nvPicPr>
        <p:blipFill rotWithShape="1">
          <a:blip r:embed="rId4">
            <a:alphaModFix/>
          </a:blip>
          <a:srcRect t="7272" b="7271"/>
          <a:stretch/>
        </p:blipFill>
        <p:spPr>
          <a:xfrm>
            <a:off x="7272325" y="3381720"/>
            <a:ext cx="3038452" cy="56258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9CFB93AF-7DFF-18FF-6B88-516BF235B90B}"/>
              </a:ext>
            </a:extLst>
          </p:cNvPr>
          <p:cNvGrpSpPr/>
          <p:nvPr/>
        </p:nvGrpSpPr>
        <p:grpSpPr>
          <a:xfrm>
            <a:off x="6206951" y="108240"/>
            <a:ext cx="6005095" cy="10077187"/>
            <a:chOff x="6604000" y="2350554"/>
            <a:chExt cx="4387642" cy="7919097"/>
          </a:xfrm>
        </p:grpSpPr>
        <p:pic>
          <p:nvPicPr>
            <p:cNvPr id="1128" name="Google Shape;1128;g26171b50929_0_779"/>
            <p:cNvPicPr preferRelativeResize="0"/>
            <p:nvPr/>
          </p:nvPicPr>
          <p:blipFill rotWithShape="1">
            <a:blip r:embed="rId5">
              <a:alphaModFix/>
            </a:blip>
            <a:srcRect l="39246" t="8574" r="39138" b="4716"/>
            <a:stretch/>
          </p:blipFill>
          <p:spPr>
            <a:xfrm>
              <a:off x="6604000" y="2350554"/>
              <a:ext cx="4387642" cy="7919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3D1480E3-A51E-EB2E-3164-C77E4411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2325" y="3381719"/>
              <a:ext cx="3038452" cy="5625893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FB4599B-B425-CA01-47C7-FAC4701D3C33}"/>
              </a:ext>
            </a:extLst>
          </p:cNvPr>
          <p:cNvSpPr txBox="1"/>
          <p:nvPr/>
        </p:nvSpPr>
        <p:spPr>
          <a:xfrm>
            <a:off x="11684550" y="1420415"/>
            <a:ext cx="64252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Desde 2020 são registrados cerca de 70 novos biopesticidas ao ano no Brasil</a:t>
            </a:r>
          </a:p>
          <a:p>
            <a:endParaRPr lang="pt-BR" sz="2400" dirty="0"/>
          </a:p>
          <a:p>
            <a:r>
              <a:rPr lang="pt-BR" sz="2400" dirty="0"/>
              <a:t>Hoje são mais de 500 produtos registrados com ação contra cerca de 200 alvos biológicos</a:t>
            </a:r>
          </a:p>
          <a:p>
            <a:endParaRPr lang="pt-BR" sz="2400" dirty="0"/>
          </a:p>
          <a:p>
            <a:r>
              <a:rPr lang="pt-BR" sz="2400" dirty="0"/>
              <a:t>&lt; 10% das pragas tem algum produto biológico registrado para o seu controle</a:t>
            </a:r>
          </a:p>
          <a:p>
            <a:endParaRPr lang="pt-BR" sz="2400" dirty="0"/>
          </a:p>
          <a:p>
            <a:r>
              <a:rPr lang="pt-BR" sz="2400" dirty="0"/>
              <a:t>Plantas daninhas (?) </a:t>
            </a:r>
          </a:p>
          <a:p>
            <a:endParaRPr lang="pt-BR" sz="2400" dirty="0"/>
          </a:p>
          <a:p>
            <a:r>
              <a:rPr lang="pt-BR" sz="2400" dirty="0"/>
              <a:t>* Inoculantes: produto que contém microrganismo com ação benéfica para o desenvolvimento das plantas.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ark Background">
  <a:themeElements>
    <a:clrScheme name="Embrapa 2.0 Paleta">
      <a:dk1>
        <a:srgbClr val="333333"/>
      </a:dk1>
      <a:lt1>
        <a:srgbClr val="FFFFFF"/>
      </a:lt1>
      <a:dk2>
        <a:srgbClr val="666666"/>
      </a:dk2>
      <a:lt2>
        <a:srgbClr val="ECECEC"/>
      </a:lt2>
      <a:accent1>
        <a:srgbClr val="1D4D7E"/>
      </a:accent1>
      <a:accent2>
        <a:srgbClr val="3A74B0"/>
      </a:accent2>
      <a:accent3>
        <a:srgbClr val="B4D0E7"/>
      </a:accent3>
      <a:accent4>
        <a:srgbClr val="000000"/>
      </a:accent4>
      <a:accent5>
        <a:srgbClr val="FFFFFF"/>
      </a:accent5>
      <a:accent6>
        <a:srgbClr val="FFFFFF"/>
      </a:accent6>
      <a:hlink>
        <a:srgbClr val="3A74B0"/>
      </a:hlink>
      <a:folHlink>
        <a:srgbClr val="3A74B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2425</TotalTime>
  <Words>906</Words>
  <Application>Microsoft Office PowerPoint</Application>
  <PresentationFormat>Personalizar</PresentationFormat>
  <Paragraphs>162</Paragraphs>
  <Slides>20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8" baseType="lpstr">
      <vt:lpstr>Calibri</vt:lpstr>
      <vt:lpstr>Inter</vt:lpstr>
      <vt:lpstr>Roboto Light</vt:lpstr>
      <vt:lpstr>Arial</vt:lpstr>
      <vt:lpstr>Roboto Medium</vt:lpstr>
      <vt:lpstr>Roboto</vt:lpstr>
      <vt:lpstr>Montserrat</vt:lpstr>
      <vt:lpstr>Dark Background</vt:lpstr>
      <vt:lpstr>Apresentação do PowerPoint</vt:lpstr>
      <vt:lpstr>Apresentação do PowerPoint</vt:lpstr>
      <vt:lpstr>Apresentação do PowerPoint</vt:lpstr>
      <vt:lpstr>Apresentação do PowerPoint</vt:lpstr>
      <vt:lpstr>Bioinsumos Agrícolas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Andrius Rudys</dc:creator>
  <cp:lastModifiedBy>Mariane Carvalho Vidal-Mat: 00306753-DEPI-DEPI</cp:lastModifiedBy>
  <cp:revision>25</cp:revision>
  <cp:lastPrinted>2024-03-20T15:07:03Z</cp:lastPrinted>
  <dcterms:created xsi:type="dcterms:W3CDTF">2015-11-02T19:59:48Z</dcterms:created>
  <dcterms:modified xsi:type="dcterms:W3CDTF">2024-04-15T16:58:29Z</dcterms:modified>
</cp:coreProperties>
</file>