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8" r:id="rId2"/>
    <p:sldId id="260" r:id="rId3"/>
    <p:sldId id="261" r:id="rId4"/>
    <p:sldId id="262" r:id="rId5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fs\projetos_especiais\Assessoria\2019\11.%20Novembro\IFGF%20Firjan%20-%20S&#233;rie%20Hist&#243;ric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IFGF vs IDH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7.3138723151070228E-2"/>
          <c:y val="0.11746565012706744"/>
          <c:w val="0.90219317143694366"/>
          <c:h val="0.71951472732575095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76200" cap="rnd">
                <a:solidFill>
                  <a:srgbClr val="FF0000"/>
                </a:solidFill>
                <a:prstDash val="dash"/>
              </a:ln>
              <a:effectLst/>
            </c:spPr>
            <c:trendlineType val="exp"/>
            <c:dispRSqr val="1"/>
            <c:dispEq val="0"/>
            <c:trendlineLbl>
              <c:layout>
                <c:manualLayout>
                  <c:x val="-2.3740543377382496E-2"/>
                  <c:y val="0.37676207140774076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</c:trendlineLbl>
          </c:trendline>
          <c:xVal>
            <c:numRef>
              <c:f>disperção!$A$2:$A$5330</c:f>
              <c:numCache>
                <c:formatCode>0.0000</c:formatCode>
                <c:ptCount val="5329"/>
                <c:pt idx="0">
                  <c:v>0.76966254971617898</c:v>
                </c:pt>
                <c:pt idx="1">
                  <c:v>0.68326931174786498</c:v>
                </c:pt>
                <c:pt idx="2">
                  <c:v>0.76081271235843595</c:v>
                </c:pt>
                <c:pt idx="3">
                  <c:v>0.73125513671050701</c:v>
                </c:pt>
                <c:pt idx="4">
                  <c:v>0.65556561384877898</c:v>
                </c:pt>
                <c:pt idx="5">
                  <c:v>0.72053226822687599</c:v>
                </c:pt>
                <c:pt idx="6">
                  <c:v>0.76291091251600496</c:v>
                </c:pt>
                <c:pt idx="7">
                  <c:v>0.76924712027070796</c:v>
                </c:pt>
                <c:pt idx="8">
                  <c:v>0.61759749260646601</c:v>
                </c:pt>
                <c:pt idx="9">
                  <c:v>0.76995971243302896</c:v>
                </c:pt>
                <c:pt idx="10">
                  <c:v>0.62204634633821798</c:v>
                </c:pt>
                <c:pt idx="11">
                  <c:v>0.77077000948861096</c:v>
                </c:pt>
                <c:pt idx="12">
                  <c:v>0.66944391093849098</c:v>
                </c:pt>
                <c:pt idx="13">
                  <c:v>0.60339969495576096</c:v>
                </c:pt>
                <c:pt idx="14">
                  <c:v>0.78335697811529503</c:v>
                </c:pt>
                <c:pt idx="15">
                  <c:v>0.65120950282013701</c:v>
                </c:pt>
                <c:pt idx="16">
                  <c:v>0.67444364718234096</c:v>
                </c:pt>
                <c:pt idx="17">
                  <c:v>0.62421947594906002</c:v>
                </c:pt>
                <c:pt idx="18">
                  <c:v>0.76228197807101095</c:v>
                </c:pt>
                <c:pt idx="19">
                  <c:v>0.63883514675900799</c:v>
                </c:pt>
                <c:pt idx="20">
                  <c:v>0.73711020677105998</c:v>
                </c:pt>
                <c:pt idx="21">
                  <c:v>0.64624353452046701</c:v>
                </c:pt>
                <c:pt idx="22">
                  <c:v>0.73817944095198695</c:v>
                </c:pt>
                <c:pt idx="23">
                  <c:v>0.78250590696289701</c:v>
                </c:pt>
                <c:pt idx="24">
                  <c:v>0.80289404487532601</c:v>
                </c:pt>
                <c:pt idx="25">
                  <c:v>0.87266483419929397</c:v>
                </c:pt>
                <c:pt idx="26">
                  <c:v>0.80661220153227697</c:v>
                </c:pt>
                <c:pt idx="27">
                  <c:v>0.94881143716281802</c:v>
                </c:pt>
                <c:pt idx="28">
                  <c:v>0.89228558746118503</c:v>
                </c:pt>
                <c:pt idx="29">
                  <c:v>0.43904957221290702</c:v>
                </c:pt>
                <c:pt idx="30">
                  <c:v>0.59732077027707997</c:v>
                </c:pt>
                <c:pt idx="31">
                  <c:v>0.51194080572203804</c:v>
                </c:pt>
                <c:pt idx="32">
                  <c:v>0.59433271480806804</c:v>
                </c:pt>
                <c:pt idx="33">
                  <c:v>0.42333708089188299</c:v>
                </c:pt>
                <c:pt idx="34">
                  <c:v>0.55123701542532699</c:v>
                </c:pt>
                <c:pt idx="35">
                  <c:v>0.53233325105723694</c:v>
                </c:pt>
                <c:pt idx="36">
                  <c:v>0.48375114407918401</c:v>
                </c:pt>
                <c:pt idx="37">
                  <c:v>0.51559399477408896</c:v>
                </c:pt>
                <c:pt idx="38">
                  <c:v>0.57204449646422295</c:v>
                </c:pt>
                <c:pt idx="39">
                  <c:v>0.42934074894803198</c:v>
                </c:pt>
                <c:pt idx="40">
                  <c:v>0.52856873581119901</c:v>
                </c:pt>
                <c:pt idx="41">
                  <c:v>0.44094606066643899</c:v>
                </c:pt>
                <c:pt idx="42">
                  <c:v>0.67528132743498204</c:v>
                </c:pt>
                <c:pt idx="43">
                  <c:v>0.67109139522586003</c:v>
                </c:pt>
                <c:pt idx="44">
                  <c:v>0.67202850558579996</c:v>
                </c:pt>
                <c:pt idx="45">
                  <c:v>0.60377438769342895</c:v>
                </c:pt>
                <c:pt idx="46">
                  <c:v>0.60192660964189404</c:v>
                </c:pt>
                <c:pt idx="47">
                  <c:v>0.78134647155061199</c:v>
                </c:pt>
                <c:pt idx="48">
                  <c:v>0.65989410733193099</c:v>
                </c:pt>
                <c:pt idx="49">
                  <c:v>0.63337965646378502</c:v>
                </c:pt>
                <c:pt idx="50">
                  <c:v>0.70475839337834201</c:v>
                </c:pt>
                <c:pt idx="51">
                  <c:v>0.701680778010912</c:v>
                </c:pt>
                <c:pt idx="52">
                  <c:v>0.61463851838108896</c:v>
                </c:pt>
                <c:pt idx="53">
                  <c:v>0.61388290201735196</c:v>
                </c:pt>
                <c:pt idx="54">
                  <c:v>0.62873106292925995</c:v>
                </c:pt>
                <c:pt idx="55">
                  <c:v>0.72789278094674403</c:v>
                </c:pt>
                <c:pt idx="56">
                  <c:v>0.66120086033942205</c:v>
                </c:pt>
                <c:pt idx="57">
                  <c:v>0.70397683098543395</c:v>
                </c:pt>
                <c:pt idx="58">
                  <c:v>0.767861537871806</c:v>
                </c:pt>
                <c:pt idx="59">
                  <c:v>0.63971501130045005</c:v>
                </c:pt>
                <c:pt idx="60">
                  <c:v>0.74363573730261401</c:v>
                </c:pt>
                <c:pt idx="61">
                  <c:v>0.69012277941469102</c:v>
                </c:pt>
                <c:pt idx="62">
                  <c:v>0.60645937405572703</c:v>
                </c:pt>
                <c:pt idx="63">
                  <c:v>0.60675651905308903</c:v>
                </c:pt>
                <c:pt idx="64">
                  <c:v>0.626812872706625</c:v>
                </c:pt>
                <c:pt idx="65">
                  <c:v>0.60291775889006005</c:v>
                </c:pt>
                <c:pt idx="66">
                  <c:v>0.66856804416941296</c:v>
                </c:pt>
                <c:pt idx="67">
                  <c:v>0.75858588786098902</c:v>
                </c:pt>
                <c:pt idx="68">
                  <c:v>0.64541157432719798</c:v>
                </c:pt>
                <c:pt idx="69">
                  <c:v>0.651817263703518</c:v>
                </c:pt>
                <c:pt idx="70">
                  <c:v>0.60048466687073299</c:v>
                </c:pt>
                <c:pt idx="71">
                  <c:v>0.62499425954566401</c:v>
                </c:pt>
                <c:pt idx="72">
                  <c:v>0.74820301529192101</c:v>
                </c:pt>
                <c:pt idx="73">
                  <c:v>0.62522632035208003</c:v>
                </c:pt>
                <c:pt idx="74">
                  <c:v>0.601937960804799</c:v>
                </c:pt>
                <c:pt idx="75">
                  <c:v>0.66017245585641804</c:v>
                </c:pt>
                <c:pt idx="76">
                  <c:v>0.63939337252241601</c:v>
                </c:pt>
                <c:pt idx="77">
                  <c:v>0.66122641266363902</c:v>
                </c:pt>
                <c:pt idx="78">
                  <c:v>0.65893366712198598</c:v>
                </c:pt>
                <c:pt idx="79">
                  <c:v>0.62924966008401895</c:v>
                </c:pt>
                <c:pt idx="80">
                  <c:v>0.75665363852573098</c:v>
                </c:pt>
                <c:pt idx="81">
                  <c:v>0.70727141288287798</c:v>
                </c:pt>
                <c:pt idx="82">
                  <c:v>0.76742320339569203</c:v>
                </c:pt>
                <c:pt idx="83">
                  <c:v>0.65789332403350198</c:v>
                </c:pt>
                <c:pt idx="84">
                  <c:v>0.63704085642620001</c:v>
                </c:pt>
                <c:pt idx="85">
                  <c:v>0.61010918922958801</c:v>
                </c:pt>
                <c:pt idx="86">
                  <c:v>0.66615868012037505</c:v>
                </c:pt>
                <c:pt idx="87">
                  <c:v>0.62076586532119105</c:v>
                </c:pt>
                <c:pt idx="88">
                  <c:v>0.67247376032404205</c:v>
                </c:pt>
                <c:pt idx="89">
                  <c:v>0.63079430377832502</c:v>
                </c:pt>
                <c:pt idx="90">
                  <c:v>0.61762422256690797</c:v>
                </c:pt>
                <c:pt idx="91">
                  <c:v>0.74249575979595706</c:v>
                </c:pt>
                <c:pt idx="92">
                  <c:v>0.60180093214871799</c:v>
                </c:pt>
                <c:pt idx="93">
                  <c:v>0.60941566870439701</c:v>
                </c:pt>
                <c:pt idx="94">
                  <c:v>0.63948105542243705</c:v>
                </c:pt>
                <c:pt idx="95">
                  <c:v>0.77380436637310401</c:v>
                </c:pt>
                <c:pt idx="96">
                  <c:v>0.70554379989879701</c:v>
                </c:pt>
                <c:pt idx="97">
                  <c:v>0.70568562599608597</c:v>
                </c:pt>
                <c:pt idx="98">
                  <c:v>0.63775722189402895</c:v>
                </c:pt>
                <c:pt idx="99">
                  <c:v>0.74841027568931595</c:v>
                </c:pt>
                <c:pt idx="100">
                  <c:v>0.71017493788653996</c:v>
                </c:pt>
                <c:pt idx="101">
                  <c:v>0.65865487166515801</c:v>
                </c:pt>
                <c:pt idx="102">
                  <c:v>0.690612589279606</c:v>
                </c:pt>
                <c:pt idx="103">
                  <c:v>0.64196571204615605</c:v>
                </c:pt>
                <c:pt idx="104">
                  <c:v>0.78744284170006495</c:v>
                </c:pt>
                <c:pt idx="105">
                  <c:v>0.64087139168163598</c:v>
                </c:pt>
                <c:pt idx="106">
                  <c:v>0.62807252353203402</c:v>
                </c:pt>
                <c:pt idx="107">
                  <c:v>0.64347724114371097</c:v>
                </c:pt>
                <c:pt idx="108">
                  <c:v>0.63953402002603599</c:v>
                </c:pt>
                <c:pt idx="109">
                  <c:v>0.65773711011731595</c:v>
                </c:pt>
                <c:pt idx="110">
                  <c:v>0.65477037460056497</c:v>
                </c:pt>
                <c:pt idx="111">
                  <c:v>0.63508823440766105</c:v>
                </c:pt>
                <c:pt idx="112">
                  <c:v>0.70778511741504402</c:v>
                </c:pt>
                <c:pt idx="113">
                  <c:v>0.61998929397108604</c:v>
                </c:pt>
                <c:pt idx="114">
                  <c:v>0.61113953374025898</c:v>
                </c:pt>
                <c:pt idx="115">
                  <c:v>0.63391446628204295</c:v>
                </c:pt>
                <c:pt idx="116">
                  <c:v>0.65668280174068405</c:v>
                </c:pt>
                <c:pt idx="117">
                  <c:v>0.69615791337343502</c:v>
                </c:pt>
                <c:pt idx="118">
                  <c:v>0.73269481878759901</c:v>
                </c:pt>
                <c:pt idx="119">
                  <c:v>0.65197449930586904</c:v>
                </c:pt>
                <c:pt idx="120">
                  <c:v>0.63646259455947995</c:v>
                </c:pt>
                <c:pt idx="121">
                  <c:v>0.67567281434132997</c:v>
                </c:pt>
                <c:pt idx="122">
                  <c:v>0.75234520804541505</c:v>
                </c:pt>
                <c:pt idx="123">
                  <c:v>0.73223066024134298</c:v>
                </c:pt>
                <c:pt idx="124">
                  <c:v>0.68802266334000395</c:v>
                </c:pt>
                <c:pt idx="125">
                  <c:v>0.67791508535033596</c:v>
                </c:pt>
                <c:pt idx="126">
                  <c:v>0.71987062389048395</c:v>
                </c:pt>
                <c:pt idx="127">
                  <c:v>0.651380561736701</c:v>
                </c:pt>
                <c:pt idx="128">
                  <c:v>0.68068870846291096</c:v>
                </c:pt>
                <c:pt idx="129">
                  <c:v>0.69953754225431597</c:v>
                </c:pt>
                <c:pt idx="130">
                  <c:v>0.76530202813719195</c:v>
                </c:pt>
                <c:pt idx="131">
                  <c:v>0.77744728270769503</c:v>
                </c:pt>
                <c:pt idx="132">
                  <c:v>0.63392811012987604</c:v>
                </c:pt>
                <c:pt idx="133">
                  <c:v>0.65812269212364805</c:v>
                </c:pt>
                <c:pt idx="134">
                  <c:v>0.72749689942575202</c:v>
                </c:pt>
                <c:pt idx="135">
                  <c:v>0.60762851667598095</c:v>
                </c:pt>
                <c:pt idx="136">
                  <c:v>0.71279309419982895</c:v>
                </c:pt>
                <c:pt idx="137">
                  <c:v>0.68354117721491303</c:v>
                </c:pt>
                <c:pt idx="138">
                  <c:v>0.64217912555754098</c:v>
                </c:pt>
                <c:pt idx="139">
                  <c:v>0.71980629274782904</c:v>
                </c:pt>
                <c:pt idx="140">
                  <c:v>0.60466813103213901</c:v>
                </c:pt>
                <c:pt idx="141">
                  <c:v>0.73807886275413304</c:v>
                </c:pt>
                <c:pt idx="142">
                  <c:v>0.79160630295868395</c:v>
                </c:pt>
                <c:pt idx="143">
                  <c:v>0.68405079628911203</c:v>
                </c:pt>
                <c:pt idx="144">
                  <c:v>0.62700996406207199</c:v>
                </c:pt>
                <c:pt idx="145">
                  <c:v>0.73687777843172497</c:v>
                </c:pt>
                <c:pt idx="146">
                  <c:v>0.64098609069648704</c:v>
                </c:pt>
                <c:pt idx="147">
                  <c:v>0.75673070588147295</c:v>
                </c:pt>
                <c:pt idx="148">
                  <c:v>0.70017596131423798</c:v>
                </c:pt>
                <c:pt idx="149">
                  <c:v>0.76353418626997904</c:v>
                </c:pt>
                <c:pt idx="150">
                  <c:v>0.698090859880657</c:v>
                </c:pt>
                <c:pt idx="151">
                  <c:v>0.62697016901726699</c:v>
                </c:pt>
                <c:pt idx="152">
                  <c:v>0.75235008503635403</c:v>
                </c:pt>
                <c:pt idx="153">
                  <c:v>0.62918059070850896</c:v>
                </c:pt>
                <c:pt idx="154">
                  <c:v>0.60185113133860801</c:v>
                </c:pt>
                <c:pt idx="155">
                  <c:v>0.70857411426666905</c:v>
                </c:pt>
                <c:pt idx="156">
                  <c:v>0.61348683322869002</c:v>
                </c:pt>
                <c:pt idx="157">
                  <c:v>0.70068700393587102</c:v>
                </c:pt>
                <c:pt idx="158">
                  <c:v>0.61382830170577296</c:v>
                </c:pt>
                <c:pt idx="159">
                  <c:v>0.64700721068190703</c:v>
                </c:pt>
                <c:pt idx="160">
                  <c:v>0.70071734768687199</c:v>
                </c:pt>
                <c:pt idx="161">
                  <c:v>0.73291167061179996</c:v>
                </c:pt>
                <c:pt idx="162">
                  <c:v>0.67025468045230296</c:v>
                </c:pt>
                <c:pt idx="163">
                  <c:v>0.62159922646144194</c:v>
                </c:pt>
                <c:pt idx="164">
                  <c:v>0.61042266480259399</c:v>
                </c:pt>
                <c:pt idx="165">
                  <c:v>0.61564512479063005</c:v>
                </c:pt>
                <c:pt idx="166">
                  <c:v>0.69981999671306705</c:v>
                </c:pt>
                <c:pt idx="167">
                  <c:v>0.68215720529430302</c:v>
                </c:pt>
                <c:pt idx="168">
                  <c:v>0.79655343366749498</c:v>
                </c:pt>
                <c:pt idx="169">
                  <c:v>0.79696964153005301</c:v>
                </c:pt>
                <c:pt idx="170">
                  <c:v>0.68141373369096403</c:v>
                </c:pt>
                <c:pt idx="171">
                  <c:v>0.68161291940318802</c:v>
                </c:pt>
                <c:pt idx="172">
                  <c:v>0.69253177086803097</c:v>
                </c:pt>
                <c:pt idx="173">
                  <c:v>0.73389061848600101</c:v>
                </c:pt>
                <c:pt idx="174">
                  <c:v>0.63320219069166195</c:v>
                </c:pt>
                <c:pt idx="175">
                  <c:v>0.67404655659394697</c:v>
                </c:pt>
                <c:pt idx="176">
                  <c:v>0.68713247149355405</c:v>
                </c:pt>
                <c:pt idx="177">
                  <c:v>0.69014150116458495</c:v>
                </c:pt>
                <c:pt idx="178">
                  <c:v>0.67445263383788201</c:v>
                </c:pt>
                <c:pt idx="179">
                  <c:v>0.77574327745234695</c:v>
                </c:pt>
                <c:pt idx="180">
                  <c:v>0.71066045185583704</c:v>
                </c:pt>
                <c:pt idx="181">
                  <c:v>0.69315035631826505</c:v>
                </c:pt>
                <c:pt idx="182">
                  <c:v>0.62836214318141403</c:v>
                </c:pt>
                <c:pt idx="183">
                  <c:v>0.72761609577727804</c:v>
                </c:pt>
                <c:pt idx="184">
                  <c:v>0.66859073533009505</c:v>
                </c:pt>
                <c:pt idx="185">
                  <c:v>0.62582517714006802</c:v>
                </c:pt>
                <c:pt idx="186">
                  <c:v>0.76263493453379205</c:v>
                </c:pt>
                <c:pt idx="187">
                  <c:v>0.66718771252208398</c:v>
                </c:pt>
                <c:pt idx="188">
                  <c:v>0.60384253352319395</c:v>
                </c:pt>
                <c:pt idx="189">
                  <c:v>0.79027120352079905</c:v>
                </c:pt>
                <c:pt idx="190">
                  <c:v>0.71513270266559903</c:v>
                </c:pt>
                <c:pt idx="191">
                  <c:v>0.64840445424832105</c:v>
                </c:pt>
                <c:pt idx="192">
                  <c:v>0.75619611196791803</c:v>
                </c:pt>
                <c:pt idx="193">
                  <c:v>0.75586047819581803</c:v>
                </c:pt>
                <c:pt idx="194">
                  <c:v>0.70479874094627004</c:v>
                </c:pt>
                <c:pt idx="195">
                  <c:v>0.64441508285877003</c:v>
                </c:pt>
                <c:pt idx="196">
                  <c:v>0.72910746540372195</c:v>
                </c:pt>
                <c:pt idx="197">
                  <c:v>0.73696422864243205</c:v>
                </c:pt>
                <c:pt idx="198">
                  <c:v>0.70164778784122095</c:v>
                </c:pt>
                <c:pt idx="199">
                  <c:v>0.78509900870726301</c:v>
                </c:pt>
                <c:pt idx="200">
                  <c:v>0.66767945228584602</c:v>
                </c:pt>
                <c:pt idx="201">
                  <c:v>0.71727877119202998</c:v>
                </c:pt>
                <c:pt idx="202">
                  <c:v>0.78771746510238905</c:v>
                </c:pt>
                <c:pt idx="203">
                  <c:v>0.61933937869182898</c:v>
                </c:pt>
                <c:pt idx="204">
                  <c:v>0.71941174924582296</c:v>
                </c:pt>
                <c:pt idx="205">
                  <c:v>0.71135103100483499</c:v>
                </c:pt>
                <c:pt idx="206">
                  <c:v>0.65397286362861795</c:v>
                </c:pt>
                <c:pt idx="207">
                  <c:v>0.61752300812564098</c:v>
                </c:pt>
                <c:pt idx="208">
                  <c:v>0.64127366429181998</c:v>
                </c:pt>
                <c:pt idx="209">
                  <c:v>0.73953930854012395</c:v>
                </c:pt>
                <c:pt idx="210">
                  <c:v>0.61026700255161104</c:v>
                </c:pt>
                <c:pt idx="211">
                  <c:v>0.69646989863894804</c:v>
                </c:pt>
                <c:pt idx="212">
                  <c:v>0.70348119386013297</c:v>
                </c:pt>
                <c:pt idx="213">
                  <c:v>0.61237445121173795</c:v>
                </c:pt>
                <c:pt idx="214">
                  <c:v>0.66821083122998703</c:v>
                </c:pt>
                <c:pt idx="215">
                  <c:v>0.70792551096554102</c:v>
                </c:pt>
                <c:pt idx="216">
                  <c:v>0.64008532254443695</c:v>
                </c:pt>
                <c:pt idx="217">
                  <c:v>0.67195786514307099</c:v>
                </c:pt>
                <c:pt idx="218">
                  <c:v>0.64011895099947502</c:v>
                </c:pt>
                <c:pt idx="219">
                  <c:v>0.61811974472016695</c:v>
                </c:pt>
                <c:pt idx="220">
                  <c:v>0.63097681889228996</c:v>
                </c:pt>
                <c:pt idx="221">
                  <c:v>0.70771135460413703</c:v>
                </c:pt>
                <c:pt idx="222">
                  <c:v>0.78528539010205201</c:v>
                </c:pt>
                <c:pt idx="223">
                  <c:v>0.60742533503970997</c:v>
                </c:pt>
                <c:pt idx="224">
                  <c:v>0.79996352487442701</c:v>
                </c:pt>
                <c:pt idx="225">
                  <c:v>0.74710383421077997</c:v>
                </c:pt>
                <c:pt idx="226">
                  <c:v>0.61729475651322097</c:v>
                </c:pt>
                <c:pt idx="227">
                  <c:v>0.69119164846349601</c:v>
                </c:pt>
                <c:pt idx="228">
                  <c:v>0.71653169436518205</c:v>
                </c:pt>
                <c:pt idx="229">
                  <c:v>0.68827368444112502</c:v>
                </c:pt>
                <c:pt idx="230">
                  <c:v>0.72407277631143796</c:v>
                </c:pt>
                <c:pt idx="231">
                  <c:v>0.70305243344967705</c:v>
                </c:pt>
                <c:pt idx="232">
                  <c:v>0.69284576249496999</c:v>
                </c:pt>
                <c:pt idx="233">
                  <c:v>0.66912198733267003</c:v>
                </c:pt>
                <c:pt idx="234">
                  <c:v>0.670832489377714</c:v>
                </c:pt>
                <c:pt idx="235">
                  <c:v>0.61465874830437806</c:v>
                </c:pt>
                <c:pt idx="236">
                  <c:v>0.73814832733078894</c:v>
                </c:pt>
                <c:pt idx="237">
                  <c:v>0.647386889017323</c:v>
                </c:pt>
                <c:pt idx="238">
                  <c:v>0.65922013143092395</c:v>
                </c:pt>
                <c:pt idx="239">
                  <c:v>0.67163149720736504</c:v>
                </c:pt>
                <c:pt idx="240">
                  <c:v>0.65694838313250203</c:v>
                </c:pt>
                <c:pt idx="241">
                  <c:v>0.73334772528431402</c:v>
                </c:pt>
                <c:pt idx="242">
                  <c:v>0.76826694465536305</c:v>
                </c:pt>
                <c:pt idx="243">
                  <c:v>0.67891315050328604</c:v>
                </c:pt>
                <c:pt idx="244">
                  <c:v>0.62017350931112403</c:v>
                </c:pt>
                <c:pt idx="245">
                  <c:v>0.69298942727796398</c:v>
                </c:pt>
                <c:pt idx="246">
                  <c:v>0.76662519020532305</c:v>
                </c:pt>
                <c:pt idx="247">
                  <c:v>0.64844211857445999</c:v>
                </c:pt>
                <c:pt idx="248">
                  <c:v>0.77269207885754698</c:v>
                </c:pt>
                <c:pt idx="249">
                  <c:v>0.67384323549220704</c:v>
                </c:pt>
                <c:pt idx="250">
                  <c:v>0.61716879675805003</c:v>
                </c:pt>
                <c:pt idx="251">
                  <c:v>0.60682864666247505</c:v>
                </c:pt>
                <c:pt idx="252">
                  <c:v>0.76149466082311401</c:v>
                </c:pt>
                <c:pt idx="253">
                  <c:v>0.73917505605104605</c:v>
                </c:pt>
                <c:pt idx="254">
                  <c:v>0.71686340613272503</c:v>
                </c:pt>
                <c:pt idx="255">
                  <c:v>0.644340858939219</c:v>
                </c:pt>
                <c:pt idx="256">
                  <c:v>0.79401745753539998</c:v>
                </c:pt>
                <c:pt idx="257">
                  <c:v>0.60636424290700996</c:v>
                </c:pt>
                <c:pt idx="258">
                  <c:v>0.75</c:v>
                </c:pt>
                <c:pt idx="259">
                  <c:v>0.64724432439480095</c:v>
                </c:pt>
                <c:pt idx="260">
                  <c:v>0.63157087991871796</c:v>
                </c:pt>
                <c:pt idx="261">
                  <c:v>0.76039134072030701</c:v>
                </c:pt>
                <c:pt idx="262">
                  <c:v>0.63452980863469699</c:v>
                </c:pt>
                <c:pt idx="263">
                  <c:v>0.61450687876244403</c:v>
                </c:pt>
                <c:pt idx="264">
                  <c:v>0.69648148183436298</c:v>
                </c:pt>
                <c:pt idx="265">
                  <c:v>0.66140386844357901</c:v>
                </c:pt>
                <c:pt idx="266">
                  <c:v>0.65916850796931503</c:v>
                </c:pt>
                <c:pt idx="267">
                  <c:v>0.60987741328429901</c:v>
                </c:pt>
                <c:pt idx="268">
                  <c:v>0.653175110369421</c:v>
                </c:pt>
                <c:pt idx="269">
                  <c:v>0.61367668830192601</c:v>
                </c:pt>
                <c:pt idx="270">
                  <c:v>0.61203930688863994</c:v>
                </c:pt>
                <c:pt idx="271">
                  <c:v>0.61427090740261903</c:v>
                </c:pt>
                <c:pt idx="272">
                  <c:v>0.63406142070847804</c:v>
                </c:pt>
                <c:pt idx="273">
                  <c:v>0.66075492841903505</c:v>
                </c:pt>
                <c:pt idx="274">
                  <c:v>0.62140973116657805</c:v>
                </c:pt>
                <c:pt idx="275">
                  <c:v>0.66891804568826896</c:v>
                </c:pt>
                <c:pt idx="276">
                  <c:v>0.73780105774911897</c:v>
                </c:pt>
                <c:pt idx="277">
                  <c:v>0.707670953541781</c:v>
                </c:pt>
                <c:pt idx="278">
                  <c:v>0.70509818207522401</c:v>
                </c:pt>
                <c:pt idx="279">
                  <c:v>0.68013887929107097</c:v>
                </c:pt>
                <c:pt idx="280">
                  <c:v>0.70980400598679605</c:v>
                </c:pt>
                <c:pt idx="281">
                  <c:v>0.75125661930296705</c:v>
                </c:pt>
                <c:pt idx="282">
                  <c:v>0.70887293208693003</c:v>
                </c:pt>
                <c:pt idx="283">
                  <c:v>0.60964328632757803</c:v>
                </c:pt>
                <c:pt idx="284">
                  <c:v>0.69984680039705105</c:v>
                </c:pt>
                <c:pt idx="285">
                  <c:v>0.62923041551470804</c:v>
                </c:pt>
                <c:pt idx="286">
                  <c:v>0.72592412958261099</c:v>
                </c:pt>
                <c:pt idx="287">
                  <c:v>0.63765664405506195</c:v>
                </c:pt>
                <c:pt idx="288">
                  <c:v>0.75295263476374996</c:v>
                </c:pt>
                <c:pt idx="289">
                  <c:v>0.60394197280363304</c:v>
                </c:pt>
                <c:pt idx="290">
                  <c:v>0.60717423801284698</c:v>
                </c:pt>
                <c:pt idx="291">
                  <c:v>0.65086008480984103</c:v>
                </c:pt>
                <c:pt idx="292">
                  <c:v>0.63198613054763797</c:v>
                </c:pt>
                <c:pt idx="293">
                  <c:v>0.79551346640424203</c:v>
                </c:pt>
                <c:pt idx="294">
                  <c:v>0.62623640592921603</c:v>
                </c:pt>
                <c:pt idx="295">
                  <c:v>0.63717061548311704</c:v>
                </c:pt>
                <c:pt idx="296">
                  <c:v>0.61747089828797197</c:v>
                </c:pt>
                <c:pt idx="297">
                  <c:v>0.607005209730895</c:v>
                </c:pt>
                <c:pt idx="298">
                  <c:v>0.649138897269811</c:v>
                </c:pt>
                <c:pt idx="299">
                  <c:v>0.73681694645053197</c:v>
                </c:pt>
                <c:pt idx="300">
                  <c:v>0.73553447919440096</c:v>
                </c:pt>
                <c:pt idx="301">
                  <c:v>0.78855474180101104</c:v>
                </c:pt>
                <c:pt idx="302">
                  <c:v>0.67295985157504701</c:v>
                </c:pt>
                <c:pt idx="303">
                  <c:v>0.61634174935641095</c:v>
                </c:pt>
                <c:pt idx="304">
                  <c:v>0.77452485619882105</c:v>
                </c:pt>
                <c:pt idx="305">
                  <c:v>0.67582665539242304</c:v>
                </c:pt>
                <c:pt idx="306">
                  <c:v>0.68444124674456097</c:v>
                </c:pt>
                <c:pt idx="307">
                  <c:v>0.61468219357891096</c:v>
                </c:pt>
                <c:pt idx="308">
                  <c:v>0.61661157168201097</c:v>
                </c:pt>
                <c:pt idx="309">
                  <c:v>0.71032944492959404</c:v>
                </c:pt>
                <c:pt idx="310">
                  <c:v>0.634738632547449</c:v>
                </c:pt>
                <c:pt idx="311">
                  <c:v>0.64425604038709305</c:v>
                </c:pt>
                <c:pt idx="312">
                  <c:v>0.79145446089540805</c:v>
                </c:pt>
                <c:pt idx="313">
                  <c:v>0.69153222253044599</c:v>
                </c:pt>
                <c:pt idx="314">
                  <c:v>0.631141684412313</c:v>
                </c:pt>
                <c:pt idx="315">
                  <c:v>0.647495185119629</c:v>
                </c:pt>
                <c:pt idx="316">
                  <c:v>0.66255581480565096</c:v>
                </c:pt>
                <c:pt idx="317">
                  <c:v>0.65200818414192996</c:v>
                </c:pt>
                <c:pt idx="318">
                  <c:v>0.78469201917217202</c:v>
                </c:pt>
                <c:pt idx="319">
                  <c:v>0.66169853608776996</c:v>
                </c:pt>
                <c:pt idx="320">
                  <c:v>0.659792335060438</c:v>
                </c:pt>
                <c:pt idx="321">
                  <c:v>0.69040488240331999</c:v>
                </c:pt>
                <c:pt idx="322">
                  <c:v>0.77244282919024898</c:v>
                </c:pt>
                <c:pt idx="323">
                  <c:v>0.62322084165376102</c:v>
                </c:pt>
                <c:pt idx="324">
                  <c:v>0.64748692136816399</c:v>
                </c:pt>
                <c:pt idx="325">
                  <c:v>0.67489290702709404</c:v>
                </c:pt>
                <c:pt idx="326">
                  <c:v>0.63334317688052399</c:v>
                </c:pt>
                <c:pt idx="327">
                  <c:v>0.65047966898276599</c:v>
                </c:pt>
                <c:pt idx="328">
                  <c:v>0.64987044814497497</c:v>
                </c:pt>
                <c:pt idx="329">
                  <c:v>0.71218967610806705</c:v>
                </c:pt>
                <c:pt idx="330">
                  <c:v>0.73753347510334799</c:v>
                </c:pt>
                <c:pt idx="331">
                  <c:v>0.60530376638007299</c:v>
                </c:pt>
                <c:pt idx="332">
                  <c:v>0.67333533868770601</c:v>
                </c:pt>
                <c:pt idx="333">
                  <c:v>0.74989054652526599</c:v>
                </c:pt>
                <c:pt idx="334">
                  <c:v>0.78150410170390405</c:v>
                </c:pt>
                <c:pt idx="335">
                  <c:v>0.61120849448183401</c:v>
                </c:pt>
                <c:pt idx="336">
                  <c:v>0.691797870329801</c:v>
                </c:pt>
                <c:pt idx="337">
                  <c:v>0.64590493254892301</c:v>
                </c:pt>
                <c:pt idx="338">
                  <c:v>0.63416627103680001</c:v>
                </c:pt>
                <c:pt idx="339">
                  <c:v>0.73524097546066303</c:v>
                </c:pt>
                <c:pt idx="340">
                  <c:v>0.65403588027993198</c:v>
                </c:pt>
                <c:pt idx="341">
                  <c:v>0.60162067008960796</c:v>
                </c:pt>
                <c:pt idx="342">
                  <c:v>0.65004517869480904</c:v>
                </c:pt>
                <c:pt idx="343">
                  <c:v>0.68986509368641902</c:v>
                </c:pt>
                <c:pt idx="344">
                  <c:v>0.61417396968764104</c:v>
                </c:pt>
                <c:pt idx="345">
                  <c:v>0.65303180480452905</c:v>
                </c:pt>
                <c:pt idx="346">
                  <c:v>0.70576208812771501</c:v>
                </c:pt>
                <c:pt idx="347">
                  <c:v>0.68572658587357105</c:v>
                </c:pt>
                <c:pt idx="348">
                  <c:v>0.60709867876838597</c:v>
                </c:pt>
                <c:pt idx="349">
                  <c:v>0.603839825533104</c:v>
                </c:pt>
                <c:pt idx="350">
                  <c:v>0.71284940819402998</c:v>
                </c:pt>
                <c:pt idx="351">
                  <c:v>0.75754905036409703</c:v>
                </c:pt>
                <c:pt idx="352">
                  <c:v>0.77298314516496003</c:v>
                </c:pt>
                <c:pt idx="353">
                  <c:v>0.62950400703087595</c:v>
                </c:pt>
                <c:pt idx="354">
                  <c:v>0.78191713001003005</c:v>
                </c:pt>
                <c:pt idx="355">
                  <c:v>0.64804675938203904</c:v>
                </c:pt>
                <c:pt idx="356">
                  <c:v>0.61306557368715497</c:v>
                </c:pt>
                <c:pt idx="357">
                  <c:v>0.70536233004272497</c:v>
                </c:pt>
                <c:pt idx="358">
                  <c:v>0.69029723372417695</c:v>
                </c:pt>
                <c:pt idx="359">
                  <c:v>0.68103543820978996</c:v>
                </c:pt>
                <c:pt idx="360">
                  <c:v>0.61123371041349495</c:v>
                </c:pt>
                <c:pt idx="361">
                  <c:v>0.62240035659414406</c:v>
                </c:pt>
                <c:pt idx="362">
                  <c:v>0.70611986675638405</c:v>
                </c:pt>
                <c:pt idx="363">
                  <c:v>0.67329620853086802</c:v>
                </c:pt>
                <c:pt idx="364">
                  <c:v>0.65566549030372701</c:v>
                </c:pt>
                <c:pt idx="365">
                  <c:v>0.61586847188245797</c:v>
                </c:pt>
                <c:pt idx="366">
                  <c:v>0.75667405210442695</c:v>
                </c:pt>
                <c:pt idx="367">
                  <c:v>0.72834121292619303</c:v>
                </c:pt>
                <c:pt idx="368">
                  <c:v>0.75693103876229195</c:v>
                </c:pt>
                <c:pt idx="369">
                  <c:v>0.65514550941808003</c:v>
                </c:pt>
                <c:pt idx="370">
                  <c:v>0.72146930596387004</c:v>
                </c:pt>
                <c:pt idx="371">
                  <c:v>0.77416467386901799</c:v>
                </c:pt>
                <c:pt idx="372">
                  <c:v>0.61556151110824697</c:v>
                </c:pt>
                <c:pt idx="373">
                  <c:v>0.643064870247261</c:v>
                </c:pt>
                <c:pt idx="374">
                  <c:v>0.72079001940018494</c:v>
                </c:pt>
                <c:pt idx="375">
                  <c:v>0.29964696354069598</c:v>
                </c:pt>
                <c:pt idx="376">
                  <c:v>0.16475951398798</c:v>
                </c:pt>
                <c:pt idx="377">
                  <c:v>0.32103230689510598</c:v>
                </c:pt>
                <c:pt idx="378">
                  <c:v>0.215007320653677</c:v>
                </c:pt>
                <c:pt idx="379">
                  <c:v>0.22222015751013099</c:v>
                </c:pt>
                <c:pt idx="380">
                  <c:v>0.37803743315293897</c:v>
                </c:pt>
                <c:pt idx="381">
                  <c:v>0.16926640860501199</c:v>
                </c:pt>
                <c:pt idx="382">
                  <c:v>0.218771162139314</c:v>
                </c:pt>
                <c:pt idx="383">
                  <c:v>0.121411031654006</c:v>
                </c:pt>
                <c:pt idx="384">
                  <c:v>0.13332914947687199</c:v>
                </c:pt>
                <c:pt idx="385">
                  <c:v>0.37382290637021798</c:v>
                </c:pt>
                <c:pt idx="386">
                  <c:v>0.27872586019996398</c:v>
                </c:pt>
                <c:pt idx="387">
                  <c:v>0.356127106008229</c:v>
                </c:pt>
                <c:pt idx="388">
                  <c:v>0.22004374015335401</c:v>
                </c:pt>
                <c:pt idx="389">
                  <c:v>0.32799369164819497</c:v>
                </c:pt>
                <c:pt idx="390">
                  <c:v>0.227298856087155</c:v>
                </c:pt>
                <c:pt idx="391">
                  <c:v>0.311921867707255</c:v>
                </c:pt>
                <c:pt idx="392">
                  <c:v>0.37005624281835803</c:v>
                </c:pt>
                <c:pt idx="393">
                  <c:v>0.31735777320332498</c:v>
                </c:pt>
                <c:pt idx="394">
                  <c:v>0.113945623768463</c:v>
                </c:pt>
                <c:pt idx="395">
                  <c:v>0.31312353868355502</c:v>
                </c:pt>
                <c:pt idx="396">
                  <c:v>0.30985004446831599</c:v>
                </c:pt>
                <c:pt idx="397">
                  <c:v>0.215904183458803</c:v>
                </c:pt>
                <c:pt idx="398">
                  <c:v>0.121033166759501</c:v>
                </c:pt>
                <c:pt idx="399">
                  <c:v>0.32878142479384398</c:v>
                </c:pt>
                <c:pt idx="400">
                  <c:v>0.169577053602116</c:v>
                </c:pt>
                <c:pt idx="401">
                  <c:v>0.27428067870377698</c:v>
                </c:pt>
                <c:pt idx="402">
                  <c:v>4.2574417065908698E-2</c:v>
                </c:pt>
                <c:pt idx="403">
                  <c:v>0.39785370270778803</c:v>
                </c:pt>
                <c:pt idx="404">
                  <c:v>0.295925844851883</c:v>
                </c:pt>
                <c:pt idx="405">
                  <c:v>0.23424874162002801</c:v>
                </c:pt>
                <c:pt idx="406">
                  <c:v>0.26087676333528298</c:v>
                </c:pt>
                <c:pt idx="407">
                  <c:v>4.5569654672009602E-2</c:v>
                </c:pt>
                <c:pt idx="408">
                  <c:v>0.32096771300939098</c:v>
                </c:pt>
                <c:pt idx="409">
                  <c:v>0.39518378643098201</c:v>
                </c:pt>
                <c:pt idx="410">
                  <c:v>0.316218014891815</c:v>
                </c:pt>
                <c:pt idx="411">
                  <c:v>0.35921364237633602</c:v>
                </c:pt>
                <c:pt idx="412">
                  <c:v>0.21564075527870499</c:v>
                </c:pt>
                <c:pt idx="413">
                  <c:v>0.18157574095885701</c:v>
                </c:pt>
                <c:pt idx="414">
                  <c:v>0.15234576748051001</c:v>
                </c:pt>
                <c:pt idx="415">
                  <c:v>0.135916025240718</c:v>
                </c:pt>
                <c:pt idx="416">
                  <c:v>0.31605559018259399</c:v>
                </c:pt>
                <c:pt idx="417">
                  <c:v>0.36911907434025898</c:v>
                </c:pt>
                <c:pt idx="418">
                  <c:v>0.26365287352179201</c:v>
                </c:pt>
                <c:pt idx="419">
                  <c:v>0.37743438491573</c:v>
                </c:pt>
                <c:pt idx="420">
                  <c:v>0.38818781720719497</c:v>
                </c:pt>
                <c:pt idx="421">
                  <c:v>0.16264357608265401</c:v>
                </c:pt>
                <c:pt idx="422">
                  <c:v>0.183270957065685</c:v>
                </c:pt>
                <c:pt idx="423">
                  <c:v>0.23508389107575101</c:v>
                </c:pt>
                <c:pt idx="424">
                  <c:v>0.33492865250514497</c:v>
                </c:pt>
                <c:pt idx="425">
                  <c:v>0.35737017567649798</c:v>
                </c:pt>
                <c:pt idx="426">
                  <c:v>0.29444529089573801</c:v>
                </c:pt>
                <c:pt idx="427">
                  <c:v>0.143488399994462</c:v>
                </c:pt>
                <c:pt idx="428">
                  <c:v>6.9376668204605099E-2</c:v>
                </c:pt>
                <c:pt idx="429">
                  <c:v>0.32158803224535498</c:v>
                </c:pt>
                <c:pt idx="430">
                  <c:v>0.24627989092814501</c:v>
                </c:pt>
                <c:pt idx="431">
                  <c:v>0.26708701904003201</c:v>
                </c:pt>
                <c:pt idx="432">
                  <c:v>0.26710168027799902</c:v>
                </c:pt>
                <c:pt idx="433">
                  <c:v>0.25529593624902402</c:v>
                </c:pt>
                <c:pt idx="434">
                  <c:v>0.24091131485389999</c:v>
                </c:pt>
                <c:pt idx="435">
                  <c:v>0.36651327509256898</c:v>
                </c:pt>
                <c:pt idx="436">
                  <c:v>0.24726257644838701</c:v>
                </c:pt>
                <c:pt idx="437">
                  <c:v>0.32583777167506001</c:v>
                </c:pt>
                <c:pt idx="438">
                  <c:v>0.35026692995783498</c:v>
                </c:pt>
                <c:pt idx="439">
                  <c:v>0.16931861499276599</c:v>
                </c:pt>
                <c:pt idx="440">
                  <c:v>0.33965808302141798</c:v>
                </c:pt>
                <c:pt idx="441">
                  <c:v>0.17310706177506799</c:v>
                </c:pt>
                <c:pt idx="442">
                  <c:v>0.28568514357999503</c:v>
                </c:pt>
                <c:pt idx="443">
                  <c:v>0.31249568917463599</c:v>
                </c:pt>
                <c:pt idx="444">
                  <c:v>0.37945168129087398</c:v>
                </c:pt>
                <c:pt idx="445">
                  <c:v>0.27072955439381802</c:v>
                </c:pt>
                <c:pt idx="446">
                  <c:v>0.38369349098762301</c:v>
                </c:pt>
                <c:pt idx="447">
                  <c:v>0.31503113719595399</c:v>
                </c:pt>
                <c:pt idx="448">
                  <c:v>0.32727981944561602</c:v>
                </c:pt>
                <c:pt idx="449">
                  <c:v>0.39682060375823702</c:v>
                </c:pt>
                <c:pt idx="450">
                  <c:v>0.20012405729214799</c:v>
                </c:pt>
                <c:pt idx="451">
                  <c:v>0.162330495741902</c:v>
                </c:pt>
                <c:pt idx="452">
                  <c:v>0.20110877632704999</c:v>
                </c:pt>
                <c:pt idx="453">
                  <c:v>0.382823241075406</c:v>
                </c:pt>
                <c:pt idx="454">
                  <c:v>0.32183619984126599</c:v>
                </c:pt>
                <c:pt idx="455">
                  <c:v>0.18446342846879099</c:v>
                </c:pt>
                <c:pt idx="456">
                  <c:v>0.36569880026739698</c:v>
                </c:pt>
                <c:pt idx="457">
                  <c:v>0.330601977091386</c:v>
                </c:pt>
                <c:pt idx="458">
                  <c:v>0.36523554014887699</c:v>
                </c:pt>
                <c:pt idx="459">
                  <c:v>2.6608127345576299E-2</c:v>
                </c:pt>
                <c:pt idx="460">
                  <c:v>0.16252834645476999</c:v>
                </c:pt>
                <c:pt idx="461">
                  <c:v>0.30020499286548002</c:v>
                </c:pt>
                <c:pt idx="462">
                  <c:v>0.37117660358947202</c:v>
                </c:pt>
                <c:pt idx="463">
                  <c:v>0.280924106235937</c:v>
                </c:pt>
                <c:pt idx="464">
                  <c:v>0.15205832374000899</c:v>
                </c:pt>
                <c:pt idx="465">
                  <c:v>0.24782321088377299</c:v>
                </c:pt>
                <c:pt idx="466">
                  <c:v>0.382083455942482</c:v>
                </c:pt>
                <c:pt idx="467">
                  <c:v>0.25433025760415301</c:v>
                </c:pt>
                <c:pt idx="468">
                  <c:v>0.112288184967423</c:v>
                </c:pt>
                <c:pt idx="469">
                  <c:v>0.21252080954975799</c:v>
                </c:pt>
                <c:pt idx="470">
                  <c:v>0.34197467061508602</c:v>
                </c:pt>
                <c:pt idx="471">
                  <c:v>0.26431576843671201</c:v>
                </c:pt>
                <c:pt idx="472">
                  <c:v>0.22877485448095899</c:v>
                </c:pt>
                <c:pt idx="473">
                  <c:v>0.33155071301167999</c:v>
                </c:pt>
                <c:pt idx="474">
                  <c:v>0.36248969692773397</c:v>
                </c:pt>
                <c:pt idx="475">
                  <c:v>0.23506782847695101</c:v>
                </c:pt>
                <c:pt idx="476">
                  <c:v>0.293284059148683</c:v>
                </c:pt>
                <c:pt idx="477">
                  <c:v>8.7107100523960895E-2</c:v>
                </c:pt>
                <c:pt idx="478">
                  <c:v>0.33702699481200399</c:v>
                </c:pt>
                <c:pt idx="479">
                  <c:v>0.37194546660835598</c:v>
                </c:pt>
                <c:pt idx="480">
                  <c:v>0.39194376752278198</c:v>
                </c:pt>
                <c:pt idx="481">
                  <c:v>0.212254699634293</c:v>
                </c:pt>
                <c:pt idx="482">
                  <c:v>0.15614479037335799</c:v>
                </c:pt>
                <c:pt idx="483">
                  <c:v>0.33713824239640799</c:v>
                </c:pt>
                <c:pt idx="484">
                  <c:v>1.3034069128215999E-2</c:v>
                </c:pt>
                <c:pt idx="485">
                  <c:v>0.35839207289942498</c:v>
                </c:pt>
                <c:pt idx="486">
                  <c:v>4.1800384290890703E-2</c:v>
                </c:pt>
                <c:pt idx="487">
                  <c:v>0.31480007188265302</c:v>
                </c:pt>
                <c:pt idx="488">
                  <c:v>8.75301125792151E-2</c:v>
                </c:pt>
                <c:pt idx="489">
                  <c:v>0.109540208577798</c:v>
                </c:pt>
                <c:pt idx="490">
                  <c:v>0.20933026780795599</c:v>
                </c:pt>
                <c:pt idx="491">
                  <c:v>0.35258064672012401</c:v>
                </c:pt>
                <c:pt idx="492">
                  <c:v>0.32637599296609499</c:v>
                </c:pt>
                <c:pt idx="493">
                  <c:v>0.36767752209693499</c:v>
                </c:pt>
                <c:pt idx="494">
                  <c:v>9.6015673000506604E-2</c:v>
                </c:pt>
                <c:pt idx="495">
                  <c:v>3.8835325630874801E-2</c:v>
                </c:pt>
                <c:pt idx="496">
                  <c:v>0.239776506223218</c:v>
                </c:pt>
                <c:pt idx="497">
                  <c:v>0.25690028144245303</c:v>
                </c:pt>
                <c:pt idx="498">
                  <c:v>0.3754412451229</c:v>
                </c:pt>
                <c:pt idx="499">
                  <c:v>0.23155450083079801</c:v>
                </c:pt>
                <c:pt idx="500">
                  <c:v>0.38292330745752601</c:v>
                </c:pt>
                <c:pt idx="501">
                  <c:v>0.229942564342518</c:v>
                </c:pt>
                <c:pt idx="502">
                  <c:v>0.34001602899322703</c:v>
                </c:pt>
                <c:pt idx="503">
                  <c:v>0.22357182377429299</c:v>
                </c:pt>
                <c:pt idx="504">
                  <c:v>0.22585206792324</c:v>
                </c:pt>
                <c:pt idx="505">
                  <c:v>0.39518659903966702</c:v>
                </c:pt>
                <c:pt idx="506">
                  <c:v>0.17225562380168799</c:v>
                </c:pt>
                <c:pt idx="507">
                  <c:v>0.35112528311284902</c:v>
                </c:pt>
                <c:pt idx="508">
                  <c:v>0.104096633608037</c:v>
                </c:pt>
                <c:pt idx="509">
                  <c:v>0.39644060937653802</c:v>
                </c:pt>
                <c:pt idx="510">
                  <c:v>0.39897248473208302</c:v>
                </c:pt>
                <c:pt idx="511">
                  <c:v>0.237972446388622</c:v>
                </c:pt>
                <c:pt idx="512">
                  <c:v>0.22247445433437801</c:v>
                </c:pt>
                <c:pt idx="513">
                  <c:v>0.23287080257333201</c:v>
                </c:pt>
                <c:pt idx="514">
                  <c:v>0.26725134136350698</c:v>
                </c:pt>
                <c:pt idx="515">
                  <c:v>0.29409164803971199</c:v>
                </c:pt>
                <c:pt idx="516">
                  <c:v>0.368092796596034</c:v>
                </c:pt>
                <c:pt idx="517">
                  <c:v>0.38788470367509997</c:v>
                </c:pt>
                <c:pt idx="518">
                  <c:v>0.36375553201703997</c:v>
                </c:pt>
                <c:pt idx="519">
                  <c:v>0.16157504863654801</c:v>
                </c:pt>
                <c:pt idx="520">
                  <c:v>0.344666240180453</c:v>
                </c:pt>
                <c:pt idx="521">
                  <c:v>0.38200572632824698</c:v>
                </c:pt>
                <c:pt idx="522">
                  <c:v>0.15684706279725499</c:v>
                </c:pt>
                <c:pt idx="523">
                  <c:v>0.27671656556569901</c:v>
                </c:pt>
                <c:pt idx="524">
                  <c:v>0.38173272396673003</c:v>
                </c:pt>
                <c:pt idx="525">
                  <c:v>0.39089471333515902</c:v>
                </c:pt>
                <c:pt idx="526">
                  <c:v>0.29757931420123401</c:v>
                </c:pt>
                <c:pt idx="527">
                  <c:v>0.31761327163480102</c:v>
                </c:pt>
                <c:pt idx="528">
                  <c:v>0.35444994861311102</c:v>
                </c:pt>
                <c:pt idx="529">
                  <c:v>0.27878457943985802</c:v>
                </c:pt>
                <c:pt idx="530">
                  <c:v>0.29116298533880203</c:v>
                </c:pt>
                <c:pt idx="531">
                  <c:v>0.29954894884851002</c:v>
                </c:pt>
                <c:pt idx="532">
                  <c:v>0.37640131264687599</c:v>
                </c:pt>
                <c:pt idx="533">
                  <c:v>0.15900840718180401</c:v>
                </c:pt>
                <c:pt idx="534">
                  <c:v>0.39854751639869002</c:v>
                </c:pt>
                <c:pt idx="535">
                  <c:v>0.168649829683161</c:v>
                </c:pt>
                <c:pt idx="536">
                  <c:v>0.34553538034478998</c:v>
                </c:pt>
                <c:pt idx="537">
                  <c:v>0.27774321064606</c:v>
                </c:pt>
                <c:pt idx="538">
                  <c:v>0.37288923961544101</c:v>
                </c:pt>
                <c:pt idx="539">
                  <c:v>5.5098422103817803E-2</c:v>
                </c:pt>
                <c:pt idx="540">
                  <c:v>0.278404030055592</c:v>
                </c:pt>
                <c:pt idx="541">
                  <c:v>0.26638223655915799</c:v>
                </c:pt>
                <c:pt idx="542">
                  <c:v>0.31116596773036498</c:v>
                </c:pt>
                <c:pt idx="543">
                  <c:v>0.20743681270314401</c:v>
                </c:pt>
                <c:pt idx="544">
                  <c:v>0.33996370287587202</c:v>
                </c:pt>
                <c:pt idx="545">
                  <c:v>0.18900761988015899</c:v>
                </c:pt>
                <c:pt idx="546">
                  <c:v>0.220819924162201</c:v>
                </c:pt>
                <c:pt idx="547">
                  <c:v>0.20828780429739999</c:v>
                </c:pt>
                <c:pt idx="548">
                  <c:v>0.250252838182071</c:v>
                </c:pt>
                <c:pt idx="549">
                  <c:v>0.342271276148431</c:v>
                </c:pt>
                <c:pt idx="550">
                  <c:v>0.31655873035582199</c:v>
                </c:pt>
                <c:pt idx="551">
                  <c:v>0.376652778438481</c:v>
                </c:pt>
                <c:pt idx="552">
                  <c:v>0.25</c:v>
                </c:pt>
                <c:pt idx="553">
                  <c:v>0.13984939245987801</c:v>
                </c:pt>
                <c:pt idx="554">
                  <c:v>0.269701070759224</c:v>
                </c:pt>
                <c:pt idx="555">
                  <c:v>9.6775642535635198E-2</c:v>
                </c:pt>
                <c:pt idx="556">
                  <c:v>7.5193709423182306E-2</c:v>
                </c:pt>
                <c:pt idx="557">
                  <c:v>0.38472778360327697</c:v>
                </c:pt>
                <c:pt idx="558">
                  <c:v>0.24829292310048701</c:v>
                </c:pt>
                <c:pt idx="559">
                  <c:v>0.26717318519826899</c:v>
                </c:pt>
                <c:pt idx="560">
                  <c:v>0.292806059161207</c:v>
                </c:pt>
                <c:pt idx="561">
                  <c:v>8.5646086591393694E-2</c:v>
                </c:pt>
                <c:pt idx="562">
                  <c:v>0.107209018619393</c:v>
                </c:pt>
                <c:pt idx="563">
                  <c:v>0.177335709547881</c:v>
                </c:pt>
                <c:pt idx="564">
                  <c:v>0.374384426237512</c:v>
                </c:pt>
                <c:pt idx="565">
                  <c:v>0.252495766515204</c:v>
                </c:pt>
                <c:pt idx="566">
                  <c:v>0.28180191807632998</c:v>
                </c:pt>
                <c:pt idx="567">
                  <c:v>7.8999003926516098E-2</c:v>
                </c:pt>
                <c:pt idx="568">
                  <c:v>0.324464010719278</c:v>
                </c:pt>
                <c:pt idx="569">
                  <c:v>0.26788917345362201</c:v>
                </c:pt>
                <c:pt idx="570">
                  <c:v>0.32579345322403103</c:v>
                </c:pt>
                <c:pt idx="571">
                  <c:v>0.116616746015222</c:v>
                </c:pt>
                <c:pt idx="572">
                  <c:v>0.32186213905539601</c:v>
                </c:pt>
                <c:pt idx="573">
                  <c:v>0.221372334809771</c:v>
                </c:pt>
                <c:pt idx="574">
                  <c:v>0.28322056274756902</c:v>
                </c:pt>
                <c:pt idx="575">
                  <c:v>0.30870712826687902</c:v>
                </c:pt>
                <c:pt idx="576">
                  <c:v>9.0767693262846394E-2</c:v>
                </c:pt>
                <c:pt idx="577">
                  <c:v>7.3347184446213604E-2</c:v>
                </c:pt>
                <c:pt idx="578">
                  <c:v>0.16863797586071799</c:v>
                </c:pt>
                <c:pt idx="579">
                  <c:v>0.24027739521701999</c:v>
                </c:pt>
                <c:pt idx="580">
                  <c:v>0.383790586071311</c:v>
                </c:pt>
                <c:pt idx="581">
                  <c:v>0.29178677826419103</c:v>
                </c:pt>
                <c:pt idx="582">
                  <c:v>0.169477742143336</c:v>
                </c:pt>
                <c:pt idx="583">
                  <c:v>0.27077299125642301</c:v>
                </c:pt>
                <c:pt idx="584">
                  <c:v>3.6416243433391497E-2</c:v>
                </c:pt>
                <c:pt idx="585">
                  <c:v>0.14906615208477</c:v>
                </c:pt>
                <c:pt idx="586">
                  <c:v>0.16965950896241599</c:v>
                </c:pt>
                <c:pt idx="587">
                  <c:v>0.23336599503892</c:v>
                </c:pt>
                <c:pt idx="588">
                  <c:v>0.30325093696073702</c:v>
                </c:pt>
                <c:pt idx="589">
                  <c:v>0.16388500008602799</c:v>
                </c:pt>
                <c:pt idx="590">
                  <c:v>0.179171799983039</c:v>
                </c:pt>
                <c:pt idx="591">
                  <c:v>0.37895581836998998</c:v>
                </c:pt>
                <c:pt idx="592">
                  <c:v>0.22244927781700299</c:v>
                </c:pt>
                <c:pt idx="593">
                  <c:v>0.29175069047883501</c:v>
                </c:pt>
                <c:pt idx="594">
                  <c:v>0.15963513748636901</c:v>
                </c:pt>
                <c:pt idx="595">
                  <c:v>0.337421071728642</c:v>
                </c:pt>
                <c:pt idx="596">
                  <c:v>0.344580464284865</c:v>
                </c:pt>
                <c:pt idx="597">
                  <c:v>0.22012076398045499</c:v>
                </c:pt>
                <c:pt idx="598">
                  <c:v>0.28843999527747599</c:v>
                </c:pt>
                <c:pt idx="599">
                  <c:v>0.25448329127878799</c:v>
                </c:pt>
                <c:pt idx="600">
                  <c:v>0.33773705231734602</c:v>
                </c:pt>
                <c:pt idx="601">
                  <c:v>0.12918977182956401</c:v>
                </c:pt>
                <c:pt idx="602">
                  <c:v>0.24887336202486099</c:v>
                </c:pt>
                <c:pt idx="603">
                  <c:v>0.32923169266290098</c:v>
                </c:pt>
                <c:pt idx="604">
                  <c:v>0.107606028020438</c:v>
                </c:pt>
                <c:pt idx="605">
                  <c:v>3.00967805517669E-2</c:v>
                </c:pt>
                <c:pt idx="606">
                  <c:v>0.38730236446108202</c:v>
                </c:pt>
                <c:pt idx="607">
                  <c:v>5.0774804069439898E-2</c:v>
                </c:pt>
                <c:pt idx="608">
                  <c:v>0.39223029653609098</c:v>
                </c:pt>
                <c:pt idx="609">
                  <c:v>0.27324438502785298</c:v>
                </c:pt>
                <c:pt idx="610">
                  <c:v>0.37511049307081501</c:v>
                </c:pt>
                <c:pt idx="611">
                  <c:v>0.34240908708361301</c:v>
                </c:pt>
                <c:pt idx="612">
                  <c:v>0.39398288884485</c:v>
                </c:pt>
                <c:pt idx="613">
                  <c:v>0.325716868844591</c:v>
                </c:pt>
                <c:pt idx="614">
                  <c:v>0.30807944353452399</c:v>
                </c:pt>
                <c:pt idx="615">
                  <c:v>0.172503158638148</c:v>
                </c:pt>
                <c:pt idx="616">
                  <c:v>0.37455228384748401</c:v>
                </c:pt>
                <c:pt idx="617">
                  <c:v>0.249444457182212</c:v>
                </c:pt>
                <c:pt idx="618">
                  <c:v>0.15431040595075099</c:v>
                </c:pt>
                <c:pt idx="619">
                  <c:v>0.37927477616972499</c:v>
                </c:pt>
                <c:pt idx="620">
                  <c:v>0.183491949817671</c:v>
                </c:pt>
                <c:pt idx="621">
                  <c:v>0.36978822684391199</c:v>
                </c:pt>
                <c:pt idx="622">
                  <c:v>0.36440319011953798</c:v>
                </c:pt>
                <c:pt idx="623">
                  <c:v>0.24749746531470601</c:v>
                </c:pt>
                <c:pt idx="624">
                  <c:v>0.12406081909337401</c:v>
                </c:pt>
                <c:pt idx="625">
                  <c:v>3.5074900805293803E-2</c:v>
                </c:pt>
                <c:pt idx="626">
                  <c:v>0.18985821032532499</c:v>
                </c:pt>
                <c:pt idx="627">
                  <c:v>0.15562132261488301</c:v>
                </c:pt>
                <c:pt idx="628">
                  <c:v>0.25015321083116199</c:v>
                </c:pt>
                <c:pt idx="629">
                  <c:v>0.35169898979715403</c:v>
                </c:pt>
                <c:pt idx="630">
                  <c:v>0.30124365914544199</c:v>
                </c:pt>
                <c:pt idx="631">
                  <c:v>0.18183624142629401</c:v>
                </c:pt>
                <c:pt idx="632">
                  <c:v>0.28578576495999303</c:v>
                </c:pt>
                <c:pt idx="633">
                  <c:v>0.31154104858135201</c:v>
                </c:pt>
                <c:pt idx="634">
                  <c:v>0.35563831780833499</c:v>
                </c:pt>
                <c:pt idx="635">
                  <c:v>0.29356798959228397</c:v>
                </c:pt>
                <c:pt idx="636">
                  <c:v>0.27293325889498998</c:v>
                </c:pt>
                <c:pt idx="637">
                  <c:v>0.30675830548656502</c:v>
                </c:pt>
                <c:pt idx="638">
                  <c:v>0.27918184856891598</c:v>
                </c:pt>
                <c:pt idx="639">
                  <c:v>0.36560971627855499</c:v>
                </c:pt>
                <c:pt idx="640">
                  <c:v>0.23276900550746699</c:v>
                </c:pt>
                <c:pt idx="641">
                  <c:v>0.28204333004132998</c:v>
                </c:pt>
                <c:pt idx="642">
                  <c:v>0.29794264097286499</c:v>
                </c:pt>
                <c:pt idx="643">
                  <c:v>0.39849605616850498</c:v>
                </c:pt>
                <c:pt idx="644">
                  <c:v>0.26706362682736401</c:v>
                </c:pt>
                <c:pt idx="645">
                  <c:v>0.330132979774099</c:v>
                </c:pt>
                <c:pt idx="646">
                  <c:v>0.23207870459309399</c:v>
                </c:pt>
                <c:pt idx="647">
                  <c:v>0.21564155228360901</c:v>
                </c:pt>
                <c:pt idx="648">
                  <c:v>0.196068598952889</c:v>
                </c:pt>
                <c:pt idx="649">
                  <c:v>0.306191911687961</c:v>
                </c:pt>
                <c:pt idx="650">
                  <c:v>1.9824650492317401E-2</c:v>
                </c:pt>
                <c:pt idx="651">
                  <c:v>0.39803598780618399</c:v>
                </c:pt>
                <c:pt idx="652">
                  <c:v>0.26176101260069801</c:v>
                </c:pt>
                <c:pt idx="653">
                  <c:v>0.29812136903458097</c:v>
                </c:pt>
                <c:pt idx="654">
                  <c:v>0.181586476274787</c:v>
                </c:pt>
                <c:pt idx="655">
                  <c:v>0.15397560755560299</c:v>
                </c:pt>
                <c:pt idx="656">
                  <c:v>0.35683260665409</c:v>
                </c:pt>
                <c:pt idx="657">
                  <c:v>0.37808659913549902</c:v>
                </c:pt>
                <c:pt idx="658">
                  <c:v>0.28885316668561101</c:v>
                </c:pt>
                <c:pt idx="659">
                  <c:v>0.35569078156220402</c:v>
                </c:pt>
                <c:pt idx="660">
                  <c:v>0.37561080937004798</c:v>
                </c:pt>
                <c:pt idx="661">
                  <c:v>0.36774507367967402</c:v>
                </c:pt>
                <c:pt idx="662">
                  <c:v>0.25083266005711702</c:v>
                </c:pt>
                <c:pt idx="663">
                  <c:v>0.27450767961824002</c:v>
                </c:pt>
                <c:pt idx="664">
                  <c:v>7.9540227157069196E-2</c:v>
                </c:pt>
                <c:pt idx="665">
                  <c:v>0.10542283587876899</c:v>
                </c:pt>
                <c:pt idx="666">
                  <c:v>0.39320912035903999</c:v>
                </c:pt>
                <c:pt idx="667">
                  <c:v>0.36897604447426502</c:v>
                </c:pt>
                <c:pt idx="668">
                  <c:v>0.39165370998669402</c:v>
                </c:pt>
                <c:pt idx="669">
                  <c:v>0.38101275388022399</c:v>
                </c:pt>
                <c:pt idx="670">
                  <c:v>0.28084189151148797</c:v>
                </c:pt>
                <c:pt idx="671">
                  <c:v>0.29977447460233198</c:v>
                </c:pt>
                <c:pt idx="672">
                  <c:v>0.27586867656109298</c:v>
                </c:pt>
                <c:pt idx="673">
                  <c:v>0.27811259534716898</c:v>
                </c:pt>
                <c:pt idx="674">
                  <c:v>7.6527070764051505E-2</c:v>
                </c:pt>
                <c:pt idx="675">
                  <c:v>0.31893418080751301</c:v>
                </c:pt>
                <c:pt idx="676">
                  <c:v>0.35402309644489399</c:v>
                </c:pt>
                <c:pt idx="677">
                  <c:v>0.176493823083885</c:v>
                </c:pt>
                <c:pt idx="678">
                  <c:v>0.266504181329763</c:v>
                </c:pt>
                <c:pt idx="679">
                  <c:v>0.20708705547012299</c:v>
                </c:pt>
                <c:pt idx="680">
                  <c:v>0.37889597958800197</c:v>
                </c:pt>
                <c:pt idx="681">
                  <c:v>0.17254661245069799</c:v>
                </c:pt>
                <c:pt idx="682">
                  <c:v>0.235923291004457</c:v>
                </c:pt>
                <c:pt idx="683">
                  <c:v>0.20636730415068899</c:v>
                </c:pt>
                <c:pt idx="684">
                  <c:v>0.36219879830763102</c:v>
                </c:pt>
                <c:pt idx="685">
                  <c:v>0.357710640281244</c:v>
                </c:pt>
                <c:pt idx="686">
                  <c:v>0.22881527366599699</c:v>
                </c:pt>
                <c:pt idx="687">
                  <c:v>0.38026240381827697</c:v>
                </c:pt>
                <c:pt idx="688">
                  <c:v>0.37545046094116402</c:v>
                </c:pt>
                <c:pt idx="689">
                  <c:v>0.189180205941336</c:v>
                </c:pt>
                <c:pt idx="690">
                  <c:v>0.12658892087508</c:v>
                </c:pt>
                <c:pt idx="691">
                  <c:v>0.11751313963728</c:v>
                </c:pt>
                <c:pt idx="692">
                  <c:v>0.13321552030436101</c:v>
                </c:pt>
                <c:pt idx="693">
                  <c:v>0.191851832243979</c:v>
                </c:pt>
                <c:pt idx="694">
                  <c:v>0.183248757023633</c:v>
                </c:pt>
                <c:pt idx="695">
                  <c:v>0.36092141946071998</c:v>
                </c:pt>
                <c:pt idx="696">
                  <c:v>0.19481400566984999</c:v>
                </c:pt>
                <c:pt idx="697">
                  <c:v>0.31877767397693901</c:v>
                </c:pt>
                <c:pt idx="698">
                  <c:v>0.221879541785754</c:v>
                </c:pt>
                <c:pt idx="699">
                  <c:v>0.22347692371790701</c:v>
                </c:pt>
                <c:pt idx="700">
                  <c:v>0.195202912745432</c:v>
                </c:pt>
                <c:pt idx="701">
                  <c:v>0.242883595839685</c:v>
                </c:pt>
                <c:pt idx="702">
                  <c:v>0.32179083908649098</c:v>
                </c:pt>
                <c:pt idx="703">
                  <c:v>0.38566118759752199</c:v>
                </c:pt>
                <c:pt idx="704">
                  <c:v>0.23583259948997001</c:v>
                </c:pt>
                <c:pt idx="705">
                  <c:v>0.38649957999836199</c:v>
                </c:pt>
                <c:pt idx="706">
                  <c:v>0.39475418966959502</c:v>
                </c:pt>
                <c:pt idx="707">
                  <c:v>6.1252708584846202E-2</c:v>
                </c:pt>
                <c:pt idx="708">
                  <c:v>0.29345937129792798</c:v>
                </c:pt>
                <c:pt idx="709">
                  <c:v>0.36073988439185001</c:v>
                </c:pt>
                <c:pt idx="710">
                  <c:v>0.18510252755711101</c:v>
                </c:pt>
                <c:pt idx="711">
                  <c:v>0.149021643506103</c:v>
                </c:pt>
                <c:pt idx="712">
                  <c:v>0.310193024571423</c:v>
                </c:pt>
                <c:pt idx="713">
                  <c:v>0.18562807713509299</c:v>
                </c:pt>
                <c:pt idx="714">
                  <c:v>0.28375939711479098</c:v>
                </c:pt>
                <c:pt idx="715">
                  <c:v>0.12982417990584799</c:v>
                </c:pt>
                <c:pt idx="716">
                  <c:v>0.28584551669303498</c:v>
                </c:pt>
                <c:pt idx="717">
                  <c:v>0.39153731140605202</c:v>
                </c:pt>
                <c:pt idx="718">
                  <c:v>0.15844243240355099</c:v>
                </c:pt>
                <c:pt idx="719">
                  <c:v>0.13582539793960799</c:v>
                </c:pt>
                <c:pt idx="720">
                  <c:v>0.148887550538568</c:v>
                </c:pt>
                <c:pt idx="721">
                  <c:v>0.175977574713994</c:v>
                </c:pt>
                <c:pt idx="722">
                  <c:v>0.107602547755828</c:v>
                </c:pt>
                <c:pt idx="723">
                  <c:v>0.38158347645798701</c:v>
                </c:pt>
                <c:pt idx="724">
                  <c:v>0.38817933705541002</c:v>
                </c:pt>
                <c:pt idx="725">
                  <c:v>0.36309003979608601</c:v>
                </c:pt>
                <c:pt idx="726">
                  <c:v>6.5285407494136402E-2</c:v>
                </c:pt>
                <c:pt idx="727">
                  <c:v>0.34719330624356198</c:v>
                </c:pt>
                <c:pt idx="728">
                  <c:v>0.35496030775264698</c:v>
                </c:pt>
                <c:pt idx="729">
                  <c:v>0.29050432965617101</c:v>
                </c:pt>
                <c:pt idx="730">
                  <c:v>0.14813459202735399</c:v>
                </c:pt>
                <c:pt idx="731">
                  <c:v>0.109394643186047</c:v>
                </c:pt>
                <c:pt idx="732">
                  <c:v>0.121397903849501</c:v>
                </c:pt>
                <c:pt idx="733">
                  <c:v>0.33688449735110298</c:v>
                </c:pt>
                <c:pt idx="734">
                  <c:v>0.27206836796658601</c:v>
                </c:pt>
                <c:pt idx="735">
                  <c:v>0.34446685269701699</c:v>
                </c:pt>
                <c:pt idx="736">
                  <c:v>0.36630764991821002</c:v>
                </c:pt>
                <c:pt idx="737">
                  <c:v>0.33815633731279898</c:v>
                </c:pt>
                <c:pt idx="738">
                  <c:v>0.213671861591433</c:v>
                </c:pt>
                <c:pt idx="739">
                  <c:v>0.24770518903189601</c:v>
                </c:pt>
                <c:pt idx="740">
                  <c:v>0.36790761464676303</c:v>
                </c:pt>
                <c:pt idx="741">
                  <c:v>0.20417296091588799</c:v>
                </c:pt>
                <c:pt idx="742">
                  <c:v>0.38574613219524101</c:v>
                </c:pt>
                <c:pt idx="743">
                  <c:v>0.39371016155029598</c:v>
                </c:pt>
                <c:pt idx="744">
                  <c:v>0.347034096997833</c:v>
                </c:pt>
                <c:pt idx="745">
                  <c:v>0.22311105241090801</c:v>
                </c:pt>
                <c:pt idx="746">
                  <c:v>0.27264231508817599</c:v>
                </c:pt>
                <c:pt idx="747">
                  <c:v>0.33729982909386103</c:v>
                </c:pt>
                <c:pt idx="748">
                  <c:v>0.21916474701902799</c:v>
                </c:pt>
                <c:pt idx="749">
                  <c:v>0.36604882637008102</c:v>
                </c:pt>
                <c:pt idx="750">
                  <c:v>3.5247185416780798E-2</c:v>
                </c:pt>
                <c:pt idx="751">
                  <c:v>0.354248431855885</c:v>
                </c:pt>
                <c:pt idx="752">
                  <c:v>0.23439462517644299</c:v>
                </c:pt>
                <c:pt idx="753">
                  <c:v>0.219957762460226</c:v>
                </c:pt>
                <c:pt idx="754">
                  <c:v>0.13679460705615201</c:v>
                </c:pt>
                <c:pt idx="755">
                  <c:v>0.11794292608802</c:v>
                </c:pt>
                <c:pt idx="756">
                  <c:v>0.36601518964434598</c:v>
                </c:pt>
                <c:pt idx="757">
                  <c:v>0.33664524362675502</c:v>
                </c:pt>
                <c:pt idx="758">
                  <c:v>0.32618934591342702</c:v>
                </c:pt>
                <c:pt idx="759">
                  <c:v>0.23192834097968801</c:v>
                </c:pt>
                <c:pt idx="760">
                  <c:v>0.35278804503780098</c:v>
                </c:pt>
                <c:pt idx="761">
                  <c:v>0.22544518349026799</c:v>
                </c:pt>
                <c:pt idx="762">
                  <c:v>0.28112740624580101</c:v>
                </c:pt>
                <c:pt idx="763">
                  <c:v>0.33790206813941698</c:v>
                </c:pt>
                <c:pt idx="764">
                  <c:v>0.30588920788927998</c:v>
                </c:pt>
                <c:pt idx="765">
                  <c:v>0.22936571500786801</c:v>
                </c:pt>
                <c:pt idx="766">
                  <c:v>0.15878216677634899</c:v>
                </c:pt>
                <c:pt idx="767">
                  <c:v>0.303589651118298</c:v>
                </c:pt>
                <c:pt idx="768">
                  <c:v>9.2760364409373602E-2</c:v>
                </c:pt>
                <c:pt idx="769">
                  <c:v>0.28520951061246003</c:v>
                </c:pt>
                <c:pt idx="770">
                  <c:v>0.32743307949350198</c:v>
                </c:pt>
                <c:pt idx="771">
                  <c:v>0.381551185264773</c:v>
                </c:pt>
                <c:pt idx="772">
                  <c:v>0.161334119401917</c:v>
                </c:pt>
                <c:pt idx="773">
                  <c:v>0.18497201206622399</c:v>
                </c:pt>
                <c:pt idx="774">
                  <c:v>0.25857600127098002</c:v>
                </c:pt>
                <c:pt idx="775">
                  <c:v>0.36208707919326399</c:v>
                </c:pt>
                <c:pt idx="776">
                  <c:v>0.12954411010917599</c:v>
                </c:pt>
                <c:pt idx="777">
                  <c:v>0.14133125004671099</c:v>
                </c:pt>
                <c:pt idx="778">
                  <c:v>9.66390691754834E-2</c:v>
                </c:pt>
                <c:pt idx="779">
                  <c:v>0.14759849842501399</c:v>
                </c:pt>
                <c:pt idx="780">
                  <c:v>0.35643077451538102</c:v>
                </c:pt>
                <c:pt idx="781">
                  <c:v>0.12818825452136801</c:v>
                </c:pt>
                <c:pt idx="782">
                  <c:v>0.23368857514754601</c:v>
                </c:pt>
                <c:pt idx="783">
                  <c:v>0.23530656688509899</c:v>
                </c:pt>
                <c:pt idx="784">
                  <c:v>0.15772017898578</c:v>
                </c:pt>
                <c:pt idx="785">
                  <c:v>0.14548790706548501</c:v>
                </c:pt>
                <c:pt idx="786">
                  <c:v>0.28531075125731897</c:v>
                </c:pt>
                <c:pt idx="787">
                  <c:v>0.33486309535241499</c:v>
                </c:pt>
                <c:pt idx="788">
                  <c:v>2.8267100210518498E-2</c:v>
                </c:pt>
                <c:pt idx="789">
                  <c:v>0.185921000452616</c:v>
                </c:pt>
                <c:pt idx="790">
                  <c:v>0.37617888633922703</c:v>
                </c:pt>
                <c:pt idx="791">
                  <c:v>0.28946755971053301</c:v>
                </c:pt>
                <c:pt idx="792">
                  <c:v>0.382411812174629</c:v>
                </c:pt>
                <c:pt idx="793">
                  <c:v>0.25154396393779099</c:v>
                </c:pt>
                <c:pt idx="794">
                  <c:v>0.232019667575111</c:v>
                </c:pt>
                <c:pt idx="795">
                  <c:v>5.7818220113546398E-2</c:v>
                </c:pt>
                <c:pt idx="796">
                  <c:v>0.35818744295080102</c:v>
                </c:pt>
                <c:pt idx="797">
                  <c:v>0.37750303969989202</c:v>
                </c:pt>
                <c:pt idx="798">
                  <c:v>7.5720558897187304E-2</c:v>
                </c:pt>
                <c:pt idx="799">
                  <c:v>0.28682611016857701</c:v>
                </c:pt>
                <c:pt idx="800">
                  <c:v>0.38232809263308998</c:v>
                </c:pt>
                <c:pt idx="801">
                  <c:v>0.17931515853296601</c:v>
                </c:pt>
                <c:pt idx="802">
                  <c:v>0.37579839449585001</c:v>
                </c:pt>
                <c:pt idx="803">
                  <c:v>0.37906296912977999</c:v>
                </c:pt>
                <c:pt idx="804">
                  <c:v>0.24840422499797099</c:v>
                </c:pt>
                <c:pt idx="805">
                  <c:v>0.35733338561007999</c:v>
                </c:pt>
                <c:pt idx="806">
                  <c:v>0.27904498804618999</c:v>
                </c:pt>
                <c:pt idx="807">
                  <c:v>0.35899452883977401</c:v>
                </c:pt>
                <c:pt idx="808">
                  <c:v>0.36350440842429899</c:v>
                </c:pt>
                <c:pt idx="809">
                  <c:v>0.24046256247491099</c:v>
                </c:pt>
                <c:pt idx="810">
                  <c:v>0.24981254278478199</c:v>
                </c:pt>
                <c:pt idx="811">
                  <c:v>0.17494928860117501</c:v>
                </c:pt>
                <c:pt idx="812">
                  <c:v>0.394846140397491</c:v>
                </c:pt>
                <c:pt idx="813">
                  <c:v>0.23432904274624999</c:v>
                </c:pt>
                <c:pt idx="814">
                  <c:v>0.33410477570840202</c:v>
                </c:pt>
                <c:pt idx="815">
                  <c:v>0.385725330899929</c:v>
                </c:pt>
                <c:pt idx="816">
                  <c:v>0.29410196404803701</c:v>
                </c:pt>
                <c:pt idx="817">
                  <c:v>0.30230389722300299</c:v>
                </c:pt>
                <c:pt idx="818">
                  <c:v>0.195146680751319</c:v>
                </c:pt>
                <c:pt idx="819">
                  <c:v>0.28568976256689999</c:v>
                </c:pt>
                <c:pt idx="820">
                  <c:v>0.34024495743664801</c:v>
                </c:pt>
                <c:pt idx="821">
                  <c:v>0.29573245927166097</c:v>
                </c:pt>
                <c:pt idx="822">
                  <c:v>0.31304296793780101</c:v>
                </c:pt>
                <c:pt idx="823">
                  <c:v>0.16525668728550499</c:v>
                </c:pt>
                <c:pt idx="824">
                  <c:v>0.316184614515572</c:v>
                </c:pt>
                <c:pt idx="825">
                  <c:v>0.25368743626346602</c:v>
                </c:pt>
                <c:pt idx="826">
                  <c:v>0.26841994639447597</c:v>
                </c:pt>
                <c:pt idx="827">
                  <c:v>0.25895940805022599</c:v>
                </c:pt>
                <c:pt idx="828">
                  <c:v>0.29826941564061099</c:v>
                </c:pt>
                <c:pt idx="829">
                  <c:v>0.203583646012682</c:v>
                </c:pt>
                <c:pt idx="830">
                  <c:v>0.36221570283778998</c:v>
                </c:pt>
                <c:pt idx="831">
                  <c:v>0.20014020585355299</c:v>
                </c:pt>
                <c:pt idx="832">
                  <c:v>0.249900782351719</c:v>
                </c:pt>
                <c:pt idx="833">
                  <c:v>0.27898129078690798</c:v>
                </c:pt>
                <c:pt idx="834">
                  <c:v>0.27598402787551102</c:v>
                </c:pt>
                <c:pt idx="835">
                  <c:v>0.20970566626822901</c:v>
                </c:pt>
                <c:pt idx="836">
                  <c:v>0.319491561584129</c:v>
                </c:pt>
                <c:pt idx="837">
                  <c:v>0.24105947378550499</c:v>
                </c:pt>
                <c:pt idx="838">
                  <c:v>0.36899900493430998</c:v>
                </c:pt>
                <c:pt idx="839">
                  <c:v>0.16609313634775999</c:v>
                </c:pt>
                <c:pt idx="840">
                  <c:v>0.35825377473577702</c:v>
                </c:pt>
                <c:pt idx="841">
                  <c:v>0.15683316605609199</c:v>
                </c:pt>
                <c:pt idx="842">
                  <c:v>0.17701977667659999</c:v>
                </c:pt>
                <c:pt idx="843">
                  <c:v>0.30476733935834299</c:v>
                </c:pt>
                <c:pt idx="844">
                  <c:v>0.39181841252184302</c:v>
                </c:pt>
                <c:pt idx="845">
                  <c:v>0.182970663093182</c:v>
                </c:pt>
                <c:pt idx="846">
                  <c:v>0.36579183081995598</c:v>
                </c:pt>
                <c:pt idx="847">
                  <c:v>0.336595715096287</c:v>
                </c:pt>
                <c:pt idx="848">
                  <c:v>0.122416915856014</c:v>
                </c:pt>
                <c:pt idx="849">
                  <c:v>0.329664564025903</c:v>
                </c:pt>
                <c:pt idx="850">
                  <c:v>0.360938238486816</c:v>
                </c:pt>
                <c:pt idx="851">
                  <c:v>0.383164899017228</c:v>
                </c:pt>
                <c:pt idx="852">
                  <c:v>0.117292587909318</c:v>
                </c:pt>
                <c:pt idx="853">
                  <c:v>0.29253129925909899</c:v>
                </c:pt>
                <c:pt idx="854">
                  <c:v>0.24919148780931699</c:v>
                </c:pt>
                <c:pt idx="855">
                  <c:v>0.390752594595483</c:v>
                </c:pt>
                <c:pt idx="856">
                  <c:v>0.146933883723006</c:v>
                </c:pt>
                <c:pt idx="857">
                  <c:v>0.31674796862392801</c:v>
                </c:pt>
                <c:pt idx="858">
                  <c:v>0.22660087704832399</c:v>
                </c:pt>
                <c:pt idx="859">
                  <c:v>0.114497420976489</c:v>
                </c:pt>
                <c:pt idx="860">
                  <c:v>0.30802330240287201</c:v>
                </c:pt>
                <c:pt idx="861">
                  <c:v>0.34026679503377699</c:v>
                </c:pt>
                <c:pt idx="862">
                  <c:v>9.2997503377702906E-2</c:v>
                </c:pt>
                <c:pt idx="863">
                  <c:v>9.8003303458413904E-2</c:v>
                </c:pt>
                <c:pt idx="864">
                  <c:v>9.6273603504985497E-2</c:v>
                </c:pt>
                <c:pt idx="865">
                  <c:v>0.12486261005175001</c:v>
                </c:pt>
                <c:pt idx="866">
                  <c:v>0.189234501174843</c:v>
                </c:pt>
                <c:pt idx="867">
                  <c:v>0.36182899227996801</c:v>
                </c:pt>
                <c:pt idx="868">
                  <c:v>0.23699262343930999</c:v>
                </c:pt>
                <c:pt idx="869">
                  <c:v>0.28047418410820002</c:v>
                </c:pt>
                <c:pt idx="870">
                  <c:v>8.2900254768498702E-2</c:v>
                </c:pt>
                <c:pt idx="871">
                  <c:v>3.9679826662831201E-2</c:v>
                </c:pt>
                <c:pt idx="872">
                  <c:v>0.234938766283113</c:v>
                </c:pt>
                <c:pt idx="873">
                  <c:v>0.28740399065760203</c:v>
                </c:pt>
                <c:pt idx="874">
                  <c:v>0.37105478684795401</c:v>
                </c:pt>
                <c:pt idx="875">
                  <c:v>0.23203167955551801</c:v>
                </c:pt>
                <c:pt idx="876">
                  <c:v>0.206908902575313</c:v>
                </c:pt>
                <c:pt idx="877">
                  <c:v>0.30799430836823999</c:v>
                </c:pt>
                <c:pt idx="878">
                  <c:v>0.20689388266842401</c:v>
                </c:pt>
                <c:pt idx="879">
                  <c:v>0.34007480307788601</c:v>
                </c:pt>
                <c:pt idx="880">
                  <c:v>0.317933074825345</c:v>
                </c:pt>
                <c:pt idx="881">
                  <c:v>0.36991341593749399</c:v>
                </c:pt>
                <c:pt idx="882">
                  <c:v>0.14300705663701599</c:v>
                </c:pt>
                <c:pt idx="883">
                  <c:v>0.33757681069566697</c:v>
                </c:pt>
                <c:pt idx="884">
                  <c:v>0.108169954535308</c:v>
                </c:pt>
                <c:pt idx="885">
                  <c:v>0.118348139842502</c:v>
                </c:pt>
                <c:pt idx="886">
                  <c:v>0.25784966436495099</c:v>
                </c:pt>
                <c:pt idx="887">
                  <c:v>9.0195108180823103E-2</c:v>
                </c:pt>
                <c:pt idx="888">
                  <c:v>0.37125933504040898</c:v>
                </c:pt>
                <c:pt idx="889">
                  <c:v>0.287363316889229</c:v>
                </c:pt>
                <c:pt idx="890">
                  <c:v>0.28185565088283998</c:v>
                </c:pt>
                <c:pt idx="891">
                  <c:v>9.5425924827367697E-2</c:v>
                </c:pt>
                <c:pt idx="892">
                  <c:v>0.11376249063624699</c:v>
                </c:pt>
                <c:pt idx="893">
                  <c:v>0.26518771802047902</c:v>
                </c:pt>
                <c:pt idx="894">
                  <c:v>0.35323115799987997</c:v>
                </c:pt>
                <c:pt idx="895">
                  <c:v>0.17977180237184401</c:v>
                </c:pt>
                <c:pt idx="896">
                  <c:v>0.39531946590692302</c:v>
                </c:pt>
                <c:pt idx="897">
                  <c:v>0.30334591162937302</c:v>
                </c:pt>
                <c:pt idx="898">
                  <c:v>0.37599045300818801</c:v>
                </c:pt>
                <c:pt idx="899">
                  <c:v>0.26215477269764098</c:v>
                </c:pt>
                <c:pt idx="900">
                  <c:v>0.26300426231811502</c:v>
                </c:pt>
                <c:pt idx="901">
                  <c:v>0.196500621036164</c:v>
                </c:pt>
                <c:pt idx="902">
                  <c:v>0.26911576233739398</c:v>
                </c:pt>
                <c:pt idx="903">
                  <c:v>0.388762672643992</c:v>
                </c:pt>
                <c:pt idx="904">
                  <c:v>0.28377641798818898</c:v>
                </c:pt>
                <c:pt idx="905">
                  <c:v>0.303818383082542</c:v>
                </c:pt>
                <c:pt idx="906">
                  <c:v>0.33883318269214602</c:v>
                </c:pt>
                <c:pt idx="907">
                  <c:v>0.31035279455480402</c:v>
                </c:pt>
                <c:pt idx="908">
                  <c:v>0.28719893584408901</c:v>
                </c:pt>
                <c:pt idx="909">
                  <c:v>0.39270783035909701</c:v>
                </c:pt>
                <c:pt idx="910">
                  <c:v>0.32196464271061598</c:v>
                </c:pt>
                <c:pt idx="911">
                  <c:v>0.36171162260564499</c:v>
                </c:pt>
                <c:pt idx="912">
                  <c:v>0.27700207701998503</c:v>
                </c:pt>
                <c:pt idx="913">
                  <c:v>0.229250382423031</c:v>
                </c:pt>
                <c:pt idx="914">
                  <c:v>0.38002896204596898</c:v>
                </c:pt>
                <c:pt idx="915">
                  <c:v>0.181272628451319</c:v>
                </c:pt>
                <c:pt idx="916">
                  <c:v>0.35675377494171201</c:v>
                </c:pt>
                <c:pt idx="917">
                  <c:v>0.38113697495666798</c:v>
                </c:pt>
                <c:pt idx="918">
                  <c:v>0.393850558440061</c:v>
                </c:pt>
                <c:pt idx="919">
                  <c:v>7.5792856327839594E-2</c:v>
                </c:pt>
                <c:pt idx="920">
                  <c:v>0.23330099774590399</c:v>
                </c:pt>
                <c:pt idx="921">
                  <c:v>0.16975097536661399</c:v>
                </c:pt>
                <c:pt idx="922">
                  <c:v>0.26533956194668901</c:v>
                </c:pt>
                <c:pt idx="923">
                  <c:v>0.14130160647704901</c:v>
                </c:pt>
                <c:pt idx="924">
                  <c:v>0.374165130362135</c:v>
                </c:pt>
                <c:pt idx="925">
                  <c:v>0.129550402735432</c:v>
                </c:pt>
                <c:pt idx="926">
                  <c:v>0.202657423156412</c:v>
                </c:pt>
                <c:pt idx="927">
                  <c:v>0.199004619162856</c:v>
                </c:pt>
                <c:pt idx="928">
                  <c:v>0.305428002848598</c:v>
                </c:pt>
                <c:pt idx="929">
                  <c:v>0.30054127490189803</c:v>
                </c:pt>
                <c:pt idx="930">
                  <c:v>0.21521553544691499</c:v>
                </c:pt>
                <c:pt idx="931">
                  <c:v>0.33398800974433301</c:v>
                </c:pt>
                <c:pt idx="932">
                  <c:v>0.39164185379803801</c:v>
                </c:pt>
                <c:pt idx="933">
                  <c:v>0.223950978151119</c:v>
                </c:pt>
                <c:pt idx="934">
                  <c:v>0.31890570025785803</c:v>
                </c:pt>
                <c:pt idx="935">
                  <c:v>9.5235348486189003E-2</c:v>
                </c:pt>
                <c:pt idx="936">
                  <c:v>0.22314898734251201</c:v>
                </c:pt>
                <c:pt idx="937">
                  <c:v>0.33187252368891101</c:v>
                </c:pt>
                <c:pt idx="938">
                  <c:v>0.33320252072135098</c:v>
                </c:pt>
                <c:pt idx="939">
                  <c:v>7.4759065019721502E-2</c:v>
                </c:pt>
                <c:pt idx="940">
                  <c:v>0.27796383236329902</c:v>
                </c:pt>
                <c:pt idx="941">
                  <c:v>0.164792443435192</c:v>
                </c:pt>
                <c:pt idx="942">
                  <c:v>0.260405022056094</c:v>
                </c:pt>
                <c:pt idx="943">
                  <c:v>0.17597982859949199</c:v>
                </c:pt>
                <c:pt idx="944">
                  <c:v>3.2136301281466099E-2</c:v>
                </c:pt>
                <c:pt idx="945">
                  <c:v>6.3140025027730404E-2</c:v>
                </c:pt>
                <c:pt idx="946">
                  <c:v>0.241160419542155</c:v>
                </c:pt>
                <c:pt idx="947">
                  <c:v>0.38580961116489898</c:v>
                </c:pt>
                <c:pt idx="948">
                  <c:v>0.369364435785836</c:v>
                </c:pt>
                <c:pt idx="949">
                  <c:v>0.37887046134236302</c:v>
                </c:pt>
                <c:pt idx="950">
                  <c:v>0.20895493545743099</c:v>
                </c:pt>
                <c:pt idx="951">
                  <c:v>0.21528262918541299</c:v>
                </c:pt>
                <c:pt idx="952">
                  <c:v>0.264547428037265</c:v>
                </c:pt>
                <c:pt idx="953">
                  <c:v>0.224702932467859</c:v>
                </c:pt>
                <c:pt idx="954">
                  <c:v>0.30840553790022202</c:v>
                </c:pt>
                <c:pt idx="955">
                  <c:v>0.147514863511815</c:v>
                </c:pt>
                <c:pt idx="956">
                  <c:v>0.39853456707189</c:v>
                </c:pt>
                <c:pt idx="957">
                  <c:v>0.31528990901548598</c:v>
                </c:pt>
                <c:pt idx="958">
                  <c:v>0.29906632540780798</c:v>
                </c:pt>
                <c:pt idx="959">
                  <c:v>0.397713482894899</c:v>
                </c:pt>
                <c:pt idx="960">
                  <c:v>0.35430937095626602</c:v>
                </c:pt>
                <c:pt idx="961">
                  <c:v>0.122463303610729</c:v>
                </c:pt>
                <c:pt idx="962">
                  <c:v>0.257033619214103</c:v>
                </c:pt>
                <c:pt idx="963">
                  <c:v>2.6154129765405602E-2</c:v>
                </c:pt>
                <c:pt idx="964">
                  <c:v>0.27868774056768503</c:v>
                </c:pt>
                <c:pt idx="965">
                  <c:v>0.28088571884830599</c:v>
                </c:pt>
                <c:pt idx="966">
                  <c:v>0.36266622797632903</c:v>
                </c:pt>
                <c:pt idx="967">
                  <c:v>0.38820967794574901</c:v>
                </c:pt>
                <c:pt idx="968">
                  <c:v>0.31378648197125197</c:v>
                </c:pt>
                <c:pt idx="969">
                  <c:v>0.19529260381782201</c:v>
                </c:pt>
                <c:pt idx="970">
                  <c:v>0.25738223353256401</c:v>
                </c:pt>
                <c:pt idx="971">
                  <c:v>0.272959044354184</c:v>
                </c:pt>
                <c:pt idx="972">
                  <c:v>0.32199252400491102</c:v>
                </c:pt>
                <c:pt idx="973">
                  <c:v>0.30021230135552701</c:v>
                </c:pt>
                <c:pt idx="974">
                  <c:v>0.38294456276126398</c:v>
                </c:pt>
                <c:pt idx="975">
                  <c:v>0.31005653951254097</c:v>
                </c:pt>
                <c:pt idx="976">
                  <c:v>0.25953282603588201</c:v>
                </c:pt>
                <c:pt idx="977">
                  <c:v>0.15161709753604399</c:v>
                </c:pt>
                <c:pt idx="978">
                  <c:v>0.33163965916354499</c:v>
                </c:pt>
                <c:pt idx="979">
                  <c:v>0.24773392732326899</c:v>
                </c:pt>
                <c:pt idx="980">
                  <c:v>0.32060040133943701</c:v>
                </c:pt>
                <c:pt idx="981">
                  <c:v>0.19341634911310099</c:v>
                </c:pt>
                <c:pt idx="982">
                  <c:v>0.23463329596402499</c:v>
                </c:pt>
                <c:pt idx="983">
                  <c:v>0.32297542156033399</c:v>
                </c:pt>
                <c:pt idx="984">
                  <c:v>0.36810175574494802</c:v>
                </c:pt>
                <c:pt idx="985">
                  <c:v>0.21632418424592401</c:v>
                </c:pt>
                <c:pt idx="986">
                  <c:v>0.25290702351094801</c:v>
                </c:pt>
                <c:pt idx="987">
                  <c:v>0.25022592457304099</c:v>
                </c:pt>
                <c:pt idx="988">
                  <c:v>0.302199957586608</c:v>
                </c:pt>
                <c:pt idx="989">
                  <c:v>0.30112485792046401</c:v>
                </c:pt>
                <c:pt idx="990">
                  <c:v>0.17146257788616501</c:v>
                </c:pt>
                <c:pt idx="991">
                  <c:v>0.36834932420719302</c:v>
                </c:pt>
                <c:pt idx="992">
                  <c:v>8.0941154216679898E-2</c:v>
                </c:pt>
                <c:pt idx="993">
                  <c:v>0.26087239590723599</c:v>
                </c:pt>
                <c:pt idx="994">
                  <c:v>0.30609403329582502</c:v>
                </c:pt>
                <c:pt idx="995">
                  <c:v>0.31512010499321602</c:v>
                </c:pt>
                <c:pt idx="996">
                  <c:v>0.35884503896868303</c:v>
                </c:pt>
                <c:pt idx="997">
                  <c:v>0.36090357857620298</c:v>
                </c:pt>
                <c:pt idx="998">
                  <c:v>0.30754805509965499</c:v>
                </c:pt>
                <c:pt idx="999">
                  <c:v>0.20972198483091001</c:v>
                </c:pt>
                <c:pt idx="1000">
                  <c:v>0.37662945281438398</c:v>
                </c:pt>
                <c:pt idx="1001">
                  <c:v>0.189128245701806</c:v>
                </c:pt>
                <c:pt idx="1002">
                  <c:v>0.25118293214745502</c:v>
                </c:pt>
                <c:pt idx="1003">
                  <c:v>0.18746506386997</c:v>
                </c:pt>
                <c:pt idx="1004">
                  <c:v>0.36679677945994799</c:v>
                </c:pt>
                <c:pt idx="1005">
                  <c:v>0.25705287439702701</c:v>
                </c:pt>
                <c:pt idx="1006">
                  <c:v>0.38900583476851402</c:v>
                </c:pt>
                <c:pt idx="1007">
                  <c:v>0.38962741708139997</c:v>
                </c:pt>
                <c:pt idx="1008">
                  <c:v>4.5722650171289902E-2</c:v>
                </c:pt>
                <c:pt idx="1009">
                  <c:v>0.121118829812847</c:v>
                </c:pt>
                <c:pt idx="1010">
                  <c:v>0.29368357314744598</c:v>
                </c:pt>
                <c:pt idx="1011">
                  <c:v>0.32017244753063601</c:v>
                </c:pt>
                <c:pt idx="1012">
                  <c:v>0.36117145622282998</c:v>
                </c:pt>
                <c:pt idx="1013">
                  <c:v>0.368624639431062</c:v>
                </c:pt>
                <c:pt idx="1014">
                  <c:v>0.39204321890340099</c:v>
                </c:pt>
                <c:pt idx="1015">
                  <c:v>0.133906875274165</c:v>
                </c:pt>
                <c:pt idx="1016">
                  <c:v>0.32352485633269301</c:v>
                </c:pt>
                <c:pt idx="1017">
                  <c:v>4.86119645793247E-2</c:v>
                </c:pt>
                <c:pt idx="1018">
                  <c:v>0.17828747374815601</c:v>
                </c:pt>
                <c:pt idx="1019">
                  <c:v>0.32675245629469002</c:v>
                </c:pt>
                <c:pt idx="1020">
                  <c:v>0.38368418849237501</c:v>
                </c:pt>
                <c:pt idx="1021">
                  <c:v>0.29753000524290202</c:v>
                </c:pt>
                <c:pt idx="1022">
                  <c:v>0.231598404686403</c:v>
                </c:pt>
                <c:pt idx="1023">
                  <c:v>0.29460066223246201</c:v>
                </c:pt>
                <c:pt idx="1024">
                  <c:v>0.13594377617696199</c:v>
                </c:pt>
                <c:pt idx="1025">
                  <c:v>0.207185879812017</c:v>
                </c:pt>
                <c:pt idx="1026">
                  <c:v>0.22834595917882</c:v>
                </c:pt>
                <c:pt idx="1027">
                  <c:v>0.30591421625718102</c:v>
                </c:pt>
                <c:pt idx="1028">
                  <c:v>0.34688218837588902</c:v>
                </c:pt>
                <c:pt idx="1029">
                  <c:v>0.338488313241116</c:v>
                </c:pt>
                <c:pt idx="1030">
                  <c:v>0.30512236543336102</c:v>
                </c:pt>
                <c:pt idx="1031">
                  <c:v>0.37586565645745501</c:v>
                </c:pt>
                <c:pt idx="1032">
                  <c:v>0.34132285134445101</c:v>
                </c:pt>
                <c:pt idx="1033">
                  <c:v>0.12713697479031799</c:v>
                </c:pt>
                <c:pt idx="1034">
                  <c:v>0.29897632305314797</c:v>
                </c:pt>
                <c:pt idx="1035">
                  <c:v>0.29037033818517599</c:v>
                </c:pt>
                <c:pt idx="1036">
                  <c:v>0.379759956487002</c:v>
                </c:pt>
                <c:pt idx="1037">
                  <c:v>0.37402844291117299</c:v>
                </c:pt>
                <c:pt idx="1038">
                  <c:v>0.30209291985299302</c:v>
                </c:pt>
                <c:pt idx="1039">
                  <c:v>0.12901593508504999</c:v>
                </c:pt>
                <c:pt idx="1040">
                  <c:v>0.137371397234895</c:v>
                </c:pt>
                <c:pt idx="1041">
                  <c:v>0.32875200705338697</c:v>
                </c:pt>
                <c:pt idx="1042">
                  <c:v>0.156247208335238</c:v>
                </c:pt>
                <c:pt idx="1043">
                  <c:v>0.28915510811135098</c:v>
                </c:pt>
                <c:pt idx="1044">
                  <c:v>0.31839267728516002</c:v>
                </c:pt>
                <c:pt idx="1045">
                  <c:v>0.23023011707813101</c:v>
                </c:pt>
                <c:pt idx="1046">
                  <c:v>0.397726929672296</c:v>
                </c:pt>
                <c:pt idx="1047">
                  <c:v>0.29344548994354502</c:v>
                </c:pt>
                <c:pt idx="1048">
                  <c:v>0.38340512057810799</c:v>
                </c:pt>
                <c:pt idx="1049">
                  <c:v>0.121895918933525</c:v>
                </c:pt>
                <c:pt idx="1050">
                  <c:v>0.34490854287341</c:v>
                </c:pt>
                <c:pt idx="1051">
                  <c:v>0.34258950421618201</c:v>
                </c:pt>
                <c:pt idx="1052">
                  <c:v>0.39423676903543098</c:v>
                </c:pt>
                <c:pt idx="1053">
                  <c:v>0.28733855133775399</c:v>
                </c:pt>
                <c:pt idx="1054">
                  <c:v>0.209312937039632</c:v>
                </c:pt>
                <c:pt idx="1055">
                  <c:v>0.248037319191204</c:v>
                </c:pt>
                <c:pt idx="1056">
                  <c:v>0.38302543505013298</c:v>
                </c:pt>
                <c:pt idx="1057">
                  <c:v>0.27390160504704503</c:v>
                </c:pt>
                <c:pt idx="1058">
                  <c:v>0.32676933252667301</c:v>
                </c:pt>
                <c:pt idx="1059">
                  <c:v>0.307572958474364</c:v>
                </c:pt>
                <c:pt idx="1060">
                  <c:v>0.31017344712053202</c:v>
                </c:pt>
                <c:pt idx="1061">
                  <c:v>0.27435060864537802</c:v>
                </c:pt>
                <c:pt idx="1062">
                  <c:v>0.31856166708941103</c:v>
                </c:pt>
                <c:pt idx="1063">
                  <c:v>0.142806205412842</c:v>
                </c:pt>
                <c:pt idx="1064">
                  <c:v>0.38639023344954099</c:v>
                </c:pt>
                <c:pt idx="1065">
                  <c:v>0.39879085102647599</c:v>
                </c:pt>
                <c:pt idx="1066">
                  <c:v>0.24605482030127901</c:v>
                </c:pt>
                <c:pt idx="1067">
                  <c:v>0.153590897156725</c:v>
                </c:pt>
                <c:pt idx="1068">
                  <c:v>0.38861688012811502</c:v>
                </c:pt>
                <c:pt idx="1069">
                  <c:v>0.25468218993216701</c:v>
                </c:pt>
                <c:pt idx="1070">
                  <c:v>0.33041349274693199</c:v>
                </c:pt>
                <c:pt idx="1071">
                  <c:v>0.29043480614060302</c:v>
                </c:pt>
                <c:pt idx="1072">
                  <c:v>0.31429674414098102</c:v>
                </c:pt>
                <c:pt idx="1073">
                  <c:v>0.15758994482639099</c:v>
                </c:pt>
                <c:pt idx="1074">
                  <c:v>0.129800993448519</c:v>
                </c:pt>
                <c:pt idx="1075">
                  <c:v>5.1032865510344701E-3</c:v>
                </c:pt>
                <c:pt idx="1076">
                  <c:v>0.101260641191585</c:v>
                </c:pt>
                <c:pt idx="1077">
                  <c:v>0.36885152308425201</c:v>
                </c:pt>
                <c:pt idx="1078">
                  <c:v>0.326047249549133</c:v>
                </c:pt>
                <c:pt idx="1079">
                  <c:v>0.29148559592832302</c:v>
                </c:pt>
                <c:pt idx="1080">
                  <c:v>0.29341701639610002</c:v>
                </c:pt>
                <c:pt idx="1081">
                  <c:v>0.30758689291462299</c:v>
                </c:pt>
                <c:pt idx="1082">
                  <c:v>0.22635072042469501</c:v>
                </c:pt>
                <c:pt idx="1083">
                  <c:v>0.35969303214401999</c:v>
                </c:pt>
                <c:pt idx="1084">
                  <c:v>0.36129824689985401</c:v>
                </c:pt>
                <c:pt idx="1085">
                  <c:v>0.382531315524621</c:v>
                </c:pt>
                <c:pt idx="1086">
                  <c:v>0.28867627584007799</c:v>
                </c:pt>
                <c:pt idx="1087">
                  <c:v>0.14668827768814799</c:v>
                </c:pt>
                <c:pt idx="1088">
                  <c:v>0.33973812736163</c:v>
                </c:pt>
                <c:pt idx="1089">
                  <c:v>0.197849499418393</c:v>
                </c:pt>
                <c:pt idx="1090">
                  <c:v>0.38913713698838598</c:v>
                </c:pt>
                <c:pt idx="1091">
                  <c:v>0.187748644919773</c:v>
                </c:pt>
                <c:pt idx="1092">
                  <c:v>0.37584375001385001</c:v>
                </c:pt>
                <c:pt idx="1093">
                  <c:v>0.30768903010978499</c:v>
                </c:pt>
                <c:pt idx="1094">
                  <c:v>0.28319651740322199</c:v>
                </c:pt>
                <c:pt idx="1095">
                  <c:v>0.25139171996318399</c:v>
                </c:pt>
                <c:pt idx="1096">
                  <c:v>0.31897496991881602</c:v>
                </c:pt>
                <c:pt idx="1097">
                  <c:v>0.216483142085477</c:v>
                </c:pt>
                <c:pt idx="1098">
                  <c:v>0.21006040884469299</c:v>
                </c:pt>
                <c:pt idx="1099">
                  <c:v>0.34656585433903497</c:v>
                </c:pt>
                <c:pt idx="1100">
                  <c:v>0.25843312067971003</c:v>
                </c:pt>
                <c:pt idx="1101">
                  <c:v>8.9514665266280505E-2</c:v>
                </c:pt>
                <c:pt idx="1102">
                  <c:v>0.36174451758765203</c:v>
                </c:pt>
                <c:pt idx="1103">
                  <c:v>0.283972423885545</c:v>
                </c:pt>
                <c:pt idx="1104">
                  <c:v>0.10476280006555901</c:v>
                </c:pt>
                <c:pt idx="1105">
                  <c:v>3.8329687814767199E-2</c:v>
                </c:pt>
                <c:pt idx="1106">
                  <c:v>0.361441594219434</c:v>
                </c:pt>
                <c:pt idx="1107">
                  <c:v>0.20380617183070099</c:v>
                </c:pt>
                <c:pt idx="1108">
                  <c:v>0.32673939029141502</c:v>
                </c:pt>
                <c:pt idx="1109">
                  <c:v>0.36414525661230801</c:v>
                </c:pt>
                <c:pt idx="1110">
                  <c:v>0.33303761105721802</c:v>
                </c:pt>
                <c:pt idx="1111">
                  <c:v>0.211330372049993</c:v>
                </c:pt>
                <c:pt idx="1112">
                  <c:v>0.32865766724221701</c:v>
                </c:pt>
                <c:pt idx="1113">
                  <c:v>0.36243256933551399</c:v>
                </c:pt>
                <c:pt idx="1114">
                  <c:v>8.1190889389765902E-2</c:v>
                </c:pt>
                <c:pt idx="1115">
                  <c:v>0.35441810864254197</c:v>
                </c:pt>
                <c:pt idx="1116">
                  <c:v>0.23336694066363001</c:v>
                </c:pt>
                <c:pt idx="1117">
                  <c:v>0.32062612631399101</c:v>
                </c:pt>
                <c:pt idx="1118">
                  <c:v>0.25065491363492498</c:v>
                </c:pt>
                <c:pt idx="1119">
                  <c:v>0.25165467659452201</c:v>
                </c:pt>
                <c:pt idx="1120">
                  <c:v>0.17612365399497701</c:v>
                </c:pt>
                <c:pt idx="1121">
                  <c:v>0.30293071718353198</c:v>
                </c:pt>
                <c:pt idx="1122">
                  <c:v>0.38782047793104901</c:v>
                </c:pt>
                <c:pt idx="1123">
                  <c:v>0.31654373538046199</c:v>
                </c:pt>
                <c:pt idx="1124">
                  <c:v>0.32026445915356599</c:v>
                </c:pt>
                <c:pt idx="1125">
                  <c:v>0.37348275903058697</c:v>
                </c:pt>
                <c:pt idx="1126">
                  <c:v>0.19844836316499601</c:v>
                </c:pt>
                <c:pt idx="1127">
                  <c:v>0.25</c:v>
                </c:pt>
                <c:pt idx="1128">
                  <c:v>0.28238122321710801</c:v>
                </c:pt>
                <c:pt idx="1129">
                  <c:v>0.20274271963867799</c:v>
                </c:pt>
                <c:pt idx="1130">
                  <c:v>0.131750158013199</c:v>
                </c:pt>
                <c:pt idx="1131">
                  <c:v>0.33321908639589498</c:v>
                </c:pt>
                <c:pt idx="1132">
                  <c:v>0.38290549959338899</c:v>
                </c:pt>
                <c:pt idx="1133">
                  <c:v>0.28726840242403701</c:v>
                </c:pt>
                <c:pt idx="1134">
                  <c:v>0.23472996029729501</c:v>
                </c:pt>
                <c:pt idx="1135">
                  <c:v>0.355523794604997</c:v>
                </c:pt>
                <c:pt idx="1136">
                  <c:v>0.22138279707660399</c:v>
                </c:pt>
                <c:pt idx="1137">
                  <c:v>0.30142266980424898</c:v>
                </c:pt>
                <c:pt idx="1138">
                  <c:v>0.196183357141888</c:v>
                </c:pt>
                <c:pt idx="1139">
                  <c:v>0.39773477655205303</c:v>
                </c:pt>
                <c:pt idx="1140">
                  <c:v>0.10613480540365799</c:v>
                </c:pt>
                <c:pt idx="1141">
                  <c:v>0.14661291310538599</c:v>
                </c:pt>
                <c:pt idx="1142">
                  <c:v>0.30604771633157601</c:v>
                </c:pt>
                <c:pt idx="1143">
                  <c:v>0.395142362706973</c:v>
                </c:pt>
                <c:pt idx="1144">
                  <c:v>7.9572919341310305E-2</c:v>
                </c:pt>
                <c:pt idx="1145">
                  <c:v>0.174951146276492</c:v>
                </c:pt>
                <c:pt idx="1146">
                  <c:v>0.19997474011809299</c:v>
                </c:pt>
                <c:pt idx="1147">
                  <c:v>8.6394307707020904E-2</c:v>
                </c:pt>
                <c:pt idx="1148">
                  <c:v>9.6715445868432698E-2</c:v>
                </c:pt>
                <c:pt idx="1149">
                  <c:v>0.113226660730652</c:v>
                </c:pt>
                <c:pt idx="1150">
                  <c:v>0.30600221648450598</c:v>
                </c:pt>
                <c:pt idx="1151">
                  <c:v>0.36307123283156301</c:v>
                </c:pt>
                <c:pt idx="1152">
                  <c:v>0.25639385752725702</c:v>
                </c:pt>
                <c:pt idx="1153">
                  <c:v>0.23981027055936399</c:v>
                </c:pt>
                <c:pt idx="1154">
                  <c:v>0.37603643056102198</c:v>
                </c:pt>
                <c:pt idx="1155">
                  <c:v>7.6737780506382594E-2</c:v>
                </c:pt>
                <c:pt idx="1156">
                  <c:v>0.376851008382317</c:v>
                </c:pt>
                <c:pt idx="1157">
                  <c:v>0.33780967106617099</c:v>
                </c:pt>
                <c:pt idx="1158">
                  <c:v>0.34004904494382798</c:v>
                </c:pt>
                <c:pt idx="1159">
                  <c:v>0.36577385145519098</c:v>
                </c:pt>
                <c:pt idx="1160">
                  <c:v>0.16492433099380599</c:v>
                </c:pt>
                <c:pt idx="1161">
                  <c:v>0.29763276826947299</c:v>
                </c:pt>
                <c:pt idx="1162">
                  <c:v>8.9839814634885606E-2</c:v>
                </c:pt>
                <c:pt idx="1163">
                  <c:v>0.19312515677341899</c:v>
                </c:pt>
                <c:pt idx="1164">
                  <c:v>0.15236615843378801</c:v>
                </c:pt>
                <c:pt idx="1165">
                  <c:v>0.120755647004581</c:v>
                </c:pt>
                <c:pt idx="1166">
                  <c:v>0.21852050886673599</c:v>
                </c:pt>
                <c:pt idx="1167">
                  <c:v>0.163148042468406</c:v>
                </c:pt>
                <c:pt idx="1168">
                  <c:v>0.29187452330096297</c:v>
                </c:pt>
                <c:pt idx="1169">
                  <c:v>0.33139444000392299</c:v>
                </c:pt>
                <c:pt idx="1170">
                  <c:v>0.266109090167016</c:v>
                </c:pt>
                <c:pt idx="1171">
                  <c:v>0.36254954710885401</c:v>
                </c:pt>
                <c:pt idx="1172">
                  <c:v>0.26961121517235598</c:v>
                </c:pt>
                <c:pt idx="1173">
                  <c:v>0.32685165048673398</c:v>
                </c:pt>
                <c:pt idx="1174">
                  <c:v>0.19944532164636</c:v>
                </c:pt>
                <c:pt idx="1175">
                  <c:v>0.38428321664428799</c:v>
                </c:pt>
                <c:pt idx="1176">
                  <c:v>0.28851497480789901</c:v>
                </c:pt>
                <c:pt idx="1177">
                  <c:v>0.26265263259189398</c:v>
                </c:pt>
                <c:pt idx="1178">
                  <c:v>0.32282428527506901</c:v>
                </c:pt>
                <c:pt idx="1179">
                  <c:v>0.21643740811725401</c:v>
                </c:pt>
                <c:pt idx="1180">
                  <c:v>0.30351402287305201</c:v>
                </c:pt>
                <c:pt idx="1181">
                  <c:v>0.142598646208215</c:v>
                </c:pt>
                <c:pt idx="1182">
                  <c:v>0.15131467705236801</c:v>
                </c:pt>
                <c:pt idx="1183">
                  <c:v>0.218814403693324</c:v>
                </c:pt>
                <c:pt idx="1184">
                  <c:v>0.223819176095468</c:v>
                </c:pt>
                <c:pt idx="1185">
                  <c:v>0.23980605173194799</c:v>
                </c:pt>
                <c:pt idx="1186">
                  <c:v>0.14462817067900699</c:v>
                </c:pt>
                <c:pt idx="1187">
                  <c:v>0.321374067916529</c:v>
                </c:pt>
                <c:pt idx="1188">
                  <c:v>0.27495086016926901</c:v>
                </c:pt>
                <c:pt idx="1189">
                  <c:v>0.29455771626149302</c:v>
                </c:pt>
                <c:pt idx="1190">
                  <c:v>0.27018897480767501</c:v>
                </c:pt>
                <c:pt idx="1191">
                  <c:v>3.4633159697467601E-2</c:v>
                </c:pt>
                <c:pt idx="1192">
                  <c:v>0.267508618796576</c:v>
                </c:pt>
                <c:pt idx="1193">
                  <c:v>0.25287609966672397</c:v>
                </c:pt>
                <c:pt idx="1194">
                  <c:v>0.25677240838826598</c:v>
                </c:pt>
                <c:pt idx="1195">
                  <c:v>0.26934091038949198</c:v>
                </c:pt>
                <c:pt idx="1196">
                  <c:v>0.184782404823848</c:v>
                </c:pt>
                <c:pt idx="1197">
                  <c:v>9.7837712650728506E-2</c:v>
                </c:pt>
                <c:pt idx="1198">
                  <c:v>8.3947233487550996E-2</c:v>
                </c:pt>
                <c:pt idx="1199">
                  <c:v>7.2620986408232696E-2</c:v>
                </c:pt>
                <c:pt idx="1200">
                  <c:v>0.30150703267241402</c:v>
                </c:pt>
                <c:pt idx="1201">
                  <c:v>0.373054585609081</c:v>
                </c:pt>
                <c:pt idx="1202">
                  <c:v>0.30304811064929299</c:v>
                </c:pt>
                <c:pt idx="1203">
                  <c:v>0.15483190978776301</c:v>
                </c:pt>
                <c:pt idx="1204">
                  <c:v>0.36292161724394101</c:v>
                </c:pt>
                <c:pt idx="1205">
                  <c:v>0.145239081255637</c:v>
                </c:pt>
                <c:pt idx="1206">
                  <c:v>0.39849983664871602</c:v>
                </c:pt>
                <c:pt idx="1207">
                  <c:v>9.8730020230147403E-2</c:v>
                </c:pt>
                <c:pt idx="1208">
                  <c:v>0.32541610214173899</c:v>
                </c:pt>
                <c:pt idx="1209">
                  <c:v>0.28913243159705299</c:v>
                </c:pt>
                <c:pt idx="1210">
                  <c:v>0.39468010697908701</c:v>
                </c:pt>
                <c:pt idx="1211">
                  <c:v>0.206238415655844</c:v>
                </c:pt>
                <c:pt idx="1212">
                  <c:v>0.31284430763218701</c:v>
                </c:pt>
                <c:pt idx="1213">
                  <c:v>0.34681426217000499</c:v>
                </c:pt>
                <c:pt idx="1214">
                  <c:v>0.30156894575729698</c:v>
                </c:pt>
                <c:pt idx="1215">
                  <c:v>0.37269894700714901</c:v>
                </c:pt>
                <c:pt idx="1216">
                  <c:v>0.170928339019433</c:v>
                </c:pt>
                <c:pt idx="1217">
                  <c:v>0.17914255056584599</c:v>
                </c:pt>
                <c:pt idx="1218">
                  <c:v>0.29457629458686702</c:v>
                </c:pt>
                <c:pt idx="1219">
                  <c:v>0.31810592363114898</c:v>
                </c:pt>
                <c:pt idx="1220">
                  <c:v>0.15519603025774101</c:v>
                </c:pt>
                <c:pt idx="1221">
                  <c:v>8.6012992931601903E-2</c:v>
                </c:pt>
                <c:pt idx="1222">
                  <c:v>0.29868490475547399</c:v>
                </c:pt>
                <c:pt idx="1223">
                  <c:v>0.38118558674412001</c:v>
                </c:pt>
                <c:pt idx="1224">
                  <c:v>0.19388903531333801</c:v>
                </c:pt>
                <c:pt idx="1225">
                  <c:v>0.14675572310981999</c:v>
                </c:pt>
                <c:pt idx="1226">
                  <c:v>0.26246832953287103</c:v>
                </c:pt>
                <c:pt idx="1227">
                  <c:v>0.26416565480510501</c:v>
                </c:pt>
                <c:pt idx="1228">
                  <c:v>0.14001701005421099</c:v>
                </c:pt>
                <c:pt idx="1229">
                  <c:v>0.361821903565827</c:v>
                </c:pt>
                <c:pt idx="1230">
                  <c:v>0.25485352140148998</c:v>
                </c:pt>
                <c:pt idx="1231">
                  <c:v>0.281165839876648</c:v>
                </c:pt>
                <c:pt idx="1232">
                  <c:v>0.26601002526242301</c:v>
                </c:pt>
                <c:pt idx="1233">
                  <c:v>0.213038620851626</c:v>
                </c:pt>
                <c:pt idx="1234">
                  <c:v>0.37094839837758098</c:v>
                </c:pt>
                <c:pt idx="1235">
                  <c:v>0.15830575353628801</c:v>
                </c:pt>
                <c:pt idx="1236">
                  <c:v>0.361929414649864</c:v>
                </c:pt>
                <c:pt idx="1237">
                  <c:v>0.225456187380284</c:v>
                </c:pt>
                <c:pt idx="1238">
                  <c:v>0.24823871440637901</c:v>
                </c:pt>
                <c:pt idx="1239">
                  <c:v>0.311747083846243</c:v>
                </c:pt>
                <c:pt idx="1240">
                  <c:v>0.34641177832377601</c:v>
                </c:pt>
                <c:pt idx="1241">
                  <c:v>0.16727646817049499</c:v>
                </c:pt>
                <c:pt idx="1242">
                  <c:v>0.125866287283359</c:v>
                </c:pt>
                <c:pt idx="1243">
                  <c:v>0.22898881488598999</c:v>
                </c:pt>
                <c:pt idx="1244">
                  <c:v>0.393762528120571</c:v>
                </c:pt>
                <c:pt idx="1245">
                  <c:v>0.27199926485292802</c:v>
                </c:pt>
                <c:pt idx="1246">
                  <c:v>0.230563259324157</c:v>
                </c:pt>
                <c:pt idx="1247">
                  <c:v>0.35161689087101</c:v>
                </c:pt>
                <c:pt idx="1248">
                  <c:v>0.39838170360353398</c:v>
                </c:pt>
                <c:pt idx="1249">
                  <c:v>0.36040901747812798</c:v>
                </c:pt>
                <c:pt idx="1250">
                  <c:v>0.29344558333300602</c:v>
                </c:pt>
                <c:pt idx="1251">
                  <c:v>0.130514047928115</c:v>
                </c:pt>
                <c:pt idx="1252">
                  <c:v>0.23651394410166901</c:v>
                </c:pt>
                <c:pt idx="1253">
                  <c:v>0.36216370960986599</c:v>
                </c:pt>
                <c:pt idx="1254">
                  <c:v>0.30438502547898899</c:v>
                </c:pt>
                <c:pt idx="1255">
                  <c:v>0.31695839113403002</c:v>
                </c:pt>
                <c:pt idx="1256">
                  <c:v>0.209092032268967</c:v>
                </c:pt>
                <c:pt idx="1257">
                  <c:v>6.5589661218930603E-2</c:v>
                </c:pt>
                <c:pt idx="1258">
                  <c:v>0.119126816196826</c:v>
                </c:pt>
                <c:pt idx="1259">
                  <c:v>0.36392424633966203</c:v>
                </c:pt>
                <c:pt idx="1260">
                  <c:v>0.24068526676947399</c:v>
                </c:pt>
                <c:pt idx="1261">
                  <c:v>5.2259624990555698E-2</c:v>
                </c:pt>
                <c:pt idx="1262">
                  <c:v>0.37885763903485098</c:v>
                </c:pt>
                <c:pt idx="1263">
                  <c:v>0.27327586412483201</c:v>
                </c:pt>
                <c:pt idx="1264">
                  <c:v>0.39131025154955901</c:v>
                </c:pt>
                <c:pt idx="1265">
                  <c:v>0.260008219722212</c:v>
                </c:pt>
                <c:pt idx="1266">
                  <c:v>0.296867580698711</c:v>
                </c:pt>
                <c:pt idx="1267">
                  <c:v>6.78141696390442E-2</c:v>
                </c:pt>
                <c:pt idx="1268">
                  <c:v>0.344354680133728</c:v>
                </c:pt>
                <c:pt idx="1269">
                  <c:v>0.391544265156343</c:v>
                </c:pt>
                <c:pt idx="1270">
                  <c:v>0.38239613171223802</c:v>
                </c:pt>
                <c:pt idx="1271">
                  <c:v>0.111364977297461</c:v>
                </c:pt>
                <c:pt idx="1272">
                  <c:v>0.37280726987526702</c:v>
                </c:pt>
                <c:pt idx="1273">
                  <c:v>0.33846303185507498</c:v>
                </c:pt>
                <c:pt idx="1274">
                  <c:v>0.37820213044151901</c:v>
                </c:pt>
                <c:pt idx="1275">
                  <c:v>0.28770702920166802</c:v>
                </c:pt>
                <c:pt idx="1276">
                  <c:v>0.34955283445577401</c:v>
                </c:pt>
                <c:pt idx="1277">
                  <c:v>0.15820200914590099</c:v>
                </c:pt>
                <c:pt idx="1278">
                  <c:v>0.23475723500788701</c:v>
                </c:pt>
                <c:pt idx="1279">
                  <c:v>0.35273541565272798</c:v>
                </c:pt>
                <c:pt idx="1280">
                  <c:v>0.37214099881414803</c:v>
                </c:pt>
                <c:pt idx="1281">
                  <c:v>0.361266466205793</c:v>
                </c:pt>
                <c:pt idx="1282">
                  <c:v>0.339778143141796</c:v>
                </c:pt>
                <c:pt idx="1283">
                  <c:v>0.191669756298608</c:v>
                </c:pt>
                <c:pt idx="1284">
                  <c:v>0.39859738662759803</c:v>
                </c:pt>
                <c:pt idx="1285">
                  <c:v>0.243760738952427</c:v>
                </c:pt>
                <c:pt idx="1286">
                  <c:v>0.320215277750167</c:v>
                </c:pt>
                <c:pt idx="1287">
                  <c:v>0.11611672655831599</c:v>
                </c:pt>
                <c:pt idx="1288">
                  <c:v>0.29988070043808601</c:v>
                </c:pt>
                <c:pt idx="1289">
                  <c:v>6.7478456798482994E-2</c:v>
                </c:pt>
                <c:pt idx="1290">
                  <c:v>0.34906626009844199</c:v>
                </c:pt>
                <c:pt idx="1291">
                  <c:v>0.30935643829827503</c:v>
                </c:pt>
                <c:pt idx="1292">
                  <c:v>0.380840371275532</c:v>
                </c:pt>
                <c:pt idx="1293">
                  <c:v>0.23696416649503199</c:v>
                </c:pt>
                <c:pt idx="1294">
                  <c:v>0.28409623256524802</c:v>
                </c:pt>
                <c:pt idx="1295">
                  <c:v>0.31533248831726002</c:v>
                </c:pt>
                <c:pt idx="1296">
                  <c:v>0.160113257074885</c:v>
                </c:pt>
                <c:pt idx="1297">
                  <c:v>0.14763625752757301</c:v>
                </c:pt>
                <c:pt idx="1298">
                  <c:v>6.1521557496130003E-2</c:v>
                </c:pt>
                <c:pt idx="1299">
                  <c:v>7.7162317352289594E-2</c:v>
                </c:pt>
                <c:pt idx="1300">
                  <c:v>0.34960926472280801</c:v>
                </c:pt>
                <c:pt idx="1301">
                  <c:v>0.32360012606771799</c:v>
                </c:pt>
                <c:pt idx="1302">
                  <c:v>0.14810146148778899</c:v>
                </c:pt>
                <c:pt idx="1303">
                  <c:v>0.24337824235521099</c:v>
                </c:pt>
                <c:pt idx="1304">
                  <c:v>0.123627339412113</c:v>
                </c:pt>
                <c:pt idx="1305">
                  <c:v>0.23496038894965501</c:v>
                </c:pt>
                <c:pt idx="1306">
                  <c:v>0.37349763949874498</c:v>
                </c:pt>
                <c:pt idx="1307">
                  <c:v>0.37652501781893</c:v>
                </c:pt>
                <c:pt idx="1308">
                  <c:v>8.7704152140244102E-2</c:v>
                </c:pt>
                <c:pt idx="1309">
                  <c:v>0.38954204750524701</c:v>
                </c:pt>
                <c:pt idx="1310">
                  <c:v>0.220198494396593</c:v>
                </c:pt>
                <c:pt idx="1311">
                  <c:v>0.379456377500689</c:v>
                </c:pt>
                <c:pt idx="1312">
                  <c:v>0.19338285110176301</c:v>
                </c:pt>
                <c:pt idx="1313">
                  <c:v>0.36325962527751299</c:v>
                </c:pt>
                <c:pt idx="1314">
                  <c:v>0.230551508148647</c:v>
                </c:pt>
                <c:pt idx="1315">
                  <c:v>0.38009979360088703</c:v>
                </c:pt>
                <c:pt idx="1316">
                  <c:v>0.271332118700992</c:v>
                </c:pt>
                <c:pt idx="1317">
                  <c:v>0.25524584370898001</c:v>
                </c:pt>
                <c:pt idx="1318">
                  <c:v>0.22021862637876999</c:v>
                </c:pt>
                <c:pt idx="1319">
                  <c:v>0.257157517311564</c:v>
                </c:pt>
                <c:pt idx="1320">
                  <c:v>0.28500359852481899</c:v>
                </c:pt>
                <c:pt idx="1321">
                  <c:v>0.35068812405178001</c:v>
                </c:pt>
                <c:pt idx="1322">
                  <c:v>0.27742210332460798</c:v>
                </c:pt>
                <c:pt idx="1323">
                  <c:v>0.32396574712821102</c:v>
                </c:pt>
                <c:pt idx="1324">
                  <c:v>9.1194202513285902E-2</c:v>
                </c:pt>
                <c:pt idx="1325">
                  <c:v>0.104441134413677</c:v>
                </c:pt>
                <c:pt idx="1326">
                  <c:v>0.34734872234911301</c:v>
                </c:pt>
                <c:pt idx="1327">
                  <c:v>0.28580507527784998</c:v>
                </c:pt>
                <c:pt idx="1328">
                  <c:v>1.77834631415415E-2</c:v>
                </c:pt>
                <c:pt idx="1329">
                  <c:v>0.16676632688913701</c:v>
                </c:pt>
                <c:pt idx="1330">
                  <c:v>0.33297257429479299</c:v>
                </c:pt>
                <c:pt idx="1331">
                  <c:v>0.23773990841475301</c:v>
                </c:pt>
                <c:pt idx="1332">
                  <c:v>0.21097289806366201</c:v>
                </c:pt>
                <c:pt idx="1333">
                  <c:v>0.18132527780263299</c:v>
                </c:pt>
                <c:pt idx="1334">
                  <c:v>0.37569210083849902</c:v>
                </c:pt>
                <c:pt idx="1335">
                  <c:v>0.25077950023690598</c:v>
                </c:pt>
                <c:pt idx="1336">
                  <c:v>0.33007618900723701</c:v>
                </c:pt>
                <c:pt idx="1337">
                  <c:v>0.19875289078336</c:v>
                </c:pt>
                <c:pt idx="1338">
                  <c:v>0.108389471368809</c:v>
                </c:pt>
                <c:pt idx="1339">
                  <c:v>0.272780533275093</c:v>
                </c:pt>
                <c:pt idx="1340">
                  <c:v>0.37128673629585401</c:v>
                </c:pt>
                <c:pt idx="1341">
                  <c:v>0.368459905604206</c:v>
                </c:pt>
                <c:pt idx="1342">
                  <c:v>0.160576151722817</c:v>
                </c:pt>
                <c:pt idx="1343">
                  <c:v>0.113873415214347</c:v>
                </c:pt>
                <c:pt idx="1344">
                  <c:v>0.19358011770474101</c:v>
                </c:pt>
                <c:pt idx="1345">
                  <c:v>0.227412057458037</c:v>
                </c:pt>
                <c:pt idx="1346">
                  <c:v>0.214849879588</c:v>
                </c:pt>
                <c:pt idx="1347">
                  <c:v>4.4119750063979501E-2</c:v>
                </c:pt>
                <c:pt idx="1348">
                  <c:v>0.30342348323528001</c:v>
                </c:pt>
                <c:pt idx="1349">
                  <c:v>0.13010735966853701</c:v>
                </c:pt>
                <c:pt idx="1350">
                  <c:v>0.318653364678259</c:v>
                </c:pt>
                <c:pt idx="1351">
                  <c:v>0.24356478538204701</c:v>
                </c:pt>
                <c:pt idx="1352">
                  <c:v>0.37409956236112002</c:v>
                </c:pt>
                <c:pt idx="1353">
                  <c:v>0.30341755091529898</c:v>
                </c:pt>
                <c:pt idx="1354">
                  <c:v>0.267577004577294</c:v>
                </c:pt>
                <c:pt idx="1355">
                  <c:v>0.29341445080697998</c:v>
                </c:pt>
                <c:pt idx="1356">
                  <c:v>0.16737642267578301</c:v>
                </c:pt>
                <c:pt idx="1357">
                  <c:v>0.83197477302976397</c:v>
                </c:pt>
                <c:pt idx="1358">
                  <c:v>0.95611408947684096</c:v>
                </c:pt>
                <c:pt idx="1359">
                  <c:v>0.82470404162812505</c:v>
                </c:pt>
                <c:pt idx="1360">
                  <c:v>0.93265667883437797</c:v>
                </c:pt>
                <c:pt idx="1361">
                  <c:v>0.98058572229517904</c:v>
                </c:pt>
                <c:pt idx="1362">
                  <c:v>0.82702434527980395</c:v>
                </c:pt>
                <c:pt idx="1363">
                  <c:v>0.83242184138282305</c:v>
                </c:pt>
                <c:pt idx="1364">
                  <c:v>0.88416202438698699</c:v>
                </c:pt>
                <c:pt idx="1365">
                  <c:v>0.89276772477550104</c:v>
                </c:pt>
                <c:pt idx="1366">
                  <c:v>0.82371892216703102</c:v>
                </c:pt>
                <c:pt idx="1367">
                  <c:v>0.83600131083581997</c:v>
                </c:pt>
                <c:pt idx="1368">
                  <c:v>0.89581499899599704</c:v>
                </c:pt>
                <c:pt idx="1369">
                  <c:v>0.86050098272890796</c:v>
                </c:pt>
                <c:pt idx="1370">
                  <c:v>0.87132278123747198</c:v>
                </c:pt>
                <c:pt idx="1371">
                  <c:v>0.91949727408801496</c:v>
                </c:pt>
                <c:pt idx="1372">
                  <c:v>0.87993621943</c:v>
                </c:pt>
                <c:pt idx="1373">
                  <c:v>0.83116460943760895</c:v>
                </c:pt>
                <c:pt idx="1374">
                  <c:v>0.81156931399199095</c:v>
                </c:pt>
                <c:pt idx="1375">
                  <c:v>0.80001153141134795</c:v>
                </c:pt>
                <c:pt idx="1376">
                  <c:v>0.82355020772111698</c:v>
                </c:pt>
                <c:pt idx="1377">
                  <c:v>0.82847482832682295</c:v>
                </c:pt>
                <c:pt idx="1378">
                  <c:v>0.95968854971548301</c:v>
                </c:pt>
                <c:pt idx="1379">
                  <c:v>0.80030302591916103</c:v>
                </c:pt>
                <c:pt idx="1380">
                  <c:v>0.82047263356626898</c:v>
                </c:pt>
                <c:pt idx="1381">
                  <c:v>0.83113317000473097</c:v>
                </c:pt>
                <c:pt idx="1382">
                  <c:v>0.90375087707350699</c:v>
                </c:pt>
                <c:pt idx="1383">
                  <c:v>0.80369674827011095</c:v>
                </c:pt>
                <c:pt idx="1384">
                  <c:v>0.83353777373164895</c:v>
                </c:pt>
                <c:pt idx="1385">
                  <c:v>0.86509351351425001</c:v>
                </c:pt>
                <c:pt idx="1386">
                  <c:v>0.85754662386862601</c:v>
                </c:pt>
                <c:pt idx="1387">
                  <c:v>0.88586436809215197</c:v>
                </c:pt>
                <c:pt idx="1388">
                  <c:v>0.81578820938300001</c:v>
                </c:pt>
                <c:pt idx="1389">
                  <c:v>0.871340039706054</c:v>
                </c:pt>
                <c:pt idx="1390">
                  <c:v>0.87682714373624004</c:v>
                </c:pt>
                <c:pt idx="1391">
                  <c:v>0.81540678966685798</c:v>
                </c:pt>
                <c:pt idx="1392">
                  <c:v>0.83699541584515502</c:v>
                </c:pt>
                <c:pt idx="1393">
                  <c:v>0.80223856848707997</c:v>
                </c:pt>
                <c:pt idx="1394">
                  <c:v>0.80473375267691705</c:v>
                </c:pt>
                <c:pt idx="1395">
                  <c:v>0.89805240857482405</c:v>
                </c:pt>
                <c:pt idx="1396">
                  <c:v>0.89813934978879895</c:v>
                </c:pt>
                <c:pt idx="1397">
                  <c:v>0.90769644822082596</c:v>
                </c:pt>
                <c:pt idx="1398">
                  <c:v>0.83073187846068497</c:v>
                </c:pt>
                <c:pt idx="1399">
                  <c:v>0.83506977204517796</c:v>
                </c:pt>
                <c:pt idx="1400">
                  <c:v>0.80426285510167395</c:v>
                </c:pt>
                <c:pt idx="1401">
                  <c:v>0.91980190569250797</c:v>
                </c:pt>
                <c:pt idx="1402">
                  <c:v>0.81570189951050298</c:v>
                </c:pt>
                <c:pt idx="1403">
                  <c:v>0.875604462480287</c:v>
                </c:pt>
                <c:pt idx="1404">
                  <c:v>0.836894214728646</c:v>
                </c:pt>
                <c:pt idx="1405">
                  <c:v>0.85786531146723599</c:v>
                </c:pt>
                <c:pt idx="1406">
                  <c:v>0.94106298013916501</c:v>
                </c:pt>
                <c:pt idx="1407">
                  <c:v>0.98921597679565798</c:v>
                </c:pt>
                <c:pt idx="1408">
                  <c:v>0.82260789128800504</c:v>
                </c:pt>
                <c:pt idx="1409">
                  <c:v>0.916195571106729</c:v>
                </c:pt>
                <c:pt idx="1410">
                  <c:v>0.52735647167961297</c:v>
                </c:pt>
                <c:pt idx="1411">
                  <c:v>0.450829937851354</c:v>
                </c:pt>
                <c:pt idx="1412">
                  <c:v>0.437063885559135</c:v>
                </c:pt>
                <c:pt idx="1413">
                  <c:v>0.403059693265018</c:v>
                </c:pt>
                <c:pt idx="1414">
                  <c:v>0.58959346421803405</c:v>
                </c:pt>
                <c:pt idx="1415">
                  <c:v>0.52339241439580897</c:v>
                </c:pt>
                <c:pt idx="1416">
                  <c:v>0.56986874520269504</c:v>
                </c:pt>
                <c:pt idx="1417">
                  <c:v>0.42695949043018699</c:v>
                </c:pt>
                <c:pt idx="1418">
                  <c:v>0.52929129822121002</c:v>
                </c:pt>
                <c:pt idx="1419">
                  <c:v>0.42162868863938202</c:v>
                </c:pt>
                <c:pt idx="1420">
                  <c:v>0.55084091651654898</c:v>
                </c:pt>
                <c:pt idx="1421">
                  <c:v>0.50795732353284795</c:v>
                </c:pt>
                <c:pt idx="1422">
                  <c:v>0.44113321881213102</c:v>
                </c:pt>
                <c:pt idx="1423">
                  <c:v>0.48188053418125398</c:v>
                </c:pt>
                <c:pt idx="1424">
                  <c:v>0.59900068620081703</c:v>
                </c:pt>
                <c:pt idx="1425">
                  <c:v>0.56655584444315399</c:v>
                </c:pt>
                <c:pt idx="1426">
                  <c:v>0.45387310028380401</c:v>
                </c:pt>
                <c:pt idx="1427">
                  <c:v>0.59603256995762199</c:v>
                </c:pt>
                <c:pt idx="1428">
                  <c:v>0.579499052033569</c:v>
                </c:pt>
                <c:pt idx="1429">
                  <c:v>0.51466613656382998</c:v>
                </c:pt>
                <c:pt idx="1430">
                  <c:v>0.52242707116895704</c:v>
                </c:pt>
                <c:pt idx="1431">
                  <c:v>0.40595252117952701</c:v>
                </c:pt>
                <c:pt idx="1432">
                  <c:v>0.57847906505903701</c:v>
                </c:pt>
                <c:pt idx="1433">
                  <c:v>0.52950601328604097</c:v>
                </c:pt>
                <c:pt idx="1434">
                  <c:v>0.40681910333502203</c:v>
                </c:pt>
                <c:pt idx="1435">
                  <c:v>0.48442910345790702</c:v>
                </c:pt>
                <c:pt idx="1436">
                  <c:v>0.53999713551372097</c:v>
                </c:pt>
                <c:pt idx="1437">
                  <c:v>0.48009264806344198</c:v>
                </c:pt>
                <c:pt idx="1438">
                  <c:v>0.47942241640233202</c:v>
                </c:pt>
                <c:pt idx="1439">
                  <c:v>0.44483434250641601</c:v>
                </c:pt>
                <c:pt idx="1440">
                  <c:v>0.49825712845679798</c:v>
                </c:pt>
                <c:pt idx="1441">
                  <c:v>0.52370037450167795</c:v>
                </c:pt>
                <c:pt idx="1442">
                  <c:v>0.47013644185091003</c:v>
                </c:pt>
                <c:pt idx="1443">
                  <c:v>0.49302393651336601</c:v>
                </c:pt>
                <c:pt idx="1444">
                  <c:v>0.5812936266441</c:v>
                </c:pt>
                <c:pt idx="1445">
                  <c:v>0.41470090788549702</c:v>
                </c:pt>
                <c:pt idx="1446">
                  <c:v>0.44055235573516299</c:v>
                </c:pt>
                <c:pt idx="1447">
                  <c:v>0.401685443495018</c:v>
                </c:pt>
                <c:pt idx="1448">
                  <c:v>0.40022080936409499</c:v>
                </c:pt>
                <c:pt idx="1449">
                  <c:v>0.54690321700872402</c:v>
                </c:pt>
                <c:pt idx="1450">
                  <c:v>0.59771270887419103</c:v>
                </c:pt>
                <c:pt idx="1451">
                  <c:v>0.570984657619651</c:v>
                </c:pt>
                <c:pt idx="1452">
                  <c:v>0.51823851231389795</c:v>
                </c:pt>
                <c:pt idx="1453">
                  <c:v>0.50040938736965601</c:v>
                </c:pt>
                <c:pt idx="1454">
                  <c:v>0.56766014824795596</c:v>
                </c:pt>
                <c:pt idx="1455">
                  <c:v>0.55213316540677504</c:v>
                </c:pt>
                <c:pt idx="1456">
                  <c:v>0.56148299201349805</c:v>
                </c:pt>
                <c:pt idx="1457">
                  <c:v>0.43494438877082697</c:v>
                </c:pt>
                <c:pt idx="1458">
                  <c:v>0.50433191883895301</c:v>
                </c:pt>
                <c:pt idx="1459">
                  <c:v>0.519345759030581</c:v>
                </c:pt>
                <c:pt idx="1460">
                  <c:v>0.51211982793241895</c:v>
                </c:pt>
                <c:pt idx="1461">
                  <c:v>0.42804525681313899</c:v>
                </c:pt>
                <c:pt idx="1462">
                  <c:v>0.44988412122981097</c:v>
                </c:pt>
                <c:pt idx="1463">
                  <c:v>0.52729075302834005</c:v>
                </c:pt>
                <c:pt idx="1464">
                  <c:v>0.53487657040653602</c:v>
                </c:pt>
                <c:pt idx="1465">
                  <c:v>0.42074876857271698</c:v>
                </c:pt>
                <c:pt idx="1466">
                  <c:v>0.44428480957299299</c:v>
                </c:pt>
                <c:pt idx="1467">
                  <c:v>0.43366839625863901</c:v>
                </c:pt>
                <c:pt idx="1468">
                  <c:v>0.54124825250794595</c:v>
                </c:pt>
                <c:pt idx="1469">
                  <c:v>0.43681143057514299</c:v>
                </c:pt>
                <c:pt idx="1470">
                  <c:v>0.46772978540567201</c:v>
                </c:pt>
                <c:pt idx="1471">
                  <c:v>0.54852410423627895</c:v>
                </c:pt>
                <c:pt idx="1472">
                  <c:v>0.421414793258793</c:v>
                </c:pt>
                <c:pt idx="1473">
                  <c:v>0.44459716222614598</c:v>
                </c:pt>
                <c:pt idx="1474">
                  <c:v>0.445689626296085</c:v>
                </c:pt>
                <c:pt idx="1475">
                  <c:v>0.47654525148282501</c:v>
                </c:pt>
                <c:pt idx="1476">
                  <c:v>0.49280718307617699</c:v>
                </c:pt>
                <c:pt idx="1477">
                  <c:v>0.56293773173316097</c:v>
                </c:pt>
                <c:pt idx="1478">
                  <c:v>0.451474199620156</c:v>
                </c:pt>
                <c:pt idx="1479">
                  <c:v>0.48037200443857497</c:v>
                </c:pt>
                <c:pt idx="1480">
                  <c:v>0.44755806629009698</c:v>
                </c:pt>
                <c:pt idx="1481">
                  <c:v>0.42106615518665802</c:v>
                </c:pt>
                <c:pt idx="1482">
                  <c:v>0.44287535037139902</c:v>
                </c:pt>
                <c:pt idx="1483">
                  <c:v>0.40173908384608698</c:v>
                </c:pt>
                <c:pt idx="1484">
                  <c:v>0.50826577358062797</c:v>
                </c:pt>
                <c:pt idx="1485">
                  <c:v>0.52726765188055202</c:v>
                </c:pt>
                <c:pt idx="1486">
                  <c:v>0.52449685279066705</c:v>
                </c:pt>
                <c:pt idx="1487">
                  <c:v>0.52507553457733003</c:v>
                </c:pt>
                <c:pt idx="1488">
                  <c:v>0.54735715901092996</c:v>
                </c:pt>
                <c:pt idx="1489">
                  <c:v>0.40953127068659101</c:v>
                </c:pt>
                <c:pt idx="1490">
                  <c:v>0.52832915225222699</c:v>
                </c:pt>
                <c:pt idx="1491">
                  <c:v>0.52275897654818304</c:v>
                </c:pt>
                <c:pt idx="1492">
                  <c:v>0.49593472060462002</c:v>
                </c:pt>
                <c:pt idx="1493">
                  <c:v>0.51167255687903801</c:v>
                </c:pt>
                <c:pt idx="1494">
                  <c:v>0.43396769264207602</c:v>
                </c:pt>
                <c:pt idx="1495">
                  <c:v>0.58640710397094797</c:v>
                </c:pt>
                <c:pt idx="1496">
                  <c:v>0.53844743602929901</c:v>
                </c:pt>
                <c:pt idx="1497">
                  <c:v>0.56779589104577499</c:v>
                </c:pt>
                <c:pt idx="1498">
                  <c:v>0.40709447620997402</c:v>
                </c:pt>
                <c:pt idx="1499">
                  <c:v>0.43511972547651201</c:v>
                </c:pt>
                <c:pt idx="1500">
                  <c:v>0.48915789419106598</c:v>
                </c:pt>
                <c:pt idx="1501">
                  <c:v>0.40177597018882599</c:v>
                </c:pt>
                <c:pt idx="1502">
                  <c:v>0.50744697280011797</c:v>
                </c:pt>
                <c:pt idx="1503">
                  <c:v>0.55559497974550098</c:v>
                </c:pt>
                <c:pt idx="1504">
                  <c:v>0.57741164935851097</c:v>
                </c:pt>
                <c:pt idx="1505">
                  <c:v>0.55093291348735596</c:v>
                </c:pt>
                <c:pt idx="1506">
                  <c:v>0.51259989616761903</c:v>
                </c:pt>
                <c:pt idx="1507">
                  <c:v>0.51733328445251003</c:v>
                </c:pt>
                <c:pt idx="1508">
                  <c:v>0.53089334255203302</c:v>
                </c:pt>
                <c:pt idx="1509">
                  <c:v>0.52983305161861904</c:v>
                </c:pt>
                <c:pt idx="1510">
                  <c:v>0.56419468146932095</c:v>
                </c:pt>
                <c:pt idx="1511">
                  <c:v>0.45353848173971001</c:v>
                </c:pt>
                <c:pt idx="1512">
                  <c:v>0.46404170119013299</c:v>
                </c:pt>
                <c:pt idx="1513">
                  <c:v>0.49899888282008797</c:v>
                </c:pt>
                <c:pt idx="1514">
                  <c:v>0.578445857912951</c:v>
                </c:pt>
                <c:pt idx="1515">
                  <c:v>0.57757755284577605</c:v>
                </c:pt>
                <c:pt idx="1516">
                  <c:v>0.47137428045919499</c:v>
                </c:pt>
                <c:pt idx="1517">
                  <c:v>0.43924417026808699</c:v>
                </c:pt>
                <c:pt idx="1518">
                  <c:v>0.54442162456544796</c:v>
                </c:pt>
                <c:pt idx="1519">
                  <c:v>0.55488181582776697</c:v>
                </c:pt>
                <c:pt idx="1520">
                  <c:v>0.47346730478084498</c:v>
                </c:pt>
                <c:pt idx="1521">
                  <c:v>0.44819667716064998</c:v>
                </c:pt>
                <c:pt idx="1522">
                  <c:v>0.41827773851038902</c:v>
                </c:pt>
                <c:pt idx="1523">
                  <c:v>0.522666703436101</c:v>
                </c:pt>
                <c:pt idx="1524">
                  <c:v>0.44391260694316598</c:v>
                </c:pt>
                <c:pt idx="1525">
                  <c:v>0.50159682285379803</c:v>
                </c:pt>
                <c:pt idx="1526">
                  <c:v>0.41515298339308199</c:v>
                </c:pt>
                <c:pt idx="1527">
                  <c:v>0.59345558241875596</c:v>
                </c:pt>
                <c:pt idx="1528">
                  <c:v>0.5</c:v>
                </c:pt>
                <c:pt idx="1529">
                  <c:v>0.53570055362597602</c:v>
                </c:pt>
                <c:pt idx="1530">
                  <c:v>0.52321472335001395</c:v>
                </c:pt>
                <c:pt idx="1531">
                  <c:v>0.43433154752939102</c:v>
                </c:pt>
                <c:pt idx="1532">
                  <c:v>0.543465911277073</c:v>
                </c:pt>
                <c:pt idx="1533">
                  <c:v>0.54676089722464505</c:v>
                </c:pt>
                <c:pt idx="1534">
                  <c:v>0.404973895230412</c:v>
                </c:pt>
                <c:pt idx="1535">
                  <c:v>0.47299690085340601</c:v>
                </c:pt>
                <c:pt idx="1536">
                  <c:v>0.426386736409616</c:v>
                </c:pt>
                <c:pt idx="1537">
                  <c:v>0.57371201447814202</c:v>
                </c:pt>
                <c:pt idx="1538">
                  <c:v>0.53498211376225202</c:v>
                </c:pt>
                <c:pt idx="1539">
                  <c:v>0.434575296933708</c:v>
                </c:pt>
                <c:pt idx="1540">
                  <c:v>0.46273242010270299</c:v>
                </c:pt>
                <c:pt idx="1541">
                  <c:v>0.57487407983539396</c:v>
                </c:pt>
                <c:pt idx="1542">
                  <c:v>0.47415106865579698</c:v>
                </c:pt>
                <c:pt idx="1543">
                  <c:v>0.41291007374530397</c:v>
                </c:pt>
                <c:pt idx="1544">
                  <c:v>0.405162355169499</c:v>
                </c:pt>
                <c:pt idx="1545">
                  <c:v>0.57995447184083804</c:v>
                </c:pt>
                <c:pt idx="1546">
                  <c:v>0.45504731129022302</c:v>
                </c:pt>
                <c:pt idx="1547">
                  <c:v>0.53446114790621801</c:v>
                </c:pt>
                <c:pt idx="1548">
                  <c:v>0.56248032502981005</c:v>
                </c:pt>
                <c:pt idx="1549">
                  <c:v>0.49715816760002102</c:v>
                </c:pt>
                <c:pt idx="1550">
                  <c:v>0.53993811026493699</c:v>
                </c:pt>
                <c:pt idx="1551">
                  <c:v>0.59463871140126201</c:v>
                </c:pt>
                <c:pt idx="1552">
                  <c:v>0.46017706016009102</c:v>
                </c:pt>
                <c:pt idx="1553">
                  <c:v>0.48835558228068598</c:v>
                </c:pt>
                <c:pt idx="1554">
                  <c:v>0.47059717012418001</c:v>
                </c:pt>
                <c:pt idx="1555">
                  <c:v>0.45842030535904399</c:v>
                </c:pt>
                <c:pt idx="1556">
                  <c:v>0.57253649372467397</c:v>
                </c:pt>
                <c:pt idx="1557">
                  <c:v>0.41807090787359602</c:v>
                </c:pt>
                <c:pt idx="1558">
                  <c:v>0.52935887865167597</c:v>
                </c:pt>
                <c:pt idx="1559">
                  <c:v>0.57659721919083895</c:v>
                </c:pt>
                <c:pt idx="1560">
                  <c:v>0.51788953261378001</c:v>
                </c:pt>
                <c:pt idx="1561">
                  <c:v>0.42274294259378098</c:v>
                </c:pt>
                <c:pt idx="1562">
                  <c:v>0.46768289226654303</c:v>
                </c:pt>
                <c:pt idx="1563">
                  <c:v>0.49850114563641001</c:v>
                </c:pt>
                <c:pt idx="1564">
                  <c:v>0.45791730747968201</c:v>
                </c:pt>
                <c:pt idx="1565">
                  <c:v>0.518068602922793</c:v>
                </c:pt>
                <c:pt idx="1566">
                  <c:v>0.57955880176288099</c:v>
                </c:pt>
                <c:pt idx="1567">
                  <c:v>0.51250833343443403</c:v>
                </c:pt>
                <c:pt idx="1568">
                  <c:v>0.445320120557194</c:v>
                </c:pt>
                <c:pt idx="1569">
                  <c:v>0.465564187552229</c:v>
                </c:pt>
                <c:pt idx="1570">
                  <c:v>0.51948145168962401</c:v>
                </c:pt>
                <c:pt idx="1571">
                  <c:v>0.42031135587497098</c:v>
                </c:pt>
                <c:pt idx="1572">
                  <c:v>0.54833716662066501</c:v>
                </c:pt>
                <c:pt idx="1573">
                  <c:v>0.56402916061796404</c:v>
                </c:pt>
                <c:pt idx="1574">
                  <c:v>0.57163956297487295</c:v>
                </c:pt>
                <c:pt idx="1575">
                  <c:v>0.55267855618705797</c:v>
                </c:pt>
                <c:pt idx="1576">
                  <c:v>0.56970612044484903</c:v>
                </c:pt>
                <c:pt idx="1577">
                  <c:v>0.54438036470179496</c:v>
                </c:pt>
                <c:pt idx="1578">
                  <c:v>0.50140859849681296</c:v>
                </c:pt>
                <c:pt idx="1579">
                  <c:v>0.52324019969192603</c:v>
                </c:pt>
                <c:pt idx="1580">
                  <c:v>0.49216217624997399</c:v>
                </c:pt>
                <c:pt idx="1581">
                  <c:v>0.52724822701009399</c:v>
                </c:pt>
                <c:pt idx="1582">
                  <c:v>0.41643696841033301</c:v>
                </c:pt>
                <c:pt idx="1583">
                  <c:v>0.47774799819024399</c:v>
                </c:pt>
                <c:pt idx="1584">
                  <c:v>0.59030687059678599</c:v>
                </c:pt>
                <c:pt idx="1585">
                  <c:v>0.54618833059164495</c:v>
                </c:pt>
                <c:pt idx="1586">
                  <c:v>0.59432261109947504</c:v>
                </c:pt>
                <c:pt idx="1587">
                  <c:v>0.56308396655202697</c:v>
                </c:pt>
                <c:pt idx="1588">
                  <c:v>0.46110255169295999</c:v>
                </c:pt>
                <c:pt idx="1589">
                  <c:v>0.58331265025331103</c:v>
                </c:pt>
                <c:pt idx="1590">
                  <c:v>0.49029360415777001</c:v>
                </c:pt>
                <c:pt idx="1591">
                  <c:v>0.50092270832583896</c:v>
                </c:pt>
                <c:pt idx="1592">
                  <c:v>0.59069800999759303</c:v>
                </c:pt>
                <c:pt idx="1593">
                  <c:v>0.56759724363345598</c:v>
                </c:pt>
                <c:pt idx="1594">
                  <c:v>0.52355202601728601</c:v>
                </c:pt>
                <c:pt idx="1595">
                  <c:v>0.525788268724526</c:v>
                </c:pt>
                <c:pt idx="1596">
                  <c:v>0.52443074410311297</c:v>
                </c:pt>
                <c:pt idx="1597">
                  <c:v>0.41011292736570898</c:v>
                </c:pt>
                <c:pt idx="1598">
                  <c:v>0.56653793289837795</c:v>
                </c:pt>
                <c:pt idx="1599">
                  <c:v>0.48051545109182903</c:v>
                </c:pt>
                <c:pt idx="1600">
                  <c:v>0.52268260489515095</c:v>
                </c:pt>
                <c:pt idx="1601">
                  <c:v>0.51336816147488396</c:v>
                </c:pt>
                <c:pt idx="1602">
                  <c:v>0.59183715352698496</c:v>
                </c:pt>
                <c:pt idx="1603">
                  <c:v>0.56167447373294999</c:v>
                </c:pt>
                <c:pt idx="1604">
                  <c:v>0.43391361751127699</c:v>
                </c:pt>
                <c:pt idx="1605">
                  <c:v>0.49840586911726398</c:v>
                </c:pt>
                <c:pt idx="1606">
                  <c:v>0.57696354339158296</c:v>
                </c:pt>
                <c:pt idx="1607">
                  <c:v>0.42002927263405698</c:v>
                </c:pt>
                <c:pt idx="1608">
                  <c:v>0.52548030923693101</c:v>
                </c:pt>
                <c:pt idx="1609">
                  <c:v>0.55462621762145004</c:v>
                </c:pt>
                <c:pt idx="1610">
                  <c:v>0.49613267700283098</c:v>
                </c:pt>
                <c:pt idx="1611">
                  <c:v>0.51581922881266395</c:v>
                </c:pt>
                <c:pt idx="1612">
                  <c:v>0.55096173802776205</c:v>
                </c:pt>
                <c:pt idx="1613">
                  <c:v>0.44898610808350198</c:v>
                </c:pt>
                <c:pt idx="1614">
                  <c:v>0.45241679811693303</c:v>
                </c:pt>
                <c:pt idx="1615">
                  <c:v>0.45419168111649799</c:v>
                </c:pt>
                <c:pt idx="1616">
                  <c:v>0.58958673703519404</c:v>
                </c:pt>
                <c:pt idx="1617">
                  <c:v>0.48526015112320098</c:v>
                </c:pt>
                <c:pt idx="1618">
                  <c:v>0.51956129054534494</c:v>
                </c:pt>
                <c:pt idx="1619">
                  <c:v>0.49856656695597601</c:v>
                </c:pt>
                <c:pt idx="1620">
                  <c:v>0.49875554101967201</c:v>
                </c:pt>
                <c:pt idx="1621">
                  <c:v>0.44127338002556399</c:v>
                </c:pt>
                <c:pt idx="1622">
                  <c:v>0.46698380177496601</c:v>
                </c:pt>
                <c:pt idx="1623">
                  <c:v>0.53001336923216102</c:v>
                </c:pt>
                <c:pt idx="1624">
                  <c:v>0.53299467296431602</c:v>
                </c:pt>
                <c:pt idx="1625">
                  <c:v>0.42214987610370303</c:v>
                </c:pt>
                <c:pt idx="1626">
                  <c:v>0.53630408974803401</c:v>
                </c:pt>
                <c:pt idx="1627">
                  <c:v>0.49130283509981498</c:v>
                </c:pt>
                <c:pt idx="1628">
                  <c:v>0.516293734256286</c:v>
                </c:pt>
                <c:pt idx="1629">
                  <c:v>0.45481564820326897</c:v>
                </c:pt>
                <c:pt idx="1630">
                  <c:v>0.42858128516870903</c:v>
                </c:pt>
                <c:pt idx="1631">
                  <c:v>0.57269654116364199</c:v>
                </c:pt>
                <c:pt idx="1632">
                  <c:v>0.40114309062333198</c:v>
                </c:pt>
                <c:pt idx="1633">
                  <c:v>0.42016004104001198</c:v>
                </c:pt>
                <c:pt idx="1634">
                  <c:v>0.46349994078971501</c:v>
                </c:pt>
                <c:pt idx="1635">
                  <c:v>0.43438260904079601</c:v>
                </c:pt>
                <c:pt idx="1636">
                  <c:v>0.57373478142728795</c:v>
                </c:pt>
                <c:pt idx="1637">
                  <c:v>0.437135072183508</c:v>
                </c:pt>
                <c:pt idx="1638">
                  <c:v>0.46924569628154</c:v>
                </c:pt>
                <c:pt idx="1639">
                  <c:v>0.46818508926191799</c:v>
                </c:pt>
                <c:pt idx="1640">
                  <c:v>0.55831560971181304</c:v>
                </c:pt>
                <c:pt idx="1641">
                  <c:v>0.42299882141943801</c:v>
                </c:pt>
                <c:pt idx="1642">
                  <c:v>0.54755707197900105</c:v>
                </c:pt>
                <c:pt idx="1643">
                  <c:v>0.49695388590974099</c:v>
                </c:pt>
                <c:pt idx="1644">
                  <c:v>0.56408235646284</c:v>
                </c:pt>
                <c:pt idx="1645">
                  <c:v>0.52797713868510099</c:v>
                </c:pt>
                <c:pt idx="1646">
                  <c:v>0.45749297868663003</c:v>
                </c:pt>
                <c:pt idx="1647">
                  <c:v>0.57556389019863796</c:v>
                </c:pt>
                <c:pt idx="1648">
                  <c:v>0.54215277889487101</c:v>
                </c:pt>
                <c:pt idx="1649">
                  <c:v>0.59660237596135002</c:v>
                </c:pt>
                <c:pt idx="1650">
                  <c:v>0.53741458048714597</c:v>
                </c:pt>
                <c:pt idx="1651">
                  <c:v>0.46024611943388499</c:v>
                </c:pt>
                <c:pt idx="1652">
                  <c:v>0.58123867068879698</c:v>
                </c:pt>
                <c:pt idx="1653">
                  <c:v>0.53188048281798095</c:v>
                </c:pt>
                <c:pt idx="1654">
                  <c:v>0.44720430427060198</c:v>
                </c:pt>
                <c:pt idx="1655">
                  <c:v>0.58367243545724001</c:v>
                </c:pt>
                <c:pt idx="1656">
                  <c:v>0.42504010134631798</c:v>
                </c:pt>
                <c:pt idx="1657">
                  <c:v>0.597976597197173</c:v>
                </c:pt>
                <c:pt idx="1658">
                  <c:v>0.57746828460223099</c:v>
                </c:pt>
                <c:pt idx="1659">
                  <c:v>0.44698056648109002</c:v>
                </c:pt>
                <c:pt idx="1660">
                  <c:v>0.52821252928381301</c:v>
                </c:pt>
                <c:pt idx="1661">
                  <c:v>0.46439034219178099</c:v>
                </c:pt>
                <c:pt idx="1662">
                  <c:v>0.55881297592261503</c:v>
                </c:pt>
                <c:pt idx="1663">
                  <c:v>0.43341370846800698</c:v>
                </c:pt>
                <c:pt idx="1664">
                  <c:v>0.59933861289358603</c:v>
                </c:pt>
                <c:pt idx="1665">
                  <c:v>0.45572436548263001</c:v>
                </c:pt>
                <c:pt idx="1666">
                  <c:v>0.53652115356372898</c:v>
                </c:pt>
                <c:pt idx="1667">
                  <c:v>0.54436136543971303</c:v>
                </c:pt>
                <c:pt idx="1668">
                  <c:v>0.58549401441589999</c:v>
                </c:pt>
                <c:pt idx="1669">
                  <c:v>0.55621456294792004</c:v>
                </c:pt>
                <c:pt idx="1670">
                  <c:v>0.43138296070112803</c:v>
                </c:pt>
                <c:pt idx="1671">
                  <c:v>0.55798203085668796</c:v>
                </c:pt>
                <c:pt idx="1672">
                  <c:v>0.56962141257507903</c:v>
                </c:pt>
                <c:pt idx="1673">
                  <c:v>0.54598121357535401</c:v>
                </c:pt>
                <c:pt idx="1674">
                  <c:v>0.45169525338397998</c:v>
                </c:pt>
                <c:pt idx="1675">
                  <c:v>0.443624200775523</c:v>
                </c:pt>
                <c:pt idx="1676">
                  <c:v>0.43872304747613</c:v>
                </c:pt>
                <c:pt idx="1677">
                  <c:v>0.51661391266238099</c:v>
                </c:pt>
                <c:pt idx="1678">
                  <c:v>0.409622744728035</c:v>
                </c:pt>
                <c:pt idx="1679">
                  <c:v>0.52603793204859794</c:v>
                </c:pt>
                <c:pt idx="1680">
                  <c:v>0.450135556785766</c:v>
                </c:pt>
                <c:pt idx="1681">
                  <c:v>0.42470063758763199</c:v>
                </c:pt>
                <c:pt idx="1682">
                  <c:v>0.45282701576350898</c:v>
                </c:pt>
                <c:pt idx="1683">
                  <c:v>0.41409226088902001</c:v>
                </c:pt>
                <c:pt idx="1684">
                  <c:v>0.51445771250363004</c:v>
                </c:pt>
                <c:pt idx="1685">
                  <c:v>0.56665540717440299</c:v>
                </c:pt>
                <c:pt idx="1686">
                  <c:v>0.54966636733613095</c:v>
                </c:pt>
                <c:pt idx="1687">
                  <c:v>0.52087745679684905</c:v>
                </c:pt>
                <c:pt idx="1688">
                  <c:v>0.41300881713165399</c:v>
                </c:pt>
                <c:pt idx="1689">
                  <c:v>0.41340395035316502</c:v>
                </c:pt>
                <c:pt idx="1690">
                  <c:v>0.408191459035261</c:v>
                </c:pt>
                <c:pt idx="1691">
                  <c:v>0.48028646899314398</c:v>
                </c:pt>
                <c:pt idx="1692">
                  <c:v>0.53140773787496398</c:v>
                </c:pt>
                <c:pt idx="1693">
                  <c:v>0.52740363671312496</c:v>
                </c:pt>
                <c:pt idx="1694">
                  <c:v>0.50620226634341803</c:v>
                </c:pt>
                <c:pt idx="1695">
                  <c:v>0.57513685294466699</c:v>
                </c:pt>
                <c:pt idx="1696">
                  <c:v>0.58651251233008705</c:v>
                </c:pt>
                <c:pt idx="1697">
                  <c:v>0.53480063987601401</c:v>
                </c:pt>
                <c:pt idx="1698">
                  <c:v>0.41340450012389102</c:v>
                </c:pt>
                <c:pt idx="1699">
                  <c:v>0.56479542299043795</c:v>
                </c:pt>
                <c:pt idx="1700">
                  <c:v>0.45362082628209599</c:v>
                </c:pt>
                <c:pt idx="1701">
                  <c:v>0.53602214633606504</c:v>
                </c:pt>
                <c:pt idx="1702">
                  <c:v>0.486712376421231</c:v>
                </c:pt>
                <c:pt idx="1703">
                  <c:v>0.50138908853592901</c:v>
                </c:pt>
                <c:pt idx="1704">
                  <c:v>0.55686910866668404</c:v>
                </c:pt>
                <c:pt idx="1705">
                  <c:v>0.49313119866535599</c:v>
                </c:pt>
                <c:pt idx="1706">
                  <c:v>0.43594903682328601</c:v>
                </c:pt>
                <c:pt idx="1707">
                  <c:v>0.56254702549619395</c:v>
                </c:pt>
                <c:pt idx="1708">
                  <c:v>0.55005523284621405</c:v>
                </c:pt>
                <c:pt idx="1709">
                  <c:v>0.53966380564578897</c:v>
                </c:pt>
                <c:pt idx="1710">
                  <c:v>0.48569292618635301</c:v>
                </c:pt>
                <c:pt idx="1711">
                  <c:v>0.53326875719628097</c:v>
                </c:pt>
                <c:pt idx="1712">
                  <c:v>0.43174709632986003</c:v>
                </c:pt>
                <c:pt idx="1713">
                  <c:v>0.40734469687256603</c:v>
                </c:pt>
                <c:pt idx="1714">
                  <c:v>0.57405330813780198</c:v>
                </c:pt>
                <c:pt idx="1715">
                  <c:v>0.45520874369248998</c:v>
                </c:pt>
                <c:pt idx="1716">
                  <c:v>0.43453326424837202</c:v>
                </c:pt>
                <c:pt idx="1717">
                  <c:v>0.45022469858307002</c:v>
                </c:pt>
                <c:pt idx="1718">
                  <c:v>0.58275500927076396</c:v>
                </c:pt>
                <c:pt idx="1719">
                  <c:v>0.419041264777056</c:v>
                </c:pt>
                <c:pt idx="1720">
                  <c:v>0.43411613052539</c:v>
                </c:pt>
                <c:pt idx="1721">
                  <c:v>0.404703435285372</c:v>
                </c:pt>
                <c:pt idx="1722">
                  <c:v>0.43464275409323799</c:v>
                </c:pt>
                <c:pt idx="1723">
                  <c:v>0.40627247342762302</c:v>
                </c:pt>
                <c:pt idx="1724">
                  <c:v>0.593550754027802</c:v>
                </c:pt>
                <c:pt idx="1725">
                  <c:v>0.59681590150862796</c:v>
                </c:pt>
                <c:pt idx="1726">
                  <c:v>0.50960847802432196</c:v>
                </c:pt>
                <c:pt idx="1727">
                  <c:v>0.59040378427076201</c:v>
                </c:pt>
                <c:pt idx="1728">
                  <c:v>0.443043525065273</c:v>
                </c:pt>
                <c:pt idx="1729">
                  <c:v>0.591164453709352</c:v>
                </c:pt>
                <c:pt idx="1730">
                  <c:v>0.450068540568338</c:v>
                </c:pt>
                <c:pt idx="1731">
                  <c:v>0.44601759044237899</c:v>
                </c:pt>
                <c:pt idx="1732">
                  <c:v>0.52980435742909704</c:v>
                </c:pt>
                <c:pt idx="1733">
                  <c:v>0.52971694939632596</c:v>
                </c:pt>
                <c:pt idx="1734">
                  <c:v>0.49077495848972402</c:v>
                </c:pt>
                <c:pt idx="1735">
                  <c:v>0.54475398263986197</c:v>
                </c:pt>
                <c:pt idx="1736">
                  <c:v>0.57696775967522995</c:v>
                </c:pt>
                <c:pt idx="1737">
                  <c:v>0.45214981499894802</c:v>
                </c:pt>
                <c:pt idx="1738">
                  <c:v>0.56956495685874098</c:v>
                </c:pt>
                <c:pt idx="1739">
                  <c:v>0.52403907182862597</c:v>
                </c:pt>
                <c:pt idx="1740">
                  <c:v>0.422764556254344</c:v>
                </c:pt>
                <c:pt idx="1741">
                  <c:v>0.41158749399938899</c:v>
                </c:pt>
                <c:pt idx="1742">
                  <c:v>0.455430716913793</c:v>
                </c:pt>
                <c:pt idx="1743">
                  <c:v>0.57352316137012205</c:v>
                </c:pt>
                <c:pt idx="1744">
                  <c:v>0.41449128551461101</c:v>
                </c:pt>
                <c:pt idx="1745">
                  <c:v>0.478184826310803</c:v>
                </c:pt>
                <c:pt idx="1746">
                  <c:v>0.40713813784575598</c:v>
                </c:pt>
                <c:pt idx="1747">
                  <c:v>0.59468428014559704</c:v>
                </c:pt>
                <c:pt idx="1748">
                  <c:v>0.46637057750669197</c:v>
                </c:pt>
                <c:pt idx="1749">
                  <c:v>0.53347788995785295</c:v>
                </c:pt>
                <c:pt idx="1750">
                  <c:v>0.51760951715251202</c:v>
                </c:pt>
                <c:pt idx="1751">
                  <c:v>0.42932030193873</c:v>
                </c:pt>
                <c:pt idx="1752">
                  <c:v>0.48653318783015498</c:v>
                </c:pt>
                <c:pt idx="1753">
                  <c:v>0.59698907187896799</c:v>
                </c:pt>
                <c:pt idx="1754">
                  <c:v>0.59902395448876899</c:v>
                </c:pt>
                <c:pt idx="1755">
                  <c:v>0.45484788002910798</c:v>
                </c:pt>
                <c:pt idx="1756">
                  <c:v>0.59897641960389603</c:v>
                </c:pt>
                <c:pt idx="1757">
                  <c:v>0.53661671189979399</c:v>
                </c:pt>
                <c:pt idx="1758">
                  <c:v>0.47829947004576301</c:v>
                </c:pt>
                <c:pt idx="1759">
                  <c:v>0.40180703346123697</c:v>
                </c:pt>
                <c:pt idx="1760">
                  <c:v>0.41406484680695299</c:v>
                </c:pt>
                <c:pt idx="1761">
                  <c:v>0.50866527353792601</c:v>
                </c:pt>
                <c:pt idx="1762">
                  <c:v>0.40261525509117102</c:v>
                </c:pt>
                <c:pt idx="1763">
                  <c:v>0.43520606952895402</c:v>
                </c:pt>
                <c:pt idx="1764">
                  <c:v>0.50749477814409105</c:v>
                </c:pt>
                <c:pt idx="1765">
                  <c:v>0.57264940482568705</c:v>
                </c:pt>
                <c:pt idx="1766">
                  <c:v>0.548909732488159</c:v>
                </c:pt>
                <c:pt idx="1767">
                  <c:v>0.527007854059379</c:v>
                </c:pt>
                <c:pt idx="1768">
                  <c:v>0.467392195355467</c:v>
                </c:pt>
                <c:pt idx="1769">
                  <c:v>0.57632902204970904</c:v>
                </c:pt>
                <c:pt idx="1770">
                  <c:v>0.40418793467007103</c:v>
                </c:pt>
                <c:pt idx="1771">
                  <c:v>0.56363237168617597</c:v>
                </c:pt>
                <c:pt idx="1772">
                  <c:v>0.41816625634996801</c:v>
                </c:pt>
                <c:pt idx="1773">
                  <c:v>0.54025225849516201</c:v>
                </c:pt>
                <c:pt idx="1774">
                  <c:v>0.42783859949290698</c:v>
                </c:pt>
                <c:pt idx="1775">
                  <c:v>0.52971429946290605</c:v>
                </c:pt>
                <c:pt idx="1776">
                  <c:v>0.40114439421292802</c:v>
                </c:pt>
                <c:pt idx="1777">
                  <c:v>0.49963682295272299</c:v>
                </c:pt>
                <c:pt idx="1778">
                  <c:v>0.42040792496826801</c:v>
                </c:pt>
                <c:pt idx="1779">
                  <c:v>0.51411898803103395</c:v>
                </c:pt>
                <c:pt idx="1780">
                  <c:v>0.40579596437180199</c:v>
                </c:pt>
                <c:pt idx="1781">
                  <c:v>0.58718030531971999</c:v>
                </c:pt>
                <c:pt idx="1782">
                  <c:v>0.48459620143134902</c:v>
                </c:pt>
                <c:pt idx="1783">
                  <c:v>0.50701770610516905</c:v>
                </c:pt>
                <c:pt idx="1784">
                  <c:v>0.584877178375667</c:v>
                </c:pt>
                <c:pt idx="1785">
                  <c:v>0.56695221788299899</c:v>
                </c:pt>
                <c:pt idx="1786">
                  <c:v>0.410865521288723</c:v>
                </c:pt>
                <c:pt idx="1787">
                  <c:v>0.41003189724448302</c:v>
                </c:pt>
                <c:pt idx="1788">
                  <c:v>0.492857965556529</c:v>
                </c:pt>
                <c:pt idx="1789">
                  <c:v>0.49541245938778999</c:v>
                </c:pt>
                <c:pt idx="1790">
                  <c:v>0.40107160551506399</c:v>
                </c:pt>
                <c:pt idx="1791">
                  <c:v>0.52946060231036496</c:v>
                </c:pt>
                <c:pt idx="1792">
                  <c:v>0.41282806854090598</c:v>
                </c:pt>
                <c:pt idx="1793">
                  <c:v>0.49807381246438898</c:v>
                </c:pt>
                <c:pt idx="1794">
                  <c:v>0.42342421847566403</c:v>
                </c:pt>
                <c:pt idx="1795">
                  <c:v>0.53284064802448405</c:v>
                </c:pt>
                <c:pt idx="1796">
                  <c:v>0.56786869789732597</c:v>
                </c:pt>
                <c:pt idx="1797">
                  <c:v>0.50250679044195201</c:v>
                </c:pt>
                <c:pt idx="1798">
                  <c:v>0.59032493110228001</c:v>
                </c:pt>
                <c:pt idx="1799">
                  <c:v>0.56300823035839997</c:v>
                </c:pt>
                <c:pt idx="1800">
                  <c:v>0.47256797599585398</c:v>
                </c:pt>
                <c:pt idx="1801">
                  <c:v>0.56628077110314401</c:v>
                </c:pt>
                <c:pt idx="1802">
                  <c:v>0.58295870591614796</c:v>
                </c:pt>
                <c:pt idx="1803">
                  <c:v>0.54905788292042301</c:v>
                </c:pt>
                <c:pt idx="1804">
                  <c:v>0.53272867127137502</c:v>
                </c:pt>
                <c:pt idx="1805">
                  <c:v>0.422597134667133</c:v>
                </c:pt>
                <c:pt idx="1806">
                  <c:v>0.59051486317023305</c:v>
                </c:pt>
                <c:pt idx="1807">
                  <c:v>0.49970833821618199</c:v>
                </c:pt>
                <c:pt idx="1808">
                  <c:v>0.57775042449481795</c:v>
                </c:pt>
                <c:pt idx="1809">
                  <c:v>0.523924771130586</c:v>
                </c:pt>
                <c:pt idx="1810">
                  <c:v>0.57957708415720199</c:v>
                </c:pt>
                <c:pt idx="1811">
                  <c:v>0.55331622617642495</c:v>
                </c:pt>
                <c:pt idx="1812">
                  <c:v>0.50614778822349005</c:v>
                </c:pt>
                <c:pt idx="1813">
                  <c:v>0.57663728253898505</c:v>
                </c:pt>
                <c:pt idx="1814">
                  <c:v>0.56265118254943103</c:v>
                </c:pt>
                <c:pt idx="1815">
                  <c:v>0.57476971409778899</c:v>
                </c:pt>
                <c:pt idx="1816">
                  <c:v>0.42134260898889597</c:v>
                </c:pt>
                <c:pt idx="1817">
                  <c:v>0.45251484289758498</c:v>
                </c:pt>
                <c:pt idx="1818">
                  <c:v>0.57078687849190901</c:v>
                </c:pt>
                <c:pt idx="1819">
                  <c:v>0.47104921786528298</c:v>
                </c:pt>
                <c:pt idx="1820">
                  <c:v>0.41652634388563697</c:v>
                </c:pt>
                <c:pt idx="1821">
                  <c:v>0.51014149327177705</c:v>
                </c:pt>
                <c:pt idx="1822">
                  <c:v>0.54585423048149895</c:v>
                </c:pt>
                <c:pt idx="1823">
                  <c:v>0.58393579517174898</c:v>
                </c:pt>
                <c:pt idx="1824">
                  <c:v>0.41560055407892998</c:v>
                </c:pt>
                <c:pt idx="1825">
                  <c:v>0.54582024338434199</c:v>
                </c:pt>
                <c:pt idx="1826">
                  <c:v>0.54314776773935203</c:v>
                </c:pt>
                <c:pt idx="1827">
                  <c:v>0.52465081153895399</c:v>
                </c:pt>
                <c:pt idx="1828">
                  <c:v>0.59172959708898998</c:v>
                </c:pt>
                <c:pt idx="1829">
                  <c:v>0.44150395375828699</c:v>
                </c:pt>
                <c:pt idx="1830">
                  <c:v>0.48841559681001401</c:v>
                </c:pt>
                <c:pt idx="1831">
                  <c:v>0.54051111075887803</c:v>
                </c:pt>
                <c:pt idx="1832">
                  <c:v>0.46438777535270997</c:v>
                </c:pt>
                <c:pt idx="1833">
                  <c:v>0.57702373158215903</c:v>
                </c:pt>
                <c:pt idx="1834">
                  <c:v>0.48880196328065301</c:v>
                </c:pt>
                <c:pt idx="1835">
                  <c:v>0.53194970710471101</c:v>
                </c:pt>
                <c:pt idx="1836">
                  <c:v>0.56428100389855695</c:v>
                </c:pt>
                <c:pt idx="1837">
                  <c:v>0.42927039768894898</c:v>
                </c:pt>
                <c:pt idx="1838">
                  <c:v>0.497974919539936</c:v>
                </c:pt>
                <c:pt idx="1839">
                  <c:v>0.453563527839141</c:v>
                </c:pt>
                <c:pt idx="1840">
                  <c:v>0.43100810208778101</c:v>
                </c:pt>
                <c:pt idx="1841">
                  <c:v>0.41503301030709699</c:v>
                </c:pt>
                <c:pt idx="1842">
                  <c:v>0.476418652263495</c:v>
                </c:pt>
                <c:pt idx="1843">
                  <c:v>0.48283735096088698</c:v>
                </c:pt>
                <c:pt idx="1844">
                  <c:v>0.480501766630758</c:v>
                </c:pt>
                <c:pt idx="1845">
                  <c:v>0.42068231987760901</c:v>
                </c:pt>
                <c:pt idx="1846">
                  <c:v>0.404971024392415</c:v>
                </c:pt>
                <c:pt idx="1847">
                  <c:v>0.41273612836953699</c:v>
                </c:pt>
                <c:pt idx="1848">
                  <c:v>0.43713376272322602</c:v>
                </c:pt>
                <c:pt idx="1849">
                  <c:v>0.44028347555733899</c:v>
                </c:pt>
                <c:pt idx="1850">
                  <c:v>0.53268381629932704</c:v>
                </c:pt>
                <c:pt idx="1851">
                  <c:v>0.480557942139895</c:v>
                </c:pt>
                <c:pt idx="1852">
                  <c:v>0.533737363452506</c:v>
                </c:pt>
                <c:pt idx="1853">
                  <c:v>0.486780451968709</c:v>
                </c:pt>
                <c:pt idx="1854">
                  <c:v>0.54410810905617402</c:v>
                </c:pt>
                <c:pt idx="1855">
                  <c:v>0.441298873043385</c:v>
                </c:pt>
                <c:pt idx="1856">
                  <c:v>0.52321585737655696</c:v>
                </c:pt>
                <c:pt idx="1857">
                  <c:v>0.57975914286130303</c:v>
                </c:pt>
                <c:pt idx="1858">
                  <c:v>0.49770110416691299</c:v>
                </c:pt>
                <c:pt idx="1859">
                  <c:v>0.44153755688581803</c:v>
                </c:pt>
                <c:pt idx="1860">
                  <c:v>0.51112930945423396</c:v>
                </c:pt>
                <c:pt idx="1861">
                  <c:v>0.56849085560100099</c:v>
                </c:pt>
                <c:pt idx="1862">
                  <c:v>0.50609357790732801</c:v>
                </c:pt>
                <c:pt idx="1863">
                  <c:v>0.428659444329478</c:v>
                </c:pt>
                <c:pt idx="1864">
                  <c:v>0.54580868326227605</c:v>
                </c:pt>
                <c:pt idx="1865">
                  <c:v>0.55772578655664595</c:v>
                </c:pt>
                <c:pt idx="1866">
                  <c:v>0.47456848841604699</c:v>
                </c:pt>
                <c:pt idx="1867">
                  <c:v>0.57711099134369204</c:v>
                </c:pt>
                <c:pt idx="1868">
                  <c:v>0.48531089295464303</c:v>
                </c:pt>
                <c:pt idx="1869">
                  <c:v>0.41684404353420301</c:v>
                </c:pt>
                <c:pt idx="1870">
                  <c:v>0.424372310760597</c:v>
                </c:pt>
                <c:pt idx="1871">
                  <c:v>0.48549765288487701</c:v>
                </c:pt>
                <c:pt idx="1872">
                  <c:v>0.57474005259264604</c:v>
                </c:pt>
                <c:pt idx="1873">
                  <c:v>0.48987729813842601</c:v>
                </c:pt>
                <c:pt idx="1874">
                  <c:v>0.46117555781050301</c:v>
                </c:pt>
                <c:pt idx="1875">
                  <c:v>0.55513834108071902</c:v>
                </c:pt>
                <c:pt idx="1876">
                  <c:v>0.58746764243279004</c:v>
                </c:pt>
                <c:pt idx="1877">
                  <c:v>0.55356257212067195</c:v>
                </c:pt>
                <c:pt idx="1878">
                  <c:v>0.50212230281430903</c:v>
                </c:pt>
                <c:pt idx="1879">
                  <c:v>0.50618239866153303</c:v>
                </c:pt>
                <c:pt idx="1880">
                  <c:v>0.54736071851322898</c:v>
                </c:pt>
                <c:pt idx="1881">
                  <c:v>0.45234857326254801</c:v>
                </c:pt>
                <c:pt idx="1882">
                  <c:v>0.53122250207490496</c:v>
                </c:pt>
                <c:pt idx="1883">
                  <c:v>0.56086131516653603</c:v>
                </c:pt>
                <c:pt idx="1884">
                  <c:v>0.41168527595508297</c:v>
                </c:pt>
                <c:pt idx="1885">
                  <c:v>0.438924350046415</c:v>
                </c:pt>
                <c:pt idx="1886">
                  <c:v>0.46484183793621597</c:v>
                </c:pt>
                <c:pt idx="1887">
                  <c:v>0.43097903489682399</c:v>
                </c:pt>
                <c:pt idx="1888">
                  <c:v>0.58583652481118897</c:v>
                </c:pt>
                <c:pt idx="1889">
                  <c:v>0.52327588727132202</c:v>
                </c:pt>
                <c:pt idx="1890">
                  <c:v>0.43713249085736999</c:v>
                </c:pt>
                <c:pt idx="1891">
                  <c:v>0.56095872417322401</c:v>
                </c:pt>
                <c:pt idx="1892">
                  <c:v>0.41449775375609099</c:v>
                </c:pt>
                <c:pt idx="1893">
                  <c:v>0.49610131308386701</c:v>
                </c:pt>
                <c:pt idx="1894">
                  <c:v>0.56796562528918104</c:v>
                </c:pt>
                <c:pt idx="1895">
                  <c:v>0.40632943538856398</c:v>
                </c:pt>
                <c:pt idx="1896">
                  <c:v>0.429579826062787</c:v>
                </c:pt>
                <c:pt idx="1897">
                  <c:v>0.43921188681560502</c:v>
                </c:pt>
                <c:pt idx="1898">
                  <c:v>0.48727575343063501</c:v>
                </c:pt>
                <c:pt idx="1899">
                  <c:v>0.51745211616747</c:v>
                </c:pt>
                <c:pt idx="1900">
                  <c:v>0.58680062894004004</c:v>
                </c:pt>
                <c:pt idx="1901">
                  <c:v>0.46853116184078503</c:v>
                </c:pt>
                <c:pt idx="1902">
                  <c:v>0.50382053272333804</c:v>
                </c:pt>
                <c:pt idx="1903">
                  <c:v>0.42739231773481201</c:v>
                </c:pt>
                <c:pt idx="1904">
                  <c:v>0.54453901034185703</c:v>
                </c:pt>
                <c:pt idx="1905">
                  <c:v>0.52884330055705497</c:v>
                </c:pt>
                <c:pt idx="1906">
                  <c:v>0.49551843083452302</c:v>
                </c:pt>
                <c:pt idx="1907">
                  <c:v>0.59912731605914205</c:v>
                </c:pt>
                <c:pt idx="1908">
                  <c:v>0.44972639626642102</c:v>
                </c:pt>
                <c:pt idx="1909">
                  <c:v>0.44765968222729402</c:v>
                </c:pt>
                <c:pt idx="1910">
                  <c:v>0.45955785397656401</c:v>
                </c:pt>
                <c:pt idx="1911">
                  <c:v>0.41400771809720499</c:v>
                </c:pt>
                <c:pt idx="1912">
                  <c:v>0.58179872798175603</c:v>
                </c:pt>
                <c:pt idx="1913">
                  <c:v>0.440611112529747</c:v>
                </c:pt>
                <c:pt idx="1914">
                  <c:v>0.58837106903396597</c:v>
                </c:pt>
                <c:pt idx="1915">
                  <c:v>0.592307969349404</c:v>
                </c:pt>
                <c:pt idx="1916">
                  <c:v>0.58253727350571205</c:v>
                </c:pt>
                <c:pt idx="1917">
                  <c:v>0.43127461849722498</c:v>
                </c:pt>
                <c:pt idx="1918">
                  <c:v>0.525878324841903</c:v>
                </c:pt>
                <c:pt idx="1919">
                  <c:v>0.57019092491423995</c:v>
                </c:pt>
                <c:pt idx="1920">
                  <c:v>0.55240447321990904</c:v>
                </c:pt>
                <c:pt idx="1921">
                  <c:v>0.55617482906090498</c:v>
                </c:pt>
                <c:pt idx="1922">
                  <c:v>0.52883573423311503</c:v>
                </c:pt>
                <c:pt idx="1923">
                  <c:v>0.51768744625500396</c:v>
                </c:pt>
                <c:pt idx="1924">
                  <c:v>0.499033720358945</c:v>
                </c:pt>
                <c:pt idx="1925">
                  <c:v>0.47121617396645599</c:v>
                </c:pt>
                <c:pt idx="1926">
                  <c:v>0.41102747296998599</c:v>
                </c:pt>
                <c:pt idx="1927">
                  <c:v>0.596887147863989</c:v>
                </c:pt>
                <c:pt idx="1928">
                  <c:v>0.58782267902122098</c:v>
                </c:pt>
                <c:pt idx="1929">
                  <c:v>0.50930843101323497</c:v>
                </c:pt>
                <c:pt idx="1930">
                  <c:v>0.47722721671870799</c:v>
                </c:pt>
                <c:pt idx="1931">
                  <c:v>0.55867660807739095</c:v>
                </c:pt>
                <c:pt idx="1932">
                  <c:v>0.523209670184279</c:v>
                </c:pt>
                <c:pt idx="1933">
                  <c:v>0.41340966865693501</c:v>
                </c:pt>
                <c:pt idx="1934">
                  <c:v>0.45574993505165701</c:v>
                </c:pt>
                <c:pt idx="1935">
                  <c:v>0.49902734091526102</c:v>
                </c:pt>
                <c:pt idx="1936">
                  <c:v>0.482384249014361</c:v>
                </c:pt>
                <c:pt idx="1937">
                  <c:v>0.42631214892013197</c:v>
                </c:pt>
                <c:pt idx="1938">
                  <c:v>0.58937276369846103</c:v>
                </c:pt>
                <c:pt idx="1939">
                  <c:v>0.53862227412350006</c:v>
                </c:pt>
                <c:pt idx="1940">
                  <c:v>0.46640227407823398</c:v>
                </c:pt>
                <c:pt idx="1941">
                  <c:v>0.44188692033815002</c:v>
                </c:pt>
                <c:pt idx="1942">
                  <c:v>0.40513327375219599</c:v>
                </c:pt>
                <c:pt idx="1943">
                  <c:v>0.44385213502294901</c:v>
                </c:pt>
                <c:pt idx="1944">
                  <c:v>0.40217432902328998</c:v>
                </c:pt>
                <c:pt idx="1945">
                  <c:v>0.54628060250889998</c:v>
                </c:pt>
                <c:pt idx="1946">
                  <c:v>0.45024217915359899</c:v>
                </c:pt>
                <c:pt idx="1947">
                  <c:v>0.52083215000706595</c:v>
                </c:pt>
                <c:pt idx="1948">
                  <c:v>0.475684493417801</c:v>
                </c:pt>
                <c:pt idx="1949">
                  <c:v>0.42810127664452702</c:v>
                </c:pt>
                <c:pt idx="1950">
                  <c:v>0.59724708643698399</c:v>
                </c:pt>
                <c:pt idx="1951">
                  <c:v>0.52543732844079805</c:v>
                </c:pt>
                <c:pt idx="1952">
                  <c:v>0.47581285968019799</c:v>
                </c:pt>
                <c:pt idx="1953">
                  <c:v>0.52948153818268395</c:v>
                </c:pt>
                <c:pt idx="1954">
                  <c:v>0.47195133640105702</c:v>
                </c:pt>
                <c:pt idx="1955">
                  <c:v>0.495087156413341</c:v>
                </c:pt>
                <c:pt idx="1956">
                  <c:v>0.57261136369652299</c:v>
                </c:pt>
                <c:pt idx="1957">
                  <c:v>0.44913058677791501</c:v>
                </c:pt>
                <c:pt idx="1958">
                  <c:v>0.54707228808749597</c:v>
                </c:pt>
                <c:pt idx="1959">
                  <c:v>0.58181240623347497</c:v>
                </c:pt>
                <c:pt idx="1960">
                  <c:v>0.43650797634638899</c:v>
                </c:pt>
                <c:pt idx="1961">
                  <c:v>0.53631301530227404</c:v>
                </c:pt>
                <c:pt idx="1962">
                  <c:v>0.49849110363398902</c:v>
                </c:pt>
                <c:pt idx="1963">
                  <c:v>0.54384592106838103</c:v>
                </c:pt>
                <c:pt idx="1964">
                  <c:v>0.44507791083119702</c:v>
                </c:pt>
                <c:pt idx="1965">
                  <c:v>0.40155983131747403</c:v>
                </c:pt>
                <c:pt idx="1966">
                  <c:v>0.54626315881982201</c:v>
                </c:pt>
                <c:pt idx="1967">
                  <c:v>0.546492223110007</c:v>
                </c:pt>
                <c:pt idx="1968">
                  <c:v>0.54049459079516504</c:v>
                </c:pt>
                <c:pt idx="1969">
                  <c:v>0.43136149752506697</c:v>
                </c:pt>
                <c:pt idx="1970">
                  <c:v>0.45665007126469498</c:v>
                </c:pt>
                <c:pt idx="1971">
                  <c:v>0.46191297449067098</c:v>
                </c:pt>
                <c:pt idx="1972">
                  <c:v>0.40479524030282699</c:v>
                </c:pt>
                <c:pt idx="1973">
                  <c:v>0.48431268433740798</c:v>
                </c:pt>
                <c:pt idx="1974">
                  <c:v>0.55614727470521297</c:v>
                </c:pt>
                <c:pt idx="1975">
                  <c:v>0.409159816411441</c:v>
                </c:pt>
                <c:pt idx="1976">
                  <c:v>0.42600940449142999</c:v>
                </c:pt>
                <c:pt idx="1977">
                  <c:v>0.42137861553327199</c:v>
                </c:pt>
                <c:pt idx="1978">
                  <c:v>0.40129680083237501</c:v>
                </c:pt>
                <c:pt idx="1979">
                  <c:v>0.41726730138440399</c:v>
                </c:pt>
                <c:pt idx="1980">
                  <c:v>0.45944850898496498</c:v>
                </c:pt>
                <c:pt idx="1981">
                  <c:v>0.45497675468545401</c:v>
                </c:pt>
                <c:pt idx="1982">
                  <c:v>0.50356564867776898</c:v>
                </c:pt>
                <c:pt idx="1983">
                  <c:v>0.56541988381583796</c:v>
                </c:pt>
                <c:pt idx="1984">
                  <c:v>0.57148596589800404</c:v>
                </c:pt>
                <c:pt idx="1985">
                  <c:v>0.43615477658977397</c:v>
                </c:pt>
                <c:pt idx="1986">
                  <c:v>0.499297896207754</c:v>
                </c:pt>
                <c:pt idx="1987">
                  <c:v>0.53140878354715204</c:v>
                </c:pt>
                <c:pt idx="1988">
                  <c:v>0.52961508621168796</c:v>
                </c:pt>
                <c:pt idx="1989">
                  <c:v>0.47499718535611202</c:v>
                </c:pt>
                <c:pt idx="1990">
                  <c:v>0.51296722494379099</c:v>
                </c:pt>
                <c:pt idx="1991">
                  <c:v>0.59049321228000695</c:v>
                </c:pt>
                <c:pt idx="1992">
                  <c:v>0.59453305095565501</c:v>
                </c:pt>
                <c:pt idx="1993">
                  <c:v>0.51395616469720995</c:v>
                </c:pt>
                <c:pt idx="1994">
                  <c:v>0.54628551470008102</c:v>
                </c:pt>
                <c:pt idx="1995">
                  <c:v>0.44125909946538899</c:v>
                </c:pt>
                <c:pt idx="1996">
                  <c:v>0.50326432578287394</c:v>
                </c:pt>
                <c:pt idx="1997">
                  <c:v>0.46996011216285799</c:v>
                </c:pt>
                <c:pt idx="1998">
                  <c:v>0.42312967385426398</c:v>
                </c:pt>
                <c:pt idx="1999">
                  <c:v>0.46221502509315399</c:v>
                </c:pt>
                <c:pt idx="2000">
                  <c:v>0.594521367106568</c:v>
                </c:pt>
                <c:pt idx="2001">
                  <c:v>0.54425605556812395</c:v>
                </c:pt>
                <c:pt idx="2002">
                  <c:v>0.429691338408491</c:v>
                </c:pt>
                <c:pt idx="2003">
                  <c:v>0.51869408818349805</c:v>
                </c:pt>
                <c:pt idx="2004">
                  <c:v>0.56230998967074197</c:v>
                </c:pt>
                <c:pt idx="2005">
                  <c:v>0.40280244400846199</c:v>
                </c:pt>
                <c:pt idx="2006">
                  <c:v>0.51018948632201799</c:v>
                </c:pt>
                <c:pt idx="2007">
                  <c:v>0.41545088709899802</c:v>
                </c:pt>
                <c:pt idx="2008">
                  <c:v>0.45050950914732502</c:v>
                </c:pt>
                <c:pt idx="2009">
                  <c:v>0.50329551935266204</c:v>
                </c:pt>
                <c:pt idx="2010">
                  <c:v>0.50524795334330197</c:v>
                </c:pt>
                <c:pt idx="2011">
                  <c:v>0.560379911270527</c:v>
                </c:pt>
                <c:pt idx="2012">
                  <c:v>0.46438786498095003</c:v>
                </c:pt>
                <c:pt idx="2013">
                  <c:v>0.50589836783838704</c:v>
                </c:pt>
                <c:pt idx="2014">
                  <c:v>0.41063350930478199</c:v>
                </c:pt>
                <c:pt idx="2015">
                  <c:v>0.52489413660870499</c:v>
                </c:pt>
                <c:pt idx="2016">
                  <c:v>0.48434597164646898</c:v>
                </c:pt>
                <c:pt idx="2017">
                  <c:v>0.498914534134765</c:v>
                </c:pt>
                <c:pt idx="2018">
                  <c:v>0.405681029734833</c:v>
                </c:pt>
                <c:pt idx="2019">
                  <c:v>0.41230946034997201</c:v>
                </c:pt>
                <c:pt idx="2020">
                  <c:v>0.50942355452257104</c:v>
                </c:pt>
                <c:pt idx="2021">
                  <c:v>0.49434933885719301</c:v>
                </c:pt>
                <c:pt idx="2022">
                  <c:v>0.42594860748225999</c:v>
                </c:pt>
                <c:pt idx="2023">
                  <c:v>0.43311292314398803</c:v>
                </c:pt>
                <c:pt idx="2024">
                  <c:v>0.46501195770763198</c:v>
                </c:pt>
                <c:pt idx="2025">
                  <c:v>0.59682660626627104</c:v>
                </c:pt>
                <c:pt idx="2026">
                  <c:v>0.40479445012698101</c:v>
                </c:pt>
                <c:pt idx="2027">
                  <c:v>0.42118941783123098</c:v>
                </c:pt>
                <c:pt idx="2028">
                  <c:v>0.46149682411311999</c:v>
                </c:pt>
                <c:pt idx="2029">
                  <c:v>0.59330566251226902</c:v>
                </c:pt>
                <c:pt idx="2030">
                  <c:v>0.43586821253791702</c:v>
                </c:pt>
                <c:pt idx="2031">
                  <c:v>0.49576192805983599</c:v>
                </c:pt>
                <c:pt idx="2032">
                  <c:v>0.52610156895833504</c:v>
                </c:pt>
                <c:pt idx="2033">
                  <c:v>0.41254302521540498</c:v>
                </c:pt>
                <c:pt idx="2034">
                  <c:v>0.41473797742658303</c:v>
                </c:pt>
                <c:pt idx="2035">
                  <c:v>0.44566663658014699</c:v>
                </c:pt>
                <c:pt idx="2036">
                  <c:v>0.42666795346071301</c:v>
                </c:pt>
                <c:pt idx="2037">
                  <c:v>0.41341501333138803</c:v>
                </c:pt>
                <c:pt idx="2038">
                  <c:v>0.50505647786988594</c:v>
                </c:pt>
                <c:pt idx="2039">
                  <c:v>0.49846423257665901</c:v>
                </c:pt>
                <c:pt idx="2040">
                  <c:v>0.57182006478738701</c:v>
                </c:pt>
                <c:pt idx="2041">
                  <c:v>0.42935511469001603</c:v>
                </c:pt>
                <c:pt idx="2042">
                  <c:v>0.58237355463126295</c:v>
                </c:pt>
                <c:pt idx="2043">
                  <c:v>0.582821710708328</c:v>
                </c:pt>
                <c:pt idx="2044">
                  <c:v>0.42598439637281399</c:v>
                </c:pt>
                <c:pt idx="2045">
                  <c:v>0.52957355256629102</c:v>
                </c:pt>
                <c:pt idx="2046">
                  <c:v>0.43198017386103599</c:v>
                </c:pt>
                <c:pt idx="2047">
                  <c:v>0.47706139443836598</c:v>
                </c:pt>
                <c:pt idx="2048">
                  <c:v>0.47861907817418903</c:v>
                </c:pt>
                <c:pt idx="2049">
                  <c:v>0.45023203881416102</c:v>
                </c:pt>
                <c:pt idx="2050">
                  <c:v>0.45609647340933901</c:v>
                </c:pt>
                <c:pt idx="2051">
                  <c:v>0.54368393139960403</c:v>
                </c:pt>
                <c:pt idx="2052">
                  <c:v>0.47493739886416397</c:v>
                </c:pt>
                <c:pt idx="2053">
                  <c:v>0.42060800033895301</c:v>
                </c:pt>
                <c:pt idx="2054">
                  <c:v>0.52809516862838501</c:v>
                </c:pt>
                <c:pt idx="2055">
                  <c:v>0.43841597337479299</c:v>
                </c:pt>
                <c:pt idx="2056">
                  <c:v>0.57016067973027496</c:v>
                </c:pt>
                <c:pt idx="2057">
                  <c:v>0.480546279875944</c:v>
                </c:pt>
                <c:pt idx="2058">
                  <c:v>0.54265308731846995</c:v>
                </c:pt>
                <c:pt idx="2059">
                  <c:v>0.50611651713618999</c:v>
                </c:pt>
                <c:pt idx="2060">
                  <c:v>0.59525821183406402</c:v>
                </c:pt>
                <c:pt idx="2061">
                  <c:v>0.54000970774895796</c:v>
                </c:pt>
                <c:pt idx="2062">
                  <c:v>0.55250692656670197</c:v>
                </c:pt>
                <c:pt idx="2063">
                  <c:v>0.57010957360700498</c:v>
                </c:pt>
                <c:pt idx="2064">
                  <c:v>0.52554257951279304</c:v>
                </c:pt>
                <c:pt idx="2065">
                  <c:v>0.44654054615225303</c:v>
                </c:pt>
                <c:pt idx="2066">
                  <c:v>0.55141116996071804</c:v>
                </c:pt>
                <c:pt idx="2067">
                  <c:v>0.45394289034810098</c:v>
                </c:pt>
                <c:pt idx="2068">
                  <c:v>0.40836433255615701</c:v>
                </c:pt>
                <c:pt idx="2069">
                  <c:v>0.48213313970020999</c:v>
                </c:pt>
                <c:pt idx="2070">
                  <c:v>0.51751166022468398</c:v>
                </c:pt>
                <c:pt idx="2071">
                  <c:v>0.46743770675614799</c:v>
                </c:pt>
                <c:pt idx="2072">
                  <c:v>0.58952221790045201</c:v>
                </c:pt>
                <c:pt idx="2073">
                  <c:v>0.40521646235389402</c:v>
                </c:pt>
                <c:pt idx="2074">
                  <c:v>0.597843148747772</c:v>
                </c:pt>
                <c:pt idx="2075">
                  <c:v>0.58709173581073004</c:v>
                </c:pt>
                <c:pt idx="2076">
                  <c:v>0.54764090980798696</c:v>
                </c:pt>
                <c:pt idx="2077">
                  <c:v>0.421818790083824</c:v>
                </c:pt>
                <c:pt idx="2078">
                  <c:v>0.43171184134934598</c:v>
                </c:pt>
                <c:pt idx="2079">
                  <c:v>0.59397773385022701</c:v>
                </c:pt>
                <c:pt idx="2080">
                  <c:v>0.41181837175473002</c:v>
                </c:pt>
                <c:pt idx="2081">
                  <c:v>0.51337610083896301</c:v>
                </c:pt>
                <c:pt idx="2082">
                  <c:v>0.53060252220511805</c:v>
                </c:pt>
                <c:pt idx="2083">
                  <c:v>0.50470966732038802</c:v>
                </c:pt>
                <c:pt idx="2084">
                  <c:v>0.54751900428464495</c:v>
                </c:pt>
                <c:pt idx="2085">
                  <c:v>0.410098863861524</c:v>
                </c:pt>
                <c:pt idx="2086">
                  <c:v>0.53924127776137398</c:v>
                </c:pt>
                <c:pt idx="2087">
                  <c:v>0.41859981896736398</c:v>
                </c:pt>
                <c:pt idx="2088">
                  <c:v>0.52358012497461104</c:v>
                </c:pt>
                <c:pt idx="2089">
                  <c:v>0.539047471252599</c:v>
                </c:pt>
                <c:pt idx="2090">
                  <c:v>0.51252097242127603</c:v>
                </c:pt>
                <c:pt idx="2091">
                  <c:v>0.43959614067303798</c:v>
                </c:pt>
                <c:pt idx="2092">
                  <c:v>0.56164471072143396</c:v>
                </c:pt>
                <c:pt idx="2093">
                  <c:v>0.48564611041871802</c:v>
                </c:pt>
                <c:pt idx="2094">
                  <c:v>0.46138055563074298</c:v>
                </c:pt>
                <c:pt idx="2095">
                  <c:v>0.58539353183903198</c:v>
                </c:pt>
                <c:pt idx="2096">
                  <c:v>0.45582573214236699</c:v>
                </c:pt>
                <c:pt idx="2097">
                  <c:v>0.51014277230378802</c:v>
                </c:pt>
                <c:pt idx="2098">
                  <c:v>0.50718762872315104</c:v>
                </c:pt>
                <c:pt idx="2099">
                  <c:v>0.42497413930733002</c:v>
                </c:pt>
                <c:pt idx="2100">
                  <c:v>0.51530583706526301</c:v>
                </c:pt>
                <c:pt idx="2101">
                  <c:v>0.45932049797045199</c:v>
                </c:pt>
                <c:pt idx="2102">
                  <c:v>0.59613291814803404</c:v>
                </c:pt>
                <c:pt idx="2103">
                  <c:v>0.49568610821325798</c:v>
                </c:pt>
                <c:pt idx="2104">
                  <c:v>0.41081245097941799</c:v>
                </c:pt>
                <c:pt idx="2105">
                  <c:v>0.58504185645175999</c:v>
                </c:pt>
                <c:pt idx="2106">
                  <c:v>0.56677296069574801</c:v>
                </c:pt>
                <c:pt idx="2107">
                  <c:v>0.57017546345622305</c:v>
                </c:pt>
                <c:pt idx="2108">
                  <c:v>0.448314846188899</c:v>
                </c:pt>
                <c:pt idx="2109">
                  <c:v>0.53659137958402203</c:v>
                </c:pt>
                <c:pt idx="2110">
                  <c:v>0.59187212186261096</c:v>
                </c:pt>
                <c:pt idx="2111">
                  <c:v>0.49561068972114602</c:v>
                </c:pt>
                <c:pt idx="2112">
                  <c:v>0.58170116883543299</c:v>
                </c:pt>
                <c:pt idx="2113">
                  <c:v>0.48046610002974099</c:v>
                </c:pt>
                <c:pt idx="2114">
                  <c:v>0.58886012917610597</c:v>
                </c:pt>
                <c:pt idx="2115">
                  <c:v>0.59778967281881701</c:v>
                </c:pt>
                <c:pt idx="2116">
                  <c:v>0.56982642108300197</c:v>
                </c:pt>
                <c:pt idx="2117">
                  <c:v>0.41562000167463697</c:v>
                </c:pt>
                <c:pt idx="2118">
                  <c:v>0.53512444080096999</c:v>
                </c:pt>
                <c:pt idx="2119">
                  <c:v>0.48921729458817698</c:v>
                </c:pt>
                <c:pt idx="2120">
                  <c:v>0.50603691512731497</c:v>
                </c:pt>
                <c:pt idx="2121">
                  <c:v>0.55163817204663601</c:v>
                </c:pt>
                <c:pt idx="2122">
                  <c:v>0.51616911950750499</c:v>
                </c:pt>
                <c:pt idx="2123">
                  <c:v>0.44680723008444501</c:v>
                </c:pt>
                <c:pt idx="2124">
                  <c:v>0.5</c:v>
                </c:pt>
                <c:pt idx="2125">
                  <c:v>0.40239747867471298</c:v>
                </c:pt>
                <c:pt idx="2126">
                  <c:v>0.51868709792718903</c:v>
                </c:pt>
                <c:pt idx="2127">
                  <c:v>0.56648620526886995</c:v>
                </c:pt>
                <c:pt idx="2128">
                  <c:v>0.57715380858546705</c:v>
                </c:pt>
                <c:pt idx="2129">
                  <c:v>0.54166660519497201</c:v>
                </c:pt>
                <c:pt idx="2130">
                  <c:v>0.443358530416884</c:v>
                </c:pt>
                <c:pt idx="2131">
                  <c:v>0.47141029619226199</c:v>
                </c:pt>
                <c:pt idx="2132">
                  <c:v>0.45489013503375503</c:v>
                </c:pt>
                <c:pt idx="2133">
                  <c:v>0.51399532633228395</c:v>
                </c:pt>
                <c:pt idx="2134">
                  <c:v>0.55990530051918197</c:v>
                </c:pt>
                <c:pt idx="2135">
                  <c:v>0.44240778504505202</c:v>
                </c:pt>
                <c:pt idx="2136">
                  <c:v>0.51403585691946696</c:v>
                </c:pt>
                <c:pt idx="2137">
                  <c:v>0.54961302993460004</c:v>
                </c:pt>
                <c:pt idx="2138">
                  <c:v>0.59577787078426203</c:v>
                </c:pt>
                <c:pt idx="2139">
                  <c:v>0.40393174815527499</c:v>
                </c:pt>
                <c:pt idx="2140">
                  <c:v>0.47323398942912898</c:v>
                </c:pt>
                <c:pt idx="2141">
                  <c:v>0.59711979003113203</c:v>
                </c:pt>
                <c:pt idx="2142">
                  <c:v>0.42083600254210701</c:v>
                </c:pt>
                <c:pt idx="2143">
                  <c:v>0.51957232842390499</c:v>
                </c:pt>
                <c:pt idx="2144">
                  <c:v>0.41994059966806402</c:v>
                </c:pt>
                <c:pt idx="2145">
                  <c:v>0.53371623967500303</c:v>
                </c:pt>
                <c:pt idx="2146">
                  <c:v>0.514142716292042</c:v>
                </c:pt>
                <c:pt idx="2147">
                  <c:v>0.49839648118289798</c:v>
                </c:pt>
                <c:pt idx="2148">
                  <c:v>0.44510417994064</c:v>
                </c:pt>
                <c:pt idx="2149">
                  <c:v>0.501683690821494</c:v>
                </c:pt>
                <c:pt idx="2150">
                  <c:v>0.47403968182112999</c:v>
                </c:pt>
                <c:pt idx="2151">
                  <c:v>0.50564214970771704</c:v>
                </c:pt>
                <c:pt idx="2152">
                  <c:v>0.56542189255458697</c:v>
                </c:pt>
                <c:pt idx="2153">
                  <c:v>0.53768412637768603</c:v>
                </c:pt>
                <c:pt idx="2154">
                  <c:v>0.53901989857952604</c:v>
                </c:pt>
                <c:pt idx="2155">
                  <c:v>0.43508836147511898</c:v>
                </c:pt>
                <c:pt idx="2156">
                  <c:v>0.56727038194261203</c:v>
                </c:pt>
                <c:pt idx="2157">
                  <c:v>0.40117631115304803</c:v>
                </c:pt>
                <c:pt idx="2158">
                  <c:v>0.40675774863667802</c:v>
                </c:pt>
                <c:pt idx="2159">
                  <c:v>0.52146037286328295</c:v>
                </c:pt>
                <c:pt idx="2160">
                  <c:v>0.441566855450017</c:v>
                </c:pt>
                <c:pt idx="2161">
                  <c:v>0.43338864030929702</c:v>
                </c:pt>
                <c:pt idx="2162">
                  <c:v>0.43941963160799602</c:v>
                </c:pt>
                <c:pt idx="2163">
                  <c:v>0.50968350957076403</c:v>
                </c:pt>
                <c:pt idx="2164">
                  <c:v>0.455349630998234</c:v>
                </c:pt>
                <c:pt idx="2165">
                  <c:v>0.49674718021446701</c:v>
                </c:pt>
                <c:pt idx="2166">
                  <c:v>0.42756737149718399</c:v>
                </c:pt>
                <c:pt idx="2167">
                  <c:v>0.59066870361121904</c:v>
                </c:pt>
                <c:pt idx="2168">
                  <c:v>0.55811422860215898</c:v>
                </c:pt>
                <c:pt idx="2169">
                  <c:v>0.42990329681678302</c:v>
                </c:pt>
                <c:pt idx="2170">
                  <c:v>0.58897372259777903</c:v>
                </c:pt>
                <c:pt idx="2171">
                  <c:v>0.427254144449214</c:v>
                </c:pt>
                <c:pt idx="2172">
                  <c:v>0.56108917159077898</c:v>
                </c:pt>
                <c:pt idx="2173">
                  <c:v>0.58705744019935202</c:v>
                </c:pt>
                <c:pt idx="2174">
                  <c:v>0.50135112442651397</c:v>
                </c:pt>
                <c:pt idx="2175">
                  <c:v>0.459312343468321</c:v>
                </c:pt>
                <c:pt idx="2176">
                  <c:v>0.45116198345776798</c:v>
                </c:pt>
                <c:pt idx="2177">
                  <c:v>0.48533043226938899</c:v>
                </c:pt>
                <c:pt idx="2178">
                  <c:v>0.68340988722645002</c:v>
                </c:pt>
                <c:pt idx="2179">
                  <c:v>0.69083141400694603</c:v>
                </c:pt>
                <c:pt idx="2180">
                  <c:v>0.62103454802945202</c:v>
                </c:pt>
                <c:pt idx="2181">
                  <c:v>0.61602453768798904</c:v>
                </c:pt>
                <c:pt idx="2182">
                  <c:v>0.74246659229116296</c:v>
                </c:pt>
                <c:pt idx="2183">
                  <c:v>0.69848103418014096</c:v>
                </c:pt>
                <c:pt idx="2184">
                  <c:v>0.60238989773043505</c:v>
                </c:pt>
                <c:pt idx="2185">
                  <c:v>0.76974672739915695</c:v>
                </c:pt>
                <c:pt idx="2186">
                  <c:v>0.65169321288628201</c:v>
                </c:pt>
                <c:pt idx="2187">
                  <c:v>0.64836205783400702</c:v>
                </c:pt>
                <c:pt idx="2188">
                  <c:v>0.67698771804501501</c:v>
                </c:pt>
                <c:pt idx="2189">
                  <c:v>0.639967325882695</c:v>
                </c:pt>
                <c:pt idx="2190">
                  <c:v>0.64964133018984704</c:v>
                </c:pt>
                <c:pt idx="2191">
                  <c:v>0.665133407375611</c:v>
                </c:pt>
                <c:pt idx="2192">
                  <c:v>0.79776477796127998</c:v>
                </c:pt>
                <c:pt idx="2193">
                  <c:v>0.63126912364625298</c:v>
                </c:pt>
                <c:pt idx="2194">
                  <c:v>0.627017789959183</c:v>
                </c:pt>
                <c:pt idx="2195">
                  <c:v>0.61784150544498195</c:v>
                </c:pt>
                <c:pt idx="2196">
                  <c:v>0.642870776633785</c:v>
                </c:pt>
                <c:pt idx="2197">
                  <c:v>0.755270733002671</c:v>
                </c:pt>
                <c:pt idx="2198">
                  <c:v>0.645660530157532</c:v>
                </c:pt>
                <c:pt idx="2199">
                  <c:v>0.65463977979862098</c:v>
                </c:pt>
                <c:pt idx="2200">
                  <c:v>0.62366763416556903</c:v>
                </c:pt>
                <c:pt idx="2201">
                  <c:v>0.70240998499840201</c:v>
                </c:pt>
                <c:pt idx="2202">
                  <c:v>0.66016648078196905</c:v>
                </c:pt>
                <c:pt idx="2203">
                  <c:v>0.66934701005284203</c:v>
                </c:pt>
                <c:pt idx="2204">
                  <c:v>0.60719331056838999</c:v>
                </c:pt>
                <c:pt idx="2205">
                  <c:v>0.60585322972742395</c:v>
                </c:pt>
                <c:pt idx="2206">
                  <c:v>0.61614487191031198</c:v>
                </c:pt>
                <c:pt idx="2207">
                  <c:v>0.66895935923602101</c:v>
                </c:pt>
                <c:pt idx="2208">
                  <c:v>0.69298497060664799</c:v>
                </c:pt>
                <c:pt idx="2209">
                  <c:v>0.65068019317889902</c:v>
                </c:pt>
                <c:pt idx="2210">
                  <c:v>0.77129276125770396</c:v>
                </c:pt>
                <c:pt idx="2211">
                  <c:v>0.65234817815965396</c:v>
                </c:pt>
                <c:pt idx="2212">
                  <c:v>0.64761364704250102</c:v>
                </c:pt>
                <c:pt idx="2213">
                  <c:v>0.71400081632243295</c:v>
                </c:pt>
                <c:pt idx="2214">
                  <c:v>0.70044266079468998</c:v>
                </c:pt>
                <c:pt idx="2215">
                  <c:v>0.62026215063121704</c:v>
                </c:pt>
                <c:pt idx="2216">
                  <c:v>0.76871615530718695</c:v>
                </c:pt>
                <c:pt idx="2217">
                  <c:v>0.69289458661784098</c:v>
                </c:pt>
                <c:pt idx="2218">
                  <c:v>0.60712878975641005</c:v>
                </c:pt>
                <c:pt idx="2219">
                  <c:v>0.633729235655487</c:v>
                </c:pt>
                <c:pt idx="2220">
                  <c:v>0.76081449495004705</c:v>
                </c:pt>
                <c:pt idx="2221">
                  <c:v>0.61239274130376298</c:v>
                </c:pt>
                <c:pt idx="2222">
                  <c:v>0.76216944597565295</c:v>
                </c:pt>
                <c:pt idx="2223">
                  <c:v>0.66758363712368096</c:v>
                </c:pt>
                <c:pt idx="2224">
                  <c:v>0.69023435414244505</c:v>
                </c:pt>
                <c:pt idx="2225">
                  <c:v>0.62031993508302397</c:v>
                </c:pt>
                <c:pt idx="2226">
                  <c:v>0.71634339246918999</c:v>
                </c:pt>
                <c:pt idx="2227">
                  <c:v>0.65293658520084696</c:v>
                </c:pt>
                <c:pt idx="2228">
                  <c:v>0.67055730472916297</c:v>
                </c:pt>
                <c:pt idx="2229">
                  <c:v>0.600760356952309</c:v>
                </c:pt>
                <c:pt idx="2230">
                  <c:v>0.72714395774884999</c:v>
                </c:pt>
                <c:pt idx="2231">
                  <c:v>0.66605276267789804</c:v>
                </c:pt>
                <c:pt idx="2232">
                  <c:v>0.60426842610418796</c:v>
                </c:pt>
                <c:pt idx="2233">
                  <c:v>0.61036222905733495</c:v>
                </c:pt>
                <c:pt idx="2234">
                  <c:v>0.63483678073263405</c:v>
                </c:pt>
                <c:pt idx="2235">
                  <c:v>0.64806554405737904</c:v>
                </c:pt>
                <c:pt idx="2236">
                  <c:v>0.70853496431292995</c:v>
                </c:pt>
                <c:pt idx="2237">
                  <c:v>0.77771699956753804</c:v>
                </c:pt>
                <c:pt idx="2238">
                  <c:v>0.66781655477758595</c:v>
                </c:pt>
                <c:pt idx="2239">
                  <c:v>0.63114722424456504</c:v>
                </c:pt>
                <c:pt idx="2240">
                  <c:v>0.68448258133071604</c:v>
                </c:pt>
                <c:pt idx="2241">
                  <c:v>0.60305686229958899</c:v>
                </c:pt>
                <c:pt idx="2242">
                  <c:v>0.64180425539059904</c:v>
                </c:pt>
                <c:pt idx="2243">
                  <c:v>0.61010368357101796</c:v>
                </c:pt>
                <c:pt idx="2244">
                  <c:v>0.66467343216350105</c:v>
                </c:pt>
                <c:pt idx="2245">
                  <c:v>0.67617597051257805</c:v>
                </c:pt>
                <c:pt idx="2246">
                  <c:v>0.69594262051168898</c:v>
                </c:pt>
                <c:pt idx="2247">
                  <c:v>0.61887447287610198</c:v>
                </c:pt>
                <c:pt idx="2248">
                  <c:v>0.74138571786486696</c:v>
                </c:pt>
                <c:pt idx="2249">
                  <c:v>0.65683936823349498</c:v>
                </c:pt>
                <c:pt idx="2250">
                  <c:v>0.60770236781303499</c:v>
                </c:pt>
                <c:pt idx="2251">
                  <c:v>0.64177909473289996</c:v>
                </c:pt>
                <c:pt idx="2252">
                  <c:v>0.601575631461719</c:v>
                </c:pt>
                <c:pt idx="2253">
                  <c:v>0.65090969017975897</c:v>
                </c:pt>
                <c:pt idx="2254">
                  <c:v>0.71434928854361601</c:v>
                </c:pt>
                <c:pt idx="2255">
                  <c:v>0.60593603813361496</c:v>
                </c:pt>
                <c:pt idx="2256">
                  <c:v>0.75</c:v>
                </c:pt>
                <c:pt idx="2257">
                  <c:v>0.78360571341352303</c:v>
                </c:pt>
                <c:pt idx="2258">
                  <c:v>0.60767467722487201</c:v>
                </c:pt>
                <c:pt idx="2259">
                  <c:v>0.60291942128409204</c:v>
                </c:pt>
                <c:pt idx="2260">
                  <c:v>0.71506640584699199</c:v>
                </c:pt>
                <c:pt idx="2261">
                  <c:v>0.64148117392524895</c:v>
                </c:pt>
                <c:pt idx="2262">
                  <c:v>0.662639235270997</c:v>
                </c:pt>
                <c:pt idx="2263">
                  <c:v>0.601796296174408</c:v>
                </c:pt>
                <c:pt idx="2264">
                  <c:v>0.60674792164268998</c:v>
                </c:pt>
                <c:pt idx="2265">
                  <c:v>0.60417358519128495</c:v>
                </c:pt>
                <c:pt idx="2266">
                  <c:v>0.642390627339394</c:v>
                </c:pt>
                <c:pt idx="2267">
                  <c:v>0.70096673465752601</c:v>
                </c:pt>
                <c:pt idx="2268">
                  <c:v>0.220329706618279</c:v>
                </c:pt>
                <c:pt idx="2269">
                  <c:v>0.23677813747485099</c:v>
                </c:pt>
                <c:pt idx="2270">
                  <c:v>0.10660967751262899</c:v>
                </c:pt>
                <c:pt idx="2271">
                  <c:v>0.28003870306103701</c:v>
                </c:pt>
                <c:pt idx="2272">
                  <c:v>0.187926781639216</c:v>
                </c:pt>
                <c:pt idx="2273">
                  <c:v>0.30903675068923098</c:v>
                </c:pt>
                <c:pt idx="2274">
                  <c:v>0.166560878698467</c:v>
                </c:pt>
                <c:pt idx="2275">
                  <c:v>0.31810836714398399</c:v>
                </c:pt>
                <c:pt idx="2276">
                  <c:v>5.08324499903961E-2</c:v>
                </c:pt>
                <c:pt idx="2277">
                  <c:v>5.7083336809064203E-2</c:v>
                </c:pt>
                <c:pt idx="2278">
                  <c:v>0.13932954355101199</c:v>
                </c:pt>
                <c:pt idx="2279">
                  <c:v>0.14217223836870199</c:v>
                </c:pt>
                <c:pt idx="2280">
                  <c:v>0.28974116100939701</c:v>
                </c:pt>
                <c:pt idx="2281">
                  <c:v>0.36274260396122499</c:v>
                </c:pt>
                <c:pt idx="2282">
                  <c:v>4.14539595942644E-2</c:v>
                </c:pt>
                <c:pt idx="2283">
                  <c:v>0.18764312708704101</c:v>
                </c:pt>
                <c:pt idx="2284">
                  <c:v>0.26476505359737401</c:v>
                </c:pt>
                <c:pt idx="2285">
                  <c:v>0.34637892890606897</c:v>
                </c:pt>
                <c:pt idx="2286">
                  <c:v>0.32950101686977101</c:v>
                </c:pt>
                <c:pt idx="2287">
                  <c:v>4.8762624559780303E-2</c:v>
                </c:pt>
                <c:pt idx="2288">
                  <c:v>0.35532964014985502</c:v>
                </c:pt>
                <c:pt idx="2289">
                  <c:v>0.21900681340981301</c:v>
                </c:pt>
                <c:pt idx="2290">
                  <c:v>0.386606698218597</c:v>
                </c:pt>
                <c:pt idx="2291">
                  <c:v>0.19451842470130301</c:v>
                </c:pt>
                <c:pt idx="2292">
                  <c:v>0.35483479894879</c:v>
                </c:pt>
                <c:pt idx="2293">
                  <c:v>0.28317707271505799</c:v>
                </c:pt>
                <c:pt idx="2294">
                  <c:v>0.20880576460147901</c:v>
                </c:pt>
                <c:pt idx="2295">
                  <c:v>0.153660365642625</c:v>
                </c:pt>
                <c:pt idx="2296">
                  <c:v>0.39235032631071098</c:v>
                </c:pt>
                <c:pt idx="2297">
                  <c:v>0.23398714777351601</c:v>
                </c:pt>
                <c:pt idx="2298">
                  <c:v>0.34376549708648202</c:v>
                </c:pt>
                <c:pt idx="2299">
                  <c:v>2.4717687708879801E-2</c:v>
                </c:pt>
                <c:pt idx="2300">
                  <c:v>0.21843057897665799</c:v>
                </c:pt>
                <c:pt idx="2301">
                  <c:v>0.38856192691054497</c:v>
                </c:pt>
                <c:pt idx="2302">
                  <c:v>0.17861467047575699</c:v>
                </c:pt>
                <c:pt idx="2303">
                  <c:v>0.32617735279626597</c:v>
                </c:pt>
                <c:pt idx="2304">
                  <c:v>0.18208776332879001</c:v>
                </c:pt>
                <c:pt idx="2305">
                  <c:v>0.18179621124725701</c:v>
                </c:pt>
                <c:pt idx="2306">
                  <c:v>0.25344580371034098</c:v>
                </c:pt>
                <c:pt idx="2307">
                  <c:v>0.192231399148105</c:v>
                </c:pt>
                <c:pt idx="2308">
                  <c:v>0.16569627280167001</c:v>
                </c:pt>
                <c:pt idx="2309">
                  <c:v>0.36121419914824299</c:v>
                </c:pt>
                <c:pt idx="2310">
                  <c:v>0.22169972620696601</c:v>
                </c:pt>
                <c:pt idx="2311">
                  <c:v>0.36169515534325503</c:v>
                </c:pt>
                <c:pt idx="2312">
                  <c:v>8.03284780782932E-2</c:v>
                </c:pt>
                <c:pt idx="2313">
                  <c:v>0.16083320853842001</c:v>
                </c:pt>
                <c:pt idx="2314">
                  <c:v>0.23825817989206599</c:v>
                </c:pt>
                <c:pt idx="2315">
                  <c:v>0.20626330188896899</c:v>
                </c:pt>
                <c:pt idx="2316">
                  <c:v>0.11064554651776599</c:v>
                </c:pt>
                <c:pt idx="2317">
                  <c:v>0.39499356010660802</c:v>
                </c:pt>
                <c:pt idx="2318">
                  <c:v>3.1937695799428498E-2</c:v>
                </c:pt>
                <c:pt idx="2319">
                  <c:v>0.10703829875667099</c:v>
                </c:pt>
                <c:pt idx="2320">
                  <c:v>0.270667847337491</c:v>
                </c:pt>
                <c:pt idx="2321">
                  <c:v>0.23929770245121701</c:v>
                </c:pt>
                <c:pt idx="2322">
                  <c:v>0.199973454233911</c:v>
                </c:pt>
                <c:pt idx="2323">
                  <c:v>0.25119496302083399</c:v>
                </c:pt>
                <c:pt idx="2324">
                  <c:v>5.6703775082952698E-2</c:v>
                </c:pt>
                <c:pt idx="2325">
                  <c:v>0.25725528111208401</c:v>
                </c:pt>
                <c:pt idx="2326">
                  <c:v>0.17267263934431501</c:v>
                </c:pt>
                <c:pt idx="2327">
                  <c:v>7.0787213020995804E-2</c:v>
                </c:pt>
                <c:pt idx="2328">
                  <c:v>0.14711878994031299</c:v>
                </c:pt>
                <c:pt idx="2329">
                  <c:v>0.202395486584492</c:v>
                </c:pt>
                <c:pt idx="2330">
                  <c:v>4.1146662445914799E-2</c:v>
                </c:pt>
                <c:pt idx="2331">
                  <c:v>0.23363219608282301</c:v>
                </c:pt>
                <c:pt idx="2332">
                  <c:v>0.12261407681707</c:v>
                </c:pt>
                <c:pt idx="2333">
                  <c:v>0.19349563551343399</c:v>
                </c:pt>
                <c:pt idx="2334">
                  <c:v>5.8221964763598102E-2</c:v>
                </c:pt>
                <c:pt idx="2335">
                  <c:v>0.36558515868209102</c:v>
                </c:pt>
                <c:pt idx="2336">
                  <c:v>0.141724109794546</c:v>
                </c:pt>
                <c:pt idx="2337">
                  <c:v>0.28000356733787601</c:v>
                </c:pt>
                <c:pt idx="2338">
                  <c:v>0.18443824143913601</c:v>
                </c:pt>
                <c:pt idx="2339">
                  <c:v>0.25835756133773102</c:v>
                </c:pt>
                <c:pt idx="2340">
                  <c:v>0.16986867821263299</c:v>
                </c:pt>
                <c:pt idx="2341">
                  <c:v>7.0074123576565603E-2</c:v>
                </c:pt>
                <c:pt idx="2342">
                  <c:v>0.294335569086904</c:v>
                </c:pt>
                <c:pt idx="2343">
                  <c:v>0.239487806119562</c:v>
                </c:pt>
                <c:pt idx="2344">
                  <c:v>0.27258116115220998</c:v>
                </c:pt>
                <c:pt idx="2345">
                  <c:v>0.30995431904764498</c:v>
                </c:pt>
                <c:pt idx="2346">
                  <c:v>0.21336227480514</c:v>
                </c:pt>
                <c:pt idx="2347">
                  <c:v>0.191014573614046</c:v>
                </c:pt>
                <c:pt idx="2348">
                  <c:v>0.33417808549313299</c:v>
                </c:pt>
                <c:pt idx="2349">
                  <c:v>0.23967440778659099</c:v>
                </c:pt>
                <c:pt idx="2350">
                  <c:v>0.23185746217692099</c:v>
                </c:pt>
                <c:pt idx="2351">
                  <c:v>0.119483193902409</c:v>
                </c:pt>
                <c:pt idx="2352">
                  <c:v>0.215107850930019</c:v>
                </c:pt>
                <c:pt idx="2353">
                  <c:v>0.19872772258764601</c:v>
                </c:pt>
                <c:pt idx="2354">
                  <c:v>0.126183904745238</c:v>
                </c:pt>
                <c:pt idx="2355">
                  <c:v>0.19970223362182499</c:v>
                </c:pt>
                <c:pt idx="2356">
                  <c:v>0.15228454847993</c:v>
                </c:pt>
                <c:pt idx="2357">
                  <c:v>0.28474509708506202</c:v>
                </c:pt>
                <c:pt idx="2358">
                  <c:v>0.300308111720688</c:v>
                </c:pt>
                <c:pt idx="2359">
                  <c:v>3.8465483886573802E-2</c:v>
                </c:pt>
                <c:pt idx="2360">
                  <c:v>6.4590545663795296E-2</c:v>
                </c:pt>
                <c:pt idx="2361">
                  <c:v>0.14348972714970801</c:v>
                </c:pt>
                <c:pt idx="2362">
                  <c:v>0.14377166960347099</c:v>
                </c:pt>
                <c:pt idx="2363">
                  <c:v>0.23093246749583299</c:v>
                </c:pt>
                <c:pt idx="2364">
                  <c:v>0.24912567104448699</c:v>
                </c:pt>
                <c:pt idx="2365">
                  <c:v>0.25387115933610999</c:v>
                </c:pt>
                <c:pt idx="2366">
                  <c:v>0.38198253508778401</c:v>
                </c:pt>
                <c:pt idx="2367">
                  <c:v>0.31233738415812201</c:v>
                </c:pt>
                <c:pt idx="2368">
                  <c:v>0.202854795379348</c:v>
                </c:pt>
                <c:pt idx="2369">
                  <c:v>0.22557731658394301</c:v>
                </c:pt>
                <c:pt idx="2370">
                  <c:v>5.3792374161909802E-2</c:v>
                </c:pt>
                <c:pt idx="2371">
                  <c:v>0.30464841404159598</c:v>
                </c:pt>
                <c:pt idx="2372">
                  <c:v>0.16839420862487101</c:v>
                </c:pt>
                <c:pt idx="2373">
                  <c:v>9.4965560760154694E-2</c:v>
                </c:pt>
                <c:pt idx="2374">
                  <c:v>0.29494844744756998</c:v>
                </c:pt>
                <c:pt idx="2375">
                  <c:v>0.24728073241824799</c:v>
                </c:pt>
                <c:pt idx="2376">
                  <c:v>0.112869474922691</c:v>
                </c:pt>
                <c:pt idx="2377">
                  <c:v>0.20060832305545001</c:v>
                </c:pt>
                <c:pt idx="2378">
                  <c:v>0.38892856269894999</c:v>
                </c:pt>
                <c:pt idx="2379">
                  <c:v>0.101042172655815</c:v>
                </c:pt>
                <c:pt idx="2380">
                  <c:v>0.264154161488795</c:v>
                </c:pt>
                <c:pt idx="2381">
                  <c:v>0.22582722406356201</c:v>
                </c:pt>
                <c:pt idx="2382">
                  <c:v>0.36751937875767898</c:v>
                </c:pt>
                <c:pt idx="2383">
                  <c:v>0.226722738095292</c:v>
                </c:pt>
                <c:pt idx="2384">
                  <c:v>0.244425431222515</c:v>
                </c:pt>
                <c:pt idx="2385">
                  <c:v>0.21087048298658201</c:v>
                </c:pt>
                <c:pt idx="2386">
                  <c:v>0.220428162264585</c:v>
                </c:pt>
                <c:pt idx="2387">
                  <c:v>0.24497957689506999</c:v>
                </c:pt>
                <c:pt idx="2388">
                  <c:v>0.17671225526211701</c:v>
                </c:pt>
                <c:pt idx="2389">
                  <c:v>0.229257681622871</c:v>
                </c:pt>
                <c:pt idx="2390">
                  <c:v>0.36745435506061502</c:v>
                </c:pt>
                <c:pt idx="2391">
                  <c:v>5.5255787570602302E-2</c:v>
                </c:pt>
                <c:pt idx="2392">
                  <c:v>0.306739202109653</c:v>
                </c:pt>
                <c:pt idx="2393">
                  <c:v>0.160791949222264</c:v>
                </c:pt>
                <c:pt idx="2394">
                  <c:v>0.33737073412605501</c:v>
                </c:pt>
                <c:pt idx="2395">
                  <c:v>0.19747722421785299</c:v>
                </c:pt>
                <c:pt idx="2396">
                  <c:v>0.39897015692159399</c:v>
                </c:pt>
                <c:pt idx="2397">
                  <c:v>0.293347525503109</c:v>
                </c:pt>
                <c:pt idx="2398">
                  <c:v>0.236851945516353</c:v>
                </c:pt>
                <c:pt idx="2399">
                  <c:v>0.25476545090020702</c:v>
                </c:pt>
                <c:pt idx="2400">
                  <c:v>0.122169461527702</c:v>
                </c:pt>
                <c:pt idx="2401">
                  <c:v>8.5601174752855003E-2</c:v>
                </c:pt>
                <c:pt idx="2402">
                  <c:v>0.30455085321980901</c:v>
                </c:pt>
                <c:pt idx="2403">
                  <c:v>8.9901697642995604E-2</c:v>
                </c:pt>
                <c:pt idx="2404">
                  <c:v>0.39899535066974301</c:v>
                </c:pt>
                <c:pt idx="2405">
                  <c:v>7.3966981291518505E-2</c:v>
                </c:pt>
                <c:pt idx="2406">
                  <c:v>0.313208366495628</c:v>
                </c:pt>
                <c:pt idx="2407">
                  <c:v>5.96527653118996E-2</c:v>
                </c:pt>
                <c:pt idx="2408">
                  <c:v>0.39258289858228601</c:v>
                </c:pt>
                <c:pt idx="2409">
                  <c:v>0.121348394396467</c:v>
                </c:pt>
                <c:pt idx="2410">
                  <c:v>0.17044221407804</c:v>
                </c:pt>
                <c:pt idx="2411">
                  <c:v>0.36845005610787401</c:v>
                </c:pt>
                <c:pt idx="2412">
                  <c:v>0.35441397948890802</c:v>
                </c:pt>
                <c:pt idx="2413">
                  <c:v>0.30172159997054898</c:v>
                </c:pt>
                <c:pt idx="2414">
                  <c:v>0.326661153319666</c:v>
                </c:pt>
                <c:pt idx="2415">
                  <c:v>0.33080614414197501</c:v>
                </c:pt>
                <c:pt idx="2416">
                  <c:v>0.32481527312604902</c:v>
                </c:pt>
                <c:pt idx="2417">
                  <c:v>0.31333230862685002</c:v>
                </c:pt>
                <c:pt idx="2418">
                  <c:v>0.14807238716187801</c:v>
                </c:pt>
                <c:pt idx="2419">
                  <c:v>0.27169199852687997</c:v>
                </c:pt>
                <c:pt idx="2420">
                  <c:v>0.335326585462279</c:v>
                </c:pt>
                <c:pt idx="2421">
                  <c:v>0.37473834810835699</c:v>
                </c:pt>
                <c:pt idx="2422">
                  <c:v>0.20501086536423799</c:v>
                </c:pt>
                <c:pt idx="2423">
                  <c:v>0.22634648662668</c:v>
                </c:pt>
                <c:pt idx="2424">
                  <c:v>0.37907259160670698</c:v>
                </c:pt>
                <c:pt idx="2425">
                  <c:v>0.295614857959553</c:v>
                </c:pt>
                <c:pt idx="2426">
                  <c:v>0.31994752698690399</c:v>
                </c:pt>
                <c:pt idx="2427">
                  <c:v>0.24298905022353501</c:v>
                </c:pt>
                <c:pt idx="2428">
                  <c:v>0.206791100780154</c:v>
                </c:pt>
                <c:pt idx="2429">
                  <c:v>0.22438561311750799</c:v>
                </c:pt>
                <c:pt idx="2430">
                  <c:v>0.38274600473285603</c:v>
                </c:pt>
                <c:pt idx="2431">
                  <c:v>0.19053993279208101</c:v>
                </c:pt>
                <c:pt idx="2432">
                  <c:v>2.9124696126060001E-2</c:v>
                </c:pt>
                <c:pt idx="2433">
                  <c:v>0.169123690678464</c:v>
                </c:pt>
                <c:pt idx="2434">
                  <c:v>0.38006043199265499</c:v>
                </c:pt>
                <c:pt idx="2435">
                  <c:v>0.29400866147886501</c:v>
                </c:pt>
                <c:pt idx="2436">
                  <c:v>5.2648723374736597E-2</c:v>
                </c:pt>
                <c:pt idx="2437">
                  <c:v>0.209987455265293</c:v>
                </c:pt>
                <c:pt idx="2438">
                  <c:v>0.304410646900933</c:v>
                </c:pt>
                <c:pt idx="2439">
                  <c:v>0.22484350374303499</c:v>
                </c:pt>
                <c:pt idx="2440">
                  <c:v>0.31012408333369501</c:v>
                </c:pt>
                <c:pt idx="2441">
                  <c:v>0.23038568704442999</c:v>
                </c:pt>
                <c:pt idx="2442">
                  <c:v>0.30985047190722698</c:v>
                </c:pt>
                <c:pt idx="2443">
                  <c:v>0.241605370453324</c:v>
                </c:pt>
                <c:pt idx="2444">
                  <c:v>0.15433663049586999</c:v>
                </c:pt>
                <c:pt idx="2445">
                  <c:v>0.29638808322826699</c:v>
                </c:pt>
                <c:pt idx="2446">
                  <c:v>0.31733828246062401</c:v>
                </c:pt>
                <c:pt idx="2447">
                  <c:v>0.29874648978047902</c:v>
                </c:pt>
                <c:pt idx="2448">
                  <c:v>0.23529513933122101</c:v>
                </c:pt>
                <c:pt idx="2449">
                  <c:v>0.39927543135161198</c:v>
                </c:pt>
                <c:pt idx="2450">
                  <c:v>0.21382760620993299</c:v>
                </c:pt>
                <c:pt idx="2451">
                  <c:v>0.340469430176146</c:v>
                </c:pt>
                <c:pt idx="2452">
                  <c:v>0.235437303508439</c:v>
                </c:pt>
                <c:pt idx="2453">
                  <c:v>0.17907161919339801</c:v>
                </c:pt>
                <c:pt idx="2454">
                  <c:v>0.25335969136429898</c:v>
                </c:pt>
                <c:pt idx="2455">
                  <c:v>4.8251938684250199E-2</c:v>
                </c:pt>
                <c:pt idx="2456">
                  <c:v>0.115841897548714</c:v>
                </c:pt>
                <c:pt idx="2457">
                  <c:v>8.6188959983454494E-2</c:v>
                </c:pt>
                <c:pt idx="2458">
                  <c:v>0.32924112343449302</c:v>
                </c:pt>
                <c:pt idx="2459">
                  <c:v>0.32553221692183598</c:v>
                </c:pt>
                <c:pt idx="2460">
                  <c:v>0.25009917389613801</c:v>
                </c:pt>
                <c:pt idx="2461">
                  <c:v>0.36727178603305699</c:v>
                </c:pt>
                <c:pt idx="2462">
                  <c:v>0.33234926324542802</c:v>
                </c:pt>
                <c:pt idx="2463">
                  <c:v>0.144147982405359</c:v>
                </c:pt>
                <c:pt idx="2464">
                  <c:v>0.380018104294083</c:v>
                </c:pt>
                <c:pt idx="2465">
                  <c:v>0.39518480212239099</c:v>
                </c:pt>
                <c:pt idx="2466">
                  <c:v>0.25</c:v>
                </c:pt>
                <c:pt idx="2467">
                  <c:v>0.22757587027238699</c:v>
                </c:pt>
                <c:pt idx="2468">
                  <c:v>0.14537485038846401</c:v>
                </c:pt>
                <c:pt idx="2469">
                  <c:v>0.22787885931934901</c:v>
                </c:pt>
                <c:pt idx="2470">
                  <c:v>0.36468137915689303</c:v>
                </c:pt>
                <c:pt idx="2471">
                  <c:v>0.38033243720065701</c:v>
                </c:pt>
                <c:pt idx="2472">
                  <c:v>0.30056202509476099</c:v>
                </c:pt>
                <c:pt idx="2473">
                  <c:v>0.31328841486294401</c:v>
                </c:pt>
                <c:pt idx="2474">
                  <c:v>0.28456414312037498</c:v>
                </c:pt>
                <c:pt idx="2475">
                  <c:v>0.31332375928293699</c:v>
                </c:pt>
                <c:pt idx="2476">
                  <c:v>0.15157778378523601</c:v>
                </c:pt>
                <c:pt idx="2477">
                  <c:v>0.25589336520593498</c:v>
                </c:pt>
                <c:pt idx="2478">
                  <c:v>0.34389979430043</c:v>
                </c:pt>
                <c:pt idx="2479">
                  <c:v>9.0319036567953301E-2</c:v>
                </c:pt>
                <c:pt idx="2480">
                  <c:v>0.36071642422677702</c:v>
                </c:pt>
                <c:pt idx="2481">
                  <c:v>0.23003382677049899</c:v>
                </c:pt>
                <c:pt idx="2482">
                  <c:v>7.1418548145888897E-2</c:v>
                </c:pt>
                <c:pt idx="2483">
                  <c:v>0.19455510309244001</c:v>
                </c:pt>
                <c:pt idx="2484">
                  <c:v>0.31916630118637401</c:v>
                </c:pt>
                <c:pt idx="2485">
                  <c:v>0.339082484061901</c:v>
                </c:pt>
                <c:pt idx="2486">
                  <c:v>0.23513796270450801</c:v>
                </c:pt>
                <c:pt idx="2487">
                  <c:v>0.18194070236336199</c:v>
                </c:pt>
                <c:pt idx="2488">
                  <c:v>0.34703417095747902</c:v>
                </c:pt>
                <c:pt idx="2489">
                  <c:v>0.18479586101072601</c:v>
                </c:pt>
                <c:pt idx="2490">
                  <c:v>0.35867175723225903</c:v>
                </c:pt>
                <c:pt idx="2491">
                  <c:v>0.130905613089664</c:v>
                </c:pt>
                <c:pt idx="2492">
                  <c:v>0.22579394502116301</c:v>
                </c:pt>
                <c:pt idx="2493">
                  <c:v>5.8083651501547498E-2</c:v>
                </c:pt>
                <c:pt idx="2494">
                  <c:v>0.209673303710774</c:v>
                </c:pt>
                <c:pt idx="2495">
                  <c:v>0.107736355167763</c:v>
                </c:pt>
                <c:pt idx="2496">
                  <c:v>7.0583551789680302E-3</c:v>
                </c:pt>
                <c:pt idx="2497">
                  <c:v>0.181972642886716</c:v>
                </c:pt>
                <c:pt idx="2498">
                  <c:v>0.2149270379821</c:v>
                </c:pt>
                <c:pt idx="2499">
                  <c:v>0.31720179841293</c:v>
                </c:pt>
                <c:pt idx="2500">
                  <c:v>0.325418175555936</c:v>
                </c:pt>
                <c:pt idx="2501">
                  <c:v>0.319369314582028</c:v>
                </c:pt>
                <c:pt idx="2502">
                  <c:v>0.337935663046743</c:v>
                </c:pt>
                <c:pt idx="2503">
                  <c:v>0.24946124397750699</c:v>
                </c:pt>
                <c:pt idx="2504">
                  <c:v>0.21009853120050201</c:v>
                </c:pt>
                <c:pt idx="2505">
                  <c:v>0.39230999666253502</c:v>
                </c:pt>
                <c:pt idx="2506">
                  <c:v>0.35620002945565599</c:v>
                </c:pt>
                <c:pt idx="2507">
                  <c:v>8.8552860171972905E-2</c:v>
                </c:pt>
                <c:pt idx="2508">
                  <c:v>0.24111635398158399</c:v>
                </c:pt>
                <c:pt idx="2509">
                  <c:v>0.37233155281345598</c:v>
                </c:pt>
                <c:pt idx="2510">
                  <c:v>7.5250221647535601E-2</c:v>
                </c:pt>
                <c:pt idx="2511">
                  <c:v>0.269686173810046</c:v>
                </c:pt>
                <c:pt idx="2512">
                  <c:v>0.27507580817757199</c:v>
                </c:pt>
                <c:pt idx="2513">
                  <c:v>0.24648982502118699</c:v>
                </c:pt>
                <c:pt idx="2514">
                  <c:v>5.6036449909871201E-2</c:v>
                </c:pt>
                <c:pt idx="2515">
                  <c:v>9.1595923566073503E-2</c:v>
                </c:pt>
                <c:pt idx="2516">
                  <c:v>0.25490050723941199</c:v>
                </c:pt>
                <c:pt idx="2517">
                  <c:v>7.8208483497822903E-2</c:v>
                </c:pt>
                <c:pt idx="2518">
                  <c:v>0.26763565811536499</c:v>
                </c:pt>
                <c:pt idx="2519">
                  <c:v>0.37170013639205801</c:v>
                </c:pt>
                <c:pt idx="2520">
                  <c:v>0.39770289286525201</c:v>
                </c:pt>
                <c:pt idx="2521">
                  <c:v>0.245251826376467</c:v>
                </c:pt>
                <c:pt idx="2522">
                  <c:v>0.36164069235353702</c:v>
                </c:pt>
                <c:pt idx="2523">
                  <c:v>0.33706568170210599</c:v>
                </c:pt>
                <c:pt idx="2524">
                  <c:v>0.16823915759886501</c:v>
                </c:pt>
                <c:pt idx="2525">
                  <c:v>0.25</c:v>
                </c:pt>
                <c:pt idx="2526">
                  <c:v>0.144406511892858</c:v>
                </c:pt>
                <c:pt idx="2527">
                  <c:v>0.20763374824952399</c:v>
                </c:pt>
                <c:pt idx="2528">
                  <c:v>0.32667752450780302</c:v>
                </c:pt>
                <c:pt idx="2529">
                  <c:v>6.6458913668132003E-2</c:v>
                </c:pt>
                <c:pt idx="2530">
                  <c:v>0.38042734489802199</c:v>
                </c:pt>
                <c:pt idx="2531">
                  <c:v>0.33841096781313501</c:v>
                </c:pt>
                <c:pt idx="2532">
                  <c:v>0.259851772223894</c:v>
                </c:pt>
                <c:pt idx="2533">
                  <c:v>8.5511181662119101E-2</c:v>
                </c:pt>
                <c:pt idx="2534">
                  <c:v>0.334804567844047</c:v>
                </c:pt>
                <c:pt idx="2535">
                  <c:v>0.12276830843000699</c:v>
                </c:pt>
                <c:pt idx="2536">
                  <c:v>0.14637223511651101</c:v>
                </c:pt>
                <c:pt idx="2537">
                  <c:v>6.9758464745048904E-2</c:v>
                </c:pt>
                <c:pt idx="2538">
                  <c:v>0.24097106405511701</c:v>
                </c:pt>
                <c:pt idx="2539">
                  <c:v>0.28543534108975199</c:v>
                </c:pt>
                <c:pt idx="2540">
                  <c:v>0.152591395284252</c:v>
                </c:pt>
                <c:pt idx="2541">
                  <c:v>4.7050602084415201E-2</c:v>
                </c:pt>
                <c:pt idx="2542">
                  <c:v>6.3274542092870895E-2</c:v>
                </c:pt>
                <c:pt idx="2543">
                  <c:v>0.35668745629311099</c:v>
                </c:pt>
                <c:pt idx="2544">
                  <c:v>0.25977143138168002</c:v>
                </c:pt>
                <c:pt idx="2545">
                  <c:v>0.35127733917493598</c:v>
                </c:pt>
                <c:pt idx="2546">
                  <c:v>0.36399927570877499</c:v>
                </c:pt>
                <c:pt idx="2547">
                  <c:v>0.36333218655320099</c:v>
                </c:pt>
                <c:pt idx="2548">
                  <c:v>0.24425668479750001</c:v>
                </c:pt>
                <c:pt idx="2549">
                  <c:v>0.27693507218297098</c:v>
                </c:pt>
                <c:pt idx="2550">
                  <c:v>0.30661527916397902</c:v>
                </c:pt>
                <c:pt idx="2551">
                  <c:v>0.15618343177314301</c:v>
                </c:pt>
                <c:pt idx="2552">
                  <c:v>0.39498432560133101</c:v>
                </c:pt>
                <c:pt idx="2553">
                  <c:v>0.217850917654657</c:v>
                </c:pt>
                <c:pt idx="2554">
                  <c:v>0.222717195653196</c:v>
                </c:pt>
                <c:pt idx="2555">
                  <c:v>0.21420652742004601</c:v>
                </c:pt>
                <c:pt idx="2556">
                  <c:v>0.36856658136625498</c:v>
                </c:pt>
                <c:pt idx="2557">
                  <c:v>3.8777934203852497E-2</c:v>
                </c:pt>
                <c:pt idx="2558">
                  <c:v>0.21798631321029899</c:v>
                </c:pt>
                <c:pt idx="2559">
                  <c:v>0.315462311068399</c:v>
                </c:pt>
                <c:pt idx="2560">
                  <c:v>0.23780493242975401</c:v>
                </c:pt>
                <c:pt idx="2561">
                  <c:v>0.30388227936601597</c:v>
                </c:pt>
                <c:pt idx="2562">
                  <c:v>0.28184886031768502</c:v>
                </c:pt>
                <c:pt idx="2563">
                  <c:v>0.21614183070179499</c:v>
                </c:pt>
                <c:pt idx="2564">
                  <c:v>0.34834775189203598</c:v>
                </c:pt>
                <c:pt idx="2565">
                  <c:v>0.13788740413953399</c:v>
                </c:pt>
                <c:pt idx="2566">
                  <c:v>0.124390471805776</c:v>
                </c:pt>
                <c:pt idx="2567">
                  <c:v>0.186295349141778</c:v>
                </c:pt>
                <c:pt idx="2568">
                  <c:v>0.31109747393179898</c:v>
                </c:pt>
                <c:pt idx="2569">
                  <c:v>0.20194224509224701</c:v>
                </c:pt>
                <c:pt idx="2570">
                  <c:v>0.33702651495209202</c:v>
                </c:pt>
                <c:pt idx="2571">
                  <c:v>8.6029598803215701E-2</c:v>
                </c:pt>
                <c:pt idx="2572">
                  <c:v>0.14293492144272299</c:v>
                </c:pt>
                <c:pt idx="2573">
                  <c:v>0.25549846217973599</c:v>
                </c:pt>
                <c:pt idx="2574">
                  <c:v>0.34897938468914702</c:v>
                </c:pt>
                <c:pt idx="2575">
                  <c:v>0.20870515667505399</c:v>
                </c:pt>
                <c:pt idx="2576">
                  <c:v>0.11925025295762801</c:v>
                </c:pt>
                <c:pt idx="2577">
                  <c:v>0.26716837226714202</c:v>
                </c:pt>
                <c:pt idx="2578">
                  <c:v>1.82865032229764E-2</c:v>
                </c:pt>
                <c:pt idx="2579">
                  <c:v>0.36270197942871701</c:v>
                </c:pt>
                <c:pt idx="2580">
                  <c:v>0.39219462984720499</c:v>
                </c:pt>
                <c:pt idx="2581">
                  <c:v>0.319484104403921</c:v>
                </c:pt>
                <c:pt idx="2582">
                  <c:v>0.27269768001358502</c:v>
                </c:pt>
                <c:pt idx="2583">
                  <c:v>0.27725784241889501</c:v>
                </c:pt>
                <c:pt idx="2584">
                  <c:v>0.223828998279713</c:v>
                </c:pt>
                <c:pt idx="2585">
                  <c:v>0.30023588379969002</c:v>
                </c:pt>
                <c:pt idx="2586">
                  <c:v>0.26675276502638601</c:v>
                </c:pt>
                <c:pt idx="2587">
                  <c:v>0.35575097705896502</c:v>
                </c:pt>
                <c:pt idx="2588">
                  <c:v>0.35083305319172398</c:v>
                </c:pt>
                <c:pt idx="2589">
                  <c:v>0.26088774038222301</c:v>
                </c:pt>
                <c:pt idx="2590">
                  <c:v>0.34652674602225197</c:v>
                </c:pt>
                <c:pt idx="2591">
                  <c:v>0.112181644983277</c:v>
                </c:pt>
                <c:pt idx="2592">
                  <c:v>0.11356738454708901</c:v>
                </c:pt>
                <c:pt idx="2593">
                  <c:v>0.31387427551866098</c:v>
                </c:pt>
                <c:pt idx="2594">
                  <c:v>0.39458136546153999</c:v>
                </c:pt>
                <c:pt idx="2595">
                  <c:v>8.1710547356109303E-2</c:v>
                </c:pt>
                <c:pt idx="2596">
                  <c:v>0.36256906954448898</c:v>
                </c:pt>
                <c:pt idx="2597">
                  <c:v>1.53992665192782E-2</c:v>
                </c:pt>
                <c:pt idx="2598">
                  <c:v>0.18521815906665401</c:v>
                </c:pt>
                <c:pt idx="2599">
                  <c:v>0.27591828573428101</c:v>
                </c:pt>
                <c:pt idx="2600">
                  <c:v>0.32207500503535702</c:v>
                </c:pt>
                <c:pt idx="2601">
                  <c:v>0.38436371747950598</c:v>
                </c:pt>
                <c:pt idx="2602">
                  <c:v>0.336630231720845</c:v>
                </c:pt>
                <c:pt idx="2603">
                  <c:v>0.138955613207141</c:v>
                </c:pt>
                <c:pt idx="2604">
                  <c:v>0.26262040259311198</c:v>
                </c:pt>
                <c:pt idx="2605">
                  <c:v>0.11503218838232</c:v>
                </c:pt>
                <c:pt idx="2606">
                  <c:v>0.26226726885698998</c:v>
                </c:pt>
                <c:pt idx="2607">
                  <c:v>0.152877426892602</c:v>
                </c:pt>
                <c:pt idx="2608">
                  <c:v>0.197629869096376</c:v>
                </c:pt>
                <c:pt idx="2609">
                  <c:v>0.26796851814721701</c:v>
                </c:pt>
                <c:pt idx="2610">
                  <c:v>4.58152229090735E-2</c:v>
                </c:pt>
                <c:pt idx="2611">
                  <c:v>6.3514243177121593E-2</c:v>
                </c:pt>
                <c:pt idx="2612">
                  <c:v>0.38669449608534701</c:v>
                </c:pt>
                <c:pt idx="2613">
                  <c:v>0.266692499241721</c:v>
                </c:pt>
                <c:pt idx="2614">
                  <c:v>0.20839062105793199</c:v>
                </c:pt>
                <c:pt idx="2615">
                  <c:v>0.28929573071367398</c:v>
                </c:pt>
                <c:pt idx="2616">
                  <c:v>0.14574120221856099</c:v>
                </c:pt>
                <c:pt idx="2617">
                  <c:v>1.8440620206120702E-2</c:v>
                </c:pt>
                <c:pt idx="2618">
                  <c:v>0.16710908180890099</c:v>
                </c:pt>
                <c:pt idx="2619">
                  <c:v>0.22772870123281</c:v>
                </c:pt>
                <c:pt idx="2620">
                  <c:v>0.14666104384027301</c:v>
                </c:pt>
                <c:pt idx="2621">
                  <c:v>0.38018560029524301</c:v>
                </c:pt>
                <c:pt idx="2622">
                  <c:v>0.27292188688845398</c:v>
                </c:pt>
                <c:pt idx="2623">
                  <c:v>0.18931173213480501</c:v>
                </c:pt>
                <c:pt idx="2624">
                  <c:v>0.16424754841290301</c:v>
                </c:pt>
                <c:pt idx="2625">
                  <c:v>0.223591881185148</c:v>
                </c:pt>
                <c:pt idx="2626">
                  <c:v>0.30542596797758798</c:v>
                </c:pt>
                <c:pt idx="2627">
                  <c:v>0.32661261936712499</c:v>
                </c:pt>
                <c:pt idx="2628">
                  <c:v>0.35954956400209798</c:v>
                </c:pt>
                <c:pt idx="2629">
                  <c:v>0.38559355608678703</c:v>
                </c:pt>
                <c:pt idx="2630">
                  <c:v>0.15669155821936401</c:v>
                </c:pt>
                <c:pt idx="2631">
                  <c:v>0.39327715081217401</c:v>
                </c:pt>
                <c:pt idx="2632">
                  <c:v>0.14883237465576801</c:v>
                </c:pt>
                <c:pt idx="2633">
                  <c:v>3.7418511480502403E-2</c:v>
                </c:pt>
                <c:pt idx="2634">
                  <c:v>4.74399923698091E-2</c:v>
                </c:pt>
                <c:pt idx="2635">
                  <c:v>0.18540217470277201</c:v>
                </c:pt>
                <c:pt idx="2636">
                  <c:v>0.30764234562758302</c:v>
                </c:pt>
                <c:pt idx="2637">
                  <c:v>0.326577695404068</c:v>
                </c:pt>
                <c:pt idx="2638">
                  <c:v>0.311644399078148</c:v>
                </c:pt>
                <c:pt idx="2639">
                  <c:v>0.30103101152352202</c:v>
                </c:pt>
                <c:pt idx="2640">
                  <c:v>0.25846796614709899</c:v>
                </c:pt>
                <c:pt idx="2641">
                  <c:v>0.33719620208720202</c:v>
                </c:pt>
                <c:pt idx="2642">
                  <c:v>0.321006715295309</c:v>
                </c:pt>
                <c:pt idx="2643">
                  <c:v>0.36745984401642801</c:v>
                </c:pt>
                <c:pt idx="2644">
                  <c:v>0.16994210520682501</c:v>
                </c:pt>
                <c:pt idx="2645">
                  <c:v>0.29870255565360398</c:v>
                </c:pt>
                <c:pt idx="2646">
                  <c:v>0.37505621928939997</c:v>
                </c:pt>
                <c:pt idx="2647">
                  <c:v>0.22054723441200599</c:v>
                </c:pt>
                <c:pt idx="2648">
                  <c:v>0.27585512819372898</c:v>
                </c:pt>
                <c:pt idx="2649">
                  <c:v>0.173281712667152</c:v>
                </c:pt>
                <c:pt idx="2650">
                  <c:v>0.336955287923901</c:v>
                </c:pt>
                <c:pt idx="2651">
                  <c:v>0.16076016495620299</c:v>
                </c:pt>
                <c:pt idx="2652">
                  <c:v>0.21008069304570501</c:v>
                </c:pt>
                <c:pt idx="2653">
                  <c:v>0.20611217314977501</c:v>
                </c:pt>
                <c:pt idx="2654">
                  <c:v>0.103565661911727</c:v>
                </c:pt>
                <c:pt idx="2655">
                  <c:v>0.33843226538474103</c:v>
                </c:pt>
                <c:pt idx="2656">
                  <c:v>0.15845964843158</c:v>
                </c:pt>
                <c:pt idx="2657">
                  <c:v>0.12928468396207901</c:v>
                </c:pt>
                <c:pt idx="2658">
                  <c:v>0.31790891824026701</c:v>
                </c:pt>
                <c:pt idx="2659">
                  <c:v>4.3949973095776099E-2</c:v>
                </c:pt>
                <c:pt idx="2660">
                  <c:v>0.13517987897295</c:v>
                </c:pt>
                <c:pt idx="2661">
                  <c:v>0.145046407961295</c:v>
                </c:pt>
                <c:pt idx="2662">
                  <c:v>0.253920696976145</c:v>
                </c:pt>
                <c:pt idx="2663">
                  <c:v>5.4602106463475797E-2</c:v>
                </c:pt>
                <c:pt idx="2664">
                  <c:v>0.16435576596555099</c:v>
                </c:pt>
                <c:pt idx="2665">
                  <c:v>0.34455070072837801</c:v>
                </c:pt>
                <c:pt idx="2666">
                  <c:v>0.35364856062482097</c:v>
                </c:pt>
                <c:pt idx="2667">
                  <c:v>4.0618140675024297E-2</c:v>
                </c:pt>
                <c:pt idx="2668">
                  <c:v>7.8988615343765306E-2</c:v>
                </c:pt>
                <c:pt idx="2669">
                  <c:v>0.336632444080395</c:v>
                </c:pt>
                <c:pt idx="2670">
                  <c:v>0.232187239098856</c:v>
                </c:pt>
                <c:pt idx="2671">
                  <c:v>0.356966331997424</c:v>
                </c:pt>
                <c:pt idx="2672">
                  <c:v>0.27184938657659602</c:v>
                </c:pt>
                <c:pt idx="2673">
                  <c:v>0.130014490338658</c:v>
                </c:pt>
                <c:pt idx="2674">
                  <c:v>9.0458102389718603E-2</c:v>
                </c:pt>
                <c:pt idx="2675">
                  <c:v>0.38067578585913497</c:v>
                </c:pt>
                <c:pt idx="2676">
                  <c:v>0.29935654317821903</c:v>
                </c:pt>
                <c:pt idx="2677">
                  <c:v>0.17990780109323701</c:v>
                </c:pt>
                <c:pt idx="2678">
                  <c:v>0.196505240694519</c:v>
                </c:pt>
                <c:pt idx="2679">
                  <c:v>0.38343076018393901</c:v>
                </c:pt>
                <c:pt idx="2680">
                  <c:v>0.28275251780522398</c:v>
                </c:pt>
                <c:pt idx="2681">
                  <c:v>0.17422862260606201</c:v>
                </c:pt>
                <c:pt idx="2682">
                  <c:v>0.32393623849970998</c:v>
                </c:pt>
                <c:pt idx="2683">
                  <c:v>0.110972366604286</c:v>
                </c:pt>
                <c:pt idx="2684">
                  <c:v>0.38382338703047097</c:v>
                </c:pt>
                <c:pt idx="2685">
                  <c:v>0.33896594633920002</c:v>
                </c:pt>
                <c:pt idx="2686">
                  <c:v>0.34884160073202403</c:v>
                </c:pt>
                <c:pt idx="2687">
                  <c:v>0.12591378393526201</c:v>
                </c:pt>
                <c:pt idx="2688">
                  <c:v>0.20961038594273701</c:v>
                </c:pt>
                <c:pt idx="2689">
                  <c:v>0.16769256179255501</c:v>
                </c:pt>
                <c:pt idx="2690">
                  <c:v>0.213778435958737</c:v>
                </c:pt>
                <c:pt idx="2691">
                  <c:v>4.8930065794281302E-2</c:v>
                </c:pt>
                <c:pt idx="2692">
                  <c:v>0.13313558569449899</c:v>
                </c:pt>
                <c:pt idx="2693">
                  <c:v>0.26893461025334597</c:v>
                </c:pt>
                <c:pt idx="2694">
                  <c:v>0.305443470873349</c:v>
                </c:pt>
                <c:pt idx="2695">
                  <c:v>0.19495610745589301</c:v>
                </c:pt>
                <c:pt idx="2696">
                  <c:v>0.22635806534346201</c:v>
                </c:pt>
                <c:pt idx="2697">
                  <c:v>0.16432723244941</c:v>
                </c:pt>
                <c:pt idx="2698">
                  <c:v>0.33977200516998302</c:v>
                </c:pt>
                <c:pt idx="2699">
                  <c:v>0.35279438482412701</c:v>
                </c:pt>
                <c:pt idx="2700">
                  <c:v>5.6693689581299903E-2</c:v>
                </c:pt>
                <c:pt idx="2701">
                  <c:v>0.30629578060378698</c:v>
                </c:pt>
                <c:pt idx="2702">
                  <c:v>0.34361859913350101</c:v>
                </c:pt>
                <c:pt idx="2703">
                  <c:v>0.29076774914630799</c:v>
                </c:pt>
                <c:pt idx="2704">
                  <c:v>7.2800928005635798E-2</c:v>
                </c:pt>
                <c:pt idx="2705">
                  <c:v>0.29474919386246201</c:v>
                </c:pt>
                <c:pt idx="2706">
                  <c:v>0.21678168190072</c:v>
                </c:pt>
                <c:pt idx="2707">
                  <c:v>0.2268127523563</c:v>
                </c:pt>
                <c:pt idx="2708">
                  <c:v>0.37067558632283298</c:v>
                </c:pt>
                <c:pt idx="2709">
                  <c:v>0.24530630449996199</c:v>
                </c:pt>
                <c:pt idx="2710">
                  <c:v>0.37904194777123901</c:v>
                </c:pt>
                <c:pt idx="2711">
                  <c:v>0.31866318084380102</c:v>
                </c:pt>
                <c:pt idx="2712">
                  <c:v>0.12673863970088201</c:v>
                </c:pt>
                <c:pt idx="2713">
                  <c:v>0.29558809409307402</c:v>
                </c:pt>
                <c:pt idx="2714">
                  <c:v>0.175777015978271</c:v>
                </c:pt>
                <c:pt idx="2715">
                  <c:v>0.235898327832158</c:v>
                </c:pt>
                <c:pt idx="2716">
                  <c:v>0.294321011596473</c:v>
                </c:pt>
                <c:pt idx="2717">
                  <c:v>0.29011735297539498</c:v>
                </c:pt>
                <c:pt idx="2718">
                  <c:v>0.32277393548643502</c:v>
                </c:pt>
                <c:pt idx="2719">
                  <c:v>0.34540978088933499</c:v>
                </c:pt>
                <c:pt idx="2720">
                  <c:v>0.165562145018255</c:v>
                </c:pt>
                <c:pt idx="2721">
                  <c:v>2.1633747774937599E-2</c:v>
                </c:pt>
                <c:pt idx="2722">
                  <c:v>0.35083142484415297</c:v>
                </c:pt>
                <c:pt idx="2723">
                  <c:v>0.336613153930999</c:v>
                </c:pt>
                <c:pt idx="2724">
                  <c:v>0.29345464647820202</c:v>
                </c:pt>
                <c:pt idx="2725">
                  <c:v>0.31681961553223398</c:v>
                </c:pt>
                <c:pt idx="2726">
                  <c:v>0.35961779666557497</c:v>
                </c:pt>
                <c:pt idx="2727">
                  <c:v>0.32670829913782001</c:v>
                </c:pt>
                <c:pt idx="2728">
                  <c:v>0.283941980999872</c:v>
                </c:pt>
                <c:pt idx="2729">
                  <c:v>0.20542371266019699</c:v>
                </c:pt>
                <c:pt idx="2730">
                  <c:v>5.7768519296135003E-2</c:v>
                </c:pt>
                <c:pt idx="2731">
                  <c:v>0.14961479966718</c:v>
                </c:pt>
                <c:pt idx="2732">
                  <c:v>0.18977617217357401</c:v>
                </c:pt>
                <c:pt idx="2733">
                  <c:v>0.25196331167592001</c:v>
                </c:pt>
                <c:pt idx="2734">
                  <c:v>0.144402888382063</c:v>
                </c:pt>
                <c:pt idx="2735">
                  <c:v>0.377622207639351</c:v>
                </c:pt>
                <c:pt idx="2736">
                  <c:v>0.183831538273458</c:v>
                </c:pt>
                <c:pt idx="2737">
                  <c:v>0.25661147840530701</c:v>
                </c:pt>
                <c:pt idx="2738">
                  <c:v>0.25700901334509602</c:v>
                </c:pt>
                <c:pt idx="2739">
                  <c:v>0.22494649551641399</c:v>
                </c:pt>
                <c:pt idx="2740">
                  <c:v>3.8798745997781901E-2</c:v>
                </c:pt>
                <c:pt idx="2741">
                  <c:v>0.219337868487257</c:v>
                </c:pt>
                <c:pt idx="2742">
                  <c:v>0.22184905250686199</c:v>
                </c:pt>
                <c:pt idx="2743">
                  <c:v>0.265994206090094</c:v>
                </c:pt>
                <c:pt idx="2744">
                  <c:v>0.11770488284974299</c:v>
                </c:pt>
                <c:pt idx="2745">
                  <c:v>0.23259995035603101</c:v>
                </c:pt>
                <c:pt idx="2746">
                  <c:v>0.227956399112691</c:v>
                </c:pt>
                <c:pt idx="2747">
                  <c:v>0.225746028862817</c:v>
                </c:pt>
                <c:pt idx="2748">
                  <c:v>0.25974085254880003</c:v>
                </c:pt>
                <c:pt idx="2749">
                  <c:v>0.35603137829033199</c:v>
                </c:pt>
                <c:pt idx="2750">
                  <c:v>0.33280846534984798</c:v>
                </c:pt>
                <c:pt idx="2751">
                  <c:v>0.17676732906304399</c:v>
                </c:pt>
                <c:pt idx="2752">
                  <c:v>0.39328535752744298</c:v>
                </c:pt>
                <c:pt idx="2753">
                  <c:v>0.18753932179989899</c:v>
                </c:pt>
                <c:pt idx="2754">
                  <c:v>9.4522094613006299E-2</c:v>
                </c:pt>
                <c:pt idx="2755">
                  <c:v>0.18683779863834599</c:v>
                </c:pt>
                <c:pt idx="2756">
                  <c:v>0.13906253343984401</c:v>
                </c:pt>
                <c:pt idx="2757">
                  <c:v>0.38538939415573098</c:v>
                </c:pt>
                <c:pt idx="2758">
                  <c:v>0.214992303799447</c:v>
                </c:pt>
                <c:pt idx="2759">
                  <c:v>0.15238221893356099</c:v>
                </c:pt>
                <c:pt idx="2760">
                  <c:v>0.20443593156788001</c:v>
                </c:pt>
                <c:pt idx="2761">
                  <c:v>0.31608431614021898</c:v>
                </c:pt>
                <c:pt idx="2762">
                  <c:v>8.1796826282015705E-2</c:v>
                </c:pt>
                <c:pt idx="2763">
                  <c:v>0.36849789549019502</c:v>
                </c:pt>
                <c:pt idx="2764">
                  <c:v>0.30557773015011203</c:v>
                </c:pt>
                <c:pt idx="2765">
                  <c:v>0.307976471031355</c:v>
                </c:pt>
                <c:pt idx="2766">
                  <c:v>5.9635597747762899E-2</c:v>
                </c:pt>
                <c:pt idx="2767">
                  <c:v>0.21730263714182299</c:v>
                </c:pt>
                <c:pt idx="2768">
                  <c:v>0.30153438385650499</c:v>
                </c:pt>
                <c:pt idx="2769">
                  <c:v>0.33460127411323498</c:v>
                </c:pt>
                <c:pt idx="2770">
                  <c:v>0.17353976779979499</c:v>
                </c:pt>
                <c:pt idx="2771">
                  <c:v>0.28957165293825499</c:v>
                </c:pt>
                <c:pt idx="2772">
                  <c:v>0.19727204249088201</c:v>
                </c:pt>
                <c:pt idx="2773">
                  <c:v>0.19250518419783899</c:v>
                </c:pt>
                <c:pt idx="2774">
                  <c:v>0.28815219832709998</c:v>
                </c:pt>
                <c:pt idx="2775">
                  <c:v>0.201129794449911</c:v>
                </c:pt>
                <c:pt idx="2776">
                  <c:v>0.15969923244502901</c:v>
                </c:pt>
                <c:pt idx="2777">
                  <c:v>0.11387848901384399</c:v>
                </c:pt>
                <c:pt idx="2778">
                  <c:v>0.19864319105435599</c:v>
                </c:pt>
                <c:pt idx="2779">
                  <c:v>0.140985821805127</c:v>
                </c:pt>
                <c:pt idx="2780">
                  <c:v>8.7297986000441294E-2</c:v>
                </c:pt>
                <c:pt idx="2781">
                  <c:v>0.26375991761840001</c:v>
                </c:pt>
                <c:pt idx="2782">
                  <c:v>0.10101220783133801</c:v>
                </c:pt>
                <c:pt idx="2783">
                  <c:v>0.25427487786525199</c:v>
                </c:pt>
                <c:pt idx="2784">
                  <c:v>0.258936325323605</c:v>
                </c:pt>
                <c:pt idx="2785">
                  <c:v>0.38441526773370399</c:v>
                </c:pt>
                <c:pt idx="2786">
                  <c:v>0.24986446154216599</c:v>
                </c:pt>
                <c:pt idx="2787">
                  <c:v>7.3492941814901597E-2</c:v>
                </c:pt>
                <c:pt idx="2788">
                  <c:v>0.31965481627675901</c:v>
                </c:pt>
                <c:pt idx="2789">
                  <c:v>0.34228759064793701</c:v>
                </c:pt>
                <c:pt idx="2790">
                  <c:v>8.4151064267083603E-2</c:v>
                </c:pt>
                <c:pt idx="2791">
                  <c:v>0.27946974194121499</c:v>
                </c:pt>
                <c:pt idx="2792">
                  <c:v>0.33440383446399902</c:v>
                </c:pt>
                <c:pt idx="2793">
                  <c:v>0.397740694861554</c:v>
                </c:pt>
                <c:pt idx="2794">
                  <c:v>0.23341845715519799</c:v>
                </c:pt>
                <c:pt idx="2795">
                  <c:v>8.6451903084846599E-2</c:v>
                </c:pt>
                <c:pt idx="2796">
                  <c:v>0.34619687815792999</c:v>
                </c:pt>
                <c:pt idx="2797">
                  <c:v>0.25151238755684802</c:v>
                </c:pt>
                <c:pt idx="2798">
                  <c:v>0.209308867154092</c:v>
                </c:pt>
                <c:pt idx="2799">
                  <c:v>0.27704294689660303</c:v>
                </c:pt>
                <c:pt idx="2800">
                  <c:v>0.164817580747017</c:v>
                </c:pt>
                <c:pt idx="2801">
                  <c:v>0.30742898935142798</c:v>
                </c:pt>
                <c:pt idx="2802">
                  <c:v>0.25</c:v>
                </c:pt>
                <c:pt idx="2803">
                  <c:v>5.2877247269090197E-2</c:v>
                </c:pt>
                <c:pt idx="2804">
                  <c:v>0.36478900388726998</c:v>
                </c:pt>
                <c:pt idx="2805">
                  <c:v>0.25268041107344302</c:v>
                </c:pt>
                <c:pt idx="2806">
                  <c:v>0.13305012207346101</c:v>
                </c:pt>
                <c:pt idx="2807">
                  <c:v>0.331725842032846</c:v>
                </c:pt>
                <c:pt idx="2808">
                  <c:v>0.18907168293142701</c:v>
                </c:pt>
                <c:pt idx="2809">
                  <c:v>0.33498269368994499</c:v>
                </c:pt>
                <c:pt idx="2810">
                  <c:v>0.24058341140487</c:v>
                </c:pt>
                <c:pt idx="2811">
                  <c:v>6.1275913007965803E-2</c:v>
                </c:pt>
                <c:pt idx="2812">
                  <c:v>0.18523539254303401</c:v>
                </c:pt>
                <c:pt idx="2813">
                  <c:v>0.248070322203575</c:v>
                </c:pt>
                <c:pt idx="2814">
                  <c:v>0.33123342511727399</c:v>
                </c:pt>
                <c:pt idx="2815">
                  <c:v>0.10874023863585</c:v>
                </c:pt>
                <c:pt idx="2816">
                  <c:v>0.39297532644400102</c:v>
                </c:pt>
                <c:pt idx="2817">
                  <c:v>8.1788030300202694E-2</c:v>
                </c:pt>
                <c:pt idx="2818">
                  <c:v>0.29950150551413302</c:v>
                </c:pt>
                <c:pt idx="2819">
                  <c:v>0.36428916607577499</c:v>
                </c:pt>
                <c:pt idx="2820">
                  <c:v>0.16101725580753001</c:v>
                </c:pt>
                <c:pt idx="2821">
                  <c:v>0.14349149078182699</c:v>
                </c:pt>
                <c:pt idx="2822">
                  <c:v>0.34372498437319399</c:v>
                </c:pt>
                <c:pt idx="2823">
                  <c:v>0.177174927409398</c:v>
                </c:pt>
                <c:pt idx="2824">
                  <c:v>0.37667483051879802</c:v>
                </c:pt>
                <c:pt idx="2825">
                  <c:v>0.38920468096420902</c:v>
                </c:pt>
                <c:pt idx="2826">
                  <c:v>4.1067325837601198E-2</c:v>
                </c:pt>
                <c:pt idx="2827">
                  <c:v>0.37795254997434602</c:v>
                </c:pt>
                <c:pt idx="2828">
                  <c:v>0.17557851665588101</c:v>
                </c:pt>
                <c:pt idx="2829">
                  <c:v>0.24505110119676299</c:v>
                </c:pt>
                <c:pt idx="2830">
                  <c:v>0.36799344066629303</c:v>
                </c:pt>
                <c:pt idx="2831">
                  <c:v>0.32206555950731097</c:v>
                </c:pt>
                <c:pt idx="2832">
                  <c:v>0.37353996509461601</c:v>
                </c:pt>
                <c:pt idx="2833">
                  <c:v>0.129249686221619</c:v>
                </c:pt>
                <c:pt idx="2834">
                  <c:v>0.15295419514373099</c:v>
                </c:pt>
                <c:pt idx="2835">
                  <c:v>0.29714830905038903</c:v>
                </c:pt>
                <c:pt idx="2836">
                  <c:v>0.21304784417511499</c:v>
                </c:pt>
                <c:pt idx="2837">
                  <c:v>0.22711561522764001</c:v>
                </c:pt>
                <c:pt idx="2838">
                  <c:v>0.35616365327806898</c:v>
                </c:pt>
                <c:pt idx="2839">
                  <c:v>0.33107154201392203</c:v>
                </c:pt>
                <c:pt idx="2840">
                  <c:v>0.39509790213488499</c:v>
                </c:pt>
                <c:pt idx="2841">
                  <c:v>0.245473912065762</c:v>
                </c:pt>
                <c:pt idx="2842">
                  <c:v>0.22796706933218899</c:v>
                </c:pt>
                <c:pt idx="2843">
                  <c:v>0.24539093236437901</c:v>
                </c:pt>
                <c:pt idx="2844">
                  <c:v>0.311209975607947</c:v>
                </c:pt>
                <c:pt idx="2845">
                  <c:v>8.5316023750665299E-2</c:v>
                </c:pt>
                <c:pt idx="2846">
                  <c:v>0.12251140077507799</c:v>
                </c:pt>
                <c:pt idx="2847">
                  <c:v>0.223897495077995</c:v>
                </c:pt>
                <c:pt idx="2848">
                  <c:v>0.33145676663694201</c:v>
                </c:pt>
                <c:pt idx="2849">
                  <c:v>0.18945264108906901</c:v>
                </c:pt>
                <c:pt idx="2850">
                  <c:v>0.345552894241686</c:v>
                </c:pt>
                <c:pt idx="2851">
                  <c:v>0.37663318376716498</c:v>
                </c:pt>
                <c:pt idx="2852">
                  <c:v>0.23087350322736999</c:v>
                </c:pt>
                <c:pt idx="2853">
                  <c:v>0.28537813383753102</c:v>
                </c:pt>
                <c:pt idx="2854">
                  <c:v>0.21253885969339201</c:v>
                </c:pt>
                <c:pt idx="2855">
                  <c:v>0.22428632892556799</c:v>
                </c:pt>
                <c:pt idx="2856">
                  <c:v>0.372477855545925</c:v>
                </c:pt>
                <c:pt idx="2857">
                  <c:v>0.39239781798293499</c:v>
                </c:pt>
                <c:pt idx="2858">
                  <c:v>0.31965459939204699</c:v>
                </c:pt>
                <c:pt idx="2859">
                  <c:v>0.14860090073777801</c:v>
                </c:pt>
                <c:pt idx="2860">
                  <c:v>4.1468879990644102E-2</c:v>
                </c:pt>
                <c:pt idx="2861">
                  <c:v>0.19819998510109799</c:v>
                </c:pt>
                <c:pt idx="2862">
                  <c:v>0.24158112013954899</c:v>
                </c:pt>
                <c:pt idx="2863">
                  <c:v>8.92091705810521E-2</c:v>
                </c:pt>
                <c:pt idx="2864">
                  <c:v>2.21004031860789E-2</c:v>
                </c:pt>
                <c:pt idx="2865">
                  <c:v>9.6222065218558195E-2</c:v>
                </c:pt>
                <c:pt idx="2866">
                  <c:v>0.109198306302329</c:v>
                </c:pt>
                <c:pt idx="2867">
                  <c:v>0.12923272659393401</c:v>
                </c:pt>
                <c:pt idx="2868">
                  <c:v>0.24298201959209101</c:v>
                </c:pt>
                <c:pt idx="2869">
                  <c:v>0.29448783642991699</c:v>
                </c:pt>
                <c:pt idx="2870">
                  <c:v>0.36984845479360001</c:v>
                </c:pt>
                <c:pt idx="2871">
                  <c:v>0.23124644157023599</c:v>
                </c:pt>
                <c:pt idx="2872">
                  <c:v>0.24912167899738499</c:v>
                </c:pt>
                <c:pt idx="2873">
                  <c:v>0.17338321826206801</c:v>
                </c:pt>
                <c:pt idx="2874">
                  <c:v>0.137054837225357</c:v>
                </c:pt>
                <c:pt idx="2875">
                  <c:v>0.19150974440712901</c:v>
                </c:pt>
                <c:pt idx="2876">
                  <c:v>0.24600592805581201</c:v>
                </c:pt>
                <c:pt idx="2877">
                  <c:v>0.24240905557571599</c:v>
                </c:pt>
                <c:pt idx="2878">
                  <c:v>7.9919823234408202E-2</c:v>
                </c:pt>
                <c:pt idx="2879">
                  <c:v>0.35363045304083002</c:v>
                </c:pt>
                <c:pt idx="2880">
                  <c:v>4.2608734566006598E-2</c:v>
                </c:pt>
                <c:pt idx="2881">
                  <c:v>0.19459043918774099</c:v>
                </c:pt>
                <c:pt idx="2882">
                  <c:v>0.30785177626164201</c:v>
                </c:pt>
                <c:pt idx="2883">
                  <c:v>2.5139067412208199E-2</c:v>
                </c:pt>
                <c:pt idx="2884">
                  <c:v>0.27626828817124899</c:v>
                </c:pt>
                <c:pt idx="2885">
                  <c:v>0.27332623995356797</c:v>
                </c:pt>
                <c:pt idx="2886">
                  <c:v>0.124630997986587</c:v>
                </c:pt>
                <c:pt idx="2887">
                  <c:v>0.19480522485625201</c:v>
                </c:pt>
                <c:pt idx="2888">
                  <c:v>0.27035382286517101</c:v>
                </c:pt>
                <c:pt idx="2889">
                  <c:v>0.37717732421769201</c:v>
                </c:pt>
                <c:pt idx="2890">
                  <c:v>0.386028682179264</c:v>
                </c:pt>
                <c:pt idx="2891">
                  <c:v>0.217986487068489</c:v>
                </c:pt>
                <c:pt idx="2892">
                  <c:v>0.256223492085356</c:v>
                </c:pt>
                <c:pt idx="2893">
                  <c:v>0.39687638213453902</c:v>
                </c:pt>
                <c:pt idx="2894">
                  <c:v>0.221838996013941</c:v>
                </c:pt>
                <c:pt idx="2895">
                  <c:v>0.348102148216268</c:v>
                </c:pt>
                <c:pt idx="2896">
                  <c:v>0.302515096418566</c:v>
                </c:pt>
                <c:pt idx="2897">
                  <c:v>0.37318631812573899</c:v>
                </c:pt>
                <c:pt idx="2898">
                  <c:v>7.4392348647125905E-2</c:v>
                </c:pt>
                <c:pt idx="2899">
                  <c:v>0.23226099616686799</c:v>
                </c:pt>
                <c:pt idx="2900">
                  <c:v>0.19782654220780499</c:v>
                </c:pt>
                <c:pt idx="2901">
                  <c:v>0.22048874703383101</c:v>
                </c:pt>
                <c:pt idx="2902">
                  <c:v>0.359980428196846</c:v>
                </c:pt>
                <c:pt idx="2903">
                  <c:v>0.27478076128680601</c:v>
                </c:pt>
                <c:pt idx="2904">
                  <c:v>0.10226035737519699</c:v>
                </c:pt>
                <c:pt idx="2905">
                  <c:v>5.85181651905851E-2</c:v>
                </c:pt>
                <c:pt idx="2906">
                  <c:v>0.29574004474737797</c:v>
                </c:pt>
                <c:pt idx="2907">
                  <c:v>0.25005152180082602</c:v>
                </c:pt>
                <c:pt idx="2908">
                  <c:v>0.179302348894196</c:v>
                </c:pt>
                <c:pt idx="2909">
                  <c:v>5.5832742829642297E-2</c:v>
                </c:pt>
                <c:pt idx="2910">
                  <c:v>0.19541910367174101</c:v>
                </c:pt>
                <c:pt idx="2911">
                  <c:v>0.25879513564633799</c:v>
                </c:pt>
                <c:pt idx="2912">
                  <c:v>9.6005526124130505E-2</c:v>
                </c:pt>
                <c:pt idx="2913">
                  <c:v>0.316363236451915</c:v>
                </c:pt>
                <c:pt idx="2914">
                  <c:v>0.24497486044710701</c:v>
                </c:pt>
                <c:pt idx="2915">
                  <c:v>0.27139780218556397</c:v>
                </c:pt>
                <c:pt idx="2916">
                  <c:v>0.26409457840884198</c:v>
                </c:pt>
                <c:pt idx="2917">
                  <c:v>0.178654216606323</c:v>
                </c:pt>
                <c:pt idx="2918">
                  <c:v>0.28021055362855501</c:v>
                </c:pt>
                <c:pt idx="2919">
                  <c:v>0.20711972735630599</c:v>
                </c:pt>
                <c:pt idx="2920">
                  <c:v>0.28309000298939002</c:v>
                </c:pt>
                <c:pt idx="2921">
                  <c:v>0.32190823056340301</c:v>
                </c:pt>
                <c:pt idx="2922">
                  <c:v>0.32237605598162</c:v>
                </c:pt>
                <c:pt idx="2923">
                  <c:v>6.5586864380947602E-2</c:v>
                </c:pt>
                <c:pt idx="2924">
                  <c:v>5.5533210746231701E-2</c:v>
                </c:pt>
                <c:pt idx="2925">
                  <c:v>0.34368278505399102</c:v>
                </c:pt>
                <c:pt idx="2926">
                  <c:v>0.17557430047834399</c:v>
                </c:pt>
                <c:pt idx="2927">
                  <c:v>0.16243106303323701</c:v>
                </c:pt>
                <c:pt idx="2928">
                  <c:v>5.3387682870008397E-2</c:v>
                </c:pt>
                <c:pt idx="2929">
                  <c:v>0.25672124966364002</c:v>
                </c:pt>
                <c:pt idx="2930">
                  <c:v>0.33602420295937302</c:v>
                </c:pt>
                <c:pt idx="2931">
                  <c:v>7.4239526310740295E-2</c:v>
                </c:pt>
                <c:pt idx="2932">
                  <c:v>0.241424764464273</c:v>
                </c:pt>
                <c:pt idx="2933">
                  <c:v>0.22653058911614801</c:v>
                </c:pt>
                <c:pt idx="2934">
                  <c:v>0.32768479960700803</c:v>
                </c:pt>
                <c:pt idx="2935">
                  <c:v>0.141834210775347</c:v>
                </c:pt>
                <c:pt idx="2936">
                  <c:v>0.172357982352142</c:v>
                </c:pt>
                <c:pt idx="2937">
                  <c:v>0.229335962480721</c:v>
                </c:pt>
                <c:pt idx="2938">
                  <c:v>0.16182235386493499</c:v>
                </c:pt>
                <c:pt idx="2939">
                  <c:v>0.32141559543951298</c:v>
                </c:pt>
                <c:pt idx="2940">
                  <c:v>0.38635199449671997</c:v>
                </c:pt>
                <c:pt idx="2941">
                  <c:v>0.271013603268279</c:v>
                </c:pt>
                <c:pt idx="2942">
                  <c:v>0.36818752662375998</c:v>
                </c:pt>
                <c:pt idx="2943">
                  <c:v>0.22198063680713201</c:v>
                </c:pt>
                <c:pt idx="2944">
                  <c:v>0.28334480336555201</c:v>
                </c:pt>
                <c:pt idx="2945">
                  <c:v>4.77727460565395E-2</c:v>
                </c:pt>
                <c:pt idx="2946">
                  <c:v>0.194644045639699</c:v>
                </c:pt>
                <c:pt idx="2947">
                  <c:v>6.8503793992318193E-2</c:v>
                </c:pt>
                <c:pt idx="2948">
                  <c:v>0.328529085783762</c:v>
                </c:pt>
                <c:pt idx="2949">
                  <c:v>0.12490347134422999</c:v>
                </c:pt>
                <c:pt idx="2950">
                  <c:v>6.2945612126539194E-2</c:v>
                </c:pt>
                <c:pt idx="2951">
                  <c:v>0.26873214569695503</c:v>
                </c:pt>
                <c:pt idx="2952">
                  <c:v>0.232729601700469</c:v>
                </c:pt>
                <c:pt idx="2953">
                  <c:v>0.38942406264023599</c:v>
                </c:pt>
                <c:pt idx="2954">
                  <c:v>0.26112393307635301</c:v>
                </c:pt>
                <c:pt idx="2955">
                  <c:v>0.13833650577784601</c:v>
                </c:pt>
                <c:pt idx="2956">
                  <c:v>0.100445580863322</c:v>
                </c:pt>
                <c:pt idx="2957">
                  <c:v>0.32735887244703099</c:v>
                </c:pt>
                <c:pt idx="2958">
                  <c:v>0.350398303604054</c:v>
                </c:pt>
                <c:pt idx="2959">
                  <c:v>0.19474645324332401</c:v>
                </c:pt>
                <c:pt idx="2960">
                  <c:v>0.192130420382531</c:v>
                </c:pt>
                <c:pt idx="2961">
                  <c:v>0.290964905665896</c:v>
                </c:pt>
                <c:pt idx="2962">
                  <c:v>9.9045974670091297E-2</c:v>
                </c:pt>
                <c:pt idx="2963">
                  <c:v>0.38761157194118101</c:v>
                </c:pt>
                <c:pt idx="2964">
                  <c:v>0.234300939365504</c:v>
                </c:pt>
                <c:pt idx="2965">
                  <c:v>0.36866849469842899</c:v>
                </c:pt>
                <c:pt idx="2966">
                  <c:v>0.241736138329601</c:v>
                </c:pt>
                <c:pt idx="2967">
                  <c:v>0.166755827572202</c:v>
                </c:pt>
                <c:pt idx="2968">
                  <c:v>0.19348627162487</c:v>
                </c:pt>
                <c:pt idx="2969">
                  <c:v>0.25297557095935103</c:v>
                </c:pt>
                <c:pt idx="2970">
                  <c:v>0.33036606491617398</c:v>
                </c:pt>
                <c:pt idx="2971">
                  <c:v>0.36930348989352801</c:v>
                </c:pt>
                <c:pt idx="2972">
                  <c:v>6.5318883457884599E-2</c:v>
                </c:pt>
                <c:pt idx="2973">
                  <c:v>9.2792968256534603E-2</c:v>
                </c:pt>
                <c:pt idx="2974">
                  <c:v>0.13416895842898299</c:v>
                </c:pt>
                <c:pt idx="2975">
                  <c:v>0.23371053067032599</c:v>
                </c:pt>
                <c:pt idx="2976">
                  <c:v>0.29395448615390901</c:v>
                </c:pt>
                <c:pt idx="2977">
                  <c:v>0.228684694991629</c:v>
                </c:pt>
                <c:pt idx="2978">
                  <c:v>4.7272703974676603E-2</c:v>
                </c:pt>
                <c:pt idx="2979">
                  <c:v>0.36946869074292499</c:v>
                </c:pt>
                <c:pt idx="2980">
                  <c:v>0.110740512565671</c:v>
                </c:pt>
                <c:pt idx="2981">
                  <c:v>0.227808915322638</c:v>
                </c:pt>
                <c:pt idx="2982">
                  <c:v>0.159703721942726</c:v>
                </c:pt>
                <c:pt idx="2983">
                  <c:v>0.37986706327406999</c:v>
                </c:pt>
                <c:pt idx="2984">
                  <c:v>0.14709895765928299</c:v>
                </c:pt>
                <c:pt idx="2985">
                  <c:v>0.214936219992681</c:v>
                </c:pt>
                <c:pt idx="2986">
                  <c:v>0.25726485794574599</c:v>
                </c:pt>
                <c:pt idx="2987">
                  <c:v>0.33928983443205402</c:v>
                </c:pt>
                <c:pt idx="2988">
                  <c:v>0.217166541792435</c:v>
                </c:pt>
                <c:pt idx="2989">
                  <c:v>0.13134461472499001</c:v>
                </c:pt>
                <c:pt idx="2990">
                  <c:v>0.35015814599741502</c:v>
                </c:pt>
                <c:pt idx="2991">
                  <c:v>0.18132138841231599</c:v>
                </c:pt>
                <c:pt idx="2992">
                  <c:v>0.34715432045080202</c:v>
                </c:pt>
                <c:pt idx="2993">
                  <c:v>5.7214658985156097E-2</c:v>
                </c:pt>
                <c:pt idx="2994">
                  <c:v>0.14108358687539699</c:v>
                </c:pt>
                <c:pt idx="2995">
                  <c:v>0.25120110988873601</c:v>
                </c:pt>
                <c:pt idx="2996">
                  <c:v>0.21557302696460201</c:v>
                </c:pt>
                <c:pt idx="2997">
                  <c:v>0.254025398324077</c:v>
                </c:pt>
                <c:pt idx="2998">
                  <c:v>2.0500345771088498E-2</c:v>
                </c:pt>
                <c:pt idx="2999">
                  <c:v>0.37595290304939999</c:v>
                </c:pt>
                <c:pt idx="3000">
                  <c:v>0.32109091078109397</c:v>
                </c:pt>
                <c:pt idx="3001">
                  <c:v>0.134723030096812</c:v>
                </c:pt>
                <c:pt idx="3002">
                  <c:v>0.28547172206590998</c:v>
                </c:pt>
                <c:pt idx="3003">
                  <c:v>0.34093028304217698</c:v>
                </c:pt>
                <c:pt idx="3004">
                  <c:v>0.19635658483530699</c:v>
                </c:pt>
                <c:pt idx="3005">
                  <c:v>0.38733769328800299</c:v>
                </c:pt>
                <c:pt idx="3006">
                  <c:v>0.33761307732099899</c:v>
                </c:pt>
                <c:pt idx="3007">
                  <c:v>0.15772765274560399</c:v>
                </c:pt>
                <c:pt idx="3008">
                  <c:v>0.20239370825623501</c:v>
                </c:pt>
                <c:pt idx="3009">
                  <c:v>0.103496217091851</c:v>
                </c:pt>
                <c:pt idx="3010">
                  <c:v>0.36276333444881897</c:v>
                </c:pt>
                <c:pt idx="3011">
                  <c:v>0.25356808619420201</c:v>
                </c:pt>
                <c:pt idx="3012">
                  <c:v>0.25398750002902398</c:v>
                </c:pt>
                <c:pt idx="3013">
                  <c:v>0.249931070966013</c:v>
                </c:pt>
                <c:pt idx="3014">
                  <c:v>0.28674163859167801</c:v>
                </c:pt>
                <c:pt idx="3015">
                  <c:v>0.112454274374748</c:v>
                </c:pt>
                <c:pt idx="3016">
                  <c:v>0.27359094358758301</c:v>
                </c:pt>
                <c:pt idx="3017">
                  <c:v>0.22461831798929899</c:v>
                </c:pt>
                <c:pt idx="3018">
                  <c:v>0.33121329576759301</c:v>
                </c:pt>
                <c:pt idx="3019">
                  <c:v>0.33483779963442001</c:v>
                </c:pt>
                <c:pt idx="3020">
                  <c:v>0.15928045897500401</c:v>
                </c:pt>
                <c:pt idx="3021">
                  <c:v>0.22454514145034701</c:v>
                </c:pt>
                <c:pt idx="3022">
                  <c:v>0.355610677958554</c:v>
                </c:pt>
                <c:pt idx="3023">
                  <c:v>0.25790430467558201</c:v>
                </c:pt>
                <c:pt idx="3024">
                  <c:v>0.35881791453050899</c:v>
                </c:pt>
                <c:pt idx="3025">
                  <c:v>0.16334550691456701</c:v>
                </c:pt>
                <c:pt idx="3026">
                  <c:v>0.19116042663917199</c:v>
                </c:pt>
                <c:pt idx="3027">
                  <c:v>0.31908998267343802</c:v>
                </c:pt>
                <c:pt idx="3028">
                  <c:v>0.37794709959698403</c:v>
                </c:pt>
                <c:pt idx="3029">
                  <c:v>0.15435453215216899</c:v>
                </c:pt>
                <c:pt idx="3030">
                  <c:v>0.223571963090298</c:v>
                </c:pt>
                <c:pt idx="3031">
                  <c:v>0.30121230085335499</c:v>
                </c:pt>
                <c:pt idx="3032">
                  <c:v>0.31354972199328301</c:v>
                </c:pt>
                <c:pt idx="3033">
                  <c:v>0.27915483658934198</c:v>
                </c:pt>
                <c:pt idx="3034">
                  <c:v>0.39245965367166902</c:v>
                </c:pt>
                <c:pt idx="3035">
                  <c:v>7.7158140570182804E-2</c:v>
                </c:pt>
                <c:pt idx="3036">
                  <c:v>5.6298421919923201E-2</c:v>
                </c:pt>
                <c:pt idx="3037">
                  <c:v>0.132809772679993</c:v>
                </c:pt>
                <c:pt idx="3038">
                  <c:v>6.9726546244420096E-2</c:v>
                </c:pt>
                <c:pt idx="3039">
                  <c:v>0.23832063666748801</c:v>
                </c:pt>
                <c:pt idx="3040">
                  <c:v>0.28733390949669702</c:v>
                </c:pt>
                <c:pt idx="3041">
                  <c:v>0.161201878003499</c:v>
                </c:pt>
                <c:pt idx="3042">
                  <c:v>0.32260084629296198</c:v>
                </c:pt>
                <c:pt idx="3043">
                  <c:v>0.14022032514098301</c:v>
                </c:pt>
                <c:pt idx="3044">
                  <c:v>0.200059991208243</c:v>
                </c:pt>
                <c:pt idx="3045">
                  <c:v>0.224683749778604</c:v>
                </c:pt>
                <c:pt idx="3046">
                  <c:v>0.38066821994807398</c:v>
                </c:pt>
                <c:pt idx="3047">
                  <c:v>0.18905954419856499</c:v>
                </c:pt>
                <c:pt idx="3048">
                  <c:v>8.9815117602216499E-2</c:v>
                </c:pt>
                <c:pt idx="3049">
                  <c:v>7.0680302887930105E-2</c:v>
                </c:pt>
                <c:pt idx="3050">
                  <c:v>0.39430977709647502</c:v>
                </c:pt>
                <c:pt idx="3051">
                  <c:v>0.35697768598246499</c:v>
                </c:pt>
                <c:pt idx="3052">
                  <c:v>0.34076100942485499</c:v>
                </c:pt>
                <c:pt idx="3053">
                  <c:v>0.33363155753300799</c:v>
                </c:pt>
                <c:pt idx="3054">
                  <c:v>0.12985736106496101</c:v>
                </c:pt>
                <c:pt idx="3055">
                  <c:v>0.108345877051367</c:v>
                </c:pt>
                <c:pt idx="3056">
                  <c:v>2.7548391654566701E-2</c:v>
                </c:pt>
                <c:pt idx="3057">
                  <c:v>0.26022806847352797</c:v>
                </c:pt>
                <c:pt idx="3058">
                  <c:v>0.30757964814879801</c:v>
                </c:pt>
                <c:pt idx="3059">
                  <c:v>0.34861708058942498</c:v>
                </c:pt>
                <c:pt idx="3060">
                  <c:v>0.15851844560539699</c:v>
                </c:pt>
                <c:pt idx="3061">
                  <c:v>0.31581116713872598</c:v>
                </c:pt>
                <c:pt idx="3062">
                  <c:v>9.2445775193559898E-2</c:v>
                </c:pt>
                <c:pt idx="3063">
                  <c:v>8.23524389642597E-2</c:v>
                </c:pt>
                <c:pt idx="3064">
                  <c:v>0.28448874981577199</c:v>
                </c:pt>
                <c:pt idx="3065">
                  <c:v>0.339683547064145</c:v>
                </c:pt>
                <c:pt idx="3066">
                  <c:v>0.15706887577155701</c:v>
                </c:pt>
                <c:pt idx="3067">
                  <c:v>0.17134828881043701</c:v>
                </c:pt>
                <c:pt idx="3068">
                  <c:v>0.32828563704493102</c:v>
                </c:pt>
                <c:pt idx="3069">
                  <c:v>0.278536230758823</c:v>
                </c:pt>
                <c:pt idx="3070">
                  <c:v>0.119373498548997</c:v>
                </c:pt>
                <c:pt idx="3071">
                  <c:v>0.32000516690416803</c:v>
                </c:pt>
                <c:pt idx="3072">
                  <c:v>0.36593113798187199</c:v>
                </c:pt>
                <c:pt idx="3073">
                  <c:v>0.39604526788627797</c:v>
                </c:pt>
                <c:pt idx="3074">
                  <c:v>0.25126301394013101</c:v>
                </c:pt>
                <c:pt idx="3075">
                  <c:v>0.24287699088723999</c:v>
                </c:pt>
                <c:pt idx="3076">
                  <c:v>7.0802526625590403E-2</c:v>
                </c:pt>
                <c:pt idx="3077">
                  <c:v>0.13653112575749199</c:v>
                </c:pt>
                <c:pt idx="3078">
                  <c:v>0.23180317198418701</c:v>
                </c:pt>
                <c:pt idx="3079">
                  <c:v>0.35624517423288499</c:v>
                </c:pt>
                <c:pt idx="3080">
                  <c:v>0.23851355844175101</c:v>
                </c:pt>
                <c:pt idx="3081">
                  <c:v>0.15261937991268501</c:v>
                </c:pt>
                <c:pt idx="3082">
                  <c:v>3.3300899623427298E-2</c:v>
                </c:pt>
                <c:pt idx="3083">
                  <c:v>0.209003725599373</c:v>
                </c:pt>
                <c:pt idx="3084">
                  <c:v>0.29529665689218199</c:v>
                </c:pt>
                <c:pt idx="3085">
                  <c:v>0.38380069630806601</c:v>
                </c:pt>
                <c:pt idx="3086">
                  <c:v>0.31976720620035898</c:v>
                </c:pt>
                <c:pt idx="3087">
                  <c:v>0.353344622456916</c:v>
                </c:pt>
                <c:pt idx="3088">
                  <c:v>0.19055532725962801</c:v>
                </c:pt>
                <c:pt idx="3089">
                  <c:v>2.9367757554754199E-2</c:v>
                </c:pt>
                <c:pt idx="3090">
                  <c:v>0.23088438872959899</c:v>
                </c:pt>
                <c:pt idx="3091">
                  <c:v>0.272740567477124</c:v>
                </c:pt>
                <c:pt idx="3092">
                  <c:v>0.31472714850913303</c:v>
                </c:pt>
                <c:pt idx="3093">
                  <c:v>0.31795389736855301</c:v>
                </c:pt>
                <c:pt idx="3094">
                  <c:v>0.15858942966648401</c:v>
                </c:pt>
                <c:pt idx="3095">
                  <c:v>8.6543052678695206E-2</c:v>
                </c:pt>
                <c:pt idx="3096">
                  <c:v>0.25</c:v>
                </c:pt>
                <c:pt idx="3097">
                  <c:v>0.366357077716987</c:v>
                </c:pt>
                <c:pt idx="3098">
                  <c:v>0.26747647995101498</c:v>
                </c:pt>
                <c:pt idx="3099">
                  <c:v>8.8225394857282299E-2</c:v>
                </c:pt>
                <c:pt idx="3100">
                  <c:v>0.34029232903303203</c:v>
                </c:pt>
                <c:pt idx="3101">
                  <c:v>0.26086598253951898</c:v>
                </c:pt>
                <c:pt idx="3102">
                  <c:v>0.37995563833013801</c:v>
                </c:pt>
                <c:pt idx="3103">
                  <c:v>0.30015289326075201</c:v>
                </c:pt>
                <c:pt idx="3104">
                  <c:v>0.15809536985570399</c:v>
                </c:pt>
                <c:pt idx="3105">
                  <c:v>0.15383134305188001</c:v>
                </c:pt>
                <c:pt idx="3106">
                  <c:v>0.19633934108626899</c:v>
                </c:pt>
                <c:pt idx="3107">
                  <c:v>0.37106859104804502</c:v>
                </c:pt>
                <c:pt idx="3108">
                  <c:v>0.39855364519848202</c:v>
                </c:pt>
                <c:pt idx="3109">
                  <c:v>0.31731089097560899</c:v>
                </c:pt>
                <c:pt idx="3110">
                  <c:v>0.29752282730002599</c:v>
                </c:pt>
                <c:pt idx="3111">
                  <c:v>1.59715020573678E-2</c:v>
                </c:pt>
                <c:pt idx="3112">
                  <c:v>0.35040256828167599</c:v>
                </c:pt>
                <c:pt idx="3113">
                  <c:v>0.15686578564279599</c:v>
                </c:pt>
                <c:pt idx="3114">
                  <c:v>0.355430259123793</c:v>
                </c:pt>
                <c:pt idx="3115">
                  <c:v>0.28241455571047702</c:v>
                </c:pt>
                <c:pt idx="3116">
                  <c:v>0.14928513877711599</c:v>
                </c:pt>
                <c:pt idx="3117">
                  <c:v>0.26857297698668903</c:v>
                </c:pt>
                <c:pt idx="3118">
                  <c:v>0.14241238249162699</c:v>
                </c:pt>
                <c:pt idx="3119">
                  <c:v>0.3140246715076</c:v>
                </c:pt>
                <c:pt idx="3120">
                  <c:v>0.278368059494286</c:v>
                </c:pt>
                <c:pt idx="3121">
                  <c:v>9.0430302706971805E-2</c:v>
                </c:pt>
                <c:pt idx="3122">
                  <c:v>0.263656404286222</c:v>
                </c:pt>
                <c:pt idx="3123">
                  <c:v>0.14783088390038401</c:v>
                </c:pt>
                <c:pt idx="3124">
                  <c:v>0.2349062118827</c:v>
                </c:pt>
                <c:pt idx="3125">
                  <c:v>0.31784560649960297</c:v>
                </c:pt>
                <c:pt idx="3126">
                  <c:v>0.13577530021200601</c:v>
                </c:pt>
                <c:pt idx="3127">
                  <c:v>0.16728703678693699</c:v>
                </c:pt>
                <c:pt idx="3128">
                  <c:v>6.4978901318862997E-2</c:v>
                </c:pt>
                <c:pt idx="3129">
                  <c:v>0.166088845365921</c:v>
                </c:pt>
                <c:pt idx="3130">
                  <c:v>0.238171484345956</c:v>
                </c:pt>
                <c:pt idx="3131">
                  <c:v>0.191605447093808</c:v>
                </c:pt>
                <c:pt idx="3132">
                  <c:v>0.35186871302120998</c:v>
                </c:pt>
                <c:pt idx="3133">
                  <c:v>0.26974586633792802</c:v>
                </c:pt>
                <c:pt idx="3134">
                  <c:v>0.18307211031158799</c:v>
                </c:pt>
                <c:pt idx="3135">
                  <c:v>0.233185163597669</c:v>
                </c:pt>
                <c:pt idx="3136">
                  <c:v>0.20715657180368399</c:v>
                </c:pt>
                <c:pt idx="3137">
                  <c:v>0.32633987592524</c:v>
                </c:pt>
                <c:pt idx="3138">
                  <c:v>0.337734702043686</c:v>
                </c:pt>
                <c:pt idx="3139">
                  <c:v>0.17575781380142599</c:v>
                </c:pt>
                <c:pt idx="3140">
                  <c:v>0.27309168279325102</c:v>
                </c:pt>
                <c:pt idx="3141">
                  <c:v>0.21844708807872901</c:v>
                </c:pt>
                <c:pt idx="3142">
                  <c:v>0.128907831267702</c:v>
                </c:pt>
                <c:pt idx="3143">
                  <c:v>0.38435805484018698</c:v>
                </c:pt>
                <c:pt idx="3144">
                  <c:v>0.293030840115651</c:v>
                </c:pt>
                <c:pt idx="3145">
                  <c:v>0.35165462069690001</c:v>
                </c:pt>
                <c:pt idx="3146">
                  <c:v>0.28839923561311998</c:v>
                </c:pt>
                <c:pt idx="3147">
                  <c:v>0.15049674054979201</c:v>
                </c:pt>
                <c:pt idx="3148">
                  <c:v>0.19834172553858301</c:v>
                </c:pt>
                <c:pt idx="3149">
                  <c:v>0.32483078515770297</c:v>
                </c:pt>
                <c:pt idx="3150">
                  <c:v>0.27177084299675602</c:v>
                </c:pt>
                <c:pt idx="3151">
                  <c:v>0.166430812700576</c:v>
                </c:pt>
                <c:pt idx="3152">
                  <c:v>0.19859783770634501</c:v>
                </c:pt>
                <c:pt idx="3153">
                  <c:v>0.21059714118474099</c:v>
                </c:pt>
                <c:pt idx="3154">
                  <c:v>5.6036840795370899E-2</c:v>
                </c:pt>
                <c:pt idx="3155">
                  <c:v>0.31214214815622998</c:v>
                </c:pt>
                <c:pt idx="3156">
                  <c:v>0.39894940110517901</c:v>
                </c:pt>
                <c:pt idx="3157">
                  <c:v>0.121299777241081</c:v>
                </c:pt>
                <c:pt idx="3158">
                  <c:v>0.231787627582447</c:v>
                </c:pt>
                <c:pt idx="3159">
                  <c:v>0.231173560171366</c:v>
                </c:pt>
                <c:pt idx="3160">
                  <c:v>0.37930983724481099</c:v>
                </c:pt>
                <c:pt idx="3161">
                  <c:v>0.181412941189591</c:v>
                </c:pt>
                <c:pt idx="3162">
                  <c:v>0.186084894861029</c:v>
                </c:pt>
                <c:pt idx="3163">
                  <c:v>0.20024786645503301</c:v>
                </c:pt>
                <c:pt idx="3164">
                  <c:v>0.19549192241313501</c:v>
                </c:pt>
                <c:pt idx="3165">
                  <c:v>0.31889198824269799</c:v>
                </c:pt>
                <c:pt idx="3166">
                  <c:v>0.10579570184711</c:v>
                </c:pt>
                <c:pt idx="3167">
                  <c:v>0.254897125488462</c:v>
                </c:pt>
                <c:pt idx="3168">
                  <c:v>0.195445365096411</c:v>
                </c:pt>
                <c:pt idx="3169">
                  <c:v>6.8510277705696801E-2</c:v>
                </c:pt>
                <c:pt idx="3170">
                  <c:v>0.38156455899409197</c:v>
                </c:pt>
                <c:pt idx="3171">
                  <c:v>0.29862892278796099</c:v>
                </c:pt>
                <c:pt idx="3172">
                  <c:v>0.29181671052823799</c:v>
                </c:pt>
                <c:pt idx="3173">
                  <c:v>0.34717085320809798</c:v>
                </c:pt>
                <c:pt idx="3174">
                  <c:v>0.31503141292393999</c:v>
                </c:pt>
                <c:pt idx="3175">
                  <c:v>0.23494311776527199</c:v>
                </c:pt>
                <c:pt idx="3176">
                  <c:v>0.13590642569882899</c:v>
                </c:pt>
                <c:pt idx="3177">
                  <c:v>0.394969423696033</c:v>
                </c:pt>
                <c:pt idx="3178">
                  <c:v>3.12591356077787E-3</c:v>
                </c:pt>
                <c:pt idx="3179">
                  <c:v>0.30582449392599098</c:v>
                </c:pt>
                <c:pt idx="3180">
                  <c:v>0.27331475022336799</c:v>
                </c:pt>
                <c:pt idx="3181">
                  <c:v>0.20670801603460301</c:v>
                </c:pt>
                <c:pt idx="3182">
                  <c:v>5.90608434540386E-2</c:v>
                </c:pt>
                <c:pt idx="3183">
                  <c:v>0.39532128363622498</c:v>
                </c:pt>
                <c:pt idx="3184">
                  <c:v>0.16550506179476299</c:v>
                </c:pt>
                <c:pt idx="3185">
                  <c:v>0.19297330336898399</c:v>
                </c:pt>
                <c:pt idx="3186">
                  <c:v>0.192136014675545</c:v>
                </c:pt>
                <c:pt idx="3187">
                  <c:v>0.20143652766797199</c:v>
                </c:pt>
                <c:pt idx="3188">
                  <c:v>0.36061458890931503</c:v>
                </c:pt>
                <c:pt idx="3189">
                  <c:v>0.19748321094423801</c:v>
                </c:pt>
                <c:pt idx="3190">
                  <c:v>0.19774998805070201</c:v>
                </c:pt>
                <c:pt idx="3191">
                  <c:v>0.244793010930969</c:v>
                </c:pt>
                <c:pt idx="3192">
                  <c:v>0.30161048520419698</c:v>
                </c:pt>
                <c:pt idx="3193">
                  <c:v>0.325270729766716</c:v>
                </c:pt>
                <c:pt idx="3194">
                  <c:v>0.13548390739414501</c:v>
                </c:pt>
                <c:pt idx="3195">
                  <c:v>0.28573417585566402</c:v>
                </c:pt>
                <c:pt idx="3196">
                  <c:v>0.33489490467037503</c:v>
                </c:pt>
                <c:pt idx="3197">
                  <c:v>0.168229585326193</c:v>
                </c:pt>
                <c:pt idx="3198">
                  <c:v>1.7255998773356301E-2</c:v>
                </c:pt>
                <c:pt idx="3199">
                  <c:v>0.23537543755047799</c:v>
                </c:pt>
                <c:pt idx="3200">
                  <c:v>0.221579271768262</c:v>
                </c:pt>
                <c:pt idx="3201">
                  <c:v>0.335372231729895</c:v>
                </c:pt>
                <c:pt idx="3202">
                  <c:v>5.6279510429388703E-2</c:v>
                </c:pt>
                <c:pt idx="3203">
                  <c:v>0.21119385122642401</c:v>
                </c:pt>
                <c:pt idx="3204">
                  <c:v>0.22306810591176801</c:v>
                </c:pt>
                <c:pt idx="3205">
                  <c:v>0.239220973305172</c:v>
                </c:pt>
                <c:pt idx="3206">
                  <c:v>0.29783226431809401</c:v>
                </c:pt>
                <c:pt idx="3207">
                  <c:v>0.245129812479493</c:v>
                </c:pt>
                <c:pt idx="3208">
                  <c:v>0.107078201492513</c:v>
                </c:pt>
                <c:pt idx="3209">
                  <c:v>7.9271058699833502E-2</c:v>
                </c:pt>
                <c:pt idx="3210">
                  <c:v>0.205441855722338</c:v>
                </c:pt>
                <c:pt idx="3211">
                  <c:v>0.23461366474468201</c:v>
                </c:pt>
                <c:pt idx="3212">
                  <c:v>0.24218516169069601</c:v>
                </c:pt>
                <c:pt idx="3213">
                  <c:v>0.38077279021115701</c:v>
                </c:pt>
                <c:pt idx="3214">
                  <c:v>7.4195775461708094E-2</c:v>
                </c:pt>
                <c:pt idx="3215">
                  <c:v>0.33350319170334503</c:v>
                </c:pt>
                <c:pt idx="3216">
                  <c:v>0.339758108655838</c:v>
                </c:pt>
                <c:pt idx="3217">
                  <c:v>0.116784748346207</c:v>
                </c:pt>
                <c:pt idx="3218">
                  <c:v>0.27612970289001498</c:v>
                </c:pt>
                <c:pt idx="3219">
                  <c:v>0.24633981796825599</c:v>
                </c:pt>
                <c:pt idx="3220">
                  <c:v>0.32550325287743598</c:v>
                </c:pt>
                <c:pt idx="3221">
                  <c:v>0.35631442537222102</c:v>
                </c:pt>
                <c:pt idx="3222">
                  <c:v>0.213010564607679</c:v>
                </c:pt>
                <c:pt idx="3223">
                  <c:v>0.115861924538936</c:v>
                </c:pt>
                <c:pt idx="3224">
                  <c:v>0.83742101427863902</c:v>
                </c:pt>
                <c:pt idx="3225">
                  <c:v>0.80783106531589799</c:v>
                </c:pt>
                <c:pt idx="3226">
                  <c:v>0.82147976886494101</c:v>
                </c:pt>
                <c:pt idx="3227">
                  <c:v>0.81822515079622904</c:v>
                </c:pt>
                <c:pt idx="3228">
                  <c:v>1</c:v>
                </c:pt>
                <c:pt idx="3229">
                  <c:v>0.83592411133367595</c:v>
                </c:pt>
                <c:pt idx="3230">
                  <c:v>0.45754709427772999</c:v>
                </c:pt>
                <c:pt idx="3231">
                  <c:v>0.56593997319773004</c:v>
                </c:pt>
                <c:pt idx="3232">
                  <c:v>0.50356998807416198</c:v>
                </c:pt>
                <c:pt idx="3233">
                  <c:v>0.42875927489843302</c:v>
                </c:pt>
                <c:pt idx="3234">
                  <c:v>0.55029190123384497</c:v>
                </c:pt>
                <c:pt idx="3235">
                  <c:v>0.40233642186512297</c:v>
                </c:pt>
                <c:pt idx="3236">
                  <c:v>0.48940840549609399</c:v>
                </c:pt>
                <c:pt idx="3237">
                  <c:v>0.40064388801127199</c:v>
                </c:pt>
                <c:pt idx="3238">
                  <c:v>0.47996102349923098</c:v>
                </c:pt>
                <c:pt idx="3239">
                  <c:v>0.50266442016025903</c:v>
                </c:pt>
                <c:pt idx="3240">
                  <c:v>0.54230948271353996</c:v>
                </c:pt>
                <c:pt idx="3241">
                  <c:v>0.425048065946808</c:v>
                </c:pt>
                <c:pt idx="3242">
                  <c:v>0.46619691278292502</c:v>
                </c:pt>
                <c:pt idx="3243">
                  <c:v>0.47432809822934302</c:v>
                </c:pt>
                <c:pt idx="3244">
                  <c:v>0.48598316604571601</c:v>
                </c:pt>
                <c:pt idx="3245">
                  <c:v>0.52169634216152505</c:v>
                </c:pt>
                <c:pt idx="3246">
                  <c:v>0.49026246639389698</c:v>
                </c:pt>
                <c:pt idx="3247">
                  <c:v>0.40552936406206203</c:v>
                </c:pt>
                <c:pt idx="3248">
                  <c:v>0.43247565591388998</c:v>
                </c:pt>
                <c:pt idx="3249">
                  <c:v>0.40779848116870399</c:v>
                </c:pt>
                <c:pt idx="3250">
                  <c:v>0.46736917660256999</c:v>
                </c:pt>
                <c:pt idx="3251">
                  <c:v>0.46314493392051198</c:v>
                </c:pt>
                <c:pt idx="3252">
                  <c:v>0.45238175178421902</c:v>
                </c:pt>
                <c:pt idx="3253">
                  <c:v>0.50232351587718505</c:v>
                </c:pt>
                <c:pt idx="3254">
                  <c:v>0.46242012928881698</c:v>
                </c:pt>
                <c:pt idx="3255">
                  <c:v>0.50223134782984602</c:v>
                </c:pt>
                <c:pt idx="3256">
                  <c:v>0.409360462146655</c:v>
                </c:pt>
                <c:pt idx="3257">
                  <c:v>0.46270247493390299</c:v>
                </c:pt>
                <c:pt idx="3258">
                  <c:v>0.43184288535576898</c:v>
                </c:pt>
                <c:pt idx="3259">
                  <c:v>0.57273792558982894</c:v>
                </c:pt>
                <c:pt idx="3260">
                  <c:v>0.57191294608136301</c:v>
                </c:pt>
                <c:pt idx="3261">
                  <c:v>0.54880470667492998</c:v>
                </c:pt>
                <c:pt idx="3262">
                  <c:v>0.43307086137623202</c:v>
                </c:pt>
                <c:pt idx="3263">
                  <c:v>0.48769537260391899</c:v>
                </c:pt>
                <c:pt idx="3264">
                  <c:v>0.49398349808108</c:v>
                </c:pt>
                <c:pt idx="3265">
                  <c:v>0.579483908890008</c:v>
                </c:pt>
                <c:pt idx="3266">
                  <c:v>0.40358147717183301</c:v>
                </c:pt>
                <c:pt idx="3267">
                  <c:v>0.53108193754317601</c:v>
                </c:pt>
                <c:pt idx="3268">
                  <c:v>0.56897837658561201</c:v>
                </c:pt>
                <c:pt idx="3269">
                  <c:v>0.487655300697733</c:v>
                </c:pt>
                <c:pt idx="3270">
                  <c:v>0.46871252086299597</c:v>
                </c:pt>
                <c:pt idx="3271">
                  <c:v>0.54959160942658003</c:v>
                </c:pt>
                <c:pt idx="3272">
                  <c:v>0.42836235540002199</c:v>
                </c:pt>
                <c:pt idx="3273">
                  <c:v>0.43966596748611397</c:v>
                </c:pt>
                <c:pt idx="3274">
                  <c:v>0.40797619311996303</c:v>
                </c:pt>
                <c:pt idx="3275">
                  <c:v>0.44525612476839999</c:v>
                </c:pt>
                <c:pt idx="3276">
                  <c:v>0.45345327556116899</c:v>
                </c:pt>
                <c:pt idx="3277">
                  <c:v>0.49029208969898203</c:v>
                </c:pt>
                <c:pt idx="3278">
                  <c:v>0.53238594902125502</c:v>
                </c:pt>
                <c:pt idx="3279">
                  <c:v>0.40359888828042201</c:v>
                </c:pt>
                <c:pt idx="3280">
                  <c:v>0.55920529667707997</c:v>
                </c:pt>
                <c:pt idx="3281">
                  <c:v>0.46930271589616201</c:v>
                </c:pt>
                <c:pt idx="3282">
                  <c:v>0.40565836465036398</c:v>
                </c:pt>
                <c:pt idx="3283">
                  <c:v>0.48881583422924701</c:v>
                </c:pt>
                <c:pt idx="3284">
                  <c:v>0.58458704790201099</c:v>
                </c:pt>
                <c:pt idx="3285">
                  <c:v>0.43692465083448401</c:v>
                </c:pt>
                <c:pt idx="3286">
                  <c:v>0.46613494247522702</c:v>
                </c:pt>
                <c:pt idx="3287">
                  <c:v>0.44230579349332</c:v>
                </c:pt>
                <c:pt idx="3288">
                  <c:v>0.40086704267477902</c:v>
                </c:pt>
                <c:pt idx="3289">
                  <c:v>0.49598653188537101</c:v>
                </c:pt>
                <c:pt idx="3290">
                  <c:v>0.48485551135291699</c:v>
                </c:pt>
                <c:pt idx="3291">
                  <c:v>0.517099061993607</c:v>
                </c:pt>
                <c:pt idx="3292">
                  <c:v>0.451354417529642</c:v>
                </c:pt>
                <c:pt idx="3293">
                  <c:v>0.5</c:v>
                </c:pt>
                <c:pt idx="3294">
                  <c:v>0.456229166792193</c:v>
                </c:pt>
                <c:pt idx="3295">
                  <c:v>0.41392358371951599</c:v>
                </c:pt>
                <c:pt idx="3296">
                  <c:v>0.54961324886000895</c:v>
                </c:pt>
                <c:pt idx="3297">
                  <c:v>0.43831723059658501</c:v>
                </c:pt>
                <c:pt idx="3298">
                  <c:v>0.42151722506274802</c:v>
                </c:pt>
                <c:pt idx="3299">
                  <c:v>0.441694252521738</c:v>
                </c:pt>
                <c:pt idx="3300">
                  <c:v>0.45232896546555101</c:v>
                </c:pt>
                <c:pt idx="3301">
                  <c:v>0.50414077273609803</c:v>
                </c:pt>
                <c:pt idx="3302">
                  <c:v>0.54082215121336696</c:v>
                </c:pt>
                <c:pt idx="3303">
                  <c:v>0.49015642373879797</c:v>
                </c:pt>
                <c:pt idx="3304">
                  <c:v>0.40096662774815001</c:v>
                </c:pt>
                <c:pt idx="3305">
                  <c:v>0.40716290371930602</c:v>
                </c:pt>
                <c:pt idx="3306">
                  <c:v>0.47633748394171799</c:v>
                </c:pt>
                <c:pt idx="3307">
                  <c:v>0.50801106804416896</c:v>
                </c:pt>
                <c:pt idx="3308">
                  <c:v>0.49677019816470502</c:v>
                </c:pt>
                <c:pt idx="3309">
                  <c:v>0.54298387121437797</c:v>
                </c:pt>
                <c:pt idx="3310">
                  <c:v>0.51508056180948703</c:v>
                </c:pt>
                <c:pt idx="3311">
                  <c:v>0.41402010943362599</c:v>
                </c:pt>
                <c:pt idx="3312">
                  <c:v>0.51246725550785999</c:v>
                </c:pt>
                <c:pt idx="3313">
                  <c:v>0.48971411187328201</c:v>
                </c:pt>
                <c:pt idx="3314">
                  <c:v>0.49027002249711898</c:v>
                </c:pt>
                <c:pt idx="3315">
                  <c:v>0.42395708530293402</c:v>
                </c:pt>
                <c:pt idx="3316">
                  <c:v>0.54146512717520401</c:v>
                </c:pt>
                <c:pt idx="3317">
                  <c:v>0.41212759823023598</c:v>
                </c:pt>
                <c:pt idx="3318">
                  <c:v>0.45271491209201198</c:v>
                </c:pt>
                <c:pt idx="3319">
                  <c:v>0.45775620742620599</c:v>
                </c:pt>
                <c:pt idx="3320">
                  <c:v>0.45699290794957798</c:v>
                </c:pt>
                <c:pt idx="3321">
                  <c:v>0.53465016875794402</c:v>
                </c:pt>
                <c:pt idx="3322">
                  <c:v>0.50729121931920695</c:v>
                </c:pt>
                <c:pt idx="3323">
                  <c:v>0.55486952221443098</c:v>
                </c:pt>
                <c:pt idx="3324">
                  <c:v>0.42436498488913699</c:v>
                </c:pt>
                <c:pt idx="3325">
                  <c:v>0.42498097805785001</c:v>
                </c:pt>
                <c:pt idx="3326">
                  <c:v>0.46549849774362501</c:v>
                </c:pt>
                <c:pt idx="3327">
                  <c:v>0.52330364171202604</c:v>
                </c:pt>
                <c:pt idx="3328">
                  <c:v>0.47136559351631502</c:v>
                </c:pt>
                <c:pt idx="3329">
                  <c:v>0.45291303746537298</c:v>
                </c:pt>
                <c:pt idx="3330">
                  <c:v>0.41041349455040199</c:v>
                </c:pt>
                <c:pt idx="3331">
                  <c:v>0.42704103878113803</c:v>
                </c:pt>
                <c:pt idx="3332">
                  <c:v>0.48266493176915398</c:v>
                </c:pt>
                <c:pt idx="3333">
                  <c:v>0.42896465280780099</c:v>
                </c:pt>
                <c:pt idx="3334">
                  <c:v>0.55570555211518802</c:v>
                </c:pt>
                <c:pt idx="3335">
                  <c:v>0.43119987575649399</c:v>
                </c:pt>
                <c:pt idx="3336">
                  <c:v>0.463878742376168</c:v>
                </c:pt>
                <c:pt idx="3337">
                  <c:v>0.43650495430153202</c:v>
                </c:pt>
                <c:pt idx="3338">
                  <c:v>0.55101506516741605</c:v>
                </c:pt>
                <c:pt idx="3339">
                  <c:v>0.48309839592488302</c:v>
                </c:pt>
                <c:pt idx="3340">
                  <c:v>0.57923058053157905</c:v>
                </c:pt>
                <c:pt idx="3341">
                  <c:v>0.464478054604616</c:v>
                </c:pt>
                <c:pt idx="3342">
                  <c:v>0.43204349168549999</c:v>
                </c:pt>
                <c:pt idx="3343">
                  <c:v>0.51927223440446602</c:v>
                </c:pt>
                <c:pt idx="3344">
                  <c:v>0.437426335337257</c:v>
                </c:pt>
                <c:pt idx="3345">
                  <c:v>0.52173838537355599</c:v>
                </c:pt>
                <c:pt idx="3346">
                  <c:v>0.50309312477961199</c:v>
                </c:pt>
                <c:pt idx="3347">
                  <c:v>0.42025836555259599</c:v>
                </c:pt>
                <c:pt idx="3348">
                  <c:v>0.44929355917470498</c:v>
                </c:pt>
                <c:pt idx="3349">
                  <c:v>0.44328889154787898</c:v>
                </c:pt>
                <c:pt idx="3350">
                  <c:v>0.40122112024036999</c:v>
                </c:pt>
                <c:pt idx="3351">
                  <c:v>0.43289352986840801</c:v>
                </c:pt>
                <c:pt idx="3352">
                  <c:v>0.49874424188133898</c:v>
                </c:pt>
                <c:pt idx="3353">
                  <c:v>0.47614468752005801</c:v>
                </c:pt>
                <c:pt idx="3354">
                  <c:v>0.40007865849818502</c:v>
                </c:pt>
                <c:pt idx="3355">
                  <c:v>0.42439754601120799</c:v>
                </c:pt>
                <c:pt idx="3356">
                  <c:v>0.50053993106096994</c:v>
                </c:pt>
                <c:pt idx="3357">
                  <c:v>0.40096987542359702</c:v>
                </c:pt>
                <c:pt idx="3358">
                  <c:v>0.50751818570777796</c:v>
                </c:pt>
                <c:pt idx="3359">
                  <c:v>0.58905182611578399</c:v>
                </c:pt>
                <c:pt idx="3360">
                  <c:v>0.44411869914010599</c:v>
                </c:pt>
                <c:pt idx="3361">
                  <c:v>0.44653914117084598</c:v>
                </c:pt>
                <c:pt idx="3362">
                  <c:v>0.56645320632595497</c:v>
                </c:pt>
                <c:pt idx="3363">
                  <c:v>0.52913031997136195</c:v>
                </c:pt>
                <c:pt idx="3364">
                  <c:v>0.46140366164629198</c:v>
                </c:pt>
                <c:pt idx="3365">
                  <c:v>0.5</c:v>
                </c:pt>
                <c:pt idx="3366">
                  <c:v>0.54109105701529603</c:v>
                </c:pt>
                <c:pt idx="3367">
                  <c:v>0.41000971322466501</c:v>
                </c:pt>
                <c:pt idx="3368">
                  <c:v>0.58851100669657697</c:v>
                </c:pt>
                <c:pt idx="3369">
                  <c:v>0.47182115022398502</c:v>
                </c:pt>
                <c:pt idx="3370">
                  <c:v>0.53417358705214701</c:v>
                </c:pt>
                <c:pt idx="3371">
                  <c:v>0.47990525138083001</c:v>
                </c:pt>
                <c:pt idx="3372">
                  <c:v>0.40012691855598098</c:v>
                </c:pt>
                <c:pt idx="3373">
                  <c:v>0.53154957728426</c:v>
                </c:pt>
                <c:pt idx="3374">
                  <c:v>0.52566313025386102</c:v>
                </c:pt>
                <c:pt idx="3375">
                  <c:v>0.58153406113737505</c:v>
                </c:pt>
                <c:pt idx="3376">
                  <c:v>0.46728481494713597</c:v>
                </c:pt>
                <c:pt idx="3377">
                  <c:v>0.46695212146090098</c:v>
                </c:pt>
                <c:pt idx="3378">
                  <c:v>0.42876900397262702</c:v>
                </c:pt>
                <c:pt idx="3379">
                  <c:v>0.43164572527802098</c:v>
                </c:pt>
                <c:pt idx="3380">
                  <c:v>0.59779950384456504</c:v>
                </c:pt>
                <c:pt idx="3381">
                  <c:v>0.50952974666284201</c:v>
                </c:pt>
                <c:pt idx="3382">
                  <c:v>0.58118694196909804</c:v>
                </c:pt>
                <c:pt idx="3383">
                  <c:v>0.43093139078369602</c:v>
                </c:pt>
                <c:pt idx="3384">
                  <c:v>0.42684215599540098</c:v>
                </c:pt>
                <c:pt idx="3385">
                  <c:v>0.46361196185025499</c:v>
                </c:pt>
                <c:pt idx="3386">
                  <c:v>0.41406278973705601</c:v>
                </c:pt>
                <c:pt idx="3387">
                  <c:v>0.54035297479463795</c:v>
                </c:pt>
                <c:pt idx="3388">
                  <c:v>0.45646779371490898</c:v>
                </c:pt>
                <c:pt idx="3389">
                  <c:v>0.47334849923821498</c:v>
                </c:pt>
                <c:pt idx="3390">
                  <c:v>0.57021962517857205</c:v>
                </c:pt>
                <c:pt idx="3391">
                  <c:v>0.56686361472213798</c:v>
                </c:pt>
                <c:pt idx="3392">
                  <c:v>0.433699848591168</c:v>
                </c:pt>
                <c:pt idx="3393">
                  <c:v>0.437186913682862</c:v>
                </c:pt>
                <c:pt idx="3394">
                  <c:v>0.548414317461284</c:v>
                </c:pt>
                <c:pt idx="3395">
                  <c:v>0.421371074193443</c:v>
                </c:pt>
                <c:pt idx="3396">
                  <c:v>0.49231074301028999</c:v>
                </c:pt>
                <c:pt idx="3397">
                  <c:v>0.55573821460962103</c:v>
                </c:pt>
                <c:pt idx="3398">
                  <c:v>0.48321805985077498</c:v>
                </c:pt>
                <c:pt idx="3399">
                  <c:v>0.45600984078136703</c:v>
                </c:pt>
                <c:pt idx="3400">
                  <c:v>0.52978980816564902</c:v>
                </c:pt>
                <c:pt idx="3401">
                  <c:v>0.50895126442871796</c:v>
                </c:pt>
                <c:pt idx="3402">
                  <c:v>0.55534126983542398</c:v>
                </c:pt>
                <c:pt idx="3403">
                  <c:v>0.43988625270656201</c:v>
                </c:pt>
                <c:pt idx="3404">
                  <c:v>0.56134960460704297</c:v>
                </c:pt>
                <c:pt idx="3405">
                  <c:v>0.55259161420027203</c:v>
                </c:pt>
                <c:pt idx="3406">
                  <c:v>0.547349184751173</c:v>
                </c:pt>
                <c:pt idx="3407">
                  <c:v>0.47322527146495402</c:v>
                </c:pt>
                <c:pt idx="3408">
                  <c:v>0.45041454033459799</c:v>
                </c:pt>
                <c:pt idx="3409">
                  <c:v>0.40860095939629898</c:v>
                </c:pt>
                <c:pt idx="3410">
                  <c:v>0.54214126392870299</c:v>
                </c:pt>
                <c:pt idx="3411">
                  <c:v>0.46107160563878802</c:v>
                </c:pt>
                <c:pt idx="3412">
                  <c:v>0.45494082006988101</c:v>
                </c:pt>
                <c:pt idx="3413">
                  <c:v>0.41491186471074398</c:v>
                </c:pt>
                <c:pt idx="3414">
                  <c:v>0.44889170818083401</c:v>
                </c:pt>
                <c:pt idx="3415">
                  <c:v>0.44789884768888699</c:v>
                </c:pt>
                <c:pt idx="3416">
                  <c:v>0.488629366815855</c:v>
                </c:pt>
                <c:pt idx="3417">
                  <c:v>0.52597166885499103</c:v>
                </c:pt>
                <c:pt idx="3418">
                  <c:v>0.46516202947027102</c:v>
                </c:pt>
                <c:pt idx="3419">
                  <c:v>0.47950135263702498</c:v>
                </c:pt>
                <c:pt idx="3420">
                  <c:v>0.47827523404488398</c:v>
                </c:pt>
                <c:pt idx="3421">
                  <c:v>0.489590918216816</c:v>
                </c:pt>
                <c:pt idx="3422">
                  <c:v>0.57062165906820606</c:v>
                </c:pt>
                <c:pt idx="3423">
                  <c:v>0.40262906715722402</c:v>
                </c:pt>
                <c:pt idx="3424">
                  <c:v>0.46929853452779402</c:v>
                </c:pt>
                <c:pt idx="3425">
                  <c:v>0.526799495344345</c:v>
                </c:pt>
                <c:pt idx="3426">
                  <c:v>0.41342027879530802</c:v>
                </c:pt>
                <c:pt idx="3427">
                  <c:v>0.56647997082788204</c:v>
                </c:pt>
                <c:pt idx="3428">
                  <c:v>0.45778197050185798</c:v>
                </c:pt>
                <c:pt idx="3429">
                  <c:v>0.58602752585435602</c:v>
                </c:pt>
                <c:pt idx="3430">
                  <c:v>0.52405817167297497</c:v>
                </c:pt>
                <c:pt idx="3431">
                  <c:v>0.455485871026509</c:v>
                </c:pt>
                <c:pt idx="3432">
                  <c:v>0.43644491152517301</c:v>
                </c:pt>
                <c:pt idx="3433">
                  <c:v>0.54482485419883997</c:v>
                </c:pt>
                <c:pt idx="3434">
                  <c:v>0.47015849171880703</c:v>
                </c:pt>
                <c:pt idx="3435">
                  <c:v>0.46749652235135403</c:v>
                </c:pt>
                <c:pt idx="3436">
                  <c:v>0.40819480797628399</c:v>
                </c:pt>
                <c:pt idx="3437">
                  <c:v>0.49577292836998499</c:v>
                </c:pt>
                <c:pt idx="3438">
                  <c:v>0.51031247703564298</c:v>
                </c:pt>
                <c:pt idx="3439">
                  <c:v>0.42643658323234701</c:v>
                </c:pt>
                <c:pt idx="3440">
                  <c:v>0.41650977990882598</c:v>
                </c:pt>
                <c:pt idx="3441">
                  <c:v>0.47021413777764998</c:v>
                </c:pt>
                <c:pt idx="3442">
                  <c:v>0.40784863652002701</c:v>
                </c:pt>
                <c:pt idx="3443">
                  <c:v>0.59333040048984798</c:v>
                </c:pt>
                <c:pt idx="3444">
                  <c:v>0.47188948810014802</c:v>
                </c:pt>
                <c:pt idx="3445">
                  <c:v>0.41123658302080401</c:v>
                </c:pt>
                <c:pt idx="3446">
                  <c:v>0.44777505751756802</c:v>
                </c:pt>
                <c:pt idx="3447">
                  <c:v>0.49070676241945499</c:v>
                </c:pt>
                <c:pt idx="3448">
                  <c:v>0.56925225679793701</c:v>
                </c:pt>
                <c:pt idx="3449">
                  <c:v>0.55949241294503804</c:v>
                </c:pt>
                <c:pt idx="3450">
                  <c:v>0.53950086056722701</c:v>
                </c:pt>
                <c:pt idx="3451">
                  <c:v>0.40552050657122402</c:v>
                </c:pt>
                <c:pt idx="3452">
                  <c:v>0.458578752609614</c:v>
                </c:pt>
                <c:pt idx="3453">
                  <c:v>0.47286231205579798</c:v>
                </c:pt>
                <c:pt idx="3454">
                  <c:v>0.43420290756510199</c:v>
                </c:pt>
                <c:pt idx="3455">
                  <c:v>0.45795026897930002</c:v>
                </c:pt>
                <c:pt idx="3456">
                  <c:v>0.46661897895045901</c:v>
                </c:pt>
                <c:pt idx="3457">
                  <c:v>0.51651108552424696</c:v>
                </c:pt>
                <c:pt idx="3458">
                  <c:v>0.43341670007391597</c:v>
                </c:pt>
                <c:pt idx="3459">
                  <c:v>0.43048663380047503</c:v>
                </c:pt>
                <c:pt idx="3460">
                  <c:v>0.56766464832486596</c:v>
                </c:pt>
                <c:pt idx="3461">
                  <c:v>0.485675771483986</c:v>
                </c:pt>
                <c:pt idx="3462">
                  <c:v>0.49083198759566299</c:v>
                </c:pt>
                <c:pt idx="3463">
                  <c:v>0.50583487015029205</c:v>
                </c:pt>
                <c:pt idx="3464">
                  <c:v>0.57994823945507701</c:v>
                </c:pt>
                <c:pt idx="3465">
                  <c:v>0.518644829460712</c:v>
                </c:pt>
                <c:pt idx="3466">
                  <c:v>0.41663268655795899</c:v>
                </c:pt>
                <c:pt idx="3467">
                  <c:v>0.45860761293018398</c:v>
                </c:pt>
                <c:pt idx="3468">
                  <c:v>0.44970746150476698</c:v>
                </c:pt>
                <c:pt idx="3469">
                  <c:v>0.52287568369448201</c:v>
                </c:pt>
                <c:pt idx="3470">
                  <c:v>0.57175376234800501</c:v>
                </c:pt>
                <c:pt idx="3471">
                  <c:v>0.56537755482269703</c:v>
                </c:pt>
                <c:pt idx="3472">
                  <c:v>0.454041954120953</c:v>
                </c:pt>
                <c:pt idx="3473">
                  <c:v>0.56056627036589701</c:v>
                </c:pt>
                <c:pt idx="3474">
                  <c:v>0.50340883694028404</c:v>
                </c:pt>
                <c:pt idx="3475">
                  <c:v>0.51760524413819797</c:v>
                </c:pt>
                <c:pt idx="3476">
                  <c:v>0.44915096276377497</c:v>
                </c:pt>
                <c:pt idx="3477">
                  <c:v>0.546672532837011</c:v>
                </c:pt>
                <c:pt idx="3478">
                  <c:v>0.48264667939535399</c:v>
                </c:pt>
                <c:pt idx="3479">
                  <c:v>0.434585460832283</c:v>
                </c:pt>
                <c:pt idx="3480">
                  <c:v>0.42088095145709198</c:v>
                </c:pt>
                <c:pt idx="3481">
                  <c:v>0.5</c:v>
                </c:pt>
                <c:pt idx="3482">
                  <c:v>0.541417840608863</c:v>
                </c:pt>
                <c:pt idx="3483">
                  <c:v>0.415192387988295</c:v>
                </c:pt>
                <c:pt idx="3484">
                  <c:v>0.42113777199853403</c:v>
                </c:pt>
                <c:pt idx="3485">
                  <c:v>0.46225405449491502</c:v>
                </c:pt>
                <c:pt idx="3486">
                  <c:v>0.54754993595650103</c:v>
                </c:pt>
                <c:pt idx="3487">
                  <c:v>0.58174272245338798</c:v>
                </c:pt>
                <c:pt idx="3488">
                  <c:v>0.40209196364706901</c:v>
                </c:pt>
                <c:pt idx="3489">
                  <c:v>0.502090667777085</c:v>
                </c:pt>
                <c:pt idx="3490">
                  <c:v>0.477816871483558</c:v>
                </c:pt>
                <c:pt idx="3491">
                  <c:v>0.48498879558688701</c:v>
                </c:pt>
                <c:pt idx="3492">
                  <c:v>0.449781411631407</c:v>
                </c:pt>
                <c:pt idx="3493">
                  <c:v>0.59858855108142195</c:v>
                </c:pt>
                <c:pt idx="3494">
                  <c:v>0.42868912685608301</c:v>
                </c:pt>
                <c:pt idx="3495">
                  <c:v>0.59022609059433295</c:v>
                </c:pt>
                <c:pt idx="3496">
                  <c:v>0.41483651642411801</c:v>
                </c:pt>
                <c:pt idx="3497">
                  <c:v>0.45324792762009602</c:v>
                </c:pt>
                <c:pt idx="3498">
                  <c:v>0.45078680199597998</c:v>
                </c:pt>
                <c:pt idx="3499">
                  <c:v>0.55428247868159297</c:v>
                </c:pt>
                <c:pt idx="3500">
                  <c:v>0.45112437404354799</c:v>
                </c:pt>
                <c:pt idx="3501">
                  <c:v>0.59790526074466599</c:v>
                </c:pt>
                <c:pt idx="3502">
                  <c:v>0.42379659487124799</c:v>
                </c:pt>
                <c:pt idx="3503">
                  <c:v>0.49062382249485498</c:v>
                </c:pt>
                <c:pt idx="3504">
                  <c:v>0.51107643336766995</c:v>
                </c:pt>
                <c:pt idx="3505">
                  <c:v>0.41332866696811199</c:v>
                </c:pt>
                <c:pt idx="3506">
                  <c:v>0.48520140685088098</c:v>
                </c:pt>
                <c:pt idx="3507">
                  <c:v>0.45345786345888001</c:v>
                </c:pt>
                <c:pt idx="3508">
                  <c:v>0.52138738080861402</c:v>
                </c:pt>
                <c:pt idx="3509">
                  <c:v>0.56504886177551605</c:v>
                </c:pt>
                <c:pt idx="3510">
                  <c:v>0.40353481218856802</c:v>
                </c:pt>
                <c:pt idx="3511">
                  <c:v>0.44392410727075798</c:v>
                </c:pt>
                <c:pt idx="3512">
                  <c:v>0.58688448644761704</c:v>
                </c:pt>
                <c:pt idx="3513">
                  <c:v>0.47782173602144601</c:v>
                </c:pt>
                <c:pt idx="3514">
                  <c:v>0.40146644547662103</c:v>
                </c:pt>
                <c:pt idx="3515">
                  <c:v>0.43131746548757599</c:v>
                </c:pt>
                <c:pt idx="3516">
                  <c:v>0.53291586187569795</c:v>
                </c:pt>
                <c:pt idx="3517">
                  <c:v>0.54748869791989896</c:v>
                </c:pt>
                <c:pt idx="3518">
                  <c:v>0.49510411600939402</c:v>
                </c:pt>
                <c:pt idx="3519">
                  <c:v>0.46942889564697299</c:v>
                </c:pt>
                <c:pt idx="3520">
                  <c:v>0.42135019955379799</c:v>
                </c:pt>
                <c:pt idx="3521">
                  <c:v>0.47146294023208701</c:v>
                </c:pt>
                <c:pt idx="3522">
                  <c:v>0.5</c:v>
                </c:pt>
                <c:pt idx="3523">
                  <c:v>0.53239135646027402</c:v>
                </c:pt>
                <c:pt idx="3524">
                  <c:v>0.59029067203095698</c:v>
                </c:pt>
                <c:pt idx="3525">
                  <c:v>0.508628567803319</c:v>
                </c:pt>
                <c:pt idx="3526">
                  <c:v>0.41726739458558398</c:v>
                </c:pt>
                <c:pt idx="3527">
                  <c:v>0.45277643035892201</c:v>
                </c:pt>
                <c:pt idx="3528">
                  <c:v>0.40346585619730801</c:v>
                </c:pt>
                <c:pt idx="3529">
                  <c:v>0.408741773087059</c:v>
                </c:pt>
                <c:pt idx="3530">
                  <c:v>0.42280530503691999</c:v>
                </c:pt>
                <c:pt idx="3531">
                  <c:v>0.53858512779009504</c:v>
                </c:pt>
                <c:pt idx="3532">
                  <c:v>0.46926981417911801</c:v>
                </c:pt>
                <c:pt idx="3533">
                  <c:v>0.48269199331217799</c:v>
                </c:pt>
                <c:pt idx="3534">
                  <c:v>0.44083522028470601</c:v>
                </c:pt>
                <c:pt idx="3535">
                  <c:v>0.47007395246310901</c:v>
                </c:pt>
                <c:pt idx="3536">
                  <c:v>0.40097414663321701</c:v>
                </c:pt>
                <c:pt idx="3537">
                  <c:v>0.47762519746289001</c:v>
                </c:pt>
                <c:pt idx="3538">
                  <c:v>0.48560377882362499</c:v>
                </c:pt>
                <c:pt idx="3539">
                  <c:v>0.56993080096136695</c:v>
                </c:pt>
                <c:pt idx="3540">
                  <c:v>0.40405439190574999</c:v>
                </c:pt>
                <c:pt idx="3541">
                  <c:v>0.40357709520184998</c:v>
                </c:pt>
                <c:pt idx="3542">
                  <c:v>0.52357421666576798</c:v>
                </c:pt>
                <c:pt idx="3543">
                  <c:v>0.49288490388454897</c:v>
                </c:pt>
                <c:pt idx="3544">
                  <c:v>0.42317055997800601</c:v>
                </c:pt>
                <c:pt idx="3545">
                  <c:v>0.53206200343377896</c:v>
                </c:pt>
                <c:pt idx="3546">
                  <c:v>0.48354429124172499</c:v>
                </c:pt>
                <c:pt idx="3547">
                  <c:v>0.44759681438253901</c:v>
                </c:pt>
                <c:pt idx="3548">
                  <c:v>0.46750717252207202</c:v>
                </c:pt>
                <c:pt idx="3549">
                  <c:v>0.46252506574381602</c:v>
                </c:pt>
                <c:pt idx="3550">
                  <c:v>0.52596244461980302</c:v>
                </c:pt>
                <c:pt idx="3551">
                  <c:v>0.56251769400248797</c:v>
                </c:pt>
                <c:pt idx="3552">
                  <c:v>0.59666274446457701</c:v>
                </c:pt>
                <c:pt idx="3553">
                  <c:v>0.48228108341956299</c:v>
                </c:pt>
                <c:pt idx="3554">
                  <c:v>0.46647133804787799</c:v>
                </c:pt>
                <c:pt idx="3555">
                  <c:v>0.59972464765202205</c:v>
                </c:pt>
                <c:pt idx="3556">
                  <c:v>0.526600406352707</c:v>
                </c:pt>
                <c:pt idx="3557">
                  <c:v>0.55071347054061304</c:v>
                </c:pt>
                <c:pt idx="3558">
                  <c:v>0.44170357502154101</c:v>
                </c:pt>
                <c:pt idx="3559">
                  <c:v>0.44031744827700597</c:v>
                </c:pt>
                <c:pt idx="3560">
                  <c:v>0.47654116499558302</c:v>
                </c:pt>
                <c:pt idx="3561">
                  <c:v>0.53833782740052505</c:v>
                </c:pt>
                <c:pt idx="3562">
                  <c:v>0.66495737908193298</c:v>
                </c:pt>
                <c:pt idx="3563">
                  <c:v>0.69016004310463397</c:v>
                </c:pt>
                <c:pt idx="3564">
                  <c:v>0.74440407827167998</c:v>
                </c:pt>
                <c:pt idx="3565">
                  <c:v>0.67937342403351098</c:v>
                </c:pt>
                <c:pt idx="3566">
                  <c:v>0.68518275046323596</c:v>
                </c:pt>
                <c:pt idx="3567">
                  <c:v>0.77132939338012896</c:v>
                </c:pt>
                <c:pt idx="3568">
                  <c:v>0.778779390656825</c:v>
                </c:pt>
                <c:pt idx="3569">
                  <c:v>0.64053452884703099</c:v>
                </c:pt>
                <c:pt idx="3570">
                  <c:v>0.70507736079062</c:v>
                </c:pt>
                <c:pt idx="3571">
                  <c:v>0.652661060639248</c:v>
                </c:pt>
                <c:pt idx="3572">
                  <c:v>0.74695284187728395</c:v>
                </c:pt>
                <c:pt idx="3573">
                  <c:v>0.75217566252153001</c:v>
                </c:pt>
                <c:pt idx="3574">
                  <c:v>0.73910577436666003</c:v>
                </c:pt>
                <c:pt idx="3575">
                  <c:v>0.79638477202457103</c:v>
                </c:pt>
                <c:pt idx="3576">
                  <c:v>0.65837792316863997</c:v>
                </c:pt>
                <c:pt idx="3577">
                  <c:v>0.62416582763388195</c:v>
                </c:pt>
                <c:pt idx="3578">
                  <c:v>0.67484123107260896</c:v>
                </c:pt>
                <c:pt idx="3579">
                  <c:v>0.68301653245659499</c:v>
                </c:pt>
                <c:pt idx="3580">
                  <c:v>0.68772568839803605</c:v>
                </c:pt>
                <c:pt idx="3581">
                  <c:v>0.77228090306254005</c:v>
                </c:pt>
                <c:pt idx="3582">
                  <c:v>0.64116025462341497</c:v>
                </c:pt>
                <c:pt idx="3583">
                  <c:v>0.65298881968887101</c:v>
                </c:pt>
                <c:pt idx="3584">
                  <c:v>0.64283043281645003</c:v>
                </c:pt>
                <c:pt idx="3585">
                  <c:v>0.70245814513945004</c:v>
                </c:pt>
                <c:pt idx="3586">
                  <c:v>0.686253224835639</c:v>
                </c:pt>
                <c:pt idx="3587">
                  <c:v>0.67950337736002997</c:v>
                </c:pt>
                <c:pt idx="3588">
                  <c:v>0.69220926261013704</c:v>
                </c:pt>
                <c:pt idx="3589">
                  <c:v>0.76336261825967699</c:v>
                </c:pt>
                <c:pt idx="3590">
                  <c:v>0.63143174666493096</c:v>
                </c:pt>
                <c:pt idx="3591">
                  <c:v>0.70125947128525401</c:v>
                </c:pt>
                <c:pt idx="3592">
                  <c:v>0.63381533036080595</c:v>
                </c:pt>
                <c:pt idx="3593">
                  <c:v>0.61765931454018597</c:v>
                </c:pt>
                <c:pt idx="3594">
                  <c:v>0.616235340947489</c:v>
                </c:pt>
                <c:pt idx="3595">
                  <c:v>0.60393920756462005</c:v>
                </c:pt>
                <c:pt idx="3596">
                  <c:v>0.77715252923394296</c:v>
                </c:pt>
                <c:pt idx="3597">
                  <c:v>0.67554250810434102</c:v>
                </c:pt>
                <c:pt idx="3598">
                  <c:v>0.73378892440806098</c:v>
                </c:pt>
                <c:pt idx="3599">
                  <c:v>0.67390671374198696</c:v>
                </c:pt>
                <c:pt idx="3600">
                  <c:v>0.63580773147790703</c:v>
                </c:pt>
                <c:pt idx="3601">
                  <c:v>0.663887374018723</c:v>
                </c:pt>
                <c:pt idx="3602">
                  <c:v>0.67035773624086703</c:v>
                </c:pt>
                <c:pt idx="3603">
                  <c:v>0.63496300142177098</c:v>
                </c:pt>
                <c:pt idx="3604">
                  <c:v>0.75303893551715395</c:v>
                </c:pt>
                <c:pt idx="3605">
                  <c:v>0.62745738961967401</c:v>
                </c:pt>
                <c:pt idx="3606">
                  <c:v>0.77719320431540095</c:v>
                </c:pt>
                <c:pt idx="3607">
                  <c:v>0.79685727180002597</c:v>
                </c:pt>
                <c:pt idx="3608">
                  <c:v>0.70046761978884098</c:v>
                </c:pt>
                <c:pt idx="3609">
                  <c:v>0.63771882901406796</c:v>
                </c:pt>
                <c:pt idx="3610">
                  <c:v>0.64116106813427298</c:v>
                </c:pt>
                <c:pt idx="3611">
                  <c:v>0.70093631284187996</c:v>
                </c:pt>
                <c:pt idx="3612">
                  <c:v>0.67058300568282103</c:v>
                </c:pt>
                <c:pt idx="3613">
                  <c:v>0.71206945339830796</c:v>
                </c:pt>
                <c:pt idx="3614">
                  <c:v>0.71664836735436999</c:v>
                </c:pt>
                <c:pt idx="3615">
                  <c:v>0.71838340275205503</c:v>
                </c:pt>
                <c:pt idx="3616">
                  <c:v>0.65881301700388295</c:v>
                </c:pt>
                <c:pt idx="3617">
                  <c:v>0.62923311637903201</c:v>
                </c:pt>
                <c:pt idx="3618">
                  <c:v>0.69028596423910904</c:v>
                </c:pt>
                <c:pt idx="3619">
                  <c:v>0.76149792682314799</c:v>
                </c:pt>
                <c:pt idx="3620">
                  <c:v>0.78920530305354097</c:v>
                </c:pt>
                <c:pt idx="3621">
                  <c:v>0.64308740293171196</c:v>
                </c:pt>
                <c:pt idx="3622">
                  <c:v>0.65239485761641502</c:v>
                </c:pt>
                <c:pt idx="3623">
                  <c:v>0.64916963334552003</c:v>
                </c:pt>
                <c:pt idx="3624">
                  <c:v>0.66546331178969798</c:v>
                </c:pt>
                <c:pt idx="3625">
                  <c:v>0.70627187874655595</c:v>
                </c:pt>
                <c:pt idx="3626">
                  <c:v>0.77289320550101004</c:v>
                </c:pt>
                <c:pt idx="3627">
                  <c:v>0.68727989797056099</c:v>
                </c:pt>
                <c:pt idx="3628">
                  <c:v>0.67294103289164497</c:v>
                </c:pt>
                <c:pt idx="3629">
                  <c:v>0.63276137154224299</c:v>
                </c:pt>
                <c:pt idx="3630">
                  <c:v>0.63182327187564902</c:v>
                </c:pt>
                <c:pt idx="3631">
                  <c:v>0.65728591586549001</c:v>
                </c:pt>
                <c:pt idx="3632">
                  <c:v>0.72486039170985705</c:v>
                </c:pt>
                <c:pt idx="3633">
                  <c:v>0.61466087607546305</c:v>
                </c:pt>
                <c:pt idx="3634">
                  <c:v>0.634394998068745</c:v>
                </c:pt>
                <c:pt idx="3635">
                  <c:v>0.77239419170943302</c:v>
                </c:pt>
                <c:pt idx="3636">
                  <c:v>0.67374842861770401</c:v>
                </c:pt>
                <c:pt idx="3637">
                  <c:v>0.75437884754939499</c:v>
                </c:pt>
                <c:pt idx="3638">
                  <c:v>0.74642370706768502</c:v>
                </c:pt>
                <c:pt idx="3639">
                  <c:v>0.66023909525861402</c:v>
                </c:pt>
                <c:pt idx="3640">
                  <c:v>0.730967189100169</c:v>
                </c:pt>
                <c:pt idx="3641">
                  <c:v>0.68206612420338597</c:v>
                </c:pt>
                <c:pt idx="3642">
                  <c:v>0.61355671585067595</c:v>
                </c:pt>
                <c:pt idx="3643">
                  <c:v>0.61599862892296398</c:v>
                </c:pt>
                <c:pt idx="3644">
                  <c:v>0.78044513016431405</c:v>
                </c:pt>
                <c:pt idx="3645">
                  <c:v>0.76658438550807395</c:v>
                </c:pt>
                <c:pt idx="3646">
                  <c:v>0.60732742529002703</c:v>
                </c:pt>
                <c:pt idx="3647">
                  <c:v>0.604526198346786</c:v>
                </c:pt>
                <c:pt idx="3648">
                  <c:v>0.72088551301509896</c:v>
                </c:pt>
                <c:pt idx="3649">
                  <c:v>0.64640463219396105</c:v>
                </c:pt>
                <c:pt idx="3650">
                  <c:v>0.67475548158215803</c:v>
                </c:pt>
                <c:pt idx="3651">
                  <c:v>0.70605258726695697</c:v>
                </c:pt>
                <c:pt idx="3652">
                  <c:v>0.70115496990643</c:v>
                </c:pt>
                <c:pt idx="3653">
                  <c:v>0.63131822016553896</c:v>
                </c:pt>
                <c:pt idx="3654">
                  <c:v>0.60295670095933795</c:v>
                </c:pt>
                <c:pt idx="3655">
                  <c:v>0.70916265365432096</c:v>
                </c:pt>
                <c:pt idx="3656">
                  <c:v>0.67321087611370101</c:v>
                </c:pt>
                <c:pt idx="3657">
                  <c:v>0.67226938001243697</c:v>
                </c:pt>
                <c:pt idx="3658">
                  <c:v>0.66428754461240103</c:v>
                </c:pt>
                <c:pt idx="3659">
                  <c:v>0.61103205940940197</c:v>
                </c:pt>
                <c:pt idx="3660">
                  <c:v>0.61038137052453101</c:v>
                </c:pt>
                <c:pt idx="3661">
                  <c:v>0.692263756532004</c:v>
                </c:pt>
                <c:pt idx="3662">
                  <c:v>0.74036003889621504</c:v>
                </c:pt>
                <c:pt idx="3663">
                  <c:v>0.64247586013632696</c:v>
                </c:pt>
                <c:pt idx="3664">
                  <c:v>0.69574410359809202</c:v>
                </c:pt>
                <c:pt idx="3665">
                  <c:v>0.617169113871474</c:v>
                </c:pt>
                <c:pt idx="3666">
                  <c:v>0.79285694126816797</c:v>
                </c:pt>
                <c:pt idx="3667">
                  <c:v>0.61889086551458306</c:v>
                </c:pt>
                <c:pt idx="3668">
                  <c:v>0.74783620697985098</c:v>
                </c:pt>
                <c:pt idx="3669">
                  <c:v>0.60014874462138701</c:v>
                </c:pt>
                <c:pt idx="3670">
                  <c:v>0.71353756784380695</c:v>
                </c:pt>
                <c:pt idx="3671">
                  <c:v>0.70271969562877901</c:v>
                </c:pt>
                <c:pt idx="3672">
                  <c:v>0.73018487763540296</c:v>
                </c:pt>
                <c:pt idx="3673">
                  <c:v>0.66253593602282401</c:v>
                </c:pt>
                <c:pt idx="3674">
                  <c:v>0.76012946405313297</c:v>
                </c:pt>
                <c:pt idx="3675">
                  <c:v>0.76139928093332498</c:v>
                </c:pt>
                <c:pt idx="3676">
                  <c:v>0.60096230719806598</c:v>
                </c:pt>
                <c:pt idx="3677">
                  <c:v>0.75463155974817397</c:v>
                </c:pt>
                <c:pt idx="3678">
                  <c:v>0.72069686474389505</c:v>
                </c:pt>
                <c:pt idx="3679">
                  <c:v>0.77170340502912105</c:v>
                </c:pt>
                <c:pt idx="3680">
                  <c:v>0.73792620973280298</c:v>
                </c:pt>
                <c:pt idx="3681">
                  <c:v>0.62444411694746405</c:v>
                </c:pt>
                <c:pt idx="3682">
                  <c:v>0.62829667034891801</c:v>
                </c:pt>
                <c:pt idx="3683">
                  <c:v>0.61195606829745997</c:v>
                </c:pt>
                <c:pt idx="3684">
                  <c:v>0.63221801601653105</c:v>
                </c:pt>
                <c:pt idx="3685">
                  <c:v>0.68111484962276103</c:v>
                </c:pt>
                <c:pt idx="3686">
                  <c:v>0.73917269281725595</c:v>
                </c:pt>
                <c:pt idx="3687">
                  <c:v>0.60139028589370302</c:v>
                </c:pt>
                <c:pt idx="3688">
                  <c:v>0.60419958738730595</c:v>
                </c:pt>
                <c:pt idx="3689">
                  <c:v>0.61688069036505599</c:v>
                </c:pt>
                <c:pt idx="3690">
                  <c:v>0.66717964264884999</c:v>
                </c:pt>
                <c:pt idx="3691">
                  <c:v>0.675304213850769</c:v>
                </c:pt>
                <c:pt idx="3692">
                  <c:v>0.63479114599753095</c:v>
                </c:pt>
                <c:pt idx="3693">
                  <c:v>0.78823120388058399</c:v>
                </c:pt>
                <c:pt idx="3694">
                  <c:v>0.76205470738657799</c:v>
                </c:pt>
                <c:pt idx="3695">
                  <c:v>0.71887772506824998</c:v>
                </c:pt>
                <c:pt idx="3696">
                  <c:v>0.68787204759817899</c:v>
                </c:pt>
                <c:pt idx="3697">
                  <c:v>0.66778465124883801</c:v>
                </c:pt>
                <c:pt idx="3698">
                  <c:v>0.68624067563805802</c:v>
                </c:pt>
                <c:pt idx="3699">
                  <c:v>0.65613070421209796</c:v>
                </c:pt>
                <c:pt idx="3700">
                  <c:v>0.65813036357850596</c:v>
                </c:pt>
                <c:pt idx="3701">
                  <c:v>0.70667148489380105</c:v>
                </c:pt>
                <c:pt idx="3702">
                  <c:v>0.76688039859887602</c:v>
                </c:pt>
                <c:pt idx="3703">
                  <c:v>0.66331690412564204</c:v>
                </c:pt>
                <c:pt idx="3704">
                  <c:v>0.62297203570110304</c:v>
                </c:pt>
                <c:pt idx="3705">
                  <c:v>0.65108839598699597</c:v>
                </c:pt>
                <c:pt idx="3706">
                  <c:v>0.66841098016159395</c:v>
                </c:pt>
                <c:pt idx="3707">
                  <c:v>0.757325764840866</c:v>
                </c:pt>
                <c:pt idx="3708">
                  <c:v>0.62544224158339201</c:v>
                </c:pt>
                <c:pt idx="3709">
                  <c:v>0.74088982873327403</c:v>
                </c:pt>
                <c:pt idx="3710">
                  <c:v>0.71354734319522894</c:v>
                </c:pt>
                <c:pt idx="3711">
                  <c:v>0.64408666227006905</c:v>
                </c:pt>
                <c:pt idx="3712">
                  <c:v>0.67040082393223599</c:v>
                </c:pt>
                <c:pt idx="3713">
                  <c:v>0.65024689380871004</c:v>
                </c:pt>
                <c:pt idx="3714">
                  <c:v>0.63430430083104605</c:v>
                </c:pt>
                <c:pt idx="3715">
                  <c:v>0.62627120219779497</c:v>
                </c:pt>
                <c:pt idx="3716">
                  <c:v>0.619724256340209</c:v>
                </c:pt>
                <c:pt idx="3717">
                  <c:v>0.78707513482555003</c:v>
                </c:pt>
                <c:pt idx="3718">
                  <c:v>0.73130922491318995</c:v>
                </c:pt>
                <c:pt idx="3719">
                  <c:v>0.60280275803203198</c:v>
                </c:pt>
                <c:pt idx="3720">
                  <c:v>0.70123686011918396</c:v>
                </c:pt>
                <c:pt idx="3721">
                  <c:v>0.78066992063614205</c:v>
                </c:pt>
                <c:pt idx="3722">
                  <c:v>0.66843096921136702</c:v>
                </c:pt>
                <c:pt idx="3723">
                  <c:v>0.659600922952707</c:v>
                </c:pt>
                <c:pt idx="3724">
                  <c:v>0.70751958614997801</c:v>
                </c:pt>
                <c:pt idx="3725">
                  <c:v>0.67295154414077396</c:v>
                </c:pt>
                <c:pt idx="3726">
                  <c:v>0.68153488108437199</c:v>
                </c:pt>
                <c:pt idx="3727">
                  <c:v>0.65775595635935402</c:v>
                </c:pt>
                <c:pt idx="3728">
                  <c:v>0.600773064077053</c:v>
                </c:pt>
                <c:pt idx="3729">
                  <c:v>0.77894736628358296</c:v>
                </c:pt>
                <c:pt idx="3730">
                  <c:v>0.65913659378821898</c:v>
                </c:pt>
                <c:pt idx="3731">
                  <c:v>0.63837251333198697</c:v>
                </c:pt>
                <c:pt idx="3732">
                  <c:v>0.62737920399139702</c:v>
                </c:pt>
                <c:pt idx="3733">
                  <c:v>0.61565175757815005</c:v>
                </c:pt>
                <c:pt idx="3734">
                  <c:v>0.62884974240717595</c:v>
                </c:pt>
                <c:pt idx="3735">
                  <c:v>0.76745720517441895</c:v>
                </c:pt>
                <c:pt idx="3736">
                  <c:v>0.79983122358927095</c:v>
                </c:pt>
                <c:pt idx="3737">
                  <c:v>0.72109597480038501</c:v>
                </c:pt>
                <c:pt idx="3738">
                  <c:v>0.62717307201859795</c:v>
                </c:pt>
                <c:pt idx="3739">
                  <c:v>0.62342450265030602</c:v>
                </c:pt>
                <c:pt idx="3740">
                  <c:v>0.62948397813859902</c:v>
                </c:pt>
                <c:pt idx="3741">
                  <c:v>0.60559624731946404</c:v>
                </c:pt>
                <c:pt idx="3742">
                  <c:v>0.69860460439267003</c:v>
                </c:pt>
                <c:pt idx="3743">
                  <c:v>0.79555549691940897</c:v>
                </c:pt>
                <c:pt idx="3744">
                  <c:v>0.68946381357327002</c:v>
                </c:pt>
                <c:pt idx="3745">
                  <c:v>0.76411259458740999</c:v>
                </c:pt>
                <c:pt idx="3746">
                  <c:v>0.71346569073251498</c:v>
                </c:pt>
                <c:pt idx="3747">
                  <c:v>0.68387864559026401</c:v>
                </c:pt>
                <c:pt idx="3748">
                  <c:v>0.72085944468962404</c:v>
                </c:pt>
                <c:pt idx="3749">
                  <c:v>0.706561316172165</c:v>
                </c:pt>
                <c:pt idx="3750">
                  <c:v>0.70856066306944598</c:v>
                </c:pt>
                <c:pt idx="3751">
                  <c:v>0.70791216934565004</c:v>
                </c:pt>
                <c:pt idx="3752">
                  <c:v>0.78445240970333596</c:v>
                </c:pt>
                <c:pt idx="3753">
                  <c:v>0.74318849746823501</c:v>
                </c:pt>
                <c:pt idx="3754">
                  <c:v>0.75116150797259695</c:v>
                </c:pt>
                <c:pt idx="3755">
                  <c:v>0.61528587032980098</c:v>
                </c:pt>
                <c:pt idx="3756">
                  <c:v>0.79501589137073803</c:v>
                </c:pt>
                <c:pt idx="3757">
                  <c:v>0.73199446692381798</c:v>
                </c:pt>
                <c:pt idx="3758">
                  <c:v>0.72137319152000201</c:v>
                </c:pt>
                <c:pt idx="3759">
                  <c:v>0.67831717680080295</c:v>
                </c:pt>
                <c:pt idx="3760">
                  <c:v>0.68590798814066201</c:v>
                </c:pt>
                <c:pt idx="3761">
                  <c:v>0.63030767524262599</c:v>
                </c:pt>
                <c:pt idx="3762">
                  <c:v>0.72388488277030305</c:v>
                </c:pt>
                <c:pt idx="3763">
                  <c:v>0.70925961672056204</c:v>
                </c:pt>
                <c:pt idx="3764">
                  <c:v>0.60521152656949695</c:v>
                </c:pt>
                <c:pt idx="3765">
                  <c:v>0.61035264122972399</c:v>
                </c:pt>
                <c:pt idx="3766">
                  <c:v>0.62942447854313299</c:v>
                </c:pt>
                <c:pt idx="3767">
                  <c:v>0.70208106996174602</c:v>
                </c:pt>
                <c:pt idx="3768">
                  <c:v>0.71307181196549896</c:v>
                </c:pt>
                <c:pt idx="3769">
                  <c:v>0.76467704168600004</c:v>
                </c:pt>
                <c:pt idx="3770">
                  <c:v>0.67365467675221302</c:v>
                </c:pt>
                <c:pt idx="3771">
                  <c:v>0.79225352268076399</c:v>
                </c:pt>
                <c:pt idx="3772">
                  <c:v>0.63287777440084403</c:v>
                </c:pt>
                <c:pt idx="3773">
                  <c:v>0.78894750435199501</c:v>
                </c:pt>
                <c:pt idx="3774">
                  <c:v>0.66227757368592299</c:v>
                </c:pt>
                <c:pt idx="3775">
                  <c:v>0.61025124958566102</c:v>
                </c:pt>
                <c:pt idx="3776">
                  <c:v>0.64138432001426704</c:v>
                </c:pt>
                <c:pt idx="3777">
                  <c:v>0.67131793362168102</c:v>
                </c:pt>
                <c:pt idx="3778">
                  <c:v>0.63842218577533105</c:v>
                </c:pt>
                <c:pt idx="3779">
                  <c:v>0.65992539128514105</c:v>
                </c:pt>
                <c:pt idx="3780">
                  <c:v>0.62521775772339105</c:v>
                </c:pt>
                <c:pt idx="3781">
                  <c:v>0.73638971931238595</c:v>
                </c:pt>
                <c:pt idx="3782">
                  <c:v>0.70040567480052096</c:v>
                </c:pt>
                <c:pt idx="3783">
                  <c:v>0.73582599532822002</c:v>
                </c:pt>
                <c:pt idx="3784">
                  <c:v>0.61108499833228402</c:v>
                </c:pt>
                <c:pt idx="3785">
                  <c:v>0.65195348048230894</c:v>
                </c:pt>
                <c:pt idx="3786">
                  <c:v>0.67217796927714901</c:v>
                </c:pt>
                <c:pt idx="3787">
                  <c:v>0.63586612349515903</c:v>
                </c:pt>
                <c:pt idx="3788">
                  <c:v>0.68002874158787197</c:v>
                </c:pt>
                <c:pt idx="3789">
                  <c:v>0.62523729311089205</c:v>
                </c:pt>
                <c:pt idx="3790">
                  <c:v>0.70191455708616302</c:v>
                </c:pt>
                <c:pt idx="3791">
                  <c:v>0.69459948803864702</c:v>
                </c:pt>
                <c:pt idx="3792">
                  <c:v>0.66027033596766804</c:v>
                </c:pt>
                <c:pt idx="3793">
                  <c:v>0.65868069468462698</c:v>
                </c:pt>
                <c:pt idx="3794">
                  <c:v>0.66040495520963904</c:v>
                </c:pt>
                <c:pt idx="3795">
                  <c:v>0.64342172907912598</c:v>
                </c:pt>
                <c:pt idx="3796">
                  <c:v>0.70367168398561097</c:v>
                </c:pt>
                <c:pt idx="3797">
                  <c:v>0.69845086926005495</c:v>
                </c:pt>
                <c:pt idx="3798">
                  <c:v>0.69320728674929899</c:v>
                </c:pt>
                <c:pt idx="3799">
                  <c:v>0.631320789785206</c:v>
                </c:pt>
                <c:pt idx="3800">
                  <c:v>0.78716096789902401</c:v>
                </c:pt>
                <c:pt idx="3801">
                  <c:v>0.64147654168177104</c:v>
                </c:pt>
                <c:pt idx="3802">
                  <c:v>0.72820159960070496</c:v>
                </c:pt>
                <c:pt idx="3803">
                  <c:v>0.70317555024178902</c:v>
                </c:pt>
                <c:pt idx="3804">
                  <c:v>0.73648812117404505</c:v>
                </c:pt>
                <c:pt idx="3805">
                  <c:v>0.64066122177210905</c:v>
                </c:pt>
                <c:pt idx="3806">
                  <c:v>0.73292255588116195</c:v>
                </c:pt>
                <c:pt idx="3807">
                  <c:v>0.77215635063861698</c:v>
                </c:pt>
                <c:pt idx="3808">
                  <c:v>0.635977097262307</c:v>
                </c:pt>
                <c:pt idx="3809">
                  <c:v>0.70572829754200395</c:v>
                </c:pt>
                <c:pt idx="3810">
                  <c:v>0.64806161842863097</c:v>
                </c:pt>
                <c:pt idx="3811">
                  <c:v>0.69475345032625302</c:v>
                </c:pt>
                <c:pt idx="3812">
                  <c:v>0.70368852234254198</c:v>
                </c:pt>
                <c:pt idx="3813">
                  <c:v>0.64502406207065199</c:v>
                </c:pt>
                <c:pt idx="3814">
                  <c:v>0.745346919074789</c:v>
                </c:pt>
                <c:pt idx="3815">
                  <c:v>0.64210045983568798</c:v>
                </c:pt>
                <c:pt idx="3816">
                  <c:v>0.63075542000118701</c:v>
                </c:pt>
                <c:pt idx="3817">
                  <c:v>0.63080894874390903</c:v>
                </c:pt>
                <c:pt idx="3818">
                  <c:v>0.61190998217687598</c:v>
                </c:pt>
                <c:pt idx="3819">
                  <c:v>0.68856765790601104</c:v>
                </c:pt>
                <c:pt idx="3820">
                  <c:v>0.64522301444004404</c:v>
                </c:pt>
                <c:pt idx="3821">
                  <c:v>0.65599224950266199</c:v>
                </c:pt>
                <c:pt idx="3822">
                  <c:v>0.69286446376275301</c:v>
                </c:pt>
                <c:pt idx="3823">
                  <c:v>0.61090945078085901</c:v>
                </c:pt>
                <c:pt idx="3824">
                  <c:v>0.60494506628177502</c:v>
                </c:pt>
                <c:pt idx="3825">
                  <c:v>0.61641307623644004</c:v>
                </c:pt>
                <c:pt idx="3826">
                  <c:v>0.61276333212224698</c:v>
                </c:pt>
                <c:pt idx="3827">
                  <c:v>0.75664332954394298</c:v>
                </c:pt>
                <c:pt idx="3828">
                  <c:v>0.68709356098771501</c:v>
                </c:pt>
                <c:pt idx="3829">
                  <c:v>0.75063038215286104</c:v>
                </c:pt>
                <c:pt idx="3830">
                  <c:v>0.67709461848029195</c:v>
                </c:pt>
                <c:pt idx="3831">
                  <c:v>0.72188118461833595</c:v>
                </c:pt>
                <c:pt idx="3832">
                  <c:v>0.70163486687336896</c:v>
                </c:pt>
                <c:pt idx="3833">
                  <c:v>0.77158592155300598</c:v>
                </c:pt>
                <c:pt idx="3834">
                  <c:v>0.73911935766252801</c:v>
                </c:pt>
                <c:pt idx="3835">
                  <c:v>0.75572292760740201</c:v>
                </c:pt>
                <c:pt idx="3836">
                  <c:v>0.65555749207337</c:v>
                </c:pt>
                <c:pt idx="3837">
                  <c:v>0.73089833999749398</c:v>
                </c:pt>
                <c:pt idx="3838">
                  <c:v>0.705951468876023</c:v>
                </c:pt>
                <c:pt idx="3839">
                  <c:v>0.61130591885746299</c:v>
                </c:pt>
                <c:pt idx="3840">
                  <c:v>0.60699619633255997</c:v>
                </c:pt>
                <c:pt idx="3841">
                  <c:v>0.77475915193830203</c:v>
                </c:pt>
                <c:pt idx="3842">
                  <c:v>0.69711883636282401</c:v>
                </c:pt>
                <c:pt idx="3843">
                  <c:v>0.62094214163189398</c:v>
                </c:pt>
                <c:pt idx="3844">
                  <c:v>0.67904737173774998</c:v>
                </c:pt>
                <c:pt idx="3845">
                  <c:v>0.79947196778251595</c:v>
                </c:pt>
                <c:pt idx="3846">
                  <c:v>0.70211254676705304</c:v>
                </c:pt>
                <c:pt idx="3847">
                  <c:v>0.68181972197543095</c:v>
                </c:pt>
                <c:pt idx="3848">
                  <c:v>0.72441338881515305</c:v>
                </c:pt>
                <c:pt idx="3849">
                  <c:v>0.70360780440154702</c:v>
                </c:pt>
                <c:pt idx="3850">
                  <c:v>0.75380746957810696</c:v>
                </c:pt>
                <c:pt idx="3851">
                  <c:v>0.64350984592079596</c:v>
                </c:pt>
                <c:pt idx="3852">
                  <c:v>0.68131617317195003</c:v>
                </c:pt>
                <c:pt idx="3853">
                  <c:v>0.65570529291472002</c:v>
                </c:pt>
                <c:pt idx="3854">
                  <c:v>0.64459149983613395</c:v>
                </c:pt>
                <c:pt idx="3855">
                  <c:v>0.67478445457673197</c:v>
                </c:pt>
                <c:pt idx="3856">
                  <c:v>0.68599181924785901</c:v>
                </c:pt>
                <c:pt idx="3857">
                  <c:v>0.74845285424226404</c:v>
                </c:pt>
                <c:pt idx="3858">
                  <c:v>0.63523822628064097</c:v>
                </c:pt>
                <c:pt idx="3859">
                  <c:v>0.62636255250621797</c:v>
                </c:pt>
                <c:pt idx="3860">
                  <c:v>0.75538396764482496</c:v>
                </c:pt>
                <c:pt idx="3861">
                  <c:v>0.75280770170475297</c:v>
                </c:pt>
                <c:pt idx="3862">
                  <c:v>0.734473831237478</c:v>
                </c:pt>
                <c:pt idx="3863">
                  <c:v>0.68287372925335099</c:v>
                </c:pt>
                <c:pt idx="3864">
                  <c:v>0.72797183287740697</c:v>
                </c:pt>
                <c:pt idx="3865">
                  <c:v>0.60496971971981095</c:v>
                </c:pt>
                <c:pt idx="3866">
                  <c:v>0.61590204571866503</c:v>
                </c:pt>
                <c:pt idx="3867">
                  <c:v>0.632527102918651</c:v>
                </c:pt>
                <c:pt idx="3868">
                  <c:v>0.66102261192065603</c:v>
                </c:pt>
                <c:pt idx="3869">
                  <c:v>0.69020859914370103</c:v>
                </c:pt>
                <c:pt idx="3870">
                  <c:v>0.75407907795623097</c:v>
                </c:pt>
                <c:pt idx="3871">
                  <c:v>0.68027578200935201</c:v>
                </c:pt>
                <c:pt idx="3872">
                  <c:v>0.78648965135827198</c:v>
                </c:pt>
                <c:pt idx="3873">
                  <c:v>0.70472488418702395</c:v>
                </c:pt>
                <c:pt idx="3874">
                  <c:v>0.68101794417512196</c:v>
                </c:pt>
                <c:pt idx="3875">
                  <c:v>0.77165300868751197</c:v>
                </c:pt>
                <c:pt idx="3876">
                  <c:v>0.72216022153287995</c:v>
                </c:pt>
                <c:pt idx="3877">
                  <c:v>0.74993887288111205</c:v>
                </c:pt>
                <c:pt idx="3878">
                  <c:v>0.67336395820103501</c:v>
                </c:pt>
                <c:pt idx="3879">
                  <c:v>0.76750561305339904</c:v>
                </c:pt>
                <c:pt idx="3880">
                  <c:v>0.60959543434734198</c:v>
                </c:pt>
                <c:pt idx="3881">
                  <c:v>0.73541108019802703</c:v>
                </c:pt>
                <c:pt idx="3882">
                  <c:v>0.70275764042734601</c:v>
                </c:pt>
                <c:pt idx="3883">
                  <c:v>0.71137720988432196</c:v>
                </c:pt>
                <c:pt idx="3884">
                  <c:v>0.69054377534668399</c:v>
                </c:pt>
                <c:pt idx="3885">
                  <c:v>0.66053579129717999</c:v>
                </c:pt>
                <c:pt idx="3886">
                  <c:v>0.61386236499800495</c:v>
                </c:pt>
                <c:pt idx="3887">
                  <c:v>0.74337887837894501</c:v>
                </c:pt>
                <c:pt idx="3888">
                  <c:v>0.62571087808205805</c:v>
                </c:pt>
                <c:pt idx="3889">
                  <c:v>0.60683488264593999</c:v>
                </c:pt>
                <c:pt idx="3890">
                  <c:v>0.65918870787249695</c:v>
                </c:pt>
                <c:pt idx="3891">
                  <c:v>0.74471208004042799</c:v>
                </c:pt>
                <c:pt idx="3892">
                  <c:v>0.64478237529530202</c:v>
                </c:pt>
                <c:pt idx="3893">
                  <c:v>0.67150038625060404</c:v>
                </c:pt>
                <c:pt idx="3894">
                  <c:v>0.65455677177409799</c:v>
                </c:pt>
                <c:pt idx="3895">
                  <c:v>0.720723703661729</c:v>
                </c:pt>
                <c:pt idx="3896">
                  <c:v>0.61430487103363696</c:v>
                </c:pt>
                <c:pt idx="3897">
                  <c:v>0.64101119819978303</c:v>
                </c:pt>
                <c:pt idx="3898">
                  <c:v>0.69305122768350302</c:v>
                </c:pt>
                <c:pt idx="3899">
                  <c:v>0.70128244281318197</c:v>
                </c:pt>
                <c:pt idx="3900">
                  <c:v>0.60169043440259395</c:v>
                </c:pt>
                <c:pt idx="3901">
                  <c:v>0.65497681985850598</c:v>
                </c:pt>
                <c:pt idx="3902">
                  <c:v>0.61621882547298401</c:v>
                </c:pt>
                <c:pt idx="3903">
                  <c:v>0.74224108055593097</c:v>
                </c:pt>
                <c:pt idx="3904">
                  <c:v>0.76267697121615796</c:v>
                </c:pt>
                <c:pt idx="3905">
                  <c:v>0.71759976488990895</c:v>
                </c:pt>
                <c:pt idx="3906">
                  <c:v>0.78077454641321098</c:v>
                </c:pt>
                <c:pt idx="3907">
                  <c:v>0.71988577138078302</c:v>
                </c:pt>
                <c:pt idx="3908">
                  <c:v>0.64490319178441302</c:v>
                </c:pt>
                <c:pt idx="3909">
                  <c:v>0.64197646435309696</c:v>
                </c:pt>
                <c:pt idx="3910">
                  <c:v>0.72215097115696902</c:v>
                </c:pt>
                <c:pt idx="3911">
                  <c:v>0.75643571522692399</c:v>
                </c:pt>
                <c:pt idx="3912">
                  <c:v>0.72618707032128305</c:v>
                </c:pt>
                <c:pt idx="3913">
                  <c:v>0.71971278248039905</c:v>
                </c:pt>
                <c:pt idx="3914">
                  <c:v>0.70761865755992803</c:v>
                </c:pt>
                <c:pt idx="3915">
                  <c:v>0.73365815138837798</c:v>
                </c:pt>
                <c:pt idx="3916">
                  <c:v>0.62480882341480404</c:v>
                </c:pt>
                <c:pt idx="3917">
                  <c:v>0.72540730675342202</c:v>
                </c:pt>
                <c:pt idx="3918">
                  <c:v>0.68197880335732397</c:v>
                </c:pt>
                <c:pt idx="3919">
                  <c:v>0.62455433410579997</c:v>
                </c:pt>
                <c:pt idx="3920">
                  <c:v>0.79411914117490201</c:v>
                </c:pt>
                <c:pt idx="3921">
                  <c:v>0.70209991831831997</c:v>
                </c:pt>
                <c:pt idx="3922">
                  <c:v>0.65577192780802296</c:v>
                </c:pt>
                <c:pt idx="3923">
                  <c:v>0.69175847677409996</c:v>
                </c:pt>
                <c:pt idx="3924">
                  <c:v>0.74734118578636</c:v>
                </c:pt>
                <c:pt idx="3925">
                  <c:v>0.62269792543281399</c:v>
                </c:pt>
                <c:pt idx="3926">
                  <c:v>0.64110823373358194</c:v>
                </c:pt>
                <c:pt idx="3927">
                  <c:v>0.66773327874772404</c:v>
                </c:pt>
                <c:pt idx="3928">
                  <c:v>0.70613453388230996</c:v>
                </c:pt>
                <c:pt idx="3929">
                  <c:v>0.62745602792618504</c:v>
                </c:pt>
                <c:pt idx="3930">
                  <c:v>0.67623006510878603</c:v>
                </c:pt>
                <c:pt idx="3931">
                  <c:v>0.600867201174479</c:v>
                </c:pt>
                <c:pt idx="3932">
                  <c:v>0.63271817598993596</c:v>
                </c:pt>
                <c:pt idx="3933">
                  <c:v>0.76614615105420902</c:v>
                </c:pt>
                <c:pt idx="3934">
                  <c:v>0.671666211164893</c:v>
                </c:pt>
                <c:pt idx="3935">
                  <c:v>0.71521989656629303</c:v>
                </c:pt>
                <c:pt idx="3936">
                  <c:v>0.66890842441245801</c:v>
                </c:pt>
                <c:pt idx="3937">
                  <c:v>0.66171382941461299</c:v>
                </c:pt>
                <c:pt idx="3938">
                  <c:v>0.63885296040963302</c:v>
                </c:pt>
                <c:pt idx="3939">
                  <c:v>0.75732111748085096</c:v>
                </c:pt>
                <c:pt idx="3940">
                  <c:v>0.76016116515249799</c:v>
                </c:pt>
                <c:pt idx="3941">
                  <c:v>0.67821486802529096</c:v>
                </c:pt>
                <c:pt idx="3942">
                  <c:v>0.627931332306497</c:v>
                </c:pt>
                <c:pt idx="3943">
                  <c:v>0.62542985086631697</c:v>
                </c:pt>
                <c:pt idx="3944">
                  <c:v>0.71840692602940404</c:v>
                </c:pt>
                <c:pt idx="3945">
                  <c:v>0.67756831065494705</c:v>
                </c:pt>
                <c:pt idx="3946">
                  <c:v>0.60989811090859103</c:v>
                </c:pt>
                <c:pt idx="3947">
                  <c:v>0.68152377731993496</c:v>
                </c:pt>
                <c:pt idx="3948">
                  <c:v>0.68794913185092998</c:v>
                </c:pt>
                <c:pt idx="3949">
                  <c:v>0.60979064866203903</c:v>
                </c:pt>
                <c:pt idx="3950">
                  <c:v>0.67602230921788597</c:v>
                </c:pt>
                <c:pt idx="3951">
                  <c:v>0.73383783623822196</c:v>
                </c:pt>
                <c:pt idx="3952">
                  <c:v>0.65243290087747396</c:v>
                </c:pt>
                <c:pt idx="3953">
                  <c:v>0.60922896903816504</c:v>
                </c:pt>
                <c:pt idx="3954">
                  <c:v>0.70427344351923205</c:v>
                </c:pt>
                <c:pt idx="3955">
                  <c:v>0.610537202045912</c:v>
                </c:pt>
                <c:pt idx="3956">
                  <c:v>0.61191017257256397</c:v>
                </c:pt>
                <c:pt idx="3957">
                  <c:v>0.64306712861037396</c:v>
                </c:pt>
                <c:pt idx="3958">
                  <c:v>0.73149992405076603</c:v>
                </c:pt>
                <c:pt idx="3959">
                  <c:v>0.639224046601647</c:v>
                </c:pt>
                <c:pt idx="3960">
                  <c:v>0.786706489150102</c:v>
                </c:pt>
                <c:pt idx="3961">
                  <c:v>0.71070346059976197</c:v>
                </c:pt>
                <c:pt idx="3962">
                  <c:v>0.74318182922795395</c:v>
                </c:pt>
                <c:pt idx="3963">
                  <c:v>0.63818505672055303</c:v>
                </c:pt>
                <c:pt idx="3964">
                  <c:v>0.617484473359731</c:v>
                </c:pt>
                <c:pt idx="3965">
                  <c:v>0.71031701466455199</c:v>
                </c:pt>
                <c:pt idx="3966">
                  <c:v>0.765157830925146</c:v>
                </c:pt>
                <c:pt idx="3967">
                  <c:v>0.62733965875669695</c:v>
                </c:pt>
                <c:pt idx="3968">
                  <c:v>0.75052183999172695</c:v>
                </c:pt>
                <c:pt idx="3969">
                  <c:v>0.60930944358872796</c:v>
                </c:pt>
                <c:pt idx="3970">
                  <c:v>0.68152004502670505</c:v>
                </c:pt>
                <c:pt idx="3971">
                  <c:v>0.62587766460679395</c:v>
                </c:pt>
                <c:pt idx="3972">
                  <c:v>0.73948237076013701</c:v>
                </c:pt>
                <c:pt idx="3973">
                  <c:v>0.73232716306816803</c:v>
                </c:pt>
                <c:pt idx="3974">
                  <c:v>0.76976084850085003</c:v>
                </c:pt>
                <c:pt idx="3975">
                  <c:v>0.61791757271926995</c:v>
                </c:pt>
                <c:pt idx="3976">
                  <c:v>0.60110379595691599</c:v>
                </c:pt>
                <c:pt idx="3977">
                  <c:v>0.66910231872364001</c:v>
                </c:pt>
                <c:pt idx="3978">
                  <c:v>0.75721670082158599</c:v>
                </c:pt>
                <c:pt idx="3979">
                  <c:v>0.65312871295644503</c:v>
                </c:pt>
                <c:pt idx="3980">
                  <c:v>0.64977833880950198</c:v>
                </c:pt>
                <c:pt idx="3981">
                  <c:v>0.63715790417872198</c:v>
                </c:pt>
                <c:pt idx="3982">
                  <c:v>0.720808044575175</c:v>
                </c:pt>
                <c:pt idx="3983">
                  <c:v>0.60460693189780301</c:v>
                </c:pt>
                <c:pt idx="3984">
                  <c:v>0.66931389183359202</c:v>
                </c:pt>
                <c:pt idx="3985">
                  <c:v>0.69253311051326805</c:v>
                </c:pt>
                <c:pt idx="3986">
                  <c:v>0.78568524465308298</c:v>
                </c:pt>
                <c:pt idx="3987">
                  <c:v>0.78940994114989305</c:v>
                </c:pt>
                <c:pt idx="3988">
                  <c:v>0.74593748698867901</c:v>
                </c:pt>
                <c:pt idx="3989">
                  <c:v>0.67171999303469199</c:v>
                </c:pt>
                <c:pt idx="3990">
                  <c:v>0.63841414702721599</c:v>
                </c:pt>
                <c:pt idx="3991">
                  <c:v>0.67249597676419304</c:v>
                </c:pt>
                <c:pt idx="3992">
                  <c:v>0.645752965754821</c:v>
                </c:pt>
                <c:pt idx="3993">
                  <c:v>0.71514640854246503</c:v>
                </c:pt>
                <c:pt idx="3994">
                  <c:v>0.72978685721074799</c:v>
                </c:pt>
                <c:pt idx="3995">
                  <c:v>0.77068240750442796</c:v>
                </c:pt>
                <c:pt idx="3996">
                  <c:v>0.63214084924757696</c:v>
                </c:pt>
                <c:pt idx="3997">
                  <c:v>0.71398162393001496</c:v>
                </c:pt>
                <c:pt idx="3998">
                  <c:v>0.654352325555419</c:v>
                </c:pt>
                <c:pt idx="3999">
                  <c:v>0.76989073859458601</c:v>
                </c:pt>
                <c:pt idx="4000">
                  <c:v>0.676831817833077</c:v>
                </c:pt>
                <c:pt idx="4001">
                  <c:v>0.67145857151014499</c:v>
                </c:pt>
                <c:pt idx="4002">
                  <c:v>0.67945830288994702</c:v>
                </c:pt>
                <c:pt idx="4003">
                  <c:v>0.78219660500508004</c:v>
                </c:pt>
                <c:pt idx="4004">
                  <c:v>0.68739342511241797</c:v>
                </c:pt>
                <c:pt idx="4005">
                  <c:v>0.75623726460658602</c:v>
                </c:pt>
                <c:pt idx="4006">
                  <c:v>0.65152212322191505</c:v>
                </c:pt>
                <c:pt idx="4007">
                  <c:v>0.64183283193365204</c:v>
                </c:pt>
                <c:pt idx="4008">
                  <c:v>0.62053822639673994</c:v>
                </c:pt>
                <c:pt idx="4009">
                  <c:v>0.72860023288839204</c:v>
                </c:pt>
                <c:pt idx="4010">
                  <c:v>0.65836238699698102</c:v>
                </c:pt>
                <c:pt idx="4011">
                  <c:v>0.70133560892759295</c:v>
                </c:pt>
                <c:pt idx="4012">
                  <c:v>0.721137640784967</c:v>
                </c:pt>
                <c:pt idx="4013">
                  <c:v>0.75139397447662704</c:v>
                </c:pt>
                <c:pt idx="4014">
                  <c:v>0.72981284888308795</c:v>
                </c:pt>
                <c:pt idx="4015">
                  <c:v>0.753114621443017</c:v>
                </c:pt>
                <c:pt idx="4016">
                  <c:v>0.67813875373575605</c:v>
                </c:pt>
                <c:pt idx="4017">
                  <c:v>0.60828475709511398</c:v>
                </c:pt>
                <c:pt idx="4018">
                  <c:v>0.64313914371210201</c:v>
                </c:pt>
                <c:pt idx="4019">
                  <c:v>0.61485734527485003</c:v>
                </c:pt>
                <c:pt idx="4020">
                  <c:v>0.69505898440450598</c:v>
                </c:pt>
                <c:pt idx="4021">
                  <c:v>0.72874860769835503</c:v>
                </c:pt>
                <c:pt idx="4022">
                  <c:v>0.66814686695898295</c:v>
                </c:pt>
                <c:pt idx="4023">
                  <c:v>0.63948165910011501</c:v>
                </c:pt>
                <c:pt idx="4024">
                  <c:v>0.74797816042391196</c:v>
                </c:pt>
                <c:pt idx="4025">
                  <c:v>0.71775790590404098</c:v>
                </c:pt>
                <c:pt idx="4026">
                  <c:v>0.68848779294128304</c:v>
                </c:pt>
                <c:pt idx="4027">
                  <c:v>0.72072611779433804</c:v>
                </c:pt>
                <c:pt idx="4028">
                  <c:v>0.60657067797995501</c:v>
                </c:pt>
                <c:pt idx="4029">
                  <c:v>0.66645805728081098</c:v>
                </c:pt>
                <c:pt idx="4030">
                  <c:v>0.67848962513537303</c:v>
                </c:pt>
                <c:pt idx="4031">
                  <c:v>0.63979187485579503</c:v>
                </c:pt>
                <c:pt idx="4032">
                  <c:v>0.70791232061715403</c:v>
                </c:pt>
                <c:pt idx="4033">
                  <c:v>0.65895507482043103</c:v>
                </c:pt>
                <c:pt idx="4034">
                  <c:v>0.72333143071258499</c:v>
                </c:pt>
                <c:pt idx="4035">
                  <c:v>0.63174471205153904</c:v>
                </c:pt>
                <c:pt idx="4036">
                  <c:v>0.79107238488806897</c:v>
                </c:pt>
                <c:pt idx="4037">
                  <c:v>0.68011501955062903</c:v>
                </c:pt>
                <c:pt idx="4038">
                  <c:v>0.68810637161189903</c:v>
                </c:pt>
                <c:pt idx="4039">
                  <c:v>0.76835268935185996</c:v>
                </c:pt>
                <c:pt idx="4040">
                  <c:v>0.744199041833425</c:v>
                </c:pt>
                <c:pt idx="4041">
                  <c:v>0.64499903770362199</c:v>
                </c:pt>
                <c:pt idx="4042">
                  <c:v>0.64110434835130903</c:v>
                </c:pt>
                <c:pt idx="4043">
                  <c:v>0.70842563837088202</c:v>
                </c:pt>
                <c:pt idx="4044">
                  <c:v>0.61634778381710398</c:v>
                </c:pt>
                <c:pt idx="4045">
                  <c:v>0.617882531825799</c:v>
                </c:pt>
                <c:pt idx="4046">
                  <c:v>0.66809664591118001</c:v>
                </c:pt>
                <c:pt idx="4047">
                  <c:v>0.64266016977698803</c:v>
                </c:pt>
                <c:pt idx="4048">
                  <c:v>0.73582059167215197</c:v>
                </c:pt>
                <c:pt idx="4049">
                  <c:v>0.68056626689018296</c:v>
                </c:pt>
                <c:pt idx="4050">
                  <c:v>0.75</c:v>
                </c:pt>
                <c:pt idx="4051">
                  <c:v>0.79391452265975304</c:v>
                </c:pt>
                <c:pt idx="4052">
                  <c:v>0.66589717159710005</c:v>
                </c:pt>
                <c:pt idx="4053">
                  <c:v>0.76452190152916699</c:v>
                </c:pt>
                <c:pt idx="4054">
                  <c:v>0.71187785138201898</c:v>
                </c:pt>
                <c:pt idx="4055">
                  <c:v>0.75148961566305394</c:v>
                </c:pt>
                <c:pt idx="4056">
                  <c:v>0.71544052293898397</c:v>
                </c:pt>
                <c:pt idx="4057">
                  <c:v>0.60856433099655205</c:v>
                </c:pt>
                <c:pt idx="4058">
                  <c:v>0.60970973575906495</c:v>
                </c:pt>
                <c:pt idx="4059">
                  <c:v>0.67031002496979297</c:v>
                </c:pt>
                <c:pt idx="4060">
                  <c:v>0.74405395592235002</c:v>
                </c:pt>
                <c:pt idx="4061">
                  <c:v>0.76587783238121598</c:v>
                </c:pt>
                <c:pt idx="4062">
                  <c:v>0.65478538075067905</c:v>
                </c:pt>
                <c:pt idx="4063">
                  <c:v>0.62066044666240505</c:v>
                </c:pt>
                <c:pt idx="4064">
                  <c:v>0.64454232090327701</c:v>
                </c:pt>
                <c:pt idx="4065">
                  <c:v>0.62011371034307405</c:v>
                </c:pt>
                <c:pt idx="4066">
                  <c:v>0.61566941765407701</c:v>
                </c:pt>
                <c:pt idx="4067">
                  <c:v>0.604608413451178</c:v>
                </c:pt>
                <c:pt idx="4068">
                  <c:v>0.615752138287603</c:v>
                </c:pt>
                <c:pt idx="4069">
                  <c:v>0.71875387387284895</c:v>
                </c:pt>
                <c:pt idx="4070">
                  <c:v>0.67565921637394499</c:v>
                </c:pt>
                <c:pt idx="4071">
                  <c:v>0.71101715244959995</c:v>
                </c:pt>
                <c:pt idx="4072">
                  <c:v>0.76582174371804501</c:v>
                </c:pt>
                <c:pt idx="4073">
                  <c:v>0.74345726100274701</c:v>
                </c:pt>
                <c:pt idx="4074">
                  <c:v>0.67633264012261796</c:v>
                </c:pt>
                <c:pt idx="4075">
                  <c:v>0.74263283365403798</c:v>
                </c:pt>
                <c:pt idx="4076">
                  <c:v>0.64253481931658896</c:v>
                </c:pt>
                <c:pt idx="4077">
                  <c:v>0.62109420778459201</c:v>
                </c:pt>
                <c:pt idx="4078">
                  <c:v>0.60956804505685502</c:v>
                </c:pt>
                <c:pt idx="4079">
                  <c:v>0.64315992924717802</c:v>
                </c:pt>
                <c:pt idx="4080">
                  <c:v>0.737224586242751</c:v>
                </c:pt>
                <c:pt idx="4081">
                  <c:v>0.72086226248825702</c:v>
                </c:pt>
                <c:pt idx="4082">
                  <c:v>0.77560900093601903</c:v>
                </c:pt>
                <c:pt idx="4083">
                  <c:v>0.72453290508635704</c:v>
                </c:pt>
                <c:pt idx="4084">
                  <c:v>0.72094273506869699</c:v>
                </c:pt>
                <c:pt idx="4085">
                  <c:v>0.64133898247955901</c:v>
                </c:pt>
                <c:pt idx="4086">
                  <c:v>0.74669962436862203</c:v>
                </c:pt>
                <c:pt idx="4087">
                  <c:v>0.75341237546154605</c:v>
                </c:pt>
                <c:pt idx="4088">
                  <c:v>0.62117056946990201</c:v>
                </c:pt>
                <c:pt idx="4089">
                  <c:v>0.74520770033938299</c:v>
                </c:pt>
                <c:pt idx="4090">
                  <c:v>0.64875436274509901</c:v>
                </c:pt>
                <c:pt idx="4091">
                  <c:v>0.75446403058576805</c:v>
                </c:pt>
                <c:pt idx="4092">
                  <c:v>0.65675753160582995</c:v>
                </c:pt>
                <c:pt idx="4093">
                  <c:v>0.65543868034410302</c:v>
                </c:pt>
                <c:pt idx="4094">
                  <c:v>0.79721207566672103</c:v>
                </c:pt>
                <c:pt idx="4095">
                  <c:v>0.79769984015821904</c:v>
                </c:pt>
                <c:pt idx="4096">
                  <c:v>0.65522322483141704</c:v>
                </c:pt>
                <c:pt idx="4097">
                  <c:v>0.605750013461127</c:v>
                </c:pt>
                <c:pt idx="4098">
                  <c:v>0.75751323610740195</c:v>
                </c:pt>
                <c:pt idx="4099">
                  <c:v>0.72534751520569396</c:v>
                </c:pt>
                <c:pt idx="4100">
                  <c:v>0.70700027553815004</c:v>
                </c:pt>
                <c:pt idx="4101">
                  <c:v>0.62067162405264997</c:v>
                </c:pt>
                <c:pt idx="4102">
                  <c:v>0.70132250493394499</c:v>
                </c:pt>
                <c:pt idx="4103">
                  <c:v>0.75861471017703097</c:v>
                </c:pt>
                <c:pt idx="4104">
                  <c:v>0.62355285542108296</c:v>
                </c:pt>
                <c:pt idx="4105">
                  <c:v>0.67780905886947396</c:v>
                </c:pt>
                <c:pt idx="4106">
                  <c:v>0.78540754639080002</c:v>
                </c:pt>
                <c:pt idx="4107">
                  <c:v>0.74613742205058897</c:v>
                </c:pt>
                <c:pt idx="4108">
                  <c:v>0.68864314818630601</c:v>
                </c:pt>
                <c:pt idx="4109">
                  <c:v>0.72103888493837198</c:v>
                </c:pt>
                <c:pt idx="4110">
                  <c:v>0.70493441153942604</c:v>
                </c:pt>
                <c:pt idx="4111">
                  <c:v>0.64452320474547597</c:v>
                </c:pt>
                <c:pt idx="4112">
                  <c:v>0.70609203346156602</c:v>
                </c:pt>
                <c:pt idx="4113">
                  <c:v>0.65126148994160704</c:v>
                </c:pt>
                <c:pt idx="4114">
                  <c:v>0.61943023899836602</c:v>
                </c:pt>
                <c:pt idx="4115">
                  <c:v>0.71526720873750005</c:v>
                </c:pt>
                <c:pt idx="4116">
                  <c:v>0.71798165725621999</c:v>
                </c:pt>
                <c:pt idx="4117">
                  <c:v>0.72052089584562395</c:v>
                </c:pt>
                <c:pt idx="4118">
                  <c:v>0.72948454215020697</c:v>
                </c:pt>
                <c:pt idx="4119">
                  <c:v>0.71684195866425404</c:v>
                </c:pt>
                <c:pt idx="4120">
                  <c:v>0.73723112919349398</c:v>
                </c:pt>
                <c:pt idx="4121">
                  <c:v>0.63541079316797999</c:v>
                </c:pt>
                <c:pt idx="4122">
                  <c:v>0.62044001497596502</c:v>
                </c:pt>
                <c:pt idx="4123">
                  <c:v>0.732732485403494</c:v>
                </c:pt>
                <c:pt idx="4124">
                  <c:v>0.65002880778510297</c:v>
                </c:pt>
                <c:pt idx="4125">
                  <c:v>0.65948914396855196</c:v>
                </c:pt>
                <c:pt idx="4126">
                  <c:v>0.67658702180001895</c:v>
                </c:pt>
                <c:pt idx="4127">
                  <c:v>0.78695984670244301</c:v>
                </c:pt>
                <c:pt idx="4128">
                  <c:v>0.65992669460382902</c:v>
                </c:pt>
                <c:pt idx="4129">
                  <c:v>0.64914001198389903</c:v>
                </c:pt>
                <c:pt idx="4130">
                  <c:v>0.62394398049626898</c:v>
                </c:pt>
                <c:pt idx="4131">
                  <c:v>0.68990766048105701</c:v>
                </c:pt>
                <c:pt idx="4132">
                  <c:v>0.759923467986242</c:v>
                </c:pt>
                <c:pt idx="4133">
                  <c:v>0.72676868635472303</c:v>
                </c:pt>
                <c:pt idx="4134">
                  <c:v>0.74564604090132203</c:v>
                </c:pt>
                <c:pt idx="4135">
                  <c:v>0.63734494912502004</c:v>
                </c:pt>
                <c:pt idx="4136">
                  <c:v>0.67801980055008004</c:v>
                </c:pt>
                <c:pt idx="4137">
                  <c:v>0.674315319671144</c:v>
                </c:pt>
                <c:pt idx="4138">
                  <c:v>0.70734023823762304</c:v>
                </c:pt>
                <c:pt idx="4139">
                  <c:v>0.64247931088388199</c:v>
                </c:pt>
                <c:pt idx="4140">
                  <c:v>0.61359943853482202</c:v>
                </c:pt>
                <c:pt idx="4141">
                  <c:v>0.65825794509920099</c:v>
                </c:pt>
                <c:pt idx="4142">
                  <c:v>0.73477760834388295</c:v>
                </c:pt>
                <c:pt idx="4143">
                  <c:v>0.79790618341868802</c:v>
                </c:pt>
                <c:pt idx="4144">
                  <c:v>0.63123248257240605</c:v>
                </c:pt>
                <c:pt idx="4145">
                  <c:v>0.69770906143646805</c:v>
                </c:pt>
                <c:pt idx="4146">
                  <c:v>0.60517716037070002</c:v>
                </c:pt>
                <c:pt idx="4147">
                  <c:v>0.78323473082008899</c:v>
                </c:pt>
                <c:pt idx="4148">
                  <c:v>0.624377520941651</c:v>
                </c:pt>
                <c:pt idx="4149">
                  <c:v>0.68577170031174195</c:v>
                </c:pt>
                <c:pt idx="4150">
                  <c:v>0.73035614401312199</c:v>
                </c:pt>
                <c:pt idx="4151">
                  <c:v>0.72726199548040704</c:v>
                </c:pt>
                <c:pt idx="4152">
                  <c:v>0.614250627792847</c:v>
                </c:pt>
                <c:pt idx="4153">
                  <c:v>0.66082648322227999</c:v>
                </c:pt>
                <c:pt idx="4154">
                  <c:v>0.69341790955123594</c:v>
                </c:pt>
                <c:pt idx="4155">
                  <c:v>0.71152842515055403</c:v>
                </c:pt>
                <c:pt idx="4156">
                  <c:v>0.77410806970843504</c:v>
                </c:pt>
                <c:pt idx="4157">
                  <c:v>0.652810455946913</c:v>
                </c:pt>
                <c:pt idx="4158">
                  <c:v>0.66218807172633698</c:v>
                </c:pt>
                <c:pt idx="4159">
                  <c:v>0.63236493625947998</c:v>
                </c:pt>
                <c:pt idx="4160">
                  <c:v>0.62477378870701095</c:v>
                </c:pt>
                <c:pt idx="4161">
                  <c:v>0.65550993540198699</c:v>
                </c:pt>
                <c:pt idx="4162">
                  <c:v>0.75330484222723904</c:v>
                </c:pt>
                <c:pt idx="4163">
                  <c:v>0.79476090137890898</c:v>
                </c:pt>
                <c:pt idx="4164">
                  <c:v>0.60677136916325203</c:v>
                </c:pt>
                <c:pt idx="4165">
                  <c:v>0.67238941304552202</c:v>
                </c:pt>
                <c:pt idx="4166">
                  <c:v>0.75627329996912396</c:v>
                </c:pt>
                <c:pt idx="4167">
                  <c:v>0.64913172948060904</c:v>
                </c:pt>
                <c:pt idx="4168">
                  <c:v>0.63367872880541998</c:v>
                </c:pt>
                <c:pt idx="4169">
                  <c:v>0.71280787741220897</c:v>
                </c:pt>
                <c:pt idx="4170">
                  <c:v>0.72204687785548305</c:v>
                </c:pt>
                <c:pt idx="4171">
                  <c:v>0.69519875208017501</c:v>
                </c:pt>
                <c:pt idx="4172">
                  <c:v>0.600299294812074</c:v>
                </c:pt>
                <c:pt idx="4173">
                  <c:v>0.66113151534393499</c:v>
                </c:pt>
                <c:pt idx="4174">
                  <c:v>0.62602747769047196</c:v>
                </c:pt>
                <c:pt idx="4175">
                  <c:v>0.62103446553322705</c:v>
                </c:pt>
                <c:pt idx="4176">
                  <c:v>0.66770825450502402</c:v>
                </c:pt>
                <c:pt idx="4177">
                  <c:v>0.62892428786493704</c:v>
                </c:pt>
                <c:pt idx="4178">
                  <c:v>0.62518090506659396</c:v>
                </c:pt>
                <c:pt idx="4179">
                  <c:v>0.74611552223036504</c:v>
                </c:pt>
                <c:pt idx="4180">
                  <c:v>0.72845020599828703</c:v>
                </c:pt>
                <c:pt idx="4181">
                  <c:v>0.60010359188832296</c:v>
                </c:pt>
                <c:pt idx="4182">
                  <c:v>0.707743411894177</c:v>
                </c:pt>
                <c:pt idx="4183">
                  <c:v>0.61280997138220805</c:v>
                </c:pt>
                <c:pt idx="4184">
                  <c:v>0.60293679259483401</c:v>
                </c:pt>
                <c:pt idx="4185">
                  <c:v>0.75801631933199398</c:v>
                </c:pt>
                <c:pt idx="4186">
                  <c:v>0.65419070970344695</c:v>
                </c:pt>
                <c:pt idx="4187">
                  <c:v>0.775630773007284</c:v>
                </c:pt>
                <c:pt idx="4188">
                  <c:v>0.65612872192032201</c:v>
                </c:pt>
                <c:pt idx="4189">
                  <c:v>0.787682213962828</c:v>
                </c:pt>
                <c:pt idx="4190">
                  <c:v>0.66828614029775202</c:v>
                </c:pt>
                <c:pt idx="4191">
                  <c:v>0.707261685049839</c:v>
                </c:pt>
                <c:pt idx="4192">
                  <c:v>0.67929061225629594</c:v>
                </c:pt>
                <c:pt idx="4193">
                  <c:v>0.626721513884547</c:v>
                </c:pt>
                <c:pt idx="4194">
                  <c:v>0.71755550253862599</c:v>
                </c:pt>
                <c:pt idx="4195">
                  <c:v>0.62864600244718605</c:v>
                </c:pt>
                <c:pt idx="4196">
                  <c:v>0.66408798932841695</c:v>
                </c:pt>
                <c:pt idx="4197">
                  <c:v>0.625655784618811</c:v>
                </c:pt>
                <c:pt idx="4198">
                  <c:v>0.61478281105937604</c:v>
                </c:pt>
                <c:pt idx="4199">
                  <c:v>0.72226610478529296</c:v>
                </c:pt>
                <c:pt idx="4200">
                  <c:v>0.72183678196486201</c:v>
                </c:pt>
                <c:pt idx="4201">
                  <c:v>0.66997346546763503</c:v>
                </c:pt>
                <c:pt idx="4202">
                  <c:v>0.70640850873933902</c:v>
                </c:pt>
                <c:pt idx="4203">
                  <c:v>0.625084085850939</c:v>
                </c:pt>
                <c:pt idx="4204">
                  <c:v>0.77153114402891998</c:v>
                </c:pt>
                <c:pt idx="4205">
                  <c:v>0.69025415858343597</c:v>
                </c:pt>
                <c:pt idx="4206">
                  <c:v>0.77966345032988804</c:v>
                </c:pt>
                <c:pt idx="4207">
                  <c:v>0.69078853909414595</c:v>
                </c:pt>
                <c:pt idx="4208">
                  <c:v>0.71355869092118696</c:v>
                </c:pt>
                <c:pt idx="4209">
                  <c:v>0.72803154590757702</c:v>
                </c:pt>
                <c:pt idx="4210">
                  <c:v>0.74233485591511905</c:v>
                </c:pt>
                <c:pt idx="4211">
                  <c:v>0.65286741467567599</c:v>
                </c:pt>
                <c:pt idx="4212">
                  <c:v>0.60843041956409905</c:v>
                </c:pt>
                <c:pt idx="4213">
                  <c:v>0.68624142432780599</c:v>
                </c:pt>
                <c:pt idx="4214">
                  <c:v>0.67412735567707505</c:v>
                </c:pt>
                <c:pt idx="4215">
                  <c:v>0.71715713348339105</c:v>
                </c:pt>
                <c:pt idx="4216">
                  <c:v>0.69859104372681702</c:v>
                </c:pt>
                <c:pt idx="4217">
                  <c:v>0.76834409609801102</c:v>
                </c:pt>
                <c:pt idx="4218">
                  <c:v>0.68451011318087995</c:v>
                </c:pt>
                <c:pt idx="4219">
                  <c:v>0.66461645405096004</c:v>
                </c:pt>
                <c:pt idx="4220">
                  <c:v>0.61820446439221199</c:v>
                </c:pt>
                <c:pt idx="4221">
                  <c:v>0.63006272430018595</c:v>
                </c:pt>
                <c:pt idx="4222">
                  <c:v>0.67945767727739004</c:v>
                </c:pt>
                <c:pt idx="4223">
                  <c:v>0.65433995691009195</c:v>
                </c:pt>
                <c:pt idx="4224">
                  <c:v>0.66069830246066596</c:v>
                </c:pt>
                <c:pt idx="4225">
                  <c:v>0.68290850318154905</c:v>
                </c:pt>
                <c:pt idx="4226">
                  <c:v>0.75328343428993105</c:v>
                </c:pt>
                <c:pt idx="4227">
                  <c:v>0.72117297091034804</c:v>
                </c:pt>
                <c:pt idx="4228">
                  <c:v>0.62029034953183604</c:v>
                </c:pt>
                <c:pt idx="4229">
                  <c:v>0.72344355685430595</c:v>
                </c:pt>
                <c:pt idx="4230">
                  <c:v>0.65322407516453596</c:v>
                </c:pt>
                <c:pt idx="4231">
                  <c:v>0.79258255117331899</c:v>
                </c:pt>
                <c:pt idx="4232">
                  <c:v>0.67456262283614099</c:v>
                </c:pt>
                <c:pt idx="4233">
                  <c:v>0.75477355376652899</c:v>
                </c:pt>
                <c:pt idx="4234">
                  <c:v>0.60422487259757696</c:v>
                </c:pt>
                <c:pt idx="4235">
                  <c:v>0.60159937975085598</c:v>
                </c:pt>
                <c:pt idx="4236">
                  <c:v>0.72037989339836295</c:v>
                </c:pt>
                <c:pt idx="4237">
                  <c:v>0.62769244005403202</c:v>
                </c:pt>
                <c:pt idx="4238">
                  <c:v>0.66742416419350903</c:v>
                </c:pt>
                <c:pt idx="4239">
                  <c:v>0.73467735688325897</c:v>
                </c:pt>
                <c:pt idx="4240">
                  <c:v>0.77129616571989001</c:v>
                </c:pt>
                <c:pt idx="4241">
                  <c:v>0.65646189050872406</c:v>
                </c:pt>
                <c:pt idx="4242">
                  <c:v>0.63747947236627001</c:v>
                </c:pt>
                <c:pt idx="4243">
                  <c:v>0.75754113883736196</c:v>
                </c:pt>
                <c:pt idx="4244">
                  <c:v>0.76762495972982403</c:v>
                </c:pt>
                <c:pt idx="4245">
                  <c:v>0.733439561184833</c:v>
                </c:pt>
                <c:pt idx="4246">
                  <c:v>0.64891065514781698</c:v>
                </c:pt>
                <c:pt idx="4247">
                  <c:v>0.69152116952931098</c:v>
                </c:pt>
                <c:pt idx="4248">
                  <c:v>0.60955590234923396</c:v>
                </c:pt>
                <c:pt idx="4249">
                  <c:v>0.76023319766574704</c:v>
                </c:pt>
                <c:pt idx="4250">
                  <c:v>0.68008135069014797</c:v>
                </c:pt>
                <c:pt idx="4251">
                  <c:v>0.69137315312830006</c:v>
                </c:pt>
                <c:pt idx="4252">
                  <c:v>0.72338527754309601</c:v>
                </c:pt>
                <c:pt idx="4253">
                  <c:v>0.76349805032483198</c:v>
                </c:pt>
                <c:pt idx="4254">
                  <c:v>0.61702555327390995</c:v>
                </c:pt>
                <c:pt idx="4255">
                  <c:v>0.76799734908954997</c:v>
                </c:pt>
                <c:pt idx="4256">
                  <c:v>0.75884942233808095</c:v>
                </c:pt>
                <c:pt idx="4257">
                  <c:v>0.626607175593481</c:v>
                </c:pt>
                <c:pt idx="4258">
                  <c:v>0.68417884787828598</c:v>
                </c:pt>
                <c:pt idx="4259">
                  <c:v>0.650578930976766</c:v>
                </c:pt>
                <c:pt idx="4260">
                  <c:v>0.70692930628578599</c:v>
                </c:pt>
                <c:pt idx="4261">
                  <c:v>0.70385625764285498</c:v>
                </c:pt>
                <c:pt idx="4262">
                  <c:v>0.65463047094043703</c:v>
                </c:pt>
                <c:pt idx="4263">
                  <c:v>0.689558572174511</c:v>
                </c:pt>
                <c:pt idx="4264">
                  <c:v>0.69086632374762202</c:v>
                </c:pt>
                <c:pt idx="4265">
                  <c:v>0.75276644497517298</c:v>
                </c:pt>
                <c:pt idx="4266">
                  <c:v>0.63602282604330596</c:v>
                </c:pt>
                <c:pt idx="4267">
                  <c:v>0.619433285206893</c:v>
                </c:pt>
                <c:pt idx="4268">
                  <c:v>0.61018351459614395</c:v>
                </c:pt>
                <c:pt idx="4269">
                  <c:v>0.73065445697448295</c:v>
                </c:pt>
                <c:pt idx="4270">
                  <c:v>0.67401430148072905</c:v>
                </c:pt>
                <c:pt idx="4271">
                  <c:v>0.63661903541353804</c:v>
                </c:pt>
                <c:pt idx="4272">
                  <c:v>0.61157377520776501</c:v>
                </c:pt>
                <c:pt idx="4273">
                  <c:v>0.692548504293796</c:v>
                </c:pt>
                <c:pt idx="4274">
                  <c:v>0.67130847709765895</c:v>
                </c:pt>
                <c:pt idx="4275">
                  <c:v>0.65108052450179799</c:v>
                </c:pt>
                <c:pt idx="4276">
                  <c:v>0.67504238951038398</c:v>
                </c:pt>
                <c:pt idx="4277">
                  <c:v>0.76079927605959896</c:v>
                </c:pt>
                <c:pt idx="4278">
                  <c:v>0.72326159280596503</c:v>
                </c:pt>
                <c:pt idx="4279">
                  <c:v>0.781039511244628</c:v>
                </c:pt>
                <c:pt idx="4280">
                  <c:v>0.73931994805268997</c:v>
                </c:pt>
                <c:pt idx="4281">
                  <c:v>0.64384469111525799</c:v>
                </c:pt>
                <c:pt idx="4282">
                  <c:v>0.69078179477736601</c:v>
                </c:pt>
                <c:pt idx="4283">
                  <c:v>0.63421766736371799</c:v>
                </c:pt>
                <c:pt idx="4284">
                  <c:v>0.65765455157373998</c:v>
                </c:pt>
                <c:pt idx="4285">
                  <c:v>0.70424948381566699</c:v>
                </c:pt>
                <c:pt idx="4286">
                  <c:v>0.62788801877134404</c:v>
                </c:pt>
                <c:pt idx="4287">
                  <c:v>0.75264867630000098</c:v>
                </c:pt>
                <c:pt idx="4288">
                  <c:v>0.64932744920796404</c:v>
                </c:pt>
                <c:pt idx="4289">
                  <c:v>0.68591219577022799</c:v>
                </c:pt>
                <c:pt idx="4290">
                  <c:v>0.68543649292546804</c:v>
                </c:pt>
                <c:pt idx="4291">
                  <c:v>0.62136380080929299</c:v>
                </c:pt>
                <c:pt idx="4292">
                  <c:v>0.71998931613758099</c:v>
                </c:pt>
                <c:pt idx="4293">
                  <c:v>0.61226249082962403</c:v>
                </c:pt>
                <c:pt idx="4294">
                  <c:v>0.71473039242372305</c:v>
                </c:pt>
                <c:pt idx="4295">
                  <c:v>0.19968414973617701</c:v>
                </c:pt>
                <c:pt idx="4296">
                  <c:v>0.25496198384269497</c:v>
                </c:pt>
                <c:pt idx="4297">
                  <c:v>0.29198871588977199</c:v>
                </c:pt>
                <c:pt idx="4298">
                  <c:v>0.28926829171538498</c:v>
                </c:pt>
                <c:pt idx="4299">
                  <c:v>0.33625452315381499</c:v>
                </c:pt>
                <c:pt idx="4300">
                  <c:v>0.286632860768816</c:v>
                </c:pt>
                <c:pt idx="4301">
                  <c:v>0.38110952233914203</c:v>
                </c:pt>
                <c:pt idx="4302">
                  <c:v>0.36327940458987801</c:v>
                </c:pt>
                <c:pt idx="4303">
                  <c:v>0.34365554589028902</c:v>
                </c:pt>
                <c:pt idx="4304">
                  <c:v>0.26438320480545302</c:v>
                </c:pt>
                <c:pt idx="4305">
                  <c:v>0.25999998332951202</c:v>
                </c:pt>
                <c:pt idx="4306">
                  <c:v>0.33296732288936598</c:v>
                </c:pt>
                <c:pt idx="4307">
                  <c:v>0.24791242105015601</c:v>
                </c:pt>
                <c:pt idx="4308">
                  <c:v>0.32906469675366101</c:v>
                </c:pt>
                <c:pt idx="4309">
                  <c:v>0.305149392356029</c:v>
                </c:pt>
                <c:pt idx="4310">
                  <c:v>0.32030085691591198</c:v>
                </c:pt>
                <c:pt idx="4311">
                  <c:v>0.302588310463281</c:v>
                </c:pt>
                <c:pt idx="4312">
                  <c:v>0.36806633885440199</c:v>
                </c:pt>
                <c:pt idx="4313">
                  <c:v>9.4264381107862005E-2</c:v>
                </c:pt>
                <c:pt idx="4314">
                  <c:v>0.31919227851026899</c:v>
                </c:pt>
                <c:pt idx="4315">
                  <c:v>0.36818663668768398</c:v>
                </c:pt>
                <c:pt idx="4316">
                  <c:v>0.266273712403229</c:v>
                </c:pt>
                <c:pt idx="4317">
                  <c:v>0.38826420149944502</c:v>
                </c:pt>
                <c:pt idx="4318">
                  <c:v>0.273647519801753</c:v>
                </c:pt>
                <c:pt idx="4319">
                  <c:v>0.36411691000421997</c:v>
                </c:pt>
                <c:pt idx="4320">
                  <c:v>0.387224030641105</c:v>
                </c:pt>
                <c:pt idx="4321">
                  <c:v>0.36838850587167699</c:v>
                </c:pt>
                <c:pt idx="4322">
                  <c:v>0.38079444717843097</c:v>
                </c:pt>
                <c:pt idx="4323">
                  <c:v>0.16539392409020201</c:v>
                </c:pt>
                <c:pt idx="4324">
                  <c:v>0.23295185398645901</c:v>
                </c:pt>
                <c:pt idx="4325">
                  <c:v>0.30708124588879099</c:v>
                </c:pt>
                <c:pt idx="4326">
                  <c:v>0.27691407443384097</c:v>
                </c:pt>
                <c:pt idx="4327">
                  <c:v>0.225600763876387</c:v>
                </c:pt>
                <c:pt idx="4328">
                  <c:v>0.25235719671200402</c:v>
                </c:pt>
                <c:pt idx="4329">
                  <c:v>0.34976264685314201</c:v>
                </c:pt>
                <c:pt idx="4330">
                  <c:v>0.388768784317853</c:v>
                </c:pt>
                <c:pt idx="4331">
                  <c:v>0.22151473547589901</c:v>
                </c:pt>
                <c:pt idx="4332">
                  <c:v>0.22639241698444501</c:v>
                </c:pt>
                <c:pt idx="4333">
                  <c:v>0.21108411125198501</c:v>
                </c:pt>
                <c:pt idx="4334">
                  <c:v>0.35495941719754198</c:v>
                </c:pt>
                <c:pt idx="4335">
                  <c:v>0.29783916707524799</c:v>
                </c:pt>
                <c:pt idx="4336">
                  <c:v>0.206367120827219</c:v>
                </c:pt>
                <c:pt idx="4337">
                  <c:v>0.37567300947695698</c:v>
                </c:pt>
                <c:pt idx="4338">
                  <c:v>0.30679113599411401</c:v>
                </c:pt>
                <c:pt idx="4339">
                  <c:v>0.277664548251913</c:v>
                </c:pt>
                <c:pt idx="4340">
                  <c:v>0.270315342294978</c:v>
                </c:pt>
                <c:pt idx="4341">
                  <c:v>0.33258323181433402</c:v>
                </c:pt>
                <c:pt idx="4342">
                  <c:v>0.39126055949632299</c:v>
                </c:pt>
                <c:pt idx="4343">
                  <c:v>0.14810202486739801</c:v>
                </c:pt>
                <c:pt idx="4344">
                  <c:v>0.36238035464483498</c:v>
                </c:pt>
                <c:pt idx="4345">
                  <c:v>0.341098613064862</c:v>
                </c:pt>
                <c:pt idx="4346">
                  <c:v>0.390249949414676</c:v>
                </c:pt>
                <c:pt idx="4347">
                  <c:v>0.36107335303333798</c:v>
                </c:pt>
                <c:pt idx="4348">
                  <c:v>0.26837202156454398</c:v>
                </c:pt>
                <c:pt idx="4349">
                  <c:v>0.34629990158681501</c:v>
                </c:pt>
                <c:pt idx="4350">
                  <c:v>0.38623658149143603</c:v>
                </c:pt>
                <c:pt idx="4351">
                  <c:v>0.38207661739846799</c:v>
                </c:pt>
                <c:pt idx="4352">
                  <c:v>0.32550876471981699</c:v>
                </c:pt>
                <c:pt idx="4353">
                  <c:v>0.39338812888507801</c:v>
                </c:pt>
                <c:pt idx="4354">
                  <c:v>0.266515539472997</c:v>
                </c:pt>
                <c:pt idx="4355">
                  <c:v>0.34029624913590001</c:v>
                </c:pt>
                <c:pt idx="4356">
                  <c:v>0.35020614233090902</c:v>
                </c:pt>
                <c:pt idx="4357">
                  <c:v>0.30184716249256899</c:v>
                </c:pt>
                <c:pt idx="4358">
                  <c:v>0.37799116805076599</c:v>
                </c:pt>
                <c:pt idx="4359">
                  <c:v>0.19166587407572899</c:v>
                </c:pt>
                <c:pt idx="4360">
                  <c:v>0.33427367725414198</c:v>
                </c:pt>
                <c:pt idx="4361">
                  <c:v>0.20571623532575201</c:v>
                </c:pt>
                <c:pt idx="4362">
                  <c:v>0.21152614618496099</c:v>
                </c:pt>
                <c:pt idx="4363">
                  <c:v>0.26328990082734999</c:v>
                </c:pt>
                <c:pt idx="4364">
                  <c:v>0.21655812860329099</c:v>
                </c:pt>
                <c:pt idx="4365">
                  <c:v>0.380523303600656</c:v>
                </c:pt>
                <c:pt idx="4366">
                  <c:v>0.30552488415437301</c:v>
                </c:pt>
                <c:pt idx="4367">
                  <c:v>0.27277657020304902</c:v>
                </c:pt>
                <c:pt idx="4368">
                  <c:v>0.321920552787273</c:v>
                </c:pt>
                <c:pt idx="4369">
                  <c:v>0.381567224237778</c:v>
                </c:pt>
                <c:pt idx="4370">
                  <c:v>0.26662123592610099</c:v>
                </c:pt>
                <c:pt idx="4371">
                  <c:v>0.371415363613815</c:v>
                </c:pt>
                <c:pt idx="4372">
                  <c:v>0.36122387490889701</c:v>
                </c:pt>
                <c:pt idx="4373">
                  <c:v>0.26697795208958203</c:v>
                </c:pt>
                <c:pt idx="4374">
                  <c:v>0.13624786423323701</c:v>
                </c:pt>
                <c:pt idx="4375">
                  <c:v>0.39562479330367101</c:v>
                </c:pt>
                <c:pt idx="4376">
                  <c:v>0.30849683327375699</c:v>
                </c:pt>
                <c:pt idx="4377">
                  <c:v>0.33575781570975899</c:v>
                </c:pt>
                <c:pt idx="4378">
                  <c:v>0.24309598722638101</c:v>
                </c:pt>
                <c:pt idx="4379">
                  <c:v>0.39887207504684902</c:v>
                </c:pt>
                <c:pt idx="4380">
                  <c:v>0.38631469200491902</c:v>
                </c:pt>
                <c:pt idx="4381">
                  <c:v>0.34413759604660099</c:v>
                </c:pt>
                <c:pt idx="4382">
                  <c:v>0.38012090528185599</c:v>
                </c:pt>
                <c:pt idx="4383">
                  <c:v>0.36990439686791299</c:v>
                </c:pt>
                <c:pt idx="4384">
                  <c:v>0.18754428278495999</c:v>
                </c:pt>
                <c:pt idx="4385">
                  <c:v>0.32945059503950902</c:v>
                </c:pt>
                <c:pt idx="4386">
                  <c:v>0.39148856029520701</c:v>
                </c:pt>
                <c:pt idx="4387">
                  <c:v>0.38047850009474998</c:v>
                </c:pt>
                <c:pt idx="4388">
                  <c:v>0.29881571282700797</c:v>
                </c:pt>
                <c:pt idx="4389">
                  <c:v>0.28396515113297799</c:v>
                </c:pt>
                <c:pt idx="4390">
                  <c:v>0.38261370550494</c:v>
                </c:pt>
                <c:pt idx="4391">
                  <c:v>0.310831376524352</c:v>
                </c:pt>
                <c:pt idx="4392">
                  <c:v>0.23527321367475901</c:v>
                </c:pt>
                <c:pt idx="4393">
                  <c:v>0.39674894289035201</c:v>
                </c:pt>
                <c:pt idx="4394">
                  <c:v>0.383568246252184</c:v>
                </c:pt>
                <c:pt idx="4395">
                  <c:v>0.32800011979579002</c:v>
                </c:pt>
                <c:pt idx="4396">
                  <c:v>0.37872101950753201</c:v>
                </c:pt>
                <c:pt idx="4397">
                  <c:v>0.36660519047281498</c:v>
                </c:pt>
                <c:pt idx="4398">
                  <c:v>0.31596702035610802</c:v>
                </c:pt>
                <c:pt idx="4399">
                  <c:v>0.374169015151956</c:v>
                </c:pt>
                <c:pt idx="4400">
                  <c:v>0.29794935885305002</c:v>
                </c:pt>
                <c:pt idx="4401">
                  <c:v>0.29207465312625303</c:v>
                </c:pt>
                <c:pt idx="4402">
                  <c:v>0.161706741592581</c:v>
                </c:pt>
                <c:pt idx="4403">
                  <c:v>0.22928070053806801</c:v>
                </c:pt>
                <c:pt idx="4404">
                  <c:v>0.39063988376303799</c:v>
                </c:pt>
                <c:pt idx="4405">
                  <c:v>0.16520147997465301</c:v>
                </c:pt>
                <c:pt idx="4406">
                  <c:v>0.36609398135452598</c:v>
                </c:pt>
                <c:pt idx="4407">
                  <c:v>0.168105322313883</c:v>
                </c:pt>
                <c:pt idx="4408">
                  <c:v>0.354446559142438</c:v>
                </c:pt>
                <c:pt idx="4409">
                  <c:v>0.28842066932216898</c:v>
                </c:pt>
                <c:pt idx="4410">
                  <c:v>0.30959173286529401</c:v>
                </c:pt>
                <c:pt idx="4411">
                  <c:v>0.29051663171685499</c:v>
                </c:pt>
                <c:pt idx="4412">
                  <c:v>0.20916154082368099</c:v>
                </c:pt>
                <c:pt idx="4413">
                  <c:v>0.31523953623015799</c:v>
                </c:pt>
                <c:pt idx="4414">
                  <c:v>0.23070527823614001</c:v>
                </c:pt>
                <c:pt idx="4415">
                  <c:v>0.30252012982735899</c:v>
                </c:pt>
                <c:pt idx="4416">
                  <c:v>0.29174454879183798</c:v>
                </c:pt>
                <c:pt idx="4417">
                  <c:v>3.4729001042191801E-2</c:v>
                </c:pt>
                <c:pt idx="4418">
                  <c:v>0.355334920393932</c:v>
                </c:pt>
                <c:pt idx="4419">
                  <c:v>2.5998854296319499E-2</c:v>
                </c:pt>
                <c:pt idx="4420">
                  <c:v>0.350158588199453</c:v>
                </c:pt>
                <c:pt idx="4421">
                  <c:v>0.32056402046900001</c:v>
                </c:pt>
                <c:pt idx="4422">
                  <c:v>0.139681566318269</c:v>
                </c:pt>
                <c:pt idx="4423">
                  <c:v>0.36327100582042798</c:v>
                </c:pt>
                <c:pt idx="4424">
                  <c:v>0.106161826554132</c:v>
                </c:pt>
                <c:pt idx="4425">
                  <c:v>0.281810789922181</c:v>
                </c:pt>
                <c:pt idx="4426">
                  <c:v>0.32922892478457599</c:v>
                </c:pt>
                <c:pt idx="4427">
                  <c:v>0.224853521244366</c:v>
                </c:pt>
                <c:pt idx="4428">
                  <c:v>0.28309886444086801</c:v>
                </c:pt>
                <c:pt idx="4429">
                  <c:v>0.37993645374587598</c:v>
                </c:pt>
                <c:pt idx="4430">
                  <c:v>0.32271659920685403</c:v>
                </c:pt>
                <c:pt idx="4431">
                  <c:v>0.38369006839971398</c:v>
                </c:pt>
                <c:pt idx="4432">
                  <c:v>0.328477299879813</c:v>
                </c:pt>
                <c:pt idx="4433">
                  <c:v>0.33347160208194399</c:v>
                </c:pt>
                <c:pt idx="4434">
                  <c:v>0.16386106636713499</c:v>
                </c:pt>
                <c:pt idx="4435">
                  <c:v>0.19768476985899999</c:v>
                </c:pt>
                <c:pt idx="4436">
                  <c:v>0.361728152454666</c:v>
                </c:pt>
                <c:pt idx="4437">
                  <c:v>0.39356597462352899</c:v>
                </c:pt>
                <c:pt idx="4438">
                  <c:v>0.39749701246589397</c:v>
                </c:pt>
                <c:pt idx="4439">
                  <c:v>0.110377845272493</c:v>
                </c:pt>
                <c:pt idx="4440">
                  <c:v>0.373105397396295</c:v>
                </c:pt>
                <c:pt idx="4441">
                  <c:v>0.14569845793834801</c:v>
                </c:pt>
                <c:pt idx="4442">
                  <c:v>0.23932147788143801</c:v>
                </c:pt>
                <c:pt idx="4443">
                  <c:v>0.33910002586659099</c:v>
                </c:pt>
                <c:pt idx="4444">
                  <c:v>0.24169117166793699</c:v>
                </c:pt>
                <c:pt idx="4445">
                  <c:v>0.14408182565945599</c:v>
                </c:pt>
                <c:pt idx="4446">
                  <c:v>0.37203901292217301</c:v>
                </c:pt>
                <c:pt idx="4447">
                  <c:v>0.35662916389065702</c:v>
                </c:pt>
                <c:pt idx="4448">
                  <c:v>0.35877476780952</c:v>
                </c:pt>
                <c:pt idx="4449">
                  <c:v>0.34747236068165199</c:v>
                </c:pt>
                <c:pt idx="4450">
                  <c:v>0.26806575646363201</c:v>
                </c:pt>
                <c:pt idx="4451">
                  <c:v>0.38112990514953299</c:v>
                </c:pt>
                <c:pt idx="4452">
                  <c:v>0.35680917257740202</c:v>
                </c:pt>
                <c:pt idx="4453">
                  <c:v>0.35161160504717798</c:v>
                </c:pt>
                <c:pt idx="4454">
                  <c:v>0.324458884558531</c:v>
                </c:pt>
                <c:pt idx="4455">
                  <c:v>0.29707437869653303</c:v>
                </c:pt>
                <c:pt idx="4456">
                  <c:v>0.222095956694912</c:v>
                </c:pt>
                <c:pt idx="4457">
                  <c:v>0.30509491167317898</c:v>
                </c:pt>
                <c:pt idx="4458">
                  <c:v>0.26034174974132501</c:v>
                </c:pt>
                <c:pt idx="4459">
                  <c:v>0.37557853938173102</c:v>
                </c:pt>
                <c:pt idx="4460">
                  <c:v>0.267674347875831</c:v>
                </c:pt>
                <c:pt idx="4461">
                  <c:v>0.224021324267698</c:v>
                </c:pt>
                <c:pt idx="4462">
                  <c:v>0.36366761920193202</c:v>
                </c:pt>
                <c:pt idx="4463">
                  <c:v>0.39192024404074799</c:v>
                </c:pt>
                <c:pt idx="4464">
                  <c:v>0.30651272497050502</c:v>
                </c:pt>
                <c:pt idx="4465">
                  <c:v>0.37619771188512602</c:v>
                </c:pt>
                <c:pt idx="4466">
                  <c:v>0.332053198976625</c:v>
                </c:pt>
                <c:pt idx="4467">
                  <c:v>0.34184394728384498</c:v>
                </c:pt>
                <c:pt idx="4468">
                  <c:v>0.29289252292642398</c:v>
                </c:pt>
                <c:pt idx="4469">
                  <c:v>0.31033433605549399</c:v>
                </c:pt>
                <c:pt idx="4470">
                  <c:v>0.26937943071062698</c:v>
                </c:pt>
                <c:pt idx="4471">
                  <c:v>0.36695415941547899</c:v>
                </c:pt>
                <c:pt idx="4472">
                  <c:v>0.353406815373009</c:v>
                </c:pt>
                <c:pt idx="4473">
                  <c:v>0.39957473821985401</c:v>
                </c:pt>
                <c:pt idx="4474">
                  <c:v>0.36695514280288299</c:v>
                </c:pt>
                <c:pt idx="4475">
                  <c:v>0.364242978148757</c:v>
                </c:pt>
                <c:pt idx="4476">
                  <c:v>0.34474531933604902</c:v>
                </c:pt>
                <c:pt idx="4477">
                  <c:v>0.380721036930254</c:v>
                </c:pt>
                <c:pt idx="4478">
                  <c:v>0.19278097815383699</c:v>
                </c:pt>
                <c:pt idx="4479">
                  <c:v>0.31205110217752502</c:v>
                </c:pt>
                <c:pt idx="4480">
                  <c:v>0.28814566996998903</c:v>
                </c:pt>
                <c:pt idx="4481">
                  <c:v>0.234584170392028</c:v>
                </c:pt>
                <c:pt idx="4482">
                  <c:v>0.26836738828665802</c:v>
                </c:pt>
                <c:pt idx="4483">
                  <c:v>0.37010060412541701</c:v>
                </c:pt>
                <c:pt idx="4484">
                  <c:v>0.358206315488942</c:v>
                </c:pt>
                <c:pt idx="4485">
                  <c:v>0.378137747292278</c:v>
                </c:pt>
                <c:pt idx="4486">
                  <c:v>0.369200607467496</c:v>
                </c:pt>
                <c:pt idx="4487">
                  <c:v>0.37099413597147102</c:v>
                </c:pt>
                <c:pt idx="4488">
                  <c:v>0.31394228898781101</c:v>
                </c:pt>
                <c:pt idx="4489">
                  <c:v>0.23711369990898901</c:v>
                </c:pt>
                <c:pt idx="4490">
                  <c:v>0.32246016437539399</c:v>
                </c:pt>
                <c:pt idx="4491">
                  <c:v>0.30954611431498502</c:v>
                </c:pt>
                <c:pt idx="4492">
                  <c:v>0.34288599206742598</c:v>
                </c:pt>
                <c:pt idx="4493">
                  <c:v>0.34322838071249201</c:v>
                </c:pt>
                <c:pt idx="4494">
                  <c:v>0.38059201902447898</c:v>
                </c:pt>
                <c:pt idx="4495">
                  <c:v>0.38261323302655298</c:v>
                </c:pt>
                <c:pt idx="4496">
                  <c:v>0.27141843236166902</c:v>
                </c:pt>
                <c:pt idx="4497">
                  <c:v>0.37343159706927398</c:v>
                </c:pt>
                <c:pt idx="4498">
                  <c:v>0.34406282231067598</c:v>
                </c:pt>
                <c:pt idx="4499">
                  <c:v>0.35101056257513802</c:v>
                </c:pt>
                <c:pt idx="4500">
                  <c:v>0.37078866000412602</c:v>
                </c:pt>
                <c:pt idx="4501">
                  <c:v>0.27764700212090399</c:v>
                </c:pt>
                <c:pt idx="4502">
                  <c:v>0.36170341437376602</c:v>
                </c:pt>
                <c:pt idx="4503">
                  <c:v>0.31846404171814902</c:v>
                </c:pt>
                <c:pt idx="4504">
                  <c:v>0.27398367440205101</c:v>
                </c:pt>
                <c:pt idx="4505">
                  <c:v>0.31802557966968997</c:v>
                </c:pt>
                <c:pt idx="4506">
                  <c:v>0.25986021352327099</c:v>
                </c:pt>
                <c:pt idx="4507">
                  <c:v>0.395024919091647</c:v>
                </c:pt>
                <c:pt idx="4508">
                  <c:v>0.125683286579789</c:v>
                </c:pt>
                <c:pt idx="4509">
                  <c:v>0.26765685509666698</c:v>
                </c:pt>
                <c:pt idx="4510">
                  <c:v>0.33479376551163198</c:v>
                </c:pt>
                <c:pt idx="4511">
                  <c:v>0.31002467392975402</c:v>
                </c:pt>
                <c:pt idx="4512">
                  <c:v>0.90424940181283298</c:v>
                </c:pt>
                <c:pt idx="4513">
                  <c:v>0.86139643515867503</c:v>
                </c:pt>
                <c:pt idx="4514">
                  <c:v>0.85980493714205597</c:v>
                </c:pt>
                <c:pt idx="4515">
                  <c:v>1</c:v>
                </c:pt>
                <c:pt idx="4516">
                  <c:v>0.84107821236816604</c:v>
                </c:pt>
                <c:pt idx="4517">
                  <c:v>0.87031529689065901</c:v>
                </c:pt>
                <c:pt idx="4518">
                  <c:v>0.92704687101896499</c:v>
                </c:pt>
                <c:pt idx="4519">
                  <c:v>0.88747900542575797</c:v>
                </c:pt>
                <c:pt idx="4520">
                  <c:v>0.86021912475542395</c:v>
                </c:pt>
                <c:pt idx="4521">
                  <c:v>0.87395692012286297</c:v>
                </c:pt>
                <c:pt idx="4522">
                  <c:v>0.82259217358451198</c:v>
                </c:pt>
                <c:pt idx="4523">
                  <c:v>0.80085402640220205</c:v>
                </c:pt>
                <c:pt idx="4524">
                  <c:v>0.83696004802342405</c:v>
                </c:pt>
                <c:pt idx="4525">
                  <c:v>0.80955681491416998</c:v>
                </c:pt>
                <c:pt idx="4526">
                  <c:v>0.86583563881805503</c:v>
                </c:pt>
                <c:pt idx="4527">
                  <c:v>0.93497100208471495</c:v>
                </c:pt>
                <c:pt idx="4528">
                  <c:v>0.87945747530922802</c:v>
                </c:pt>
                <c:pt idx="4529">
                  <c:v>0.84116294400921199</c:v>
                </c:pt>
                <c:pt idx="4530">
                  <c:v>0.85177469581140597</c:v>
                </c:pt>
                <c:pt idx="4531">
                  <c:v>0.80683315495411101</c:v>
                </c:pt>
                <c:pt idx="4532">
                  <c:v>0.81746815949206997</c:v>
                </c:pt>
                <c:pt idx="4533">
                  <c:v>0.88581178945968098</c:v>
                </c:pt>
                <c:pt idx="4534">
                  <c:v>0.86320634819055497</c:v>
                </c:pt>
                <c:pt idx="4535">
                  <c:v>0.82007101039677299</c:v>
                </c:pt>
                <c:pt idx="4536">
                  <c:v>0.84429405471380503</c:v>
                </c:pt>
                <c:pt idx="4537">
                  <c:v>0.84761928065713399</c:v>
                </c:pt>
                <c:pt idx="4538">
                  <c:v>0.858940930526501</c:v>
                </c:pt>
                <c:pt idx="4539">
                  <c:v>0.88401283354555604</c:v>
                </c:pt>
                <c:pt idx="4540">
                  <c:v>0.84048491881186405</c:v>
                </c:pt>
                <c:pt idx="4541">
                  <c:v>0.82839818228553497</c:v>
                </c:pt>
                <c:pt idx="4542">
                  <c:v>0.80528130263615505</c:v>
                </c:pt>
                <c:pt idx="4543">
                  <c:v>0.875001970437014</c:v>
                </c:pt>
                <c:pt idx="4544">
                  <c:v>0.89797319141271204</c:v>
                </c:pt>
                <c:pt idx="4545">
                  <c:v>1</c:v>
                </c:pt>
                <c:pt idx="4546">
                  <c:v>0.86928067726485403</c:v>
                </c:pt>
                <c:pt idx="4547">
                  <c:v>0.81640297213815505</c:v>
                </c:pt>
                <c:pt idx="4548">
                  <c:v>0.815490059933351</c:v>
                </c:pt>
                <c:pt idx="4549">
                  <c:v>0.90953722981738705</c:v>
                </c:pt>
                <c:pt idx="4550">
                  <c:v>0.84705569150985205</c:v>
                </c:pt>
                <c:pt idx="4551">
                  <c:v>0.80282240626507095</c:v>
                </c:pt>
                <c:pt idx="4552">
                  <c:v>0.96310578252276702</c:v>
                </c:pt>
                <c:pt idx="4553">
                  <c:v>0.82426100622588405</c:v>
                </c:pt>
                <c:pt idx="4554">
                  <c:v>0.90132997453987995</c:v>
                </c:pt>
                <c:pt idx="4555">
                  <c:v>0.87582741905735595</c:v>
                </c:pt>
                <c:pt idx="4556">
                  <c:v>0.80764510747277696</c:v>
                </c:pt>
                <c:pt idx="4557">
                  <c:v>0.81468748736137397</c:v>
                </c:pt>
                <c:pt idx="4558">
                  <c:v>0.914890715166369</c:v>
                </c:pt>
                <c:pt idx="4559">
                  <c:v>0.85384444096452405</c:v>
                </c:pt>
                <c:pt idx="4560">
                  <c:v>1</c:v>
                </c:pt>
                <c:pt idx="4561">
                  <c:v>0.88035390430402005</c:v>
                </c:pt>
                <c:pt idx="4562">
                  <c:v>0.81856277653933696</c:v>
                </c:pt>
                <c:pt idx="4563">
                  <c:v>0.841467721836616</c:v>
                </c:pt>
                <c:pt idx="4564">
                  <c:v>0.90198600090969006</c:v>
                </c:pt>
                <c:pt idx="4565">
                  <c:v>0.86500583737275105</c:v>
                </c:pt>
                <c:pt idx="4566">
                  <c:v>0.81750347252704003</c:v>
                </c:pt>
                <c:pt idx="4567">
                  <c:v>0.87410806625692095</c:v>
                </c:pt>
                <c:pt idx="4568">
                  <c:v>0.87580670137638705</c:v>
                </c:pt>
                <c:pt idx="4569">
                  <c:v>0.92513519121672505</c:v>
                </c:pt>
                <c:pt idx="4570">
                  <c:v>0.88191699780546495</c:v>
                </c:pt>
                <c:pt idx="4571">
                  <c:v>0.843546421982734</c:v>
                </c:pt>
                <c:pt idx="4572">
                  <c:v>0.82259224044611001</c:v>
                </c:pt>
                <c:pt idx="4573">
                  <c:v>0.92608858904843006</c:v>
                </c:pt>
                <c:pt idx="4574">
                  <c:v>0.83807764516712202</c:v>
                </c:pt>
                <c:pt idx="4575">
                  <c:v>0.80264272400488601</c:v>
                </c:pt>
                <c:pt idx="4576">
                  <c:v>0.88691712736111405</c:v>
                </c:pt>
                <c:pt idx="4577">
                  <c:v>0.91007297968288803</c:v>
                </c:pt>
                <c:pt idx="4578">
                  <c:v>0.84434648797612599</c:v>
                </c:pt>
                <c:pt idx="4579">
                  <c:v>0.80820815363328102</c:v>
                </c:pt>
                <c:pt idx="4580">
                  <c:v>0.80224176885017695</c:v>
                </c:pt>
                <c:pt idx="4581">
                  <c:v>0.85948401721660606</c:v>
                </c:pt>
                <c:pt idx="4582">
                  <c:v>0.88355567019687797</c:v>
                </c:pt>
                <c:pt idx="4583">
                  <c:v>0.84175607849804202</c:v>
                </c:pt>
                <c:pt idx="4584">
                  <c:v>0.85330527329317696</c:v>
                </c:pt>
                <c:pt idx="4585">
                  <c:v>0.82496562715649402</c:v>
                </c:pt>
                <c:pt idx="4586">
                  <c:v>0.83497100773664701</c:v>
                </c:pt>
                <c:pt idx="4587">
                  <c:v>0.86635510958527795</c:v>
                </c:pt>
                <c:pt idx="4588">
                  <c:v>0.86494558818031497</c:v>
                </c:pt>
                <c:pt idx="4589">
                  <c:v>0.87291694638557604</c:v>
                </c:pt>
                <c:pt idx="4590">
                  <c:v>0.807753123996792</c:v>
                </c:pt>
                <c:pt idx="4591">
                  <c:v>0.87711904815554698</c:v>
                </c:pt>
                <c:pt idx="4592">
                  <c:v>0.81777247649764195</c:v>
                </c:pt>
                <c:pt idx="4593">
                  <c:v>0.84274021891754003</c:v>
                </c:pt>
                <c:pt idx="4594">
                  <c:v>0.84160943966394297</c:v>
                </c:pt>
                <c:pt idx="4595">
                  <c:v>0.90075988270053597</c:v>
                </c:pt>
                <c:pt idx="4596">
                  <c:v>0.80842061781590502</c:v>
                </c:pt>
                <c:pt idx="4597">
                  <c:v>0.93153420201523596</c:v>
                </c:pt>
                <c:pt idx="4598">
                  <c:v>0.80987729973036704</c:v>
                </c:pt>
                <c:pt idx="4599">
                  <c:v>0.89848390780862197</c:v>
                </c:pt>
                <c:pt idx="4600">
                  <c:v>0.82431398243409604</c:v>
                </c:pt>
                <c:pt idx="4601">
                  <c:v>0.89928775655426496</c:v>
                </c:pt>
                <c:pt idx="4602">
                  <c:v>0.82244257843610802</c:v>
                </c:pt>
                <c:pt idx="4603">
                  <c:v>0.82929231780025003</c:v>
                </c:pt>
                <c:pt idx="4604">
                  <c:v>0.80912875066543699</c:v>
                </c:pt>
                <c:pt idx="4605">
                  <c:v>0.82754307314367503</c:v>
                </c:pt>
                <c:pt idx="4606">
                  <c:v>0.84131575819320503</c:v>
                </c:pt>
                <c:pt idx="4607">
                  <c:v>0.91507213736551396</c:v>
                </c:pt>
                <c:pt idx="4608">
                  <c:v>0.82822498217745499</c:v>
                </c:pt>
                <c:pt idx="4609">
                  <c:v>0.80967654870904504</c:v>
                </c:pt>
                <c:pt idx="4610">
                  <c:v>0.84627314037664503</c:v>
                </c:pt>
                <c:pt idx="4611">
                  <c:v>0.83577806268690702</c:v>
                </c:pt>
                <c:pt idx="4612">
                  <c:v>0.85301500209903403</c:v>
                </c:pt>
                <c:pt idx="4613">
                  <c:v>0.85671197147989298</c:v>
                </c:pt>
                <c:pt idx="4614">
                  <c:v>0.81671765183171796</c:v>
                </c:pt>
                <c:pt idx="4615">
                  <c:v>0.93957168386161705</c:v>
                </c:pt>
                <c:pt idx="4616">
                  <c:v>0.83593585396294401</c:v>
                </c:pt>
                <c:pt idx="4617">
                  <c:v>0.834012337633808</c:v>
                </c:pt>
                <c:pt idx="4618">
                  <c:v>0.84228167224984496</c:v>
                </c:pt>
                <c:pt idx="4619">
                  <c:v>0.80201760898248697</c:v>
                </c:pt>
                <c:pt idx="4620">
                  <c:v>0.83787507614635204</c:v>
                </c:pt>
                <c:pt idx="4621">
                  <c:v>0.85260390929088103</c:v>
                </c:pt>
                <c:pt idx="4622">
                  <c:v>0.82500482579407497</c:v>
                </c:pt>
                <c:pt idx="4623">
                  <c:v>0.90825142638570999</c:v>
                </c:pt>
                <c:pt idx="4624">
                  <c:v>0.80878398604986701</c:v>
                </c:pt>
                <c:pt idx="4625">
                  <c:v>0.89761707698306203</c:v>
                </c:pt>
                <c:pt idx="4626">
                  <c:v>0.80637711473094398</c:v>
                </c:pt>
                <c:pt idx="4627">
                  <c:v>0.84497615104986001</c:v>
                </c:pt>
                <c:pt idx="4628">
                  <c:v>0.862125316438203</c:v>
                </c:pt>
                <c:pt idx="4629">
                  <c:v>0.85271819384250103</c:v>
                </c:pt>
                <c:pt idx="4630">
                  <c:v>0.86049835592350599</c:v>
                </c:pt>
                <c:pt idx="4631">
                  <c:v>0.87080472431762301</c:v>
                </c:pt>
                <c:pt idx="4632">
                  <c:v>0.86631639793457604</c:v>
                </c:pt>
                <c:pt idx="4633">
                  <c:v>0.88749883267728003</c:v>
                </c:pt>
                <c:pt idx="4634">
                  <c:v>0.96466602088628906</c:v>
                </c:pt>
                <c:pt idx="4635">
                  <c:v>0.812138856032249</c:v>
                </c:pt>
                <c:pt idx="4636">
                  <c:v>0.89798450373443905</c:v>
                </c:pt>
                <c:pt idx="4637">
                  <c:v>0.81125316218260302</c:v>
                </c:pt>
                <c:pt idx="4638">
                  <c:v>0.822427949037974</c:v>
                </c:pt>
                <c:pt idx="4639">
                  <c:v>0.84189731021811298</c:v>
                </c:pt>
                <c:pt idx="4640">
                  <c:v>0.87357705450906398</c:v>
                </c:pt>
                <c:pt idx="4641">
                  <c:v>0.94385794215918295</c:v>
                </c:pt>
                <c:pt idx="4642">
                  <c:v>0.90881356429253501</c:v>
                </c:pt>
                <c:pt idx="4643">
                  <c:v>0.82304619176194405</c:v>
                </c:pt>
                <c:pt idx="4644">
                  <c:v>0.82052514708087099</c:v>
                </c:pt>
                <c:pt idx="4645">
                  <c:v>0.83166511858710701</c:v>
                </c:pt>
                <c:pt idx="4646">
                  <c:v>0.83012445086433395</c:v>
                </c:pt>
                <c:pt idx="4647">
                  <c:v>0.81366231627021002</c:v>
                </c:pt>
                <c:pt idx="4648">
                  <c:v>0.83429848458883105</c:v>
                </c:pt>
                <c:pt idx="4649">
                  <c:v>0.87807474523748497</c:v>
                </c:pt>
                <c:pt idx="4650">
                  <c:v>0.90421483230728295</c:v>
                </c:pt>
                <c:pt idx="4651">
                  <c:v>0.94629068167707497</c:v>
                </c:pt>
                <c:pt idx="4652">
                  <c:v>0.90792825201856997</c:v>
                </c:pt>
                <c:pt idx="4653">
                  <c:v>0.80830252695417704</c:v>
                </c:pt>
                <c:pt idx="4654">
                  <c:v>0.81103464081605103</c:v>
                </c:pt>
                <c:pt idx="4655">
                  <c:v>0.83239787786795905</c:v>
                </c:pt>
                <c:pt idx="4656">
                  <c:v>0.94134436365840801</c:v>
                </c:pt>
                <c:pt idx="4657">
                  <c:v>0.81347189224169303</c:v>
                </c:pt>
                <c:pt idx="4658">
                  <c:v>0.562590561769436</c:v>
                </c:pt>
                <c:pt idx="4659">
                  <c:v>0.46624906082641698</c:v>
                </c:pt>
                <c:pt idx="4660">
                  <c:v>0.492786160143105</c:v>
                </c:pt>
                <c:pt idx="4661">
                  <c:v>0.53207772399283504</c:v>
                </c:pt>
                <c:pt idx="4662">
                  <c:v>0.53569081065798296</c:v>
                </c:pt>
                <c:pt idx="4663">
                  <c:v>0.41334428106418503</c:v>
                </c:pt>
                <c:pt idx="4664">
                  <c:v>0.472702126209186</c:v>
                </c:pt>
                <c:pt idx="4665">
                  <c:v>0.48816195625242398</c:v>
                </c:pt>
                <c:pt idx="4666">
                  <c:v>0.40415391030340198</c:v>
                </c:pt>
                <c:pt idx="4667">
                  <c:v>0.42192963447455301</c:v>
                </c:pt>
                <c:pt idx="4668">
                  <c:v>0.43633115499498598</c:v>
                </c:pt>
                <c:pt idx="4669">
                  <c:v>0.51370203474478005</c:v>
                </c:pt>
                <c:pt idx="4670">
                  <c:v>0.45048179176449998</c:v>
                </c:pt>
                <c:pt idx="4671">
                  <c:v>0.54161187418961798</c:v>
                </c:pt>
                <c:pt idx="4672">
                  <c:v>0.48380009011834402</c:v>
                </c:pt>
                <c:pt idx="4673">
                  <c:v>0.55899802372312901</c:v>
                </c:pt>
                <c:pt idx="4674">
                  <c:v>0.465207378766817</c:v>
                </c:pt>
                <c:pt idx="4675">
                  <c:v>0.59697037389921404</c:v>
                </c:pt>
                <c:pt idx="4676">
                  <c:v>0.56211783905247703</c:v>
                </c:pt>
                <c:pt idx="4677">
                  <c:v>0.55073224817621202</c:v>
                </c:pt>
                <c:pt idx="4678">
                  <c:v>0.50231738367794698</c:v>
                </c:pt>
                <c:pt idx="4679">
                  <c:v>0.56148957598764504</c:v>
                </c:pt>
                <c:pt idx="4680">
                  <c:v>0.414934148202869</c:v>
                </c:pt>
                <c:pt idx="4681">
                  <c:v>0.42449055616032799</c:v>
                </c:pt>
                <c:pt idx="4682">
                  <c:v>0.40508173307419598</c:v>
                </c:pt>
                <c:pt idx="4683">
                  <c:v>0.55817657137137</c:v>
                </c:pt>
                <c:pt idx="4684">
                  <c:v>0.54659088104055797</c:v>
                </c:pt>
                <c:pt idx="4685">
                  <c:v>0.50186155305304103</c:v>
                </c:pt>
                <c:pt idx="4686">
                  <c:v>0.53081585942381404</c:v>
                </c:pt>
                <c:pt idx="4687">
                  <c:v>0.56762942346632395</c:v>
                </c:pt>
                <c:pt idx="4688">
                  <c:v>0.48311639752046898</c:v>
                </c:pt>
                <c:pt idx="4689">
                  <c:v>0.56905070082551201</c:v>
                </c:pt>
                <c:pt idx="4690">
                  <c:v>0.47064921828538497</c:v>
                </c:pt>
                <c:pt idx="4691">
                  <c:v>0.41495351886753801</c:v>
                </c:pt>
                <c:pt idx="4692">
                  <c:v>0.48110725270479998</c:v>
                </c:pt>
                <c:pt idx="4693">
                  <c:v>0.57303866483820698</c:v>
                </c:pt>
                <c:pt idx="4694">
                  <c:v>0.45199362271519899</c:v>
                </c:pt>
                <c:pt idx="4695">
                  <c:v>0.51186247018625597</c:v>
                </c:pt>
                <c:pt idx="4696">
                  <c:v>0.45531287502700801</c:v>
                </c:pt>
                <c:pt idx="4697">
                  <c:v>0.58672919430858705</c:v>
                </c:pt>
                <c:pt idx="4698">
                  <c:v>0.45918181358946603</c:v>
                </c:pt>
                <c:pt idx="4699">
                  <c:v>0.53912530856110596</c:v>
                </c:pt>
                <c:pt idx="4700">
                  <c:v>0.49996328188233902</c:v>
                </c:pt>
                <c:pt idx="4701">
                  <c:v>0.54317367586653198</c:v>
                </c:pt>
                <c:pt idx="4702">
                  <c:v>0.59756493674740296</c:v>
                </c:pt>
                <c:pt idx="4703">
                  <c:v>0.52208451736142603</c:v>
                </c:pt>
                <c:pt idx="4704">
                  <c:v>0.52302787603510703</c:v>
                </c:pt>
                <c:pt idx="4705">
                  <c:v>0.48225218745657</c:v>
                </c:pt>
                <c:pt idx="4706">
                  <c:v>0.55791860877605604</c:v>
                </c:pt>
                <c:pt idx="4707">
                  <c:v>0.54711155102537401</c:v>
                </c:pt>
                <c:pt idx="4708">
                  <c:v>0.574970274985388</c:v>
                </c:pt>
                <c:pt idx="4709">
                  <c:v>0.466220110096499</c:v>
                </c:pt>
                <c:pt idx="4710">
                  <c:v>0.49385456395477401</c:v>
                </c:pt>
                <c:pt idx="4711">
                  <c:v>0.598025185701203</c:v>
                </c:pt>
                <c:pt idx="4712">
                  <c:v>0.55798212563027905</c:v>
                </c:pt>
                <c:pt idx="4713">
                  <c:v>0.48460987892304203</c:v>
                </c:pt>
                <c:pt idx="4714">
                  <c:v>0.47037868174187503</c:v>
                </c:pt>
                <c:pt idx="4715">
                  <c:v>0.56448686055311503</c:v>
                </c:pt>
                <c:pt idx="4716">
                  <c:v>0.51890112975563096</c:v>
                </c:pt>
                <c:pt idx="4717">
                  <c:v>0.56786691746181495</c:v>
                </c:pt>
                <c:pt idx="4718">
                  <c:v>0.59580163071236003</c:v>
                </c:pt>
                <c:pt idx="4719">
                  <c:v>0.59807866635176499</c:v>
                </c:pt>
                <c:pt idx="4720">
                  <c:v>0.46521574094261697</c:v>
                </c:pt>
                <c:pt idx="4721">
                  <c:v>0.45677099123422799</c:v>
                </c:pt>
                <c:pt idx="4722">
                  <c:v>0.54091809295720095</c:v>
                </c:pt>
                <c:pt idx="4723">
                  <c:v>0.42181749788651701</c:v>
                </c:pt>
                <c:pt idx="4724">
                  <c:v>0.53491695706041797</c:v>
                </c:pt>
                <c:pt idx="4725">
                  <c:v>0.55141088684698703</c:v>
                </c:pt>
                <c:pt idx="4726">
                  <c:v>0.44134984948088202</c:v>
                </c:pt>
                <c:pt idx="4727">
                  <c:v>0.48448444336009999</c:v>
                </c:pt>
                <c:pt idx="4728">
                  <c:v>0.42982514182315501</c:v>
                </c:pt>
                <c:pt idx="4729">
                  <c:v>0.43266185474323898</c:v>
                </c:pt>
                <c:pt idx="4730">
                  <c:v>0.40422770087104098</c:v>
                </c:pt>
                <c:pt idx="4731">
                  <c:v>0.43690257435037499</c:v>
                </c:pt>
                <c:pt idx="4732">
                  <c:v>0.51046698087176001</c:v>
                </c:pt>
                <c:pt idx="4733">
                  <c:v>0.53320139663691402</c:v>
                </c:pt>
                <c:pt idx="4734">
                  <c:v>0.550811480562306</c:v>
                </c:pt>
                <c:pt idx="4735">
                  <c:v>0.58747593841670598</c:v>
                </c:pt>
                <c:pt idx="4736">
                  <c:v>0.428792396899836</c:v>
                </c:pt>
                <c:pt idx="4737">
                  <c:v>0.491093551487013</c:v>
                </c:pt>
                <c:pt idx="4738">
                  <c:v>0.54017224406721298</c:v>
                </c:pt>
                <c:pt idx="4739">
                  <c:v>0.50705852909964</c:v>
                </c:pt>
                <c:pt idx="4740">
                  <c:v>0.55111496598258802</c:v>
                </c:pt>
                <c:pt idx="4741">
                  <c:v>0.44517097353394203</c:v>
                </c:pt>
                <c:pt idx="4742">
                  <c:v>0.44498102125616101</c:v>
                </c:pt>
                <c:pt idx="4743">
                  <c:v>0.56865609372481496</c:v>
                </c:pt>
                <c:pt idx="4744">
                  <c:v>0.56751336695885202</c:v>
                </c:pt>
                <c:pt idx="4745">
                  <c:v>0.47830114437903598</c:v>
                </c:pt>
                <c:pt idx="4746">
                  <c:v>0.48380448928262398</c:v>
                </c:pt>
                <c:pt idx="4747">
                  <c:v>0.49630881142609001</c:v>
                </c:pt>
                <c:pt idx="4748">
                  <c:v>0.48184971365353901</c:v>
                </c:pt>
                <c:pt idx="4749">
                  <c:v>0.45009679064786101</c:v>
                </c:pt>
                <c:pt idx="4750">
                  <c:v>0.45634465829751703</c:v>
                </c:pt>
                <c:pt idx="4751">
                  <c:v>0.53515960173013599</c:v>
                </c:pt>
                <c:pt idx="4752">
                  <c:v>0.56296336623647603</c:v>
                </c:pt>
                <c:pt idx="4753">
                  <c:v>0.53467525924306503</c:v>
                </c:pt>
                <c:pt idx="4754">
                  <c:v>0.552722294169951</c:v>
                </c:pt>
                <c:pt idx="4755">
                  <c:v>0.58835009638915503</c:v>
                </c:pt>
                <c:pt idx="4756">
                  <c:v>0.52773426539536905</c:v>
                </c:pt>
                <c:pt idx="4757">
                  <c:v>0.53372790016726801</c:v>
                </c:pt>
                <c:pt idx="4758">
                  <c:v>0.57657480998259503</c:v>
                </c:pt>
                <c:pt idx="4759">
                  <c:v>0.41123493538121197</c:v>
                </c:pt>
                <c:pt idx="4760">
                  <c:v>0.40862818082693902</c:v>
                </c:pt>
                <c:pt idx="4761">
                  <c:v>0.58896123721711402</c:v>
                </c:pt>
                <c:pt idx="4762">
                  <c:v>0.48687697154777398</c:v>
                </c:pt>
                <c:pt idx="4763">
                  <c:v>0.43416471220566299</c:v>
                </c:pt>
                <c:pt idx="4764">
                  <c:v>0.57380822923057095</c:v>
                </c:pt>
                <c:pt idx="4765">
                  <c:v>0.45269236594073498</c:v>
                </c:pt>
                <c:pt idx="4766">
                  <c:v>0.45748962684163202</c:v>
                </c:pt>
                <c:pt idx="4767">
                  <c:v>0.48285779626679398</c:v>
                </c:pt>
                <c:pt idx="4768">
                  <c:v>0.56020182583058098</c:v>
                </c:pt>
                <c:pt idx="4769">
                  <c:v>0.58243277819478101</c:v>
                </c:pt>
                <c:pt idx="4770">
                  <c:v>0.52269621099864805</c:v>
                </c:pt>
                <c:pt idx="4771">
                  <c:v>0.490870077877399</c:v>
                </c:pt>
                <c:pt idx="4772">
                  <c:v>0.540038346725358</c:v>
                </c:pt>
                <c:pt idx="4773">
                  <c:v>0.47737228174336799</c:v>
                </c:pt>
                <c:pt idx="4774">
                  <c:v>0.57240539183272199</c:v>
                </c:pt>
                <c:pt idx="4775">
                  <c:v>0.54473747365262803</c:v>
                </c:pt>
                <c:pt idx="4776">
                  <c:v>0.44811409993488099</c:v>
                </c:pt>
                <c:pt idx="4777">
                  <c:v>0.46438738098750398</c:v>
                </c:pt>
                <c:pt idx="4778">
                  <c:v>0.42518036769735001</c:v>
                </c:pt>
                <c:pt idx="4779">
                  <c:v>0.49058955936064003</c:v>
                </c:pt>
                <c:pt idx="4780">
                  <c:v>0.54734217456481205</c:v>
                </c:pt>
                <c:pt idx="4781">
                  <c:v>0.58332965183287899</c:v>
                </c:pt>
                <c:pt idx="4782">
                  <c:v>0.55041702924189295</c:v>
                </c:pt>
                <c:pt idx="4783">
                  <c:v>0.46825401127563498</c:v>
                </c:pt>
                <c:pt idx="4784">
                  <c:v>0.55725327272146197</c:v>
                </c:pt>
                <c:pt idx="4785">
                  <c:v>0.54288784032003201</c:v>
                </c:pt>
                <c:pt idx="4786">
                  <c:v>0.43214467449706301</c:v>
                </c:pt>
                <c:pt idx="4787">
                  <c:v>0.50342296337460402</c:v>
                </c:pt>
                <c:pt idx="4788">
                  <c:v>0.54056489699653498</c:v>
                </c:pt>
                <c:pt idx="4789">
                  <c:v>0.56578501220036703</c:v>
                </c:pt>
                <c:pt idx="4790">
                  <c:v>0.57252898105467598</c:v>
                </c:pt>
                <c:pt idx="4791">
                  <c:v>0.48916400658308601</c:v>
                </c:pt>
                <c:pt idx="4792">
                  <c:v>0.59646771631942097</c:v>
                </c:pt>
                <c:pt idx="4793">
                  <c:v>0.57833232278644497</c:v>
                </c:pt>
                <c:pt idx="4794">
                  <c:v>0.47398268777256602</c:v>
                </c:pt>
                <c:pt idx="4795">
                  <c:v>0.51831981016988304</c:v>
                </c:pt>
                <c:pt idx="4796">
                  <c:v>0.50521109296375999</c:v>
                </c:pt>
                <c:pt idx="4797">
                  <c:v>0.42575830412485599</c:v>
                </c:pt>
                <c:pt idx="4798">
                  <c:v>0.46900730763075699</c:v>
                </c:pt>
                <c:pt idx="4799">
                  <c:v>0.45721346277595798</c:v>
                </c:pt>
                <c:pt idx="4800">
                  <c:v>0.57463823818031001</c:v>
                </c:pt>
                <c:pt idx="4801">
                  <c:v>0.46938695750666098</c:v>
                </c:pt>
                <c:pt idx="4802">
                  <c:v>0.44208606211389301</c:v>
                </c:pt>
                <c:pt idx="4803">
                  <c:v>0.54569558443027699</c:v>
                </c:pt>
                <c:pt idx="4804">
                  <c:v>0.50261273737652701</c:v>
                </c:pt>
                <c:pt idx="4805">
                  <c:v>0.55629278064788501</c:v>
                </c:pt>
                <c:pt idx="4806">
                  <c:v>0.55348951596118001</c:v>
                </c:pt>
                <c:pt idx="4807">
                  <c:v>0.528797447111088</c:v>
                </c:pt>
                <c:pt idx="4808">
                  <c:v>0.51219913770370396</c:v>
                </c:pt>
                <c:pt idx="4809">
                  <c:v>0.48623436710721601</c:v>
                </c:pt>
                <c:pt idx="4810">
                  <c:v>0.57532953676802201</c:v>
                </c:pt>
                <c:pt idx="4811">
                  <c:v>0.45697956271319301</c:v>
                </c:pt>
                <c:pt idx="4812">
                  <c:v>0.42880612746648</c:v>
                </c:pt>
                <c:pt idx="4813">
                  <c:v>0.59601413946881299</c:v>
                </c:pt>
                <c:pt idx="4814">
                  <c:v>0.42184923824125198</c:v>
                </c:pt>
                <c:pt idx="4815">
                  <c:v>0.521654876508994</c:v>
                </c:pt>
                <c:pt idx="4816">
                  <c:v>0.43742540366628302</c:v>
                </c:pt>
                <c:pt idx="4817">
                  <c:v>0.51266769495098996</c:v>
                </c:pt>
                <c:pt idx="4818">
                  <c:v>0.47771267458696398</c:v>
                </c:pt>
                <c:pt idx="4819">
                  <c:v>0.46725171406428001</c:v>
                </c:pt>
                <c:pt idx="4820">
                  <c:v>0.458911162732064</c:v>
                </c:pt>
                <c:pt idx="4821">
                  <c:v>0.581382344333634</c:v>
                </c:pt>
                <c:pt idx="4822">
                  <c:v>0.41560506399729003</c:v>
                </c:pt>
                <c:pt idx="4823">
                  <c:v>0.58783075119224104</c:v>
                </c:pt>
                <c:pt idx="4824">
                  <c:v>0.46028494161337602</c:v>
                </c:pt>
                <c:pt idx="4825">
                  <c:v>0.56810657013742405</c:v>
                </c:pt>
                <c:pt idx="4826">
                  <c:v>0.59176431455896705</c:v>
                </c:pt>
                <c:pt idx="4827">
                  <c:v>0.55848847278709601</c:v>
                </c:pt>
                <c:pt idx="4828">
                  <c:v>0.56574687963050296</c:v>
                </c:pt>
                <c:pt idx="4829">
                  <c:v>0.51123354097707396</c:v>
                </c:pt>
                <c:pt idx="4830">
                  <c:v>0.53003044996508397</c:v>
                </c:pt>
                <c:pt idx="4831">
                  <c:v>0.56052991426187004</c:v>
                </c:pt>
                <c:pt idx="4832">
                  <c:v>0.40730283615871199</c:v>
                </c:pt>
                <c:pt idx="4833">
                  <c:v>0.53912938216326101</c:v>
                </c:pt>
                <c:pt idx="4834">
                  <c:v>0.49312919560232599</c:v>
                </c:pt>
                <c:pt idx="4835">
                  <c:v>0.45216521601648502</c:v>
                </c:pt>
                <c:pt idx="4836">
                  <c:v>0.45679874274041199</c:v>
                </c:pt>
                <c:pt idx="4837">
                  <c:v>0.40872053400282599</c:v>
                </c:pt>
                <c:pt idx="4838">
                  <c:v>0.593972607663938</c:v>
                </c:pt>
                <c:pt idx="4839">
                  <c:v>0.40583892154079299</c:v>
                </c:pt>
                <c:pt idx="4840">
                  <c:v>0.538372835454065</c:v>
                </c:pt>
                <c:pt idx="4841">
                  <c:v>0.41189761486627002</c:v>
                </c:pt>
                <c:pt idx="4842">
                  <c:v>0.55735664673307195</c:v>
                </c:pt>
                <c:pt idx="4843">
                  <c:v>0.59148209124315099</c:v>
                </c:pt>
                <c:pt idx="4844">
                  <c:v>0.57555553386029301</c:v>
                </c:pt>
                <c:pt idx="4845">
                  <c:v>0.48575757417876497</c:v>
                </c:pt>
                <c:pt idx="4846">
                  <c:v>0.55238986501736498</c:v>
                </c:pt>
                <c:pt idx="4847">
                  <c:v>0.48907095954208102</c:v>
                </c:pt>
                <c:pt idx="4848">
                  <c:v>0.40961174450940402</c:v>
                </c:pt>
                <c:pt idx="4849">
                  <c:v>0.55773408922798995</c:v>
                </c:pt>
                <c:pt idx="4850">
                  <c:v>0.411849835055356</c:v>
                </c:pt>
                <c:pt idx="4851">
                  <c:v>0.55568894466302199</c:v>
                </c:pt>
                <c:pt idx="4852">
                  <c:v>0.44233341377917201</c:v>
                </c:pt>
                <c:pt idx="4853">
                  <c:v>0.59442618530930302</c:v>
                </c:pt>
                <c:pt idx="4854">
                  <c:v>0.51815471961703496</c:v>
                </c:pt>
                <c:pt idx="4855">
                  <c:v>0.41855389659730402</c:v>
                </c:pt>
                <c:pt idx="4856">
                  <c:v>0.46915617719220498</c:v>
                </c:pt>
                <c:pt idx="4857">
                  <c:v>0.53671667165478898</c:v>
                </c:pt>
                <c:pt idx="4858">
                  <c:v>0.54843976253733495</c:v>
                </c:pt>
                <c:pt idx="4859">
                  <c:v>0.52065229571369098</c:v>
                </c:pt>
                <c:pt idx="4860">
                  <c:v>0.53317821025763701</c:v>
                </c:pt>
                <c:pt idx="4861">
                  <c:v>0.56009311366422598</c:v>
                </c:pt>
                <c:pt idx="4862">
                  <c:v>0.53901312417695502</c:v>
                </c:pt>
                <c:pt idx="4863">
                  <c:v>0.56225319110459204</c:v>
                </c:pt>
                <c:pt idx="4864">
                  <c:v>0.57624154487876</c:v>
                </c:pt>
                <c:pt idx="4865">
                  <c:v>0.59767905887728801</c:v>
                </c:pt>
                <c:pt idx="4866">
                  <c:v>0.548200435121173</c:v>
                </c:pt>
                <c:pt idx="4867">
                  <c:v>0.46815043642860399</c:v>
                </c:pt>
                <c:pt idx="4868">
                  <c:v>0.48063194864501602</c:v>
                </c:pt>
                <c:pt idx="4869">
                  <c:v>0.46344402282876301</c:v>
                </c:pt>
                <c:pt idx="4870">
                  <c:v>0.56431070265860295</c:v>
                </c:pt>
                <c:pt idx="4871">
                  <c:v>0.55778114904864196</c:v>
                </c:pt>
                <c:pt idx="4872">
                  <c:v>0.45116711773566798</c:v>
                </c:pt>
                <c:pt idx="4873">
                  <c:v>0.57234773695678698</c:v>
                </c:pt>
                <c:pt idx="4874">
                  <c:v>0.51937509041954599</c:v>
                </c:pt>
                <c:pt idx="4875">
                  <c:v>0.43612388825773601</c:v>
                </c:pt>
                <c:pt idx="4876">
                  <c:v>0.54656109711664103</c:v>
                </c:pt>
                <c:pt idx="4877">
                  <c:v>0.479975299842756</c:v>
                </c:pt>
                <c:pt idx="4878">
                  <c:v>0.427264725638765</c:v>
                </c:pt>
                <c:pt idx="4879">
                  <c:v>0.403914905943211</c:v>
                </c:pt>
                <c:pt idx="4880">
                  <c:v>0.53794152393404004</c:v>
                </c:pt>
                <c:pt idx="4881">
                  <c:v>0.57622670029591005</c:v>
                </c:pt>
                <c:pt idx="4882">
                  <c:v>0.534699139237794</c:v>
                </c:pt>
                <c:pt idx="4883">
                  <c:v>0.528681070797965</c:v>
                </c:pt>
                <c:pt idx="4884">
                  <c:v>0.56849514339276597</c:v>
                </c:pt>
                <c:pt idx="4885">
                  <c:v>0.50564798356546103</c:v>
                </c:pt>
                <c:pt idx="4886">
                  <c:v>0.52414674172584896</c:v>
                </c:pt>
                <c:pt idx="4887">
                  <c:v>0.52792816293244405</c:v>
                </c:pt>
                <c:pt idx="4888">
                  <c:v>0.48853586898360202</c:v>
                </c:pt>
                <c:pt idx="4889">
                  <c:v>0.58966306434360505</c:v>
                </c:pt>
                <c:pt idx="4890">
                  <c:v>0.516251571163173</c:v>
                </c:pt>
                <c:pt idx="4891">
                  <c:v>0.59343001196545597</c:v>
                </c:pt>
                <c:pt idx="4892">
                  <c:v>0.572214787079808</c:v>
                </c:pt>
                <c:pt idx="4893">
                  <c:v>0.57627931440394198</c:v>
                </c:pt>
                <c:pt idx="4894">
                  <c:v>0.49289686581272002</c:v>
                </c:pt>
                <c:pt idx="4895">
                  <c:v>0.46900481177428699</c:v>
                </c:pt>
                <c:pt idx="4896">
                  <c:v>0.50189235679341704</c:v>
                </c:pt>
                <c:pt idx="4897">
                  <c:v>0.53326568025158005</c:v>
                </c:pt>
                <c:pt idx="4898">
                  <c:v>0.58808693497798703</c:v>
                </c:pt>
                <c:pt idx="4899">
                  <c:v>0.47857740329927601</c:v>
                </c:pt>
                <c:pt idx="4900">
                  <c:v>0.47107847389627799</c:v>
                </c:pt>
                <c:pt idx="4901">
                  <c:v>0.47539928279976701</c:v>
                </c:pt>
                <c:pt idx="4902">
                  <c:v>0.58238535398531699</c:v>
                </c:pt>
                <c:pt idx="4903">
                  <c:v>0.53093561000598499</c:v>
                </c:pt>
                <c:pt idx="4904">
                  <c:v>0.58913296543568405</c:v>
                </c:pt>
                <c:pt idx="4905">
                  <c:v>0.48405102853284898</c:v>
                </c:pt>
                <c:pt idx="4906">
                  <c:v>0.544670250849279</c:v>
                </c:pt>
                <c:pt idx="4907">
                  <c:v>0.49964127472208297</c:v>
                </c:pt>
                <c:pt idx="4908">
                  <c:v>0.59142245023142603</c:v>
                </c:pt>
                <c:pt idx="4909">
                  <c:v>0.40375521589512797</c:v>
                </c:pt>
                <c:pt idx="4910">
                  <c:v>0.54122954121498801</c:v>
                </c:pt>
                <c:pt idx="4911">
                  <c:v>0.55809759957555605</c:v>
                </c:pt>
                <c:pt idx="4912">
                  <c:v>0.48592499532760802</c:v>
                </c:pt>
                <c:pt idx="4913">
                  <c:v>0.42939429813749602</c:v>
                </c:pt>
                <c:pt idx="4914">
                  <c:v>0.49652396870392301</c:v>
                </c:pt>
                <c:pt idx="4915">
                  <c:v>0.50280008653239106</c:v>
                </c:pt>
                <c:pt idx="4916">
                  <c:v>0.56429046150619899</c:v>
                </c:pt>
                <c:pt idx="4917">
                  <c:v>0.421549619920362</c:v>
                </c:pt>
                <c:pt idx="4918">
                  <c:v>0.56652743636776404</c:v>
                </c:pt>
                <c:pt idx="4919">
                  <c:v>0.56780601706225797</c:v>
                </c:pt>
                <c:pt idx="4920">
                  <c:v>0.46333234011471602</c:v>
                </c:pt>
                <c:pt idx="4921">
                  <c:v>0.56162602788334104</c:v>
                </c:pt>
                <c:pt idx="4922">
                  <c:v>0.52106452524576996</c:v>
                </c:pt>
                <c:pt idx="4923">
                  <c:v>0.54533749309357904</c:v>
                </c:pt>
                <c:pt idx="4924">
                  <c:v>0.59510503933287195</c:v>
                </c:pt>
                <c:pt idx="4925">
                  <c:v>0.55166231160803902</c:v>
                </c:pt>
                <c:pt idx="4926">
                  <c:v>0.53060688847277904</c:v>
                </c:pt>
                <c:pt idx="4927">
                  <c:v>0.55279213952285999</c:v>
                </c:pt>
                <c:pt idx="4928">
                  <c:v>0.56979584099650604</c:v>
                </c:pt>
                <c:pt idx="4929">
                  <c:v>0.53844865667679198</c:v>
                </c:pt>
                <c:pt idx="4930">
                  <c:v>0.51781453903161401</c:v>
                </c:pt>
                <c:pt idx="4931">
                  <c:v>0.55978795178845697</c:v>
                </c:pt>
                <c:pt idx="4932">
                  <c:v>0.487573579641985</c:v>
                </c:pt>
                <c:pt idx="4933">
                  <c:v>0.43614463889612998</c:v>
                </c:pt>
                <c:pt idx="4934">
                  <c:v>0.41224572223706901</c:v>
                </c:pt>
                <c:pt idx="4935">
                  <c:v>0.59663795962759303</c:v>
                </c:pt>
                <c:pt idx="4936">
                  <c:v>0.47047775621207899</c:v>
                </c:pt>
                <c:pt idx="4937">
                  <c:v>0.57901960823443799</c:v>
                </c:pt>
                <c:pt idx="4938">
                  <c:v>0.56861125895112896</c:v>
                </c:pt>
                <c:pt idx="4939">
                  <c:v>0.51426678157032601</c:v>
                </c:pt>
                <c:pt idx="4940">
                  <c:v>0.46043232873047202</c:v>
                </c:pt>
                <c:pt idx="4941">
                  <c:v>0.56598952012499804</c:v>
                </c:pt>
                <c:pt idx="4942">
                  <c:v>0.44469781098479799</c:v>
                </c:pt>
                <c:pt idx="4943">
                  <c:v>0.49177393006771802</c:v>
                </c:pt>
                <c:pt idx="4944">
                  <c:v>0.42208476810281298</c:v>
                </c:pt>
                <c:pt idx="4945">
                  <c:v>0.588536581228154</c:v>
                </c:pt>
                <c:pt idx="4946">
                  <c:v>0.46271771131176798</c:v>
                </c:pt>
                <c:pt idx="4947">
                  <c:v>0.54305303646522995</c:v>
                </c:pt>
                <c:pt idx="4948">
                  <c:v>0.42494974262463597</c:v>
                </c:pt>
                <c:pt idx="4949">
                  <c:v>0.50259184491850395</c:v>
                </c:pt>
                <c:pt idx="4950">
                  <c:v>0.44241282564214801</c:v>
                </c:pt>
                <c:pt idx="4951">
                  <c:v>0.44459958940609401</c:v>
                </c:pt>
                <c:pt idx="4952">
                  <c:v>0.59891999930503603</c:v>
                </c:pt>
                <c:pt idx="4953">
                  <c:v>0.42976362837819998</c:v>
                </c:pt>
                <c:pt idx="4954">
                  <c:v>0.522351870211335</c:v>
                </c:pt>
                <c:pt idx="4955">
                  <c:v>0.45542823463950399</c:v>
                </c:pt>
                <c:pt idx="4956">
                  <c:v>0.55613024402218802</c:v>
                </c:pt>
                <c:pt idx="4957">
                  <c:v>0.43400954556162702</c:v>
                </c:pt>
                <c:pt idx="4958">
                  <c:v>0.47398481985107499</c:v>
                </c:pt>
                <c:pt idx="4959">
                  <c:v>0.56125612419738802</c:v>
                </c:pt>
                <c:pt idx="4960">
                  <c:v>0.404670082256604</c:v>
                </c:pt>
                <c:pt idx="4961">
                  <c:v>0.54082586425545898</c:v>
                </c:pt>
                <c:pt idx="4962">
                  <c:v>0.52947441486416302</c:v>
                </c:pt>
                <c:pt idx="4963">
                  <c:v>0.40790284809008398</c:v>
                </c:pt>
                <c:pt idx="4964">
                  <c:v>0.582767559773403</c:v>
                </c:pt>
                <c:pt idx="4965">
                  <c:v>0.544742043903649</c:v>
                </c:pt>
                <c:pt idx="4966">
                  <c:v>0.52223130198159995</c:v>
                </c:pt>
                <c:pt idx="4967">
                  <c:v>0.49556229181320899</c:v>
                </c:pt>
                <c:pt idx="4968">
                  <c:v>0.54252372304818997</c:v>
                </c:pt>
                <c:pt idx="4969">
                  <c:v>0.54504329785085404</c:v>
                </c:pt>
                <c:pt idx="4970">
                  <c:v>0.52982599703955302</c:v>
                </c:pt>
                <c:pt idx="4971">
                  <c:v>0.568631011492991</c:v>
                </c:pt>
                <c:pt idx="4972">
                  <c:v>0.56126386802143702</c:v>
                </c:pt>
                <c:pt idx="4973">
                  <c:v>0.46855935326026499</c:v>
                </c:pt>
                <c:pt idx="4974">
                  <c:v>0.48886801481487802</c:v>
                </c:pt>
                <c:pt idx="4975">
                  <c:v>0.58905154034576201</c:v>
                </c:pt>
                <c:pt idx="4976">
                  <c:v>0.45843285772400699</c:v>
                </c:pt>
                <c:pt idx="4977">
                  <c:v>0.47618447548780302</c:v>
                </c:pt>
                <c:pt idx="4978">
                  <c:v>0.44511812733915701</c:v>
                </c:pt>
                <c:pt idx="4979">
                  <c:v>0.478601184344216</c:v>
                </c:pt>
                <c:pt idx="4980">
                  <c:v>0.47841152457415698</c:v>
                </c:pt>
                <c:pt idx="4981">
                  <c:v>0.43137151094606102</c:v>
                </c:pt>
                <c:pt idx="4982">
                  <c:v>0.44778719491772601</c:v>
                </c:pt>
                <c:pt idx="4983">
                  <c:v>0.55138747412379097</c:v>
                </c:pt>
                <c:pt idx="4984">
                  <c:v>0.58621556759502302</c:v>
                </c:pt>
                <c:pt idx="4985">
                  <c:v>0.47865408623817302</c:v>
                </c:pt>
                <c:pt idx="4986">
                  <c:v>0.582853904591351</c:v>
                </c:pt>
                <c:pt idx="4987">
                  <c:v>0.43547341184313998</c:v>
                </c:pt>
                <c:pt idx="4988">
                  <c:v>0.534223363459426</c:v>
                </c:pt>
                <c:pt idx="4989">
                  <c:v>0.59834388276362405</c:v>
                </c:pt>
                <c:pt idx="4990">
                  <c:v>0.44273594184218401</c:v>
                </c:pt>
                <c:pt idx="4991">
                  <c:v>0.59848572371299902</c:v>
                </c:pt>
                <c:pt idx="4992">
                  <c:v>0.51224825315428102</c:v>
                </c:pt>
                <c:pt idx="4993">
                  <c:v>0.40051508444432199</c:v>
                </c:pt>
                <c:pt idx="4994">
                  <c:v>0.47298726488311299</c:v>
                </c:pt>
                <c:pt idx="4995">
                  <c:v>0.44497432893327798</c:v>
                </c:pt>
                <c:pt idx="4996">
                  <c:v>0.52127246451610998</c:v>
                </c:pt>
                <c:pt idx="4997">
                  <c:v>0.435265227411052</c:v>
                </c:pt>
                <c:pt idx="4998">
                  <c:v>0.550101296841493</c:v>
                </c:pt>
                <c:pt idx="4999">
                  <c:v>0.55477727962437995</c:v>
                </c:pt>
                <c:pt idx="5000">
                  <c:v>0.50233214580362695</c:v>
                </c:pt>
                <c:pt idx="5001">
                  <c:v>0.49482910529348501</c:v>
                </c:pt>
                <c:pt idx="5002">
                  <c:v>0.54326114350518195</c:v>
                </c:pt>
                <c:pt idx="5003">
                  <c:v>0.56128436846518703</c:v>
                </c:pt>
                <c:pt idx="5004">
                  <c:v>0.57926561815302502</c:v>
                </c:pt>
                <c:pt idx="5005">
                  <c:v>0.58054628981468703</c:v>
                </c:pt>
                <c:pt idx="5006">
                  <c:v>0.42599693245440301</c:v>
                </c:pt>
                <c:pt idx="5007">
                  <c:v>0.59385116153704298</c:v>
                </c:pt>
                <c:pt idx="5008">
                  <c:v>0.53496092101803505</c:v>
                </c:pt>
                <c:pt idx="5009">
                  <c:v>0.49981993494770999</c:v>
                </c:pt>
                <c:pt idx="5010">
                  <c:v>0.52751576318552396</c:v>
                </c:pt>
                <c:pt idx="5011">
                  <c:v>0.459340610170483</c:v>
                </c:pt>
                <c:pt idx="5012">
                  <c:v>0.555248536674121</c:v>
                </c:pt>
                <c:pt idx="5013">
                  <c:v>0.59115556285262005</c:v>
                </c:pt>
                <c:pt idx="5014">
                  <c:v>0.57067943701257395</c:v>
                </c:pt>
                <c:pt idx="5015">
                  <c:v>0.42444322742646901</c:v>
                </c:pt>
                <c:pt idx="5016">
                  <c:v>0.58629409000379695</c:v>
                </c:pt>
                <c:pt idx="5017">
                  <c:v>0.50357310434883795</c:v>
                </c:pt>
                <c:pt idx="5018">
                  <c:v>0.55060436470326501</c:v>
                </c:pt>
                <c:pt idx="5019">
                  <c:v>0.45385772141888803</c:v>
                </c:pt>
                <c:pt idx="5020">
                  <c:v>0.49084644080895701</c:v>
                </c:pt>
                <c:pt idx="5021">
                  <c:v>0.53480065134891996</c:v>
                </c:pt>
                <c:pt idx="5022">
                  <c:v>0.40227085115775901</c:v>
                </c:pt>
                <c:pt idx="5023">
                  <c:v>0.56128914445309497</c:v>
                </c:pt>
                <c:pt idx="5024">
                  <c:v>0.560520956407635</c:v>
                </c:pt>
                <c:pt idx="5025">
                  <c:v>0.43015595004197099</c:v>
                </c:pt>
                <c:pt idx="5026">
                  <c:v>0.57849595235455797</c:v>
                </c:pt>
                <c:pt idx="5027">
                  <c:v>0.45421267910605501</c:v>
                </c:pt>
                <c:pt idx="5028">
                  <c:v>0.50490140635891201</c:v>
                </c:pt>
                <c:pt idx="5029">
                  <c:v>0.496527174495137</c:v>
                </c:pt>
                <c:pt idx="5030">
                  <c:v>0.50072899472125798</c:v>
                </c:pt>
                <c:pt idx="5031">
                  <c:v>0.56446319937671796</c:v>
                </c:pt>
                <c:pt idx="5032">
                  <c:v>0.57738624098430602</c:v>
                </c:pt>
                <c:pt idx="5033">
                  <c:v>0.58189143196471704</c:v>
                </c:pt>
                <c:pt idx="5034">
                  <c:v>0.548699192415392</c:v>
                </c:pt>
                <c:pt idx="5035">
                  <c:v>0.40625407198911401</c:v>
                </c:pt>
                <c:pt idx="5036">
                  <c:v>0.55130820683517001</c:v>
                </c:pt>
                <c:pt idx="5037">
                  <c:v>0.48932999893531898</c:v>
                </c:pt>
                <c:pt idx="5038">
                  <c:v>0.423931484835606</c:v>
                </c:pt>
                <c:pt idx="5039">
                  <c:v>0.53364426807686505</c:v>
                </c:pt>
                <c:pt idx="5040">
                  <c:v>0.52765903584402296</c:v>
                </c:pt>
                <c:pt idx="5041">
                  <c:v>0.58687689884319705</c:v>
                </c:pt>
                <c:pt idx="5042">
                  <c:v>0.48604464176600998</c:v>
                </c:pt>
                <c:pt idx="5043">
                  <c:v>0.58549819908616296</c:v>
                </c:pt>
                <c:pt idx="5044">
                  <c:v>0.51726539180884401</c:v>
                </c:pt>
                <c:pt idx="5045">
                  <c:v>0.54743364110491499</c:v>
                </c:pt>
                <c:pt idx="5046">
                  <c:v>0.53169670134455205</c:v>
                </c:pt>
                <c:pt idx="5047">
                  <c:v>0.55979538788565997</c:v>
                </c:pt>
                <c:pt idx="5048">
                  <c:v>0.48006769644137498</c:v>
                </c:pt>
                <c:pt idx="5049">
                  <c:v>0.43946364312453601</c:v>
                </c:pt>
                <c:pt idx="5050">
                  <c:v>0.59550569607180803</c:v>
                </c:pt>
                <c:pt idx="5051">
                  <c:v>0.59318901065913598</c:v>
                </c:pt>
                <c:pt idx="5052">
                  <c:v>0.43679012172842202</c:v>
                </c:pt>
                <c:pt idx="5053">
                  <c:v>0.55000503052838501</c:v>
                </c:pt>
                <c:pt idx="5054">
                  <c:v>0.494872381615242</c:v>
                </c:pt>
                <c:pt idx="5055">
                  <c:v>0.59595839648399995</c:v>
                </c:pt>
                <c:pt idx="5056">
                  <c:v>0.47672012369531203</c:v>
                </c:pt>
                <c:pt idx="5057">
                  <c:v>0.59191194892177301</c:v>
                </c:pt>
                <c:pt idx="5058">
                  <c:v>0.56854268396545904</c:v>
                </c:pt>
                <c:pt idx="5059">
                  <c:v>0.52011769724482904</c:v>
                </c:pt>
                <c:pt idx="5060">
                  <c:v>0.48293325723277902</c:v>
                </c:pt>
                <c:pt idx="5061">
                  <c:v>0.47589250019931401</c:v>
                </c:pt>
                <c:pt idx="5062">
                  <c:v>0.59657771617019195</c:v>
                </c:pt>
                <c:pt idx="5063">
                  <c:v>0.411951939184515</c:v>
                </c:pt>
                <c:pt idx="5064">
                  <c:v>0.58931695996093203</c:v>
                </c:pt>
                <c:pt idx="5065">
                  <c:v>0.52798545623871196</c:v>
                </c:pt>
                <c:pt idx="5066">
                  <c:v>0.47122187027822399</c:v>
                </c:pt>
                <c:pt idx="5067">
                  <c:v>0.58108871612046997</c:v>
                </c:pt>
                <c:pt idx="5068">
                  <c:v>0.54613165754081905</c:v>
                </c:pt>
                <c:pt idx="5069">
                  <c:v>0.483188446665411</c:v>
                </c:pt>
                <c:pt idx="5070">
                  <c:v>0.54117973355109195</c:v>
                </c:pt>
                <c:pt idx="5071">
                  <c:v>0.48376177436262502</c:v>
                </c:pt>
                <c:pt idx="5072">
                  <c:v>0.54493814064790502</c:v>
                </c:pt>
                <c:pt idx="5073">
                  <c:v>0.51540912056957899</c:v>
                </c:pt>
                <c:pt idx="5074">
                  <c:v>0.58101913978657704</c:v>
                </c:pt>
                <c:pt idx="5075">
                  <c:v>0.44565461438025</c:v>
                </c:pt>
                <c:pt idx="5076">
                  <c:v>0.551872381156846</c:v>
                </c:pt>
                <c:pt idx="5077">
                  <c:v>0.57682238309600198</c:v>
                </c:pt>
                <c:pt idx="5078">
                  <c:v>0.468203001142808</c:v>
                </c:pt>
                <c:pt idx="5079">
                  <c:v>0.51609527811387901</c:v>
                </c:pt>
                <c:pt idx="5080">
                  <c:v>0.477619326584868</c:v>
                </c:pt>
                <c:pt idx="5081">
                  <c:v>0.47992507112240002</c:v>
                </c:pt>
                <c:pt idx="5082">
                  <c:v>0.58668849635784504</c:v>
                </c:pt>
                <c:pt idx="5083">
                  <c:v>0.58219040087850304</c:v>
                </c:pt>
                <c:pt idx="5084">
                  <c:v>0.44065045435336703</c:v>
                </c:pt>
                <c:pt idx="5085">
                  <c:v>0.59979118221956595</c:v>
                </c:pt>
                <c:pt idx="5086">
                  <c:v>0.57421650115967604</c:v>
                </c:pt>
                <c:pt idx="5087">
                  <c:v>0.59698013130914995</c:v>
                </c:pt>
                <c:pt idx="5088">
                  <c:v>0.548261341583132</c:v>
                </c:pt>
                <c:pt idx="5089">
                  <c:v>0.56525334677213002</c:v>
                </c:pt>
                <c:pt idx="5090">
                  <c:v>0.46164242152399998</c:v>
                </c:pt>
                <c:pt idx="5091">
                  <c:v>0.50249475737799698</c:v>
                </c:pt>
                <c:pt idx="5092">
                  <c:v>0.48675887069021001</c:v>
                </c:pt>
                <c:pt idx="5093">
                  <c:v>0.41717642971976598</c:v>
                </c:pt>
                <c:pt idx="5094">
                  <c:v>0.43298427384544103</c:v>
                </c:pt>
                <c:pt idx="5095">
                  <c:v>0.48664935390693598</c:v>
                </c:pt>
                <c:pt idx="5096">
                  <c:v>0.474521345511355</c:v>
                </c:pt>
                <c:pt idx="5097">
                  <c:v>0.49577824116145403</c:v>
                </c:pt>
                <c:pt idx="5098">
                  <c:v>0.459710264334043</c:v>
                </c:pt>
                <c:pt idx="5099">
                  <c:v>0.42672598471384099</c:v>
                </c:pt>
                <c:pt idx="5100">
                  <c:v>0.441092375284939</c:v>
                </c:pt>
                <c:pt idx="5101">
                  <c:v>0.433150727995608</c:v>
                </c:pt>
                <c:pt idx="5102">
                  <c:v>0.49537322618374202</c:v>
                </c:pt>
                <c:pt idx="5103">
                  <c:v>0.421749626451425</c:v>
                </c:pt>
                <c:pt idx="5104">
                  <c:v>0.58951501154686703</c:v>
                </c:pt>
                <c:pt idx="5105">
                  <c:v>0.45867758923399599</c:v>
                </c:pt>
                <c:pt idx="5106">
                  <c:v>0.40843257013572298</c:v>
                </c:pt>
                <c:pt idx="5107">
                  <c:v>0.57263186635145902</c:v>
                </c:pt>
                <c:pt idx="5108">
                  <c:v>0.56238790220838897</c:v>
                </c:pt>
                <c:pt idx="5109">
                  <c:v>0.58132657406324095</c:v>
                </c:pt>
                <c:pt idx="5110">
                  <c:v>0.408023473134837</c:v>
                </c:pt>
                <c:pt idx="5111">
                  <c:v>0.48366153148344998</c:v>
                </c:pt>
                <c:pt idx="5112">
                  <c:v>0.49685006206986199</c:v>
                </c:pt>
                <c:pt idx="5113">
                  <c:v>0.59289830932478205</c:v>
                </c:pt>
                <c:pt idx="5114">
                  <c:v>0.57113419139032495</c:v>
                </c:pt>
                <c:pt idx="5115">
                  <c:v>0.48768173320847502</c:v>
                </c:pt>
                <c:pt idx="5116">
                  <c:v>0.57811326974982402</c:v>
                </c:pt>
                <c:pt idx="5117">
                  <c:v>0.54903535728776998</c:v>
                </c:pt>
                <c:pt idx="5118">
                  <c:v>0.51622821921355</c:v>
                </c:pt>
                <c:pt idx="5119">
                  <c:v>0.58661956795227499</c:v>
                </c:pt>
                <c:pt idx="5120">
                  <c:v>0.47916352997955602</c:v>
                </c:pt>
                <c:pt idx="5121">
                  <c:v>0.59052415410834402</c:v>
                </c:pt>
                <c:pt idx="5122">
                  <c:v>0.42152741800854499</c:v>
                </c:pt>
                <c:pt idx="5123">
                  <c:v>0.45660497281697698</c:v>
                </c:pt>
                <c:pt idx="5124">
                  <c:v>0.526845277854047</c:v>
                </c:pt>
                <c:pt idx="5125">
                  <c:v>0.51526574763894595</c:v>
                </c:pt>
                <c:pt idx="5126">
                  <c:v>0.45051998754571898</c:v>
                </c:pt>
                <c:pt idx="5127">
                  <c:v>0.58386794603618397</c:v>
                </c:pt>
                <c:pt idx="5128">
                  <c:v>0.56877124291236003</c:v>
                </c:pt>
                <c:pt idx="5129">
                  <c:v>0.47527225250555899</c:v>
                </c:pt>
                <c:pt idx="5130">
                  <c:v>0.54360665147614595</c:v>
                </c:pt>
                <c:pt idx="5131">
                  <c:v>0.52760940331532802</c:v>
                </c:pt>
                <c:pt idx="5132">
                  <c:v>0.48196285406967299</c:v>
                </c:pt>
                <c:pt idx="5133">
                  <c:v>0.53527242732748304</c:v>
                </c:pt>
                <c:pt idx="5134">
                  <c:v>0.47181989248872602</c:v>
                </c:pt>
                <c:pt idx="5135">
                  <c:v>0.59132640671637005</c:v>
                </c:pt>
                <c:pt idx="5136">
                  <c:v>0.54913625970412905</c:v>
                </c:pt>
                <c:pt idx="5137">
                  <c:v>0.459688317806071</c:v>
                </c:pt>
                <c:pt idx="5138">
                  <c:v>0.42286912226936302</c:v>
                </c:pt>
                <c:pt idx="5139">
                  <c:v>0.40740178524941301</c:v>
                </c:pt>
                <c:pt idx="5140">
                  <c:v>0.59070010621580804</c:v>
                </c:pt>
                <c:pt idx="5141">
                  <c:v>0.45807018501222202</c:v>
                </c:pt>
                <c:pt idx="5142">
                  <c:v>0.595919142313175</c:v>
                </c:pt>
                <c:pt idx="5143">
                  <c:v>0.54913521105746999</c:v>
                </c:pt>
                <c:pt idx="5144">
                  <c:v>0.57005975349952398</c:v>
                </c:pt>
                <c:pt idx="5145">
                  <c:v>0.57809518825702599</c:v>
                </c:pt>
                <c:pt idx="5146">
                  <c:v>0.55460433373050599</c:v>
                </c:pt>
                <c:pt idx="5147">
                  <c:v>0.496107957657896</c:v>
                </c:pt>
                <c:pt idx="5148">
                  <c:v>0.48081814314228</c:v>
                </c:pt>
                <c:pt idx="5149">
                  <c:v>0.412290367247102</c:v>
                </c:pt>
                <c:pt idx="5150">
                  <c:v>0.46319006999427997</c:v>
                </c:pt>
                <c:pt idx="5151">
                  <c:v>0.40919400108618298</c:v>
                </c:pt>
                <c:pt idx="5152">
                  <c:v>0.598196433290068</c:v>
                </c:pt>
                <c:pt idx="5153">
                  <c:v>0.57770509356703903</c:v>
                </c:pt>
                <c:pt idx="5154">
                  <c:v>0.57728673490494198</c:v>
                </c:pt>
                <c:pt idx="5155">
                  <c:v>0.51072235983422298</c:v>
                </c:pt>
                <c:pt idx="5156">
                  <c:v>0.54011046333395496</c:v>
                </c:pt>
                <c:pt idx="5157">
                  <c:v>0.572108826891504</c:v>
                </c:pt>
                <c:pt idx="5158">
                  <c:v>0.52333223843886201</c:v>
                </c:pt>
                <c:pt idx="5159">
                  <c:v>0.57521746572764398</c:v>
                </c:pt>
                <c:pt idx="5160">
                  <c:v>0.45896134260549298</c:v>
                </c:pt>
                <c:pt idx="5161">
                  <c:v>0.52905740038137805</c:v>
                </c:pt>
                <c:pt idx="5162">
                  <c:v>0.51319969254727105</c:v>
                </c:pt>
                <c:pt idx="5163">
                  <c:v>0.55107226363793305</c:v>
                </c:pt>
                <c:pt idx="5164">
                  <c:v>0.59129728093448497</c:v>
                </c:pt>
                <c:pt idx="5165">
                  <c:v>0.49716561129352999</c:v>
                </c:pt>
                <c:pt idx="5166">
                  <c:v>0.51480708376867002</c:v>
                </c:pt>
                <c:pt idx="5167">
                  <c:v>0.52844562692522601</c:v>
                </c:pt>
                <c:pt idx="5168">
                  <c:v>0.52390039620932505</c:v>
                </c:pt>
                <c:pt idx="5169">
                  <c:v>0.46446876016417099</c:v>
                </c:pt>
                <c:pt idx="5170">
                  <c:v>0.53568566619574398</c:v>
                </c:pt>
                <c:pt idx="5171">
                  <c:v>0.508439947806959</c:v>
                </c:pt>
                <c:pt idx="5172">
                  <c:v>0.50220244983810902</c:v>
                </c:pt>
                <c:pt idx="5173">
                  <c:v>0.54813747057303697</c:v>
                </c:pt>
                <c:pt idx="5174">
                  <c:v>0.42269698553594798</c:v>
                </c:pt>
                <c:pt idx="5175">
                  <c:v>0.59243692533036796</c:v>
                </c:pt>
                <c:pt idx="5176">
                  <c:v>0.58716367232885802</c:v>
                </c:pt>
                <c:pt idx="5177">
                  <c:v>0.43400631637984199</c:v>
                </c:pt>
                <c:pt idx="5178">
                  <c:v>0.41766104212357802</c:v>
                </c:pt>
                <c:pt idx="5179">
                  <c:v>0.52556976357208496</c:v>
                </c:pt>
                <c:pt idx="5180">
                  <c:v>0.59803635758210905</c:v>
                </c:pt>
                <c:pt idx="5181">
                  <c:v>0.44530203387207401</c:v>
                </c:pt>
                <c:pt idx="5182">
                  <c:v>0.58054350895778495</c:v>
                </c:pt>
                <c:pt idx="5183">
                  <c:v>0.46187009148628699</c:v>
                </c:pt>
                <c:pt idx="5184">
                  <c:v>0.57525973029129795</c:v>
                </c:pt>
                <c:pt idx="5185">
                  <c:v>0.48983632128086102</c:v>
                </c:pt>
                <c:pt idx="5186">
                  <c:v>0.53634669056846096</c:v>
                </c:pt>
                <c:pt idx="5187">
                  <c:v>0.52971257969688101</c:v>
                </c:pt>
                <c:pt idx="5188">
                  <c:v>0.57537602915448804</c:v>
                </c:pt>
                <c:pt idx="5189">
                  <c:v>0.56753411964285905</c:v>
                </c:pt>
                <c:pt idx="5190">
                  <c:v>0.44408316824788002</c:v>
                </c:pt>
                <c:pt idx="5191">
                  <c:v>0.40979992546718702</c:v>
                </c:pt>
                <c:pt idx="5192">
                  <c:v>0.58325778919042404</c:v>
                </c:pt>
                <c:pt idx="5193">
                  <c:v>0.451875296382726</c:v>
                </c:pt>
                <c:pt idx="5194">
                  <c:v>0.59092345359548104</c:v>
                </c:pt>
                <c:pt idx="5195">
                  <c:v>0.56527886726975196</c:v>
                </c:pt>
                <c:pt idx="5196">
                  <c:v>0.53896302486396597</c:v>
                </c:pt>
                <c:pt idx="5197">
                  <c:v>0.59698669096730195</c:v>
                </c:pt>
                <c:pt idx="5198">
                  <c:v>0.46641442693942198</c:v>
                </c:pt>
                <c:pt idx="5199">
                  <c:v>0.56840211072439695</c:v>
                </c:pt>
                <c:pt idx="5200">
                  <c:v>0.49138790425124301</c:v>
                </c:pt>
                <c:pt idx="5201">
                  <c:v>0.58542953354514604</c:v>
                </c:pt>
                <c:pt idx="5202">
                  <c:v>0.55826795387455197</c:v>
                </c:pt>
                <c:pt idx="5203">
                  <c:v>0.585591409336923</c:v>
                </c:pt>
                <c:pt idx="5204">
                  <c:v>0.42518631385752198</c:v>
                </c:pt>
                <c:pt idx="5205">
                  <c:v>0.44191907104584299</c:v>
                </c:pt>
                <c:pt idx="5206">
                  <c:v>0.45125634817198301</c:v>
                </c:pt>
                <c:pt idx="5207">
                  <c:v>0.49770223211759601</c:v>
                </c:pt>
                <c:pt idx="5208">
                  <c:v>0.48078733407875301</c:v>
                </c:pt>
                <c:pt idx="5209">
                  <c:v>0.54370691845524299</c:v>
                </c:pt>
                <c:pt idx="5210">
                  <c:v>0.59400870448568199</c:v>
                </c:pt>
                <c:pt idx="5211">
                  <c:v>0.479846953762118</c:v>
                </c:pt>
                <c:pt idx="5212">
                  <c:v>0.55885959831371201</c:v>
                </c:pt>
                <c:pt idx="5213">
                  <c:v>0.47366276963434301</c:v>
                </c:pt>
                <c:pt idx="5214">
                  <c:v>0.40688175932286702</c:v>
                </c:pt>
                <c:pt idx="5215">
                  <c:v>0.59838052649376505</c:v>
                </c:pt>
                <c:pt idx="5216">
                  <c:v>0.54543405880420903</c:v>
                </c:pt>
                <c:pt idx="5217">
                  <c:v>0.599693757058822</c:v>
                </c:pt>
                <c:pt idx="5218">
                  <c:v>0.48308398722233997</c:v>
                </c:pt>
                <c:pt idx="5219">
                  <c:v>0.59058379524649696</c:v>
                </c:pt>
                <c:pt idx="5220">
                  <c:v>0.44468617238043101</c:v>
                </c:pt>
                <c:pt idx="5221">
                  <c:v>0.55359603046129702</c:v>
                </c:pt>
                <c:pt idx="5222">
                  <c:v>0.53181842381247202</c:v>
                </c:pt>
                <c:pt idx="5223">
                  <c:v>0.59734794503966004</c:v>
                </c:pt>
                <c:pt idx="5224">
                  <c:v>0.50748708685430299</c:v>
                </c:pt>
                <c:pt idx="5225">
                  <c:v>0.54398269412091405</c:v>
                </c:pt>
                <c:pt idx="5226">
                  <c:v>0.48170565731253701</c:v>
                </c:pt>
                <c:pt idx="5227">
                  <c:v>0.595669577182943</c:v>
                </c:pt>
                <c:pt idx="5228">
                  <c:v>0.49364024978716797</c:v>
                </c:pt>
                <c:pt idx="5229">
                  <c:v>0.59632757276343495</c:v>
                </c:pt>
                <c:pt idx="5230">
                  <c:v>0.59982950717478301</c:v>
                </c:pt>
                <c:pt idx="5231">
                  <c:v>0.57141831597743697</c:v>
                </c:pt>
                <c:pt idx="5232">
                  <c:v>0.584457256378344</c:v>
                </c:pt>
                <c:pt idx="5233">
                  <c:v>0.59985472710876198</c:v>
                </c:pt>
                <c:pt idx="5234">
                  <c:v>0.47920273788096301</c:v>
                </c:pt>
                <c:pt idx="5235">
                  <c:v>0.57937751051786701</c:v>
                </c:pt>
                <c:pt idx="5236">
                  <c:v>0.591604693873096</c:v>
                </c:pt>
                <c:pt idx="5237">
                  <c:v>0.56501769448539396</c:v>
                </c:pt>
                <c:pt idx="5238">
                  <c:v>0.40467375040646503</c:v>
                </c:pt>
                <c:pt idx="5239">
                  <c:v>0.42344805990846002</c:v>
                </c:pt>
                <c:pt idx="5240">
                  <c:v>0.42383039525252098</c:v>
                </c:pt>
                <c:pt idx="5241">
                  <c:v>0.49261373276120002</c:v>
                </c:pt>
                <c:pt idx="5242">
                  <c:v>0.42317453705479202</c:v>
                </c:pt>
                <c:pt idx="5243">
                  <c:v>0.49876337788005698</c:v>
                </c:pt>
                <c:pt idx="5244">
                  <c:v>0.42889774061613101</c:v>
                </c:pt>
                <c:pt idx="5245">
                  <c:v>0.57614503542402296</c:v>
                </c:pt>
                <c:pt idx="5246">
                  <c:v>0.59696501468344698</c:v>
                </c:pt>
                <c:pt idx="5247">
                  <c:v>0.56713622216536097</c:v>
                </c:pt>
                <c:pt idx="5248">
                  <c:v>0.589318105826514</c:v>
                </c:pt>
                <c:pt idx="5249">
                  <c:v>0.53616122318574699</c:v>
                </c:pt>
                <c:pt idx="5250">
                  <c:v>0.58089067732097199</c:v>
                </c:pt>
                <c:pt idx="5251">
                  <c:v>0.59879310552334397</c:v>
                </c:pt>
                <c:pt idx="5252">
                  <c:v>0.41081377595648</c:v>
                </c:pt>
                <c:pt idx="5253">
                  <c:v>0.59183612060607305</c:v>
                </c:pt>
                <c:pt idx="5254">
                  <c:v>0.53938801639455503</c:v>
                </c:pt>
                <c:pt idx="5255">
                  <c:v>0.55608198193309999</c:v>
                </c:pt>
                <c:pt idx="5256">
                  <c:v>0.54639990036435604</c:v>
                </c:pt>
                <c:pt idx="5257">
                  <c:v>0.49107027424900801</c:v>
                </c:pt>
                <c:pt idx="5258">
                  <c:v>0.40659901037742102</c:v>
                </c:pt>
                <c:pt idx="5259">
                  <c:v>0.46068666761948801</c:v>
                </c:pt>
                <c:pt idx="5260">
                  <c:v>0.51204716898507596</c:v>
                </c:pt>
                <c:pt idx="5261">
                  <c:v>0.55923723706218398</c:v>
                </c:pt>
                <c:pt idx="5262">
                  <c:v>0.59122255925735101</c:v>
                </c:pt>
                <c:pt idx="5263">
                  <c:v>0.56180651201569598</c:v>
                </c:pt>
                <c:pt idx="5264">
                  <c:v>0.58983652627892502</c:v>
                </c:pt>
                <c:pt idx="5265">
                  <c:v>0.504710646231321</c:v>
                </c:pt>
                <c:pt idx="5266">
                  <c:v>0.429492685638727</c:v>
                </c:pt>
                <c:pt idx="5267">
                  <c:v>0.58183931313785298</c:v>
                </c:pt>
                <c:pt idx="5268">
                  <c:v>0.58514094860947496</c:v>
                </c:pt>
                <c:pt idx="5269">
                  <c:v>0.53436242730417605</c:v>
                </c:pt>
                <c:pt idx="5270">
                  <c:v>0.50116678184191898</c:v>
                </c:pt>
                <c:pt idx="5271">
                  <c:v>0.49396390865143303</c:v>
                </c:pt>
                <c:pt idx="5272">
                  <c:v>0.58859516877746798</c:v>
                </c:pt>
                <c:pt idx="5273">
                  <c:v>0.49505499219289301</c:v>
                </c:pt>
                <c:pt idx="5274">
                  <c:v>0.57035104050532903</c:v>
                </c:pt>
                <c:pt idx="5275">
                  <c:v>0.56205872448748195</c:v>
                </c:pt>
                <c:pt idx="5276">
                  <c:v>0.54526950957721998</c:v>
                </c:pt>
                <c:pt idx="5277">
                  <c:v>0.53609853765038196</c:v>
                </c:pt>
                <c:pt idx="5278">
                  <c:v>0.48604558502532902</c:v>
                </c:pt>
                <c:pt idx="5279">
                  <c:v>0.44207212254447997</c:v>
                </c:pt>
                <c:pt idx="5280">
                  <c:v>0.48754001733501501</c:v>
                </c:pt>
                <c:pt idx="5281">
                  <c:v>0.42745080514706202</c:v>
                </c:pt>
                <c:pt idx="5282">
                  <c:v>0.47308567181372901</c:v>
                </c:pt>
                <c:pt idx="5283">
                  <c:v>0.59907153859164597</c:v>
                </c:pt>
                <c:pt idx="5284">
                  <c:v>0.43990392861441702</c:v>
                </c:pt>
                <c:pt idx="5285">
                  <c:v>0.41240793608962301</c:v>
                </c:pt>
                <c:pt idx="5286">
                  <c:v>0.51443298195318099</c:v>
                </c:pt>
                <c:pt idx="5287">
                  <c:v>0.41478262344646</c:v>
                </c:pt>
                <c:pt idx="5288">
                  <c:v>0.54550054621631106</c:v>
                </c:pt>
                <c:pt idx="5289">
                  <c:v>0.45632445518371001</c:v>
                </c:pt>
                <c:pt idx="5290">
                  <c:v>0.56544601567596198</c:v>
                </c:pt>
                <c:pt idx="5291">
                  <c:v>0.54671643495454403</c:v>
                </c:pt>
                <c:pt idx="5292">
                  <c:v>0.58746178525064696</c:v>
                </c:pt>
                <c:pt idx="5293">
                  <c:v>0.47377097602469898</c:v>
                </c:pt>
                <c:pt idx="5294">
                  <c:v>0.4991263525404</c:v>
                </c:pt>
                <c:pt idx="5295">
                  <c:v>0.55918956995843105</c:v>
                </c:pt>
                <c:pt idx="5296">
                  <c:v>0.57397284653228198</c:v>
                </c:pt>
                <c:pt idx="5297">
                  <c:v>0.49854984898528099</c:v>
                </c:pt>
                <c:pt idx="5298">
                  <c:v>0.58645371070609997</c:v>
                </c:pt>
                <c:pt idx="5299">
                  <c:v>0.55569077476945095</c:v>
                </c:pt>
                <c:pt idx="5300">
                  <c:v>0.52662815497183202</c:v>
                </c:pt>
                <c:pt idx="5301">
                  <c:v>0.445589143145105</c:v>
                </c:pt>
                <c:pt idx="5302">
                  <c:v>0.45498981393770199</c:v>
                </c:pt>
                <c:pt idx="5303">
                  <c:v>0.45271221132035</c:v>
                </c:pt>
                <c:pt idx="5304">
                  <c:v>0.57976373623558897</c:v>
                </c:pt>
                <c:pt idx="5305">
                  <c:v>0.51135635822551295</c:v>
                </c:pt>
                <c:pt idx="5306">
                  <c:v>0.40961354166421299</c:v>
                </c:pt>
                <c:pt idx="5307">
                  <c:v>0.53329560296207401</c:v>
                </c:pt>
                <c:pt idx="5308">
                  <c:v>0.489043787192177</c:v>
                </c:pt>
                <c:pt idx="5309">
                  <c:v>0.58779642157724299</c:v>
                </c:pt>
                <c:pt idx="5310">
                  <c:v>0.46911753979377901</c:v>
                </c:pt>
                <c:pt idx="5311">
                  <c:v>0.56290418690863797</c:v>
                </c:pt>
                <c:pt idx="5312">
                  <c:v>0.51328995927083798</c:v>
                </c:pt>
                <c:pt idx="5313">
                  <c:v>0.46021043992235899</c:v>
                </c:pt>
                <c:pt idx="5314">
                  <c:v>0.57025739230150496</c:v>
                </c:pt>
                <c:pt idx="5315">
                  <c:v>0.42359367954124599</c:v>
                </c:pt>
                <c:pt idx="5316">
                  <c:v>0.45692751977746199</c:v>
                </c:pt>
                <c:pt idx="5317">
                  <c:v>0.48281292288415401</c:v>
                </c:pt>
                <c:pt idx="5318">
                  <c:v>0.59050252053553898</c:v>
                </c:pt>
                <c:pt idx="5319">
                  <c:v>0.57484745270013804</c:v>
                </c:pt>
                <c:pt idx="5320">
                  <c:v>0.43319167474167802</c:v>
                </c:pt>
                <c:pt idx="5321">
                  <c:v>0.58326191743821498</c:v>
                </c:pt>
                <c:pt idx="5322">
                  <c:v>0.56156228322253099</c:v>
                </c:pt>
                <c:pt idx="5323">
                  <c:v>0.41259148480212399</c:v>
                </c:pt>
                <c:pt idx="5324">
                  <c:v>0.42596379448493099</c:v>
                </c:pt>
                <c:pt idx="5325">
                  <c:v>0.54042456680848205</c:v>
                </c:pt>
                <c:pt idx="5326">
                  <c:v>0.58800416925819698</c:v>
                </c:pt>
                <c:pt idx="5327">
                  <c:v>0.58398191743985195</c:v>
                </c:pt>
                <c:pt idx="5328">
                  <c:v>0.52809751721245501</c:v>
                </c:pt>
              </c:numCache>
            </c:numRef>
          </c:xVal>
          <c:yVal>
            <c:numRef>
              <c:f>disperção!$B$2:$B$5330</c:f>
              <c:numCache>
                <c:formatCode>General</c:formatCode>
                <c:ptCount val="5329"/>
                <c:pt idx="0">
                  <c:v>0.85399999999999998</c:v>
                </c:pt>
                <c:pt idx="1">
                  <c:v>0.80500000000000005</c:v>
                </c:pt>
                <c:pt idx="2">
                  <c:v>0.80100000000000005</c:v>
                </c:pt>
                <c:pt idx="3">
                  <c:v>0.81</c:v>
                </c:pt>
                <c:pt idx="4">
                  <c:v>0.80600000000000005</c:v>
                </c:pt>
                <c:pt idx="5">
                  <c:v>0.8</c:v>
                </c:pt>
                <c:pt idx="6">
                  <c:v>0.8</c:v>
                </c:pt>
                <c:pt idx="7">
                  <c:v>0.82299999999999995</c:v>
                </c:pt>
                <c:pt idx="8">
                  <c:v>0.81200000000000006</c:v>
                </c:pt>
                <c:pt idx="9">
                  <c:v>0.80300000000000005</c:v>
                </c:pt>
                <c:pt idx="10">
                  <c:v>0.82199999999999995</c:v>
                </c:pt>
                <c:pt idx="11">
                  <c:v>0.80800000000000005</c:v>
                </c:pt>
                <c:pt idx="12">
                  <c:v>0.81299999999999994</c:v>
                </c:pt>
                <c:pt idx="13">
                  <c:v>0.80500000000000005</c:v>
                </c:pt>
                <c:pt idx="14">
                  <c:v>0.80200000000000005</c:v>
                </c:pt>
                <c:pt idx="15">
                  <c:v>0.80600000000000005</c:v>
                </c:pt>
                <c:pt idx="16">
                  <c:v>0.80500000000000005</c:v>
                </c:pt>
                <c:pt idx="17">
                  <c:v>0.80900000000000005</c:v>
                </c:pt>
                <c:pt idx="18">
                  <c:v>0.80700000000000005</c:v>
                </c:pt>
                <c:pt idx="19">
                  <c:v>0.80100000000000005</c:v>
                </c:pt>
                <c:pt idx="20">
                  <c:v>0.80500000000000005</c:v>
                </c:pt>
                <c:pt idx="21">
                  <c:v>0.81899999999999995</c:v>
                </c:pt>
                <c:pt idx="22">
                  <c:v>0.8</c:v>
                </c:pt>
                <c:pt idx="23">
                  <c:v>0.84499999999999997</c:v>
                </c:pt>
                <c:pt idx="24">
                  <c:v>0.84499999999999997</c:v>
                </c:pt>
                <c:pt idx="25">
                  <c:v>0.82699999999999996</c:v>
                </c:pt>
                <c:pt idx="26">
                  <c:v>0.83699999999999997</c:v>
                </c:pt>
                <c:pt idx="27">
                  <c:v>0.81399999999999995</c:v>
                </c:pt>
                <c:pt idx="28">
                  <c:v>0.80500000000000005</c:v>
                </c:pt>
                <c:pt idx="29">
                  <c:v>0.81100000000000005</c:v>
                </c:pt>
                <c:pt idx="30">
                  <c:v>0.81499999999999995</c:v>
                </c:pt>
                <c:pt idx="31">
                  <c:v>0.80500000000000005</c:v>
                </c:pt>
                <c:pt idx="32">
                  <c:v>0.84699999999999998</c:v>
                </c:pt>
                <c:pt idx="33">
                  <c:v>0.80900000000000005</c:v>
                </c:pt>
                <c:pt idx="34">
                  <c:v>0.80100000000000005</c:v>
                </c:pt>
                <c:pt idx="35">
                  <c:v>0.80600000000000005</c:v>
                </c:pt>
                <c:pt idx="36">
                  <c:v>0.8</c:v>
                </c:pt>
                <c:pt idx="37">
                  <c:v>0.84</c:v>
                </c:pt>
                <c:pt idx="38">
                  <c:v>0.86199999999999999</c:v>
                </c:pt>
                <c:pt idx="39">
                  <c:v>0.80500000000000005</c:v>
                </c:pt>
                <c:pt idx="40">
                  <c:v>0.8</c:v>
                </c:pt>
                <c:pt idx="41">
                  <c:v>0.81699999999999995</c:v>
                </c:pt>
                <c:pt idx="42">
                  <c:v>0.69599999999999995</c:v>
                </c:pt>
                <c:pt idx="43">
                  <c:v>0.65400000000000003</c:v>
                </c:pt>
                <c:pt idx="44">
                  <c:v>0.69799999999999995</c:v>
                </c:pt>
                <c:pt idx="45">
                  <c:v>0.67100000000000004</c:v>
                </c:pt>
                <c:pt idx="46">
                  <c:v>0.67800000000000005</c:v>
                </c:pt>
                <c:pt idx="47">
                  <c:v>0.68300000000000005</c:v>
                </c:pt>
                <c:pt idx="48">
                  <c:v>0.67600000000000005</c:v>
                </c:pt>
                <c:pt idx="49">
                  <c:v>0.66</c:v>
                </c:pt>
                <c:pt idx="50">
                  <c:v>0.66900000000000004</c:v>
                </c:pt>
                <c:pt idx="51">
                  <c:v>0.68200000000000005</c:v>
                </c:pt>
                <c:pt idx="52">
                  <c:v>0.68700000000000006</c:v>
                </c:pt>
                <c:pt idx="53">
                  <c:v>0.625</c:v>
                </c:pt>
                <c:pt idx="54">
                  <c:v>0.68300000000000005</c:v>
                </c:pt>
                <c:pt idx="55">
                  <c:v>0.64500000000000002</c:v>
                </c:pt>
                <c:pt idx="56">
                  <c:v>0.64300000000000002</c:v>
                </c:pt>
                <c:pt idx="57">
                  <c:v>0.65600000000000003</c:v>
                </c:pt>
                <c:pt idx="58">
                  <c:v>0.67500000000000004</c:v>
                </c:pt>
                <c:pt idx="59">
                  <c:v>0.68799999999999994</c:v>
                </c:pt>
                <c:pt idx="60">
                  <c:v>0.64100000000000001</c:v>
                </c:pt>
                <c:pt idx="61">
                  <c:v>0.65500000000000003</c:v>
                </c:pt>
                <c:pt idx="62">
                  <c:v>0.68300000000000005</c:v>
                </c:pt>
                <c:pt idx="63">
                  <c:v>0.68400000000000005</c:v>
                </c:pt>
                <c:pt idx="64">
                  <c:v>0.67500000000000004</c:v>
                </c:pt>
                <c:pt idx="65">
                  <c:v>0.65100000000000002</c:v>
                </c:pt>
                <c:pt idx="66">
                  <c:v>0.65700000000000003</c:v>
                </c:pt>
                <c:pt idx="67">
                  <c:v>0.67500000000000004</c:v>
                </c:pt>
                <c:pt idx="68">
                  <c:v>0.69599999999999995</c:v>
                </c:pt>
                <c:pt idx="69">
                  <c:v>0.66200000000000003</c:v>
                </c:pt>
                <c:pt idx="70">
                  <c:v>0.67</c:v>
                </c:pt>
                <c:pt idx="71">
                  <c:v>0.64900000000000002</c:v>
                </c:pt>
                <c:pt idx="72">
                  <c:v>0.60699999999999998</c:v>
                </c:pt>
                <c:pt idx="73">
                  <c:v>0.68100000000000005</c:v>
                </c:pt>
                <c:pt idx="74">
                  <c:v>0.68600000000000005</c:v>
                </c:pt>
                <c:pt idx="75">
                  <c:v>0.61899999999999999</c:v>
                </c:pt>
                <c:pt idx="76">
                  <c:v>0.66700000000000004</c:v>
                </c:pt>
                <c:pt idx="77">
                  <c:v>0.65500000000000003</c:v>
                </c:pt>
                <c:pt idx="78">
                  <c:v>0.64</c:v>
                </c:pt>
                <c:pt idx="79">
                  <c:v>0.66600000000000004</c:v>
                </c:pt>
                <c:pt idx="80">
                  <c:v>0.69599999999999995</c:v>
                </c:pt>
                <c:pt idx="81">
                  <c:v>0.66800000000000004</c:v>
                </c:pt>
                <c:pt idx="82">
                  <c:v>0.63300000000000001</c:v>
                </c:pt>
                <c:pt idx="83">
                  <c:v>0.69699999999999995</c:v>
                </c:pt>
                <c:pt idx="84">
                  <c:v>0.69899999999999995</c:v>
                </c:pt>
                <c:pt idx="85">
                  <c:v>0.626</c:v>
                </c:pt>
                <c:pt idx="86">
                  <c:v>0.68300000000000005</c:v>
                </c:pt>
                <c:pt idx="87">
                  <c:v>0.63</c:v>
                </c:pt>
                <c:pt idx="88">
                  <c:v>0.69599999999999995</c:v>
                </c:pt>
                <c:pt idx="89">
                  <c:v>0.65600000000000003</c:v>
                </c:pt>
                <c:pt idx="90">
                  <c:v>0.69899999999999995</c:v>
                </c:pt>
                <c:pt idx="91">
                  <c:v>0.65600000000000003</c:v>
                </c:pt>
                <c:pt idx="92">
                  <c:v>0.65800000000000003</c:v>
                </c:pt>
                <c:pt idx="93">
                  <c:v>0.66700000000000004</c:v>
                </c:pt>
                <c:pt idx="94">
                  <c:v>0.69199999999999995</c:v>
                </c:pt>
                <c:pt idx="95">
                  <c:v>0.65</c:v>
                </c:pt>
                <c:pt idx="96">
                  <c:v>0.68600000000000005</c:v>
                </c:pt>
                <c:pt idx="97">
                  <c:v>0.64600000000000002</c:v>
                </c:pt>
                <c:pt idx="98">
                  <c:v>0.66200000000000003</c:v>
                </c:pt>
                <c:pt idx="99">
                  <c:v>0.69399999999999995</c:v>
                </c:pt>
                <c:pt idx="100">
                  <c:v>0.69399999999999995</c:v>
                </c:pt>
                <c:pt idx="101">
                  <c:v>0.68899999999999995</c:v>
                </c:pt>
                <c:pt idx="102">
                  <c:v>0.69699999999999995</c:v>
                </c:pt>
                <c:pt idx="103">
                  <c:v>0.62</c:v>
                </c:pt>
                <c:pt idx="104">
                  <c:v>0.63</c:v>
                </c:pt>
                <c:pt idx="105">
                  <c:v>0.68100000000000005</c:v>
                </c:pt>
                <c:pt idx="106">
                  <c:v>0.68300000000000005</c:v>
                </c:pt>
                <c:pt idx="107">
                  <c:v>0.68600000000000005</c:v>
                </c:pt>
                <c:pt idx="108">
                  <c:v>0.65400000000000003</c:v>
                </c:pt>
                <c:pt idx="109">
                  <c:v>0.629</c:v>
                </c:pt>
                <c:pt idx="110">
                  <c:v>0.65500000000000003</c:v>
                </c:pt>
                <c:pt idx="111">
                  <c:v>0.63700000000000001</c:v>
                </c:pt>
                <c:pt idx="112">
                  <c:v>0.67200000000000004</c:v>
                </c:pt>
                <c:pt idx="113">
                  <c:v>0.61599999999999999</c:v>
                </c:pt>
                <c:pt idx="114">
                  <c:v>0.67700000000000005</c:v>
                </c:pt>
                <c:pt idx="115">
                  <c:v>0.64600000000000002</c:v>
                </c:pt>
                <c:pt idx="116">
                  <c:v>0.61299999999999999</c:v>
                </c:pt>
                <c:pt idx="117">
                  <c:v>0.68400000000000005</c:v>
                </c:pt>
                <c:pt idx="118">
                  <c:v>0.60499999999999998</c:v>
                </c:pt>
                <c:pt idx="119">
                  <c:v>0.66500000000000004</c:v>
                </c:pt>
                <c:pt idx="120">
                  <c:v>0.69199999999999995</c:v>
                </c:pt>
                <c:pt idx="121">
                  <c:v>0.65200000000000002</c:v>
                </c:pt>
                <c:pt idx="122">
                  <c:v>0.69899999999999995</c:v>
                </c:pt>
                <c:pt idx="123">
                  <c:v>0.69399999999999995</c:v>
                </c:pt>
                <c:pt idx="124">
                  <c:v>0.66</c:v>
                </c:pt>
                <c:pt idx="125">
                  <c:v>0.68500000000000005</c:v>
                </c:pt>
                <c:pt idx="126">
                  <c:v>0.68899999999999995</c:v>
                </c:pt>
                <c:pt idx="127">
                  <c:v>0.67</c:v>
                </c:pt>
                <c:pt idx="128">
                  <c:v>0.66800000000000004</c:v>
                </c:pt>
                <c:pt idx="129">
                  <c:v>0.66800000000000004</c:v>
                </c:pt>
                <c:pt idx="130">
                  <c:v>0.69199999999999995</c:v>
                </c:pt>
                <c:pt idx="131">
                  <c:v>0.6</c:v>
                </c:pt>
                <c:pt idx="132">
                  <c:v>0.66500000000000004</c:v>
                </c:pt>
                <c:pt idx="133">
                  <c:v>0.6</c:v>
                </c:pt>
                <c:pt idx="134">
                  <c:v>0.69</c:v>
                </c:pt>
                <c:pt idx="135">
                  <c:v>0.68600000000000005</c:v>
                </c:pt>
                <c:pt idx="136">
                  <c:v>0.69799999999999995</c:v>
                </c:pt>
                <c:pt idx="137">
                  <c:v>0.61299999999999999</c:v>
                </c:pt>
                <c:pt idx="138">
                  <c:v>0.626</c:v>
                </c:pt>
                <c:pt idx="139">
                  <c:v>0.64400000000000002</c:v>
                </c:pt>
                <c:pt idx="140">
                  <c:v>0.66400000000000003</c:v>
                </c:pt>
                <c:pt idx="141">
                  <c:v>0.66600000000000004</c:v>
                </c:pt>
                <c:pt idx="142">
                  <c:v>0.63600000000000001</c:v>
                </c:pt>
                <c:pt idx="143">
                  <c:v>0.65600000000000003</c:v>
                </c:pt>
                <c:pt idx="144">
                  <c:v>0.69</c:v>
                </c:pt>
                <c:pt idx="145">
                  <c:v>0.64400000000000002</c:v>
                </c:pt>
                <c:pt idx="146">
                  <c:v>0.67600000000000005</c:v>
                </c:pt>
                <c:pt idx="147">
                  <c:v>0.66900000000000004</c:v>
                </c:pt>
                <c:pt idx="148">
                  <c:v>0.65400000000000003</c:v>
                </c:pt>
                <c:pt idx="149">
                  <c:v>0.66200000000000003</c:v>
                </c:pt>
                <c:pt idx="150">
                  <c:v>0.69499999999999995</c:v>
                </c:pt>
                <c:pt idx="151">
                  <c:v>0.68500000000000005</c:v>
                </c:pt>
                <c:pt idx="152">
                  <c:v>0.68</c:v>
                </c:pt>
                <c:pt idx="153">
                  <c:v>0.66100000000000003</c:v>
                </c:pt>
                <c:pt idx="154">
                  <c:v>0.63600000000000001</c:v>
                </c:pt>
                <c:pt idx="155">
                  <c:v>0.69599999999999995</c:v>
                </c:pt>
                <c:pt idx="156">
                  <c:v>0.69799999999999995</c:v>
                </c:pt>
                <c:pt idx="157">
                  <c:v>0.69199999999999995</c:v>
                </c:pt>
                <c:pt idx="158">
                  <c:v>0.64500000000000002</c:v>
                </c:pt>
                <c:pt idx="159">
                  <c:v>0.626</c:v>
                </c:pt>
                <c:pt idx="160">
                  <c:v>0.66300000000000003</c:v>
                </c:pt>
                <c:pt idx="161">
                  <c:v>0.68300000000000005</c:v>
                </c:pt>
                <c:pt idx="162">
                  <c:v>0.65900000000000003</c:v>
                </c:pt>
                <c:pt idx="163">
                  <c:v>0.624</c:v>
                </c:pt>
                <c:pt idx="164">
                  <c:v>0.60799999999999998</c:v>
                </c:pt>
                <c:pt idx="165">
                  <c:v>0.68200000000000005</c:v>
                </c:pt>
                <c:pt idx="166">
                  <c:v>0.61899999999999999</c:v>
                </c:pt>
                <c:pt idx="167">
                  <c:v>0.65200000000000002</c:v>
                </c:pt>
                <c:pt idx="168">
                  <c:v>0.65100000000000002</c:v>
                </c:pt>
                <c:pt idx="169">
                  <c:v>0.69399999999999995</c:v>
                </c:pt>
                <c:pt idx="170">
                  <c:v>0.64100000000000001</c:v>
                </c:pt>
                <c:pt idx="171">
                  <c:v>0.69399999999999995</c:v>
                </c:pt>
                <c:pt idx="172">
                  <c:v>0.66900000000000004</c:v>
                </c:pt>
                <c:pt idx="173">
                  <c:v>0.68600000000000005</c:v>
                </c:pt>
                <c:pt idx="174">
                  <c:v>0.67300000000000004</c:v>
                </c:pt>
                <c:pt idx="175">
                  <c:v>0.623</c:v>
                </c:pt>
                <c:pt idx="176">
                  <c:v>0.60899999999999999</c:v>
                </c:pt>
                <c:pt idx="177">
                  <c:v>0.68700000000000006</c:v>
                </c:pt>
                <c:pt idx="178">
                  <c:v>0.69399999999999995</c:v>
                </c:pt>
                <c:pt idx="179">
                  <c:v>0.65700000000000003</c:v>
                </c:pt>
                <c:pt idx="180">
                  <c:v>0.68300000000000005</c:v>
                </c:pt>
                <c:pt idx="181">
                  <c:v>0.64300000000000002</c:v>
                </c:pt>
                <c:pt idx="182">
                  <c:v>0.60499999999999998</c:v>
                </c:pt>
                <c:pt idx="183">
                  <c:v>0.60499999999999998</c:v>
                </c:pt>
                <c:pt idx="184">
                  <c:v>0.67400000000000004</c:v>
                </c:pt>
                <c:pt idx="185">
                  <c:v>0.68500000000000005</c:v>
                </c:pt>
                <c:pt idx="186">
                  <c:v>0.61399999999999999</c:v>
                </c:pt>
                <c:pt idx="187">
                  <c:v>0.66600000000000004</c:v>
                </c:pt>
                <c:pt idx="188">
                  <c:v>0.622</c:v>
                </c:pt>
                <c:pt idx="189">
                  <c:v>0.66</c:v>
                </c:pt>
                <c:pt idx="190">
                  <c:v>0.6</c:v>
                </c:pt>
                <c:pt idx="191">
                  <c:v>0.63200000000000001</c:v>
                </c:pt>
                <c:pt idx="192">
                  <c:v>0.68100000000000005</c:v>
                </c:pt>
                <c:pt idx="193">
                  <c:v>0.65200000000000002</c:v>
                </c:pt>
                <c:pt idx="194">
                  <c:v>0.66</c:v>
                </c:pt>
                <c:pt idx="195">
                  <c:v>0.68799999999999994</c:v>
                </c:pt>
                <c:pt idx="196">
                  <c:v>0.63400000000000001</c:v>
                </c:pt>
                <c:pt idx="197">
                  <c:v>0.65400000000000003</c:v>
                </c:pt>
                <c:pt idx="198">
                  <c:v>0.68400000000000005</c:v>
                </c:pt>
                <c:pt idx="199">
                  <c:v>0.69299999999999995</c:v>
                </c:pt>
                <c:pt idx="200">
                  <c:v>0.68100000000000005</c:v>
                </c:pt>
                <c:pt idx="201">
                  <c:v>0.69</c:v>
                </c:pt>
                <c:pt idx="202">
                  <c:v>0.65100000000000002</c:v>
                </c:pt>
                <c:pt idx="203">
                  <c:v>0.61199999999999999</c:v>
                </c:pt>
                <c:pt idx="204">
                  <c:v>0.68899999999999995</c:v>
                </c:pt>
                <c:pt idx="205">
                  <c:v>0.67300000000000004</c:v>
                </c:pt>
                <c:pt idx="206">
                  <c:v>0.66100000000000003</c:v>
                </c:pt>
                <c:pt idx="207">
                  <c:v>0.69799999999999995</c:v>
                </c:pt>
                <c:pt idx="208">
                  <c:v>0.69899999999999995</c:v>
                </c:pt>
                <c:pt idx="209">
                  <c:v>0.68600000000000005</c:v>
                </c:pt>
                <c:pt idx="210">
                  <c:v>0.68799999999999994</c:v>
                </c:pt>
                <c:pt idx="211">
                  <c:v>0.67200000000000004</c:v>
                </c:pt>
                <c:pt idx="212">
                  <c:v>0.67500000000000004</c:v>
                </c:pt>
                <c:pt idx="213">
                  <c:v>0.63900000000000001</c:v>
                </c:pt>
                <c:pt idx="214">
                  <c:v>0.69199999999999995</c:v>
                </c:pt>
                <c:pt idx="215">
                  <c:v>0.66200000000000003</c:v>
                </c:pt>
                <c:pt idx="216">
                  <c:v>0.69</c:v>
                </c:pt>
                <c:pt idx="217">
                  <c:v>0.65700000000000003</c:v>
                </c:pt>
                <c:pt idx="218">
                  <c:v>0.68400000000000005</c:v>
                </c:pt>
                <c:pt idx="219">
                  <c:v>0.68600000000000005</c:v>
                </c:pt>
                <c:pt idx="220">
                  <c:v>0.64200000000000002</c:v>
                </c:pt>
                <c:pt idx="221">
                  <c:v>0.69599999999999995</c:v>
                </c:pt>
                <c:pt idx="222">
                  <c:v>0.68100000000000005</c:v>
                </c:pt>
                <c:pt idx="223">
                  <c:v>0.63900000000000001</c:v>
                </c:pt>
                <c:pt idx="224">
                  <c:v>0.69799999999999995</c:v>
                </c:pt>
                <c:pt idx="225">
                  <c:v>0.66800000000000004</c:v>
                </c:pt>
                <c:pt idx="226">
                  <c:v>0.67900000000000005</c:v>
                </c:pt>
                <c:pt idx="227">
                  <c:v>0.68100000000000005</c:v>
                </c:pt>
                <c:pt idx="228">
                  <c:v>0.66200000000000003</c:v>
                </c:pt>
                <c:pt idx="229">
                  <c:v>0.66700000000000004</c:v>
                </c:pt>
                <c:pt idx="230">
                  <c:v>0.67400000000000004</c:v>
                </c:pt>
                <c:pt idx="231">
                  <c:v>0.67500000000000004</c:v>
                </c:pt>
                <c:pt idx="232">
                  <c:v>0.66600000000000004</c:v>
                </c:pt>
                <c:pt idx="233">
                  <c:v>0.68899999999999995</c:v>
                </c:pt>
                <c:pt idx="234">
                  <c:v>0.64700000000000002</c:v>
                </c:pt>
                <c:pt idx="235">
                  <c:v>0.69899999999999995</c:v>
                </c:pt>
                <c:pt idx="236">
                  <c:v>0.69399999999999995</c:v>
                </c:pt>
                <c:pt idx="237">
                  <c:v>0.69799999999999995</c:v>
                </c:pt>
                <c:pt idx="238">
                  <c:v>0.65100000000000002</c:v>
                </c:pt>
                <c:pt idx="239">
                  <c:v>0.65800000000000003</c:v>
                </c:pt>
                <c:pt idx="240">
                  <c:v>0.63600000000000001</c:v>
                </c:pt>
                <c:pt idx="241">
                  <c:v>0.64200000000000002</c:v>
                </c:pt>
                <c:pt idx="242">
                  <c:v>0.67100000000000004</c:v>
                </c:pt>
                <c:pt idx="243">
                  <c:v>0.65100000000000002</c:v>
                </c:pt>
                <c:pt idx="244">
                  <c:v>0.66300000000000003</c:v>
                </c:pt>
                <c:pt idx="245">
                  <c:v>0.67600000000000005</c:v>
                </c:pt>
                <c:pt idx="246">
                  <c:v>0.63400000000000001</c:v>
                </c:pt>
                <c:pt idx="247">
                  <c:v>0.69899999999999995</c:v>
                </c:pt>
                <c:pt idx="248">
                  <c:v>0.624</c:v>
                </c:pt>
                <c:pt idx="249">
                  <c:v>0.69199999999999995</c:v>
                </c:pt>
                <c:pt idx="250">
                  <c:v>0.67500000000000004</c:v>
                </c:pt>
                <c:pt idx="251">
                  <c:v>0.63800000000000001</c:v>
                </c:pt>
                <c:pt idx="252">
                  <c:v>0.66100000000000003</c:v>
                </c:pt>
                <c:pt idx="253">
                  <c:v>0.67200000000000004</c:v>
                </c:pt>
                <c:pt idx="254">
                  <c:v>0.69299999999999995</c:v>
                </c:pt>
                <c:pt idx="255">
                  <c:v>0.65900000000000003</c:v>
                </c:pt>
                <c:pt idx="256">
                  <c:v>0.67400000000000004</c:v>
                </c:pt>
                <c:pt idx="257">
                  <c:v>0.60299999999999998</c:v>
                </c:pt>
                <c:pt idx="258">
                  <c:v>0.60099999999999998</c:v>
                </c:pt>
                <c:pt idx="259">
                  <c:v>0.67600000000000005</c:v>
                </c:pt>
                <c:pt idx="260">
                  <c:v>0.69399999999999995</c:v>
                </c:pt>
                <c:pt idx="261">
                  <c:v>0.66500000000000004</c:v>
                </c:pt>
                <c:pt idx="262">
                  <c:v>0.69499999999999995</c:v>
                </c:pt>
                <c:pt idx="263">
                  <c:v>0.69099999999999995</c:v>
                </c:pt>
                <c:pt idx="264">
                  <c:v>0.66600000000000004</c:v>
                </c:pt>
                <c:pt idx="265">
                  <c:v>0.68899999999999995</c:v>
                </c:pt>
                <c:pt idx="266">
                  <c:v>0.69299999999999995</c:v>
                </c:pt>
                <c:pt idx="267">
                  <c:v>0.66900000000000004</c:v>
                </c:pt>
                <c:pt idx="268">
                  <c:v>0.621</c:v>
                </c:pt>
                <c:pt idx="269">
                  <c:v>0.68400000000000005</c:v>
                </c:pt>
                <c:pt idx="270">
                  <c:v>0.67300000000000004</c:v>
                </c:pt>
                <c:pt idx="271">
                  <c:v>0.69799999999999995</c:v>
                </c:pt>
                <c:pt idx="272">
                  <c:v>0.68500000000000005</c:v>
                </c:pt>
                <c:pt idx="273">
                  <c:v>0.65900000000000003</c:v>
                </c:pt>
                <c:pt idx="274">
                  <c:v>0.67800000000000005</c:v>
                </c:pt>
                <c:pt idx="275">
                  <c:v>0.66900000000000004</c:v>
                </c:pt>
                <c:pt idx="276">
                  <c:v>0.67600000000000005</c:v>
                </c:pt>
                <c:pt idx="277">
                  <c:v>0.68100000000000005</c:v>
                </c:pt>
                <c:pt idx="278">
                  <c:v>0.69199999999999995</c:v>
                </c:pt>
                <c:pt idx="279">
                  <c:v>0.68799999999999994</c:v>
                </c:pt>
                <c:pt idx="280">
                  <c:v>0.622</c:v>
                </c:pt>
                <c:pt idx="281">
                  <c:v>0.67200000000000004</c:v>
                </c:pt>
                <c:pt idx="282">
                  <c:v>0.61799999999999999</c:v>
                </c:pt>
                <c:pt idx="283">
                  <c:v>0.68300000000000005</c:v>
                </c:pt>
                <c:pt idx="284">
                  <c:v>0.67</c:v>
                </c:pt>
                <c:pt idx="285">
                  <c:v>0.68100000000000005</c:v>
                </c:pt>
                <c:pt idx="286">
                  <c:v>0.629</c:v>
                </c:pt>
                <c:pt idx="287">
                  <c:v>0.65</c:v>
                </c:pt>
                <c:pt idx="288">
                  <c:v>0.69699999999999995</c:v>
                </c:pt>
                <c:pt idx="289">
                  <c:v>0.69299999999999995</c:v>
                </c:pt>
                <c:pt idx="290">
                  <c:v>0.68500000000000005</c:v>
                </c:pt>
                <c:pt idx="291">
                  <c:v>0.66800000000000004</c:v>
                </c:pt>
                <c:pt idx="292">
                  <c:v>0.69199999999999995</c:v>
                </c:pt>
                <c:pt idx="293">
                  <c:v>0.68100000000000005</c:v>
                </c:pt>
                <c:pt idx="294">
                  <c:v>0.68799999999999994</c:v>
                </c:pt>
                <c:pt idx="295">
                  <c:v>0.61699999999999999</c:v>
                </c:pt>
                <c:pt idx="296">
                  <c:v>0.66600000000000004</c:v>
                </c:pt>
                <c:pt idx="297">
                  <c:v>0.65300000000000002</c:v>
                </c:pt>
                <c:pt idx="298">
                  <c:v>0.68799999999999994</c:v>
                </c:pt>
                <c:pt idx="299">
                  <c:v>0.625</c:v>
                </c:pt>
                <c:pt idx="300">
                  <c:v>0.68400000000000005</c:v>
                </c:pt>
                <c:pt idx="301">
                  <c:v>0.66300000000000003</c:v>
                </c:pt>
                <c:pt idx="302">
                  <c:v>0.68600000000000005</c:v>
                </c:pt>
                <c:pt idx="303">
                  <c:v>0.61399999999999999</c:v>
                </c:pt>
                <c:pt idx="304">
                  <c:v>0.67100000000000004</c:v>
                </c:pt>
                <c:pt idx="305">
                  <c:v>0.67600000000000005</c:v>
                </c:pt>
                <c:pt idx="306">
                  <c:v>0.64200000000000002</c:v>
                </c:pt>
                <c:pt idx="307">
                  <c:v>0.68200000000000005</c:v>
                </c:pt>
                <c:pt idx="308">
                  <c:v>0.63300000000000001</c:v>
                </c:pt>
                <c:pt idx="309">
                  <c:v>0.6</c:v>
                </c:pt>
                <c:pt idx="310">
                  <c:v>0.63300000000000001</c:v>
                </c:pt>
                <c:pt idx="311">
                  <c:v>0.67100000000000004</c:v>
                </c:pt>
                <c:pt idx="312">
                  <c:v>0.67700000000000005</c:v>
                </c:pt>
                <c:pt idx="313">
                  <c:v>0.68200000000000005</c:v>
                </c:pt>
                <c:pt idx="314">
                  <c:v>0.63900000000000001</c:v>
                </c:pt>
                <c:pt idx="315">
                  <c:v>0.67500000000000004</c:v>
                </c:pt>
                <c:pt idx="316">
                  <c:v>0.66</c:v>
                </c:pt>
                <c:pt idx="317">
                  <c:v>0.66500000000000004</c:v>
                </c:pt>
                <c:pt idx="318">
                  <c:v>0.66500000000000004</c:v>
                </c:pt>
                <c:pt idx="319">
                  <c:v>0.67100000000000004</c:v>
                </c:pt>
                <c:pt idx="320">
                  <c:v>0.69399999999999995</c:v>
                </c:pt>
                <c:pt idx="321">
                  <c:v>0.69299999999999995</c:v>
                </c:pt>
                <c:pt idx="322">
                  <c:v>0.69499999999999995</c:v>
                </c:pt>
                <c:pt idx="323">
                  <c:v>0.629</c:v>
                </c:pt>
                <c:pt idx="324">
                  <c:v>0.68700000000000006</c:v>
                </c:pt>
                <c:pt idx="325">
                  <c:v>0.67600000000000005</c:v>
                </c:pt>
                <c:pt idx="326">
                  <c:v>0.67100000000000004</c:v>
                </c:pt>
                <c:pt idx="327">
                  <c:v>0.65200000000000002</c:v>
                </c:pt>
                <c:pt idx="328">
                  <c:v>0.68400000000000005</c:v>
                </c:pt>
                <c:pt idx="329">
                  <c:v>0.65700000000000003</c:v>
                </c:pt>
                <c:pt idx="330">
                  <c:v>0.66300000000000003</c:v>
                </c:pt>
                <c:pt idx="331">
                  <c:v>0.68700000000000006</c:v>
                </c:pt>
                <c:pt idx="332">
                  <c:v>0.64900000000000002</c:v>
                </c:pt>
                <c:pt idx="333">
                  <c:v>0.66900000000000004</c:v>
                </c:pt>
                <c:pt idx="334">
                  <c:v>0.66700000000000004</c:v>
                </c:pt>
                <c:pt idx="335">
                  <c:v>0.66400000000000003</c:v>
                </c:pt>
                <c:pt idx="336">
                  <c:v>0.64500000000000002</c:v>
                </c:pt>
                <c:pt idx="337">
                  <c:v>0.69299999999999995</c:v>
                </c:pt>
                <c:pt idx="338">
                  <c:v>0.69199999999999995</c:v>
                </c:pt>
                <c:pt idx="339">
                  <c:v>0.626</c:v>
                </c:pt>
                <c:pt idx="340">
                  <c:v>0.69499999999999995</c:v>
                </c:pt>
                <c:pt idx="341">
                  <c:v>0.66300000000000003</c:v>
                </c:pt>
                <c:pt idx="342">
                  <c:v>0.67100000000000004</c:v>
                </c:pt>
                <c:pt idx="343">
                  <c:v>0.67500000000000004</c:v>
                </c:pt>
                <c:pt idx="344">
                  <c:v>0.63200000000000001</c:v>
                </c:pt>
                <c:pt idx="345">
                  <c:v>0.61699999999999999</c:v>
                </c:pt>
                <c:pt idx="346">
                  <c:v>0.63100000000000001</c:v>
                </c:pt>
                <c:pt idx="347">
                  <c:v>0.68100000000000005</c:v>
                </c:pt>
                <c:pt idx="348">
                  <c:v>0.69299999999999995</c:v>
                </c:pt>
                <c:pt idx="349">
                  <c:v>0.61099999999999999</c:v>
                </c:pt>
                <c:pt idx="350">
                  <c:v>0.61599999999999999</c:v>
                </c:pt>
                <c:pt idx="351">
                  <c:v>0.60799999999999998</c:v>
                </c:pt>
                <c:pt idx="352">
                  <c:v>0.65100000000000002</c:v>
                </c:pt>
                <c:pt idx="353">
                  <c:v>0.63300000000000001</c:v>
                </c:pt>
                <c:pt idx="354">
                  <c:v>0.64300000000000002</c:v>
                </c:pt>
                <c:pt idx="355">
                  <c:v>0.66400000000000003</c:v>
                </c:pt>
                <c:pt idx="356">
                  <c:v>0.65900000000000003</c:v>
                </c:pt>
                <c:pt idx="357">
                  <c:v>0.69599999999999995</c:v>
                </c:pt>
                <c:pt idx="358">
                  <c:v>0.66100000000000003</c:v>
                </c:pt>
                <c:pt idx="359">
                  <c:v>0.60899999999999999</c:v>
                </c:pt>
                <c:pt idx="360">
                  <c:v>0.65900000000000003</c:v>
                </c:pt>
                <c:pt idx="361">
                  <c:v>0.61099999999999999</c:v>
                </c:pt>
                <c:pt idx="362">
                  <c:v>0.69099999999999995</c:v>
                </c:pt>
                <c:pt idx="363">
                  <c:v>0.67200000000000004</c:v>
                </c:pt>
                <c:pt idx="364">
                  <c:v>0.66500000000000004</c:v>
                </c:pt>
                <c:pt idx="365">
                  <c:v>0.623</c:v>
                </c:pt>
                <c:pt idx="366">
                  <c:v>0.68600000000000005</c:v>
                </c:pt>
                <c:pt idx="367">
                  <c:v>0.66300000000000003</c:v>
                </c:pt>
                <c:pt idx="368">
                  <c:v>0.69599999999999995</c:v>
                </c:pt>
                <c:pt idx="369">
                  <c:v>0.68</c:v>
                </c:pt>
                <c:pt idx="370">
                  <c:v>0.69899999999999995</c:v>
                </c:pt>
                <c:pt idx="371">
                  <c:v>0.61799999999999999</c:v>
                </c:pt>
                <c:pt idx="372">
                  <c:v>0.68100000000000005</c:v>
                </c:pt>
                <c:pt idx="373">
                  <c:v>0.67500000000000004</c:v>
                </c:pt>
                <c:pt idx="374">
                  <c:v>0.63800000000000001</c:v>
                </c:pt>
                <c:pt idx="375">
                  <c:v>0.68899999999999995</c:v>
                </c:pt>
                <c:pt idx="376">
                  <c:v>0.69799999999999995</c:v>
                </c:pt>
                <c:pt idx="377">
                  <c:v>0.628</c:v>
                </c:pt>
                <c:pt idx="378">
                  <c:v>0.628</c:v>
                </c:pt>
                <c:pt idx="379">
                  <c:v>0.60299999999999998</c:v>
                </c:pt>
                <c:pt idx="380">
                  <c:v>0.622</c:v>
                </c:pt>
                <c:pt idx="381">
                  <c:v>0.67900000000000005</c:v>
                </c:pt>
                <c:pt idx="382">
                  <c:v>0.63</c:v>
                </c:pt>
                <c:pt idx="383">
                  <c:v>0.60599999999999998</c:v>
                </c:pt>
                <c:pt idx="384">
                  <c:v>0.60099999999999998</c:v>
                </c:pt>
                <c:pt idx="385">
                  <c:v>0.67900000000000005</c:v>
                </c:pt>
                <c:pt idx="386">
                  <c:v>0.60399999999999998</c:v>
                </c:pt>
                <c:pt idx="387">
                  <c:v>0.66100000000000003</c:v>
                </c:pt>
                <c:pt idx="388">
                  <c:v>0.61</c:v>
                </c:pt>
                <c:pt idx="389">
                  <c:v>0.66700000000000004</c:v>
                </c:pt>
                <c:pt idx="390">
                  <c:v>0.63900000000000001</c:v>
                </c:pt>
                <c:pt idx="391">
                  <c:v>0.63900000000000001</c:v>
                </c:pt>
                <c:pt idx="392">
                  <c:v>0.65200000000000002</c:v>
                </c:pt>
                <c:pt idx="393">
                  <c:v>0.61599999999999999</c:v>
                </c:pt>
                <c:pt idx="394">
                  <c:v>0.60099999999999998</c:v>
                </c:pt>
                <c:pt idx="395">
                  <c:v>0.66</c:v>
                </c:pt>
                <c:pt idx="396">
                  <c:v>0.68400000000000005</c:v>
                </c:pt>
                <c:pt idx="397">
                  <c:v>0.66800000000000004</c:v>
                </c:pt>
                <c:pt idx="398">
                  <c:v>0.64900000000000002</c:v>
                </c:pt>
                <c:pt idx="399">
                  <c:v>0.6</c:v>
                </c:pt>
                <c:pt idx="400">
                  <c:v>0.60799999999999998</c:v>
                </c:pt>
                <c:pt idx="401">
                  <c:v>0.67500000000000004</c:v>
                </c:pt>
                <c:pt idx="402">
                  <c:v>0.60399999999999998</c:v>
                </c:pt>
                <c:pt idx="403">
                  <c:v>0.66300000000000003</c:v>
                </c:pt>
                <c:pt idx="404">
                  <c:v>0.64200000000000002</c:v>
                </c:pt>
                <c:pt idx="405">
                  <c:v>0.64200000000000002</c:v>
                </c:pt>
                <c:pt idx="406">
                  <c:v>0.624</c:v>
                </c:pt>
                <c:pt idx="407">
                  <c:v>0.64600000000000002</c:v>
                </c:pt>
                <c:pt idx="408">
                  <c:v>0.66800000000000004</c:v>
                </c:pt>
                <c:pt idx="409">
                  <c:v>0.66100000000000003</c:v>
                </c:pt>
                <c:pt idx="410">
                  <c:v>0.66</c:v>
                </c:pt>
                <c:pt idx="411">
                  <c:v>0.63800000000000001</c:v>
                </c:pt>
                <c:pt idx="412">
                  <c:v>0.63300000000000001</c:v>
                </c:pt>
                <c:pt idx="413">
                  <c:v>0.62</c:v>
                </c:pt>
                <c:pt idx="414">
                  <c:v>0.61399999999999999</c:v>
                </c:pt>
                <c:pt idx="415">
                  <c:v>0.68799999999999994</c:v>
                </c:pt>
                <c:pt idx="416">
                  <c:v>0.67600000000000005</c:v>
                </c:pt>
                <c:pt idx="417">
                  <c:v>0.67300000000000004</c:v>
                </c:pt>
                <c:pt idx="418">
                  <c:v>0.624</c:v>
                </c:pt>
                <c:pt idx="419">
                  <c:v>0.625</c:v>
                </c:pt>
                <c:pt idx="420">
                  <c:v>0.66600000000000004</c:v>
                </c:pt>
                <c:pt idx="421">
                  <c:v>0.60599999999999998</c:v>
                </c:pt>
                <c:pt idx="422">
                  <c:v>0.61099999999999999</c:v>
                </c:pt>
                <c:pt idx="423">
                  <c:v>0.64100000000000001</c:v>
                </c:pt>
                <c:pt idx="424">
                  <c:v>0.67100000000000004</c:v>
                </c:pt>
                <c:pt idx="425">
                  <c:v>0.64800000000000002</c:v>
                </c:pt>
                <c:pt idx="426">
                  <c:v>0.624</c:v>
                </c:pt>
                <c:pt idx="427">
                  <c:v>0.68300000000000005</c:v>
                </c:pt>
                <c:pt idx="428">
                  <c:v>0.68400000000000005</c:v>
                </c:pt>
                <c:pt idx="429">
                  <c:v>0.69699999999999995</c:v>
                </c:pt>
                <c:pt idx="430">
                  <c:v>0.63900000000000001</c:v>
                </c:pt>
                <c:pt idx="431">
                  <c:v>0.61799999999999999</c:v>
                </c:pt>
                <c:pt idx="432">
                  <c:v>0.69499999999999995</c:v>
                </c:pt>
                <c:pt idx="433">
                  <c:v>0.66100000000000003</c:v>
                </c:pt>
                <c:pt idx="434">
                  <c:v>0.61499999999999999</c:v>
                </c:pt>
                <c:pt idx="435">
                  <c:v>0.69299999999999995</c:v>
                </c:pt>
                <c:pt idx="436">
                  <c:v>0.63900000000000001</c:v>
                </c:pt>
                <c:pt idx="437">
                  <c:v>0.67500000000000004</c:v>
                </c:pt>
                <c:pt idx="438">
                  <c:v>0.60399999999999998</c:v>
                </c:pt>
                <c:pt idx="439">
                  <c:v>0.67400000000000004</c:v>
                </c:pt>
                <c:pt idx="440">
                  <c:v>0.63100000000000001</c:v>
                </c:pt>
                <c:pt idx="441">
                  <c:v>0.69699999999999995</c:v>
                </c:pt>
                <c:pt idx="442">
                  <c:v>0.64900000000000002</c:v>
                </c:pt>
                <c:pt idx="443">
                  <c:v>0.626</c:v>
                </c:pt>
                <c:pt idx="444">
                  <c:v>0.67900000000000005</c:v>
                </c:pt>
                <c:pt idx="445">
                  <c:v>0.622</c:v>
                </c:pt>
                <c:pt idx="446">
                  <c:v>0.69799999999999995</c:v>
                </c:pt>
                <c:pt idx="447">
                  <c:v>0.68200000000000005</c:v>
                </c:pt>
                <c:pt idx="448">
                  <c:v>0.69499999999999995</c:v>
                </c:pt>
                <c:pt idx="449">
                  <c:v>0.68700000000000006</c:v>
                </c:pt>
                <c:pt idx="450">
                  <c:v>0.60599999999999998</c:v>
                </c:pt>
                <c:pt idx="451">
                  <c:v>0.64300000000000002</c:v>
                </c:pt>
                <c:pt idx="452">
                  <c:v>0.65600000000000003</c:v>
                </c:pt>
                <c:pt idx="453">
                  <c:v>0.61799999999999999</c:v>
                </c:pt>
                <c:pt idx="454">
                  <c:v>0.69799999999999995</c:v>
                </c:pt>
                <c:pt idx="455">
                  <c:v>0.6</c:v>
                </c:pt>
                <c:pt idx="456">
                  <c:v>0.60899999999999999</c:v>
                </c:pt>
                <c:pt idx="457">
                  <c:v>0.69399999999999995</c:v>
                </c:pt>
                <c:pt idx="458">
                  <c:v>0.67</c:v>
                </c:pt>
                <c:pt idx="459">
                  <c:v>0.65600000000000003</c:v>
                </c:pt>
                <c:pt idx="460">
                  <c:v>0.621</c:v>
                </c:pt>
                <c:pt idx="461">
                  <c:v>0.60499999999999998</c:v>
                </c:pt>
                <c:pt idx="462">
                  <c:v>0.60499999999999998</c:v>
                </c:pt>
                <c:pt idx="463">
                  <c:v>0.67700000000000005</c:v>
                </c:pt>
                <c:pt idx="464">
                  <c:v>0.66</c:v>
                </c:pt>
                <c:pt idx="465">
                  <c:v>0.627</c:v>
                </c:pt>
                <c:pt idx="466">
                  <c:v>0.629</c:v>
                </c:pt>
                <c:pt idx="467">
                  <c:v>0.60899999999999999</c:v>
                </c:pt>
                <c:pt idx="468">
                  <c:v>0.66900000000000004</c:v>
                </c:pt>
                <c:pt idx="469">
                  <c:v>0.67100000000000004</c:v>
                </c:pt>
                <c:pt idx="470">
                  <c:v>0.68700000000000006</c:v>
                </c:pt>
                <c:pt idx="471">
                  <c:v>0.60599999999999998</c:v>
                </c:pt>
                <c:pt idx="472">
                  <c:v>0.64900000000000002</c:v>
                </c:pt>
                <c:pt idx="473">
                  <c:v>0.61</c:v>
                </c:pt>
                <c:pt idx="474">
                  <c:v>0.66</c:v>
                </c:pt>
                <c:pt idx="475">
                  <c:v>0.60599999999999998</c:v>
                </c:pt>
                <c:pt idx="476">
                  <c:v>0.60299999999999998</c:v>
                </c:pt>
                <c:pt idx="477">
                  <c:v>0.66200000000000003</c:v>
                </c:pt>
                <c:pt idx="478">
                  <c:v>0.64100000000000001</c:v>
                </c:pt>
                <c:pt idx="479">
                  <c:v>0.61599999999999999</c:v>
                </c:pt>
                <c:pt idx="480">
                  <c:v>0.61199999999999999</c:v>
                </c:pt>
                <c:pt idx="481">
                  <c:v>0.60199999999999998</c:v>
                </c:pt>
                <c:pt idx="482">
                  <c:v>0.64200000000000002</c:v>
                </c:pt>
                <c:pt idx="483">
                  <c:v>0.61899999999999999</c:v>
                </c:pt>
                <c:pt idx="484">
                  <c:v>0.64900000000000002</c:v>
                </c:pt>
                <c:pt idx="485">
                  <c:v>0.63800000000000001</c:v>
                </c:pt>
                <c:pt idx="486">
                  <c:v>0.623</c:v>
                </c:pt>
                <c:pt idx="487">
                  <c:v>0.69799999999999995</c:v>
                </c:pt>
                <c:pt idx="488">
                  <c:v>0.67400000000000004</c:v>
                </c:pt>
                <c:pt idx="489">
                  <c:v>0.64200000000000002</c:v>
                </c:pt>
                <c:pt idx="490">
                  <c:v>0.629</c:v>
                </c:pt>
                <c:pt idx="491">
                  <c:v>0.60099999999999998</c:v>
                </c:pt>
                <c:pt idx="492">
                  <c:v>0.628</c:v>
                </c:pt>
                <c:pt idx="493">
                  <c:v>0.60399999999999998</c:v>
                </c:pt>
                <c:pt idx="494">
                  <c:v>0.61199999999999999</c:v>
                </c:pt>
                <c:pt idx="495">
                  <c:v>0.60599999999999998</c:v>
                </c:pt>
                <c:pt idx="496">
                  <c:v>0.62</c:v>
                </c:pt>
                <c:pt idx="497">
                  <c:v>0.68799999999999994</c:v>
                </c:pt>
                <c:pt idx="498">
                  <c:v>0.60399999999999998</c:v>
                </c:pt>
                <c:pt idx="499">
                  <c:v>0.63200000000000001</c:v>
                </c:pt>
                <c:pt idx="500">
                  <c:v>0.64500000000000002</c:v>
                </c:pt>
                <c:pt idx="501">
                  <c:v>0.629</c:v>
                </c:pt>
                <c:pt idx="502">
                  <c:v>0.623</c:v>
                </c:pt>
                <c:pt idx="503">
                  <c:v>0.66</c:v>
                </c:pt>
                <c:pt idx="504">
                  <c:v>0.61199999999999999</c:v>
                </c:pt>
                <c:pt idx="505">
                  <c:v>0.60699999999999998</c:v>
                </c:pt>
                <c:pt idx="506">
                  <c:v>0.60399999999999998</c:v>
                </c:pt>
                <c:pt idx="507">
                  <c:v>0.60299999999999998</c:v>
                </c:pt>
                <c:pt idx="508">
                  <c:v>0.60199999999999998</c:v>
                </c:pt>
                <c:pt idx="509">
                  <c:v>0.67400000000000004</c:v>
                </c:pt>
                <c:pt idx="510">
                  <c:v>0.6</c:v>
                </c:pt>
                <c:pt idx="511">
                  <c:v>0.61299999999999999</c:v>
                </c:pt>
                <c:pt idx="512">
                  <c:v>0.624</c:v>
                </c:pt>
                <c:pt idx="513">
                  <c:v>0.61899999999999999</c:v>
                </c:pt>
                <c:pt idx="514">
                  <c:v>0.64700000000000002</c:v>
                </c:pt>
                <c:pt idx="515">
                  <c:v>0.66900000000000004</c:v>
                </c:pt>
                <c:pt idx="516">
                  <c:v>0.61299999999999999</c:v>
                </c:pt>
                <c:pt idx="517">
                  <c:v>0.61599999999999999</c:v>
                </c:pt>
                <c:pt idx="518">
                  <c:v>0.68899999999999995</c:v>
                </c:pt>
                <c:pt idx="519">
                  <c:v>0.60199999999999998</c:v>
                </c:pt>
                <c:pt idx="520">
                  <c:v>0.67400000000000004</c:v>
                </c:pt>
                <c:pt idx="521">
                  <c:v>0.69399999999999995</c:v>
                </c:pt>
                <c:pt idx="522">
                  <c:v>0.623</c:v>
                </c:pt>
                <c:pt idx="523">
                  <c:v>0.64700000000000002</c:v>
                </c:pt>
                <c:pt idx="524">
                  <c:v>0.627</c:v>
                </c:pt>
                <c:pt idx="525">
                  <c:v>0.627</c:v>
                </c:pt>
                <c:pt idx="526">
                  <c:v>0.625</c:v>
                </c:pt>
                <c:pt idx="527">
                  <c:v>0.63300000000000001</c:v>
                </c:pt>
                <c:pt idx="528">
                  <c:v>0.627</c:v>
                </c:pt>
                <c:pt idx="529">
                  <c:v>0.67900000000000005</c:v>
                </c:pt>
                <c:pt idx="530">
                  <c:v>0.61699999999999999</c:v>
                </c:pt>
                <c:pt idx="531">
                  <c:v>0.68500000000000005</c:v>
                </c:pt>
                <c:pt idx="532">
                  <c:v>0.622</c:v>
                </c:pt>
                <c:pt idx="533">
                  <c:v>0.69</c:v>
                </c:pt>
                <c:pt idx="534">
                  <c:v>0.69899999999999995</c:v>
                </c:pt>
                <c:pt idx="535">
                  <c:v>0.61599999999999999</c:v>
                </c:pt>
                <c:pt idx="536">
                  <c:v>0.65200000000000002</c:v>
                </c:pt>
                <c:pt idx="537">
                  <c:v>0.63100000000000001</c:v>
                </c:pt>
                <c:pt idx="538">
                  <c:v>0.68799999999999994</c:v>
                </c:pt>
                <c:pt idx="539">
                  <c:v>0.621</c:v>
                </c:pt>
                <c:pt idx="540">
                  <c:v>0.621</c:v>
                </c:pt>
                <c:pt idx="541">
                  <c:v>0.626</c:v>
                </c:pt>
                <c:pt idx="542">
                  <c:v>0.69199999999999995</c:v>
                </c:pt>
                <c:pt idx="543">
                  <c:v>0.68200000000000005</c:v>
                </c:pt>
                <c:pt idx="544">
                  <c:v>0.60599999999999998</c:v>
                </c:pt>
                <c:pt idx="545">
                  <c:v>0.65</c:v>
                </c:pt>
                <c:pt idx="546">
                  <c:v>0.64900000000000002</c:v>
                </c:pt>
                <c:pt idx="547">
                  <c:v>0.69099999999999995</c:v>
                </c:pt>
                <c:pt idx="548">
                  <c:v>0.60099999999999998</c:v>
                </c:pt>
                <c:pt idx="549">
                  <c:v>0.65</c:v>
                </c:pt>
                <c:pt idx="550">
                  <c:v>0.61199999999999999</c:v>
                </c:pt>
                <c:pt idx="551">
                  <c:v>0.68</c:v>
                </c:pt>
                <c:pt idx="552">
                  <c:v>0.61899999999999999</c:v>
                </c:pt>
                <c:pt idx="553">
                  <c:v>0.63100000000000001</c:v>
                </c:pt>
                <c:pt idx="554">
                  <c:v>0.63700000000000001</c:v>
                </c:pt>
                <c:pt idx="555">
                  <c:v>0.624</c:v>
                </c:pt>
                <c:pt idx="556">
                  <c:v>0.64800000000000002</c:v>
                </c:pt>
                <c:pt idx="557">
                  <c:v>0.67500000000000004</c:v>
                </c:pt>
                <c:pt idx="558">
                  <c:v>0.69499999999999995</c:v>
                </c:pt>
                <c:pt idx="559">
                  <c:v>0.621</c:v>
                </c:pt>
                <c:pt idx="560">
                  <c:v>0.61099999999999999</c:v>
                </c:pt>
                <c:pt idx="561">
                  <c:v>0.624</c:v>
                </c:pt>
                <c:pt idx="562">
                  <c:v>0.63900000000000001</c:v>
                </c:pt>
                <c:pt idx="563">
                  <c:v>0.61499999999999999</c:v>
                </c:pt>
                <c:pt idx="564">
                  <c:v>0.624</c:v>
                </c:pt>
                <c:pt idx="565">
                  <c:v>0.63400000000000001</c:v>
                </c:pt>
                <c:pt idx="566">
                  <c:v>0.69499999999999995</c:v>
                </c:pt>
                <c:pt idx="567">
                  <c:v>0.63800000000000001</c:v>
                </c:pt>
                <c:pt idx="568">
                  <c:v>0.63800000000000001</c:v>
                </c:pt>
                <c:pt idx="569">
                  <c:v>0.63800000000000001</c:v>
                </c:pt>
                <c:pt idx="570">
                  <c:v>0.65</c:v>
                </c:pt>
                <c:pt idx="571">
                  <c:v>0.68899999999999995</c:v>
                </c:pt>
                <c:pt idx="572">
                  <c:v>0.64</c:v>
                </c:pt>
                <c:pt idx="573">
                  <c:v>0.65900000000000003</c:v>
                </c:pt>
                <c:pt idx="574">
                  <c:v>0.63400000000000001</c:v>
                </c:pt>
                <c:pt idx="575">
                  <c:v>0.68</c:v>
                </c:pt>
                <c:pt idx="576">
                  <c:v>0.60299999999999998</c:v>
                </c:pt>
                <c:pt idx="577">
                  <c:v>0.64600000000000002</c:v>
                </c:pt>
                <c:pt idx="578">
                  <c:v>0.65200000000000002</c:v>
                </c:pt>
                <c:pt idx="579">
                  <c:v>0.67300000000000004</c:v>
                </c:pt>
                <c:pt idx="580">
                  <c:v>0.61799999999999999</c:v>
                </c:pt>
                <c:pt idx="581">
                  <c:v>0.6</c:v>
                </c:pt>
                <c:pt idx="582">
                  <c:v>0.60899999999999999</c:v>
                </c:pt>
                <c:pt idx="583">
                  <c:v>0.64</c:v>
                </c:pt>
                <c:pt idx="584">
                  <c:v>0.60899999999999999</c:v>
                </c:pt>
                <c:pt idx="585">
                  <c:v>0.66400000000000003</c:v>
                </c:pt>
                <c:pt idx="586">
                  <c:v>0.623</c:v>
                </c:pt>
                <c:pt idx="587">
                  <c:v>0.621</c:v>
                </c:pt>
                <c:pt idx="588">
                  <c:v>0.624</c:v>
                </c:pt>
                <c:pt idx="589">
                  <c:v>0.60499999999999998</c:v>
                </c:pt>
                <c:pt idx="590">
                  <c:v>0.627</c:v>
                </c:pt>
                <c:pt idx="591">
                  <c:v>0.627</c:v>
                </c:pt>
                <c:pt idx="592">
                  <c:v>0.623</c:v>
                </c:pt>
                <c:pt idx="593">
                  <c:v>0.67800000000000005</c:v>
                </c:pt>
                <c:pt idx="594">
                  <c:v>0.60699999999999998</c:v>
                </c:pt>
                <c:pt idx="595">
                  <c:v>0.67400000000000004</c:v>
                </c:pt>
                <c:pt idx="596">
                  <c:v>0.66</c:v>
                </c:pt>
                <c:pt idx="597">
                  <c:v>0.60399999999999998</c:v>
                </c:pt>
                <c:pt idx="598">
                  <c:v>0.65500000000000003</c:v>
                </c:pt>
                <c:pt idx="599">
                  <c:v>0.60399999999999998</c:v>
                </c:pt>
                <c:pt idx="600">
                  <c:v>0.6</c:v>
                </c:pt>
                <c:pt idx="601">
                  <c:v>0.6</c:v>
                </c:pt>
                <c:pt idx="602">
                  <c:v>0.60099999999999998</c:v>
                </c:pt>
                <c:pt idx="603">
                  <c:v>0.69799999999999995</c:v>
                </c:pt>
                <c:pt idx="604">
                  <c:v>0.67</c:v>
                </c:pt>
                <c:pt idx="605">
                  <c:v>0.61299999999999999</c:v>
                </c:pt>
                <c:pt idx="606">
                  <c:v>0.65700000000000003</c:v>
                </c:pt>
                <c:pt idx="607">
                  <c:v>0.60199999999999998</c:v>
                </c:pt>
                <c:pt idx="608">
                  <c:v>0.65800000000000003</c:v>
                </c:pt>
                <c:pt idx="609">
                  <c:v>0.67100000000000004</c:v>
                </c:pt>
                <c:pt idx="610">
                  <c:v>0.61099999999999999</c:v>
                </c:pt>
                <c:pt idx="611">
                  <c:v>0.69099999999999995</c:v>
                </c:pt>
                <c:pt idx="612">
                  <c:v>0.68500000000000005</c:v>
                </c:pt>
                <c:pt idx="613">
                  <c:v>0.66800000000000004</c:v>
                </c:pt>
                <c:pt idx="614">
                  <c:v>0.67600000000000005</c:v>
                </c:pt>
                <c:pt idx="615">
                  <c:v>0.60599999999999998</c:v>
                </c:pt>
                <c:pt idx="616">
                  <c:v>0.64</c:v>
                </c:pt>
                <c:pt idx="617">
                  <c:v>0.61799999999999999</c:v>
                </c:pt>
                <c:pt idx="618">
                  <c:v>0.621</c:v>
                </c:pt>
                <c:pt idx="619">
                  <c:v>0.66200000000000003</c:v>
                </c:pt>
                <c:pt idx="620">
                  <c:v>0.64200000000000002</c:v>
                </c:pt>
                <c:pt idx="621">
                  <c:v>0.65600000000000003</c:v>
                </c:pt>
                <c:pt idx="622">
                  <c:v>0.66</c:v>
                </c:pt>
                <c:pt idx="623">
                  <c:v>0.61</c:v>
                </c:pt>
                <c:pt idx="624">
                  <c:v>0.68</c:v>
                </c:pt>
                <c:pt idx="625">
                  <c:v>0.626</c:v>
                </c:pt>
                <c:pt idx="626">
                  <c:v>0.627</c:v>
                </c:pt>
                <c:pt idx="627">
                  <c:v>0.66900000000000004</c:v>
                </c:pt>
                <c:pt idx="628">
                  <c:v>0.69199999999999995</c:v>
                </c:pt>
                <c:pt idx="629">
                  <c:v>0.67800000000000005</c:v>
                </c:pt>
                <c:pt idx="630">
                  <c:v>0.63200000000000001</c:v>
                </c:pt>
                <c:pt idx="631">
                  <c:v>0.64200000000000002</c:v>
                </c:pt>
                <c:pt idx="632">
                  <c:v>0.65900000000000003</c:v>
                </c:pt>
                <c:pt idx="633">
                  <c:v>0.60499999999999998</c:v>
                </c:pt>
                <c:pt idx="634">
                  <c:v>0.64400000000000002</c:v>
                </c:pt>
                <c:pt idx="635">
                  <c:v>0.66</c:v>
                </c:pt>
                <c:pt idx="636">
                  <c:v>0.69499999999999995</c:v>
                </c:pt>
                <c:pt idx="637">
                  <c:v>0.68799999999999994</c:v>
                </c:pt>
                <c:pt idx="638">
                  <c:v>0.66800000000000004</c:v>
                </c:pt>
                <c:pt idx="639">
                  <c:v>0.61399999999999999</c:v>
                </c:pt>
                <c:pt idx="640">
                  <c:v>0.64400000000000002</c:v>
                </c:pt>
                <c:pt idx="641">
                  <c:v>0.69899999999999995</c:v>
                </c:pt>
                <c:pt idx="642">
                  <c:v>0.66400000000000003</c:v>
                </c:pt>
                <c:pt idx="643">
                  <c:v>0.65400000000000003</c:v>
                </c:pt>
                <c:pt idx="644">
                  <c:v>0.69499999999999995</c:v>
                </c:pt>
                <c:pt idx="645">
                  <c:v>0.60399999999999998</c:v>
                </c:pt>
                <c:pt idx="646">
                  <c:v>0.627</c:v>
                </c:pt>
                <c:pt idx="647">
                  <c:v>0.60699999999999998</c:v>
                </c:pt>
                <c:pt idx="648">
                  <c:v>0.69099999999999995</c:v>
                </c:pt>
                <c:pt idx="649">
                  <c:v>0.60599999999999998</c:v>
                </c:pt>
                <c:pt idx="650">
                  <c:v>0.61199999999999999</c:v>
                </c:pt>
                <c:pt idx="651">
                  <c:v>0.65400000000000003</c:v>
                </c:pt>
                <c:pt idx="652">
                  <c:v>0.69699999999999995</c:v>
                </c:pt>
                <c:pt idx="653">
                  <c:v>0.61599999999999999</c:v>
                </c:pt>
                <c:pt idx="654">
                  <c:v>0.60699999999999998</c:v>
                </c:pt>
                <c:pt idx="655">
                  <c:v>0.61199999999999999</c:v>
                </c:pt>
                <c:pt idx="656">
                  <c:v>0.68300000000000005</c:v>
                </c:pt>
                <c:pt idx="657">
                  <c:v>0.69399999999999995</c:v>
                </c:pt>
                <c:pt idx="658">
                  <c:v>0.68</c:v>
                </c:pt>
                <c:pt idx="659">
                  <c:v>0.63100000000000001</c:v>
                </c:pt>
                <c:pt idx="660">
                  <c:v>0.65700000000000003</c:v>
                </c:pt>
                <c:pt idx="661">
                  <c:v>0.60499999999999998</c:v>
                </c:pt>
                <c:pt idx="662">
                  <c:v>0.66100000000000003</c:v>
                </c:pt>
                <c:pt idx="663">
                  <c:v>0.65300000000000002</c:v>
                </c:pt>
                <c:pt idx="664">
                  <c:v>0.60799999999999998</c:v>
                </c:pt>
                <c:pt idx="665">
                  <c:v>0.60899999999999999</c:v>
                </c:pt>
                <c:pt idx="666">
                  <c:v>0.67</c:v>
                </c:pt>
                <c:pt idx="667">
                  <c:v>0.63900000000000001</c:v>
                </c:pt>
                <c:pt idx="668">
                  <c:v>0.69</c:v>
                </c:pt>
                <c:pt idx="669">
                  <c:v>0.67300000000000004</c:v>
                </c:pt>
                <c:pt idx="670">
                  <c:v>0.68799999999999994</c:v>
                </c:pt>
                <c:pt idx="671">
                  <c:v>0.61499999999999999</c:v>
                </c:pt>
                <c:pt idx="672">
                  <c:v>0.622</c:v>
                </c:pt>
                <c:pt idx="673">
                  <c:v>0.63200000000000001</c:v>
                </c:pt>
                <c:pt idx="674">
                  <c:v>0.622</c:v>
                </c:pt>
                <c:pt idx="675">
                  <c:v>0.68700000000000006</c:v>
                </c:pt>
                <c:pt idx="676">
                  <c:v>0.69699999999999995</c:v>
                </c:pt>
                <c:pt idx="677">
                  <c:v>0.68600000000000005</c:v>
                </c:pt>
                <c:pt idx="678">
                  <c:v>0.69199999999999995</c:v>
                </c:pt>
                <c:pt idx="679">
                  <c:v>0.60299999999999998</c:v>
                </c:pt>
                <c:pt idx="680">
                  <c:v>0.67900000000000005</c:v>
                </c:pt>
                <c:pt idx="681">
                  <c:v>0.64500000000000002</c:v>
                </c:pt>
                <c:pt idx="682">
                  <c:v>0.623</c:v>
                </c:pt>
                <c:pt idx="683">
                  <c:v>0.629</c:v>
                </c:pt>
                <c:pt idx="684">
                  <c:v>0.64400000000000002</c:v>
                </c:pt>
                <c:pt idx="685">
                  <c:v>0.65500000000000003</c:v>
                </c:pt>
                <c:pt idx="686">
                  <c:v>0.63400000000000001</c:v>
                </c:pt>
                <c:pt idx="687">
                  <c:v>0.61499999999999999</c:v>
                </c:pt>
                <c:pt idx="688">
                  <c:v>0.623</c:v>
                </c:pt>
                <c:pt idx="689">
                  <c:v>0.61</c:v>
                </c:pt>
                <c:pt idx="690">
                  <c:v>0.625</c:v>
                </c:pt>
                <c:pt idx="691">
                  <c:v>0.63200000000000001</c:v>
                </c:pt>
                <c:pt idx="692">
                  <c:v>0.67100000000000004</c:v>
                </c:pt>
                <c:pt idx="693">
                  <c:v>0.67600000000000005</c:v>
                </c:pt>
                <c:pt idx="694">
                  <c:v>0.69599999999999995</c:v>
                </c:pt>
                <c:pt idx="695">
                  <c:v>0.67900000000000005</c:v>
                </c:pt>
                <c:pt idx="696">
                  <c:v>0.67500000000000004</c:v>
                </c:pt>
                <c:pt idx="697">
                  <c:v>0.67700000000000005</c:v>
                </c:pt>
                <c:pt idx="698">
                  <c:v>0.66</c:v>
                </c:pt>
                <c:pt idx="699">
                  <c:v>0.65</c:v>
                </c:pt>
                <c:pt idx="700">
                  <c:v>0.68700000000000006</c:v>
                </c:pt>
                <c:pt idx="701">
                  <c:v>0.63300000000000001</c:v>
                </c:pt>
                <c:pt idx="702">
                  <c:v>0.69699999999999995</c:v>
                </c:pt>
                <c:pt idx="703">
                  <c:v>0.69699999999999995</c:v>
                </c:pt>
                <c:pt idx="704">
                  <c:v>0.6</c:v>
                </c:pt>
                <c:pt idx="705">
                  <c:v>0.6</c:v>
                </c:pt>
                <c:pt idx="706">
                  <c:v>0.60599999999999998</c:v>
                </c:pt>
                <c:pt idx="707">
                  <c:v>0.63600000000000001</c:v>
                </c:pt>
                <c:pt idx="708">
                  <c:v>0.64800000000000002</c:v>
                </c:pt>
                <c:pt idx="709">
                  <c:v>0.64600000000000002</c:v>
                </c:pt>
                <c:pt idx="710">
                  <c:v>0.622</c:v>
                </c:pt>
                <c:pt idx="711">
                  <c:v>0.64200000000000002</c:v>
                </c:pt>
                <c:pt idx="712">
                  <c:v>0.626</c:v>
                </c:pt>
                <c:pt idx="713">
                  <c:v>0.64</c:v>
                </c:pt>
                <c:pt idx="714">
                  <c:v>0.67</c:v>
                </c:pt>
                <c:pt idx="715">
                  <c:v>0.64400000000000002</c:v>
                </c:pt>
                <c:pt idx="716">
                  <c:v>0.67</c:v>
                </c:pt>
                <c:pt idx="717">
                  <c:v>0.61599999999999999</c:v>
                </c:pt>
                <c:pt idx="718">
                  <c:v>0.69599999999999995</c:v>
                </c:pt>
                <c:pt idx="719">
                  <c:v>0.622</c:v>
                </c:pt>
                <c:pt idx="720">
                  <c:v>0.60599999999999998</c:v>
                </c:pt>
                <c:pt idx="721">
                  <c:v>0.625</c:v>
                </c:pt>
                <c:pt idx="722">
                  <c:v>0.60299999999999998</c:v>
                </c:pt>
                <c:pt idx="723">
                  <c:v>0.60399999999999998</c:v>
                </c:pt>
                <c:pt idx="724">
                  <c:v>0.65500000000000003</c:v>
                </c:pt>
                <c:pt idx="725">
                  <c:v>0.65400000000000003</c:v>
                </c:pt>
                <c:pt idx="726">
                  <c:v>0.60199999999999998</c:v>
                </c:pt>
                <c:pt idx="727">
                  <c:v>0.65</c:v>
                </c:pt>
                <c:pt idx="728">
                  <c:v>0.67100000000000004</c:v>
                </c:pt>
                <c:pt idx="729">
                  <c:v>0.65200000000000002</c:v>
                </c:pt>
                <c:pt idx="730">
                  <c:v>0.64500000000000002</c:v>
                </c:pt>
                <c:pt idx="731">
                  <c:v>0.67900000000000005</c:v>
                </c:pt>
                <c:pt idx="732">
                  <c:v>0.60399999999999998</c:v>
                </c:pt>
                <c:pt idx="733">
                  <c:v>0.60399999999999998</c:v>
                </c:pt>
                <c:pt idx="734">
                  <c:v>0.64700000000000002</c:v>
                </c:pt>
                <c:pt idx="735">
                  <c:v>0.63800000000000001</c:v>
                </c:pt>
                <c:pt idx="736">
                  <c:v>0.68300000000000005</c:v>
                </c:pt>
                <c:pt idx="737">
                  <c:v>0.60599999999999998</c:v>
                </c:pt>
                <c:pt idx="738">
                  <c:v>0.68100000000000005</c:v>
                </c:pt>
                <c:pt idx="739">
                  <c:v>0.629</c:v>
                </c:pt>
                <c:pt idx="740">
                  <c:v>0.64300000000000002</c:v>
                </c:pt>
                <c:pt idx="741">
                  <c:v>0.60899999999999999</c:v>
                </c:pt>
                <c:pt idx="742">
                  <c:v>0.63400000000000001</c:v>
                </c:pt>
                <c:pt idx="743">
                  <c:v>0.63400000000000001</c:v>
                </c:pt>
                <c:pt idx="744">
                  <c:v>0.63300000000000001</c:v>
                </c:pt>
                <c:pt idx="745">
                  <c:v>0.65</c:v>
                </c:pt>
                <c:pt idx="746">
                  <c:v>0.61699999999999999</c:v>
                </c:pt>
                <c:pt idx="747">
                  <c:v>0.65700000000000003</c:v>
                </c:pt>
                <c:pt idx="748">
                  <c:v>0.67900000000000005</c:v>
                </c:pt>
                <c:pt idx="749">
                  <c:v>0.67500000000000004</c:v>
                </c:pt>
                <c:pt idx="750">
                  <c:v>0.69799999999999995</c:v>
                </c:pt>
                <c:pt idx="751">
                  <c:v>0.69699999999999995</c:v>
                </c:pt>
                <c:pt idx="752">
                  <c:v>0.67700000000000005</c:v>
                </c:pt>
                <c:pt idx="753">
                  <c:v>0.65200000000000002</c:v>
                </c:pt>
                <c:pt idx="754">
                  <c:v>0.67400000000000004</c:v>
                </c:pt>
                <c:pt idx="755">
                  <c:v>0.68</c:v>
                </c:pt>
                <c:pt idx="756">
                  <c:v>0.67700000000000005</c:v>
                </c:pt>
                <c:pt idx="757">
                  <c:v>0.65200000000000002</c:v>
                </c:pt>
                <c:pt idx="758">
                  <c:v>0.65700000000000003</c:v>
                </c:pt>
                <c:pt idx="759">
                  <c:v>0.61399999999999999</c:v>
                </c:pt>
                <c:pt idx="760">
                  <c:v>0.60799999999999998</c:v>
                </c:pt>
                <c:pt idx="761">
                  <c:v>0.61099999999999999</c:v>
                </c:pt>
                <c:pt idx="762">
                  <c:v>0.625</c:v>
                </c:pt>
                <c:pt idx="763">
                  <c:v>0.61599999999999999</c:v>
                </c:pt>
                <c:pt idx="764">
                  <c:v>0.60199999999999998</c:v>
                </c:pt>
                <c:pt idx="765">
                  <c:v>0.67400000000000004</c:v>
                </c:pt>
                <c:pt idx="766">
                  <c:v>0.63600000000000001</c:v>
                </c:pt>
                <c:pt idx="767">
                  <c:v>0.624</c:v>
                </c:pt>
                <c:pt idx="768">
                  <c:v>0.63100000000000001</c:v>
                </c:pt>
                <c:pt idx="769">
                  <c:v>0.61</c:v>
                </c:pt>
                <c:pt idx="770">
                  <c:v>0.69799999999999995</c:v>
                </c:pt>
                <c:pt idx="771">
                  <c:v>0.65100000000000002</c:v>
                </c:pt>
                <c:pt idx="772">
                  <c:v>0.65300000000000002</c:v>
                </c:pt>
                <c:pt idx="773">
                  <c:v>0.69</c:v>
                </c:pt>
                <c:pt idx="774">
                  <c:v>0.68</c:v>
                </c:pt>
                <c:pt idx="775">
                  <c:v>0.66700000000000004</c:v>
                </c:pt>
                <c:pt idx="776">
                  <c:v>0.61</c:v>
                </c:pt>
                <c:pt idx="777">
                  <c:v>0.63200000000000001</c:v>
                </c:pt>
                <c:pt idx="778">
                  <c:v>0.69699999999999995</c:v>
                </c:pt>
                <c:pt idx="779">
                  <c:v>0.65800000000000003</c:v>
                </c:pt>
                <c:pt idx="780">
                  <c:v>0.624</c:v>
                </c:pt>
                <c:pt idx="781">
                  <c:v>0.66400000000000003</c:v>
                </c:pt>
                <c:pt idx="782">
                  <c:v>0.66500000000000004</c:v>
                </c:pt>
                <c:pt idx="783">
                  <c:v>0.69299999999999995</c:v>
                </c:pt>
                <c:pt idx="784">
                  <c:v>0.60299999999999998</c:v>
                </c:pt>
                <c:pt idx="785">
                  <c:v>0.60599999999999998</c:v>
                </c:pt>
                <c:pt idx="786">
                  <c:v>0.67</c:v>
                </c:pt>
                <c:pt idx="787">
                  <c:v>0.61899999999999999</c:v>
                </c:pt>
                <c:pt idx="788">
                  <c:v>0.67900000000000005</c:v>
                </c:pt>
                <c:pt idx="789">
                  <c:v>0.62</c:v>
                </c:pt>
                <c:pt idx="790">
                  <c:v>0.68600000000000005</c:v>
                </c:pt>
                <c:pt idx="791">
                  <c:v>0.69499999999999995</c:v>
                </c:pt>
                <c:pt idx="792">
                  <c:v>0.61299999999999999</c:v>
                </c:pt>
                <c:pt idx="793">
                  <c:v>0.62</c:v>
                </c:pt>
                <c:pt idx="794">
                  <c:v>0.63700000000000001</c:v>
                </c:pt>
                <c:pt idx="795">
                  <c:v>0.61299999999999999</c:v>
                </c:pt>
                <c:pt idx="796">
                  <c:v>0.61299999999999999</c:v>
                </c:pt>
                <c:pt idx="797">
                  <c:v>0.62</c:v>
                </c:pt>
                <c:pt idx="798">
                  <c:v>0.60199999999999998</c:v>
                </c:pt>
                <c:pt idx="799">
                  <c:v>0.65300000000000002</c:v>
                </c:pt>
                <c:pt idx="800">
                  <c:v>0.69299999999999995</c:v>
                </c:pt>
                <c:pt idx="801">
                  <c:v>0.628</c:v>
                </c:pt>
                <c:pt idx="802">
                  <c:v>0.64100000000000001</c:v>
                </c:pt>
                <c:pt idx="803">
                  <c:v>0.64400000000000002</c:v>
                </c:pt>
                <c:pt idx="804">
                  <c:v>0.63400000000000001</c:v>
                </c:pt>
                <c:pt idx="805">
                  <c:v>0.65600000000000003</c:v>
                </c:pt>
                <c:pt idx="806">
                  <c:v>0.64</c:v>
                </c:pt>
                <c:pt idx="807">
                  <c:v>0.624</c:v>
                </c:pt>
                <c:pt idx="808">
                  <c:v>0.627</c:v>
                </c:pt>
                <c:pt idx="809">
                  <c:v>0.68799999999999994</c:v>
                </c:pt>
                <c:pt idx="810">
                  <c:v>0.63700000000000001</c:v>
                </c:pt>
                <c:pt idx="811">
                  <c:v>0.65</c:v>
                </c:pt>
                <c:pt idx="812">
                  <c:v>0.623</c:v>
                </c:pt>
                <c:pt idx="813">
                  <c:v>0.67</c:v>
                </c:pt>
                <c:pt idx="814">
                  <c:v>0.60399999999999998</c:v>
                </c:pt>
                <c:pt idx="815">
                  <c:v>0.65400000000000003</c:v>
                </c:pt>
                <c:pt idx="816">
                  <c:v>0.61499999999999999</c:v>
                </c:pt>
                <c:pt idx="817">
                  <c:v>0.61399999999999999</c:v>
                </c:pt>
                <c:pt idx="818">
                  <c:v>0.627</c:v>
                </c:pt>
                <c:pt idx="819">
                  <c:v>0.63</c:v>
                </c:pt>
                <c:pt idx="820">
                  <c:v>0.6</c:v>
                </c:pt>
                <c:pt idx="821">
                  <c:v>0.60599999999999998</c:v>
                </c:pt>
                <c:pt idx="822">
                  <c:v>0.60399999999999998</c:v>
                </c:pt>
                <c:pt idx="823">
                  <c:v>0.62</c:v>
                </c:pt>
                <c:pt idx="824">
                  <c:v>0.66200000000000003</c:v>
                </c:pt>
                <c:pt idx="825">
                  <c:v>0.622</c:v>
                </c:pt>
                <c:pt idx="826">
                  <c:v>0.65900000000000003</c:v>
                </c:pt>
                <c:pt idx="827">
                  <c:v>0.61799999999999999</c:v>
                </c:pt>
                <c:pt idx="828">
                  <c:v>0.624</c:v>
                </c:pt>
                <c:pt idx="829">
                  <c:v>0.60899999999999999</c:v>
                </c:pt>
                <c:pt idx="830">
                  <c:v>0.69599999999999995</c:v>
                </c:pt>
                <c:pt idx="831">
                  <c:v>0.61499999999999999</c:v>
                </c:pt>
                <c:pt idx="832">
                  <c:v>0.65800000000000003</c:v>
                </c:pt>
                <c:pt idx="833">
                  <c:v>0.621</c:v>
                </c:pt>
                <c:pt idx="834">
                  <c:v>0.66400000000000003</c:v>
                </c:pt>
                <c:pt idx="835">
                  <c:v>0.61399999999999999</c:v>
                </c:pt>
                <c:pt idx="836">
                  <c:v>0.60299999999999998</c:v>
                </c:pt>
                <c:pt idx="837">
                  <c:v>0.66300000000000003</c:v>
                </c:pt>
                <c:pt idx="838">
                  <c:v>0.65100000000000002</c:v>
                </c:pt>
                <c:pt idx="839">
                  <c:v>0.68899999999999995</c:v>
                </c:pt>
                <c:pt idx="840">
                  <c:v>0.66500000000000004</c:v>
                </c:pt>
                <c:pt idx="841">
                  <c:v>0.64300000000000002</c:v>
                </c:pt>
                <c:pt idx="842">
                  <c:v>0.68899999999999995</c:v>
                </c:pt>
                <c:pt idx="843">
                  <c:v>0.65800000000000003</c:v>
                </c:pt>
                <c:pt idx="844">
                  <c:v>0.65200000000000002</c:v>
                </c:pt>
                <c:pt idx="845">
                  <c:v>0.626</c:v>
                </c:pt>
                <c:pt idx="846">
                  <c:v>0.64100000000000001</c:v>
                </c:pt>
                <c:pt idx="847">
                  <c:v>0.63700000000000001</c:v>
                </c:pt>
                <c:pt idx="848">
                  <c:v>0.628</c:v>
                </c:pt>
                <c:pt idx="849">
                  <c:v>0.69399999999999995</c:v>
                </c:pt>
                <c:pt idx="850">
                  <c:v>0.60799999999999998</c:v>
                </c:pt>
                <c:pt idx="851">
                  <c:v>0.61799999999999999</c:v>
                </c:pt>
                <c:pt idx="852">
                  <c:v>0.63200000000000001</c:v>
                </c:pt>
                <c:pt idx="853">
                  <c:v>0.61699999999999999</c:v>
                </c:pt>
                <c:pt idx="854">
                  <c:v>0.60099999999999998</c:v>
                </c:pt>
                <c:pt idx="855">
                  <c:v>0.61699999999999999</c:v>
                </c:pt>
                <c:pt idx="856">
                  <c:v>0.66900000000000004</c:v>
                </c:pt>
                <c:pt idx="857">
                  <c:v>0.66200000000000003</c:v>
                </c:pt>
                <c:pt idx="858">
                  <c:v>0.60199999999999998</c:v>
                </c:pt>
                <c:pt idx="859">
                  <c:v>0.625</c:v>
                </c:pt>
                <c:pt idx="860">
                  <c:v>0.60199999999999998</c:v>
                </c:pt>
                <c:pt idx="861">
                  <c:v>0.627</c:v>
                </c:pt>
                <c:pt idx="862">
                  <c:v>0.60099999999999998</c:v>
                </c:pt>
                <c:pt idx="863">
                  <c:v>0.60199999999999998</c:v>
                </c:pt>
                <c:pt idx="864">
                  <c:v>0.60899999999999999</c:v>
                </c:pt>
                <c:pt idx="865">
                  <c:v>0.63400000000000001</c:v>
                </c:pt>
                <c:pt idx="866">
                  <c:v>0.627</c:v>
                </c:pt>
                <c:pt idx="867">
                  <c:v>0.64300000000000002</c:v>
                </c:pt>
                <c:pt idx="868">
                  <c:v>0.61299999999999999</c:v>
                </c:pt>
                <c:pt idx="869">
                  <c:v>0.63200000000000001</c:v>
                </c:pt>
                <c:pt idx="870">
                  <c:v>0.61099999999999999</c:v>
                </c:pt>
                <c:pt idx="871">
                  <c:v>0.624</c:v>
                </c:pt>
                <c:pt idx="872">
                  <c:v>0.625</c:v>
                </c:pt>
                <c:pt idx="873">
                  <c:v>0.66100000000000003</c:v>
                </c:pt>
                <c:pt idx="874">
                  <c:v>0.627</c:v>
                </c:pt>
                <c:pt idx="875">
                  <c:v>0.65500000000000003</c:v>
                </c:pt>
                <c:pt idx="876">
                  <c:v>0.66500000000000004</c:v>
                </c:pt>
                <c:pt idx="877">
                  <c:v>0.64200000000000002</c:v>
                </c:pt>
                <c:pt idx="878">
                  <c:v>0.629</c:v>
                </c:pt>
                <c:pt idx="879">
                  <c:v>0.623</c:v>
                </c:pt>
                <c:pt idx="880">
                  <c:v>0.68600000000000005</c:v>
                </c:pt>
                <c:pt idx="881">
                  <c:v>0.65900000000000003</c:v>
                </c:pt>
                <c:pt idx="882">
                  <c:v>0.67200000000000004</c:v>
                </c:pt>
                <c:pt idx="883">
                  <c:v>0.621</c:v>
                </c:pt>
                <c:pt idx="884">
                  <c:v>0.66300000000000003</c:v>
                </c:pt>
                <c:pt idx="885">
                  <c:v>0.64600000000000002</c:v>
                </c:pt>
                <c:pt idx="886">
                  <c:v>0.60799999999999998</c:v>
                </c:pt>
                <c:pt idx="887">
                  <c:v>0.61399999999999999</c:v>
                </c:pt>
                <c:pt idx="888">
                  <c:v>0.66800000000000004</c:v>
                </c:pt>
                <c:pt idx="889">
                  <c:v>0.67800000000000005</c:v>
                </c:pt>
                <c:pt idx="890">
                  <c:v>0.60899999999999999</c:v>
                </c:pt>
                <c:pt idx="891">
                  <c:v>0.60499999999999998</c:v>
                </c:pt>
                <c:pt idx="892">
                  <c:v>0.66500000000000004</c:v>
                </c:pt>
                <c:pt idx="893">
                  <c:v>0.60899999999999999</c:v>
                </c:pt>
                <c:pt idx="894">
                  <c:v>0.64</c:v>
                </c:pt>
                <c:pt idx="895">
                  <c:v>0.61</c:v>
                </c:pt>
                <c:pt idx="896">
                  <c:v>0.69899999999999995</c:v>
                </c:pt>
                <c:pt idx="897">
                  <c:v>0.61799999999999999</c:v>
                </c:pt>
                <c:pt idx="898">
                  <c:v>0.64200000000000002</c:v>
                </c:pt>
                <c:pt idx="899">
                  <c:v>0.64200000000000002</c:v>
                </c:pt>
                <c:pt idx="900">
                  <c:v>0.65500000000000003</c:v>
                </c:pt>
                <c:pt idx="901">
                  <c:v>0.68200000000000005</c:v>
                </c:pt>
                <c:pt idx="902">
                  <c:v>0.67700000000000005</c:v>
                </c:pt>
                <c:pt idx="903">
                  <c:v>0.60699999999999998</c:v>
                </c:pt>
                <c:pt idx="904">
                  <c:v>0.621</c:v>
                </c:pt>
                <c:pt idx="905">
                  <c:v>0.65900000000000003</c:v>
                </c:pt>
                <c:pt idx="906">
                  <c:v>0.69599999999999995</c:v>
                </c:pt>
                <c:pt idx="907">
                  <c:v>0.67200000000000004</c:v>
                </c:pt>
                <c:pt idx="908">
                  <c:v>0.60899999999999999</c:v>
                </c:pt>
                <c:pt idx="909">
                  <c:v>0.61199999999999999</c:v>
                </c:pt>
                <c:pt idx="910">
                  <c:v>0.61499999999999999</c:v>
                </c:pt>
                <c:pt idx="911">
                  <c:v>0.69899999999999995</c:v>
                </c:pt>
                <c:pt idx="912">
                  <c:v>0.68</c:v>
                </c:pt>
                <c:pt idx="913">
                  <c:v>0.67600000000000005</c:v>
                </c:pt>
                <c:pt idx="914">
                  <c:v>0.60799999999999998</c:v>
                </c:pt>
                <c:pt idx="915">
                  <c:v>0.65700000000000003</c:v>
                </c:pt>
                <c:pt idx="916">
                  <c:v>0.65</c:v>
                </c:pt>
                <c:pt idx="917">
                  <c:v>0.622</c:v>
                </c:pt>
                <c:pt idx="918">
                  <c:v>0.63500000000000001</c:v>
                </c:pt>
                <c:pt idx="919">
                  <c:v>0.61799999999999999</c:v>
                </c:pt>
                <c:pt idx="920">
                  <c:v>0.61599999999999999</c:v>
                </c:pt>
                <c:pt idx="921">
                  <c:v>0.61199999999999999</c:v>
                </c:pt>
                <c:pt idx="922">
                  <c:v>0.61599999999999999</c:v>
                </c:pt>
                <c:pt idx="923">
                  <c:v>0.61899999999999999</c:v>
                </c:pt>
                <c:pt idx="924">
                  <c:v>0.63100000000000001</c:v>
                </c:pt>
                <c:pt idx="925">
                  <c:v>0.60499999999999998</c:v>
                </c:pt>
                <c:pt idx="926">
                  <c:v>0.60799999999999998</c:v>
                </c:pt>
                <c:pt idx="927">
                  <c:v>0.625</c:v>
                </c:pt>
                <c:pt idx="928">
                  <c:v>0.624</c:v>
                </c:pt>
                <c:pt idx="929">
                  <c:v>0.626</c:v>
                </c:pt>
                <c:pt idx="930">
                  <c:v>0.61799999999999999</c:v>
                </c:pt>
                <c:pt idx="931">
                  <c:v>0.65600000000000003</c:v>
                </c:pt>
                <c:pt idx="932">
                  <c:v>0.64400000000000002</c:v>
                </c:pt>
                <c:pt idx="933">
                  <c:v>0.626</c:v>
                </c:pt>
                <c:pt idx="934">
                  <c:v>0.63300000000000001</c:v>
                </c:pt>
                <c:pt idx="935">
                  <c:v>0.66500000000000004</c:v>
                </c:pt>
                <c:pt idx="936">
                  <c:v>0.68</c:v>
                </c:pt>
                <c:pt idx="937">
                  <c:v>0.63200000000000001</c:v>
                </c:pt>
                <c:pt idx="938">
                  <c:v>0.622</c:v>
                </c:pt>
                <c:pt idx="939">
                  <c:v>0.61</c:v>
                </c:pt>
                <c:pt idx="940">
                  <c:v>0.61299999999999999</c:v>
                </c:pt>
                <c:pt idx="941">
                  <c:v>0.65900000000000003</c:v>
                </c:pt>
                <c:pt idx="942">
                  <c:v>0.628</c:v>
                </c:pt>
                <c:pt idx="943">
                  <c:v>0.61299999999999999</c:v>
                </c:pt>
                <c:pt idx="944">
                  <c:v>0.69599999999999995</c:v>
                </c:pt>
                <c:pt idx="945">
                  <c:v>0.6</c:v>
                </c:pt>
                <c:pt idx="946">
                  <c:v>0.65200000000000002</c:v>
                </c:pt>
                <c:pt idx="947">
                  <c:v>0.64800000000000002</c:v>
                </c:pt>
                <c:pt idx="948">
                  <c:v>0.60699999999999998</c:v>
                </c:pt>
                <c:pt idx="949">
                  <c:v>0.60599999999999998</c:v>
                </c:pt>
                <c:pt idx="950">
                  <c:v>0.60699999999999998</c:v>
                </c:pt>
                <c:pt idx="951">
                  <c:v>0.61699999999999999</c:v>
                </c:pt>
                <c:pt idx="952">
                  <c:v>0.64500000000000002</c:v>
                </c:pt>
                <c:pt idx="953">
                  <c:v>0.626</c:v>
                </c:pt>
                <c:pt idx="954">
                  <c:v>0.66</c:v>
                </c:pt>
                <c:pt idx="955">
                  <c:v>0.60099999999999998</c:v>
                </c:pt>
                <c:pt idx="956">
                  <c:v>0.64400000000000002</c:v>
                </c:pt>
                <c:pt idx="957">
                  <c:v>0.68</c:v>
                </c:pt>
                <c:pt idx="958">
                  <c:v>0.67500000000000004</c:v>
                </c:pt>
                <c:pt idx="959">
                  <c:v>0.67100000000000004</c:v>
                </c:pt>
                <c:pt idx="960">
                  <c:v>0.65500000000000003</c:v>
                </c:pt>
                <c:pt idx="961">
                  <c:v>0.64300000000000002</c:v>
                </c:pt>
                <c:pt idx="962">
                  <c:v>0.64300000000000002</c:v>
                </c:pt>
                <c:pt idx="963">
                  <c:v>0.66200000000000003</c:v>
                </c:pt>
                <c:pt idx="964">
                  <c:v>0.60199999999999998</c:v>
                </c:pt>
                <c:pt idx="965">
                  <c:v>0.66700000000000004</c:v>
                </c:pt>
                <c:pt idx="966">
                  <c:v>0.63900000000000001</c:v>
                </c:pt>
                <c:pt idx="967">
                  <c:v>0.622</c:v>
                </c:pt>
                <c:pt idx="968">
                  <c:v>0.66400000000000003</c:v>
                </c:pt>
                <c:pt idx="969">
                  <c:v>0.67800000000000005</c:v>
                </c:pt>
                <c:pt idx="970">
                  <c:v>0.629</c:v>
                </c:pt>
                <c:pt idx="971">
                  <c:v>0.60099999999999998</c:v>
                </c:pt>
                <c:pt idx="972">
                  <c:v>0.65500000000000003</c:v>
                </c:pt>
                <c:pt idx="973">
                  <c:v>0.63</c:v>
                </c:pt>
                <c:pt idx="974">
                  <c:v>0.63100000000000001</c:v>
                </c:pt>
                <c:pt idx="975">
                  <c:v>0.64100000000000001</c:v>
                </c:pt>
                <c:pt idx="976">
                  <c:v>0.66100000000000003</c:v>
                </c:pt>
                <c:pt idx="977">
                  <c:v>0.61399999999999999</c:v>
                </c:pt>
                <c:pt idx="978">
                  <c:v>0.60899999999999999</c:v>
                </c:pt>
                <c:pt idx="979">
                  <c:v>0.65400000000000003</c:v>
                </c:pt>
                <c:pt idx="980">
                  <c:v>0.63900000000000001</c:v>
                </c:pt>
                <c:pt idx="981">
                  <c:v>0.68400000000000005</c:v>
                </c:pt>
                <c:pt idx="982">
                  <c:v>0.66400000000000003</c:v>
                </c:pt>
                <c:pt idx="983">
                  <c:v>0.63400000000000001</c:v>
                </c:pt>
                <c:pt idx="984">
                  <c:v>0.64900000000000002</c:v>
                </c:pt>
                <c:pt idx="985">
                  <c:v>0.65800000000000003</c:v>
                </c:pt>
                <c:pt idx="986">
                  <c:v>0.67300000000000004</c:v>
                </c:pt>
                <c:pt idx="987">
                  <c:v>0.63600000000000001</c:v>
                </c:pt>
                <c:pt idx="988">
                  <c:v>0.626</c:v>
                </c:pt>
                <c:pt idx="989">
                  <c:v>0.67400000000000004</c:v>
                </c:pt>
                <c:pt idx="990">
                  <c:v>0.66300000000000003</c:v>
                </c:pt>
                <c:pt idx="991">
                  <c:v>0.61</c:v>
                </c:pt>
                <c:pt idx="992">
                  <c:v>0.61</c:v>
                </c:pt>
                <c:pt idx="993">
                  <c:v>0.60699999999999998</c:v>
                </c:pt>
                <c:pt idx="994">
                  <c:v>0.64500000000000002</c:v>
                </c:pt>
                <c:pt idx="995">
                  <c:v>0.64500000000000002</c:v>
                </c:pt>
                <c:pt idx="996">
                  <c:v>0.68200000000000005</c:v>
                </c:pt>
                <c:pt idx="997">
                  <c:v>0.61399999999999999</c:v>
                </c:pt>
                <c:pt idx="998">
                  <c:v>0.69199999999999995</c:v>
                </c:pt>
                <c:pt idx="999">
                  <c:v>0.67500000000000004</c:v>
                </c:pt>
                <c:pt idx="1000">
                  <c:v>0.63500000000000001</c:v>
                </c:pt>
                <c:pt idx="1001">
                  <c:v>0.66900000000000004</c:v>
                </c:pt>
                <c:pt idx="1002">
                  <c:v>0.63800000000000001</c:v>
                </c:pt>
                <c:pt idx="1003">
                  <c:v>0.622</c:v>
                </c:pt>
                <c:pt idx="1004">
                  <c:v>0.64300000000000002</c:v>
                </c:pt>
                <c:pt idx="1005">
                  <c:v>0.68600000000000005</c:v>
                </c:pt>
                <c:pt idx="1006">
                  <c:v>0.63400000000000001</c:v>
                </c:pt>
                <c:pt idx="1007">
                  <c:v>0.69399999999999995</c:v>
                </c:pt>
                <c:pt idx="1008">
                  <c:v>0.60299999999999998</c:v>
                </c:pt>
                <c:pt idx="1009">
                  <c:v>0.67600000000000005</c:v>
                </c:pt>
                <c:pt idx="1010">
                  <c:v>0.60499999999999998</c:v>
                </c:pt>
                <c:pt idx="1011">
                  <c:v>0.68700000000000006</c:v>
                </c:pt>
                <c:pt idx="1012">
                  <c:v>0.68700000000000006</c:v>
                </c:pt>
                <c:pt idx="1013">
                  <c:v>0.64800000000000002</c:v>
                </c:pt>
                <c:pt idx="1014">
                  <c:v>0.64200000000000002</c:v>
                </c:pt>
                <c:pt idx="1015">
                  <c:v>0.61</c:v>
                </c:pt>
                <c:pt idx="1016">
                  <c:v>0.61399999999999999</c:v>
                </c:pt>
                <c:pt idx="1017">
                  <c:v>0.68200000000000005</c:v>
                </c:pt>
                <c:pt idx="1018">
                  <c:v>0.67800000000000005</c:v>
                </c:pt>
                <c:pt idx="1019">
                  <c:v>0.63900000000000001</c:v>
                </c:pt>
                <c:pt idx="1020">
                  <c:v>0.63700000000000001</c:v>
                </c:pt>
                <c:pt idx="1021">
                  <c:v>0.625</c:v>
                </c:pt>
                <c:pt idx="1022">
                  <c:v>0.627</c:v>
                </c:pt>
                <c:pt idx="1023">
                  <c:v>0.627</c:v>
                </c:pt>
                <c:pt idx="1024">
                  <c:v>0.627</c:v>
                </c:pt>
                <c:pt idx="1025">
                  <c:v>0.60299999999999998</c:v>
                </c:pt>
                <c:pt idx="1026">
                  <c:v>0.624</c:v>
                </c:pt>
                <c:pt idx="1027">
                  <c:v>0.65500000000000003</c:v>
                </c:pt>
                <c:pt idx="1028">
                  <c:v>0.67500000000000004</c:v>
                </c:pt>
                <c:pt idx="1029">
                  <c:v>0.61399999999999999</c:v>
                </c:pt>
                <c:pt idx="1030">
                  <c:v>0.68200000000000005</c:v>
                </c:pt>
                <c:pt idx="1031">
                  <c:v>0.67100000000000004</c:v>
                </c:pt>
                <c:pt idx="1032">
                  <c:v>0.63700000000000001</c:v>
                </c:pt>
                <c:pt idx="1033">
                  <c:v>0.63100000000000001</c:v>
                </c:pt>
                <c:pt idx="1034">
                  <c:v>0.629</c:v>
                </c:pt>
                <c:pt idx="1035">
                  <c:v>0.69399999999999995</c:v>
                </c:pt>
                <c:pt idx="1036">
                  <c:v>0.67400000000000004</c:v>
                </c:pt>
                <c:pt idx="1037">
                  <c:v>0.627</c:v>
                </c:pt>
                <c:pt idx="1038">
                  <c:v>0.65100000000000002</c:v>
                </c:pt>
                <c:pt idx="1039">
                  <c:v>0.61</c:v>
                </c:pt>
                <c:pt idx="1040">
                  <c:v>0.623</c:v>
                </c:pt>
                <c:pt idx="1041">
                  <c:v>0.621</c:v>
                </c:pt>
                <c:pt idx="1042">
                  <c:v>0.69799999999999995</c:v>
                </c:pt>
                <c:pt idx="1043">
                  <c:v>0.60799999999999998</c:v>
                </c:pt>
                <c:pt idx="1044">
                  <c:v>0.61199999999999999</c:v>
                </c:pt>
                <c:pt idx="1045">
                  <c:v>0.63900000000000001</c:v>
                </c:pt>
                <c:pt idx="1046">
                  <c:v>0.67800000000000005</c:v>
                </c:pt>
                <c:pt idx="1047">
                  <c:v>0.61399999999999999</c:v>
                </c:pt>
                <c:pt idx="1048">
                  <c:v>0.60299999999999998</c:v>
                </c:pt>
                <c:pt idx="1049">
                  <c:v>0.63300000000000001</c:v>
                </c:pt>
                <c:pt idx="1050">
                  <c:v>0.60499999999999998</c:v>
                </c:pt>
                <c:pt idx="1051">
                  <c:v>0.63600000000000001</c:v>
                </c:pt>
                <c:pt idx="1052">
                  <c:v>0.61899999999999999</c:v>
                </c:pt>
                <c:pt idx="1053">
                  <c:v>0.63700000000000001</c:v>
                </c:pt>
                <c:pt idx="1054">
                  <c:v>0.66100000000000003</c:v>
                </c:pt>
                <c:pt idx="1055">
                  <c:v>0.61199999999999999</c:v>
                </c:pt>
                <c:pt idx="1056">
                  <c:v>0.64600000000000002</c:v>
                </c:pt>
                <c:pt idx="1057">
                  <c:v>0.60299999999999998</c:v>
                </c:pt>
                <c:pt idx="1058">
                  <c:v>0.66900000000000004</c:v>
                </c:pt>
                <c:pt idx="1059">
                  <c:v>0.65800000000000003</c:v>
                </c:pt>
                <c:pt idx="1060">
                  <c:v>0.68400000000000005</c:v>
                </c:pt>
                <c:pt idx="1061">
                  <c:v>0.63500000000000001</c:v>
                </c:pt>
                <c:pt idx="1062">
                  <c:v>0.65600000000000003</c:v>
                </c:pt>
                <c:pt idx="1063">
                  <c:v>0.60399999999999998</c:v>
                </c:pt>
                <c:pt idx="1064">
                  <c:v>0.626</c:v>
                </c:pt>
                <c:pt idx="1065">
                  <c:v>0.63400000000000001</c:v>
                </c:pt>
                <c:pt idx="1066">
                  <c:v>0.624</c:v>
                </c:pt>
                <c:pt idx="1067">
                  <c:v>0.60599999999999998</c:v>
                </c:pt>
                <c:pt idx="1068">
                  <c:v>0.69699999999999995</c:v>
                </c:pt>
                <c:pt idx="1069">
                  <c:v>0.622</c:v>
                </c:pt>
                <c:pt idx="1070">
                  <c:v>0.64500000000000002</c:v>
                </c:pt>
                <c:pt idx="1071">
                  <c:v>0.61499999999999999</c:v>
                </c:pt>
                <c:pt idx="1072">
                  <c:v>0.67600000000000005</c:v>
                </c:pt>
                <c:pt idx="1073">
                  <c:v>0.624</c:v>
                </c:pt>
                <c:pt idx="1074">
                  <c:v>0.625</c:v>
                </c:pt>
                <c:pt idx="1075">
                  <c:v>0.61399999999999999</c:v>
                </c:pt>
                <c:pt idx="1076">
                  <c:v>0.621</c:v>
                </c:pt>
                <c:pt idx="1077">
                  <c:v>0.68899999999999995</c:v>
                </c:pt>
                <c:pt idx="1078">
                  <c:v>0.60799999999999998</c:v>
                </c:pt>
                <c:pt idx="1079">
                  <c:v>0.63200000000000001</c:v>
                </c:pt>
                <c:pt idx="1080">
                  <c:v>0.65300000000000002</c:v>
                </c:pt>
                <c:pt idx="1081">
                  <c:v>0.65300000000000002</c:v>
                </c:pt>
                <c:pt idx="1082">
                  <c:v>0.66400000000000003</c:v>
                </c:pt>
                <c:pt idx="1083">
                  <c:v>0.66400000000000003</c:v>
                </c:pt>
                <c:pt idx="1084">
                  <c:v>0.68400000000000005</c:v>
                </c:pt>
                <c:pt idx="1085">
                  <c:v>0.68300000000000005</c:v>
                </c:pt>
                <c:pt idx="1086">
                  <c:v>0.66100000000000003</c:v>
                </c:pt>
                <c:pt idx="1087">
                  <c:v>0.61699999999999999</c:v>
                </c:pt>
                <c:pt idx="1088">
                  <c:v>0.67800000000000005</c:v>
                </c:pt>
                <c:pt idx="1089">
                  <c:v>0.68300000000000005</c:v>
                </c:pt>
                <c:pt idx="1090">
                  <c:v>0.60799999999999998</c:v>
                </c:pt>
                <c:pt idx="1091">
                  <c:v>0.68200000000000005</c:v>
                </c:pt>
                <c:pt idx="1092">
                  <c:v>0.65900000000000003</c:v>
                </c:pt>
                <c:pt idx="1093">
                  <c:v>0.65400000000000003</c:v>
                </c:pt>
                <c:pt idx="1094">
                  <c:v>0.626</c:v>
                </c:pt>
                <c:pt idx="1095">
                  <c:v>0.69199999999999995</c:v>
                </c:pt>
                <c:pt idx="1096">
                  <c:v>0.67200000000000004</c:v>
                </c:pt>
                <c:pt idx="1097">
                  <c:v>0.60099999999999998</c:v>
                </c:pt>
                <c:pt idx="1098">
                  <c:v>0.67</c:v>
                </c:pt>
                <c:pt idx="1099">
                  <c:v>0.68300000000000005</c:v>
                </c:pt>
                <c:pt idx="1100">
                  <c:v>0.63600000000000001</c:v>
                </c:pt>
                <c:pt idx="1101">
                  <c:v>0.628</c:v>
                </c:pt>
                <c:pt idx="1102">
                  <c:v>0.627</c:v>
                </c:pt>
                <c:pt idx="1103">
                  <c:v>0.69299999999999995</c:v>
                </c:pt>
                <c:pt idx="1104">
                  <c:v>0.61499999999999999</c:v>
                </c:pt>
                <c:pt idx="1105">
                  <c:v>0.60199999999999998</c:v>
                </c:pt>
                <c:pt idx="1106">
                  <c:v>0.69199999999999995</c:v>
                </c:pt>
                <c:pt idx="1107">
                  <c:v>0.61299999999999999</c:v>
                </c:pt>
                <c:pt idx="1108">
                  <c:v>0.67300000000000004</c:v>
                </c:pt>
                <c:pt idx="1109">
                  <c:v>0.67900000000000005</c:v>
                </c:pt>
                <c:pt idx="1110">
                  <c:v>0.68300000000000005</c:v>
                </c:pt>
                <c:pt idx="1111">
                  <c:v>0.60799999999999998</c:v>
                </c:pt>
                <c:pt idx="1112">
                  <c:v>0.68</c:v>
                </c:pt>
                <c:pt idx="1113">
                  <c:v>0.60499999999999998</c:v>
                </c:pt>
                <c:pt idx="1114">
                  <c:v>0.60499999999999998</c:v>
                </c:pt>
                <c:pt idx="1115">
                  <c:v>0.61599999999999999</c:v>
                </c:pt>
                <c:pt idx="1116">
                  <c:v>0.60199999999999998</c:v>
                </c:pt>
                <c:pt idx="1117">
                  <c:v>0.61299999999999999</c:v>
                </c:pt>
                <c:pt idx="1118">
                  <c:v>0.64300000000000002</c:v>
                </c:pt>
                <c:pt idx="1119">
                  <c:v>0.64800000000000002</c:v>
                </c:pt>
                <c:pt idx="1120">
                  <c:v>0.624</c:v>
                </c:pt>
                <c:pt idx="1121">
                  <c:v>0.67900000000000005</c:v>
                </c:pt>
                <c:pt idx="1122">
                  <c:v>0.65300000000000002</c:v>
                </c:pt>
                <c:pt idx="1123">
                  <c:v>0.68400000000000005</c:v>
                </c:pt>
                <c:pt idx="1124">
                  <c:v>0.63200000000000001</c:v>
                </c:pt>
                <c:pt idx="1125">
                  <c:v>0.60399999999999998</c:v>
                </c:pt>
                <c:pt idx="1126">
                  <c:v>0.60199999999999998</c:v>
                </c:pt>
                <c:pt idx="1127">
                  <c:v>0.61899999999999999</c:v>
                </c:pt>
                <c:pt idx="1128">
                  <c:v>0.63200000000000001</c:v>
                </c:pt>
                <c:pt idx="1129">
                  <c:v>0.66200000000000003</c:v>
                </c:pt>
                <c:pt idx="1130">
                  <c:v>0.63100000000000001</c:v>
                </c:pt>
                <c:pt idx="1131">
                  <c:v>0.60499999999999998</c:v>
                </c:pt>
                <c:pt idx="1132">
                  <c:v>0.60499999999999998</c:v>
                </c:pt>
                <c:pt idx="1133">
                  <c:v>0.67800000000000005</c:v>
                </c:pt>
                <c:pt idx="1134">
                  <c:v>0.60899999999999999</c:v>
                </c:pt>
                <c:pt idx="1135">
                  <c:v>0.66900000000000004</c:v>
                </c:pt>
                <c:pt idx="1136">
                  <c:v>0.67900000000000005</c:v>
                </c:pt>
                <c:pt idx="1137">
                  <c:v>0.60799999999999998</c:v>
                </c:pt>
                <c:pt idx="1138">
                  <c:v>0.60299999999999998</c:v>
                </c:pt>
                <c:pt idx="1139">
                  <c:v>0.60599999999999998</c:v>
                </c:pt>
                <c:pt idx="1140">
                  <c:v>0.627</c:v>
                </c:pt>
                <c:pt idx="1141">
                  <c:v>0.63700000000000001</c:v>
                </c:pt>
                <c:pt idx="1142">
                  <c:v>0.63500000000000001</c:v>
                </c:pt>
                <c:pt idx="1143">
                  <c:v>0.63500000000000001</c:v>
                </c:pt>
                <c:pt idx="1144">
                  <c:v>0.65400000000000003</c:v>
                </c:pt>
                <c:pt idx="1145">
                  <c:v>0.61</c:v>
                </c:pt>
                <c:pt idx="1146">
                  <c:v>0.60099999999999998</c:v>
                </c:pt>
                <c:pt idx="1147">
                  <c:v>0.60699999999999998</c:v>
                </c:pt>
                <c:pt idx="1148">
                  <c:v>0.61499999999999999</c:v>
                </c:pt>
                <c:pt idx="1149">
                  <c:v>0.61599999999999999</c:v>
                </c:pt>
                <c:pt idx="1150">
                  <c:v>0.67400000000000004</c:v>
                </c:pt>
                <c:pt idx="1151">
                  <c:v>0.65900000000000003</c:v>
                </c:pt>
                <c:pt idx="1152">
                  <c:v>0.61</c:v>
                </c:pt>
                <c:pt idx="1153">
                  <c:v>0.64800000000000002</c:v>
                </c:pt>
                <c:pt idx="1154">
                  <c:v>0.60899999999999999</c:v>
                </c:pt>
                <c:pt idx="1155">
                  <c:v>0.61299999999999999</c:v>
                </c:pt>
                <c:pt idx="1156">
                  <c:v>0.61599999999999999</c:v>
                </c:pt>
                <c:pt idx="1157">
                  <c:v>0.60899999999999999</c:v>
                </c:pt>
                <c:pt idx="1158">
                  <c:v>0.60899999999999999</c:v>
                </c:pt>
                <c:pt idx="1159">
                  <c:v>0.60499999999999998</c:v>
                </c:pt>
                <c:pt idx="1160">
                  <c:v>0.63</c:v>
                </c:pt>
                <c:pt idx="1161">
                  <c:v>0.68200000000000005</c:v>
                </c:pt>
                <c:pt idx="1162">
                  <c:v>0.61299999999999999</c:v>
                </c:pt>
                <c:pt idx="1163">
                  <c:v>0.60699999999999998</c:v>
                </c:pt>
                <c:pt idx="1164">
                  <c:v>0.63400000000000001</c:v>
                </c:pt>
                <c:pt idx="1165">
                  <c:v>0.627</c:v>
                </c:pt>
                <c:pt idx="1166">
                  <c:v>0.66500000000000004</c:v>
                </c:pt>
                <c:pt idx="1167">
                  <c:v>0.69199999999999995</c:v>
                </c:pt>
                <c:pt idx="1168">
                  <c:v>0.69199999999999995</c:v>
                </c:pt>
                <c:pt idx="1169">
                  <c:v>0.69799999999999995</c:v>
                </c:pt>
                <c:pt idx="1170">
                  <c:v>0.69399999999999995</c:v>
                </c:pt>
                <c:pt idx="1171">
                  <c:v>0.628</c:v>
                </c:pt>
                <c:pt idx="1172">
                  <c:v>0.61199999999999999</c:v>
                </c:pt>
                <c:pt idx="1173">
                  <c:v>0.65100000000000002</c:v>
                </c:pt>
                <c:pt idx="1174">
                  <c:v>0.66700000000000004</c:v>
                </c:pt>
                <c:pt idx="1175">
                  <c:v>0.68700000000000006</c:v>
                </c:pt>
                <c:pt idx="1176">
                  <c:v>0.64700000000000002</c:v>
                </c:pt>
                <c:pt idx="1177">
                  <c:v>0.68500000000000005</c:v>
                </c:pt>
                <c:pt idx="1178">
                  <c:v>0.66500000000000004</c:v>
                </c:pt>
                <c:pt idx="1179">
                  <c:v>0.64200000000000002</c:v>
                </c:pt>
                <c:pt idx="1180">
                  <c:v>0.64700000000000002</c:v>
                </c:pt>
                <c:pt idx="1181">
                  <c:v>0.63700000000000001</c:v>
                </c:pt>
                <c:pt idx="1182">
                  <c:v>0.62</c:v>
                </c:pt>
                <c:pt idx="1183">
                  <c:v>0.67200000000000004</c:v>
                </c:pt>
                <c:pt idx="1184">
                  <c:v>0.67100000000000004</c:v>
                </c:pt>
                <c:pt idx="1185">
                  <c:v>0.66900000000000004</c:v>
                </c:pt>
                <c:pt idx="1186">
                  <c:v>0.63200000000000001</c:v>
                </c:pt>
                <c:pt idx="1187">
                  <c:v>0.626</c:v>
                </c:pt>
                <c:pt idx="1188">
                  <c:v>0.65700000000000003</c:v>
                </c:pt>
                <c:pt idx="1189">
                  <c:v>0.61299999999999999</c:v>
                </c:pt>
                <c:pt idx="1190">
                  <c:v>0.60599999999999998</c:v>
                </c:pt>
                <c:pt idx="1191">
                  <c:v>0.60199999999999998</c:v>
                </c:pt>
                <c:pt idx="1192">
                  <c:v>0.60199999999999998</c:v>
                </c:pt>
                <c:pt idx="1193">
                  <c:v>0.67200000000000004</c:v>
                </c:pt>
                <c:pt idx="1194">
                  <c:v>0.66200000000000003</c:v>
                </c:pt>
                <c:pt idx="1195">
                  <c:v>0.63800000000000001</c:v>
                </c:pt>
                <c:pt idx="1196">
                  <c:v>0.69</c:v>
                </c:pt>
                <c:pt idx="1197">
                  <c:v>0.61599999999999999</c:v>
                </c:pt>
                <c:pt idx="1198">
                  <c:v>0.60799999999999998</c:v>
                </c:pt>
                <c:pt idx="1199">
                  <c:v>0.63900000000000001</c:v>
                </c:pt>
                <c:pt idx="1200">
                  <c:v>0.66</c:v>
                </c:pt>
                <c:pt idx="1201">
                  <c:v>0.628</c:v>
                </c:pt>
                <c:pt idx="1202">
                  <c:v>0.60799999999999998</c:v>
                </c:pt>
                <c:pt idx="1203">
                  <c:v>0.60899999999999999</c:v>
                </c:pt>
                <c:pt idx="1204">
                  <c:v>0.65100000000000002</c:v>
                </c:pt>
                <c:pt idx="1205">
                  <c:v>0.63</c:v>
                </c:pt>
                <c:pt idx="1206">
                  <c:v>0.67</c:v>
                </c:pt>
                <c:pt idx="1207">
                  <c:v>0.68899999999999995</c:v>
                </c:pt>
                <c:pt idx="1208">
                  <c:v>0.64</c:v>
                </c:pt>
                <c:pt idx="1209">
                  <c:v>0.627</c:v>
                </c:pt>
                <c:pt idx="1210">
                  <c:v>0.69599999999999995</c:v>
                </c:pt>
                <c:pt idx="1211">
                  <c:v>0.65300000000000002</c:v>
                </c:pt>
                <c:pt idx="1212">
                  <c:v>0.622</c:v>
                </c:pt>
                <c:pt idx="1213">
                  <c:v>0.65400000000000003</c:v>
                </c:pt>
                <c:pt idx="1214">
                  <c:v>0.64</c:v>
                </c:pt>
                <c:pt idx="1215">
                  <c:v>0.625</c:v>
                </c:pt>
                <c:pt idx="1216">
                  <c:v>0.60899999999999999</c:v>
                </c:pt>
                <c:pt idx="1217">
                  <c:v>0.60899999999999999</c:v>
                </c:pt>
                <c:pt idx="1218">
                  <c:v>0.61499999999999999</c:v>
                </c:pt>
                <c:pt idx="1219">
                  <c:v>0.63800000000000001</c:v>
                </c:pt>
                <c:pt idx="1220">
                  <c:v>0.66200000000000003</c:v>
                </c:pt>
                <c:pt idx="1221">
                  <c:v>0.60799999999999998</c:v>
                </c:pt>
                <c:pt idx="1222">
                  <c:v>0.65100000000000002</c:v>
                </c:pt>
                <c:pt idx="1223">
                  <c:v>0.61099999999999999</c:v>
                </c:pt>
                <c:pt idx="1224">
                  <c:v>0.61</c:v>
                </c:pt>
                <c:pt idx="1225">
                  <c:v>0.61499999999999999</c:v>
                </c:pt>
                <c:pt idx="1226">
                  <c:v>0.63500000000000001</c:v>
                </c:pt>
                <c:pt idx="1227">
                  <c:v>0.66600000000000004</c:v>
                </c:pt>
                <c:pt idx="1228">
                  <c:v>0.65700000000000003</c:v>
                </c:pt>
                <c:pt idx="1229">
                  <c:v>0.61699999999999999</c:v>
                </c:pt>
                <c:pt idx="1230">
                  <c:v>0.65300000000000002</c:v>
                </c:pt>
                <c:pt idx="1231">
                  <c:v>0.62</c:v>
                </c:pt>
                <c:pt idx="1232">
                  <c:v>0.65200000000000002</c:v>
                </c:pt>
                <c:pt idx="1233">
                  <c:v>0.61599999999999999</c:v>
                </c:pt>
                <c:pt idx="1234">
                  <c:v>0.60599999999999998</c:v>
                </c:pt>
                <c:pt idx="1235">
                  <c:v>0.64400000000000002</c:v>
                </c:pt>
                <c:pt idx="1236">
                  <c:v>0.69699999999999995</c:v>
                </c:pt>
                <c:pt idx="1237">
                  <c:v>0.623</c:v>
                </c:pt>
                <c:pt idx="1238">
                  <c:v>0.622</c:v>
                </c:pt>
                <c:pt idx="1239">
                  <c:v>0.60499999999999998</c:v>
                </c:pt>
                <c:pt idx="1240">
                  <c:v>0.66400000000000003</c:v>
                </c:pt>
                <c:pt idx="1241">
                  <c:v>0.6</c:v>
                </c:pt>
                <c:pt idx="1242">
                  <c:v>0.65900000000000003</c:v>
                </c:pt>
                <c:pt idx="1243">
                  <c:v>0.66100000000000003</c:v>
                </c:pt>
                <c:pt idx="1244">
                  <c:v>0.60499999999999998</c:v>
                </c:pt>
                <c:pt idx="1245">
                  <c:v>0.60699999999999998</c:v>
                </c:pt>
                <c:pt idx="1246">
                  <c:v>0.63200000000000001</c:v>
                </c:pt>
                <c:pt idx="1247">
                  <c:v>0.66700000000000004</c:v>
                </c:pt>
                <c:pt idx="1248">
                  <c:v>0.64200000000000002</c:v>
                </c:pt>
                <c:pt idx="1249">
                  <c:v>0.64200000000000002</c:v>
                </c:pt>
                <c:pt idx="1250">
                  <c:v>0.61399999999999999</c:v>
                </c:pt>
                <c:pt idx="1251">
                  <c:v>0.66</c:v>
                </c:pt>
                <c:pt idx="1252">
                  <c:v>0.61699999999999999</c:v>
                </c:pt>
                <c:pt idx="1253">
                  <c:v>0.66100000000000003</c:v>
                </c:pt>
                <c:pt idx="1254">
                  <c:v>0.67400000000000004</c:v>
                </c:pt>
                <c:pt idx="1255">
                  <c:v>0.64</c:v>
                </c:pt>
                <c:pt idx="1256">
                  <c:v>0.68400000000000005</c:v>
                </c:pt>
                <c:pt idx="1257">
                  <c:v>0.60199999999999998</c:v>
                </c:pt>
                <c:pt idx="1258">
                  <c:v>0.62</c:v>
                </c:pt>
                <c:pt idx="1259">
                  <c:v>0.61899999999999999</c:v>
                </c:pt>
                <c:pt idx="1260">
                  <c:v>0.60299999999999998</c:v>
                </c:pt>
                <c:pt idx="1261">
                  <c:v>0.66600000000000004</c:v>
                </c:pt>
                <c:pt idx="1262">
                  <c:v>0.63100000000000001</c:v>
                </c:pt>
                <c:pt idx="1263">
                  <c:v>0.628</c:v>
                </c:pt>
                <c:pt idx="1264">
                  <c:v>0.626</c:v>
                </c:pt>
                <c:pt idx="1265">
                  <c:v>0.67700000000000005</c:v>
                </c:pt>
                <c:pt idx="1266">
                  <c:v>0.61399999999999999</c:v>
                </c:pt>
                <c:pt idx="1267">
                  <c:v>0.65100000000000002</c:v>
                </c:pt>
                <c:pt idx="1268">
                  <c:v>0.66400000000000003</c:v>
                </c:pt>
                <c:pt idx="1269">
                  <c:v>0.67700000000000005</c:v>
                </c:pt>
                <c:pt idx="1270">
                  <c:v>0.68100000000000005</c:v>
                </c:pt>
                <c:pt idx="1271">
                  <c:v>0.63300000000000001</c:v>
                </c:pt>
                <c:pt idx="1272">
                  <c:v>0.64300000000000002</c:v>
                </c:pt>
                <c:pt idx="1273">
                  <c:v>0.67300000000000004</c:v>
                </c:pt>
                <c:pt idx="1274">
                  <c:v>0.61399999999999999</c:v>
                </c:pt>
                <c:pt idx="1275">
                  <c:v>0.60399999999999998</c:v>
                </c:pt>
                <c:pt idx="1276">
                  <c:v>0.67800000000000005</c:v>
                </c:pt>
                <c:pt idx="1277">
                  <c:v>0.69899999999999995</c:v>
                </c:pt>
                <c:pt idx="1278">
                  <c:v>0.60399999999999998</c:v>
                </c:pt>
                <c:pt idx="1279">
                  <c:v>0.63800000000000001</c:v>
                </c:pt>
                <c:pt idx="1280">
                  <c:v>0.627</c:v>
                </c:pt>
                <c:pt idx="1281">
                  <c:v>0.60899999999999999</c:v>
                </c:pt>
                <c:pt idx="1282">
                  <c:v>0.60399999999999998</c:v>
                </c:pt>
                <c:pt idx="1283">
                  <c:v>0.63100000000000001</c:v>
                </c:pt>
                <c:pt idx="1284">
                  <c:v>0.69699999999999995</c:v>
                </c:pt>
                <c:pt idx="1285">
                  <c:v>0.61499999999999999</c:v>
                </c:pt>
                <c:pt idx="1286">
                  <c:v>0.66800000000000004</c:v>
                </c:pt>
                <c:pt idx="1287">
                  <c:v>0.63500000000000001</c:v>
                </c:pt>
                <c:pt idx="1288">
                  <c:v>0.61599999999999999</c:v>
                </c:pt>
                <c:pt idx="1289">
                  <c:v>0.60499999999999998</c:v>
                </c:pt>
                <c:pt idx="1290">
                  <c:v>0.61199999999999999</c:v>
                </c:pt>
                <c:pt idx="1291">
                  <c:v>0.64500000000000002</c:v>
                </c:pt>
                <c:pt idx="1292">
                  <c:v>0.63400000000000001</c:v>
                </c:pt>
                <c:pt idx="1293">
                  <c:v>0.67</c:v>
                </c:pt>
                <c:pt idx="1294">
                  <c:v>0.60799999999999998</c:v>
                </c:pt>
                <c:pt idx="1295">
                  <c:v>0.65400000000000003</c:v>
                </c:pt>
                <c:pt idx="1296">
                  <c:v>0.64500000000000002</c:v>
                </c:pt>
                <c:pt idx="1297">
                  <c:v>0.66700000000000004</c:v>
                </c:pt>
                <c:pt idx="1298">
                  <c:v>0.65100000000000002</c:v>
                </c:pt>
                <c:pt idx="1299">
                  <c:v>0.64100000000000001</c:v>
                </c:pt>
                <c:pt idx="1300">
                  <c:v>0.63300000000000001</c:v>
                </c:pt>
                <c:pt idx="1301">
                  <c:v>0.63900000000000001</c:v>
                </c:pt>
                <c:pt idx="1302">
                  <c:v>0.60499999999999998</c:v>
                </c:pt>
                <c:pt idx="1303">
                  <c:v>0.68500000000000005</c:v>
                </c:pt>
                <c:pt idx="1304">
                  <c:v>0.67500000000000004</c:v>
                </c:pt>
                <c:pt idx="1305">
                  <c:v>0.60399999999999998</c:v>
                </c:pt>
                <c:pt idx="1306">
                  <c:v>0.68500000000000005</c:v>
                </c:pt>
                <c:pt idx="1307">
                  <c:v>0.68899999999999995</c:v>
                </c:pt>
                <c:pt idx="1308">
                  <c:v>0.64500000000000002</c:v>
                </c:pt>
                <c:pt idx="1309">
                  <c:v>0.63600000000000001</c:v>
                </c:pt>
                <c:pt idx="1310">
                  <c:v>0.61799999999999999</c:v>
                </c:pt>
                <c:pt idx="1311">
                  <c:v>0.64</c:v>
                </c:pt>
                <c:pt idx="1312">
                  <c:v>0.64900000000000002</c:v>
                </c:pt>
                <c:pt idx="1313">
                  <c:v>0.60499999999999998</c:v>
                </c:pt>
                <c:pt idx="1314">
                  <c:v>0.60899999999999999</c:v>
                </c:pt>
                <c:pt idx="1315">
                  <c:v>0.60899999999999999</c:v>
                </c:pt>
                <c:pt idx="1316">
                  <c:v>0.65300000000000002</c:v>
                </c:pt>
                <c:pt idx="1317">
                  <c:v>0.66600000000000004</c:v>
                </c:pt>
                <c:pt idx="1318">
                  <c:v>0.626</c:v>
                </c:pt>
                <c:pt idx="1319">
                  <c:v>0.63400000000000001</c:v>
                </c:pt>
                <c:pt idx="1320">
                  <c:v>0.629</c:v>
                </c:pt>
                <c:pt idx="1321">
                  <c:v>0.60599999999999998</c:v>
                </c:pt>
                <c:pt idx="1322">
                  <c:v>0.60499999999999998</c:v>
                </c:pt>
                <c:pt idx="1323">
                  <c:v>0.60899999999999999</c:v>
                </c:pt>
                <c:pt idx="1324">
                  <c:v>0.61099999999999999</c:v>
                </c:pt>
                <c:pt idx="1325">
                  <c:v>0.61399999999999999</c:v>
                </c:pt>
                <c:pt idx="1326">
                  <c:v>0.60399999999999998</c:v>
                </c:pt>
                <c:pt idx="1327">
                  <c:v>0.61799999999999999</c:v>
                </c:pt>
                <c:pt idx="1328">
                  <c:v>0.63800000000000001</c:v>
                </c:pt>
                <c:pt idx="1329">
                  <c:v>0.67200000000000004</c:v>
                </c:pt>
                <c:pt idx="1330">
                  <c:v>0.66400000000000003</c:v>
                </c:pt>
                <c:pt idx="1331">
                  <c:v>0.63900000000000001</c:v>
                </c:pt>
                <c:pt idx="1332">
                  <c:v>0.61599999999999999</c:v>
                </c:pt>
                <c:pt idx="1333">
                  <c:v>0.61899999999999999</c:v>
                </c:pt>
                <c:pt idx="1334">
                  <c:v>0.69899999999999995</c:v>
                </c:pt>
                <c:pt idx="1335">
                  <c:v>0.623</c:v>
                </c:pt>
                <c:pt idx="1336">
                  <c:v>0.64700000000000002</c:v>
                </c:pt>
                <c:pt idx="1337">
                  <c:v>0.63700000000000001</c:v>
                </c:pt>
                <c:pt idx="1338">
                  <c:v>0.63400000000000001</c:v>
                </c:pt>
                <c:pt idx="1339">
                  <c:v>0.68700000000000006</c:v>
                </c:pt>
                <c:pt idx="1340">
                  <c:v>0.65900000000000003</c:v>
                </c:pt>
                <c:pt idx="1341">
                  <c:v>0.626</c:v>
                </c:pt>
                <c:pt idx="1342">
                  <c:v>0.60499999999999998</c:v>
                </c:pt>
                <c:pt idx="1343">
                  <c:v>0.61199999999999999</c:v>
                </c:pt>
                <c:pt idx="1344">
                  <c:v>0.61799999999999999</c:v>
                </c:pt>
                <c:pt idx="1345">
                  <c:v>0.60499999999999998</c:v>
                </c:pt>
                <c:pt idx="1346">
                  <c:v>0.63800000000000001</c:v>
                </c:pt>
                <c:pt idx="1347">
                  <c:v>0.66800000000000004</c:v>
                </c:pt>
                <c:pt idx="1348">
                  <c:v>0.61699999999999999</c:v>
                </c:pt>
                <c:pt idx="1349">
                  <c:v>0.61</c:v>
                </c:pt>
                <c:pt idx="1350">
                  <c:v>0.67500000000000004</c:v>
                </c:pt>
                <c:pt idx="1351">
                  <c:v>0.62</c:v>
                </c:pt>
                <c:pt idx="1352">
                  <c:v>0.65500000000000003</c:v>
                </c:pt>
                <c:pt idx="1353">
                  <c:v>0.61899999999999999</c:v>
                </c:pt>
                <c:pt idx="1354">
                  <c:v>0.6</c:v>
                </c:pt>
                <c:pt idx="1355">
                  <c:v>0.64600000000000002</c:v>
                </c:pt>
                <c:pt idx="1356">
                  <c:v>0.623</c:v>
                </c:pt>
                <c:pt idx="1357">
                  <c:v>0.69399999999999995</c:v>
                </c:pt>
                <c:pt idx="1358">
                  <c:v>0.67100000000000004</c:v>
                </c:pt>
                <c:pt idx="1359">
                  <c:v>0.61</c:v>
                </c:pt>
                <c:pt idx="1360">
                  <c:v>0.65500000000000003</c:v>
                </c:pt>
                <c:pt idx="1361">
                  <c:v>0.69399999999999995</c:v>
                </c:pt>
                <c:pt idx="1362">
                  <c:v>0.69099999999999995</c:v>
                </c:pt>
                <c:pt idx="1363">
                  <c:v>0.63500000000000001</c:v>
                </c:pt>
                <c:pt idx="1364">
                  <c:v>0.66200000000000003</c:v>
                </c:pt>
                <c:pt idx="1365">
                  <c:v>0.66500000000000004</c:v>
                </c:pt>
                <c:pt idx="1366">
                  <c:v>0.67800000000000005</c:v>
                </c:pt>
                <c:pt idx="1367">
                  <c:v>0.67800000000000005</c:v>
                </c:pt>
                <c:pt idx="1368">
                  <c:v>0.69099999999999995</c:v>
                </c:pt>
                <c:pt idx="1369">
                  <c:v>0.63400000000000001</c:v>
                </c:pt>
                <c:pt idx="1370">
                  <c:v>0.68200000000000005</c:v>
                </c:pt>
                <c:pt idx="1371">
                  <c:v>0.66900000000000004</c:v>
                </c:pt>
                <c:pt idx="1372">
                  <c:v>0.67700000000000005</c:v>
                </c:pt>
                <c:pt idx="1373">
                  <c:v>0.69</c:v>
                </c:pt>
                <c:pt idx="1374">
                  <c:v>0.69299999999999995</c:v>
                </c:pt>
                <c:pt idx="1375">
                  <c:v>0.67700000000000005</c:v>
                </c:pt>
                <c:pt idx="1376">
                  <c:v>0.67500000000000004</c:v>
                </c:pt>
                <c:pt idx="1377">
                  <c:v>0.68400000000000005</c:v>
                </c:pt>
                <c:pt idx="1378">
                  <c:v>0.68799999999999994</c:v>
                </c:pt>
                <c:pt idx="1379">
                  <c:v>0.66800000000000004</c:v>
                </c:pt>
                <c:pt idx="1380">
                  <c:v>0.69099999999999995</c:v>
                </c:pt>
                <c:pt idx="1381">
                  <c:v>0.68700000000000006</c:v>
                </c:pt>
                <c:pt idx="1382">
                  <c:v>0.65200000000000002</c:v>
                </c:pt>
                <c:pt idx="1383">
                  <c:v>0.68799999999999994</c:v>
                </c:pt>
                <c:pt idx="1384">
                  <c:v>0.69</c:v>
                </c:pt>
                <c:pt idx="1385">
                  <c:v>0.65</c:v>
                </c:pt>
                <c:pt idx="1386">
                  <c:v>0.65100000000000002</c:v>
                </c:pt>
                <c:pt idx="1387">
                  <c:v>0.68600000000000005</c:v>
                </c:pt>
                <c:pt idx="1388">
                  <c:v>0.64900000000000002</c:v>
                </c:pt>
                <c:pt idx="1389">
                  <c:v>0.60899999999999999</c:v>
                </c:pt>
                <c:pt idx="1390">
                  <c:v>0.67200000000000004</c:v>
                </c:pt>
                <c:pt idx="1391">
                  <c:v>0.68700000000000006</c:v>
                </c:pt>
                <c:pt idx="1392">
                  <c:v>0.66400000000000003</c:v>
                </c:pt>
                <c:pt idx="1393">
                  <c:v>0.68799999999999994</c:v>
                </c:pt>
                <c:pt idx="1394">
                  <c:v>0.69599999999999995</c:v>
                </c:pt>
                <c:pt idx="1395">
                  <c:v>0.65500000000000003</c:v>
                </c:pt>
                <c:pt idx="1396">
                  <c:v>0.68200000000000005</c:v>
                </c:pt>
                <c:pt idx="1397">
                  <c:v>0.66800000000000004</c:v>
                </c:pt>
                <c:pt idx="1398">
                  <c:v>0.63600000000000001</c:v>
                </c:pt>
                <c:pt idx="1399">
                  <c:v>0.68</c:v>
                </c:pt>
                <c:pt idx="1400">
                  <c:v>0.69499999999999995</c:v>
                </c:pt>
                <c:pt idx="1401">
                  <c:v>0.69899999999999995</c:v>
                </c:pt>
                <c:pt idx="1402">
                  <c:v>0.69599999999999995</c:v>
                </c:pt>
                <c:pt idx="1403">
                  <c:v>0.69499999999999995</c:v>
                </c:pt>
                <c:pt idx="1404">
                  <c:v>0.65500000000000003</c:v>
                </c:pt>
                <c:pt idx="1405">
                  <c:v>0.68700000000000006</c:v>
                </c:pt>
                <c:pt idx="1406">
                  <c:v>0.69499999999999995</c:v>
                </c:pt>
                <c:pt idx="1407">
                  <c:v>0.67200000000000004</c:v>
                </c:pt>
                <c:pt idx="1408">
                  <c:v>0.63100000000000001</c:v>
                </c:pt>
                <c:pt idx="1409">
                  <c:v>0.68400000000000005</c:v>
                </c:pt>
                <c:pt idx="1410">
                  <c:v>0.68899999999999995</c:v>
                </c:pt>
                <c:pt idx="1411">
                  <c:v>0.68700000000000006</c:v>
                </c:pt>
                <c:pt idx="1412">
                  <c:v>0.66500000000000004</c:v>
                </c:pt>
                <c:pt idx="1413">
                  <c:v>0.67200000000000004</c:v>
                </c:pt>
                <c:pt idx="1414">
                  <c:v>0.68700000000000006</c:v>
                </c:pt>
                <c:pt idx="1415">
                  <c:v>0.628</c:v>
                </c:pt>
                <c:pt idx="1416">
                  <c:v>0.68600000000000005</c:v>
                </c:pt>
                <c:pt idx="1417">
                  <c:v>0.65700000000000003</c:v>
                </c:pt>
                <c:pt idx="1418">
                  <c:v>0.66700000000000004</c:v>
                </c:pt>
                <c:pt idx="1419">
                  <c:v>0.63900000000000001</c:v>
                </c:pt>
                <c:pt idx="1420">
                  <c:v>0.67</c:v>
                </c:pt>
                <c:pt idx="1421">
                  <c:v>0.67500000000000004</c:v>
                </c:pt>
                <c:pt idx="1422">
                  <c:v>0.64500000000000002</c:v>
                </c:pt>
                <c:pt idx="1423">
                  <c:v>0.68600000000000005</c:v>
                </c:pt>
                <c:pt idx="1424">
                  <c:v>0.69399999999999995</c:v>
                </c:pt>
                <c:pt idx="1425">
                  <c:v>0.65700000000000003</c:v>
                </c:pt>
                <c:pt idx="1426">
                  <c:v>0.67300000000000004</c:v>
                </c:pt>
                <c:pt idx="1427">
                  <c:v>0.67200000000000004</c:v>
                </c:pt>
                <c:pt idx="1428">
                  <c:v>0.69499999999999995</c:v>
                </c:pt>
                <c:pt idx="1429">
                  <c:v>0.60599999999999998</c:v>
                </c:pt>
                <c:pt idx="1430">
                  <c:v>0.68200000000000005</c:v>
                </c:pt>
                <c:pt idx="1431">
                  <c:v>0.63600000000000001</c:v>
                </c:pt>
                <c:pt idx="1432">
                  <c:v>0.69899999999999995</c:v>
                </c:pt>
                <c:pt idx="1433">
                  <c:v>0.69699999999999995</c:v>
                </c:pt>
                <c:pt idx="1434">
                  <c:v>0.64100000000000001</c:v>
                </c:pt>
                <c:pt idx="1435">
                  <c:v>0.68700000000000006</c:v>
                </c:pt>
                <c:pt idx="1436">
                  <c:v>0.66700000000000004</c:v>
                </c:pt>
                <c:pt idx="1437">
                  <c:v>0.60199999999999998</c:v>
                </c:pt>
                <c:pt idx="1438">
                  <c:v>0.67200000000000004</c:v>
                </c:pt>
                <c:pt idx="1439">
                  <c:v>0.625</c:v>
                </c:pt>
                <c:pt idx="1440">
                  <c:v>0.625</c:v>
                </c:pt>
                <c:pt idx="1441">
                  <c:v>0.69599999999999995</c:v>
                </c:pt>
                <c:pt idx="1442">
                  <c:v>0.66400000000000003</c:v>
                </c:pt>
                <c:pt idx="1443">
                  <c:v>0.60099999999999998</c:v>
                </c:pt>
                <c:pt idx="1444">
                  <c:v>0.64300000000000002</c:v>
                </c:pt>
                <c:pt idx="1445">
                  <c:v>0.64200000000000002</c:v>
                </c:pt>
                <c:pt idx="1446">
                  <c:v>0.60899999999999999</c:v>
                </c:pt>
                <c:pt idx="1447">
                  <c:v>0.60599999999999998</c:v>
                </c:pt>
                <c:pt idx="1448">
                  <c:v>0.68100000000000005</c:v>
                </c:pt>
                <c:pt idx="1449">
                  <c:v>0.60599999999999998</c:v>
                </c:pt>
                <c:pt idx="1450">
                  <c:v>0.69499999999999995</c:v>
                </c:pt>
                <c:pt idx="1451">
                  <c:v>0.66300000000000003</c:v>
                </c:pt>
                <c:pt idx="1452">
                  <c:v>0.67</c:v>
                </c:pt>
                <c:pt idx="1453">
                  <c:v>0.69699999999999995</c:v>
                </c:pt>
                <c:pt idx="1454">
                  <c:v>0.63</c:v>
                </c:pt>
                <c:pt idx="1455">
                  <c:v>0.67400000000000004</c:v>
                </c:pt>
                <c:pt idx="1456">
                  <c:v>0.62</c:v>
                </c:pt>
                <c:pt idx="1457">
                  <c:v>0.69299999999999995</c:v>
                </c:pt>
                <c:pt idx="1458">
                  <c:v>0.65100000000000002</c:v>
                </c:pt>
                <c:pt idx="1459">
                  <c:v>0.67300000000000004</c:v>
                </c:pt>
                <c:pt idx="1460">
                  <c:v>0.69299999999999995</c:v>
                </c:pt>
                <c:pt idx="1461">
                  <c:v>0.63700000000000001</c:v>
                </c:pt>
                <c:pt idx="1462">
                  <c:v>0.66300000000000003</c:v>
                </c:pt>
                <c:pt idx="1463">
                  <c:v>0.68400000000000005</c:v>
                </c:pt>
                <c:pt idx="1464">
                  <c:v>0.68700000000000006</c:v>
                </c:pt>
                <c:pt idx="1465">
                  <c:v>0.60399999999999998</c:v>
                </c:pt>
                <c:pt idx="1466">
                  <c:v>0.63300000000000001</c:v>
                </c:pt>
                <c:pt idx="1467">
                  <c:v>0.69099999999999995</c:v>
                </c:pt>
                <c:pt idx="1468">
                  <c:v>0.68500000000000005</c:v>
                </c:pt>
                <c:pt idx="1469">
                  <c:v>0.68</c:v>
                </c:pt>
                <c:pt idx="1470">
                  <c:v>0.68</c:v>
                </c:pt>
                <c:pt idx="1471">
                  <c:v>0.67600000000000005</c:v>
                </c:pt>
                <c:pt idx="1472">
                  <c:v>0.60199999999999998</c:v>
                </c:pt>
                <c:pt idx="1473">
                  <c:v>0.66700000000000004</c:v>
                </c:pt>
                <c:pt idx="1474">
                  <c:v>0.68200000000000005</c:v>
                </c:pt>
                <c:pt idx="1475">
                  <c:v>0.60799999999999998</c:v>
                </c:pt>
                <c:pt idx="1476">
                  <c:v>0.69699999999999995</c:v>
                </c:pt>
                <c:pt idx="1477">
                  <c:v>0.67</c:v>
                </c:pt>
                <c:pt idx="1478">
                  <c:v>0.66900000000000004</c:v>
                </c:pt>
                <c:pt idx="1479">
                  <c:v>0.69399999999999995</c:v>
                </c:pt>
                <c:pt idx="1480">
                  <c:v>0.64100000000000001</c:v>
                </c:pt>
                <c:pt idx="1481">
                  <c:v>0.64200000000000002</c:v>
                </c:pt>
                <c:pt idx="1482">
                  <c:v>0.65100000000000002</c:v>
                </c:pt>
                <c:pt idx="1483">
                  <c:v>0.68100000000000005</c:v>
                </c:pt>
                <c:pt idx="1484">
                  <c:v>0.627</c:v>
                </c:pt>
                <c:pt idx="1485">
                  <c:v>0.65500000000000003</c:v>
                </c:pt>
                <c:pt idx="1486">
                  <c:v>0.69599999999999995</c:v>
                </c:pt>
                <c:pt idx="1487">
                  <c:v>0.69199999999999995</c:v>
                </c:pt>
                <c:pt idx="1488">
                  <c:v>0.67200000000000004</c:v>
                </c:pt>
                <c:pt idx="1489">
                  <c:v>0.63800000000000001</c:v>
                </c:pt>
                <c:pt idx="1490">
                  <c:v>0.68300000000000005</c:v>
                </c:pt>
                <c:pt idx="1491">
                  <c:v>0.69899999999999995</c:v>
                </c:pt>
                <c:pt idx="1492">
                  <c:v>0.69599999999999995</c:v>
                </c:pt>
                <c:pt idx="1493">
                  <c:v>0.69299999999999995</c:v>
                </c:pt>
                <c:pt idx="1494">
                  <c:v>0.63</c:v>
                </c:pt>
                <c:pt idx="1495">
                  <c:v>0.624</c:v>
                </c:pt>
                <c:pt idx="1496">
                  <c:v>0.60699999999999998</c:v>
                </c:pt>
                <c:pt idx="1497">
                  <c:v>0.65</c:v>
                </c:pt>
                <c:pt idx="1498">
                  <c:v>0.68400000000000005</c:v>
                </c:pt>
                <c:pt idx="1499">
                  <c:v>0.67500000000000004</c:v>
                </c:pt>
                <c:pt idx="1500">
                  <c:v>0.68400000000000005</c:v>
                </c:pt>
                <c:pt idx="1501">
                  <c:v>0.66500000000000004</c:v>
                </c:pt>
                <c:pt idx="1502">
                  <c:v>0.60399999999999998</c:v>
                </c:pt>
                <c:pt idx="1503">
                  <c:v>0.63800000000000001</c:v>
                </c:pt>
                <c:pt idx="1504">
                  <c:v>0.68100000000000005</c:v>
                </c:pt>
                <c:pt idx="1505">
                  <c:v>0.67</c:v>
                </c:pt>
                <c:pt idx="1506">
                  <c:v>0.67600000000000005</c:v>
                </c:pt>
                <c:pt idx="1507">
                  <c:v>0.63200000000000001</c:v>
                </c:pt>
                <c:pt idx="1508">
                  <c:v>0.64700000000000002</c:v>
                </c:pt>
                <c:pt idx="1509">
                  <c:v>0.67</c:v>
                </c:pt>
                <c:pt idx="1510">
                  <c:v>0.67300000000000004</c:v>
                </c:pt>
                <c:pt idx="1511">
                  <c:v>0.66800000000000004</c:v>
                </c:pt>
                <c:pt idx="1512">
                  <c:v>0.66800000000000004</c:v>
                </c:pt>
                <c:pt idx="1513">
                  <c:v>0.66800000000000004</c:v>
                </c:pt>
                <c:pt idx="1514">
                  <c:v>0.66800000000000004</c:v>
                </c:pt>
                <c:pt idx="1515">
                  <c:v>0.68300000000000005</c:v>
                </c:pt>
                <c:pt idx="1516">
                  <c:v>0.65300000000000002</c:v>
                </c:pt>
                <c:pt idx="1517">
                  <c:v>0.626</c:v>
                </c:pt>
                <c:pt idx="1518">
                  <c:v>0.67800000000000005</c:v>
                </c:pt>
                <c:pt idx="1519">
                  <c:v>0.69199999999999995</c:v>
                </c:pt>
                <c:pt idx="1520">
                  <c:v>0.67400000000000004</c:v>
                </c:pt>
                <c:pt idx="1521">
                  <c:v>0.68100000000000005</c:v>
                </c:pt>
                <c:pt idx="1522">
                  <c:v>0.68400000000000005</c:v>
                </c:pt>
                <c:pt idx="1523">
                  <c:v>0.61399999999999999</c:v>
                </c:pt>
                <c:pt idx="1524">
                  <c:v>0.65600000000000003</c:v>
                </c:pt>
                <c:pt idx="1525">
                  <c:v>0.69199999999999995</c:v>
                </c:pt>
                <c:pt idx="1526">
                  <c:v>0.68600000000000005</c:v>
                </c:pt>
                <c:pt idx="1527">
                  <c:v>0.66100000000000003</c:v>
                </c:pt>
                <c:pt idx="1528">
                  <c:v>0.627</c:v>
                </c:pt>
                <c:pt idx="1529">
                  <c:v>0.68700000000000006</c:v>
                </c:pt>
                <c:pt idx="1530">
                  <c:v>0.627</c:v>
                </c:pt>
                <c:pt idx="1531">
                  <c:v>0.61599999999999999</c:v>
                </c:pt>
                <c:pt idx="1532">
                  <c:v>0.624</c:v>
                </c:pt>
                <c:pt idx="1533">
                  <c:v>0.61099999999999999</c:v>
                </c:pt>
                <c:pt idx="1534">
                  <c:v>0.64800000000000002</c:v>
                </c:pt>
                <c:pt idx="1535">
                  <c:v>0.66800000000000004</c:v>
                </c:pt>
                <c:pt idx="1536">
                  <c:v>0.627</c:v>
                </c:pt>
                <c:pt idx="1537">
                  <c:v>0.63700000000000001</c:v>
                </c:pt>
                <c:pt idx="1538">
                  <c:v>0.69299999999999995</c:v>
                </c:pt>
                <c:pt idx="1539">
                  <c:v>0.69199999999999995</c:v>
                </c:pt>
                <c:pt idx="1540">
                  <c:v>0.69299999999999995</c:v>
                </c:pt>
                <c:pt idx="1541">
                  <c:v>0.69699999999999995</c:v>
                </c:pt>
                <c:pt idx="1542">
                  <c:v>0.64300000000000002</c:v>
                </c:pt>
                <c:pt idx="1543">
                  <c:v>0.68700000000000006</c:v>
                </c:pt>
                <c:pt idx="1544">
                  <c:v>0.69199999999999995</c:v>
                </c:pt>
                <c:pt idx="1545">
                  <c:v>0.69699999999999995</c:v>
                </c:pt>
                <c:pt idx="1546">
                  <c:v>0.65300000000000002</c:v>
                </c:pt>
                <c:pt idx="1547">
                  <c:v>0.69</c:v>
                </c:pt>
                <c:pt idx="1548">
                  <c:v>0.65600000000000003</c:v>
                </c:pt>
                <c:pt idx="1549">
                  <c:v>0.63</c:v>
                </c:pt>
                <c:pt idx="1550">
                  <c:v>0.67300000000000004</c:v>
                </c:pt>
                <c:pt idx="1551">
                  <c:v>0.66700000000000004</c:v>
                </c:pt>
                <c:pt idx="1552">
                  <c:v>0.67400000000000004</c:v>
                </c:pt>
                <c:pt idx="1553">
                  <c:v>0.69799999999999995</c:v>
                </c:pt>
                <c:pt idx="1554">
                  <c:v>0.69699999999999995</c:v>
                </c:pt>
                <c:pt idx="1555">
                  <c:v>0.63100000000000001</c:v>
                </c:pt>
                <c:pt idx="1556">
                  <c:v>0.63100000000000001</c:v>
                </c:pt>
                <c:pt idx="1557">
                  <c:v>0.65500000000000003</c:v>
                </c:pt>
                <c:pt idx="1558">
                  <c:v>0.65400000000000003</c:v>
                </c:pt>
                <c:pt idx="1559">
                  <c:v>0.66100000000000003</c:v>
                </c:pt>
                <c:pt idx="1560">
                  <c:v>0.69899999999999995</c:v>
                </c:pt>
                <c:pt idx="1561">
                  <c:v>0.65300000000000002</c:v>
                </c:pt>
                <c:pt idx="1562">
                  <c:v>0.65200000000000002</c:v>
                </c:pt>
                <c:pt idx="1563">
                  <c:v>0.69699999999999995</c:v>
                </c:pt>
                <c:pt idx="1564">
                  <c:v>0.64800000000000002</c:v>
                </c:pt>
                <c:pt idx="1565">
                  <c:v>0.68300000000000005</c:v>
                </c:pt>
                <c:pt idx="1566">
                  <c:v>0.66500000000000004</c:v>
                </c:pt>
                <c:pt idx="1567">
                  <c:v>0.64800000000000002</c:v>
                </c:pt>
                <c:pt idx="1568">
                  <c:v>0.65500000000000003</c:v>
                </c:pt>
                <c:pt idx="1569">
                  <c:v>0.68200000000000005</c:v>
                </c:pt>
                <c:pt idx="1570">
                  <c:v>0.63900000000000001</c:v>
                </c:pt>
                <c:pt idx="1571">
                  <c:v>0.64600000000000002</c:v>
                </c:pt>
                <c:pt idx="1572">
                  <c:v>0.65800000000000003</c:v>
                </c:pt>
                <c:pt idx="1573">
                  <c:v>0.65800000000000003</c:v>
                </c:pt>
                <c:pt idx="1574">
                  <c:v>0.67700000000000005</c:v>
                </c:pt>
                <c:pt idx="1575">
                  <c:v>0.68200000000000005</c:v>
                </c:pt>
                <c:pt idx="1576">
                  <c:v>0.61599999999999999</c:v>
                </c:pt>
                <c:pt idx="1577">
                  <c:v>0.67800000000000005</c:v>
                </c:pt>
                <c:pt idx="1578">
                  <c:v>0.66800000000000004</c:v>
                </c:pt>
                <c:pt idx="1579">
                  <c:v>0.64900000000000002</c:v>
                </c:pt>
                <c:pt idx="1580">
                  <c:v>0.66100000000000003</c:v>
                </c:pt>
                <c:pt idx="1581">
                  <c:v>0.621</c:v>
                </c:pt>
                <c:pt idx="1582">
                  <c:v>0.66400000000000003</c:v>
                </c:pt>
                <c:pt idx="1583">
                  <c:v>0.62</c:v>
                </c:pt>
                <c:pt idx="1584">
                  <c:v>0.61899999999999999</c:v>
                </c:pt>
                <c:pt idx="1585">
                  <c:v>0.63500000000000001</c:v>
                </c:pt>
                <c:pt idx="1586">
                  <c:v>0.62</c:v>
                </c:pt>
                <c:pt idx="1587">
                  <c:v>0.60399999999999998</c:v>
                </c:pt>
                <c:pt idx="1588">
                  <c:v>0.61599999999999999</c:v>
                </c:pt>
                <c:pt idx="1589">
                  <c:v>0.66900000000000004</c:v>
                </c:pt>
                <c:pt idx="1590">
                  <c:v>0.628</c:v>
                </c:pt>
                <c:pt idx="1591">
                  <c:v>0.68500000000000005</c:v>
                </c:pt>
                <c:pt idx="1592">
                  <c:v>0.69699999999999995</c:v>
                </c:pt>
                <c:pt idx="1593">
                  <c:v>0.68100000000000005</c:v>
                </c:pt>
                <c:pt idx="1594">
                  <c:v>0.63400000000000001</c:v>
                </c:pt>
                <c:pt idx="1595">
                  <c:v>0.61099999999999999</c:v>
                </c:pt>
                <c:pt idx="1596">
                  <c:v>0.66300000000000003</c:v>
                </c:pt>
                <c:pt idx="1597">
                  <c:v>0.66500000000000004</c:v>
                </c:pt>
                <c:pt idx="1598">
                  <c:v>0.61799999999999999</c:v>
                </c:pt>
                <c:pt idx="1599">
                  <c:v>0.67300000000000004</c:v>
                </c:pt>
                <c:pt idx="1600">
                  <c:v>0.68100000000000005</c:v>
                </c:pt>
                <c:pt idx="1601">
                  <c:v>0.69399999999999995</c:v>
                </c:pt>
                <c:pt idx="1602">
                  <c:v>0.67100000000000004</c:v>
                </c:pt>
                <c:pt idx="1603">
                  <c:v>0.69599999999999995</c:v>
                </c:pt>
                <c:pt idx="1604">
                  <c:v>0.67700000000000005</c:v>
                </c:pt>
                <c:pt idx="1605">
                  <c:v>0.69199999999999995</c:v>
                </c:pt>
                <c:pt idx="1606">
                  <c:v>0.60299999999999998</c:v>
                </c:pt>
                <c:pt idx="1607">
                  <c:v>0.63800000000000001</c:v>
                </c:pt>
                <c:pt idx="1608">
                  <c:v>0.61099999999999999</c:v>
                </c:pt>
                <c:pt idx="1609">
                  <c:v>0.60099999999999998</c:v>
                </c:pt>
                <c:pt idx="1610">
                  <c:v>0.64100000000000001</c:v>
                </c:pt>
                <c:pt idx="1611">
                  <c:v>0.69199999999999995</c:v>
                </c:pt>
                <c:pt idx="1612">
                  <c:v>0.69899999999999995</c:v>
                </c:pt>
                <c:pt idx="1613">
                  <c:v>0.63200000000000001</c:v>
                </c:pt>
                <c:pt idx="1614">
                  <c:v>0.66400000000000003</c:v>
                </c:pt>
                <c:pt idx="1615">
                  <c:v>0.69599999999999995</c:v>
                </c:pt>
                <c:pt idx="1616">
                  <c:v>0.66400000000000003</c:v>
                </c:pt>
                <c:pt idx="1617">
                  <c:v>0.61199999999999999</c:v>
                </c:pt>
                <c:pt idx="1618">
                  <c:v>0.68400000000000005</c:v>
                </c:pt>
                <c:pt idx="1619">
                  <c:v>0.60699999999999998</c:v>
                </c:pt>
                <c:pt idx="1620">
                  <c:v>0.66900000000000004</c:v>
                </c:pt>
                <c:pt idx="1621">
                  <c:v>0.63900000000000001</c:v>
                </c:pt>
                <c:pt idx="1622">
                  <c:v>0.61799999999999999</c:v>
                </c:pt>
                <c:pt idx="1623">
                  <c:v>0.60899999999999999</c:v>
                </c:pt>
                <c:pt idx="1624">
                  <c:v>0.63900000000000001</c:v>
                </c:pt>
                <c:pt idx="1625">
                  <c:v>0.65400000000000003</c:v>
                </c:pt>
                <c:pt idx="1626">
                  <c:v>0.60799999999999998</c:v>
                </c:pt>
                <c:pt idx="1627">
                  <c:v>0.64800000000000002</c:v>
                </c:pt>
                <c:pt idx="1628">
                  <c:v>0.60099999999999998</c:v>
                </c:pt>
                <c:pt idx="1629">
                  <c:v>0.61</c:v>
                </c:pt>
                <c:pt idx="1630">
                  <c:v>0.63200000000000001</c:v>
                </c:pt>
                <c:pt idx="1631">
                  <c:v>0.623</c:v>
                </c:pt>
                <c:pt idx="1632">
                  <c:v>0.68300000000000005</c:v>
                </c:pt>
                <c:pt idx="1633">
                  <c:v>0.67</c:v>
                </c:pt>
                <c:pt idx="1634">
                  <c:v>0.60099999999999998</c:v>
                </c:pt>
                <c:pt idx="1635">
                  <c:v>0.69099999999999995</c:v>
                </c:pt>
                <c:pt idx="1636">
                  <c:v>0.63600000000000001</c:v>
                </c:pt>
                <c:pt idx="1637">
                  <c:v>0.621</c:v>
                </c:pt>
                <c:pt idx="1638">
                  <c:v>0.66800000000000004</c:v>
                </c:pt>
                <c:pt idx="1639">
                  <c:v>0.69099999999999995</c:v>
                </c:pt>
                <c:pt idx="1640">
                  <c:v>0.69099999999999995</c:v>
                </c:pt>
                <c:pt idx="1641">
                  <c:v>0.65700000000000003</c:v>
                </c:pt>
                <c:pt idx="1642">
                  <c:v>0.61499999999999999</c:v>
                </c:pt>
                <c:pt idx="1643">
                  <c:v>0.67200000000000004</c:v>
                </c:pt>
                <c:pt idx="1644">
                  <c:v>0.68</c:v>
                </c:pt>
                <c:pt idx="1645">
                  <c:v>0.65300000000000002</c:v>
                </c:pt>
                <c:pt idx="1646">
                  <c:v>0.68500000000000005</c:v>
                </c:pt>
                <c:pt idx="1647">
                  <c:v>0.66300000000000003</c:v>
                </c:pt>
                <c:pt idx="1648">
                  <c:v>0.623</c:v>
                </c:pt>
                <c:pt idx="1649">
                  <c:v>0.68899999999999995</c:v>
                </c:pt>
                <c:pt idx="1650">
                  <c:v>0.67200000000000004</c:v>
                </c:pt>
                <c:pt idx="1651">
                  <c:v>0.627</c:v>
                </c:pt>
                <c:pt idx="1652">
                  <c:v>0.68500000000000005</c:v>
                </c:pt>
                <c:pt idx="1653">
                  <c:v>0.64700000000000002</c:v>
                </c:pt>
                <c:pt idx="1654">
                  <c:v>0.69099999999999995</c:v>
                </c:pt>
                <c:pt idx="1655">
                  <c:v>0.65900000000000003</c:v>
                </c:pt>
                <c:pt idx="1656">
                  <c:v>0.67600000000000005</c:v>
                </c:pt>
                <c:pt idx="1657">
                  <c:v>0.68700000000000006</c:v>
                </c:pt>
                <c:pt idx="1658">
                  <c:v>0.66600000000000004</c:v>
                </c:pt>
                <c:pt idx="1659">
                  <c:v>0.65600000000000003</c:v>
                </c:pt>
                <c:pt idx="1660">
                  <c:v>0.60299999999999998</c:v>
                </c:pt>
                <c:pt idx="1661">
                  <c:v>0.67700000000000005</c:v>
                </c:pt>
                <c:pt idx="1662">
                  <c:v>0.66</c:v>
                </c:pt>
                <c:pt idx="1663">
                  <c:v>0.68899999999999995</c:v>
                </c:pt>
                <c:pt idx="1664">
                  <c:v>0.67900000000000005</c:v>
                </c:pt>
                <c:pt idx="1665">
                  <c:v>0.621</c:v>
                </c:pt>
                <c:pt idx="1666">
                  <c:v>0.66100000000000003</c:v>
                </c:pt>
                <c:pt idx="1667">
                  <c:v>0.68200000000000005</c:v>
                </c:pt>
                <c:pt idx="1668">
                  <c:v>0.61799999999999999</c:v>
                </c:pt>
                <c:pt idx="1669">
                  <c:v>0.64</c:v>
                </c:pt>
                <c:pt idx="1670">
                  <c:v>0.64500000000000002</c:v>
                </c:pt>
                <c:pt idx="1671">
                  <c:v>0.65400000000000003</c:v>
                </c:pt>
                <c:pt idx="1672">
                  <c:v>0.64800000000000002</c:v>
                </c:pt>
                <c:pt idx="1673">
                  <c:v>0.64100000000000001</c:v>
                </c:pt>
                <c:pt idx="1674">
                  <c:v>0.68400000000000005</c:v>
                </c:pt>
                <c:pt idx="1675">
                  <c:v>0.65900000000000003</c:v>
                </c:pt>
                <c:pt idx="1676">
                  <c:v>0.63200000000000001</c:v>
                </c:pt>
                <c:pt idx="1677">
                  <c:v>0.66400000000000003</c:v>
                </c:pt>
                <c:pt idx="1678">
                  <c:v>0.68600000000000005</c:v>
                </c:pt>
                <c:pt idx="1679">
                  <c:v>0.621</c:v>
                </c:pt>
                <c:pt idx="1680">
                  <c:v>0.67400000000000004</c:v>
                </c:pt>
                <c:pt idx="1681">
                  <c:v>0.68500000000000005</c:v>
                </c:pt>
                <c:pt idx="1682">
                  <c:v>0.65800000000000003</c:v>
                </c:pt>
                <c:pt idx="1683">
                  <c:v>0.60399999999999998</c:v>
                </c:pt>
                <c:pt idx="1684">
                  <c:v>0.69299999999999995</c:v>
                </c:pt>
                <c:pt idx="1685">
                  <c:v>0.626</c:v>
                </c:pt>
                <c:pt idx="1686">
                  <c:v>0.67300000000000004</c:v>
                </c:pt>
                <c:pt idx="1687">
                  <c:v>0.623</c:v>
                </c:pt>
                <c:pt idx="1688">
                  <c:v>0.68700000000000006</c:v>
                </c:pt>
                <c:pt idx="1689">
                  <c:v>0.63700000000000001</c:v>
                </c:pt>
                <c:pt idx="1690">
                  <c:v>0.67700000000000005</c:v>
                </c:pt>
                <c:pt idx="1691">
                  <c:v>0.65200000000000002</c:v>
                </c:pt>
                <c:pt idx="1692">
                  <c:v>0.67500000000000004</c:v>
                </c:pt>
                <c:pt idx="1693">
                  <c:v>0.625</c:v>
                </c:pt>
                <c:pt idx="1694">
                  <c:v>0.69299999999999995</c:v>
                </c:pt>
                <c:pt idx="1695">
                  <c:v>0.625</c:v>
                </c:pt>
                <c:pt idx="1696">
                  <c:v>0.69699999999999995</c:v>
                </c:pt>
                <c:pt idx="1697">
                  <c:v>0.68700000000000006</c:v>
                </c:pt>
                <c:pt idx="1698">
                  <c:v>0.61599999999999999</c:v>
                </c:pt>
                <c:pt idx="1699">
                  <c:v>0.65800000000000003</c:v>
                </c:pt>
                <c:pt idx="1700">
                  <c:v>0.64400000000000002</c:v>
                </c:pt>
                <c:pt idx="1701">
                  <c:v>0.65400000000000003</c:v>
                </c:pt>
                <c:pt idx="1702">
                  <c:v>0.64700000000000002</c:v>
                </c:pt>
                <c:pt idx="1703">
                  <c:v>0.60599999999999998</c:v>
                </c:pt>
                <c:pt idx="1704">
                  <c:v>0.63800000000000001</c:v>
                </c:pt>
                <c:pt idx="1705">
                  <c:v>0.622</c:v>
                </c:pt>
                <c:pt idx="1706">
                  <c:v>0.67500000000000004</c:v>
                </c:pt>
                <c:pt idx="1707">
                  <c:v>0.61599999999999999</c:v>
                </c:pt>
                <c:pt idx="1708">
                  <c:v>0.60599999999999998</c:v>
                </c:pt>
                <c:pt idx="1709">
                  <c:v>0.61399999999999999</c:v>
                </c:pt>
                <c:pt idx="1710">
                  <c:v>0.61399999999999999</c:v>
                </c:pt>
                <c:pt idx="1711">
                  <c:v>0.66500000000000004</c:v>
                </c:pt>
                <c:pt idx="1712">
                  <c:v>0.66200000000000003</c:v>
                </c:pt>
                <c:pt idx="1713">
                  <c:v>0.67700000000000005</c:v>
                </c:pt>
                <c:pt idx="1714">
                  <c:v>0.67700000000000005</c:v>
                </c:pt>
                <c:pt idx="1715">
                  <c:v>0.69199999999999995</c:v>
                </c:pt>
                <c:pt idx="1716">
                  <c:v>0.69199999999999995</c:v>
                </c:pt>
                <c:pt idx="1717">
                  <c:v>0.67400000000000004</c:v>
                </c:pt>
                <c:pt idx="1718">
                  <c:v>0.67400000000000004</c:v>
                </c:pt>
                <c:pt idx="1719">
                  <c:v>0.66100000000000003</c:v>
                </c:pt>
                <c:pt idx="1720">
                  <c:v>0.60799999999999998</c:v>
                </c:pt>
                <c:pt idx="1721">
                  <c:v>0.67300000000000004</c:v>
                </c:pt>
                <c:pt idx="1722">
                  <c:v>0.69599999999999995</c:v>
                </c:pt>
                <c:pt idx="1723">
                  <c:v>0.69599999999999995</c:v>
                </c:pt>
                <c:pt idx="1724">
                  <c:v>0.63</c:v>
                </c:pt>
                <c:pt idx="1725">
                  <c:v>0.61799999999999999</c:v>
                </c:pt>
                <c:pt idx="1726">
                  <c:v>0.69099999999999995</c:v>
                </c:pt>
                <c:pt idx="1727">
                  <c:v>0.60499999999999998</c:v>
                </c:pt>
                <c:pt idx="1728">
                  <c:v>0.69099999999999995</c:v>
                </c:pt>
                <c:pt idx="1729">
                  <c:v>0.69899999999999995</c:v>
                </c:pt>
                <c:pt idx="1730">
                  <c:v>0.61199999999999999</c:v>
                </c:pt>
                <c:pt idx="1731">
                  <c:v>0.65700000000000003</c:v>
                </c:pt>
                <c:pt idx="1732">
                  <c:v>0.69099999999999995</c:v>
                </c:pt>
                <c:pt idx="1733">
                  <c:v>0.69299999999999995</c:v>
                </c:pt>
                <c:pt idx="1734">
                  <c:v>0.626</c:v>
                </c:pt>
                <c:pt idx="1735">
                  <c:v>0.624</c:v>
                </c:pt>
                <c:pt idx="1736">
                  <c:v>0.64600000000000002</c:v>
                </c:pt>
                <c:pt idx="1737">
                  <c:v>0.63400000000000001</c:v>
                </c:pt>
                <c:pt idx="1738">
                  <c:v>0.69399999999999995</c:v>
                </c:pt>
                <c:pt idx="1739">
                  <c:v>0.67400000000000004</c:v>
                </c:pt>
                <c:pt idx="1740">
                  <c:v>0.629</c:v>
                </c:pt>
                <c:pt idx="1741">
                  <c:v>0.68</c:v>
                </c:pt>
                <c:pt idx="1742">
                  <c:v>0.65400000000000003</c:v>
                </c:pt>
                <c:pt idx="1743">
                  <c:v>0.63700000000000001</c:v>
                </c:pt>
                <c:pt idx="1744">
                  <c:v>0.66700000000000004</c:v>
                </c:pt>
                <c:pt idx="1745">
                  <c:v>0.64</c:v>
                </c:pt>
                <c:pt idx="1746">
                  <c:v>0.65400000000000003</c:v>
                </c:pt>
                <c:pt idx="1747">
                  <c:v>0.67700000000000005</c:v>
                </c:pt>
                <c:pt idx="1748">
                  <c:v>0.66100000000000003</c:v>
                </c:pt>
                <c:pt idx="1749">
                  <c:v>0.60099999999999998</c:v>
                </c:pt>
                <c:pt idx="1750">
                  <c:v>0.63300000000000001</c:v>
                </c:pt>
                <c:pt idx="1751">
                  <c:v>0.65</c:v>
                </c:pt>
                <c:pt idx="1752">
                  <c:v>0.61499999999999999</c:v>
                </c:pt>
                <c:pt idx="1753">
                  <c:v>0.61399999999999999</c:v>
                </c:pt>
                <c:pt idx="1754">
                  <c:v>0.66400000000000003</c:v>
                </c:pt>
                <c:pt idx="1755">
                  <c:v>0.62</c:v>
                </c:pt>
                <c:pt idx="1756">
                  <c:v>0.60599999999999998</c:v>
                </c:pt>
                <c:pt idx="1757">
                  <c:v>0.67700000000000005</c:v>
                </c:pt>
                <c:pt idx="1758">
                  <c:v>0.66900000000000004</c:v>
                </c:pt>
                <c:pt idx="1759">
                  <c:v>0.65600000000000003</c:v>
                </c:pt>
                <c:pt idx="1760">
                  <c:v>0.6</c:v>
                </c:pt>
                <c:pt idx="1761">
                  <c:v>0.69299999999999995</c:v>
                </c:pt>
                <c:pt idx="1762">
                  <c:v>0.63500000000000001</c:v>
                </c:pt>
                <c:pt idx="1763">
                  <c:v>0.66600000000000004</c:v>
                </c:pt>
                <c:pt idx="1764">
                  <c:v>0.61299999999999999</c:v>
                </c:pt>
                <c:pt idx="1765">
                  <c:v>0.61299999999999999</c:v>
                </c:pt>
                <c:pt idx="1766">
                  <c:v>0.65800000000000003</c:v>
                </c:pt>
                <c:pt idx="1767">
                  <c:v>0.68100000000000005</c:v>
                </c:pt>
                <c:pt idx="1768">
                  <c:v>0.64900000000000002</c:v>
                </c:pt>
                <c:pt idx="1769">
                  <c:v>0.66800000000000004</c:v>
                </c:pt>
                <c:pt idx="1770">
                  <c:v>0.67900000000000005</c:v>
                </c:pt>
                <c:pt idx="1771">
                  <c:v>0.67800000000000005</c:v>
                </c:pt>
                <c:pt idx="1772">
                  <c:v>0.621</c:v>
                </c:pt>
                <c:pt idx="1773">
                  <c:v>0.63800000000000001</c:v>
                </c:pt>
                <c:pt idx="1774">
                  <c:v>0.63</c:v>
                </c:pt>
                <c:pt idx="1775">
                  <c:v>0.69599999999999995</c:v>
                </c:pt>
                <c:pt idx="1776">
                  <c:v>0.65900000000000003</c:v>
                </c:pt>
                <c:pt idx="1777">
                  <c:v>0.69599999999999995</c:v>
                </c:pt>
                <c:pt idx="1778">
                  <c:v>0.60799999999999998</c:v>
                </c:pt>
                <c:pt idx="1779">
                  <c:v>0.61399999999999999</c:v>
                </c:pt>
                <c:pt idx="1780">
                  <c:v>0.69899999999999995</c:v>
                </c:pt>
                <c:pt idx="1781">
                  <c:v>0.61399999999999999</c:v>
                </c:pt>
                <c:pt idx="1782">
                  <c:v>0.68200000000000005</c:v>
                </c:pt>
                <c:pt idx="1783">
                  <c:v>0.63100000000000001</c:v>
                </c:pt>
                <c:pt idx="1784">
                  <c:v>0.68899999999999995</c:v>
                </c:pt>
                <c:pt idx="1785">
                  <c:v>0.68700000000000006</c:v>
                </c:pt>
                <c:pt idx="1786">
                  <c:v>0.66200000000000003</c:v>
                </c:pt>
                <c:pt idx="1787">
                  <c:v>0.624</c:v>
                </c:pt>
                <c:pt idx="1788">
                  <c:v>0.60099999999999998</c:v>
                </c:pt>
                <c:pt idx="1789">
                  <c:v>0.61499999999999999</c:v>
                </c:pt>
                <c:pt idx="1790">
                  <c:v>0.60299999999999998</c:v>
                </c:pt>
                <c:pt idx="1791">
                  <c:v>0.64900000000000002</c:v>
                </c:pt>
                <c:pt idx="1792">
                  <c:v>0.69699999999999995</c:v>
                </c:pt>
                <c:pt idx="1793">
                  <c:v>0.68200000000000005</c:v>
                </c:pt>
                <c:pt idx="1794">
                  <c:v>0.67700000000000005</c:v>
                </c:pt>
                <c:pt idx="1795">
                  <c:v>0.69399999999999995</c:v>
                </c:pt>
                <c:pt idx="1796">
                  <c:v>0.623</c:v>
                </c:pt>
                <c:pt idx="1797">
                  <c:v>0.67</c:v>
                </c:pt>
                <c:pt idx="1798">
                  <c:v>0.67600000000000005</c:v>
                </c:pt>
                <c:pt idx="1799">
                  <c:v>0.69299999999999995</c:v>
                </c:pt>
                <c:pt idx="1800">
                  <c:v>0.65600000000000003</c:v>
                </c:pt>
                <c:pt idx="1801">
                  <c:v>0.66</c:v>
                </c:pt>
                <c:pt idx="1802">
                  <c:v>0.61299999999999999</c:v>
                </c:pt>
                <c:pt idx="1803">
                  <c:v>0.69899999999999995</c:v>
                </c:pt>
                <c:pt idx="1804">
                  <c:v>0.64900000000000002</c:v>
                </c:pt>
                <c:pt idx="1805">
                  <c:v>0.67</c:v>
                </c:pt>
                <c:pt idx="1806">
                  <c:v>0.68500000000000005</c:v>
                </c:pt>
                <c:pt idx="1807">
                  <c:v>0.68</c:v>
                </c:pt>
                <c:pt idx="1808">
                  <c:v>0.68200000000000005</c:v>
                </c:pt>
                <c:pt idx="1809">
                  <c:v>0.61099999999999999</c:v>
                </c:pt>
                <c:pt idx="1810">
                  <c:v>0.67600000000000005</c:v>
                </c:pt>
                <c:pt idx="1811">
                  <c:v>0.64600000000000002</c:v>
                </c:pt>
                <c:pt idx="1812">
                  <c:v>0.60799999999999998</c:v>
                </c:pt>
                <c:pt idx="1813">
                  <c:v>0.64</c:v>
                </c:pt>
                <c:pt idx="1814">
                  <c:v>0.60399999999999998</c:v>
                </c:pt>
                <c:pt idx="1815">
                  <c:v>0.69799999999999995</c:v>
                </c:pt>
                <c:pt idx="1816">
                  <c:v>0.61699999999999999</c:v>
                </c:pt>
                <c:pt idx="1817">
                  <c:v>0.61799999999999999</c:v>
                </c:pt>
                <c:pt idx="1818">
                  <c:v>0.64900000000000002</c:v>
                </c:pt>
                <c:pt idx="1819">
                  <c:v>0.61399999999999999</c:v>
                </c:pt>
                <c:pt idx="1820">
                  <c:v>0.625</c:v>
                </c:pt>
                <c:pt idx="1821">
                  <c:v>0.65500000000000003</c:v>
                </c:pt>
                <c:pt idx="1822">
                  <c:v>0.64500000000000002</c:v>
                </c:pt>
                <c:pt idx="1823">
                  <c:v>0.68899999999999995</c:v>
                </c:pt>
                <c:pt idx="1824">
                  <c:v>0.67500000000000004</c:v>
                </c:pt>
                <c:pt idx="1825">
                  <c:v>0.69699999999999995</c:v>
                </c:pt>
                <c:pt idx="1826">
                  <c:v>0.63100000000000001</c:v>
                </c:pt>
                <c:pt idx="1827">
                  <c:v>0.61399999999999999</c:v>
                </c:pt>
                <c:pt idx="1828">
                  <c:v>0.66900000000000004</c:v>
                </c:pt>
                <c:pt idx="1829">
                  <c:v>0.65600000000000003</c:v>
                </c:pt>
                <c:pt idx="1830">
                  <c:v>0.60699999999999998</c:v>
                </c:pt>
                <c:pt idx="1831">
                  <c:v>0.63200000000000001</c:v>
                </c:pt>
                <c:pt idx="1832">
                  <c:v>0.66200000000000003</c:v>
                </c:pt>
                <c:pt idx="1833">
                  <c:v>0.65700000000000003</c:v>
                </c:pt>
                <c:pt idx="1834">
                  <c:v>0.69899999999999995</c:v>
                </c:pt>
                <c:pt idx="1835">
                  <c:v>0.66400000000000003</c:v>
                </c:pt>
                <c:pt idx="1836">
                  <c:v>0.623</c:v>
                </c:pt>
                <c:pt idx="1837">
                  <c:v>0.628</c:v>
                </c:pt>
                <c:pt idx="1838">
                  <c:v>0.628</c:v>
                </c:pt>
                <c:pt idx="1839">
                  <c:v>0.66500000000000004</c:v>
                </c:pt>
                <c:pt idx="1840">
                  <c:v>0.67</c:v>
                </c:pt>
                <c:pt idx="1841">
                  <c:v>0.65800000000000003</c:v>
                </c:pt>
                <c:pt idx="1842">
                  <c:v>0.63800000000000001</c:v>
                </c:pt>
                <c:pt idx="1843">
                  <c:v>0.69699999999999995</c:v>
                </c:pt>
                <c:pt idx="1844">
                  <c:v>0.68400000000000005</c:v>
                </c:pt>
                <c:pt idx="1845">
                  <c:v>0.66300000000000003</c:v>
                </c:pt>
                <c:pt idx="1846">
                  <c:v>0.64300000000000002</c:v>
                </c:pt>
                <c:pt idx="1847">
                  <c:v>0.622</c:v>
                </c:pt>
                <c:pt idx="1848">
                  <c:v>0.63800000000000001</c:v>
                </c:pt>
                <c:pt idx="1849">
                  <c:v>0.69599999999999995</c:v>
                </c:pt>
                <c:pt idx="1850">
                  <c:v>0.65</c:v>
                </c:pt>
                <c:pt idx="1851">
                  <c:v>0.61499999999999999</c:v>
                </c:pt>
                <c:pt idx="1852">
                  <c:v>0.65</c:v>
                </c:pt>
                <c:pt idx="1853">
                  <c:v>0.64300000000000002</c:v>
                </c:pt>
                <c:pt idx="1854">
                  <c:v>0.622</c:v>
                </c:pt>
                <c:pt idx="1855">
                  <c:v>0.60699999999999998</c:v>
                </c:pt>
                <c:pt idx="1856">
                  <c:v>0.62</c:v>
                </c:pt>
                <c:pt idx="1857">
                  <c:v>0.61</c:v>
                </c:pt>
                <c:pt idx="1858">
                  <c:v>0.68600000000000005</c:v>
                </c:pt>
                <c:pt idx="1859">
                  <c:v>0.69499999999999995</c:v>
                </c:pt>
                <c:pt idx="1860">
                  <c:v>0.61799999999999999</c:v>
                </c:pt>
                <c:pt idx="1861">
                  <c:v>0.66400000000000003</c:v>
                </c:pt>
                <c:pt idx="1862">
                  <c:v>0.68300000000000005</c:v>
                </c:pt>
                <c:pt idx="1863">
                  <c:v>0.66500000000000004</c:v>
                </c:pt>
                <c:pt idx="1864">
                  <c:v>0.66500000000000004</c:v>
                </c:pt>
                <c:pt idx="1865">
                  <c:v>0.69299999999999995</c:v>
                </c:pt>
                <c:pt idx="1866">
                  <c:v>0.67300000000000004</c:v>
                </c:pt>
                <c:pt idx="1867">
                  <c:v>0.67300000000000004</c:v>
                </c:pt>
                <c:pt idx="1868">
                  <c:v>0.67800000000000005</c:v>
                </c:pt>
                <c:pt idx="1869">
                  <c:v>0.6</c:v>
                </c:pt>
                <c:pt idx="1870">
                  <c:v>0.63800000000000001</c:v>
                </c:pt>
                <c:pt idx="1871">
                  <c:v>0.64300000000000002</c:v>
                </c:pt>
                <c:pt idx="1872">
                  <c:v>0.64300000000000002</c:v>
                </c:pt>
                <c:pt idx="1873">
                  <c:v>0.68100000000000005</c:v>
                </c:pt>
                <c:pt idx="1874">
                  <c:v>0.68799999999999994</c:v>
                </c:pt>
                <c:pt idx="1875">
                  <c:v>0.68899999999999995</c:v>
                </c:pt>
                <c:pt idx="1876">
                  <c:v>0.66300000000000003</c:v>
                </c:pt>
                <c:pt idx="1877">
                  <c:v>0.69099999999999995</c:v>
                </c:pt>
                <c:pt idx="1878">
                  <c:v>0.63100000000000001</c:v>
                </c:pt>
                <c:pt idx="1879">
                  <c:v>0.63100000000000001</c:v>
                </c:pt>
                <c:pt idx="1880">
                  <c:v>0.68</c:v>
                </c:pt>
                <c:pt idx="1881">
                  <c:v>0.66900000000000004</c:v>
                </c:pt>
                <c:pt idx="1882">
                  <c:v>0.69899999999999995</c:v>
                </c:pt>
                <c:pt idx="1883">
                  <c:v>0.69899999999999995</c:v>
                </c:pt>
                <c:pt idx="1884">
                  <c:v>0.68799999999999994</c:v>
                </c:pt>
                <c:pt idx="1885">
                  <c:v>0.67400000000000004</c:v>
                </c:pt>
                <c:pt idx="1886">
                  <c:v>0.60499999999999998</c:v>
                </c:pt>
                <c:pt idx="1887">
                  <c:v>0.61599999999999999</c:v>
                </c:pt>
                <c:pt idx="1888">
                  <c:v>0.63700000000000001</c:v>
                </c:pt>
                <c:pt idx="1889">
                  <c:v>0.623</c:v>
                </c:pt>
                <c:pt idx="1890">
                  <c:v>0.63600000000000001</c:v>
                </c:pt>
                <c:pt idx="1891">
                  <c:v>0.64500000000000002</c:v>
                </c:pt>
                <c:pt idx="1892">
                  <c:v>0.65900000000000003</c:v>
                </c:pt>
                <c:pt idx="1893">
                  <c:v>0.65</c:v>
                </c:pt>
                <c:pt idx="1894">
                  <c:v>0.621</c:v>
                </c:pt>
                <c:pt idx="1895">
                  <c:v>0.65100000000000002</c:v>
                </c:pt>
                <c:pt idx="1896">
                  <c:v>0.66400000000000003</c:v>
                </c:pt>
                <c:pt idx="1897">
                  <c:v>0.622</c:v>
                </c:pt>
                <c:pt idx="1898">
                  <c:v>0.69799999999999995</c:v>
                </c:pt>
                <c:pt idx="1899">
                  <c:v>0.628</c:v>
                </c:pt>
                <c:pt idx="1900">
                  <c:v>0.67300000000000004</c:v>
                </c:pt>
                <c:pt idx="1901">
                  <c:v>0.66700000000000004</c:v>
                </c:pt>
                <c:pt idx="1902">
                  <c:v>0.66600000000000004</c:v>
                </c:pt>
                <c:pt idx="1903">
                  <c:v>0.63700000000000001</c:v>
                </c:pt>
                <c:pt idx="1904">
                  <c:v>0.64500000000000002</c:v>
                </c:pt>
                <c:pt idx="1905">
                  <c:v>0.67600000000000005</c:v>
                </c:pt>
                <c:pt idx="1906">
                  <c:v>0.61499999999999999</c:v>
                </c:pt>
                <c:pt idx="1907">
                  <c:v>0.66700000000000004</c:v>
                </c:pt>
                <c:pt idx="1908">
                  <c:v>0.61699999999999999</c:v>
                </c:pt>
                <c:pt idx="1909">
                  <c:v>0.65800000000000003</c:v>
                </c:pt>
                <c:pt idx="1910">
                  <c:v>0.622</c:v>
                </c:pt>
                <c:pt idx="1911">
                  <c:v>0.69799999999999995</c:v>
                </c:pt>
                <c:pt idx="1912">
                  <c:v>0.67100000000000004</c:v>
                </c:pt>
                <c:pt idx="1913">
                  <c:v>0.6</c:v>
                </c:pt>
                <c:pt idx="1914">
                  <c:v>0.68300000000000005</c:v>
                </c:pt>
                <c:pt idx="1915">
                  <c:v>0.67700000000000005</c:v>
                </c:pt>
                <c:pt idx="1916">
                  <c:v>0.626</c:v>
                </c:pt>
                <c:pt idx="1917">
                  <c:v>0.64</c:v>
                </c:pt>
                <c:pt idx="1918">
                  <c:v>0.65400000000000003</c:v>
                </c:pt>
                <c:pt idx="1919">
                  <c:v>0.69599999999999995</c:v>
                </c:pt>
                <c:pt idx="1920">
                  <c:v>0.67800000000000005</c:v>
                </c:pt>
                <c:pt idx="1921">
                  <c:v>0.67400000000000004</c:v>
                </c:pt>
                <c:pt idx="1922">
                  <c:v>0.64900000000000002</c:v>
                </c:pt>
                <c:pt idx="1923">
                  <c:v>0.623</c:v>
                </c:pt>
                <c:pt idx="1924">
                  <c:v>0.69699999999999995</c:v>
                </c:pt>
                <c:pt idx="1925">
                  <c:v>0.629</c:v>
                </c:pt>
                <c:pt idx="1926">
                  <c:v>0.626</c:v>
                </c:pt>
                <c:pt idx="1927">
                  <c:v>0.68400000000000005</c:v>
                </c:pt>
                <c:pt idx="1928">
                  <c:v>0.69</c:v>
                </c:pt>
                <c:pt idx="1929">
                  <c:v>0.68600000000000005</c:v>
                </c:pt>
                <c:pt idx="1930">
                  <c:v>0.65</c:v>
                </c:pt>
                <c:pt idx="1931">
                  <c:v>0.67800000000000005</c:v>
                </c:pt>
                <c:pt idx="1932">
                  <c:v>0.69699999999999995</c:v>
                </c:pt>
                <c:pt idx="1933">
                  <c:v>0.67300000000000004</c:v>
                </c:pt>
                <c:pt idx="1934">
                  <c:v>0.6</c:v>
                </c:pt>
                <c:pt idx="1935">
                  <c:v>0.6</c:v>
                </c:pt>
                <c:pt idx="1936">
                  <c:v>0.68500000000000005</c:v>
                </c:pt>
                <c:pt idx="1937">
                  <c:v>0.621</c:v>
                </c:pt>
                <c:pt idx="1938">
                  <c:v>0.65</c:v>
                </c:pt>
                <c:pt idx="1939">
                  <c:v>0.68899999999999995</c:v>
                </c:pt>
                <c:pt idx="1940">
                  <c:v>0.68700000000000006</c:v>
                </c:pt>
                <c:pt idx="1941">
                  <c:v>0.67300000000000004</c:v>
                </c:pt>
                <c:pt idx="1942">
                  <c:v>0.65100000000000002</c:v>
                </c:pt>
                <c:pt idx="1943">
                  <c:v>0.65400000000000003</c:v>
                </c:pt>
                <c:pt idx="1944">
                  <c:v>0.68799999999999994</c:v>
                </c:pt>
                <c:pt idx="1945">
                  <c:v>0.68500000000000005</c:v>
                </c:pt>
                <c:pt idx="1946">
                  <c:v>0.65200000000000002</c:v>
                </c:pt>
                <c:pt idx="1947">
                  <c:v>0.63400000000000001</c:v>
                </c:pt>
                <c:pt idx="1948">
                  <c:v>0.68400000000000005</c:v>
                </c:pt>
                <c:pt idx="1949">
                  <c:v>0.64</c:v>
                </c:pt>
                <c:pt idx="1950">
                  <c:v>0.69299999999999995</c:v>
                </c:pt>
                <c:pt idx="1951">
                  <c:v>0.66600000000000004</c:v>
                </c:pt>
                <c:pt idx="1952">
                  <c:v>0.69</c:v>
                </c:pt>
                <c:pt idx="1953">
                  <c:v>0.69699999999999995</c:v>
                </c:pt>
                <c:pt idx="1954">
                  <c:v>0.60399999999999998</c:v>
                </c:pt>
                <c:pt idx="1955">
                  <c:v>0.69599999999999995</c:v>
                </c:pt>
                <c:pt idx="1956">
                  <c:v>0.60799999999999998</c:v>
                </c:pt>
                <c:pt idx="1957">
                  <c:v>0.63200000000000001</c:v>
                </c:pt>
                <c:pt idx="1958">
                  <c:v>0.64700000000000002</c:v>
                </c:pt>
                <c:pt idx="1959">
                  <c:v>0.66900000000000004</c:v>
                </c:pt>
                <c:pt idx="1960">
                  <c:v>0.64100000000000001</c:v>
                </c:pt>
                <c:pt idx="1961">
                  <c:v>0.60599999999999998</c:v>
                </c:pt>
                <c:pt idx="1962">
                  <c:v>0.69</c:v>
                </c:pt>
                <c:pt idx="1963">
                  <c:v>0.69</c:v>
                </c:pt>
                <c:pt idx="1964">
                  <c:v>0.68899999999999995</c:v>
                </c:pt>
                <c:pt idx="1965">
                  <c:v>0.60799999999999998</c:v>
                </c:pt>
                <c:pt idx="1966">
                  <c:v>0.68</c:v>
                </c:pt>
                <c:pt idx="1967">
                  <c:v>0.66500000000000004</c:v>
                </c:pt>
                <c:pt idx="1968">
                  <c:v>0.68</c:v>
                </c:pt>
                <c:pt idx="1969">
                  <c:v>0.64200000000000002</c:v>
                </c:pt>
                <c:pt idx="1970">
                  <c:v>0.63</c:v>
                </c:pt>
                <c:pt idx="1971">
                  <c:v>0.65500000000000003</c:v>
                </c:pt>
                <c:pt idx="1972">
                  <c:v>0.67200000000000004</c:v>
                </c:pt>
                <c:pt idx="1973">
                  <c:v>0.65700000000000003</c:v>
                </c:pt>
                <c:pt idx="1974">
                  <c:v>0.63100000000000001</c:v>
                </c:pt>
                <c:pt idx="1975">
                  <c:v>0.629</c:v>
                </c:pt>
                <c:pt idx="1976">
                  <c:v>0.60699999999999998</c:v>
                </c:pt>
                <c:pt idx="1977">
                  <c:v>0.64800000000000002</c:v>
                </c:pt>
                <c:pt idx="1978">
                  <c:v>0.66400000000000003</c:v>
                </c:pt>
                <c:pt idx="1979">
                  <c:v>0.69799999999999995</c:v>
                </c:pt>
                <c:pt idx="1980">
                  <c:v>0.60099999999999998</c:v>
                </c:pt>
                <c:pt idx="1981">
                  <c:v>0.63900000000000001</c:v>
                </c:pt>
                <c:pt idx="1982">
                  <c:v>0.68400000000000005</c:v>
                </c:pt>
                <c:pt idx="1983">
                  <c:v>0.60099999999999998</c:v>
                </c:pt>
                <c:pt idx="1984">
                  <c:v>0.68300000000000005</c:v>
                </c:pt>
                <c:pt idx="1985">
                  <c:v>0.64300000000000002</c:v>
                </c:pt>
                <c:pt idx="1986">
                  <c:v>0.65600000000000003</c:v>
                </c:pt>
                <c:pt idx="1987">
                  <c:v>0.63800000000000001</c:v>
                </c:pt>
                <c:pt idx="1988">
                  <c:v>0.61099999999999999</c:v>
                </c:pt>
                <c:pt idx="1989">
                  <c:v>0.6</c:v>
                </c:pt>
                <c:pt idx="1990">
                  <c:v>0.67300000000000004</c:v>
                </c:pt>
                <c:pt idx="1991">
                  <c:v>0.66100000000000003</c:v>
                </c:pt>
                <c:pt idx="1992">
                  <c:v>0.65300000000000002</c:v>
                </c:pt>
                <c:pt idx="1993">
                  <c:v>0.66400000000000003</c:v>
                </c:pt>
                <c:pt idx="1994">
                  <c:v>0.65100000000000002</c:v>
                </c:pt>
                <c:pt idx="1995">
                  <c:v>0.68899999999999995</c:v>
                </c:pt>
                <c:pt idx="1996">
                  <c:v>0.66200000000000003</c:v>
                </c:pt>
                <c:pt idx="1997">
                  <c:v>0.69899999999999995</c:v>
                </c:pt>
                <c:pt idx="1998">
                  <c:v>0.60899999999999999</c:v>
                </c:pt>
                <c:pt idx="1999">
                  <c:v>0.67400000000000004</c:v>
                </c:pt>
                <c:pt idx="2000">
                  <c:v>0.63800000000000001</c:v>
                </c:pt>
                <c:pt idx="2001">
                  <c:v>0.64700000000000002</c:v>
                </c:pt>
                <c:pt idx="2002">
                  <c:v>0.68700000000000006</c:v>
                </c:pt>
                <c:pt idx="2003">
                  <c:v>0.60599999999999998</c:v>
                </c:pt>
                <c:pt idx="2004">
                  <c:v>0.65900000000000003</c:v>
                </c:pt>
                <c:pt idx="2005">
                  <c:v>0.61299999999999999</c:v>
                </c:pt>
                <c:pt idx="2006">
                  <c:v>0.63500000000000001</c:v>
                </c:pt>
                <c:pt idx="2007">
                  <c:v>0.61199999999999999</c:v>
                </c:pt>
                <c:pt idx="2008">
                  <c:v>0.64800000000000002</c:v>
                </c:pt>
                <c:pt idx="2009">
                  <c:v>0.67400000000000004</c:v>
                </c:pt>
                <c:pt idx="2010">
                  <c:v>0.67400000000000004</c:v>
                </c:pt>
                <c:pt idx="2011">
                  <c:v>0.626</c:v>
                </c:pt>
                <c:pt idx="2012">
                  <c:v>0.67</c:v>
                </c:pt>
                <c:pt idx="2013">
                  <c:v>0.66800000000000004</c:v>
                </c:pt>
                <c:pt idx="2014">
                  <c:v>0.69</c:v>
                </c:pt>
                <c:pt idx="2015">
                  <c:v>0.65100000000000002</c:v>
                </c:pt>
                <c:pt idx="2016">
                  <c:v>0.66200000000000003</c:v>
                </c:pt>
                <c:pt idx="2017">
                  <c:v>0.63700000000000001</c:v>
                </c:pt>
                <c:pt idx="2018">
                  <c:v>0.60199999999999998</c:v>
                </c:pt>
                <c:pt idx="2019">
                  <c:v>0.621</c:v>
                </c:pt>
                <c:pt idx="2020">
                  <c:v>0.69099999999999995</c:v>
                </c:pt>
                <c:pt idx="2021">
                  <c:v>0.68899999999999995</c:v>
                </c:pt>
                <c:pt idx="2022">
                  <c:v>0.64600000000000002</c:v>
                </c:pt>
                <c:pt idx="2023">
                  <c:v>0.6</c:v>
                </c:pt>
                <c:pt idx="2024">
                  <c:v>0.69099999999999995</c:v>
                </c:pt>
                <c:pt idx="2025">
                  <c:v>0.68600000000000005</c:v>
                </c:pt>
                <c:pt idx="2026">
                  <c:v>0.69599999999999995</c:v>
                </c:pt>
                <c:pt idx="2027">
                  <c:v>0.61899999999999999</c:v>
                </c:pt>
                <c:pt idx="2028">
                  <c:v>0.61099999999999999</c:v>
                </c:pt>
                <c:pt idx="2029">
                  <c:v>0.60499999999999998</c:v>
                </c:pt>
                <c:pt idx="2030">
                  <c:v>0.66400000000000003</c:v>
                </c:pt>
                <c:pt idx="2031">
                  <c:v>0.64900000000000002</c:v>
                </c:pt>
                <c:pt idx="2032">
                  <c:v>0.63900000000000001</c:v>
                </c:pt>
                <c:pt idx="2033">
                  <c:v>0.62</c:v>
                </c:pt>
                <c:pt idx="2034">
                  <c:v>0.61</c:v>
                </c:pt>
                <c:pt idx="2035">
                  <c:v>0.69099999999999995</c:v>
                </c:pt>
                <c:pt idx="2036">
                  <c:v>0.65100000000000002</c:v>
                </c:pt>
                <c:pt idx="2037">
                  <c:v>0.68799999999999994</c:v>
                </c:pt>
                <c:pt idx="2038">
                  <c:v>0.67400000000000004</c:v>
                </c:pt>
                <c:pt idx="2039">
                  <c:v>0.66300000000000003</c:v>
                </c:pt>
                <c:pt idx="2040">
                  <c:v>0.61099999999999999</c:v>
                </c:pt>
                <c:pt idx="2041">
                  <c:v>0.6</c:v>
                </c:pt>
                <c:pt idx="2042">
                  <c:v>0.61599999999999999</c:v>
                </c:pt>
                <c:pt idx="2043">
                  <c:v>0.63700000000000001</c:v>
                </c:pt>
                <c:pt idx="2044">
                  <c:v>0.63400000000000001</c:v>
                </c:pt>
                <c:pt idx="2045">
                  <c:v>0.68500000000000005</c:v>
                </c:pt>
                <c:pt idx="2046">
                  <c:v>0.66400000000000003</c:v>
                </c:pt>
                <c:pt idx="2047">
                  <c:v>0.65</c:v>
                </c:pt>
                <c:pt idx="2048">
                  <c:v>0.64500000000000002</c:v>
                </c:pt>
                <c:pt idx="2049">
                  <c:v>0.60799999999999998</c:v>
                </c:pt>
                <c:pt idx="2050">
                  <c:v>0.65500000000000003</c:v>
                </c:pt>
                <c:pt idx="2051">
                  <c:v>0.69299999999999995</c:v>
                </c:pt>
                <c:pt idx="2052">
                  <c:v>0.68799999999999994</c:v>
                </c:pt>
                <c:pt idx="2053">
                  <c:v>0.623</c:v>
                </c:pt>
                <c:pt idx="2054">
                  <c:v>0.68200000000000005</c:v>
                </c:pt>
                <c:pt idx="2055">
                  <c:v>0.69399999999999995</c:v>
                </c:pt>
                <c:pt idx="2056">
                  <c:v>0.69699999999999995</c:v>
                </c:pt>
                <c:pt idx="2057">
                  <c:v>0.64100000000000001</c:v>
                </c:pt>
                <c:pt idx="2058">
                  <c:v>0.64600000000000002</c:v>
                </c:pt>
                <c:pt idx="2059">
                  <c:v>0.623</c:v>
                </c:pt>
                <c:pt idx="2060">
                  <c:v>0.69199999999999995</c:v>
                </c:pt>
                <c:pt idx="2061">
                  <c:v>0.66</c:v>
                </c:pt>
                <c:pt idx="2062">
                  <c:v>0.67400000000000004</c:v>
                </c:pt>
                <c:pt idx="2063">
                  <c:v>0.68300000000000005</c:v>
                </c:pt>
                <c:pt idx="2064">
                  <c:v>0.622</c:v>
                </c:pt>
                <c:pt idx="2065">
                  <c:v>0.61099999999999999</c:v>
                </c:pt>
                <c:pt idx="2066">
                  <c:v>0.64</c:v>
                </c:pt>
                <c:pt idx="2067">
                  <c:v>0.67200000000000004</c:v>
                </c:pt>
                <c:pt idx="2068">
                  <c:v>0.66</c:v>
                </c:pt>
                <c:pt idx="2069">
                  <c:v>0.64600000000000002</c:v>
                </c:pt>
                <c:pt idx="2070">
                  <c:v>0.65700000000000003</c:v>
                </c:pt>
                <c:pt idx="2071">
                  <c:v>0.67600000000000005</c:v>
                </c:pt>
                <c:pt idx="2072">
                  <c:v>0.66200000000000003</c:v>
                </c:pt>
                <c:pt idx="2073">
                  <c:v>0.64300000000000002</c:v>
                </c:pt>
                <c:pt idx="2074">
                  <c:v>0.64200000000000002</c:v>
                </c:pt>
                <c:pt idx="2075">
                  <c:v>0.68500000000000005</c:v>
                </c:pt>
                <c:pt idx="2076">
                  <c:v>0.65500000000000003</c:v>
                </c:pt>
                <c:pt idx="2077">
                  <c:v>0.63600000000000001</c:v>
                </c:pt>
                <c:pt idx="2078">
                  <c:v>0.68799999999999994</c:v>
                </c:pt>
                <c:pt idx="2079">
                  <c:v>0.63500000000000001</c:v>
                </c:pt>
                <c:pt idx="2080">
                  <c:v>0.61499999999999999</c:v>
                </c:pt>
                <c:pt idx="2081">
                  <c:v>0.65900000000000003</c:v>
                </c:pt>
                <c:pt idx="2082">
                  <c:v>0.68200000000000005</c:v>
                </c:pt>
                <c:pt idx="2083">
                  <c:v>0.60299999999999998</c:v>
                </c:pt>
                <c:pt idx="2084">
                  <c:v>0.69299999999999995</c:v>
                </c:pt>
                <c:pt idx="2085">
                  <c:v>0.626</c:v>
                </c:pt>
                <c:pt idx="2086">
                  <c:v>0.65200000000000002</c:v>
                </c:pt>
                <c:pt idx="2087">
                  <c:v>0.66</c:v>
                </c:pt>
                <c:pt idx="2088">
                  <c:v>0.68600000000000005</c:v>
                </c:pt>
                <c:pt idx="2089">
                  <c:v>0.60799999999999998</c:v>
                </c:pt>
                <c:pt idx="2090">
                  <c:v>0.66100000000000003</c:v>
                </c:pt>
                <c:pt idx="2091">
                  <c:v>0.65600000000000003</c:v>
                </c:pt>
                <c:pt idx="2092">
                  <c:v>0.61299999999999999</c:v>
                </c:pt>
                <c:pt idx="2093">
                  <c:v>0.68899999999999995</c:v>
                </c:pt>
                <c:pt idx="2094">
                  <c:v>0.621</c:v>
                </c:pt>
                <c:pt idx="2095">
                  <c:v>0.621</c:v>
                </c:pt>
                <c:pt idx="2096">
                  <c:v>0.68300000000000005</c:v>
                </c:pt>
                <c:pt idx="2097">
                  <c:v>0.68600000000000005</c:v>
                </c:pt>
                <c:pt idx="2098">
                  <c:v>0.65400000000000003</c:v>
                </c:pt>
                <c:pt idx="2099">
                  <c:v>0.65200000000000002</c:v>
                </c:pt>
                <c:pt idx="2100">
                  <c:v>0.67500000000000004</c:v>
                </c:pt>
                <c:pt idx="2101">
                  <c:v>0.63200000000000001</c:v>
                </c:pt>
                <c:pt idx="2102">
                  <c:v>0.63100000000000001</c:v>
                </c:pt>
                <c:pt idx="2103">
                  <c:v>0.63100000000000001</c:v>
                </c:pt>
                <c:pt idx="2104">
                  <c:v>0.61599999999999999</c:v>
                </c:pt>
                <c:pt idx="2105">
                  <c:v>0.61599999999999999</c:v>
                </c:pt>
                <c:pt idx="2106">
                  <c:v>0.625</c:v>
                </c:pt>
                <c:pt idx="2107">
                  <c:v>0.66200000000000003</c:v>
                </c:pt>
                <c:pt idx="2108">
                  <c:v>0.66700000000000004</c:v>
                </c:pt>
                <c:pt idx="2109">
                  <c:v>0.627</c:v>
                </c:pt>
                <c:pt idx="2110">
                  <c:v>0.69899999999999995</c:v>
                </c:pt>
                <c:pt idx="2111">
                  <c:v>0.68100000000000005</c:v>
                </c:pt>
                <c:pt idx="2112">
                  <c:v>0.60099999999999998</c:v>
                </c:pt>
                <c:pt idx="2113">
                  <c:v>0.65400000000000003</c:v>
                </c:pt>
                <c:pt idx="2114">
                  <c:v>0.621</c:v>
                </c:pt>
                <c:pt idx="2115">
                  <c:v>0.69499999999999995</c:v>
                </c:pt>
                <c:pt idx="2116">
                  <c:v>0.66700000000000004</c:v>
                </c:pt>
                <c:pt idx="2117">
                  <c:v>0.67900000000000005</c:v>
                </c:pt>
                <c:pt idx="2118">
                  <c:v>0.67100000000000004</c:v>
                </c:pt>
                <c:pt idx="2119">
                  <c:v>0.66800000000000004</c:v>
                </c:pt>
                <c:pt idx="2120">
                  <c:v>0.65800000000000003</c:v>
                </c:pt>
                <c:pt idx="2121">
                  <c:v>0.69799999999999995</c:v>
                </c:pt>
                <c:pt idx="2122">
                  <c:v>0.63500000000000001</c:v>
                </c:pt>
                <c:pt idx="2123">
                  <c:v>0.65700000000000003</c:v>
                </c:pt>
                <c:pt idx="2124">
                  <c:v>0.63500000000000001</c:v>
                </c:pt>
                <c:pt idx="2125">
                  <c:v>0.68899999999999995</c:v>
                </c:pt>
                <c:pt idx="2126">
                  <c:v>0.68300000000000005</c:v>
                </c:pt>
                <c:pt idx="2127">
                  <c:v>0.68100000000000005</c:v>
                </c:pt>
                <c:pt idx="2128">
                  <c:v>0.66100000000000003</c:v>
                </c:pt>
                <c:pt idx="2129">
                  <c:v>0.69899999999999995</c:v>
                </c:pt>
                <c:pt idx="2130">
                  <c:v>0.61799999999999999</c:v>
                </c:pt>
                <c:pt idx="2131">
                  <c:v>0.68300000000000005</c:v>
                </c:pt>
                <c:pt idx="2132">
                  <c:v>0.60599999999999998</c:v>
                </c:pt>
                <c:pt idx="2133">
                  <c:v>0.66700000000000004</c:v>
                </c:pt>
                <c:pt idx="2134">
                  <c:v>0.68100000000000005</c:v>
                </c:pt>
                <c:pt idx="2135">
                  <c:v>0.66200000000000003</c:v>
                </c:pt>
                <c:pt idx="2136">
                  <c:v>0.60599999999999998</c:v>
                </c:pt>
                <c:pt idx="2137">
                  <c:v>0.65700000000000003</c:v>
                </c:pt>
                <c:pt idx="2138">
                  <c:v>0.69399999999999995</c:v>
                </c:pt>
                <c:pt idx="2139">
                  <c:v>0.68200000000000005</c:v>
                </c:pt>
                <c:pt idx="2140">
                  <c:v>0.68200000000000005</c:v>
                </c:pt>
                <c:pt idx="2141">
                  <c:v>0.69599999999999995</c:v>
                </c:pt>
                <c:pt idx="2142">
                  <c:v>0.64800000000000002</c:v>
                </c:pt>
                <c:pt idx="2143">
                  <c:v>0.61699999999999999</c:v>
                </c:pt>
                <c:pt idx="2144">
                  <c:v>0.67</c:v>
                </c:pt>
                <c:pt idx="2145">
                  <c:v>0.63600000000000001</c:v>
                </c:pt>
                <c:pt idx="2146">
                  <c:v>0.64900000000000002</c:v>
                </c:pt>
                <c:pt idx="2147">
                  <c:v>0.69399999999999995</c:v>
                </c:pt>
                <c:pt idx="2148">
                  <c:v>0.63300000000000001</c:v>
                </c:pt>
                <c:pt idx="2149">
                  <c:v>0.62</c:v>
                </c:pt>
                <c:pt idx="2150">
                  <c:v>0.60899999999999999</c:v>
                </c:pt>
                <c:pt idx="2151">
                  <c:v>0.65600000000000003</c:v>
                </c:pt>
                <c:pt idx="2152">
                  <c:v>0.627</c:v>
                </c:pt>
                <c:pt idx="2153">
                  <c:v>0.624</c:v>
                </c:pt>
                <c:pt idx="2154">
                  <c:v>0.64600000000000002</c:v>
                </c:pt>
                <c:pt idx="2155">
                  <c:v>0.69899999999999995</c:v>
                </c:pt>
                <c:pt idx="2156">
                  <c:v>0.69899999999999995</c:v>
                </c:pt>
                <c:pt idx="2157">
                  <c:v>0.63100000000000001</c:v>
                </c:pt>
                <c:pt idx="2158">
                  <c:v>0.69599999999999995</c:v>
                </c:pt>
                <c:pt idx="2159">
                  <c:v>0.61099999999999999</c:v>
                </c:pt>
                <c:pt idx="2160">
                  <c:v>0.626</c:v>
                </c:pt>
                <c:pt idx="2161">
                  <c:v>0.629</c:v>
                </c:pt>
                <c:pt idx="2162">
                  <c:v>0.66600000000000004</c:v>
                </c:pt>
                <c:pt idx="2163">
                  <c:v>0.65</c:v>
                </c:pt>
                <c:pt idx="2164">
                  <c:v>0.63200000000000001</c:v>
                </c:pt>
                <c:pt idx="2165">
                  <c:v>0.66700000000000004</c:v>
                </c:pt>
                <c:pt idx="2166">
                  <c:v>0.68799999999999994</c:v>
                </c:pt>
                <c:pt idx="2167">
                  <c:v>0.64500000000000002</c:v>
                </c:pt>
                <c:pt idx="2168">
                  <c:v>0.66200000000000003</c:v>
                </c:pt>
                <c:pt idx="2169">
                  <c:v>0.63400000000000001</c:v>
                </c:pt>
                <c:pt idx="2170">
                  <c:v>0.68799999999999994</c:v>
                </c:pt>
                <c:pt idx="2171">
                  <c:v>0.65100000000000002</c:v>
                </c:pt>
                <c:pt idx="2172">
                  <c:v>0.67300000000000004</c:v>
                </c:pt>
                <c:pt idx="2173">
                  <c:v>0.67800000000000005</c:v>
                </c:pt>
                <c:pt idx="2174">
                  <c:v>0.64</c:v>
                </c:pt>
                <c:pt idx="2175">
                  <c:v>0.66900000000000004</c:v>
                </c:pt>
                <c:pt idx="2176">
                  <c:v>0.67800000000000005</c:v>
                </c:pt>
                <c:pt idx="2177">
                  <c:v>0.67100000000000004</c:v>
                </c:pt>
                <c:pt idx="2178">
                  <c:v>0.59899999999999998</c:v>
                </c:pt>
                <c:pt idx="2179">
                  <c:v>0.56399999999999995</c:v>
                </c:pt>
                <c:pt idx="2180">
                  <c:v>0.58499999999999996</c:v>
                </c:pt>
                <c:pt idx="2181">
                  <c:v>0.53600000000000003</c:v>
                </c:pt>
                <c:pt idx="2182">
                  <c:v>0.56399999999999995</c:v>
                </c:pt>
                <c:pt idx="2183">
                  <c:v>0.56399999999999995</c:v>
                </c:pt>
                <c:pt idx="2184">
                  <c:v>0.53800000000000003</c:v>
                </c:pt>
                <c:pt idx="2185">
                  <c:v>0.54600000000000004</c:v>
                </c:pt>
                <c:pt idx="2186">
                  <c:v>0.55800000000000005</c:v>
                </c:pt>
                <c:pt idx="2187">
                  <c:v>0.54</c:v>
                </c:pt>
                <c:pt idx="2188">
                  <c:v>0.59099999999999997</c:v>
                </c:pt>
                <c:pt idx="2189">
                  <c:v>0.59199999999999997</c:v>
                </c:pt>
                <c:pt idx="2190">
                  <c:v>0.56200000000000006</c:v>
                </c:pt>
                <c:pt idx="2191">
                  <c:v>0.53800000000000003</c:v>
                </c:pt>
                <c:pt idx="2192">
                  <c:v>0.56999999999999995</c:v>
                </c:pt>
                <c:pt idx="2193">
                  <c:v>0.58699999999999997</c:v>
                </c:pt>
                <c:pt idx="2194">
                  <c:v>0.53</c:v>
                </c:pt>
                <c:pt idx="2195">
                  <c:v>0.54900000000000004</c:v>
                </c:pt>
                <c:pt idx="2196">
                  <c:v>0.59699999999999998</c:v>
                </c:pt>
                <c:pt idx="2197">
                  <c:v>0.56899999999999995</c:v>
                </c:pt>
                <c:pt idx="2198">
                  <c:v>0.57899999999999996</c:v>
                </c:pt>
                <c:pt idx="2199">
                  <c:v>0.59199999999999997</c:v>
                </c:pt>
                <c:pt idx="2200">
                  <c:v>0.52700000000000002</c:v>
                </c:pt>
                <c:pt idx="2201">
                  <c:v>0.56399999999999995</c:v>
                </c:pt>
                <c:pt idx="2202">
                  <c:v>0.55900000000000005</c:v>
                </c:pt>
                <c:pt idx="2203">
                  <c:v>0.47699999999999998</c:v>
                </c:pt>
                <c:pt idx="2204">
                  <c:v>0.57499999999999996</c:v>
                </c:pt>
                <c:pt idx="2205">
                  <c:v>0.59299999999999997</c:v>
                </c:pt>
                <c:pt idx="2206">
                  <c:v>0.55600000000000005</c:v>
                </c:pt>
                <c:pt idx="2207">
                  <c:v>0.52200000000000002</c:v>
                </c:pt>
                <c:pt idx="2208">
                  <c:v>0.53</c:v>
                </c:pt>
                <c:pt idx="2209">
                  <c:v>0.52200000000000002</c:v>
                </c:pt>
                <c:pt idx="2210">
                  <c:v>0.57099999999999995</c:v>
                </c:pt>
                <c:pt idx="2211">
                  <c:v>0.57899999999999996</c:v>
                </c:pt>
                <c:pt idx="2212">
                  <c:v>0.58399999999999996</c:v>
                </c:pt>
                <c:pt idx="2213">
                  <c:v>0.59599999999999997</c:v>
                </c:pt>
                <c:pt idx="2214">
                  <c:v>0.58099999999999996</c:v>
                </c:pt>
                <c:pt idx="2215">
                  <c:v>0.57599999999999996</c:v>
                </c:pt>
                <c:pt idx="2216">
                  <c:v>0.56899999999999995</c:v>
                </c:pt>
                <c:pt idx="2217">
                  <c:v>0.56699999999999995</c:v>
                </c:pt>
                <c:pt idx="2218">
                  <c:v>0.58799999999999997</c:v>
                </c:pt>
                <c:pt idx="2219">
                  <c:v>0.58799999999999997</c:v>
                </c:pt>
                <c:pt idx="2220">
                  <c:v>0.55400000000000005</c:v>
                </c:pt>
                <c:pt idx="2221">
                  <c:v>0.59699999999999998</c:v>
                </c:pt>
                <c:pt idx="2222">
                  <c:v>0.59699999999999998</c:v>
                </c:pt>
                <c:pt idx="2223">
                  <c:v>0.52800000000000002</c:v>
                </c:pt>
                <c:pt idx="2224">
                  <c:v>0.56799999999999995</c:v>
                </c:pt>
                <c:pt idx="2225">
                  <c:v>0.54100000000000004</c:v>
                </c:pt>
                <c:pt idx="2226">
                  <c:v>0.55800000000000005</c:v>
                </c:pt>
                <c:pt idx="2227">
                  <c:v>0.55700000000000005</c:v>
                </c:pt>
                <c:pt idx="2228">
                  <c:v>0.56999999999999995</c:v>
                </c:pt>
                <c:pt idx="2229">
                  <c:v>0.51400000000000001</c:v>
                </c:pt>
                <c:pt idx="2230">
                  <c:v>0.56599999999999995</c:v>
                </c:pt>
                <c:pt idx="2231">
                  <c:v>0.59099999999999997</c:v>
                </c:pt>
                <c:pt idx="2232">
                  <c:v>0.57799999999999996</c:v>
                </c:pt>
                <c:pt idx="2233">
                  <c:v>0.56000000000000005</c:v>
                </c:pt>
                <c:pt idx="2234">
                  <c:v>0.57699999999999996</c:v>
                </c:pt>
                <c:pt idx="2235">
                  <c:v>0.57199999999999995</c:v>
                </c:pt>
                <c:pt idx="2236">
                  <c:v>0.505</c:v>
                </c:pt>
                <c:pt idx="2237">
                  <c:v>0.58299999999999996</c:v>
                </c:pt>
                <c:pt idx="2238">
                  <c:v>0.52500000000000002</c:v>
                </c:pt>
                <c:pt idx="2239">
                  <c:v>0.57099999999999995</c:v>
                </c:pt>
                <c:pt idx="2240">
                  <c:v>0.59</c:v>
                </c:pt>
                <c:pt idx="2241">
                  <c:v>0.59499999999999997</c:v>
                </c:pt>
                <c:pt idx="2242">
                  <c:v>0.59299999999999997</c:v>
                </c:pt>
                <c:pt idx="2243">
                  <c:v>0.57199999999999995</c:v>
                </c:pt>
                <c:pt idx="2244">
                  <c:v>0.57899999999999996</c:v>
                </c:pt>
                <c:pt idx="2245">
                  <c:v>0.54800000000000004</c:v>
                </c:pt>
                <c:pt idx="2246">
                  <c:v>0.54800000000000004</c:v>
                </c:pt>
                <c:pt idx="2247">
                  <c:v>0.58899999999999997</c:v>
                </c:pt>
                <c:pt idx="2248">
                  <c:v>0.58299999999999996</c:v>
                </c:pt>
                <c:pt idx="2249">
                  <c:v>0.58499999999999996</c:v>
                </c:pt>
                <c:pt idx="2250">
                  <c:v>0.54900000000000004</c:v>
                </c:pt>
                <c:pt idx="2251">
                  <c:v>0.59799999999999998</c:v>
                </c:pt>
                <c:pt idx="2252">
                  <c:v>0.59199999999999997</c:v>
                </c:pt>
                <c:pt idx="2253">
                  <c:v>0.59399999999999997</c:v>
                </c:pt>
                <c:pt idx="2254">
                  <c:v>0.58399999999999996</c:v>
                </c:pt>
                <c:pt idx="2255">
                  <c:v>0.59199999999999997</c:v>
                </c:pt>
                <c:pt idx="2256">
                  <c:v>0.59399999999999997</c:v>
                </c:pt>
                <c:pt idx="2257">
                  <c:v>0.59399999999999997</c:v>
                </c:pt>
                <c:pt idx="2258">
                  <c:v>0.59799999999999998</c:v>
                </c:pt>
                <c:pt idx="2259">
                  <c:v>0.58899999999999997</c:v>
                </c:pt>
                <c:pt idx="2260">
                  <c:v>0.57099999999999995</c:v>
                </c:pt>
                <c:pt idx="2261">
                  <c:v>0.58599999999999997</c:v>
                </c:pt>
                <c:pt idx="2262">
                  <c:v>0.58699999999999997</c:v>
                </c:pt>
                <c:pt idx="2263">
                  <c:v>0.503</c:v>
                </c:pt>
                <c:pt idx="2264">
                  <c:v>0.57699999999999996</c:v>
                </c:pt>
                <c:pt idx="2265">
                  <c:v>0.58199999999999996</c:v>
                </c:pt>
                <c:pt idx="2266">
                  <c:v>0.59199999999999997</c:v>
                </c:pt>
                <c:pt idx="2267">
                  <c:v>0.59899999999999998</c:v>
                </c:pt>
                <c:pt idx="2268">
                  <c:v>0.57499999999999996</c:v>
                </c:pt>
                <c:pt idx="2269">
                  <c:v>0.58199999999999996</c:v>
                </c:pt>
                <c:pt idx="2270">
                  <c:v>0.50600000000000001</c:v>
                </c:pt>
                <c:pt idx="2271">
                  <c:v>0.54600000000000004</c:v>
                </c:pt>
                <c:pt idx="2272">
                  <c:v>0.58499999999999996</c:v>
                </c:pt>
                <c:pt idx="2273">
                  <c:v>0.58799999999999997</c:v>
                </c:pt>
                <c:pt idx="2274">
                  <c:v>0.48899999999999999</c:v>
                </c:pt>
                <c:pt idx="2275">
                  <c:v>0.57599999999999996</c:v>
                </c:pt>
                <c:pt idx="2276">
                  <c:v>0.5</c:v>
                </c:pt>
                <c:pt idx="2277">
                  <c:v>0.55000000000000004</c:v>
                </c:pt>
                <c:pt idx="2278">
                  <c:v>0.55300000000000005</c:v>
                </c:pt>
                <c:pt idx="2279">
                  <c:v>0.52600000000000002</c:v>
                </c:pt>
                <c:pt idx="2280">
                  <c:v>0.58299999999999996</c:v>
                </c:pt>
                <c:pt idx="2281">
                  <c:v>0.58199999999999996</c:v>
                </c:pt>
                <c:pt idx="2282">
                  <c:v>0.57599999999999996</c:v>
                </c:pt>
                <c:pt idx="2283">
                  <c:v>0.59499999999999997</c:v>
                </c:pt>
                <c:pt idx="2284">
                  <c:v>0.53100000000000003</c:v>
                </c:pt>
                <c:pt idx="2285">
                  <c:v>0.57799999999999996</c:v>
                </c:pt>
                <c:pt idx="2286">
                  <c:v>0.51300000000000001</c:v>
                </c:pt>
                <c:pt idx="2287">
                  <c:v>0.56399999999999995</c:v>
                </c:pt>
                <c:pt idx="2288">
                  <c:v>0.54800000000000004</c:v>
                </c:pt>
                <c:pt idx="2289">
                  <c:v>0.56299999999999994</c:v>
                </c:pt>
                <c:pt idx="2290">
                  <c:v>0.54200000000000004</c:v>
                </c:pt>
                <c:pt idx="2291">
                  <c:v>0.55400000000000005</c:v>
                </c:pt>
                <c:pt idx="2292">
                  <c:v>0.59199999999999997</c:v>
                </c:pt>
                <c:pt idx="2293">
                  <c:v>0.52700000000000002</c:v>
                </c:pt>
                <c:pt idx="2294">
                  <c:v>0.59199999999999997</c:v>
                </c:pt>
                <c:pt idx="2295">
                  <c:v>0.57999999999999996</c:v>
                </c:pt>
                <c:pt idx="2296">
                  <c:v>0.59799999999999998</c:v>
                </c:pt>
                <c:pt idx="2297">
                  <c:v>0.55500000000000005</c:v>
                </c:pt>
                <c:pt idx="2298">
                  <c:v>0.56000000000000005</c:v>
                </c:pt>
                <c:pt idx="2299">
                  <c:v>0.54</c:v>
                </c:pt>
                <c:pt idx="2300">
                  <c:v>0.48399999999999999</c:v>
                </c:pt>
                <c:pt idx="2301">
                  <c:v>0.58099999999999996</c:v>
                </c:pt>
                <c:pt idx="2302">
                  <c:v>0.55500000000000005</c:v>
                </c:pt>
                <c:pt idx="2303">
                  <c:v>0.58799999999999997</c:v>
                </c:pt>
                <c:pt idx="2304">
                  <c:v>0.59699999999999998</c:v>
                </c:pt>
                <c:pt idx="2305">
                  <c:v>0.58899999999999997</c:v>
                </c:pt>
                <c:pt idx="2306">
                  <c:v>0.59199999999999997</c:v>
                </c:pt>
                <c:pt idx="2307">
                  <c:v>0.59899999999999998</c:v>
                </c:pt>
                <c:pt idx="2308">
                  <c:v>0.56100000000000005</c:v>
                </c:pt>
                <c:pt idx="2309">
                  <c:v>0.59799999999999998</c:v>
                </c:pt>
                <c:pt idx="2310">
                  <c:v>0.56799999999999995</c:v>
                </c:pt>
                <c:pt idx="2311">
                  <c:v>0.54800000000000004</c:v>
                </c:pt>
                <c:pt idx="2312">
                  <c:v>0.55200000000000005</c:v>
                </c:pt>
                <c:pt idx="2313">
                  <c:v>0.57799999999999996</c:v>
                </c:pt>
                <c:pt idx="2314">
                  <c:v>0.54900000000000004</c:v>
                </c:pt>
                <c:pt idx="2315">
                  <c:v>0.58099999999999996</c:v>
                </c:pt>
                <c:pt idx="2316">
                  <c:v>0.53400000000000003</c:v>
                </c:pt>
                <c:pt idx="2317">
                  <c:v>0.59299999999999997</c:v>
                </c:pt>
                <c:pt idx="2318">
                  <c:v>0.52100000000000002</c:v>
                </c:pt>
                <c:pt idx="2319">
                  <c:v>0.51200000000000001</c:v>
                </c:pt>
                <c:pt idx="2320">
                  <c:v>0.54800000000000004</c:v>
                </c:pt>
                <c:pt idx="2321">
                  <c:v>0.56699999999999995</c:v>
                </c:pt>
                <c:pt idx="2322">
                  <c:v>0.55900000000000005</c:v>
                </c:pt>
                <c:pt idx="2323">
                  <c:v>0.57499999999999996</c:v>
                </c:pt>
                <c:pt idx="2324">
                  <c:v>0.59499999999999997</c:v>
                </c:pt>
                <c:pt idx="2325">
                  <c:v>0.59399999999999997</c:v>
                </c:pt>
                <c:pt idx="2326">
                  <c:v>0.56200000000000006</c:v>
                </c:pt>
                <c:pt idx="2327">
                  <c:v>0.58199999999999996</c:v>
                </c:pt>
                <c:pt idx="2328">
                  <c:v>0.54800000000000004</c:v>
                </c:pt>
                <c:pt idx="2329">
                  <c:v>0.499</c:v>
                </c:pt>
                <c:pt idx="2330">
                  <c:v>0.56100000000000005</c:v>
                </c:pt>
                <c:pt idx="2331">
                  <c:v>0.58799999999999997</c:v>
                </c:pt>
                <c:pt idx="2332">
                  <c:v>0.52</c:v>
                </c:pt>
                <c:pt idx="2333">
                  <c:v>0.56799999999999995</c:v>
                </c:pt>
                <c:pt idx="2334">
                  <c:v>0.51900000000000002</c:v>
                </c:pt>
                <c:pt idx="2335">
                  <c:v>0.57699999999999996</c:v>
                </c:pt>
                <c:pt idx="2336">
                  <c:v>0.54100000000000004</c:v>
                </c:pt>
                <c:pt idx="2337">
                  <c:v>0.55400000000000005</c:v>
                </c:pt>
                <c:pt idx="2338">
                  <c:v>0.57799999999999996</c:v>
                </c:pt>
                <c:pt idx="2339">
                  <c:v>0.58099999999999996</c:v>
                </c:pt>
                <c:pt idx="2340">
                  <c:v>0.58899999999999997</c:v>
                </c:pt>
                <c:pt idx="2341">
                  <c:v>0.57799999999999996</c:v>
                </c:pt>
                <c:pt idx="2342">
                  <c:v>0.58499999999999996</c:v>
                </c:pt>
                <c:pt idx="2343">
                  <c:v>0.56799999999999995</c:v>
                </c:pt>
                <c:pt idx="2344">
                  <c:v>0.59199999999999997</c:v>
                </c:pt>
                <c:pt idx="2345">
                  <c:v>0.57399999999999995</c:v>
                </c:pt>
                <c:pt idx="2346">
                  <c:v>0.56599999999999995</c:v>
                </c:pt>
                <c:pt idx="2347">
                  <c:v>0.5</c:v>
                </c:pt>
                <c:pt idx="2348">
                  <c:v>0.55700000000000005</c:v>
                </c:pt>
                <c:pt idx="2349">
                  <c:v>0.57499999999999996</c:v>
                </c:pt>
                <c:pt idx="2350">
                  <c:v>0.57699999999999996</c:v>
                </c:pt>
                <c:pt idx="2351">
                  <c:v>0.57699999999999996</c:v>
                </c:pt>
                <c:pt idx="2352">
                  <c:v>0.56200000000000006</c:v>
                </c:pt>
                <c:pt idx="2353">
                  <c:v>0.55700000000000005</c:v>
                </c:pt>
                <c:pt idx="2354">
                  <c:v>0.57199999999999995</c:v>
                </c:pt>
                <c:pt idx="2355">
                  <c:v>0.55100000000000005</c:v>
                </c:pt>
                <c:pt idx="2356">
                  <c:v>0.55700000000000005</c:v>
                </c:pt>
                <c:pt idx="2357">
                  <c:v>0.57399999999999995</c:v>
                </c:pt>
                <c:pt idx="2358">
                  <c:v>0.56999999999999995</c:v>
                </c:pt>
                <c:pt idx="2359">
                  <c:v>0.58599999999999997</c:v>
                </c:pt>
                <c:pt idx="2360">
                  <c:v>0.59899999999999998</c:v>
                </c:pt>
                <c:pt idx="2361">
                  <c:v>0.57099999999999995</c:v>
                </c:pt>
                <c:pt idx="2362">
                  <c:v>0.55400000000000005</c:v>
                </c:pt>
                <c:pt idx="2363">
                  <c:v>0.57599999999999996</c:v>
                </c:pt>
                <c:pt idx="2364">
                  <c:v>0.51200000000000001</c:v>
                </c:pt>
                <c:pt idx="2365">
                  <c:v>0.57799999999999996</c:v>
                </c:pt>
                <c:pt idx="2366">
                  <c:v>0.59799999999999998</c:v>
                </c:pt>
                <c:pt idx="2367">
                  <c:v>0.51700000000000002</c:v>
                </c:pt>
                <c:pt idx="2368">
                  <c:v>0.58799999999999997</c:v>
                </c:pt>
                <c:pt idx="2369">
                  <c:v>0.54600000000000004</c:v>
                </c:pt>
                <c:pt idx="2370">
                  <c:v>0.58199999999999996</c:v>
                </c:pt>
                <c:pt idx="2371">
                  <c:v>0.59399999999999997</c:v>
                </c:pt>
                <c:pt idx="2372">
                  <c:v>0.50600000000000001</c:v>
                </c:pt>
                <c:pt idx="2373">
                  <c:v>0.55900000000000005</c:v>
                </c:pt>
                <c:pt idx="2374">
                  <c:v>0.48899999999999999</c:v>
                </c:pt>
                <c:pt idx="2375">
                  <c:v>0.53800000000000003</c:v>
                </c:pt>
                <c:pt idx="2376">
                  <c:v>0.57499999999999996</c:v>
                </c:pt>
                <c:pt idx="2377">
                  <c:v>0.56699999999999995</c:v>
                </c:pt>
                <c:pt idx="2378">
                  <c:v>0.59899999999999998</c:v>
                </c:pt>
                <c:pt idx="2379">
                  <c:v>0.59799999999999998</c:v>
                </c:pt>
                <c:pt idx="2380">
                  <c:v>0.54500000000000004</c:v>
                </c:pt>
                <c:pt idx="2381">
                  <c:v>0.56499999999999995</c:v>
                </c:pt>
                <c:pt idx="2382">
                  <c:v>0.55100000000000005</c:v>
                </c:pt>
                <c:pt idx="2383">
                  <c:v>0.58799999999999997</c:v>
                </c:pt>
                <c:pt idx="2384">
                  <c:v>0.56499999999999995</c:v>
                </c:pt>
                <c:pt idx="2385">
                  <c:v>0.56299999999999994</c:v>
                </c:pt>
                <c:pt idx="2386">
                  <c:v>0.53800000000000003</c:v>
                </c:pt>
                <c:pt idx="2387">
                  <c:v>0.55800000000000005</c:v>
                </c:pt>
                <c:pt idx="2388">
                  <c:v>0.58899999999999997</c:v>
                </c:pt>
                <c:pt idx="2389">
                  <c:v>0.58899999999999997</c:v>
                </c:pt>
                <c:pt idx="2390">
                  <c:v>0.59199999999999997</c:v>
                </c:pt>
                <c:pt idx="2391">
                  <c:v>0.54600000000000004</c:v>
                </c:pt>
                <c:pt idx="2392">
                  <c:v>0.53700000000000003</c:v>
                </c:pt>
                <c:pt idx="2393">
                  <c:v>0.57399999999999995</c:v>
                </c:pt>
                <c:pt idx="2394">
                  <c:v>0.56000000000000005</c:v>
                </c:pt>
                <c:pt idx="2395">
                  <c:v>0.55800000000000005</c:v>
                </c:pt>
                <c:pt idx="2396">
                  <c:v>0.57499999999999996</c:v>
                </c:pt>
                <c:pt idx="2397">
                  <c:v>0.51300000000000001</c:v>
                </c:pt>
                <c:pt idx="2398">
                  <c:v>0.54700000000000004</c:v>
                </c:pt>
                <c:pt idx="2399">
                  <c:v>0.59199999999999997</c:v>
                </c:pt>
                <c:pt idx="2400">
                  <c:v>0.56200000000000006</c:v>
                </c:pt>
                <c:pt idx="2401">
                  <c:v>0.56200000000000006</c:v>
                </c:pt>
                <c:pt idx="2402">
                  <c:v>0.51900000000000002</c:v>
                </c:pt>
                <c:pt idx="2403">
                  <c:v>0.59699999999999998</c:v>
                </c:pt>
                <c:pt idx="2404">
                  <c:v>0.56799999999999995</c:v>
                </c:pt>
                <c:pt idx="2405">
                  <c:v>0.503</c:v>
                </c:pt>
                <c:pt idx="2406">
                  <c:v>0.56999999999999995</c:v>
                </c:pt>
                <c:pt idx="2407">
                  <c:v>0.52700000000000002</c:v>
                </c:pt>
                <c:pt idx="2408">
                  <c:v>0.58899999999999997</c:v>
                </c:pt>
                <c:pt idx="2409">
                  <c:v>0.55200000000000005</c:v>
                </c:pt>
                <c:pt idx="2410">
                  <c:v>0.54800000000000004</c:v>
                </c:pt>
                <c:pt idx="2411">
                  <c:v>0.59</c:v>
                </c:pt>
                <c:pt idx="2412">
                  <c:v>0.57399999999999995</c:v>
                </c:pt>
                <c:pt idx="2413">
                  <c:v>0.55600000000000005</c:v>
                </c:pt>
                <c:pt idx="2414">
                  <c:v>0.56499999999999995</c:v>
                </c:pt>
                <c:pt idx="2415">
                  <c:v>0.58299999999999996</c:v>
                </c:pt>
                <c:pt idx="2416">
                  <c:v>0.56899999999999995</c:v>
                </c:pt>
                <c:pt idx="2417">
                  <c:v>0.56100000000000005</c:v>
                </c:pt>
                <c:pt idx="2418">
                  <c:v>0.57799999999999996</c:v>
                </c:pt>
                <c:pt idx="2419">
                  <c:v>0.54600000000000004</c:v>
                </c:pt>
                <c:pt idx="2420">
                  <c:v>0.58699999999999997</c:v>
                </c:pt>
                <c:pt idx="2421">
                  <c:v>0.53700000000000003</c:v>
                </c:pt>
                <c:pt idx="2422">
                  <c:v>0.59599999999999997</c:v>
                </c:pt>
                <c:pt idx="2423">
                  <c:v>0.56399999999999995</c:v>
                </c:pt>
                <c:pt idx="2424">
                  <c:v>0.54200000000000004</c:v>
                </c:pt>
                <c:pt idx="2425">
                  <c:v>0.52200000000000002</c:v>
                </c:pt>
                <c:pt idx="2426">
                  <c:v>0.58399999999999996</c:v>
                </c:pt>
                <c:pt idx="2427">
                  <c:v>0.59199999999999997</c:v>
                </c:pt>
                <c:pt idx="2428">
                  <c:v>0.57399999999999995</c:v>
                </c:pt>
                <c:pt idx="2429">
                  <c:v>0.58699999999999997</c:v>
                </c:pt>
                <c:pt idx="2430">
                  <c:v>0.52300000000000002</c:v>
                </c:pt>
                <c:pt idx="2431">
                  <c:v>0.55000000000000004</c:v>
                </c:pt>
                <c:pt idx="2432">
                  <c:v>0.56200000000000006</c:v>
                </c:pt>
                <c:pt idx="2433">
                  <c:v>0.56599999999999995</c:v>
                </c:pt>
                <c:pt idx="2434">
                  <c:v>0.56799999999999995</c:v>
                </c:pt>
                <c:pt idx="2435">
                  <c:v>0.57299999999999995</c:v>
                </c:pt>
                <c:pt idx="2436">
                  <c:v>0.57099999999999995</c:v>
                </c:pt>
                <c:pt idx="2437">
                  <c:v>0.58099999999999996</c:v>
                </c:pt>
                <c:pt idx="2438">
                  <c:v>0.56699999999999995</c:v>
                </c:pt>
                <c:pt idx="2439">
                  <c:v>0.56499999999999995</c:v>
                </c:pt>
                <c:pt idx="2440">
                  <c:v>0.58799999999999997</c:v>
                </c:pt>
                <c:pt idx="2441">
                  <c:v>0.55900000000000005</c:v>
                </c:pt>
                <c:pt idx="2442">
                  <c:v>0.55700000000000005</c:v>
                </c:pt>
                <c:pt idx="2443">
                  <c:v>0.53700000000000003</c:v>
                </c:pt>
                <c:pt idx="2444">
                  <c:v>0.52400000000000002</c:v>
                </c:pt>
                <c:pt idx="2445">
                  <c:v>0.56000000000000005</c:v>
                </c:pt>
                <c:pt idx="2446">
                  <c:v>0.52800000000000002</c:v>
                </c:pt>
                <c:pt idx="2447">
                  <c:v>0.59299999999999997</c:v>
                </c:pt>
                <c:pt idx="2448">
                  <c:v>0.50600000000000001</c:v>
                </c:pt>
                <c:pt idx="2449">
                  <c:v>0.56499999999999995</c:v>
                </c:pt>
                <c:pt idx="2450">
                  <c:v>0.59</c:v>
                </c:pt>
                <c:pt idx="2451">
                  <c:v>0.58699999999999997</c:v>
                </c:pt>
                <c:pt idx="2452">
                  <c:v>0.56100000000000005</c:v>
                </c:pt>
                <c:pt idx="2453">
                  <c:v>0.57899999999999996</c:v>
                </c:pt>
                <c:pt idx="2454">
                  <c:v>0.56899999999999995</c:v>
                </c:pt>
                <c:pt idx="2455">
                  <c:v>0.56699999999999995</c:v>
                </c:pt>
                <c:pt idx="2456">
                  <c:v>0.55700000000000005</c:v>
                </c:pt>
                <c:pt idx="2457">
                  <c:v>0.56499999999999995</c:v>
                </c:pt>
                <c:pt idx="2458">
                  <c:v>0.57599999999999996</c:v>
                </c:pt>
                <c:pt idx="2459">
                  <c:v>0.56200000000000006</c:v>
                </c:pt>
                <c:pt idx="2460">
                  <c:v>0.57299999999999995</c:v>
                </c:pt>
                <c:pt idx="2461">
                  <c:v>0.57299999999999995</c:v>
                </c:pt>
                <c:pt idx="2462">
                  <c:v>0.53300000000000003</c:v>
                </c:pt>
                <c:pt idx="2463">
                  <c:v>0.53700000000000003</c:v>
                </c:pt>
                <c:pt idx="2464">
                  <c:v>0.58299999999999996</c:v>
                </c:pt>
                <c:pt idx="2465">
                  <c:v>0.55300000000000005</c:v>
                </c:pt>
                <c:pt idx="2466">
                  <c:v>0.54800000000000004</c:v>
                </c:pt>
                <c:pt idx="2467">
                  <c:v>0.57499999999999996</c:v>
                </c:pt>
                <c:pt idx="2468">
                  <c:v>0.54900000000000004</c:v>
                </c:pt>
                <c:pt idx="2469">
                  <c:v>0.55200000000000005</c:v>
                </c:pt>
                <c:pt idx="2470">
                  <c:v>0.55800000000000005</c:v>
                </c:pt>
                <c:pt idx="2471">
                  <c:v>0.55200000000000005</c:v>
                </c:pt>
                <c:pt idx="2472">
                  <c:v>0.55700000000000005</c:v>
                </c:pt>
                <c:pt idx="2473">
                  <c:v>0.56799999999999995</c:v>
                </c:pt>
                <c:pt idx="2474">
                  <c:v>0.54100000000000004</c:v>
                </c:pt>
                <c:pt idx="2475">
                  <c:v>0.57599999999999996</c:v>
                </c:pt>
                <c:pt idx="2476">
                  <c:v>0.58899999999999997</c:v>
                </c:pt>
                <c:pt idx="2477">
                  <c:v>0.59299999999999997</c:v>
                </c:pt>
                <c:pt idx="2478">
                  <c:v>0.57299999999999995</c:v>
                </c:pt>
                <c:pt idx="2479">
                  <c:v>0.52600000000000002</c:v>
                </c:pt>
                <c:pt idx="2480">
                  <c:v>0.57399999999999995</c:v>
                </c:pt>
                <c:pt idx="2481">
                  <c:v>0.56999999999999995</c:v>
                </c:pt>
                <c:pt idx="2482">
                  <c:v>0.56699999999999995</c:v>
                </c:pt>
                <c:pt idx="2483">
                  <c:v>0.51400000000000001</c:v>
                </c:pt>
                <c:pt idx="2484">
                  <c:v>0.58699999999999997</c:v>
                </c:pt>
                <c:pt idx="2485">
                  <c:v>0.57399999999999995</c:v>
                </c:pt>
                <c:pt idx="2486">
                  <c:v>0.58199999999999996</c:v>
                </c:pt>
                <c:pt idx="2487">
                  <c:v>0.54</c:v>
                </c:pt>
                <c:pt idx="2488">
                  <c:v>0.57099999999999995</c:v>
                </c:pt>
                <c:pt idx="2489">
                  <c:v>0.48799999999999999</c:v>
                </c:pt>
                <c:pt idx="2490">
                  <c:v>0.59599999999999997</c:v>
                </c:pt>
                <c:pt idx="2491">
                  <c:v>0.51800000000000002</c:v>
                </c:pt>
                <c:pt idx="2492">
                  <c:v>0.57299999999999995</c:v>
                </c:pt>
                <c:pt idx="2493">
                  <c:v>0.59899999999999998</c:v>
                </c:pt>
                <c:pt idx="2494">
                  <c:v>0.57499999999999996</c:v>
                </c:pt>
                <c:pt idx="2495">
                  <c:v>0.59799999999999998</c:v>
                </c:pt>
                <c:pt idx="2496">
                  <c:v>0.58599999999999997</c:v>
                </c:pt>
                <c:pt idx="2497">
                  <c:v>0.45300000000000001</c:v>
                </c:pt>
                <c:pt idx="2498">
                  <c:v>0.58499999999999996</c:v>
                </c:pt>
                <c:pt idx="2499">
                  <c:v>0.58499999999999996</c:v>
                </c:pt>
                <c:pt idx="2500">
                  <c:v>0.497</c:v>
                </c:pt>
                <c:pt idx="2501">
                  <c:v>0.59599999999999997</c:v>
                </c:pt>
                <c:pt idx="2502">
                  <c:v>0.53300000000000003</c:v>
                </c:pt>
                <c:pt idx="2503">
                  <c:v>0.56499999999999995</c:v>
                </c:pt>
                <c:pt idx="2504">
                  <c:v>0.59599999999999997</c:v>
                </c:pt>
                <c:pt idx="2505">
                  <c:v>0.58799999999999997</c:v>
                </c:pt>
                <c:pt idx="2506">
                  <c:v>0.58299999999999996</c:v>
                </c:pt>
                <c:pt idx="2507">
                  <c:v>0.59299999999999997</c:v>
                </c:pt>
                <c:pt idx="2508">
                  <c:v>0.59199999999999997</c:v>
                </c:pt>
                <c:pt idx="2509">
                  <c:v>0.58899999999999997</c:v>
                </c:pt>
                <c:pt idx="2510">
                  <c:v>0.56599999999999995</c:v>
                </c:pt>
                <c:pt idx="2511">
                  <c:v>0.59399999999999997</c:v>
                </c:pt>
                <c:pt idx="2512">
                  <c:v>0.58199999999999996</c:v>
                </c:pt>
                <c:pt idx="2513">
                  <c:v>0.56799999999999995</c:v>
                </c:pt>
                <c:pt idx="2514">
                  <c:v>0.59199999999999997</c:v>
                </c:pt>
                <c:pt idx="2515">
                  <c:v>0.57599999999999996</c:v>
                </c:pt>
                <c:pt idx="2516">
                  <c:v>0.58699999999999997</c:v>
                </c:pt>
                <c:pt idx="2517">
                  <c:v>0.57799999999999996</c:v>
                </c:pt>
                <c:pt idx="2518">
                  <c:v>0.53500000000000003</c:v>
                </c:pt>
                <c:pt idx="2519">
                  <c:v>0.54600000000000004</c:v>
                </c:pt>
                <c:pt idx="2520">
                  <c:v>0.58899999999999997</c:v>
                </c:pt>
                <c:pt idx="2521">
                  <c:v>0.56799999999999995</c:v>
                </c:pt>
                <c:pt idx="2522">
                  <c:v>0.59</c:v>
                </c:pt>
                <c:pt idx="2523">
                  <c:v>0.52500000000000002</c:v>
                </c:pt>
                <c:pt idx="2524">
                  <c:v>0.59899999999999998</c:v>
                </c:pt>
                <c:pt idx="2525">
                  <c:v>0.58499999999999996</c:v>
                </c:pt>
                <c:pt idx="2526">
                  <c:v>0.54300000000000004</c:v>
                </c:pt>
                <c:pt idx="2527">
                  <c:v>0.57299999999999995</c:v>
                </c:pt>
                <c:pt idx="2528">
                  <c:v>0.58299999999999996</c:v>
                </c:pt>
                <c:pt idx="2529">
                  <c:v>0.55300000000000005</c:v>
                </c:pt>
                <c:pt idx="2530">
                  <c:v>0.56599999999999995</c:v>
                </c:pt>
                <c:pt idx="2531">
                  <c:v>0.59</c:v>
                </c:pt>
                <c:pt idx="2532">
                  <c:v>0.55200000000000005</c:v>
                </c:pt>
                <c:pt idx="2533">
                  <c:v>0.52400000000000002</c:v>
                </c:pt>
                <c:pt idx="2534">
                  <c:v>0.56999999999999995</c:v>
                </c:pt>
                <c:pt idx="2535">
                  <c:v>0.57199999999999995</c:v>
                </c:pt>
                <c:pt idx="2536">
                  <c:v>0.59199999999999997</c:v>
                </c:pt>
                <c:pt idx="2537">
                  <c:v>0.52900000000000003</c:v>
                </c:pt>
                <c:pt idx="2538">
                  <c:v>0.58499999999999996</c:v>
                </c:pt>
                <c:pt idx="2539">
                  <c:v>0.55500000000000005</c:v>
                </c:pt>
                <c:pt idx="2540">
                  <c:v>0.57799999999999996</c:v>
                </c:pt>
                <c:pt idx="2541">
                  <c:v>0.54</c:v>
                </c:pt>
                <c:pt idx="2542">
                  <c:v>0.59299999999999997</c:v>
                </c:pt>
                <c:pt idx="2543">
                  <c:v>0.56100000000000005</c:v>
                </c:pt>
                <c:pt idx="2544">
                  <c:v>0.53200000000000003</c:v>
                </c:pt>
                <c:pt idx="2545">
                  <c:v>0.54500000000000004</c:v>
                </c:pt>
                <c:pt idx="2546">
                  <c:v>0.58899999999999997</c:v>
                </c:pt>
                <c:pt idx="2547">
                  <c:v>0.53300000000000003</c:v>
                </c:pt>
                <c:pt idx="2548">
                  <c:v>0.56299999999999994</c:v>
                </c:pt>
                <c:pt idx="2549">
                  <c:v>0.56000000000000005</c:v>
                </c:pt>
                <c:pt idx="2550">
                  <c:v>0.59499999999999997</c:v>
                </c:pt>
                <c:pt idx="2551">
                  <c:v>0.54400000000000004</c:v>
                </c:pt>
                <c:pt idx="2552">
                  <c:v>0.50900000000000001</c:v>
                </c:pt>
                <c:pt idx="2553">
                  <c:v>0.58399999999999996</c:v>
                </c:pt>
                <c:pt idx="2554">
                  <c:v>0.56999999999999995</c:v>
                </c:pt>
                <c:pt idx="2555">
                  <c:v>0.58599999999999997</c:v>
                </c:pt>
                <c:pt idx="2556">
                  <c:v>0.58899999999999997</c:v>
                </c:pt>
                <c:pt idx="2557">
                  <c:v>0.57599999999999996</c:v>
                </c:pt>
                <c:pt idx="2558">
                  <c:v>0.56000000000000005</c:v>
                </c:pt>
                <c:pt idx="2559">
                  <c:v>0.58799999999999997</c:v>
                </c:pt>
                <c:pt idx="2560">
                  <c:v>0.53300000000000003</c:v>
                </c:pt>
                <c:pt idx="2561">
                  <c:v>0.53200000000000003</c:v>
                </c:pt>
                <c:pt idx="2562">
                  <c:v>0.58299999999999996</c:v>
                </c:pt>
                <c:pt idx="2563">
                  <c:v>0.56499999999999995</c:v>
                </c:pt>
                <c:pt idx="2564">
                  <c:v>0.443</c:v>
                </c:pt>
                <c:pt idx="2565">
                  <c:v>0.59699999999999998</c:v>
                </c:pt>
                <c:pt idx="2566">
                  <c:v>0.57999999999999996</c:v>
                </c:pt>
                <c:pt idx="2567">
                  <c:v>0.57799999999999996</c:v>
                </c:pt>
                <c:pt idx="2568">
                  <c:v>0.55600000000000005</c:v>
                </c:pt>
                <c:pt idx="2569">
                  <c:v>0.59699999999999998</c:v>
                </c:pt>
                <c:pt idx="2570">
                  <c:v>0.54700000000000004</c:v>
                </c:pt>
                <c:pt idx="2571">
                  <c:v>0.58299999999999996</c:v>
                </c:pt>
                <c:pt idx="2572">
                  <c:v>0.53</c:v>
                </c:pt>
                <c:pt idx="2573">
                  <c:v>0.57999999999999996</c:v>
                </c:pt>
                <c:pt idx="2574">
                  <c:v>0.57699999999999996</c:v>
                </c:pt>
                <c:pt idx="2575">
                  <c:v>0.55300000000000005</c:v>
                </c:pt>
                <c:pt idx="2576">
                  <c:v>0.59</c:v>
                </c:pt>
                <c:pt idx="2577">
                  <c:v>0.54300000000000004</c:v>
                </c:pt>
                <c:pt idx="2578">
                  <c:v>0.57599999999999996</c:v>
                </c:pt>
                <c:pt idx="2579">
                  <c:v>0.58899999999999997</c:v>
                </c:pt>
                <c:pt idx="2580">
                  <c:v>0.59199999999999997</c:v>
                </c:pt>
                <c:pt idx="2581">
                  <c:v>0.54400000000000004</c:v>
                </c:pt>
                <c:pt idx="2582">
                  <c:v>0.51300000000000001</c:v>
                </c:pt>
                <c:pt idx="2583">
                  <c:v>0.56399999999999995</c:v>
                </c:pt>
                <c:pt idx="2584">
                  <c:v>0.52600000000000002</c:v>
                </c:pt>
                <c:pt idx="2585">
                  <c:v>0.59899999999999998</c:v>
                </c:pt>
                <c:pt idx="2586">
                  <c:v>0.56799999999999995</c:v>
                </c:pt>
                <c:pt idx="2587">
                  <c:v>0.53600000000000003</c:v>
                </c:pt>
                <c:pt idx="2588">
                  <c:v>0.59299999999999997</c:v>
                </c:pt>
                <c:pt idx="2589">
                  <c:v>0.56000000000000005</c:v>
                </c:pt>
                <c:pt idx="2590">
                  <c:v>0.57599999999999996</c:v>
                </c:pt>
                <c:pt idx="2591">
                  <c:v>0.56799999999999995</c:v>
                </c:pt>
                <c:pt idx="2592">
                  <c:v>0.57599999999999996</c:v>
                </c:pt>
                <c:pt idx="2593">
                  <c:v>0.56499999999999995</c:v>
                </c:pt>
                <c:pt idx="2594">
                  <c:v>0.59199999999999997</c:v>
                </c:pt>
                <c:pt idx="2595">
                  <c:v>0.57199999999999995</c:v>
                </c:pt>
                <c:pt idx="2596">
                  <c:v>0.52100000000000002</c:v>
                </c:pt>
                <c:pt idx="2597">
                  <c:v>0.56899999999999995</c:v>
                </c:pt>
                <c:pt idx="2598">
                  <c:v>0.56999999999999995</c:v>
                </c:pt>
                <c:pt idx="2599">
                  <c:v>0.57699999999999996</c:v>
                </c:pt>
                <c:pt idx="2600">
                  <c:v>0.55900000000000005</c:v>
                </c:pt>
                <c:pt idx="2601">
                  <c:v>0.53200000000000003</c:v>
                </c:pt>
                <c:pt idx="2602">
                  <c:v>0.56899999999999995</c:v>
                </c:pt>
                <c:pt idx="2603">
                  <c:v>0.55800000000000005</c:v>
                </c:pt>
                <c:pt idx="2604">
                  <c:v>0.55600000000000005</c:v>
                </c:pt>
                <c:pt idx="2605">
                  <c:v>0.50900000000000001</c:v>
                </c:pt>
                <c:pt idx="2606">
                  <c:v>0.56299999999999994</c:v>
                </c:pt>
                <c:pt idx="2607">
                  <c:v>0.59699999999999998</c:v>
                </c:pt>
                <c:pt idx="2608">
                  <c:v>0.53500000000000003</c:v>
                </c:pt>
                <c:pt idx="2609">
                  <c:v>0.57399999999999995</c:v>
                </c:pt>
                <c:pt idx="2610">
                  <c:v>0.52800000000000002</c:v>
                </c:pt>
                <c:pt idx="2611">
                  <c:v>0.57699999999999996</c:v>
                </c:pt>
                <c:pt idx="2612">
                  <c:v>0.51800000000000002</c:v>
                </c:pt>
                <c:pt idx="2613">
                  <c:v>0.58599999999999997</c:v>
                </c:pt>
                <c:pt idx="2614">
                  <c:v>0.58399999999999996</c:v>
                </c:pt>
                <c:pt idx="2615">
                  <c:v>0.55200000000000005</c:v>
                </c:pt>
                <c:pt idx="2616">
                  <c:v>0.58399999999999996</c:v>
                </c:pt>
                <c:pt idx="2617">
                  <c:v>0.59099999999999997</c:v>
                </c:pt>
                <c:pt idx="2618">
                  <c:v>0.57999999999999996</c:v>
                </c:pt>
                <c:pt idx="2619">
                  <c:v>0.57599999999999996</c:v>
                </c:pt>
                <c:pt idx="2620">
                  <c:v>0.54600000000000004</c:v>
                </c:pt>
                <c:pt idx="2621">
                  <c:v>0.55000000000000004</c:v>
                </c:pt>
                <c:pt idx="2622">
                  <c:v>0.56399999999999995</c:v>
                </c:pt>
                <c:pt idx="2623">
                  <c:v>0.59499999999999997</c:v>
                </c:pt>
                <c:pt idx="2624">
                  <c:v>0.54700000000000004</c:v>
                </c:pt>
                <c:pt idx="2625">
                  <c:v>0.57399999999999995</c:v>
                </c:pt>
                <c:pt idx="2626">
                  <c:v>0.56799999999999995</c:v>
                </c:pt>
                <c:pt idx="2627">
                  <c:v>0.55200000000000005</c:v>
                </c:pt>
                <c:pt idx="2628">
                  <c:v>0.59799999999999998</c:v>
                </c:pt>
                <c:pt idx="2629">
                  <c:v>0.56200000000000006</c:v>
                </c:pt>
                <c:pt idx="2630">
                  <c:v>0.56299999999999994</c:v>
                </c:pt>
                <c:pt idx="2631">
                  <c:v>0.55700000000000005</c:v>
                </c:pt>
                <c:pt idx="2632">
                  <c:v>0.55300000000000005</c:v>
                </c:pt>
                <c:pt idx="2633">
                  <c:v>0.52300000000000002</c:v>
                </c:pt>
                <c:pt idx="2634">
                  <c:v>0.57999999999999996</c:v>
                </c:pt>
                <c:pt idx="2635">
                  <c:v>0.59199999999999997</c:v>
                </c:pt>
                <c:pt idx="2636">
                  <c:v>0.56499999999999995</c:v>
                </c:pt>
                <c:pt idx="2637">
                  <c:v>0.57199999999999995</c:v>
                </c:pt>
                <c:pt idx="2638">
                  <c:v>0.48399999999999999</c:v>
                </c:pt>
                <c:pt idx="2639">
                  <c:v>0.55000000000000004</c:v>
                </c:pt>
                <c:pt idx="2640">
                  <c:v>0.54900000000000004</c:v>
                </c:pt>
                <c:pt idx="2641">
                  <c:v>0.48099999999999998</c:v>
                </c:pt>
                <c:pt idx="2642">
                  <c:v>0.55000000000000004</c:v>
                </c:pt>
                <c:pt idx="2643">
                  <c:v>0.58199999999999996</c:v>
                </c:pt>
                <c:pt idx="2644">
                  <c:v>0.57599999999999996</c:v>
                </c:pt>
                <c:pt idx="2645">
                  <c:v>0.55900000000000005</c:v>
                </c:pt>
                <c:pt idx="2646">
                  <c:v>0.58199999999999996</c:v>
                </c:pt>
                <c:pt idx="2647">
                  <c:v>0.55600000000000005</c:v>
                </c:pt>
                <c:pt idx="2648">
                  <c:v>0.59899999999999998</c:v>
                </c:pt>
                <c:pt idx="2649">
                  <c:v>0.58299999999999996</c:v>
                </c:pt>
                <c:pt idx="2650">
                  <c:v>0.59499999999999997</c:v>
                </c:pt>
                <c:pt idx="2651">
                  <c:v>0.57199999999999995</c:v>
                </c:pt>
                <c:pt idx="2652">
                  <c:v>0.54300000000000004</c:v>
                </c:pt>
                <c:pt idx="2653">
                  <c:v>0.58899999999999997</c:v>
                </c:pt>
                <c:pt idx="2654">
                  <c:v>0.51800000000000002</c:v>
                </c:pt>
                <c:pt idx="2655">
                  <c:v>0.55200000000000005</c:v>
                </c:pt>
                <c:pt idx="2656">
                  <c:v>0.59199999999999997</c:v>
                </c:pt>
                <c:pt idx="2657">
                  <c:v>0.59899999999999998</c:v>
                </c:pt>
                <c:pt idx="2658">
                  <c:v>0.57799999999999996</c:v>
                </c:pt>
                <c:pt idx="2659">
                  <c:v>0.57499999999999996</c:v>
                </c:pt>
                <c:pt idx="2660">
                  <c:v>0.57499999999999996</c:v>
                </c:pt>
                <c:pt idx="2661">
                  <c:v>0.59899999999999998</c:v>
                </c:pt>
                <c:pt idx="2662">
                  <c:v>0.57199999999999995</c:v>
                </c:pt>
                <c:pt idx="2663">
                  <c:v>0.59899999999999998</c:v>
                </c:pt>
                <c:pt idx="2664">
                  <c:v>0.57099999999999995</c:v>
                </c:pt>
                <c:pt idx="2665">
                  <c:v>0.56100000000000005</c:v>
                </c:pt>
                <c:pt idx="2666">
                  <c:v>0.56399999999999995</c:v>
                </c:pt>
                <c:pt idx="2667">
                  <c:v>0.55300000000000005</c:v>
                </c:pt>
                <c:pt idx="2668">
                  <c:v>0.58599999999999997</c:v>
                </c:pt>
                <c:pt idx="2669">
                  <c:v>0.56200000000000006</c:v>
                </c:pt>
                <c:pt idx="2670">
                  <c:v>0.57599999999999996</c:v>
                </c:pt>
                <c:pt idx="2671">
                  <c:v>0.58299999999999996</c:v>
                </c:pt>
                <c:pt idx="2672">
                  <c:v>0.54400000000000004</c:v>
                </c:pt>
                <c:pt idx="2673">
                  <c:v>0.56999999999999995</c:v>
                </c:pt>
                <c:pt idx="2674">
                  <c:v>0.52800000000000002</c:v>
                </c:pt>
                <c:pt idx="2675">
                  <c:v>0.59099999999999997</c:v>
                </c:pt>
                <c:pt idx="2676">
                  <c:v>0.55800000000000005</c:v>
                </c:pt>
                <c:pt idx="2677">
                  <c:v>0.57999999999999996</c:v>
                </c:pt>
                <c:pt idx="2678">
                  <c:v>0.56899999999999995</c:v>
                </c:pt>
                <c:pt idx="2679">
                  <c:v>0.56899999999999995</c:v>
                </c:pt>
                <c:pt idx="2680">
                  <c:v>0.56899999999999995</c:v>
                </c:pt>
                <c:pt idx="2681">
                  <c:v>0.56000000000000005</c:v>
                </c:pt>
                <c:pt idx="2682">
                  <c:v>0.52200000000000002</c:v>
                </c:pt>
                <c:pt idx="2683">
                  <c:v>0.57499999999999996</c:v>
                </c:pt>
                <c:pt idx="2684">
                  <c:v>0.55200000000000005</c:v>
                </c:pt>
                <c:pt idx="2685">
                  <c:v>0.56499999999999995</c:v>
                </c:pt>
                <c:pt idx="2686">
                  <c:v>0.53</c:v>
                </c:pt>
                <c:pt idx="2687">
                  <c:v>0.56100000000000005</c:v>
                </c:pt>
                <c:pt idx="2688">
                  <c:v>0.56100000000000005</c:v>
                </c:pt>
                <c:pt idx="2689">
                  <c:v>0.56599999999999995</c:v>
                </c:pt>
                <c:pt idx="2690">
                  <c:v>0.49</c:v>
                </c:pt>
                <c:pt idx="2691">
                  <c:v>0.54700000000000004</c:v>
                </c:pt>
                <c:pt idx="2692">
                  <c:v>0.59099999999999997</c:v>
                </c:pt>
                <c:pt idx="2693">
                  <c:v>0.55300000000000005</c:v>
                </c:pt>
                <c:pt idx="2694">
                  <c:v>0.57499999999999996</c:v>
                </c:pt>
                <c:pt idx="2695">
                  <c:v>0.58699999999999997</c:v>
                </c:pt>
                <c:pt idx="2696">
                  <c:v>0.57599999999999996</c:v>
                </c:pt>
                <c:pt idx="2697">
                  <c:v>0.59299999999999997</c:v>
                </c:pt>
                <c:pt idx="2698">
                  <c:v>0.504</c:v>
                </c:pt>
                <c:pt idx="2699">
                  <c:v>0.46899999999999997</c:v>
                </c:pt>
                <c:pt idx="2700">
                  <c:v>0.56399999999999995</c:v>
                </c:pt>
                <c:pt idx="2701">
                  <c:v>0.57899999999999996</c:v>
                </c:pt>
                <c:pt idx="2702">
                  <c:v>0.58399999999999996</c:v>
                </c:pt>
                <c:pt idx="2703">
                  <c:v>0.59799999999999998</c:v>
                </c:pt>
                <c:pt idx="2704">
                  <c:v>0.58199999999999996</c:v>
                </c:pt>
                <c:pt idx="2705">
                  <c:v>0.55200000000000005</c:v>
                </c:pt>
                <c:pt idx="2706">
                  <c:v>0.59499999999999997</c:v>
                </c:pt>
                <c:pt idx="2707">
                  <c:v>0.55500000000000005</c:v>
                </c:pt>
                <c:pt idx="2708">
                  <c:v>0.55500000000000005</c:v>
                </c:pt>
                <c:pt idx="2709">
                  <c:v>0.54800000000000004</c:v>
                </c:pt>
                <c:pt idx="2710">
                  <c:v>0.56999999999999995</c:v>
                </c:pt>
                <c:pt idx="2711">
                  <c:v>0.59199999999999997</c:v>
                </c:pt>
                <c:pt idx="2712">
                  <c:v>0.57099999999999995</c:v>
                </c:pt>
                <c:pt idx="2713">
                  <c:v>0.51600000000000001</c:v>
                </c:pt>
                <c:pt idx="2714">
                  <c:v>0.59199999999999997</c:v>
                </c:pt>
                <c:pt idx="2715">
                  <c:v>0.54100000000000004</c:v>
                </c:pt>
                <c:pt idx="2716">
                  <c:v>0.58899999999999997</c:v>
                </c:pt>
                <c:pt idx="2717">
                  <c:v>0.58099999999999996</c:v>
                </c:pt>
                <c:pt idx="2718">
                  <c:v>0.55700000000000005</c:v>
                </c:pt>
                <c:pt idx="2719">
                  <c:v>0.56299999999999994</c:v>
                </c:pt>
                <c:pt idx="2720">
                  <c:v>0.55000000000000004</c:v>
                </c:pt>
                <c:pt idx="2721">
                  <c:v>0.56999999999999995</c:v>
                </c:pt>
                <c:pt idx="2722">
                  <c:v>0.55300000000000005</c:v>
                </c:pt>
                <c:pt idx="2723">
                  <c:v>0.52900000000000003</c:v>
                </c:pt>
                <c:pt idx="2724">
                  <c:v>0.58899999999999997</c:v>
                </c:pt>
                <c:pt idx="2725">
                  <c:v>0.56599999999999995</c:v>
                </c:pt>
                <c:pt idx="2726">
                  <c:v>0.54100000000000004</c:v>
                </c:pt>
                <c:pt idx="2727">
                  <c:v>0.55100000000000005</c:v>
                </c:pt>
                <c:pt idx="2728">
                  <c:v>0.59699999999999998</c:v>
                </c:pt>
                <c:pt idx="2729">
                  <c:v>0.502</c:v>
                </c:pt>
                <c:pt idx="2730">
                  <c:v>0.58499999999999996</c:v>
                </c:pt>
                <c:pt idx="2731">
                  <c:v>0.54500000000000004</c:v>
                </c:pt>
                <c:pt idx="2732">
                  <c:v>0.58199999999999996</c:v>
                </c:pt>
                <c:pt idx="2733">
                  <c:v>0.59699999999999998</c:v>
                </c:pt>
                <c:pt idx="2734">
                  <c:v>0.58599999999999997</c:v>
                </c:pt>
                <c:pt idx="2735">
                  <c:v>0.58899999999999997</c:v>
                </c:pt>
                <c:pt idx="2736">
                  <c:v>0.58399999999999996</c:v>
                </c:pt>
                <c:pt idx="2737">
                  <c:v>0.51800000000000002</c:v>
                </c:pt>
                <c:pt idx="2738">
                  <c:v>0.53300000000000003</c:v>
                </c:pt>
                <c:pt idx="2739">
                  <c:v>0.57999999999999996</c:v>
                </c:pt>
                <c:pt idx="2740">
                  <c:v>0.54100000000000004</c:v>
                </c:pt>
                <c:pt idx="2741">
                  <c:v>0.56599999999999995</c:v>
                </c:pt>
                <c:pt idx="2742">
                  <c:v>0.58299999999999996</c:v>
                </c:pt>
                <c:pt idx="2743">
                  <c:v>0.58199999999999996</c:v>
                </c:pt>
                <c:pt idx="2744">
                  <c:v>0.58299999999999996</c:v>
                </c:pt>
                <c:pt idx="2745">
                  <c:v>0.54100000000000004</c:v>
                </c:pt>
                <c:pt idx="2746">
                  <c:v>0.58799999999999997</c:v>
                </c:pt>
                <c:pt idx="2747">
                  <c:v>0.54500000000000004</c:v>
                </c:pt>
                <c:pt idx="2748">
                  <c:v>0.58299999999999996</c:v>
                </c:pt>
                <c:pt idx="2749">
                  <c:v>0.57799999999999996</c:v>
                </c:pt>
                <c:pt idx="2750">
                  <c:v>0.56299999999999994</c:v>
                </c:pt>
                <c:pt idx="2751">
                  <c:v>0.59899999999999998</c:v>
                </c:pt>
                <c:pt idx="2752">
                  <c:v>0.53800000000000003</c:v>
                </c:pt>
                <c:pt idx="2753">
                  <c:v>0.59699999999999998</c:v>
                </c:pt>
                <c:pt idx="2754">
                  <c:v>0.56699999999999995</c:v>
                </c:pt>
                <c:pt idx="2755">
                  <c:v>0.56599999999999995</c:v>
                </c:pt>
                <c:pt idx="2756">
                  <c:v>0.56200000000000006</c:v>
                </c:pt>
                <c:pt idx="2757">
                  <c:v>0.57799999999999996</c:v>
                </c:pt>
                <c:pt idx="2758">
                  <c:v>0.59899999999999998</c:v>
                </c:pt>
                <c:pt idx="2759">
                  <c:v>0.58699999999999997</c:v>
                </c:pt>
                <c:pt idx="2760">
                  <c:v>0.58499999999999996</c:v>
                </c:pt>
                <c:pt idx="2761">
                  <c:v>0.54300000000000004</c:v>
                </c:pt>
                <c:pt idx="2762">
                  <c:v>0.48699999999999999</c:v>
                </c:pt>
                <c:pt idx="2763">
                  <c:v>0.59899999999999998</c:v>
                </c:pt>
                <c:pt idx="2764">
                  <c:v>0.57699999999999996</c:v>
                </c:pt>
                <c:pt idx="2765">
                  <c:v>0.58199999999999996</c:v>
                </c:pt>
                <c:pt idx="2766">
                  <c:v>0.56999999999999995</c:v>
                </c:pt>
                <c:pt idx="2767">
                  <c:v>0.57399999999999995</c:v>
                </c:pt>
                <c:pt idx="2768">
                  <c:v>0.53400000000000003</c:v>
                </c:pt>
                <c:pt idx="2769">
                  <c:v>0.45200000000000001</c:v>
                </c:pt>
                <c:pt idx="2770">
                  <c:v>0.59299999999999997</c:v>
                </c:pt>
                <c:pt idx="2771">
                  <c:v>0.56899999999999995</c:v>
                </c:pt>
                <c:pt idx="2772">
                  <c:v>0.52900000000000003</c:v>
                </c:pt>
                <c:pt idx="2773">
                  <c:v>0.56100000000000005</c:v>
                </c:pt>
                <c:pt idx="2774">
                  <c:v>0.501</c:v>
                </c:pt>
                <c:pt idx="2775">
                  <c:v>0.54800000000000004</c:v>
                </c:pt>
                <c:pt idx="2776">
                  <c:v>0.59699999999999998</c:v>
                </c:pt>
                <c:pt idx="2777">
                  <c:v>0.59899999999999998</c:v>
                </c:pt>
                <c:pt idx="2778">
                  <c:v>0.58099999999999996</c:v>
                </c:pt>
                <c:pt idx="2779">
                  <c:v>0.56699999999999995</c:v>
                </c:pt>
                <c:pt idx="2780">
                  <c:v>0.504</c:v>
                </c:pt>
                <c:pt idx="2781">
                  <c:v>0.56999999999999995</c:v>
                </c:pt>
                <c:pt idx="2782">
                  <c:v>0.58099999999999996</c:v>
                </c:pt>
                <c:pt idx="2783">
                  <c:v>0.53600000000000003</c:v>
                </c:pt>
                <c:pt idx="2784">
                  <c:v>0.59699999999999998</c:v>
                </c:pt>
                <c:pt idx="2785">
                  <c:v>0.56200000000000006</c:v>
                </c:pt>
                <c:pt idx="2786">
                  <c:v>0.57199999999999995</c:v>
                </c:pt>
                <c:pt idx="2787">
                  <c:v>0.54100000000000004</c:v>
                </c:pt>
                <c:pt idx="2788">
                  <c:v>0.56499999999999995</c:v>
                </c:pt>
                <c:pt idx="2789">
                  <c:v>0.55000000000000004</c:v>
                </c:pt>
                <c:pt idx="2790">
                  <c:v>0.53300000000000003</c:v>
                </c:pt>
                <c:pt idx="2791">
                  <c:v>0.58399999999999996</c:v>
                </c:pt>
                <c:pt idx="2792">
                  <c:v>0.58799999999999997</c:v>
                </c:pt>
                <c:pt idx="2793">
                  <c:v>0.59199999999999997</c:v>
                </c:pt>
                <c:pt idx="2794">
                  <c:v>0.58199999999999996</c:v>
                </c:pt>
                <c:pt idx="2795">
                  <c:v>0.41799999999999998</c:v>
                </c:pt>
                <c:pt idx="2796">
                  <c:v>0.53900000000000003</c:v>
                </c:pt>
                <c:pt idx="2797">
                  <c:v>0.58599999999999997</c:v>
                </c:pt>
                <c:pt idx="2798">
                  <c:v>0.52700000000000002</c:v>
                </c:pt>
                <c:pt idx="2799">
                  <c:v>0.50800000000000001</c:v>
                </c:pt>
                <c:pt idx="2800">
                  <c:v>0.56299999999999994</c:v>
                </c:pt>
                <c:pt idx="2801">
                  <c:v>0.54500000000000004</c:v>
                </c:pt>
                <c:pt idx="2802">
                  <c:v>0.59199999999999997</c:v>
                </c:pt>
                <c:pt idx="2803">
                  <c:v>0.59099999999999997</c:v>
                </c:pt>
                <c:pt idx="2804">
                  <c:v>0.54200000000000004</c:v>
                </c:pt>
                <c:pt idx="2805">
                  <c:v>0.52700000000000002</c:v>
                </c:pt>
                <c:pt idx="2806">
                  <c:v>0.59299999999999997</c:v>
                </c:pt>
                <c:pt idx="2807">
                  <c:v>0.57499999999999996</c:v>
                </c:pt>
                <c:pt idx="2808">
                  <c:v>0.57399999999999995</c:v>
                </c:pt>
                <c:pt idx="2809">
                  <c:v>0.58199999999999996</c:v>
                </c:pt>
                <c:pt idx="2810">
                  <c:v>0.54600000000000004</c:v>
                </c:pt>
                <c:pt idx="2811">
                  <c:v>0.59</c:v>
                </c:pt>
                <c:pt idx="2812">
                  <c:v>0.55700000000000005</c:v>
                </c:pt>
                <c:pt idx="2813">
                  <c:v>0.58899999999999997</c:v>
                </c:pt>
                <c:pt idx="2814">
                  <c:v>0.58899999999999997</c:v>
                </c:pt>
                <c:pt idx="2815">
                  <c:v>0.55300000000000005</c:v>
                </c:pt>
                <c:pt idx="2816">
                  <c:v>0.57799999999999996</c:v>
                </c:pt>
                <c:pt idx="2817">
                  <c:v>0.59799999999999998</c:v>
                </c:pt>
                <c:pt idx="2818">
                  <c:v>0.54100000000000004</c:v>
                </c:pt>
                <c:pt idx="2819">
                  <c:v>0.58699999999999997</c:v>
                </c:pt>
                <c:pt idx="2820">
                  <c:v>0.53900000000000003</c:v>
                </c:pt>
                <c:pt idx="2821">
                  <c:v>0.58699999999999997</c:v>
                </c:pt>
                <c:pt idx="2822">
                  <c:v>0.58099999999999996</c:v>
                </c:pt>
                <c:pt idx="2823">
                  <c:v>0.55800000000000005</c:v>
                </c:pt>
                <c:pt idx="2824">
                  <c:v>0.54200000000000004</c:v>
                </c:pt>
                <c:pt idx="2825">
                  <c:v>0.55000000000000004</c:v>
                </c:pt>
                <c:pt idx="2826">
                  <c:v>0.54800000000000004</c:v>
                </c:pt>
                <c:pt idx="2827">
                  <c:v>0.56599999999999995</c:v>
                </c:pt>
                <c:pt idx="2828">
                  <c:v>0.59</c:v>
                </c:pt>
                <c:pt idx="2829">
                  <c:v>0.59</c:v>
                </c:pt>
                <c:pt idx="2830">
                  <c:v>0.54900000000000004</c:v>
                </c:pt>
                <c:pt idx="2831">
                  <c:v>0.52700000000000002</c:v>
                </c:pt>
                <c:pt idx="2832">
                  <c:v>0.53</c:v>
                </c:pt>
                <c:pt idx="2833">
                  <c:v>0.58499999999999996</c:v>
                </c:pt>
                <c:pt idx="2834">
                  <c:v>0.54100000000000004</c:v>
                </c:pt>
                <c:pt idx="2835">
                  <c:v>0.56200000000000006</c:v>
                </c:pt>
                <c:pt idx="2836">
                  <c:v>0.58899999999999997</c:v>
                </c:pt>
                <c:pt idx="2837">
                  <c:v>0.54700000000000004</c:v>
                </c:pt>
                <c:pt idx="2838">
                  <c:v>0.58499999999999996</c:v>
                </c:pt>
                <c:pt idx="2839">
                  <c:v>0.55600000000000005</c:v>
                </c:pt>
                <c:pt idx="2840">
                  <c:v>0.56000000000000005</c:v>
                </c:pt>
                <c:pt idx="2841">
                  <c:v>0.57699999999999996</c:v>
                </c:pt>
                <c:pt idx="2842">
                  <c:v>0.58699999999999997</c:v>
                </c:pt>
                <c:pt idx="2843">
                  <c:v>0.58599999999999997</c:v>
                </c:pt>
                <c:pt idx="2844">
                  <c:v>0.53300000000000003</c:v>
                </c:pt>
                <c:pt idx="2845">
                  <c:v>0.54500000000000004</c:v>
                </c:pt>
                <c:pt idx="2846">
                  <c:v>0.56599999999999995</c:v>
                </c:pt>
                <c:pt idx="2847">
                  <c:v>0.59699999999999998</c:v>
                </c:pt>
                <c:pt idx="2848">
                  <c:v>0.56999999999999995</c:v>
                </c:pt>
                <c:pt idx="2849">
                  <c:v>0.58399999999999996</c:v>
                </c:pt>
                <c:pt idx="2850">
                  <c:v>0.58099999999999996</c:v>
                </c:pt>
                <c:pt idx="2851">
                  <c:v>0.58699999999999997</c:v>
                </c:pt>
                <c:pt idx="2852">
                  <c:v>0.58099999999999996</c:v>
                </c:pt>
                <c:pt idx="2853">
                  <c:v>0.59499999999999997</c:v>
                </c:pt>
                <c:pt idx="2854">
                  <c:v>0.55400000000000005</c:v>
                </c:pt>
                <c:pt idx="2855">
                  <c:v>0.55500000000000005</c:v>
                </c:pt>
                <c:pt idx="2856">
                  <c:v>0.56999999999999995</c:v>
                </c:pt>
                <c:pt idx="2857">
                  <c:v>0.57099999999999995</c:v>
                </c:pt>
                <c:pt idx="2858">
                  <c:v>0.59599999999999997</c:v>
                </c:pt>
                <c:pt idx="2859">
                  <c:v>0.52100000000000002</c:v>
                </c:pt>
                <c:pt idx="2860">
                  <c:v>0.55500000000000005</c:v>
                </c:pt>
                <c:pt idx="2861">
                  <c:v>0.56200000000000006</c:v>
                </c:pt>
                <c:pt idx="2862">
                  <c:v>0.53700000000000003</c:v>
                </c:pt>
                <c:pt idx="2863">
                  <c:v>0.55400000000000005</c:v>
                </c:pt>
                <c:pt idx="2864">
                  <c:v>0.59399999999999997</c:v>
                </c:pt>
                <c:pt idx="2865">
                  <c:v>0.50700000000000001</c:v>
                </c:pt>
                <c:pt idx="2866">
                  <c:v>0.57199999999999995</c:v>
                </c:pt>
                <c:pt idx="2867">
                  <c:v>0.58899999999999997</c:v>
                </c:pt>
                <c:pt idx="2868">
                  <c:v>0.58499999999999996</c:v>
                </c:pt>
                <c:pt idx="2869">
                  <c:v>0.57599999999999996</c:v>
                </c:pt>
                <c:pt idx="2870">
                  <c:v>0.503</c:v>
                </c:pt>
                <c:pt idx="2871">
                  <c:v>0.55900000000000005</c:v>
                </c:pt>
                <c:pt idx="2872">
                  <c:v>0.56200000000000006</c:v>
                </c:pt>
                <c:pt idx="2873">
                  <c:v>0.57199999999999995</c:v>
                </c:pt>
                <c:pt idx="2874">
                  <c:v>0.59499999999999997</c:v>
                </c:pt>
                <c:pt idx="2875">
                  <c:v>0.51500000000000001</c:v>
                </c:pt>
                <c:pt idx="2876">
                  <c:v>0.59899999999999998</c:v>
                </c:pt>
                <c:pt idx="2877">
                  <c:v>0.59599999999999997</c:v>
                </c:pt>
                <c:pt idx="2878">
                  <c:v>0.59</c:v>
                </c:pt>
                <c:pt idx="2879">
                  <c:v>0.55900000000000005</c:v>
                </c:pt>
                <c:pt idx="2880">
                  <c:v>0.55800000000000005</c:v>
                </c:pt>
                <c:pt idx="2881">
                  <c:v>0.58599999999999997</c:v>
                </c:pt>
                <c:pt idx="2882">
                  <c:v>0.55600000000000005</c:v>
                </c:pt>
                <c:pt idx="2883">
                  <c:v>0.54900000000000004</c:v>
                </c:pt>
                <c:pt idx="2884">
                  <c:v>0.56499999999999995</c:v>
                </c:pt>
                <c:pt idx="2885">
                  <c:v>0.56899999999999995</c:v>
                </c:pt>
                <c:pt idx="2886">
                  <c:v>0.59299999999999997</c:v>
                </c:pt>
                <c:pt idx="2887">
                  <c:v>0.58299999999999996</c:v>
                </c:pt>
                <c:pt idx="2888">
                  <c:v>0.53700000000000003</c:v>
                </c:pt>
                <c:pt idx="2889">
                  <c:v>0.58799999999999997</c:v>
                </c:pt>
                <c:pt idx="2890">
                  <c:v>0.58399999999999996</c:v>
                </c:pt>
                <c:pt idx="2891">
                  <c:v>0.54800000000000004</c:v>
                </c:pt>
                <c:pt idx="2892">
                  <c:v>0.57699999999999996</c:v>
                </c:pt>
                <c:pt idx="2893">
                  <c:v>0.54200000000000004</c:v>
                </c:pt>
                <c:pt idx="2894">
                  <c:v>0.58899999999999997</c:v>
                </c:pt>
                <c:pt idx="2895">
                  <c:v>0.58899999999999997</c:v>
                </c:pt>
                <c:pt idx="2896">
                  <c:v>0.53200000000000003</c:v>
                </c:pt>
                <c:pt idx="2897">
                  <c:v>0.56100000000000005</c:v>
                </c:pt>
                <c:pt idx="2898">
                  <c:v>0.59199999999999997</c:v>
                </c:pt>
                <c:pt idx="2899">
                  <c:v>0.56299999999999994</c:v>
                </c:pt>
                <c:pt idx="2900">
                  <c:v>0.58299999999999996</c:v>
                </c:pt>
                <c:pt idx="2901">
                  <c:v>0.57399999999999995</c:v>
                </c:pt>
                <c:pt idx="2902">
                  <c:v>0.57399999999999995</c:v>
                </c:pt>
                <c:pt idx="2903">
                  <c:v>0.496</c:v>
                </c:pt>
                <c:pt idx="2904">
                  <c:v>0.56100000000000005</c:v>
                </c:pt>
                <c:pt idx="2905">
                  <c:v>0.58899999999999997</c:v>
                </c:pt>
                <c:pt idx="2906">
                  <c:v>0.54900000000000004</c:v>
                </c:pt>
                <c:pt idx="2907">
                  <c:v>0.52600000000000002</c:v>
                </c:pt>
                <c:pt idx="2908">
                  <c:v>0.58699999999999997</c:v>
                </c:pt>
                <c:pt idx="2909">
                  <c:v>0.56699999999999995</c:v>
                </c:pt>
                <c:pt idx="2910">
                  <c:v>0.57299999999999995</c:v>
                </c:pt>
                <c:pt idx="2911">
                  <c:v>0.55900000000000005</c:v>
                </c:pt>
                <c:pt idx="2912">
                  <c:v>0.57399999999999995</c:v>
                </c:pt>
                <c:pt idx="2913">
                  <c:v>0.59299999999999997</c:v>
                </c:pt>
                <c:pt idx="2914">
                  <c:v>0.55800000000000005</c:v>
                </c:pt>
                <c:pt idx="2915">
                  <c:v>0.58799999999999997</c:v>
                </c:pt>
                <c:pt idx="2916">
                  <c:v>0.59</c:v>
                </c:pt>
                <c:pt idx="2917">
                  <c:v>0.59199999999999997</c:v>
                </c:pt>
                <c:pt idx="2918">
                  <c:v>0.51300000000000001</c:v>
                </c:pt>
                <c:pt idx="2919">
                  <c:v>0.58299999999999996</c:v>
                </c:pt>
                <c:pt idx="2920">
                  <c:v>0.51600000000000001</c:v>
                </c:pt>
                <c:pt idx="2921">
                  <c:v>0.57099999999999995</c:v>
                </c:pt>
                <c:pt idx="2922">
                  <c:v>0.56200000000000006</c:v>
                </c:pt>
                <c:pt idx="2923">
                  <c:v>0.54200000000000004</c:v>
                </c:pt>
                <c:pt idx="2924">
                  <c:v>0.56799999999999995</c:v>
                </c:pt>
                <c:pt idx="2925">
                  <c:v>0.58099999999999996</c:v>
                </c:pt>
                <c:pt idx="2926">
                  <c:v>0.55400000000000005</c:v>
                </c:pt>
                <c:pt idx="2927">
                  <c:v>0.56399999999999995</c:v>
                </c:pt>
                <c:pt idx="2928">
                  <c:v>0.57199999999999995</c:v>
                </c:pt>
                <c:pt idx="2929">
                  <c:v>0.56299999999999994</c:v>
                </c:pt>
                <c:pt idx="2930">
                  <c:v>0.50600000000000001</c:v>
                </c:pt>
                <c:pt idx="2931">
                  <c:v>0.57899999999999996</c:v>
                </c:pt>
                <c:pt idx="2932">
                  <c:v>0.57699999999999996</c:v>
                </c:pt>
                <c:pt idx="2933">
                  <c:v>0.58299999999999996</c:v>
                </c:pt>
                <c:pt idx="2934">
                  <c:v>0.59399999999999997</c:v>
                </c:pt>
                <c:pt idx="2935">
                  <c:v>0.56399999999999995</c:v>
                </c:pt>
                <c:pt idx="2936">
                  <c:v>0.54100000000000004</c:v>
                </c:pt>
                <c:pt idx="2937">
                  <c:v>0.59599999999999997</c:v>
                </c:pt>
                <c:pt idx="2938">
                  <c:v>0.53300000000000003</c:v>
                </c:pt>
                <c:pt idx="2939">
                  <c:v>0.58899999999999997</c:v>
                </c:pt>
                <c:pt idx="2940">
                  <c:v>0.58899999999999997</c:v>
                </c:pt>
                <c:pt idx="2941">
                  <c:v>0.57599999999999996</c:v>
                </c:pt>
                <c:pt idx="2942">
                  <c:v>0.57499999999999996</c:v>
                </c:pt>
                <c:pt idx="2943">
                  <c:v>0.56000000000000005</c:v>
                </c:pt>
                <c:pt idx="2944">
                  <c:v>0.52800000000000002</c:v>
                </c:pt>
                <c:pt idx="2945">
                  <c:v>0.57599999999999996</c:v>
                </c:pt>
                <c:pt idx="2946">
                  <c:v>0.59099999999999997</c:v>
                </c:pt>
                <c:pt idx="2947">
                  <c:v>0.58699999999999997</c:v>
                </c:pt>
                <c:pt idx="2948">
                  <c:v>0.52600000000000002</c:v>
                </c:pt>
                <c:pt idx="2949">
                  <c:v>0.52900000000000003</c:v>
                </c:pt>
                <c:pt idx="2950">
                  <c:v>0.56100000000000005</c:v>
                </c:pt>
                <c:pt idx="2951">
                  <c:v>0.59799999999999998</c:v>
                </c:pt>
                <c:pt idx="2952">
                  <c:v>0.56200000000000006</c:v>
                </c:pt>
                <c:pt idx="2953">
                  <c:v>0.59499999999999997</c:v>
                </c:pt>
                <c:pt idx="2954">
                  <c:v>0.58099999999999996</c:v>
                </c:pt>
                <c:pt idx="2955">
                  <c:v>0.48299999999999998</c:v>
                </c:pt>
                <c:pt idx="2956">
                  <c:v>0.54900000000000004</c:v>
                </c:pt>
                <c:pt idx="2957">
                  <c:v>0.57599999999999996</c:v>
                </c:pt>
                <c:pt idx="2958">
                  <c:v>0.56299999999999994</c:v>
                </c:pt>
                <c:pt idx="2959">
                  <c:v>0.58599999999999997</c:v>
                </c:pt>
                <c:pt idx="2960">
                  <c:v>0.56799999999999995</c:v>
                </c:pt>
                <c:pt idx="2961">
                  <c:v>0.503</c:v>
                </c:pt>
                <c:pt idx="2962">
                  <c:v>0.54100000000000004</c:v>
                </c:pt>
                <c:pt idx="2963">
                  <c:v>0.59899999999999998</c:v>
                </c:pt>
                <c:pt idx="2964">
                  <c:v>0.55100000000000005</c:v>
                </c:pt>
                <c:pt idx="2965">
                  <c:v>0.56200000000000006</c:v>
                </c:pt>
                <c:pt idx="2966">
                  <c:v>0.58299999999999996</c:v>
                </c:pt>
                <c:pt idx="2967">
                  <c:v>0.52300000000000002</c:v>
                </c:pt>
                <c:pt idx="2968">
                  <c:v>0.56299999999999994</c:v>
                </c:pt>
                <c:pt idx="2969">
                  <c:v>0.56299999999999994</c:v>
                </c:pt>
                <c:pt idx="2970">
                  <c:v>0.59499999999999997</c:v>
                </c:pt>
                <c:pt idx="2971">
                  <c:v>0.55900000000000005</c:v>
                </c:pt>
                <c:pt idx="2972">
                  <c:v>0.58699999999999997</c:v>
                </c:pt>
                <c:pt idx="2973">
                  <c:v>0.57699999999999996</c:v>
                </c:pt>
                <c:pt idx="2974">
                  <c:v>0.57699999999999996</c:v>
                </c:pt>
                <c:pt idx="2975">
                  <c:v>0.56699999999999995</c:v>
                </c:pt>
                <c:pt idx="2976">
                  <c:v>0.54300000000000004</c:v>
                </c:pt>
                <c:pt idx="2977">
                  <c:v>0.55900000000000005</c:v>
                </c:pt>
                <c:pt idx="2978">
                  <c:v>0.55200000000000005</c:v>
                </c:pt>
                <c:pt idx="2979">
                  <c:v>0.59399999999999997</c:v>
                </c:pt>
                <c:pt idx="2980">
                  <c:v>0.57699999999999996</c:v>
                </c:pt>
                <c:pt idx="2981">
                  <c:v>0.59099999999999997</c:v>
                </c:pt>
                <c:pt idx="2982">
                  <c:v>0.56399999999999995</c:v>
                </c:pt>
                <c:pt idx="2983">
                  <c:v>0.58899999999999997</c:v>
                </c:pt>
                <c:pt idx="2984">
                  <c:v>0.59099999999999997</c:v>
                </c:pt>
                <c:pt idx="2985">
                  <c:v>0.57899999999999996</c:v>
                </c:pt>
                <c:pt idx="2986">
                  <c:v>0.57599999999999996</c:v>
                </c:pt>
                <c:pt idx="2987">
                  <c:v>0.57599999999999996</c:v>
                </c:pt>
                <c:pt idx="2988">
                  <c:v>0.55300000000000005</c:v>
                </c:pt>
                <c:pt idx="2989">
                  <c:v>0.53900000000000003</c:v>
                </c:pt>
                <c:pt idx="2990">
                  <c:v>0.55500000000000005</c:v>
                </c:pt>
                <c:pt idx="2991">
                  <c:v>0.57199999999999995</c:v>
                </c:pt>
                <c:pt idx="2992">
                  <c:v>0.58399999999999996</c:v>
                </c:pt>
                <c:pt idx="2993">
                  <c:v>0.56999999999999995</c:v>
                </c:pt>
                <c:pt idx="2994">
                  <c:v>0.59099999999999997</c:v>
                </c:pt>
                <c:pt idx="2995">
                  <c:v>0.59399999999999997</c:v>
                </c:pt>
                <c:pt idx="2996">
                  <c:v>0.56799999999999995</c:v>
                </c:pt>
                <c:pt idx="2997">
                  <c:v>0.54100000000000004</c:v>
                </c:pt>
                <c:pt idx="2998">
                  <c:v>0.59199999999999997</c:v>
                </c:pt>
                <c:pt idx="2999">
                  <c:v>0.59199999999999997</c:v>
                </c:pt>
                <c:pt idx="3000">
                  <c:v>0.54</c:v>
                </c:pt>
                <c:pt idx="3001">
                  <c:v>0.56899999999999995</c:v>
                </c:pt>
                <c:pt idx="3002">
                  <c:v>0.59399999999999997</c:v>
                </c:pt>
                <c:pt idx="3003">
                  <c:v>0.57199999999999995</c:v>
                </c:pt>
                <c:pt idx="3004">
                  <c:v>0.58499999999999996</c:v>
                </c:pt>
                <c:pt idx="3005">
                  <c:v>0.55800000000000005</c:v>
                </c:pt>
                <c:pt idx="3006">
                  <c:v>0.56699999999999995</c:v>
                </c:pt>
                <c:pt idx="3007">
                  <c:v>0.58199999999999996</c:v>
                </c:pt>
                <c:pt idx="3008">
                  <c:v>0.57499999999999996</c:v>
                </c:pt>
                <c:pt idx="3009">
                  <c:v>0.58499999999999996</c:v>
                </c:pt>
                <c:pt idx="3010">
                  <c:v>0.56299999999999994</c:v>
                </c:pt>
                <c:pt idx="3011">
                  <c:v>0.56799999999999995</c:v>
                </c:pt>
                <c:pt idx="3012">
                  <c:v>0.54</c:v>
                </c:pt>
                <c:pt idx="3013">
                  <c:v>0.55900000000000005</c:v>
                </c:pt>
                <c:pt idx="3014">
                  <c:v>0.58299999999999996</c:v>
                </c:pt>
                <c:pt idx="3015">
                  <c:v>0.54600000000000004</c:v>
                </c:pt>
                <c:pt idx="3016">
                  <c:v>0.52500000000000002</c:v>
                </c:pt>
                <c:pt idx="3017">
                  <c:v>0.57699999999999996</c:v>
                </c:pt>
                <c:pt idx="3018">
                  <c:v>0.55700000000000005</c:v>
                </c:pt>
                <c:pt idx="3019">
                  <c:v>0.57699999999999996</c:v>
                </c:pt>
                <c:pt idx="3020">
                  <c:v>0.52500000000000002</c:v>
                </c:pt>
                <c:pt idx="3021">
                  <c:v>0.57099999999999995</c:v>
                </c:pt>
                <c:pt idx="3022">
                  <c:v>0.57099999999999995</c:v>
                </c:pt>
                <c:pt idx="3023">
                  <c:v>0.56699999999999995</c:v>
                </c:pt>
                <c:pt idx="3024">
                  <c:v>0.47899999999999998</c:v>
                </c:pt>
                <c:pt idx="3025">
                  <c:v>0.55000000000000004</c:v>
                </c:pt>
                <c:pt idx="3026">
                  <c:v>0.55000000000000004</c:v>
                </c:pt>
                <c:pt idx="3027">
                  <c:v>0.55000000000000004</c:v>
                </c:pt>
                <c:pt idx="3028">
                  <c:v>0.54500000000000004</c:v>
                </c:pt>
                <c:pt idx="3029">
                  <c:v>0.59699999999999998</c:v>
                </c:pt>
                <c:pt idx="3030">
                  <c:v>0.54600000000000004</c:v>
                </c:pt>
                <c:pt idx="3031">
                  <c:v>0.59899999999999998</c:v>
                </c:pt>
                <c:pt idx="3032">
                  <c:v>0.59</c:v>
                </c:pt>
                <c:pt idx="3033">
                  <c:v>0.59</c:v>
                </c:pt>
                <c:pt idx="3034">
                  <c:v>0.54400000000000004</c:v>
                </c:pt>
                <c:pt idx="3035">
                  <c:v>0.54800000000000004</c:v>
                </c:pt>
                <c:pt idx="3036">
                  <c:v>0.55500000000000005</c:v>
                </c:pt>
                <c:pt idx="3037">
                  <c:v>0.59199999999999997</c:v>
                </c:pt>
                <c:pt idx="3038">
                  <c:v>0.59299999999999997</c:v>
                </c:pt>
                <c:pt idx="3039">
                  <c:v>0.59299999999999997</c:v>
                </c:pt>
                <c:pt idx="3040">
                  <c:v>0.53500000000000003</c:v>
                </c:pt>
                <c:pt idx="3041">
                  <c:v>0.58699999999999997</c:v>
                </c:pt>
                <c:pt idx="3042">
                  <c:v>0.59099999999999997</c:v>
                </c:pt>
                <c:pt idx="3043">
                  <c:v>0.51</c:v>
                </c:pt>
                <c:pt idx="3044">
                  <c:v>0.59099999999999997</c:v>
                </c:pt>
                <c:pt idx="3045">
                  <c:v>0.51900000000000002</c:v>
                </c:pt>
                <c:pt idx="3046">
                  <c:v>0.57399999999999995</c:v>
                </c:pt>
                <c:pt idx="3047">
                  <c:v>0.59</c:v>
                </c:pt>
                <c:pt idx="3048">
                  <c:v>0.59399999999999997</c:v>
                </c:pt>
                <c:pt idx="3049">
                  <c:v>0.59199999999999997</c:v>
                </c:pt>
                <c:pt idx="3050">
                  <c:v>0.51800000000000002</c:v>
                </c:pt>
                <c:pt idx="3051">
                  <c:v>0.58399999999999996</c:v>
                </c:pt>
                <c:pt idx="3052">
                  <c:v>0.49</c:v>
                </c:pt>
                <c:pt idx="3053">
                  <c:v>0.55800000000000005</c:v>
                </c:pt>
                <c:pt idx="3054">
                  <c:v>0.57399999999999995</c:v>
                </c:pt>
                <c:pt idx="3055">
                  <c:v>0.56999999999999995</c:v>
                </c:pt>
                <c:pt idx="3056">
                  <c:v>0.53</c:v>
                </c:pt>
                <c:pt idx="3057">
                  <c:v>0.59499999999999997</c:v>
                </c:pt>
                <c:pt idx="3058">
                  <c:v>0.59299999999999997</c:v>
                </c:pt>
                <c:pt idx="3059">
                  <c:v>0.57199999999999995</c:v>
                </c:pt>
                <c:pt idx="3060">
                  <c:v>0.58499999999999996</c:v>
                </c:pt>
                <c:pt idx="3061">
                  <c:v>0.59099999999999997</c:v>
                </c:pt>
                <c:pt idx="3062">
                  <c:v>0.54800000000000004</c:v>
                </c:pt>
                <c:pt idx="3063">
                  <c:v>0.59399999999999997</c:v>
                </c:pt>
                <c:pt idx="3064">
                  <c:v>0.58199999999999996</c:v>
                </c:pt>
                <c:pt idx="3065">
                  <c:v>0.55700000000000005</c:v>
                </c:pt>
                <c:pt idx="3066">
                  <c:v>0.57999999999999996</c:v>
                </c:pt>
                <c:pt idx="3067">
                  <c:v>0.57999999999999996</c:v>
                </c:pt>
                <c:pt idx="3068">
                  <c:v>0.57999999999999996</c:v>
                </c:pt>
                <c:pt idx="3069">
                  <c:v>0.48499999999999999</c:v>
                </c:pt>
                <c:pt idx="3070">
                  <c:v>0.58399999999999996</c:v>
                </c:pt>
                <c:pt idx="3071">
                  <c:v>0.52800000000000002</c:v>
                </c:pt>
                <c:pt idx="3072">
                  <c:v>0.56999999999999995</c:v>
                </c:pt>
                <c:pt idx="3073">
                  <c:v>0.59199999999999997</c:v>
                </c:pt>
                <c:pt idx="3074">
                  <c:v>0.59499999999999997</c:v>
                </c:pt>
                <c:pt idx="3075">
                  <c:v>0.56000000000000005</c:v>
                </c:pt>
                <c:pt idx="3076">
                  <c:v>0.56999999999999995</c:v>
                </c:pt>
                <c:pt idx="3077">
                  <c:v>0.59799999999999998</c:v>
                </c:pt>
                <c:pt idx="3078">
                  <c:v>0.55900000000000005</c:v>
                </c:pt>
                <c:pt idx="3079">
                  <c:v>0.56899999999999995</c:v>
                </c:pt>
                <c:pt idx="3080">
                  <c:v>0.58199999999999996</c:v>
                </c:pt>
                <c:pt idx="3081">
                  <c:v>0.52900000000000003</c:v>
                </c:pt>
                <c:pt idx="3082">
                  <c:v>0.53900000000000003</c:v>
                </c:pt>
                <c:pt idx="3083">
                  <c:v>0.55000000000000004</c:v>
                </c:pt>
                <c:pt idx="3084">
                  <c:v>0.52300000000000002</c:v>
                </c:pt>
                <c:pt idx="3085">
                  <c:v>0.50900000000000001</c:v>
                </c:pt>
                <c:pt idx="3086">
                  <c:v>0.51700000000000002</c:v>
                </c:pt>
                <c:pt idx="3087">
                  <c:v>0.55200000000000005</c:v>
                </c:pt>
                <c:pt idx="3088">
                  <c:v>0.53700000000000003</c:v>
                </c:pt>
                <c:pt idx="3089">
                  <c:v>0.52700000000000002</c:v>
                </c:pt>
                <c:pt idx="3090">
                  <c:v>0.54600000000000004</c:v>
                </c:pt>
                <c:pt idx="3091">
                  <c:v>0.56499999999999995</c:v>
                </c:pt>
                <c:pt idx="3092">
                  <c:v>0.56499999999999995</c:v>
                </c:pt>
                <c:pt idx="3093">
                  <c:v>0.58099999999999996</c:v>
                </c:pt>
                <c:pt idx="3094">
                  <c:v>0.56499999999999995</c:v>
                </c:pt>
                <c:pt idx="3095">
                  <c:v>0.55200000000000005</c:v>
                </c:pt>
                <c:pt idx="3096">
                  <c:v>0.56599999999999995</c:v>
                </c:pt>
                <c:pt idx="3097">
                  <c:v>0.57299999999999995</c:v>
                </c:pt>
                <c:pt idx="3098">
                  <c:v>0.55200000000000005</c:v>
                </c:pt>
                <c:pt idx="3099">
                  <c:v>0.55700000000000005</c:v>
                </c:pt>
                <c:pt idx="3100">
                  <c:v>0.55600000000000005</c:v>
                </c:pt>
                <c:pt idx="3101">
                  <c:v>0.54100000000000004</c:v>
                </c:pt>
                <c:pt idx="3102">
                  <c:v>0.59499999999999997</c:v>
                </c:pt>
                <c:pt idx="3103">
                  <c:v>0.54</c:v>
                </c:pt>
                <c:pt idx="3104">
                  <c:v>0.59299999999999997</c:v>
                </c:pt>
                <c:pt idx="3105">
                  <c:v>0.54800000000000004</c:v>
                </c:pt>
                <c:pt idx="3106">
                  <c:v>0.56699999999999995</c:v>
                </c:pt>
                <c:pt idx="3107">
                  <c:v>0.59099999999999997</c:v>
                </c:pt>
                <c:pt idx="3108">
                  <c:v>0.55600000000000005</c:v>
                </c:pt>
                <c:pt idx="3109">
                  <c:v>0.59099999999999997</c:v>
                </c:pt>
                <c:pt idx="3110">
                  <c:v>0.52100000000000002</c:v>
                </c:pt>
                <c:pt idx="3111">
                  <c:v>0.58899999999999997</c:v>
                </c:pt>
                <c:pt idx="3112">
                  <c:v>0.59499999999999997</c:v>
                </c:pt>
                <c:pt idx="3113">
                  <c:v>0.51600000000000001</c:v>
                </c:pt>
                <c:pt idx="3114">
                  <c:v>0.51600000000000001</c:v>
                </c:pt>
                <c:pt idx="3115">
                  <c:v>0.54900000000000004</c:v>
                </c:pt>
                <c:pt idx="3116">
                  <c:v>0.55800000000000005</c:v>
                </c:pt>
                <c:pt idx="3117">
                  <c:v>0.59399999999999997</c:v>
                </c:pt>
                <c:pt idx="3118">
                  <c:v>0.58099999999999996</c:v>
                </c:pt>
                <c:pt idx="3119">
                  <c:v>0.58099999999999996</c:v>
                </c:pt>
                <c:pt idx="3120">
                  <c:v>0.58499999999999996</c:v>
                </c:pt>
                <c:pt idx="3121">
                  <c:v>0.55500000000000005</c:v>
                </c:pt>
                <c:pt idx="3122">
                  <c:v>0.59199999999999997</c:v>
                </c:pt>
                <c:pt idx="3123">
                  <c:v>0.56899999999999995</c:v>
                </c:pt>
                <c:pt idx="3124">
                  <c:v>0.59</c:v>
                </c:pt>
                <c:pt idx="3125">
                  <c:v>0.59</c:v>
                </c:pt>
                <c:pt idx="3126">
                  <c:v>0.52700000000000002</c:v>
                </c:pt>
                <c:pt idx="3127">
                  <c:v>0.49299999999999999</c:v>
                </c:pt>
                <c:pt idx="3128">
                  <c:v>0.53600000000000003</c:v>
                </c:pt>
                <c:pt idx="3129">
                  <c:v>0.53800000000000003</c:v>
                </c:pt>
                <c:pt idx="3130">
                  <c:v>0.58299999999999996</c:v>
                </c:pt>
                <c:pt idx="3131">
                  <c:v>0.56999999999999995</c:v>
                </c:pt>
                <c:pt idx="3132">
                  <c:v>0.51800000000000002</c:v>
                </c:pt>
                <c:pt idx="3133">
                  <c:v>0.56499999999999995</c:v>
                </c:pt>
                <c:pt idx="3134">
                  <c:v>0.56000000000000005</c:v>
                </c:pt>
                <c:pt idx="3135">
                  <c:v>0.55700000000000005</c:v>
                </c:pt>
                <c:pt idx="3136">
                  <c:v>0.58199999999999996</c:v>
                </c:pt>
                <c:pt idx="3137">
                  <c:v>0.58599999999999997</c:v>
                </c:pt>
                <c:pt idx="3138">
                  <c:v>0.56599999999999995</c:v>
                </c:pt>
                <c:pt idx="3139">
                  <c:v>0.56999999999999995</c:v>
                </c:pt>
                <c:pt idx="3140">
                  <c:v>0.54700000000000004</c:v>
                </c:pt>
                <c:pt idx="3141">
                  <c:v>0.59199999999999997</c:v>
                </c:pt>
                <c:pt idx="3142">
                  <c:v>0.59499999999999997</c:v>
                </c:pt>
                <c:pt idx="3143">
                  <c:v>0.59</c:v>
                </c:pt>
                <c:pt idx="3144">
                  <c:v>0.54200000000000004</c:v>
                </c:pt>
                <c:pt idx="3145">
                  <c:v>0.58099999999999996</c:v>
                </c:pt>
                <c:pt idx="3146">
                  <c:v>0.53300000000000003</c:v>
                </c:pt>
                <c:pt idx="3147">
                  <c:v>0.56399999999999995</c:v>
                </c:pt>
                <c:pt idx="3148">
                  <c:v>0.57299999999999995</c:v>
                </c:pt>
                <c:pt idx="3149">
                  <c:v>0.56100000000000005</c:v>
                </c:pt>
                <c:pt idx="3150">
                  <c:v>0.59499999999999997</c:v>
                </c:pt>
                <c:pt idx="3151">
                  <c:v>0.58499999999999996</c:v>
                </c:pt>
                <c:pt idx="3152">
                  <c:v>0.57299999999999995</c:v>
                </c:pt>
                <c:pt idx="3153">
                  <c:v>0.57899999999999996</c:v>
                </c:pt>
                <c:pt idx="3154">
                  <c:v>0.56799999999999995</c:v>
                </c:pt>
                <c:pt idx="3155">
                  <c:v>0.58599999999999997</c:v>
                </c:pt>
                <c:pt idx="3156">
                  <c:v>0.58399999999999996</c:v>
                </c:pt>
                <c:pt idx="3157">
                  <c:v>0.55400000000000005</c:v>
                </c:pt>
                <c:pt idx="3158">
                  <c:v>0.57299999999999995</c:v>
                </c:pt>
                <c:pt idx="3159">
                  <c:v>0.55100000000000005</c:v>
                </c:pt>
                <c:pt idx="3160">
                  <c:v>0.59299999999999997</c:v>
                </c:pt>
                <c:pt idx="3161">
                  <c:v>0.58799999999999997</c:v>
                </c:pt>
                <c:pt idx="3162">
                  <c:v>0.56899999999999995</c:v>
                </c:pt>
                <c:pt idx="3163">
                  <c:v>0.57999999999999996</c:v>
                </c:pt>
                <c:pt idx="3164">
                  <c:v>0.55500000000000005</c:v>
                </c:pt>
                <c:pt idx="3165">
                  <c:v>0.57899999999999996</c:v>
                </c:pt>
                <c:pt idx="3166">
                  <c:v>0.59899999999999998</c:v>
                </c:pt>
                <c:pt idx="3167">
                  <c:v>0.502</c:v>
                </c:pt>
                <c:pt idx="3168">
                  <c:v>0.57799999999999996</c:v>
                </c:pt>
                <c:pt idx="3169">
                  <c:v>0.57599999999999996</c:v>
                </c:pt>
                <c:pt idx="3170">
                  <c:v>0.59199999999999997</c:v>
                </c:pt>
                <c:pt idx="3171">
                  <c:v>0.59899999999999998</c:v>
                </c:pt>
                <c:pt idx="3172">
                  <c:v>0.58599999999999997</c:v>
                </c:pt>
                <c:pt idx="3173">
                  <c:v>0.56599999999999995</c:v>
                </c:pt>
                <c:pt idx="3174">
                  <c:v>0.55500000000000005</c:v>
                </c:pt>
                <c:pt idx="3175">
                  <c:v>0.54500000000000004</c:v>
                </c:pt>
                <c:pt idx="3176">
                  <c:v>0.59899999999999998</c:v>
                </c:pt>
                <c:pt idx="3177">
                  <c:v>0.58899999999999997</c:v>
                </c:pt>
                <c:pt idx="3178">
                  <c:v>0.53700000000000003</c:v>
                </c:pt>
                <c:pt idx="3179">
                  <c:v>0.55700000000000005</c:v>
                </c:pt>
                <c:pt idx="3180">
                  <c:v>0.58899999999999997</c:v>
                </c:pt>
                <c:pt idx="3181">
                  <c:v>0.55100000000000005</c:v>
                </c:pt>
                <c:pt idx="3182">
                  <c:v>0.58599999999999997</c:v>
                </c:pt>
                <c:pt idx="3183">
                  <c:v>0.54800000000000004</c:v>
                </c:pt>
                <c:pt idx="3184">
                  <c:v>0.57199999999999995</c:v>
                </c:pt>
                <c:pt idx="3185">
                  <c:v>0.53100000000000003</c:v>
                </c:pt>
                <c:pt idx="3186">
                  <c:v>0.53200000000000003</c:v>
                </c:pt>
                <c:pt idx="3187">
                  <c:v>0.56200000000000006</c:v>
                </c:pt>
                <c:pt idx="3188">
                  <c:v>0.52800000000000002</c:v>
                </c:pt>
                <c:pt idx="3189">
                  <c:v>0.59499999999999997</c:v>
                </c:pt>
                <c:pt idx="3190">
                  <c:v>0.57899999999999996</c:v>
                </c:pt>
                <c:pt idx="3191">
                  <c:v>0.55500000000000005</c:v>
                </c:pt>
                <c:pt idx="3192">
                  <c:v>0.57199999999999995</c:v>
                </c:pt>
                <c:pt idx="3193">
                  <c:v>0.53600000000000003</c:v>
                </c:pt>
                <c:pt idx="3194">
                  <c:v>0.56100000000000005</c:v>
                </c:pt>
                <c:pt idx="3195">
                  <c:v>0.52700000000000002</c:v>
                </c:pt>
                <c:pt idx="3196">
                  <c:v>0.58199999999999996</c:v>
                </c:pt>
                <c:pt idx="3197">
                  <c:v>0.59299999999999997</c:v>
                </c:pt>
                <c:pt idx="3198">
                  <c:v>0.59099999999999997</c:v>
                </c:pt>
                <c:pt idx="3199">
                  <c:v>0.57899999999999996</c:v>
                </c:pt>
                <c:pt idx="3200">
                  <c:v>0.58399999999999996</c:v>
                </c:pt>
                <c:pt idx="3201">
                  <c:v>0.56000000000000005</c:v>
                </c:pt>
                <c:pt idx="3202">
                  <c:v>0.57699999999999996</c:v>
                </c:pt>
                <c:pt idx="3203">
                  <c:v>0.59299999999999997</c:v>
                </c:pt>
                <c:pt idx="3204">
                  <c:v>0.58799999999999997</c:v>
                </c:pt>
                <c:pt idx="3205">
                  <c:v>0.56599999999999995</c:v>
                </c:pt>
                <c:pt idx="3206">
                  <c:v>0.58399999999999996</c:v>
                </c:pt>
                <c:pt idx="3207">
                  <c:v>0.54200000000000004</c:v>
                </c:pt>
                <c:pt idx="3208">
                  <c:v>0.55300000000000005</c:v>
                </c:pt>
                <c:pt idx="3209">
                  <c:v>0.57499999999999996</c:v>
                </c:pt>
                <c:pt idx="3210">
                  <c:v>0.59399999999999997</c:v>
                </c:pt>
                <c:pt idx="3211">
                  <c:v>0.55500000000000005</c:v>
                </c:pt>
                <c:pt idx="3212">
                  <c:v>0.59199999999999997</c:v>
                </c:pt>
                <c:pt idx="3213">
                  <c:v>0.58699999999999997</c:v>
                </c:pt>
                <c:pt idx="3214">
                  <c:v>0.58399999999999996</c:v>
                </c:pt>
                <c:pt idx="3215">
                  <c:v>0.59199999999999997</c:v>
                </c:pt>
                <c:pt idx="3216">
                  <c:v>0.57599999999999996</c:v>
                </c:pt>
                <c:pt idx="3217">
                  <c:v>0.58099999999999996</c:v>
                </c:pt>
                <c:pt idx="3218">
                  <c:v>0.51500000000000001</c:v>
                </c:pt>
                <c:pt idx="3219">
                  <c:v>0.59599999999999997</c:v>
                </c:pt>
                <c:pt idx="3220">
                  <c:v>0.56999999999999995</c:v>
                </c:pt>
                <c:pt idx="3221">
                  <c:v>0.58699999999999997</c:v>
                </c:pt>
                <c:pt idx="3222">
                  <c:v>0.54400000000000004</c:v>
                </c:pt>
                <c:pt idx="3223">
                  <c:v>0.55200000000000005</c:v>
                </c:pt>
                <c:pt idx="3224">
                  <c:v>0.57599999999999996</c:v>
                </c:pt>
                <c:pt idx="3225">
                  <c:v>0.59599999999999997</c:v>
                </c:pt>
                <c:pt idx="3226">
                  <c:v>0.56999999999999995</c:v>
                </c:pt>
                <c:pt idx="3227">
                  <c:v>0.59799999999999998</c:v>
                </c:pt>
                <c:pt idx="3228">
                  <c:v>0.58899999999999997</c:v>
                </c:pt>
                <c:pt idx="3229">
                  <c:v>0.54900000000000004</c:v>
                </c:pt>
                <c:pt idx="3230">
                  <c:v>0.52800000000000002</c:v>
                </c:pt>
                <c:pt idx="3231">
                  <c:v>0.59499999999999997</c:v>
                </c:pt>
                <c:pt idx="3232">
                  <c:v>0.59199999999999997</c:v>
                </c:pt>
                <c:pt idx="3233">
                  <c:v>0.59699999999999998</c:v>
                </c:pt>
                <c:pt idx="3234">
                  <c:v>0.56899999999999995</c:v>
                </c:pt>
                <c:pt idx="3235">
                  <c:v>0.59499999999999997</c:v>
                </c:pt>
                <c:pt idx="3236">
                  <c:v>0.57299999999999995</c:v>
                </c:pt>
                <c:pt idx="3237">
                  <c:v>0.59799999999999998</c:v>
                </c:pt>
                <c:pt idx="3238">
                  <c:v>0.54200000000000004</c:v>
                </c:pt>
                <c:pt idx="3239">
                  <c:v>0.54200000000000004</c:v>
                </c:pt>
                <c:pt idx="3240">
                  <c:v>0.57199999999999995</c:v>
                </c:pt>
                <c:pt idx="3241">
                  <c:v>0.57799999999999996</c:v>
                </c:pt>
                <c:pt idx="3242">
                  <c:v>0.48399999999999999</c:v>
                </c:pt>
                <c:pt idx="3243">
                  <c:v>0.52</c:v>
                </c:pt>
                <c:pt idx="3244">
                  <c:v>0.56799999999999995</c:v>
                </c:pt>
                <c:pt idx="3245">
                  <c:v>0.59399999999999997</c:v>
                </c:pt>
                <c:pt idx="3246">
                  <c:v>0.54800000000000004</c:v>
                </c:pt>
                <c:pt idx="3247">
                  <c:v>0.57199999999999995</c:v>
                </c:pt>
                <c:pt idx="3248">
                  <c:v>0.56100000000000005</c:v>
                </c:pt>
                <c:pt idx="3249">
                  <c:v>0.57799999999999996</c:v>
                </c:pt>
                <c:pt idx="3250">
                  <c:v>0.57799999999999996</c:v>
                </c:pt>
                <c:pt idx="3251">
                  <c:v>0.56999999999999995</c:v>
                </c:pt>
                <c:pt idx="3252">
                  <c:v>0.59199999999999997</c:v>
                </c:pt>
                <c:pt idx="3253">
                  <c:v>0.58799999999999997</c:v>
                </c:pt>
                <c:pt idx="3254">
                  <c:v>0.59</c:v>
                </c:pt>
                <c:pt idx="3255">
                  <c:v>0.58299999999999996</c:v>
                </c:pt>
                <c:pt idx="3256">
                  <c:v>0.58799999999999997</c:v>
                </c:pt>
                <c:pt idx="3257">
                  <c:v>0.56100000000000005</c:v>
                </c:pt>
                <c:pt idx="3258">
                  <c:v>0.53700000000000003</c:v>
                </c:pt>
                <c:pt idx="3259">
                  <c:v>0.59899999999999998</c:v>
                </c:pt>
                <c:pt idx="3260">
                  <c:v>0.59399999999999997</c:v>
                </c:pt>
                <c:pt idx="3261">
                  <c:v>0.57899999999999996</c:v>
                </c:pt>
                <c:pt idx="3262">
                  <c:v>0.57399999999999995</c:v>
                </c:pt>
                <c:pt idx="3263">
                  <c:v>0.56699999999999995</c:v>
                </c:pt>
                <c:pt idx="3264">
                  <c:v>0.57199999999999995</c:v>
                </c:pt>
                <c:pt idx="3265">
                  <c:v>0.57699999999999996</c:v>
                </c:pt>
                <c:pt idx="3266">
                  <c:v>0.54500000000000004</c:v>
                </c:pt>
                <c:pt idx="3267">
                  <c:v>0.57799999999999996</c:v>
                </c:pt>
                <c:pt idx="3268">
                  <c:v>0.55100000000000005</c:v>
                </c:pt>
                <c:pt idx="3269">
                  <c:v>0.59799999999999998</c:v>
                </c:pt>
                <c:pt idx="3270">
                  <c:v>0.57499999999999996</c:v>
                </c:pt>
                <c:pt idx="3271">
                  <c:v>0.55700000000000005</c:v>
                </c:pt>
                <c:pt idx="3272">
                  <c:v>0.57399999999999995</c:v>
                </c:pt>
                <c:pt idx="3273">
                  <c:v>0.55800000000000005</c:v>
                </c:pt>
                <c:pt idx="3274">
                  <c:v>0.53800000000000003</c:v>
                </c:pt>
                <c:pt idx="3275">
                  <c:v>0.54600000000000004</c:v>
                </c:pt>
                <c:pt idx="3276">
                  <c:v>0.56200000000000006</c:v>
                </c:pt>
                <c:pt idx="3277">
                  <c:v>0.59199999999999997</c:v>
                </c:pt>
                <c:pt idx="3278">
                  <c:v>0.54200000000000004</c:v>
                </c:pt>
                <c:pt idx="3279">
                  <c:v>0.54600000000000004</c:v>
                </c:pt>
                <c:pt idx="3280">
                  <c:v>0.54600000000000004</c:v>
                </c:pt>
                <c:pt idx="3281">
                  <c:v>0.56000000000000005</c:v>
                </c:pt>
                <c:pt idx="3282">
                  <c:v>0.57699999999999996</c:v>
                </c:pt>
                <c:pt idx="3283">
                  <c:v>0.59199999999999997</c:v>
                </c:pt>
                <c:pt idx="3284">
                  <c:v>0.59699999999999998</c:v>
                </c:pt>
                <c:pt idx="3285">
                  <c:v>0.51500000000000001</c:v>
                </c:pt>
                <c:pt idx="3286">
                  <c:v>0.59299999999999997</c:v>
                </c:pt>
                <c:pt idx="3287">
                  <c:v>0.56499999999999995</c:v>
                </c:pt>
                <c:pt idx="3288">
                  <c:v>0.58099999999999996</c:v>
                </c:pt>
                <c:pt idx="3289">
                  <c:v>0.58299999999999996</c:v>
                </c:pt>
                <c:pt idx="3290">
                  <c:v>0.47299999999999998</c:v>
                </c:pt>
                <c:pt idx="3291">
                  <c:v>0.52300000000000002</c:v>
                </c:pt>
                <c:pt idx="3292">
                  <c:v>0.53100000000000003</c:v>
                </c:pt>
                <c:pt idx="3293">
                  <c:v>0.54600000000000004</c:v>
                </c:pt>
                <c:pt idx="3294">
                  <c:v>0.59199999999999997</c:v>
                </c:pt>
                <c:pt idx="3295">
                  <c:v>0.55300000000000005</c:v>
                </c:pt>
                <c:pt idx="3296">
                  <c:v>0.54600000000000004</c:v>
                </c:pt>
                <c:pt idx="3297">
                  <c:v>0.58799999999999997</c:v>
                </c:pt>
                <c:pt idx="3298">
                  <c:v>0.55900000000000005</c:v>
                </c:pt>
                <c:pt idx="3299">
                  <c:v>0.54400000000000004</c:v>
                </c:pt>
                <c:pt idx="3300">
                  <c:v>0.56999999999999995</c:v>
                </c:pt>
                <c:pt idx="3301">
                  <c:v>0.58599999999999997</c:v>
                </c:pt>
                <c:pt idx="3302">
                  <c:v>0.52400000000000002</c:v>
                </c:pt>
                <c:pt idx="3303">
                  <c:v>0.54400000000000004</c:v>
                </c:pt>
                <c:pt idx="3304">
                  <c:v>0.56499999999999995</c:v>
                </c:pt>
                <c:pt idx="3305">
                  <c:v>0.58699999999999997</c:v>
                </c:pt>
                <c:pt idx="3306">
                  <c:v>0.59099999999999997</c:v>
                </c:pt>
                <c:pt idx="3307">
                  <c:v>0.54100000000000004</c:v>
                </c:pt>
                <c:pt idx="3308">
                  <c:v>0.59899999999999998</c:v>
                </c:pt>
                <c:pt idx="3309">
                  <c:v>0.55200000000000005</c:v>
                </c:pt>
                <c:pt idx="3310">
                  <c:v>0.55500000000000005</c:v>
                </c:pt>
                <c:pt idx="3311">
                  <c:v>0.505</c:v>
                </c:pt>
                <c:pt idx="3312">
                  <c:v>0.59199999999999997</c:v>
                </c:pt>
                <c:pt idx="3313">
                  <c:v>0.59599999999999997</c:v>
                </c:pt>
                <c:pt idx="3314">
                  <c:v>0.57799999999999996</c:v>
                </c:pt>
                <c:pt idx="3315">
                  <c:v>0.58299999999999996</c:v>
                </c:pt>
                <c:pt idx="3316">
                  <c:v>0.59399999999999997</c:v>
                </c:pt>
                <c:pt idx="3317">
                  <c:v>0.56899999999999995</c:v>
                </c:pt>
                <c:pt idx="3318">
                  <c:v>0.58499999999999996</c:v>
                </c:pt>
                <c:pt idx="3319">
                  <c:v>0.54200000000000004</c:v>
                </c:pt>
                <c:pt idx="3320">
                  <c:v>0.57899999999999996</c:v>
                </c:pt>
                <c:pt idx="3321">
                  <c:v>0.58599999999999997</c:v>
                </c:pt>
                <c:pt idx="3322">
                  <c:v>0.498</c:v>
                </c:pt>
                <c:pt idx="3323">
                  <c:v>0.56299999999999994</c:v>
                </c:pt>
                <c:pt idx="3324">
                  <c:v>0.59499999999999997</c:v>
                </c:pt>
                <c:pt idx="3325">
                  <c:v>0.56399999999999995</c:v>
                </c:pt>
                <c:pt idx="3326">
                  <c:v>0.59199999999999997</c:v>
                </c:pt>
                <c:pt idx="3327">
                  <c:v>0.59399999999999997</c:v>
                </c:pt>
                <c:pt idx="3328">
                  <c:v>0.58099999999999996</c:v>
                </c:pt>
                <c:pt idx="3329">
                  <c:v>0.57699999999999996</c:v>
                </c:pt>
                <c:pt idx="3330">
                  <c:v>0.58599999999999997</c:v>
                </c:pt>
                <c:pt idx="3331">
                  <c:v>0.53600000000000003</c:v>
                </c:pt>
                <c:pt idx="3332">
                  <c:v>0.59099999999999997</c:v>
                </c:pt>
                <c:pt idx="3333">
                  <c:v>0.55000000000000004</c:v>
                </c:pt>
                <c:pt idx="3334">
                  <c:v>0.58099999999999996</c:v>
                </c:pt>
                <c:pt idx="3335">
                  <c:v>0.54200000000000004</c:v>
                </c:pt>
                <c:pt idx="3336">
                  <c:v>0.59399999999999997</c:v>
                </c:pt>
                <c:pt idx="3337">
                  <c:v>0.52100000000000002</c:v>
                </c:pt>
                <c:pt idx="3338">
                  <c:v>0.58099999999999996</c:v>
                </c:pt>
                <c:pt idx="3339">
                  <c:v>0.57999999999999996</c:v>
                </c:pt>
                <c:pt idx="3340">
                  <c:v>0.58299999999999996</c:v>
                </c:pt>
                <c:pt idx="3341">
                  <c:v>0.59099999999999997</c:v>
                </c:pt>
                <c:pt idx="3342">
                  <c:v>0.58699999999999997</c:v>
                </c:pt>
                <c:pt idx="3343">
                  <c:v>0.54900000000000004</c:v>
                </c:pt>
                <c:pt idx="3344">
                  <c:v>0.55000000000000004</c:v>
                </c:pt>
                <c:pt idx="3345">
                  <c:v>0.54600000000000004</c:v>
                </c:pt>
                <c:pt idx="3346">
                  <c:v>0.57999999999999996</c:v>
                </c:pt>
                <c:pt idx="3347">
                  <c:v>0.59499999999999997</c:v>
                </c:pt>
                <c:pt idx="3348">
                  <c:v>0.56999999999999995</c:v>
                </c:pt>
                <c:pt idx="3349">
                  <c:v>0.55800000000000005</c:v>
                </c:pt>
                <c:pt idx="3350">
                  <c:v>0.53400000000000003</c:v>
                </c:pt>
                <c:pt idx="3351">
                  <c:v>0.56699999999999995</c:v>
                </c:pt>
                <c:pt idx="3352">
                  <c:v>0.55700000000000005</c:v>
                </c:pt>
                <c:pt idx="3353">
                  <c:v>0.53800000000000003</c:v>
                </c:pt>
                <c:pt idx="3354">
                  <c:v>0.55600000000000005</c:v>
                </c:pt>
                <c:pt idx="3355">
                  <c:v>0.56399999999999995</c:v>
                </c:pt>
                <c:pt idx="3356">
                  <c:v>0.56100000000000005</c:v>
                </c:pt>
                <c:pt idx="3357">
                  <c:v>0.54800000000000004</c:v>
                </c:pt>
                <c:pt idx="3358">
                  <c:v>0.59599999999999997</c:v>
                </c:pt>
                <c:pt idx="3359">
                  <c:v>0.59499999999999997</c:v>
                </c:pt>
                <c:pt idx="3360">
                  <c:v>0.58499999999999996</c:v>
                </c:pt>
                <c:pt idx="3361">
                  <c:v>0.59899999999999998</c:v>
                </c:pt>
                <c:pt idx="3362">
                  <c:v>0.59099999999999997</c:v>
                </c:pt>
                <c:pt idx="3363">
                  <c:v>0.51100000000000001</c:v>
                </c:pt>
                <c:pt idx="3364">
                  <c:v>0.55800000000000005</c:v>
                </c:pt>
                <c:pt idx="3365">
                  <c:v>0.58499999999999996</c:v>
                </c:pt>
                <c:pt idx="3366">
                  <c:v>0.56899999999999995</c:v>
                </c:pt>
                <c:pt idx="3367">
                  <c:v>0.57899999999999996</c:v>
                </c:pt>
                <c:pt idx="3368">
                  <c:v>0.59</c:v>
                </c:pt>
                <c:pt idx="3369">
                  <c:v>0.58199999999999996</c:v>
                </c:pt>
                <c:pt idx="3370">
                  <c:v>0.57099999999999995</c:v>
                </c:pt>
                <c:pt idx="3371">
                  <c:v>0.59899999999999998</c:v>
                </c:pt>
                <c:pt idx="3372">
                  <c:v>0.56200000000000006</c:v>
                </c:pt>
                <c:pt idx="3373">
                  <c:v>0.51</c:v>
                </c:pt>
                <c:pt idx="3374">
                  <c:v>0.54100000000000004</c:v>
                </c:pt>
                <c:pt idx="3375">
                  <c:v>0.58399999999999996</c:v>
                </c:pt>
                <c:pt idx="3376">
                  <c:v>0.59199999999999997</c:v>
                </c:pt>
                <c:pt idx="3377">
                  <c:v>0.48599999999999999</c:v>
                </c:pt>
                <c:pt idx="3378">
                  <c:v>0.58199999999999996</c:v>
                </c:pt>
                <c:pt idx="3379">
                  <c:v>0.56200000000000006</c:v>
                </c:pt>
                <c:pt idx="3380">
                  <c:v>0.59399999999999997</c:v>
                </c:pt>
                <c:pt idx="3381">
                  <c:v>0.58299999999999996</c:v>
                </c:pt>
                <c:pt idx="3382">
                  <c:v>0.505</c:v>
                </c:pt>
                <c:pt idx="3383">
                  <c:v>0.53500000000000003</c:v>
                </c:pt>
                <c:pt idx="3384">
                  <c:v>0.54800000000000004</c:v>
                </c:pt>
                <c:pt idx="3385">
                  <c:v>0.52400000000000002</c:v>
                </c:pt>
                <c:pt idx="3386">
                  <c:v>0.57399999999999995</c:v>
                </c:pt>
                <c:pt idx="3387">
                  <c:v>0.52600000000000002</c:v>
                </c:pt>
                <c:pt idx="3388">
                  <c:v>0.59299999999999997</c:v>
                </c:pt>
                <c:pt idx="3389">
                  <c:v>0.55600000000000005</c:v>
                </c:pt>
                <c:pt idx="3390">
                  <c:v>0.56100000000000005</c:v>
                </c:pt>
                <c:pt idx="3391">
                  <c:v>0.55400000000000005</c:v>
                </c:pt>
                <c:pt idx="3392">
                  <c:v>0.56999999999999995</c:v>
                </c:pt>
                <c:pt idx="3393">
                  <c:v>0.55000000000000004</c:v>
                </c:pt>
                <c:pt idx="3394">
                  <c:v>0.54100000000000004</c:v>
                </c:pt>
                <c:pt idx="3395">
                  <c:v>0.59499999999999997</c:v>
                </c:pt>
                <c:pt idx="3396">
                  <c:v>0.57499999999999996</c:v>
                </c:pt>
                <c:pt idx="3397">
                  <c:v>0.52200000000000002</c:v>
                </c:pt>
                <c:pt idx="3398">
                  <c:v>0.57099999999999995</c:v>
                </c:pt>
                <c:pt idx="3399">
                  <c:v>0.56699999999999995</c:v>
                </c:pt>
                <c:pt idx="3400">
                  <c:v>0.59899999999999998</c:v>
                </c:pt>
                <c:pt idx="3401">
                  <c:v>0.55200000000000005</c:v>
                </c:pt>
                <c:pt idx="3402">
                  <c:v>0.502</c:v>
                </c:pt>
                <c:pt idx="3403">
                  <c:v>0.52500000000000002</c:v>
                </c:pt>
                <c:pt idx="3404">
                  <c:v>0.58299999999999996</c:v>
                </c:pt>
                <c:pt idx="3405">
                  <c:v>0.59699999999999998</c:v>
                </c:pt>
                <c:pt idx="3406">
                  <c:v>0.54600000000000004</c:v>
                </c:pt>
                <c:pt idx="3407">
                  <c:v>0.56999999999999995</c:v>
                </c:pt>
                <c:pt idx="3408">
                  <c:v>0.52400000000000002</c:v>
                </c:pt>
                <c:pt idx="3409">
                  <c:v>0.59599999999999997</c:v>
                </c:pt>
                <c:pt idx="3410">
                  <c:v>0.54200000000000004</c:v>
                </c:pt>
                <c:pt idx="3411">
                  <c:v>0.57199999999999995</c:v>
                </c:pt>
                <c:pt idx="3412">
                  <c:v>0.59599999999999997</c:v>
                </c:pt>
                <c:pt idx="3413">
                  <c:v>0.58199999999999996</c:v>
                </c:pt>
                <c:pt idx="3414">
                  <c:v>0.55100000000000005</c:v>
                </c:pt>
                <c:pt idx="3415">
                  <c:v>0.498</c:v>
                </c:pt>
                <c:pt idx="3416">
                  <c:v>0.55000000000000004</c:v>
                </c:pt>
                <c:pt idx="3417">
                  <c:v>0.56200000000000006</c:v>
                </c:pt>
                <c:pt idx="3418">
                  <c:v>0.59</c:v>
                </c:pt>
                <c:pt idx="3419">
                  <c:v>0.52500000000000002</c:v>
                </c:pt>
                <c:pt idx="3420">
                  <c:v>0.57199999999999995</c:v>
                </c:pt>
                <c:pt idx="3421">
                  <c:v>0.57999999999999996</c:v>
                </c:pt>
                <c:pt idx="3422">
                  <c:v>0.56799999999999995</c:v>
                </c:pt>
                <c:pt idx="3423">
                  <c:v>0.54500000000000004</c:v>
                </c:pt>
                <c:pt idx="3424">
                  <c:v>0.58699999999999997</c:v>
                </c:pt>
                <c:pt idx="3425">
                  <c:v>0.56100000000000005</c:v>
                </c:pt>
                <c:pt idx="3426">
                  <c:v>0.50600000000000001</c:v>
                </c:pt>
                <c:pt idx="3427">
                  <c:v>0.58799999999999997</c:v>
                </c:pt>
                <c:pt idx="3428">
                  <c:v>0.59699999999999998</c:v>
                </c:pt>
                <c:pt idx="3429">
                  <c:v>0.59</c:v>
                </c:pt>
                <c:pt idx="3430">
                  <c:v>0.59599999999999997</c:v>
                </c:pt>
                <c:pt idx="3431">
                  <c:v>0.57599999999999996</c:v>
                </c:pt>
                <c:pt idx="3432">
                  <c:v>0.58599999999999997</c:v>
                </c:pt>
                <c:pt idx="3433">
                  <c:v>0.59399999999999997</c:v>
                </c:pt>
                <c:pt idx="3434">
                  <c:v>0.59199999999999997</c:v>
                </c:pt>
                <c:pt idx="3435">
                  <c:v>0.59699999999999998</c:v>
                </c:pt>
                <c:pt idx="3436">
                  <c:v>0.52400000000000002</c:v>
                </c:pt>
                <c:pt idx="3437">
                  <c:v>0.59499999999999997</c:v>
                </c:pt>
                <c:pt idx="3438">
                  <c:v>0.55800000000000005</c:v>
                </c:pt>
                <c:pt idx="3439">
                  <c:v>0.56699999999999995</c:v>
                </c:pt>
                <c:pt idx="3440">
                  <c:v>0.58699999999999997</c:v>
                </c:pt>
                <c:pt idx="3441">
                  <c:v>0.58699999999999997</c:v>
                </c:pt>
                <c:pt idx="3442">
                  <c:v>0.55400000000000005</c:v>
                </c:pt>
                <c:pt idx="3443">
                  <c:v>0.59699999999999998</c:v>
                </c:pt>
                <c:pt idx="3444">
                  <c:v>0.52800000000000002</c:v>
                </c:pt>
                <c:pt idx="3445">
                  <c:v>0.59399999999999997</c:v>
                </c:pt>
                <c:pt idx="3446">
                  <c:v>0.56499999999999995</c:v>
                </c:pt>
                <c:pt idx="3447">
                  <c:v>0.57499999999999996</c:v>
                </c:pt>
                <c:pt idx="3448">
                  <c:v>0.55400000000000005</c:v>
                </c:pt>
                <c:pt idx="3449">
                  <c:v>0.49299999999999999</c:v>
                </c:pt>
                <c:pt idx="3450">
                  <c:v>0.56000000000000005</c:v>
                </c:pt>
                <c:pt idx="3451">
                  <c:v>0.56200000000000006</c:v>
                </c:pt>
                <c:pt idx="3452">
                  <c:v>0.57099999999999995</c:v>
                </c:pt>
                <c:pt idx="3453">
                  <c:v>0.50900000000000001</c:v>
                </c:pt>
                <c:pt idx="3454">
                  <c:v>0.57999999999999996</c:v>
                </c:pt>
                <c:pt idx="3455">
                  <c:v>0.59499999999999997</c:v>
                </c:pt>
                <c:pt idx="3456">
                  <c:v>0.59</c:v>
                </c:pt>
                <c:pt idx="3457">
                  <c:v>0.54900000000000004</c:v>
                </c:pt>
                <c:pt idx="3458">
                  <c:v>0.57499999999999996</c:v>
                </c:pt>
                <c:pt idx="3459">
                  <c:v>0.58699999999999997</c:v>
                </c:pt>
                <c:pt idx="3460">
                  <c:v>0.58699999999999997</c:v>
                </c:pt>
                <c:pt idx="3461">
                  <c:v>0.55800000000000005</c:v>
                </c:pt>
                <c:pt idx="3462">
                  <c:v>0.59899999999999998</c:v>
                </c:pt>
                <c:pt idx="3463">
                  <c:v>0.57099999999999995</c:v>
                </c:pt>
                <c:pt idx="3464">
                  <c:v>0.57899999999999996</c:v>
                </c:pt>
                <c:pt idx="3465">
                  <c:v>0.58299999999999996</c:v>
                </c:pt>
                <c:pt idx="3466">
                  <c:v>0.59499999999999997</c:v>
                </c:pt>
                <c:pt idx="3467">
                  <c:v>0.55200000000000005</c:v>
                </c:pt>
                <c:pt idx="3468">
                  <c:v>0.57199999999999995</c:v>
                </c:pt>
                <c:pt idx="3469">
                  <c:v>0.56000000000000005</c:v>
                </c:pt>
                <c:pt idx="3470">
                  <c:v>0.56000000000000005</c:v>
                </c:pt>
                <c:pt idx="3471">
                  <c:v>0.52500000000000002</c:v>
                </c:pt>
                <c:pt idx="3472">
                  <c:v>0.57999999999999996</c:v>
                </c:pt>
                <c:pt idx="3473">
                  <c:v>0.56499999999999995</c:v>
                </c:pt>
                <c:pt idx="3474">
                  <c:v>0.54200000000000004</c:v>
                </c:pt>
                <c:pt idx="3475">
                  <c:v>0.55700000000000005</c:v>
                </c:pt>
                <c:pt idx="3476">
                  <c:v>0.51500000000000001</c:v>
                </c:pt>
                <c:pt idx="3477">
                  <c:v>0.54400000000000004</c:v>
                </c:pt>
                <c:pt idx="3478">
                  <c:v>0.57799999999999996</c:v>
                </c:pt>
                <c:pt idx="3479">
                  <c:v>0.57799999999999996</c:v>
                </c:pt>
                <c:pt idx="3480">
                  <c:v>0.59099999999999997</c:v>
                </c:pt>
                <c:pt idx="3481">
                  <c:v>0.51200000000000001</c:v>
                </c:pt>
                <c:pt idx="3482">
                  <c:v>0.52</c:v>
                </c:pt>
                <c:pt idx="3483">
                  <c:v>0.54800000000000004</c:v>
                </c:pt>
                <c:pt idx="3484">
                  <c:v>0.56299999999999994</c:v>
                </c:pt>
                <c:pt idx="3485">
                  <c:v>0.54400000000000004</c:v>
                </c:pt>
                <c:pt idx="3486">
                  <c:v>0.54400000000000004</c:v>
                </c:pt>
                <c:pt idx="3487">
                  <c:v>0.57099999999999995</c:v>
                </c:pt>
                <c:pt idx="3488">
                  <c:v>0.58799999999999997</c:v>
                </c:pt>
                <c:pt idx="3489">
                  <c:v>0.55000000000000004</c:v>
                </c:pt>
                <c:pt idx="3490">
                  <c:v>0.59799999999999998</c:v>
                </c:pt>
                <c:pt idx="3491">
                  <c:v>0.59199999999999997</c:v>
                </c:pt>
                <c:pt idx="3492">
                  <c:v>0.56699999999999995</c:v>
                </c:pt>
                <c:pt idx="3493">
                  <c:v>0.59299999999999997</c:v>
                </c:pt>
                <c:pt idx="3494">
                  <c:v>0.59799999999999998</c:v>
                </c:pt>
                <c:pt idx="3495">
                  <c:v>0.56599999999999995</c:v>
                </c:pt>
                <c:pt idx="3496">
                  <c:v>0.54800000000000004</c:v>
                </c:pt>
                <c:pt idx="3497">
                  <c:v>0.54800000000000004</c:v>
                </c:pt>
                <c:pt idx="3498">
                  <c:v>0.59</c:v>
                </c:pt>
                <c:pt idx="3499">
                  <c:v>0.59399999999999997</c:v>
                </c:pt>
                <c:pt idx="3500">
                  <c:v>0.57999999999999996</c:v>
                </c:pt>
                <c:pt idx="3501">
                  <c:v>0.59199999999999997</c:v>
                </c:pt>
                <c:pt idx="3502">
                  <c:v>0.51500000000000001</c:v>
                </c:pt>
                <c:pt idx="3503">
                  <c:v>0.55900000000000005</c:v>
                </c:pt>
                <c:pt idx="3504">
                  <c:v>0.53</c:v>
                </c:pt>
                <c:pt idx="3505">
                  <c:v>0.57299999999999995</c:v>
                </c:pt>
                <c:pt idx="3506">
                  <c:v>0.58299999999999996</c:v>
                </c:pt>
                <c:pt idx="3507">
                  <c:v>0.57699999999999996</c:v>
                </c:pt>
                <c:pt idx="3508">
                  <c:v>0.59099999999999997</c:v>
                </c:pt>
                <c:pt idx="3509">
                  <c:v>0.57799999999999996</c:v>
                </c:pt>
                <c:pt idx="3510">
                  <c:v>0.56499999999999995</c:v>
                </c:pt>
                <c:pt idx="3511">
                  <c:v>0.59399999999999997</c:v>
                </c:pt>
                <c:pt idx="3512">
                  <c:v>0.55400000000000005</c:v>
                </c:pt>
                <c:pt idx="3513">
                  <c:v>0.53500000000000003</c:v>
                </c:pt>
                <c:pt idx="3514">
                  <c:v>0.59099999999999997</c:v>
                </c:pt>
                <c:pt idx="3515">
                  <c:v>0.57299999999999995</c:v>
                </c:pt>
                <c:pt idx="3516">
                  <c:v>0.57699999999999996</c:v>
                </c:pt>
                <c:pt idx="3517">
                  <c:v>0.56200000000000006</c:v>
                </c:pt>
                <c:pt idx="3518">
                  <c:v>0.51400000000000001</c:v>
                </c:pt>
                <c:pt idx="3519">
                  <c:v>0.58499999999999996</c:v>
                </c:pt>
                <c:pt idx="3520">
                  <c:v>0.59499999999999997</c:v>
                </c:pt>
                <c:pt idx="3521">
                  <c:v>0.59699999999999998</c:v>
                </c:pt>
                <c:pt idx="3522">
                  <c:v>0.51900000000000002</c:v>
                </c:pt>
                <c:pt idx="3523">
                  <c:v>0.59199999999999997</c:v>
                </c:pt>
                <c:pt idx="3524">
                  <c:v>0.59799999999999998</c:v>
                </c:pt>
                <c:pt idx="3525">
                  <c:v>0.57499999999999996</c:v>
                </c:pt>
                <c:pt idx="3526">
                  <c:v>0.59699999999999998</c:v>
                </c:pt>
                <c:pt idx="3527">
                  <c:v>0.56399999999999995</c:v>
                </c:pt>
                <c:pt idx="3528">
                  <c:v>0.56399999999999995</c:v>
                </c:pt>
                <c:pt idx="3529">
                  <c:v>0.59299999999999997</c:v>
                </c:pt>
                <c:pt idx="3530">
                  <c:v>0.501</c:v>
                </c:pt>
                <c:pt idx="3531">
                  <c:v>0.57699999999999996</c:v>
                </c:pt>
                <c:pt idx="3532">
                  <c:v>0.59699999999999998</c:v>
                </c:pt>
                <c:pt idx="3533">
                  <c:v>0.57799999999999996</c:v>
                </c:pt>
                <c:pt idx="3534">
                  <c:v>0.54100000000000004</c:v>
                </c:pt>
                <c:pt idx="3535">
                  <c:v>0.53900000000000003</c:v>
                </c:pt>
                <c:pt idx="3536">
                  <c:v>0.58599999999999997</c:v>
                </c:pt>
                <c:pt idx="3537">
                  <c:v>0.58099999999999996</c:v>
                </c:pt>
                <c:pt idx="3538">
                  <c:v>0.59899999999999998</c:v>
                </c:pt>
                <c:pt idx="3539">
                  <c:v>0.59499999999999997</c:v>
                </c:pt>
                <c:pt idx="3540">
                  <c:v>0.51900000000000002</c:v>
                </c:pt>
                <c:pt idx="3541">
                  <c:v>0.58699999999999997</c:v>
                </c:pt>
                <c:pt idx="3542">
                  <c:v>0.56100000000000005</c:v>
                </c:pt>
                <c:pt idx="3543">
                  <c:v>0.45300000000000001</c:v>
                </c:pt>
                <c:pt idx="3544">
                  <c:v>0.58699999999999997</c:v>
                </c:pt>
                <c:pt idx="3545">
                  <c:v>0.59599999999999997</c:v>
                </c:pt>
                <c:pt idx="3546">
                  <c:v>0.58799999999999997</c:v>
                </c:pt>
                <c:pt idx="3547">
                  <c:v>0.59</c:v>
                </c:pt>
                <c:pt idx="3548">
                  <c:v>0.53900000000000003</c:v>
                </c:pt>
                <c:pt idx="3549">
                  <c:v>0.57099999999999995</c:v>
                </c:pt>
                <c:pt idx="3550">
                  <c:v>0.55500000000000005</c:v>
                </c:pt>
                <c:pt idx="3551">
                  <c:v>0.58699999999999997</c:v>
                </c:pt>
                <c:pt idx="3552">
                  <c:v>0.58699999999999997</c:v>
                </c:pt>
                <c:pt idx="3553">
                  <c:v>0.56299999999999994</c:v>
                </c:pt>
                <c:pt idx="3554">
                  <c:v>0.59199999999999997</c:v>
                </c:pt>
                <c:pt idx="3555">
                  <c:v>0.57099999999999995</c:v>
                </c:pt>
                <c:pt idx="3556">
                  <c:v>0.57099999999999995</c:v>
                </c:pt>
                <c:pt idx="3557">
                  <c:v>0.56499999999999995</c:v>
                </c:pt>
                <c:pt idx="3558">
                  <c:v>0.56599999999999995</c:v>
                </c:pt>
                <c:pt idx="3559">
                  <c:v>0.54400000000000004</c:v>
                </c:pt>
                <c:pt idx="3560">
                  <c:v>0.58499999999999996</c:v>
                </c:pt>
                <c:pt idx="3561">
                  <c:v>0.59499999999999997</c:v>
                </c:pt>
                <c:pt idx="3562">
                  <c:v>0.79</c:v>
                </c:pt>
                <c:pt idx="3563">
                  <c:v>0.75</c:v>
                </c:pt>
                <c:pt idx="3564">
                  <c:v>0.71499999999999997</c:v>
                </c:pt>
                <c:pt idx="3565">
                  <c:v>0.78100000000000003</c:v>
                </c:pt>
                <c:pt idx="3566">
                  <c:v>0.71299999999999997</c:v>
                </c:pt>
                <c:pt idx="3567">
                  <c:v>0.745</c:v>
                </c:pt>
                <c:pt idx="3568">
                  <c:v>0.745</c:v>
                </c:pt>
                <c:pt idx="3569">
                  <c:v>0.72299999999999998</c:v>
                </c:pt>
                <c:pt idx="3570">
                  <c:v>0.753</c:v>
                </c:pt>
                <c:pt idx="3571">
                  <c:v>0.71199999999999997</c:v>
                </c:pt>
                <c:pt idx="3572">
                  <c:v>0.71099999999999997</c:v>
                </c:pt>
                <c:pt idx="3573">
                  <c:v>0.71</c:v>
                </c:pt>
                <c:pt idx="3574">
                  <c:v>0.74</c:v>
                </c:pt>
                <c:pt idx="3575">
                  <c:v>0.73</c:v>
                </c:pt>
                <c:pt idx="3576">
                  <c:v>0.70399999999999996</c:v>
                </c:pt>
                <c:pt idx="3577">
                  <c:v>0.755</c:v>
                </c:pt>
                <c:pt idx="3578">
                  <c:v>0.73399999999999999</c:v>
                </c:pt>
                <c:pt idx="3579">
                  <c:v>0.72099999999999997</c:v>
                </c:pt>
                <c:pt idx="3580">
                  <c:v>0.70899999999999996</c:v>
                </c:pt>
                <c:pt idx="3581">
                  <c:v>0.71799999999999997</c:v>
                </c:pt>
                <c:pt idx="3582">
                  <c:v>0.73</c:v>
                </c:pt>
                <c:pt idx="3583">
                  <c:v>0.72499999999999998</c:v>
                </c:pt>
                <c:pt idx="3584">
                  <c:v>0.77900000000000003</c:v>
                </c:pt>
                <c:pt idx="3585">
                  <c:v>0.72</c:v>
                </c:pt>
                <c:pt idx="3586">
                  <c:v>0.72399999999999998</c:v>
                </c:pt>
                <c:pt idx="3587">
                  <c:v>0.72099999999999997</c:v>
                </c:pt>
                <c:pt idx="3588">
                  <c:v>0.74</c:v>
                </c:pt>
                <c:pt idx="3589">
                  <c:v>0.75800000000000001</c:v>
                </c:pt>
                <c:pt idx="3590">
                  <c:v>0.71799999999999997</c:v>
                </c:pt>
                <c:pt idx="3591">
                  <c:v>0.748</c:v>
                </c:pt>
                <c:pt idx="3592">
                  <c:v>0.77</c:v>
                </c:pt>
                <c:pt idx="3593">
                  <c:v>0.70399999999999996</c:v>
                </c:pt>
                <c:pt idx="3594">
                  <c:v>0.78800000000000003</c:v>
                </c:pt>
                <c:pt idx="3595">
                  <c:v>0.77600000000000002</c:v>
                </c:pt>
                <c:pt idx="3596">
                  <c:v>0.752</c:v>
                </c:pt>
                <c:pt idx="3597">
                  <c:v>0.752</c:v>
                </c:pt>
                <c:pt idx="3598">
                  <c:v>0.70799999999999996</c:v>
                </c:pt>
                <c:pt idx="3599">
                  <c:v>0.72299999999999998</c:v>
                </c:pt>
                <c:pt idx="3600">
                  <c:v>0.72499999999999998</c:v>
                </c:pt>
                <c:pt idx="3601">
                  <c:v>0.70299999999999996</c:v>
                </c:pt>
                <c:pt idx="3602">
                  <c:v>0.76</c:v>
                </c:pt>
                <c:pt idx="3603">
                  <c:v>0.78100000000000003</c:v>
                </c:pt>
                <c:pt idx="3604">
                  <c:v>0.77200000000000002</c:v>
                </c:pt>
                <c:pt idx="3605">
                  <c:v>0.74399999999999999</c:v>
                </c:pt>
                <c:pt idx="3606">
                  <c:v>0.73299999999999998</c:v>
                </c:pt>
                <c:pt idx="3607">
                  <c:v>0.76900000000000002</c:v>
                </c:pt>
                <c:pt idx="3608">
                  <c:v>0.74</c:v>
                </c:pt>
                <c:pt idx="3609">
                  <c:v>0.76400000000000001</c:v>
                </c:pt>
                <c:pt idx="3610">
                  <c:v>0.72799999999999998</c:v>
                </c:pt>
                <c:pt idx="3611">
                  <c:v>0.76500000000000001</c:v>
                </c:pt>
                <c:pt idx="3612">
                  <c:v>0.74299999999999999</c:v>
                </c:pt>
                <c:pt idx="3613">
                  <c:v>0.70499999999999996</c:v>
                </c:pt>
                <c:pt idx="3614">
                  <c:v>0.746</c:v>
                </c:pt>
                <c:pt idx="3615">
                  <c:v>0.70199999999999996</c:v>
                </c:pt>
                <c:pt idx="3616">
                  <c:v>0.71599999999999997</c:v>
                </c:pt>
                <c:pt idx="3617">
                  <c:v>0.75600000000000001</c:v>
                </c:pt>
                <c:pt idx="3618">
                  <c:v>0.74099999999999999</c:v>
                </c:pt>
                <c:pt idx="3619">
                  <c:v>0.748</c:v>
                </c:pt>
                <c:pt idx="3620">
                  <c:v>0.71899999999999997</c:v>
                </c:pt>
                <c:pt idx="3621">
                  <c:v>0.78800000000000003</c:v>
                </c:pt>
                <c:pt idx="3622">
                  <c:v>0.78800000000000003</c:v>
                </c:pt>
                <c:pt idx="3623">
                  <c:v>0.76300000000000001</c:v>
                </c:pt>
                <c:pt idx="3624">
                  <c:v>0.70599999999999996</c:v>
                </c:pt>
                <c:pt idx="3625">
                  <c:v>0.70599999999999996</c:v>
                </c:pt>
                <c:pt idx="3626">
                  <c:v>0.72099999999999997</c:v>
                </c:pt>
                <c:pt idx="3627">
                  <c:v>0.78900000000000003</c:v>
                </c:pt>
                <c:pt idx="3628">
                  <c:v>0.72499999999999998</c:v>
                </c:pt>
                <c:pt idx="3629">
                  <c:v>0.751</c:v>
                </c:pt>
                <c:pt idx="3630">
                  <c:v>0.71599999999999997</c:v>
                </c:pt>
                <c:pt idx="3631">
                  <c:v>0.71599999999999997</c:v>
                </c:pt>
                <c:pt idx="3632">
                  <c:v>0.74</c:v>
                </c:pt>
                <c:pt idx="3633">
                  <c:v>0.73</c:v>
                </c:pt>
                <c:pt idx="3634">
                  <c:v>0.73899999999999999</c:v>
                </c:pt>
                <c:pt idx="3635">
                  <c:v>0.76800000000000002</c:v>
                </c:pt>
                <c:pt idx="3636">
                  <c:v>0.70399999999999996</c:v>
                </c:pt>
                <c:pt idx="3637">
                  <c:v>0.752</c:v>
                </c:pt>
                <c:pt idx="3638">
                  <c:v>0.72799999999999998</c:v>
                </c:pt>
                <c:pt idx="3639">
                  <c:v>0.70099999999999996</c:v>
                </c:pt>
                <c:pt idx="3640">
                  <c:v>0.71199999999999997</c:v>
                </c:pt>
                <c:pt idx="3641">
                  <c:v>0.746</c:v>
                </c:pt>
                <c:pt idx="3642">
                  <c:v>0.73899999999999999</c:v>
                </c:pt>
                <c:pt idx="3643">
                  <c:v>0.754</c:v>
                </c:pt>
                <c:pt idx="3644">
                  <c:v>0.70199999999999996</c:v>
                </c:pt>
                <c:pt idx="3645">
                  <c:v>0.72399999999999998</c:v>
                </c:pt>
                <c:pt idx="3646">
                  <c:v>0.745</c:v>
                </c:pt>
                <c:pt idx="3647">
                  <c:v>0.77800000000000002</c:v>
                </c:pt>
                <c:pt idx="3648">
                  <c:v>0.77600000000000002</c:v>
                </c:pt>
                <c:pt idx="3649">
                  <c:v>0.73699999999999999</c:v>
                </c:pt>
                <c:pt idx="3650">
                  <c:v>0.74</c:v>
                </c:pt>
                <c:pt idx="3651">
                  <c:v>0.79500000000000004</c:v>
                </c:pt>
                <c:pt idx="3652">
                  <c:v>0.76300000000000001</c:v>
                </c:pt>
                <c:pt idx="3653">
                  <c:v>0.73499999999999999</c:v>
                </c:pt>
                <c:pt idx="3654">
                  <c:v>0.748</c:v>
                </c:pt>
                <c:pt idx="3655">
                  <c:v>0.73799999999999999</c:v>
                </c:pt>
                <c:pt idx="3656">
                  <c:v>0.70799999999999996</c:v>
                </c:pt>
                <c:pt idx="3657">
                  <c:v>0.70599999999999996</c:v>
                </c:pt>
                <c:pt idx="3658">
                  <c:v>0.746</c:v>
                </c:pt>
                <c:pt idx="3659">
                  <c:v>0.73</c:v>
                </c:pt>
                <c:pt idx="3660">
                  <c:v>0.72799999999999998</c:v>
                </c:pt>
                <c:pt idx="3661">
                  <c:v>0.72799999999999998</c:v>
                </c:pt>
                <c:pt idx="3662">
                  <c:v>0.73599999999999999</c:v>
                </c:pt>
                <c:pt idx="3663">
                  <c:v>0.70599999999999996</c:v>
                </c:pt>
                <c:pt idx="3664">
                  <c:v>0.745</c:v>
                </c:pt>
                <c:pt idx="3665">
                  <c:v>0.745</c:v>
                </c:pt>
                <c:pt idx="3666">
                  <c:v>0.73399999999999999</c:v>
                </c:pt>
                <c:pt idx="3667">
                  <c:v>0.75</c:v>
                </c:pt>
                <c:pt idx="3668">
                  <c:v>0.749</c:v>
                </c:pt>
                <c:pt idx="3669">
                  <c:v>0.78900000000000003</c:v>
                </c:pt>
                <c:pt idx="3670">
                  <c:v>0.748</c:v>
                </c:pt>
                <c:pt idx="3671">
                  <c:v>0.75700000000000001</c:v>
                </c:pt>
                <c:pt idx="3672">
                  <c:v>0.72099999999999997</c:v>
                </c:pt>
                <c:pt idx="3673">
                  <c:v>0.752</c:v>
                </c:pt>
                <c:pt idx="3674">
                  <c:v>0.71599999999999997</c:v>
                </c:pt>
                <c:pt idx="3675">
                  <c:v>0.71</c:v>
                </c:pt>
                <c:pt idx="3676">
                  <c:v>0.72799999999999998</c:v>
                </c:pt>
                <c:pt idx="3677">
                  <c:v>0.76600000000000001</c:v>
                </c:pt>
                <c:pt idx="3678">
                  <c:v>0.72199999999999998</c:v>
                </c:pt>
                <c:pt idx="3679">
                  <c:v>0.71799999999999997</c:v>
                </c:pt>
                <c:pt idx="3680">
                  <c:v>0.79600000000000004</c:v>
                </c:pt>
                <c:pt idx="3681">
                  <c:v>0.73899999999999999</c:v>
                </c:pt>
                <c:pt idx="3682">
                  <c:v>0.72499999999999998</c:v>
                </c:pt>
                <c:pt idx="3683">
                  <c:v>0.72399999999999998</c:v>
                </c:pt>
                <c:pt idx="3684">
                  <c:v>0.73</c:v>
                </c:pt>
                <c:pt idx="3685">
                  <c:v>0.78500000000000003</c:v>
                </c:pt>
                <c:pt idx="3686">
                  <c:v>0.70299999999999996</c:v>
                </c:pt>
                <c:pt idx="3687">
                  <c:v>0.72599999999999998</c:v>
                </c:pt>
                <c:pt idx="3688">
                  <c:v>0.73099999999999998</c:v>
                </c:pt>
                <c:pt idx="3689">
                  <c:v>0.70299999999999996</c:v>
                </c:pt>
                <c:pt idx="3690">
                  <c:v>0.78500000000000003</c:v>
                </c:pt>
                <c:pt idx="3691">
                  <c:v>0.73899999999999999</c:v>
                </c:pt>
                <c:pt idx="3692">
                  <c:v>0.74299999999999999</c:v>
                </c:pt>
                <c:pt idx="3693">
                  <c:v>0.78200000000000003</c:v>
                </c:pt>
                <c:pt idx="3694">
                  <c:v>0.77500000000000002</c:v>
                </c:pt>
                <c:pt idx="3695">
                  <c:v>0.78200000000000003</c:v>
                </c:pt>
                <c:pt idx="3696">
                  <c:v>0.76400000000000001</c:v>
                </c:pt>
                <c:pt idx="3697">
                  <c:v>0.75700000000000001</c:v>
                </c:pt>
                <c:pt idx="3698">
                  <c:v>0.74199999999999999</c:v>
                </c:pt>
                <c:pt idx="3699">
                  <c:v>0.754</c:v>
                </c:pt>
                <c:pt idx="3700">
                  <c:v>0.79</c:v>
                </c:pt>
                <c:pt idx="3701">
                  <c:v>0.73199999999999998</c:v>
                </c:pt>
                <c:pt idx="3702">
                  <c:v>0.74</c:v>
                </c:pt>
                <c:pt idx="3703">
                  <c:v>0.755</c:v>
                </c:pt>
                <c:pt idx="3704">
                  <c:v>0.71799999999999997</c:v>
                </c:pt>
                <c:pt idx="3705">
                  <c:v>0.78</c:v>
                </c:pt>
                <c:pt idx="3706">
                  <c:v>0.746</c:v>
                </c:pt>
                <c:pt idx="3707">
                  <c:v>0.75700000000000001</c:v>
                </c:pt>
                <c:pt idx="3708">
                  <c:v>0.73299999999999998</c:v>
                </c:pt>
                <c:pt idx="3709">
                  <c:v>0.73</c:v>
                </c:pt>
                <c:pt idx="3710">
                  <c:v>0.71199999999999997</c:v>
                </c:pt>
                <c:pt idx="3711">
                  <c:v>0.73599999999999999</c:v>
                </c:pt>
                <c:pt idx="3712">
                  <c:v>0.747</c:v>
                </c:pt>
                <c:pt idx="3713">
                  <c:v>0.71799999999999997</c:v>
                </c:pt>
                <c:pt idx="3714">
                  <c:v>0.754</c:v>
                </c:pt>
                <c:pt idx="3715">
                  <c:v>0.75600000000000001</c:v>
                </c:pt>
                <c:pt idx="3716">
                  <c:v>0.75800000000000001</c:v>
                </c:pt>
                <c:pt idx="3717">
                  <c:v>0.747</c:v>
                </c:pt>
                <c:pt idx="3718">
                  <c:v>0.71899999999999997</c:v>
                </c:pt>
                <c:pt idx="3719">
                  <c:v>0.70799999999999996</c:v>
                </c:pt>
                <c:pt idx="3720">
                  <c:v>0.72699999999999998</c:v>
                </c:pt>
                <c:pt idx="3721">
                  <c:v>0.72299999999999998</c:v>
                </c:pt>
                <c:pt idx="3722">
                  <c:v>0.78</c:v>
                </c:pt>
                <c:pt idx="3723">
                  <c:v>0.72199999999999998</c:v>
                </c:pt>
                <c:pt idx="3724">
                  <c:v>0.78</c:v>
                </c:pt>
                <c:pt idx="3725">
                  <c:v>0.70599999999999996</c:v>
                </c:pt>
                <c:pt idx="3726">
                  <c:v>0.70299999999999996</c:v>
                </c:pt>
                <c:pt idx="3727">
                  <c:v>0.78800000000000003</c:v>
                </c:pt>
                <c:pt idx="3728">
                  <c:v>0.71199999999999997</c:v>
                </c:pt>
                <c:pt idx="3729">
                  <c:v>0.73399999999999999</c:v>
                </c:pt>
                <c:pt idx="3730">
                  <c:v>0.78800000000000003</c:v>
                </c:pt>
                <c:pt idx="3731">
                  <c:v>0.70899999999999996</c:v>
                </c:pt>
                <c:pt idx="3732">
                  <c:v>0.73699999999999999</c:v>
                </c:pt>
                <c:pt idx="3733">
                  <c:v>0.73699999999999999</c:v>
                </c:pt>
                <c:pt idx="3734">
                  <c:v>0.74199999999999999</c:v>
                </c:pt>
                <c:pt idx="3735">
                  <c:v>0.754</c:v>
                </c:pt>
                <c:pt idx="3736">
                  <c:v>0.72099999999999997</c:v>
                </c:pt>
                <c:pt idx="3737">
                  <c:v>0.70699999999999996</c:v>
                </c:pt>
                <c:pt idx="3738">
                  <c:v>0.76</c:v>
                </c:pt>
                <c:pt idx="3739">
                  <c:v>0.74299999999999999</c:v>
                </c:pt>
                <c:pt idx="3740">
                  <c:v>0.72299999999999998</c:v>
                </c:pt>
                <c:pt idx="3741">
                  <c:v>0.71599999999999997</c:v>
                </c:pt>
                <c:pt idx="3742">
                  <c:v>0.72899999999999998</c:v>
                </c:pt>
                <c:pt idx="3743">
                  <c:v>0.72499999999999998</c:v>
                </c:pt>
                <c:pt idx="3744">
                  <c:v>0.74299999999999999</c:v>
                </c:pt>
                <c:pt idx="3745">
                  <c:v>0.76700000000000002</c:v>
                </c:pt>
                <c:pt idx="3746">
                  <c:v>0.72399999999999998</c:v>
                </c:pt>
                <c:pt idx="3747">
                  <c:v>0.73799999999999999</c:v>
                </c:pt>
                <c:pt idx="3748">
                  <c:v>0.747</c:v>
                </c:pt>
                <c:pt idx="3749">
                  <c:v>0.70599999999999996</c:v>
                </c:pt>
                <c:pt idx="3750">
                  <c:v>0.72399999999999998</c:v>
                </c:pt>
                <c:pt idx="3751">
                  <c:v>0.745</c:v>
                </c:pt>
                <c:pt idx="3752">
                  <c:v>0.73899999999999999</c:v>
                </c:pt>
                <c:pt idx="3753">
                  <c:v>0.76700000000000002</c:v>
                </c:pt>
                <c:pt idx="3754">
                  <c:v>0.752</c:v>
                </c:pt>
                <c:pt idx="3755">
                  <c:v>0.73</c:v>
                </c:pt>
                <c:pt idx="3756">
                  <c:v>0.77600000000000002</c:v>
                </c:pt>
                <c:pt idx="3757">
                  <c:v>0.72599999999999998</c:v>
                </c:pt>
                <c:pt idx="3758">
                  <c:v>0.71599999999999997</c:v>
                </c:pt>
                <c:pt idx="3759">
                  <c:v>0.754</c:v>
                </c:pt>
                <c:pt idx="3760">
                  <c:v>0.71199999999999997</c:v>
                </c:pt>
                <c:pt idx="3761">
                  <c:v>0.70099999999999996</c:v>
                </c:pt>
                <c:pt idx="3762">
                  <c:v>0.77700000000000002</c:v>
                </c:pt>
                <c:pt idx="3763">
                  <c:v>0.75800000000000001</c:v>
                </c:pt>
                <c:pt idx="3764">
                  <c:v>0.75800000000000001</c:v>
                </c:pt>
                <c:pt idx="3765">
                  <c:v>0.73799999999999999</c:v>
                </c:pt>
                <c:pt idx="3766">
                  <c:v>0.73199999999999998</c:v>
                </c:pt>
                <c:pt idx="3767">
                  <c:v>0.70799999999999996</c:v>
                </c:pt>
                <c:pt idx="3768">
                  <c:v>0.745</c:v>
                </c:pt>
                <c:pt idx="3769">
                  <c:v>0.754</c:v>
                </c:pt>
                <c:pt idx="3770">
                  <c:v>0.71299999999999997</c:v>
                </c:pt>
                <c:pt idx="3771">
                  <c:v>0.71499999999999997</c:v>
                </c:pt>
                <c:pt idx="3772">
                  <c:v>0.753</c:v>
                </c:pt>
                <c:pt idx="3773">
                  <c:v>0.754</c:v>
                </c:pt>
                <c:pt idx="3774">
                  <c:v>0.75600000000000001</c:v>
                </c:pt>
                <c:pt idx="3775">
                  <c:v>0.751</c:v>
                </c:pt>
                <c:pt idx="3776">
                  <c:v>0.78</c:v>
                </c:pt>
                <c:pt idx="3777">
                  <c:v>0.70299999999999996</c:v>
                </c:pt>
                <c:pt idx="3778">
                  <c:v>0.73099999999999998</c:v>
                </c:pt>
                <c:pt idx="3779">
                  <c:v>0.76</c:v>
                </c:pt>
                <c:pt idx="3780">
                  <c:v>0.70799999999999996</c:v>
                </c:pt>
                <c:pt idx="3781">
                  <c:v>0.76900000000000002</c:v>
                </c:pt>
                <c:pt idx="3782">
                  <c:v>0.753</c:v>
                </c:pt>
                <c:pt idx="3783">
                  <c:v>0.73299999999999998</c:v>
                </c:pt>
                <c:pt idx="3784">
                  <c:v>0.746</c:v>
                </c:pt>
                <c:pt idx="3785">
                  <c:v>0.72099999999999997</c:v>
                </c:pt>
                <c:pt idx="3786">
                  <c:v>0.72699999999999998</c:v>
                </c:pt>
                <c:pt idx="3787">
                  <c:v>0.79900000000000004</c:v>
                </c:pt>
                <c:pt idx="3788">
                  <c:v>0.73099999999999998</c:v>
                </c:pt>
                <c:pt idx="3789">
                  <c:v>0.747</c:v>
                </c:pt>
                <c:pt idx="3790">
                  <c:v>0.75800000000000001</c:v>
                </c:pt>
                <c:pt idx="3791">
                  <c:v>0.754</c:v>
                </c:pt>
                <c:pt idx="3792">
                  <c:v>0.73899999999999999</c:v>
                </c:pt>
                <c:pt idx="3793">
                  <c:v>0.72499999999999998</c:v>
                </c:pt>
                <c:pt idx="3794">
                  <c:v>0.76500000000000001</c:v>
                </c:pt>
                <c:pt idx="3795">
                  <c:v>0.71899999999999997</c:v>
                </c:pt>
                <c:pt idx="3796">
                  <c:v>0.74099999999999999</c:v>
                </c:pt>
                <c:pt idx="3797">
                  <c:v>0.751</c:v>
                </c:pt>
                <c:pt idx="3798">
                  <c:v>0.71299999999999997</c:v>
                </c:pt>
                <c:pt idx="3799">
                  <c:v>0.70299999999999996</c:v>
                </c:pt>
                <c:pt idx="3800">
                  <c:v>0.73099999999999998</c:v>
                </c:pt>
                <c:pt idx="3801">
                  <c:v>0.76300000000000001</c:v>
                </c:pt>
                <c:pt idx="3802">
                  <c:v>0.73099999999999998</c:v>
                </c:pt>
                <c:pt idx="3803">
                  <c:v>0.79800000000000004</c:v>
                </c:pt>
                <c:pt idx="3804">
                  <c:v>0.71899999999999997</c:v>
                </c:pt>
                <c:pt idx="3805">
                  <c:v>0.751</c:v>
                </c:pt>
                <c:pt idx="3806">
                  <c:v>0.73</c:v>
                </c:pt>
                <c:pt idx="3807">
                  <c:v>0.71699999999999997</c:v>
                </c:pt>
                <c:pt idx="3808">
                  <c:v>0.751</c:v>
                </c:pt>
                <c:pt idx="3809">
                  <c:v>0.75900000000000001</c:v>
                </c:pt>
                <c:pt idx="3810">
                  <c:v>0.75800000000000001</c:v>
                </c:pt>
                <c:pt idx="3811">
                  <c:v>0.79300000000000004</c:v>
                </c:pt>
                <c:pt idx="3812">
                  <c:v>0.78300000000000003</c:v>
                </c:pt>
                <c:pt idx="3813">
                  <c:v>0.745</c:v>
                </c:pt>
                <c:pt idx="3814">
                  <c:v>0.70299999999999996</c:v>
                </c:pt>
                <c:pt idx="3815">
                  <c:v>0.72499999999999998</c:v>
                </c:pt>
                <c:pt idx="3816">
                  <c:v>0.72599999999999998</c:v>
                </c:pt>
                <c:pt idx="3817">
                  <c:v>0.72599999999999998</c:v>
                </c:pt>
                <c:pt idx="3818">
                  <c:v>0.72399999999999998</c:v>
                </c:pt>
                <c:pt idx="3819">
                  <c:v>0.76500000000000001</c:v>
                </c:pt>
                <c:pt idx="3820">
                  <c:v>0.747</c:v>
                </c:pt>
                <c:pt idx="3821">
                  <c:v>0.72899999999999998</c:v>
                </c:pt>
                <c:pt idx="3822">
                  <c:v>0.73599999999999999</c:v>
                </c:pt>
                <c:pt idx="3823">
                  <c:v>0.76800000000000002</c:v>
                </c:pt>
                <c:pt idx="3824">
                  <c:v>0.71099999999999997</c:v>
                </c:pt>
                <c:pt idx="3825">
                  <c:v>0.72099999999999997</c:v>
                </c:pt>
                <c:pt idx="3826">
                  <c:v>0.78100000000000003</c:v>
                </c:pt>
                <c:pt idx="3827">
                  <c:v>0.75600000000000001</c:v>
                </c:pt>
                <c:pt idx="3828">
                  <c:v>0.73799999999999999</c:v>
                </c:pt>
                <c:pt idx="3829">
                  <c:v>0.73</c:v>
                </c:pt>
                <c:pt idx="3830">
                  <c:v>0.76500000000000001</c:v>
                </c:pt>
                <c:pt idx="3831">
                  <c:v>0.71299999999999997</c:v>
                </c:pt>
                <c:pt idx="3832">
                  <c:v>0.74299999999999999</c:v>
                </c:pt>
                <c:pt idx="3833">
                  <c:v>0.77700000000000002</c:v>
                </c:pt>
                <c:pt idx="3834">
                  <c:v>0.72</c:v>
                </c:pt>
                <c:pt idx="3835">
                  <c:v>0.79500000000000004</c:v>
                </c:pt>
                <c:pt idx="3836">
                  <c:v>0.72699999999999998</c:v>
                </c:pt>
                <c:pt idx="3837">
                  <c:v>0.72799999999999998</c:v>
                </c:pt>
                <c:pt idx="3838">
                  <c:v>0.72699999999999998</c:v>
                </c:pt>
                <c:pt idx="3839">
                  <c:v>0.79100000000000004</c:v>
                </c:pt>
                <c:pt idx="3840">
                  <c:v>0.749</c:v>
                </c:pt>
                <c:pt idx="3841">
                  <c:v>0.73799999999999999</c:v>
                </c:pt>
                <c:pt idx="3842">
                  <c:v>0.72199999999999998</c:v>
                </c:pt>
                <c:pt idx="3843">
                  <c:v>0.74199999999999999</c:v>
                </c:pt>
                <c:pt idx="3844">
                  <c:v>0.72599999999999998</c:v>
                </c:pt>
                <c:pt idx="3845">
                  <c:v>0.72599999999999998</c:v>
                </c:pt>
                <c:pt idx="3846">
                  <c:v>0.75600000000000001</c:v>
                </c:pt>
                <c:pt idx="3847">
                  <c:v>0.70199999999999996</c:v>
                </c:pt>
                <c:pt idx="3848">
                  <c:v>0.70799999999999996</c:v>
                </c:pt>
                <c:pt idx="3849">
                  <c:v>0.79500000000000004</c:v>
                </c:pt>
                <c:pt idx="3850">
                  <c:v>0.73</c:v>
                </c:pt>
                <c:pt idx="3851">
                  <c:v>0.70499999999999996</c:v>
                </c:pt>
                <c:pt idx="3852">
                  <c:v>0.78700000000000003</c:v>
                </c:pt>
                <c:pt idx="3853">
                  <c:v>0.745</c:v>
                </c:pt>
                <c:pt idx="3854">
                  <c:v>0.73899999999999999</c:v>
                </c:pt>
                <c:pt idx="3855">
                  <c:v>0.72299999999999998</c:v>
                </c:pt>
                <c:pt idx="3856">
                  <c:v>0.74199999999999999</c:v>
                </c:pt>
                <c:pt idx="3857">
                  <c:v>0.79600000000000004</c:v>
                </c:pt>
                <c:pt idx="3858">
                  <c:v>0.76300000000000001</c:v>
                </c:pt>
                <c:pt idx="3859">
                  <c:v>0.72</c:v>
                </c:pt>
                <c:pt idx="3860">
                  <c:v>0.72</c:v>
                </c:pt>
                <c:pt idx="3861">
                  <c:v>0.73499999999999999</c:v>
                </c:pt>
                <c:pt idx="3862">
                  <c:v>0.76100000000000001</c:v>
                </c:pt>
                <c:pt idx="3863">
                  <c:v>0.74399999999999999</c:v>
                </c:pt>
                <c:pt idx="3864">
                  <c:v>0.72499999999999998</c:v>
                </c:pt>
                <c:pt idx="3865">
                  <c:v>0.71299999999999997</c:v>
                </c:pt>
                <c:pt idx="3866">
                  <c:v>0.70299999999999996</c:v>
                </c:pt>
                <c:pt idx="3867">
                  <c:v>0.70599999999999996</c:v>
                </c:pt>
                <c:pt idx="3868">
                  <c:v>0.72399999999999998</c:v>
                </c:pt>
                <c:pt idx="3869">
                  <c:v>0.77300000000000002</c:v>
                </c:pt>
                <c:pt idx="3870">
                  <c:v>0.73899999999999999</c:v>
                </c:pt>
                <c:pt idx="3871">
                  <c:v>0.70599999999999996</c:v>
                </c:pt>
                <c:pt idx="3872">
                  <c:v>0.72</c:v>
                </c:pt>
                <c:pt idx="3873">
                  <c:v>0.70399999999999996</c:v>
                </c:pt>
                <c:pt idx="3874">
                  <c:v>0.78400000000000003</c:v>
                </c:pt>
                <c:pt idx="3875">
                  <c:v>0.73199999999999998</c:v>
                </c:pt>
                <c:pt idx="3876">
                  <c:v>0.77700000000000002</c:v>
                </c:pt>
                <c:pt idx="3877">
                  <c:v>0.72299999999999998</c:v>
                </c:pt>
                <c:pt idx="3878">
                  <c:v>0.73499999999999999</c:v>
                </c:pt>
                <c:pt idx="3879">
                  <c:v>0.71599999999999997</c:v>
                </c:pt>
                <c:pt idx="3880">
                  <c:v>0.71699999999999997</c:v>
                </c:pt>
                <c:pt idx="3881">
                  <c:v>0.70699999999999996</c:v>
                </c:pt>
                <c:pt idx="3882">
                  <c:v>0.74299999999999999</c:v>
                </c:pt>
                <c:pt idx="3883">
                  <c:v>0.78400000000000003</c:v>
                </c:pt>
                <c:pt idx="3884">
                  <c:v>0.72099999999999997</c:v>
                </c:pt>
                <c:pt idx="3885">
                  <c:v>0.77600000000000002</c:v>
                </c:pt>
                <c:pt idx="3886">
                  <c:v>0.75600000000000001</c:v>
                </c:pt>
                <c:pt idx="3887">
                  <c:v>0.747</c:v>
                </c:pt>
                <c:pt idx="3888">
                  <c:v>0.73499999999999999</c:v>
                </c:pt>
                <c:pt idx="3889">
                  <c:v>0.75700000000000001</c:v>
                </c:pt>
                <c:pt idx="3890">
                  <c:v>0.77800000000000002</c:v>
                </c:pt>
                <c:pt idx="3891">
                  <c:v>0.70499999999999996</c:v>
                </c:pt>
                <c:pt idx="3892">
                  <c:v>0.71399999999999997</c:v>
                </c:pt>
                <c:pt idx="3893">
                  <c:v>0.76300000000000001</c:v>
                </c:pt>
                <c:pt idx="3894">
                  <c:v>0.74099999999999999</c:v>
                </c:pt>
                <c:pt idx="3895">
                  <c:v>0.7</c:v>
                </c:pt>
                <c:pt idx="3896">
                  <c:v>0.77700000000000002</c:v>
                </c:pt>
                <c:pt idx="3897">
                  <c:v>0.70599999999999996</c:v>
                </c:pt>
                <c:pt idx="3898">
                  <c:v>0.71599999999999997</c:v>
                </c:pt>
                <c:pt idx="3899">
                  <c:v>0.74099999999999999</c:v>
                </c:pt>
                <c:pt idx="3900">
                  <c:v>0.70899999999999996</c:v>
                </c:pt>
                <c:pt idx="3901">
                  <c:v>0.72299999999999998</c:v>
                </c:pt>
                <c:pt idx="3902">
                  <c:v>0.71399999999999997</c:v>
                </c:pt>
                <c:pt idx="3903">
                  <c:v>0.77</c:v>
                </c:pt>
                <c:pt idx="3904">
                  <c:v>0.73199999999999998</c:v>
                </c:pt>
                <c:pt idx="3905">
                  <c:v>0.70299999999999996</c:v>
                </c:pt>
                <c:pt idx="3906">
                  <c:v>0.77100000000000002</c:v>
                </c:pt>
                <c:pt idx="3907">
                  <c:v>0.70599999999999996</c:v>
                </c:pt>
                <c:pt idx="3908">
                  <c:v>0.70599999999999996</c:v>
                </c:pt>
                <c:pt idx="3909">
                  <c:v>0.73499999999999999</c:v>
                </c:pt>
                <c:pt idx="3910">
                  <c:v>0.78200000000000003</c:v>
                </c:pt>
                <c:pt idx="3911">
                  <c:v>0.74399999999999999</c:v>
                </c:pt>
                <c:pt idx="3912">
                  <c:v>0.76400000000000001</c:v>
                </c:pt>
                <c:pt idx="3913">
                  <c:v>0.74199999999999999</c:v>
                </c:pt>
                <c:pt idx="3914">
                  <c:v>0.72399999999999998</c:v>
                </c:pt>
                <c:pt idx="3915">
                  <c:v>0.78600000000000003</c:v>
                </c:pt>
                <c:pt idx="3916">
                  <c:v>0.72499999999999998</c:v>
                </c:pt>
                <c:pt idx="3917">
                  <c:v>0.74399999999999999</c:v>
                </c:pt>
                <c:pt idx="3918">
                  <c:v>0.77800000000000002</c:v>
                </c:pt>
                <c:pt idx="3919">
                  <c:v>0.76600000000000001</c:v>
                </c:pt>
                <c:pt idx="3920">
                  <c:v>0.77700000000000002</c:v>
                </c:pt>
                <c:pt idx="3921">
                  <c:v>0.76800000000000002</c:v>
                </c:pt>
                <c:pt idx="3922">
                  <c:v>0.752</c:v>
                </c:pt>
                <c:pt idx="3923">
                  <c:v>0.71599999999999997</c:v>
                </c:pt>
                <c:pt idx="3924">
                  <c:v>0.73699999999999999</c:v>
                </c:pt>
                <c:pt idx="3925">
                  <c:v>0.72</c:v>
                </c:pt>
                <c:pt idx="3926">
                  <c:v>0.72399999999999998</c:v>
                </c:pt>
                <c:pt idx="3927">
                  <c:v>0.78900000000000003</c:v>
                </c:pt>
                <c:pt idx="3928">
                  <c:v>0.76400000000000001</c:v>
                </c:pt>
                <c:pt idx="3929">
                  <c:v>0.73299999999999998</c:v>
                </c:pt>
                <c:pt idx="3930">
                  <c:v>0.77</c:v>
                </c:pt>
                <c:pt idx="3931">
                  <c:v>0.74</c:v>
                </c:pt>
                <c:pt idx="3932">
                  <c:v>0.70299999999999996</c:v>
                </c:pt>
                <c:pt idx="3933">
                  <c:v>0.78800000000000003</c:v>
                </c:pt>
                <c:pt idx="3934">
                  <c:v>0.70799999999999996</c:v>
                </c:pt>
                <c:pt idx="3935">
                  <c:v>0.71899999999999997</c:v>
                </c:pt>
                <c:pt idx="3936">
                  <c:v>0.71799999999999997</c:v>
                </c:pt>
                <c:pt idx="3937">
                  <c:v>0.751</c:v>
                </c:pt>
                <c:pt idx="3938">
                  <c:v>0.77100000000000002</c:v>
                </c:pt>
                <c:pt idx="3939">
                  <c:v>0.76800000000000002</c:v>
                </c:pt>
                <c:pt idx="3940">
                  <c:v>0.73599999999999999</c:v>
                </c:pt>
                <c:pt idx="3941">
                  <c:v>0.70099999999999996</c:v>
                </c:pt>
                <c:pt idx="3942">
                  <c:v>0.71</c:v>
                </c:pt>
                <c:pt idx="3943">
                  <c:v>0.73499999999999999</c:v>
                </c:pt>
                <c:pt idx="3944">
                  <c:v>0.76500000000000001</c:v>
                </c:pt>
                <c:pt idx="3945">
                  <c:v>0.72499999999999998</c:v>
                </c:pt>
                <c:pt idx="3946">
                  <c:v>0.72</c:v>
                </c:pt>
                <c:pt idx="3947">
                  <c:v>0.74299999999999999</c:v>
                </c:pt>
                <c:pt idx="3948">
                  <c:v>0.76300000000000001</c:v>
                </c:pt>
                <c:pt idx="3949">
                  <c:v>0.73799999999999999</c:v>
                </c:pt>
                <c:pt idx="3950">
                  <c:v>0.74399999999999999</c:v>
                </c:pt>
                <c:pt idx="3951">
                  <c:v>0.74</c:v>
                </c:pt>
                <c:pt idx="3952">
                  <c:v>0.745</c:v>
                </c:pt>
                <c:pt idx="3953">
                  <c:v>0.70699999999999996</c:v>
                </c:pt>
                <c:pt idx="3954">
                  <c:v>0.71799999999999997</c:v>
                </c:pt>
                <c:pt idx="3955">
                  <c:v>0.74299999999999999</c:v>
                </c:pt>
                <c:pt idx="3956">
                  <c:v>0.751</c:v>
                </c:pt>
                <c:pt idx="3957">
                  <c:v>0.70399999999999996</c:v>
                </c:pt>
                <c:pt idx="3958">
                  <c:v>0.70799999999999996</c:v>
                </c:pt>
                <c:pt idx="3959">
                  <c:v>0.71099999999999997</c:v>
                </c:pt>
                <c:pt idx="3960">
                  <c:v>0.76</c:v>
                </c:pt>
                <c:pt idx="3961">
                  <c:v>0.72099999999999997</c:v>
                </c:pt>
                <c:pt idx="3962">
                  <c:v>0.78300000000000003</c:v>
                </c:pt>
                <c:pt idx="3963">
                  <c:v>0.77400000000000002</c:v>
                </c:pt>
                <c:pt idx="3964">
                  <c:v>0.78400000000000003</c:v>
                </c:pt>
                <c:pt idx="3965">
                  <c:v>0.748</c:v>
                </c:pt>
                <c:pt idx="3966">
                  <c:v>0.754</c:v>
                </c:pt>
                <c:pt idx="3967">
                  <c:v>0.76800000000000002</c:v>
                </c:pt>
                <c:pt idx="3968">
                  <c:v>0.753</c:v>
                </c:pt>
                <c:pt idx="3969">
                  <c:v>0.752</c:v>
                </c:pt>
                <c:pt idx="3970">
                  <c:v>0.72799999999999998</c:v>
                </c:pt>
                <c:pt idx="3971">
                  <c:v>0.74099999999999999</c:v>
                </c:pt>
                <c:pt idx="3972">
                  <c:v>0.73299999999999998</c:v>
                </c:pt>
                <c:pt idx="3973">
                  <c:v>0.77</c:v>
                </c:pt>
                <c:pt idx="3974">
                  <c:v>0.70699999999999996</c:v>
                </c:pt>
                <c:pt idx="3975">
                  <c:v>0.71199999999999997</c:v>
                </c:pt>
                <c:pt idx="3976">
                  <c:v>0.73799999999999999</c:v>
                </c:pt>
                <c:pt idx="3977">
                  <c:v>0.74299999999999999</c:v>
                </c:pt>
                <c:pt idx="3978">
                  <c:v>0.74099999999999999</c:v>
                </c:pt>
                <c:pt idx="3979">
                  <c:v>0.70199999999999996</c:v>
                </c:pt>
                <c:pt idx="3980">
                  <c:v>0.73399999999999999</c:v>
                </c:pt>
                <c:pt idx="3981">
                  <c:v>0.74</c:v>
                </c:pt>
                <c:pt idx="3982">
                  <c:v>0.71799999999999997</c:v>
                </c:pt>
                <c:pt idx="3983">
                  <c:v>0.72099999999999997</c:v>
                </c:pt>
                <c:pt idx="3984">
                  <c:v>0.753</c:v>
                </c:pt>
                <c:pt idx="3985">
                  <c:v>0.70199999999999996</c:v>
                </c:pt>
                <c:pt idx="3986">
                  <c:v>0.78500000000000003</c:v>
                </c:pt>
                <c:pt idx="3987">
                  <c:v>0.73299999999999998</c:v>
                </c:pt>
                <c:pt idx="3988">
                  <c:v>0.747</c:v>
                </c:pt>
                <c:pt idx="3989">
                  <c:v>0.76800000000000002</c:v>
                </c:pt>
                <c:pt idx="3990">
                  <c:v>0.77800000000000002</c:v>
                </c:pt>
                <c:pt idx="3991">
                  <c:v>0.72199999999999998</c:v>
                </c:pt>
                <c:pt idx="3992">
                  <c:v>0.71399999999999997</c:v>
                </c:pt>
                <c:pt idx="3993">
                  <c:v>0.76500000000000001</c:v>
                </c:pt>
                <c:pt idx="3994">
                  <c:v>0.73499999999999999</c:v>
                </c:pt>
                <c:pt idx="3995">
                  <c:v>0.75800000000000001</c:v>
                </c:pt>
                <c:pt idx="3996">
                  <c:v>0.71</c:v>
                </c:pt>
                <c:pt idx="3997">
                  <c:v>0.71</c:v>
                </c:pt>
                <c:pt idx="3998">
                  <c:v>0.74399999999999999</c:v>
                </c:pt>
                <c:pt idx="3999">
                  <c:v>0.78</c:v>
                </c:pt>
                <c:pt idx="4000">
                  <c:v>0.70099999999999996</c:v>
                </c:pt>
                <c:pt idx="4001">
                  <c:v>0.76600000000000001</c:v>
                </c:pt>
                <c:pt idx="4002">
                  <c:v>0.71599999999999997</c:v>
                </c:pt>
                <c:pt idx="4003">
                  <c:v>0.73099999999999998</c:v>
                </c:pt>
                <c:pt idx="4004">
                  <c:v>0.76800000000000002</c:v>
                </c:pt>
                <c:pt idx="4005">
                  <c:v>0.747</c:v>
                </c:pt>
                <c:pt idx="4006">
                  <c:v>0.746</c:v>
                </c:pt>
                <c:pt idx="4007">
                  <c:v>0.71699999999999997</c:v>
                </c:pt>
                <c:pt idx="4008">
                  <c:v>0.77</c:v>
                </c:pt>
                <c:pt idx="4009">
                  <c:v>0.76700000000000002</c:v>
                </c:pt>
                <c:pt idx="4010">
                  <c:v>0.78</c:v>
                </c:pt>
                <c:pt idx="4011">
                  <c:v>0.755</c:v>
                </c:pt>
                <c:pt idx="4012">
                  <c:v>0.77600000000000002</c:v>
                </c:pt>
                <c:pt idx="4013">
                  <c:v>0.77800000000000002</c:v>
                </c:pt>
                <c:pt idx="4014">
                  <c:v>0.77400000000000002</c:v>
                </c:pt>
                <c:pt idx="4015">
                  <c:v>0.70899999999999996</c:v>
                </c:pt>
                <c:pt idx="4016">
                  <c:v>0.71799999999999997</c:v>
                </c:pt>
                <c:pt idx="4017">
                  <c:v>0.71299999999999997</c:v>
                </c:pt>
                <c:pt idx="4018">
                  <c:v>0.70399999999999996</c:v>
                </c:pt>
                <c:pt idx="4019">
                  <c:v>0.71499999999999997</c:v>
                </c:pt>
                <c:pt idx="4020">
                  <c:v>0.78800000000000003</c:v>
                </c:pt>
                <c:pt idx="4021">
                  <c:v>0.71799999999999997</c:v>
                </c:pt>
                <c:pt idx="4022">
                  <c:v>0.753</c:v>
                </c:pt>
                <c:pt idx="4023">
                  <c:v>0.72</c:v>
                </c:pt>
                <c:pt idx="4024">
                  <c:v>0.76800000000000002</c:v>
                </c:pt>
                <c:pt idx="4025">
                  <c:v>0.70399999999999996</c:v>
                </c:pt>
                <c:pt idx="4026">
                  <c:v>0.72499999999999998</c:v>
                </c:pt>
                <c:pt idx="4027">
                  <c:v>0.74399999999999999</c:v>
                </c:pt>
                <c:pt idx="4028">
                  <c:v>0.71899999999999997</c:v>
                </c:pt>
                <c:pt idx="4029">
                  <c:v>0.749</c:v>
                </c:pt>
                <c:pt idx="4030">
                  <c:v>0.749</c:v>
                </c:pt>
                <c:pt idx="4031">
                  <c:v>0.76400000000000001</c:v>
                </c:pt>
                <c:pt idx="4032">
                  <c:v>0.75</c:v>
                </c:pt>
                <c:pt idx="4033">
                  <c:v>0.70899999999999996</c:v>
                </c:pt>
                <c:pt idx="4034">
                  <c:v>0.76300000000000001</c:v>
                </c:pt>
                <c:pt idx="4035">
                  <c:v>0.749</c:v>
                </c:pt>
                <c:pt idx="4036">
                  <c:v>0.73599999999999999</c:v>
                </c:pt>
                <c:pt idx="4037">
                  <c:v>0.78200000000000003</c:v>
                </c:pt>
                <c:pt idx="4038">
                  <c:v>0.76500000000000001</c:v>
                </c:pt>
                <c:pt idx="4039">
                  <c:v>0.72899999999999998</c:v>
                </c:pt>
                <c:pt idx="4040">
                  <c:v>0.73</c:v>
                </c:pt>
                <c:pt idx="4041">
                  <c:v>0.71699999999999997</c:v>
                </c:pt>
                <c:pt idx="4042">
                  <c:v>0.71099999999999997</c:v>
                </c:pt>
                <c:pt idx="4043">
                  <c:v>0.72499999999999998</c:v>
                </c:pt>
                <c:pt idx="4044">
                  <c:v>0.71599999999999997</c:v>
                </c:pt>
                <c:pt idx="4045">
                  <c:v>0.72299999999999998</c:v>
                </c:pt>
                <c:pt idx="4046">
                  <c:v>0.73899999999999999</c:v>
                </c:pt>
                <c:pt idx="4047">
                  <c:v>0.71499999999999997</c:v>
                </c:pt>
                <c:pt idx="4048">
                  <c:v>0.76900000000000002</c:v>
                </c:pt>
                <c:pt idx="4049">
                  <c:v>0.77400000000000002</c:v>
                </c:pt>
                <c:pt idx="4050">
                  <c:v>0.73199999999999998</c:v>
                </c:pt>
                <c:pt idx="4051">
                  <c:v>0.72299999999999998</c:v>
                </c:pt>
                <c:pt idx="4052">
                  <c:v>0.76600000000000001</c:v>
                </c:pt>
                <c:pt idx="4053">
                  <c:v>0.76600000000000001</c:v>
                </c:pt>
                <c:pt idx="4054">
                  <c:v>0.71299999999999997</c:v>
                </c:pt>
                <c:pt idx="4055">
                  <c:v>0.7</c:v>
                </c:pt>
                <c:pt idx="4056">
                  <c:v>0.72599999999999998</c:v>
                </c:pt>
                <c:pt idx="4057">
                  <c:v>0.745</c:v>
                </c:pt>
                <c:pt idx="4058">
                  <c:v>0.73199999999999998</c:v>
                </c:pt>
                <c:pt idx="4059">
                  <c:v>0.75800000000000001</c:v>
                </c:pt>
                <c:pt idx="4060">
                  <c:v>0.751</c:v>
                </c:pt>
                <c:pt idx="4061">
                  <c:v>0.72499999999999998</c:v>
                </c:pt>
                <c:pt idx="4062">
                  <c:v>0.71</c:v>
                </c:pt>
                <c:pt idx="4063">
                  <c:v>0.70799999999999996</c:v>
                </c:pt>
                <c:pt idx="4064">
                  <c:v>0.70799999999999996</c:v>
                </c:pt>
                <c:pt idx="4065">
                  <c:v>0.75800000000000001</c:v>
                </c:pt>
                <c:pt idx="4066">
                  <c:v>0.72299999999999998</c:v>
                </c:pt>
                <c:pt idx="4067">
                  <c:v>0.749</c:v>
                </c:pt>
                <c:pt idx="4068">
                  <c:v>0.77600000000000002</c:v>
                </c:pt>
                <c:pt idx="4069">
                  <c:v>0.7</c:v>
                </c:pt>
                <c:pt idx="4070">
                  <c:v>0.77900000000000003</c:v>
                </c:pt>
                <c:pt idx="4071">
                  <c:v>0.72499999999999998</c:v>
                </c:pt>
                <c:pt idx="4072">
                  <c:v>0.73699999999999999</c:v>
                </c:pt>
                <c:pt idx="4073">
                  <c:v>0.70499999999999996</c:v>
                </c:pt>
                <c:pt idx="4074">
                  <c:v>0.751</c:v>
                </c:pt>
                <c:pt idx="4075">
                  <c:v>0.77100000000000002</c:v>
                </c:pt>
                <c:pt idx="4076">
                  <c:v>0.78</c:v>
                </c:pt>
                <c:pt idx="4077">
                  <c:v>0.78600000000000003</c:v>
                </c:pt>
                <c:pt idx="4078">
                  <c:v>0.73799999999999999</c:v>
                </c:pt>
                <c:pt idx="4079">
                  <c:v>0.72499999999999998</c:v>
                </c:pt>
                <c:pt idx="4080">
                  <c:v>0.71699999999999997</c:v>
                </c:pt>
                <c:pt idx="4081">
                  <c:v>0.72499999999999998</c:v>
                </c:pt>
                <c:pt idx="4082">
                  <c:v>0.70299999999999996</c:v>
                </c:pt>
                <c:pt idx="4083">
                  <c:v>0.70299999999999996</c:v>
                </c:pt>
                <c:pt idx="4084">
                  <c:v>0.71299999999999997</c:v>
                </c:pt>
                <c:pt idx="4085">
                  <c:v>0.7</c:v>
                </c:pt>
                <c:pt idx="4086">
                  <c:v>0.76</c:v>
                </c:pt>
                <c:pt idx="4087">
                  <c:v>0.75800000000000001</c:v>
                </c:pt>
                <c:pt idx="4088">
                  <c:v>0.751</c:v>
                </c:pt>
                <c:pt idx="4089">
                  <c:v>0.78600000000000003</c:v>
                </c:pt>
                <c:pt idx="4090">
                  <c:v>0.747</c:v>
                </c:pt>
                <c:pt idx="4091">
                  <c:v>0.71499999999999997</c:v>
                </c:pt>
                <c:pt idx="4092">
                  <c:v>0.72</c:v>
                </c:pt>
                <c:pt idx="4093">
                  <c:v>0.73299999999999998</c:v>
                </c:pt>
                <c:pt idx="4094">
                  <c:v>0.754</c:v>
                </c:pt>
                <c:pt idx="4095">
                  <c:v>0.752</c:v>
                </c:pt>
                <c:pt idx="4096">
                  <c:v>0.72099999999999997</c:v>
                </c:pt>
                <c:pt idx="4097">
                  <c:v>0.77</c:v>
                </c:pt>
                <c:pt idx="4098">
                  <c:v>0.75</c:v>
                </c:pt>
                <c:pt idx="4099">
                  <c:v>0.75900000000000001</c:v>
                </c:pt>
                <c:pt idx="4100">
                  <c:v>0.75700000000000001</c:v>
                </c:pt>
                <c:pt idx="4101">
                  <c:v>0.752</c:v>
                </c:pt>
                <c:pt idx="4102">
                  <c:v>0.70099999999999996</c:v>
                </c:pt>
                <c:pt idx="4103">
                  <c:v>0.71499999999999997</c:v>
                </c:pt>
                <c:pt idx="4104">
                  <c:v>0.70399999999999996</c:v>
                </c:pt>
                <c:pt idx="4105">
                  <c:v>0.73799999999999999</c:v>
                </c:pt>
                <c:pt idx="4106">
                  <c:v>0.79100000000000004</c:v>
                </c:pt>
                <c:pt idx="4107">
                  <c:v>0.73199999999999998</c:v>
                </c:pt>
                <c:pt idx="4108">
                  <c:v>0.77200000000000002</c:v>
                </c:pt>
                <c:pt idx="4109">
                  <c:v>0.72799999999999998</c:v>
                </c:pt>
                <c:pt idx="4110">
                  <c:v>0.754</c:v>
                </c:pt>
                <c:pt idx="4111">
                  <c:v>0.76800000000000002</c:v>
                </c:pt>
                <c:pt idx="4112">
                  <c:v>0.71199999999999997</c:v>
                </c:pt>
                <c:pt idx="4113">
                  <c:v>0.71599999999999997</c:v>
                </c:pt>
                <c:pt idx="4114">
                  <c:v>0.71099999999999997</c:v>
                </c:pt>
                <c:pt idx="4115">
                  <c:v>0.747</c:v>
                </c:pt>
                <c:pt idx="4116">
                  <c:v>0.77300000000000002</c:v>
                </c:pt>
                <c:pt idx="4117">
                  <c:v>0.754</c:v>
                </c:pt>
                <c:pt idx="4118">
                  <c:v>0.72899999999999998</c:v>
                </c:pt>
                <c:pt idx="4119">
                  <c:v>0.76</c:v>
                </c:pt>
                <c:pt idx="4120">
                  <c:v>0.70899999999999996</c:v>
                </c:pt>
                <c:pt idx="4121">
                  <c:v>0.754</c:v>
                </c:pt>
                <c:pt idx="4122">
                  <c:v>0.754</c:v>
                </c:pt>
                <c:pt idx="4123">
                  <c:v>0.73199999999999998</c:v>
                </c:pt>
                <c:pt idx="4124">
                  <c:v>0.73899999999999999</c:v>
                </c:pt>
                <c:pt idx="4125">
                  <c:v>0.72399999999999998</c:v>
                </c:pt>
                <c:pt idx="4126">
                  <c:v>0.71299999999999997</c:v>
                </c:pt>
                <c:pt idx="4127">
                  <c:v>0.755</c:v>
                </c:pt>
                <c:pt idx="4128">
                  <c:v>0.76400000000000001</c:v>
                </c:pt>
                <c:pt idx="4129">
                  <c:v>0.72799999999999998</c:v>
                </c:pt>
                <c:pt idx="4130">
                  <c:v>0.73199999999999998</c:v>
                </c:pt>
                <c:pt idx="4131">
                  <c:v>0.76200000000000001</c:v>
                </c:pt>
                <c:pt idx="4132">
                  <c:v>0.77200000000000002</c:v>
                </c:pt>
                <c:pt idx="4133">
                  <c:v>0.74399999999999999</c:v>
                </c:pt>
                <c:pt idx="4134">
                  <c:v>0.7</c:v>
                </c:pt>
                <c:pt idx="4135">
                  <c:v>0.79100000000000004</c:v>
                </c:pt>
                <c:pt idx="4136">
                  <c:v>0.79100000000000004</c:v>
                </c:pt>
                <c:pt idx="4137">
                  <c:v>0.78</c:v>
                </c:pt>
                <c:pt idx="4138">
                  <c:v>0.71799999999999997</c:v>
                </c:pt>
                <c:pt idx="4139">
                  <c:v>0.70399999999999996</c:v>
                </c:pt>
                <c:pt idx="4140">
                  <c:v>0.78400000000000003</c:v>
                </c:pt>
                <c:pt idx="4141">
                  <c:v>0.753</c:v>
                </c:pt>
                <c:pt idx="4142">
                  <c:v>0.74</c:v>
                </c:pt>
                <c:pt idx="4143">
                  <c:v>0.747</c:v>
                </c:pt>
                <c:pt idx="4144">
                  <c:v>0.70899999999999996</c:v>
                </c:pt>
                <c:pt idx="4145">
                  <c:v>0.72499999999999998</c:v>
                </c:pt>
                <c:pt idx="4146">
                  <c:v>0.71499999999999997</c:v>
                </c:pt>
                <c:pt idx="4147">
                  <c:v>0.74</c:v>
                </c:pt>
                <c:pt idx="4148">
                  <c:v>0.79</c:v>
                </c:pt>
                <c:pt idx="4149">
                  <c:v>0.72799999999999998</c:v>
                </c:pt>
                <c:pt idx="4150">
                  <c:v>0.76200000000000001</c:v>
                </c:pt>
                <c:pt idx="4151">
                  <c:v>0.77300000000000002</c:v>
                </c:pt>
                <c:pt idx="4152">
                  <c:v>0.73799999999999999</c:v>
                </c:pt>
                <c:pt idx="4153">
                  <c:v>0.70499999999999996</c:v>
                </c:pt>
                <c:pt idx="4154">
                  <c:v>0.78400000000000003</c:v>
                </c:pt>
                <c:pt idx="4155">
                  <c:v>0.72</c:v>
                </c:pt>
                <c:pt idx="4156">
                  <c:v>0.7</c:v>
                </c:pt>
                <c:pt idx="4157">
                  <c:v>0.72099999999999997</c:v>
                </c:pt>
                <c:pt idx="4158">
                  <c:v>0.76900000000000002</c:v>
                </c:pt>
                <c:pt idx="4159">
                  <c:v>0.70099999999999996</c:v>
                </c:pt>
                <c:pt idx="4160">
                  <c:v>0.70499999999999996</c:v>
                </c:pt>
                <c:pt idx="4161">
                  <c:v>0.71399999999999997</c:v>
                </c:pt>
                <c:pt idx="4162">
                  <c:v>0.70499999999999996</c:v>
                </c:pt>
                <c:pt idx="4163">
                  <c:v>0.73799999999999999</c:v>
                </c:pt>
                <c:pt idx="4164">
                  <c:v>0.71</c:v>
                </c:pt>
                <c:pt idx="4165">
                  <c:v>0.71199999999999997</c:v>
                </c:pt>
                <c:pt idx="4166">
                  <c:v>0.76600000000000001</c:v>
                </c:pt>
                <c:pt idx="4167">
                  <c:v>0.78100000000000003</c:v>
                </c:pt>
                <c:pt idx="4168">
                  <c:v>0.753</c:v>
                </c:pt>
                <c:pt idx="4169">
                  <c:v>0.72299999999999998</c:v>
                </c:pt>
                <c:pt idx="4170">
                  <c:v>0.70199999999999996</c:v>
                </c:pt>
                <c:pt idx="4171">
                  <c:v>0.71399999999999997</c:v>
                </c:pt>
                <c:pt idx="4172">
                  <c:v>0.76400000000000001</c:v>
                </c:pt>
                <c:pt idx="4173">
                  <c:v>0.70599999999999996</c:v>
                </c:pt>
                <c:pt idx="4174">
                  <c:v>0.73899999999999999</c:v>
                </c:pt>
                <c:pt idx="4175">
                  <c:v>0.78200000000000003</c:v>
                </c:pt>
                <c:pt idx="4176">
                  <c:v>0.76300000000000001</c:v>
                </c:pt>
                <c:pt idx="4177">
                  <c:v>0.76200000000000001</c:v>
                </c:pt>
                <c:pt idx="4178">
                  <c:v>0.70899999999999996</c:v>
                </c:pt>
                <c:pt idx="4179">
                  <c:v>0.79700000000000004</c:v>
                </c:pt>
                <c:pt idx="4180">
                  <c:v>0.75800000000000001</c:v>
                </c:pt>
                <c:pt idx="4181">
                  <c:v>0.73799999999999999</c:v>
                </c:pt>
                <c:pt idx="4182">
                  <c:v>0.73199999999999998</c:v>
                </c:pt>
                <c:pt idx="4183">
                  <c:v>0.73899999999999999</c:v>
                </c:pt>
                <c:pt idx="4184">
                  <c:v>0.70799999999999996</c:v>
                </c:pt>
                <c:pt idx="4185">
                  <c:v>0.73099999999999998</c:v>
                </c:pt>
                <c:pt idx="4186">
                  <c:v>0.77400000000000002</c:v>
                </c:pt>
                <c:pt idx="4187">
                  <c:v>0.72499999999999998</c:v>
                </c:pt>
                <c:pt idx="4188">
                  <c:v>0.75800000000000001</c:v>
                </c:pt>
                <c:pt idx="4189">
                  <c:v>0.749</c:v>
                </c:pt>
                <c:pt idx="4190">
                  <c:v>0.73099999999999998</c:v>
                </c:pt>
                <c:pt idx="4191">
                  <c:v>0.74099999999999999</c:v>
                </c:pt>
                <c:pt idx="4192">
                  <c:v>0.72499999999999998</c:v>
                </c:pt>
                <c:pt idx="4193">
                  <c:v>0.74399999999999999</c:v>
                </c:pt>
                <c:pt idx="4194">
                  <c:v>0.76800000000000002</c:v>
                </c:pt>
                <c:pt idx="4195">
                  <c:v>0.74199999999999999</c:v>
                </c:pt>
                <c:pt idx="4196">
                  <c:v>0.71899999999999997</c:v>
                </c:pt>
                <c:pt idx="4197">
                  <c:v>0.73899999999999999</c:v>
                </c:pt>
                <c:pt idx="4198">
                  <c:v>0.71699999999999997</c:v>
                </c:pt>
                <c:pt idx="4199">
                  <c:v>0.7</c:v>
                </c:pt>
                <c:pt idx="4200">
                  <c:v>0.73899999999999999</c:v>
                </c:pt>
                <c:pt idx="4201">
                  <c:v>0.70799999999999996</c:v>
                </c:pt>
                <c:pt idx="4202">
                  <c:v>0.72</c:v>
                </c:pt>
                <c:pt idx="4203">
                  <c:v>0.76400000000000001</c:v>
                </c:pt>
                <c:pt idx="4204">
                  <c:v>0.754</c:v>
                </c:pt>
                <c:pt idx="4205">
                  <c:v>0.71099999999999997</c:v>
                </c:pt>
                <c:pt idx="4206">
                  <c:v>0.72599999999999998</c:v>
                </c:pt>
                <c:pt idx="4207">
                  <c:v>0.70899999999999996</c:v>
                </c:pt>
                <c:pt idx="4208">
                  <c:v>0.76900000000000002</c:v>
                </c:pt>
                <c:pt idx="4209">
                  <c:v>0.77900000000000003</c:v>
                </c:pt>
                <c:pt idx="4210">
                  <c:v>0.72299999999999998</c:v>
                </c:pt>
                <c:pt idx="4211">
                  <c:v>0.71199999999999997</c:v>
                </c:pt>
                <c:pt idx="4212">
                  <c:v>0.77700000000000002</c:v>
                </c:pt>
                <c:pt idx="4213">
                  <c:v>0.70099999999999996</c:v>
                </c:pt>
                <c:pt idx="4214">
                  <c:v>0.76</c:v>
                </c:pt>
                <c:pt idx="4215">
                  <c:v>0.73899999999999999</c:v>
                </c:pt>
                <c:pt idx="4216">
                  <c:v>0.76700000000000002</c:v>
                </c:pt>
                <c:pt idx="4217">
                  <c:v>0.76200000000000001</c:v>
                </c:pt>
                <c:pt idx="4218">
                  <c:v>0.72299999999999998</c:v>
                </c:pt>
                <c:pt idx="4219">
                  <c:v>0.752</c:v>
                </c:pt>
                <c:pt idx="4220">
                  <c:v>0.77400000000000002</c:v>
                </c:pt>
                <c:pt idx="4221">
                  <c:v>0.70399999999999996</c:v>
                </c:pt>
                <c:pt idx="4222">
                  <c:v>0.71399999999999997</c:v>
                </c:pt>
                <c:pt idx="4223">
                  <c:v>0.72899999999999998</c:v>
                </c:pt>
                <c:pt idx="4224">
                  <c:v>0.72799999999999998</c:v>
                </c:pt>
                <c:pt idx="4225">
                  <c:v>0.79800000000000004</c:v>
                </c:pt>
                <c:pt idx="4226">
                  <c:v>0.70699999999999996</c:v>
                </c:pt>
                <c:pt idx="4227">
                  <c:v>0.76500000000000001</c:v>
                </c:pt>
                <c:pt idx="4228">
                  <c:v>0.73499999999999999</c:v>
                </c:pt>
                <c:pt idx="4229">
                  <c:v>0.72299999999999998</c:v>
                </c:pt>
                <c:pt idx="4230">
                  <c:v>0.71</c:v>
                </c:pt>
                <c:pt idx="4231">
                  <c:v>0.72899999999999998</c:v>
                </c:pt>
                <c:pt idx="4232">
                  <c:v>0.70299999999999996</c:v>
                </c:pt>
                <c:pt idx="4233">
                  <c:v>0.70299999999999996</c:v>
                </c:pt>
                <c:pt idx="4234">
                  <c:v>0.747</c:v>
                </c:pt>
                <c:pt idx="4235">
                  <c:v>0.71199999999999997</c:v>
                </c:pt>
                <c:pt idx="4236">
                  <c:v>0.71399999999999997</c:v>
                </c:pt>
                <c:pt idx="4237">
                  <c:v>0.75900000000000001</c:v>
                </c:pt>
                <c:pt idx="4238">
                  <c:v>0.73299999999999998</c:v>
                </c:pt>
                <c:pt idx="4239">
                  <c:v>0.70099999999999996</c:v>
                </c:pt>
                <c:pt idx="4240">
                  <c:v>0.753</c:v>
                </c:pt>
                <c:pt idx="4241">
                  <c:v>0.73399999999999999</c:v>
                </c:pt>
                <c:pt idx="4242">
                  <c:v>0.751</c:v>
                </c:pt>
                <c:pt idx="4243">
                  <c:v>0.72799999999999998</c:v>
                </c:pt>
                <c:pt idx="4244">
                  <c:v>0.71</c:v>
                </c:pt>
                <c:pt idx="4245">
                  <c:v>0.747</c:v>
                </c:pt>
                <c:pt idx="4246">
                  <c:v>0.71699999999999997</c:v>
                </c:pt>
                <c:pt idx="4247">
                  <c:v>0.76</c:v>
                </c:pt>
                <c:pt idx="4248">
                  <c:v>0.72</c:v>
                </c:pt>
                <c:pt idx="4249">
                  <c:v>0.74399999999999999</c:v>
                </c:pt>
                <c:pt idx="4250">
                  <c:v>0.79100000000000004</c:v>
                </c:pt>
                <c:pt idx="4251">
                  <c:v>0.70599999999999996</c:v>
                </c:pt>
                <c:pt idx="4252">
                  <c:v>0.75900000000000001</c:v>
                </c:pt>
                <c:pt idx="4253">
                  <c:v>0.74399999999999999</c:v>
                </c:pt>
                <c:pt idx="4254">
                  <c:v>0.70299999999999996</c:v>
                </c:pt>
                <c:pt idx="4255">
                  <c:v>0.76800000000000002</c:v>
                </c:pt>
                <c:pt idx="4256">
                  <c:v>0.79500000000000004</c:v>
                </c:pt>
                <c:pt idx="4257">
                  <c:v>0.72799999999999998</c:v>
                </c:pt>
                <c:pt idx="4258">
                  <c:v>0.77100000000000002</c:v>
                </c:pt>
                <c:pt idx="4259">
                  <c:v>0.72799999999999998</c:v>
                </c:pt>
                <c:pt idx="4260">
                  <c:v>0.73</c:v>
                </c:pt>
                <c:pt idx="4261">
                  <c:v>0.72399999999999998</c:v>
                </c:pt>
                <c:pt idx="4262">
                  <c:v>0.7</c:v>
                </c:pt>
                <c:pt idx="4263">
                  <c:v>0.77200000000000002</c:v>
                </c:pt>
                <c:pt idx="4264">
                  <c:v>0.78900000000000003</c:v>
                </c:pt>
                <c:pt idx="4265">
                  <c:v>0.73899999999999999</c:v>
                </c:pt>
                <c:pt idx="4266">
                  <c:v>0.72099999999999997</c:v>
                </c:pt>
                <c:pt idx="4267">
                  <c:v>0.73599999999999999</c:v>
                </c:pt>
                <c:pt idx="4268">
                  <c:v>0.74</c:v>
                </c:pt>
                <c:pt idx="4269">
                  <c:v>0.70499999999999996</c:v>
                </c:pt>
                <c:pt idx="4270">
                  <c:v>0.77200000000000002</c:v>
                </c:pt>
                <c:pt idx="4271">
                  <c:v>0.73699999999999999</c:v>
                </c:pt>
                <c:pt idx="4272">
                  <c:v>0.75700000000000001</c:v>
                </c:pt>
                <c:pt idx="4273">
                  <c:v>0.73699999999999999</c:v>
                </c:pt>
                <c:pt idx="4274">
                  <c:v>0.77800000000000002</c:v>
                </c:pt>
                <c:pt idx="4275">
                  <c:v>0.74199999999999999</c:v>
                </c:pt>
                <c:pt idx="4276">
                  <c:v>0.71199999999999997</c:v>
                </c:pt>
                <c:pt idx="4277">
                  <c:v>0.72799999999999998</c:v>
                </c:pt>
                <c:pt idx="4278">
                  <c:v>0.77300000000000002</c:v>
                </c:pt>
                <c:pt idx="4279">
                  <c:v>0.72</c:v>
                </c:pt>
                <c:pt idx="4280">
                  <c:v>0.70199999999999996</c:v>
                </c:pt>
                <c:pt idx="4281">
                  <c:v>0.71699999999999997</c:v>
                </c:pt>
                <c:pt idx="4282">
                  <c:v>0.7</c:v>
                </c:pt>
                <c:pt idx="4283">
                  <c:v>0.74199999999999999</c:v>
                </c:pt>
                <c:pt idx="4284">
                  <c:v>0.70499999999999996</c:v>
                </c:pt>
                <c:pt idx="4285">
                  <c:v>0.76100000000000001</c:v>
                </c:pt>
                <c:pt idx="4286">
                  <c:v>0.72199999999999998</c:v>
                </c:pt>
                <c:pt idx="4287">
                  <c:v>0.74399999999999999</c:v>
                </c:pt>
                <c:pt idx="4288">
                  <c:v>0.78</c:v>
                </c:pt>
                <c:pt idx="4289">
                  <c:v>0.75700000000000001</c:v>
                </c:pt>
                <c:pt idx="4290">
                  <c:v>0.79</c:v>
                </c:pt>
                <c:pt idx="4291">
                  <c:v>0.71</c:v>
                </c:pt>
                <c:pt idx="4292">
                  <c:v>0.70599999999999996</c:v>
                </c:pt>
                <c:pt idx="4293">
                  <c:v>0.752</c:v>
                </c:pt>
                <c:pt idx="4294">
                  <c:v>0.76100000000000001</c:v>
                </c:pt>
                <c:pt idx="4295">
                  <c:v>0.70199999999999996</c:v>
                </c:pt>
                <c:pt idx="4296">
                  <c:v>0.72199999999999998</c:v>
                </c:pt>
                <c:pt idx="4297">
                  <c:v>0.72599999999999998</c:v>
                </c:pt>
                <c:pt idx="4298">
                  <c:v>0.74099999999999999</c:v>
                </c:pt>
                <c:pt idx="4299">
                  <c:v>0.76600000000000001</c:v>
                </c:pt>
                <c:pt idx="4300">
                  <c:v>0.75800000000000001</c:v>
                </c:pt>
                <c:pt idx="4301">
                  <c:v>0.7</c:v>
                </c:pt>
                <c:pt idx="4302">
                  <c:v>0.751</c:v>
                </c:pt>
                <c:pt idx="4303">
                  <c:v>0.72499999999999998</c:v>
                </c:pt>
                <c:pt idx="4304">
                  <c:v>0.72099999999999997</c:v>
                </c:pt>
                <c:pt idx="4305">
                  <c:v>0.70099999999999996</c:v>
                </c:pt>
                <c:pt idx="4306">
                  <c:v>0.72699999999999998</c:v>
                </c:pt>
                <c:pt idx="4307">
                  <c:v>0.70699999999999996</c:v>
                </c:pt>
                <c:pt idx="4308">
                  <c:v>0.7</c:v>
                </c:pt>
                <c:pt idx="4309">
                  <c:v>0.71399999999999997</c:v>
                </c:pt>
                <c:pt idx="4310">
                  <c:v>0.74</c:v>
                </c:pt>
                <c:pt idx="4311">
                  <c:v>0.73299999999999998</c:v>
                </c:pt>
                <c:pt idx="4312">
                  <c:v>0.72699999999999998</c:v>
                </c:pt>
                <c:pt idx="4313">
                  <c:v>0.73399999999999999</c:v>
                </c:pt>
                <c:pt idx="4314">
                  <c:v>0.746</c:v>
                </c:pt>
                <c:pt idx="4315">
                  <c:v>0.749</c:v>
                </c:pt>
                <c:pt idx="4316">
                  <c:v>0.71199999999999997</c:v>
                </c:pt>
                <c:pt idx="4317">
                  <c:v>0.78</c:v>
                </c:pt>
                <c:pt idx="4318">
                  <c:v>0.72299999999999998</c:v>
                </c:pt>
                <c:pt idx="4319">
                  <c:v>0.73</c:v>
                </c:pt>
                <c:pt idx="4320">
                  <c:v>0.70099999999999996</c:v>
                </c:pt>
                <c:pt idx="4321">
                  <c:v>0.70399999999999996</c:v>
                </c:pt>
                <c:pt idx="4322">
                  <c:v>0.74099999999999999</c:v>
                </c:pt>
                <c:pt idx="4323">
                  <c:v>0.7</c:v>
                </c:pt>
                <c:pt idx="4324">
                  <c:v>0.70599999999999996</c:v>
                </c:pt>
                <c:pt idx="4325">
                  <c:v>0.72899999999999998</c:v>
                </c:pt>
                <c:pt idx="4326">
                  <c:v>0.71</c:v>
                </c:pt>
                <c:pt idx="4327">
                  <c:v>0.71699999999999997</c:v>
                </c:pt>
                <c:pt idx="4328">
                  <c:v>0.72</c:v>
                </c:pt>
                <c:pt idx="4329">
                  <c:v>0.70799999999999996</c:v>
                </c:pt>
                <c:pt idx="4330">
                  <c:v>0.70599999999999996</c:v>
                </c:pt>
                <c:pt idx="4331">
                  <c:v>0.71299999999999997</c:v>
                </c:pt>
                <c:pt idx="4332">
                  <c:v>0.71</c:v>
                </c:pt>
                <c:pt idx="4333">
                  <c:v>0.71299999999999997</c:v>
                </c:pt>
                <c:pt idx="4334">
                  <c:v>0.72099999999999997</c:v>
                </c:pt>
                <c:pt idx="4335">
                  <c:v>0.73399999999999999</c:v>
                </c:pt>
                <c:pt idx="4336">
                  <c:v>0.751</c:v>
                </c:pt>
                <c:pt idx="4337">
                  <c:v>0.751</c:v>
                </c:pt>
                <c:pt idx="4338">
                  <c:v>0.72899999999999998</c:v>
                </c:pt>
                <c:pt idx="4339">
                  <c:v>0.71099999999999997</c:v>
                </c:pt>
                <c:pt idx="4340">
                  <c:v>0.71099999999999997</c:v>
                </c:pt>
                <c:pt idx="4341">
                  <c:v>0.70599999999999996</c:v>
                </c:pt>
                <c:pt idx="4342">
                  <c:v>0.71699999999999997</c:v>
                </c:pt>
                <c:pt idx="4343">
                  <c:v>0.72899999999999998</c:v>
                </c:pt>
                <c:pt idx="4344">
                  <c:v>0.7</c:v>
                </c:pt>
                <c:pt idx="4345">
                  <c:v>0.76100000000000001</c:v>
                </c:pt>
                <c:pt idx="4346">
                  <c:v>0.77400000000000002</c:v>
                </c:pt>
                <c:pt idx="4347">
                  <c:v>0.76200000000000001</c:v>
                </c:pt>
                <c:pt idx="4348">
                  <c:v>0.70199999999999996</c:v>
                </c:pt>
                <c:pt idx="4349">
                  <c:v>0.74199999999999999</c:v>
                </c:pt>
                <c:pt idx="4350">
                  <c:v>0.70899999999999996</c:v>
                </c:pt>
                <c:pt idx="4351">
                  <c:v>0.74199999999999999</c:v>
                </c:pt>
                <c:pt idx="4352">
                  <c:v>0.70099999999999996</c:v>
                </c:pt>
                <c:pt idx="4353">
                  <c:v>0.71899999999999997</c:v>
                </c:pt>
                <c:pt idx="4354">
                  <c:v>0.70599999999999996</c:v>
                </c:pt>
                <c:pt idx="4355">
                  <c:v>0.71099999999999997</c:v>
                </c:pt>
                <c:pt idx="4356">
                  <c:v>0.747</c:v>
                </c:pt>
                <c:pt idx="4357">
                  <c:v>0.749</c:v>
                </c:pt>
                <c:pt idx="4358">
                  <c:v>0.72699999999999998</c:v>
                </c:pt>
                <c:pt idx="4359">
                  <c:v>0.72199999999999998</c:v>
                </c:pt>
                <c:pt idx="4360">
                  <c:v>0.71699999999999997</c:v>
                </c:pt>
                <c:pt idx="4361">
                  <c:v>0.71</c:v>
                </c:pt>
                <c:pt idx="4362">
                  <c:v>0.74</c:v>
                </c:pt>
                <c:pt idx="4363">
                  <c:v>0.70399999999999996</c:v>
                </c:pt>
                <c:pt idx="4364">
                  <c:v>0.71699999999999997</c:v>
                </c:pt>
                <c:pt idx="4365">
                  <c:v>0.71599999999999997</c:v>
                </c:pt>
                <c:pt idx="4366">
                  <c:v>0.72699999999999998</c:v>
                </c:pt>
                <c:pt idx="4367">
                  <c:v>0.72399999999999998</c:v>
                </c:pt>
                <c:pt idx="4368">
                  <c:v>0.70099999999999996</c:v>
                </c:pt>
                <c:pt idx="4369">
                  <c:v>0.755</c:v>
                </c:pt>
                <c:pt idx="4370">
                  <c:v>0.72299999999999998</c:v>
                </c:pt>
                <c:pt idx="4371">
                  <c:v>0.71699999999999997</c:v>
                </c:pt>
                <c:pt idx="4372">
                  <c:v>0.72099999999999997</c:v>
                </c:pt>
                <c:pt idx="4373">
                  <c:v>0.71</c:v>
                </c:pt>
                <c:pt idx="4374">
                  <c:v>0.71599999999999997</c:v>
                </c:pt>
                <c:pt idx="4375">
                  <c:v>0.70299999999999996</c:v>
                </c:pt>
                <c:pt idx="4376">
                  <c:v>0.72499999999999998</c:v>
                </c:pt>
                <c:pt idx="4377">
                  <c:v>0.72699999999999998</c:v>
                </c:pt>
                <c:pt idx="4378">
                  <c:v>0.73099999999999998</c:v>
                </c:pt>
                <c:pt idx="4379">
                  <c:v>0.72699999999999998</c:v>
                </c:pt>
                <c:pt idx="4380">
                  <c:v>0.71</c:v>
                </c:pt>
                <c:pt idx="4381">
                  <c:v>0.72</c:v>
                </c:pt>
                <c:pt idx="4382">
                  <c:v>0.76100000000000001</c:v>
                </c:pt>
                <c:pt idx="4383">
                  <c:v>0.73099999999999998</c:v>
                </c:pt>
                <c:pt idx="4384">
                  <c:v>0.70199999999999996</c:v>
                </c:pt>
                <c:pt idx="4385">
                  <c:v>0.75900000000000001</c:v>
                </c:pt>
                <c:pt idx="4386">
                  <c:v>0.70099999999999996</c:v>
                </c:pt>
                <c:pt idx="4387">
                  <c:v>0.71299999999999997</c:v>
                </c:pt>
                <c:pt idx="4388">
                  <c:v>0.71199999999999997</c:v>
                </c:pt>
                <c:pt idx="4389">
                  <c:v>0.71299999999999997</c:v>
                </c:pt>
                <c:pt idx="4390">
                  <c:v>0.73</c:v>
                </c:pt>
                <c:pt idx="4391">
                  <c:v>0.77600000000000002</c:v>
                </c:pt>
                <c:pt idx="4392">
                  <c:v>0.70699999999999996</c:v>
                </c:pt>
                <c:pt idx="4393">
                  <c:v>0.76200000000000001</c:v>
                </c:pt>
                <c:pt idx="4394">
                  <c:v>0.71199999999999997</c:v>
                </c:pt>
                <c:pt idx="4395">
                  <c:v>0.73299999999999998</c:v>
                </c:pt>
                <c:pt idx="4396">
                  <c:v>0.70799999999999996</c:v>
                </c:pt>
                <c:pt idx="4397">
                  <c:v>0.77800000000000002</c:v>
                </c:pt>
                <c:pt idx="4398">
                  <c:v>0.71599999999999997</c:v>
                </c:pt>
                <c:pt idx="4399">
                  <c:v>0.7</c:v>
                </c:pt>
                <c:pt idx="4400">
                  <c:v>0.70399999999999996</c:v>
                </c:pt>
                <c:pt idx="4401">
                  <c:v>0.71799999999999997</c:v>
                </c:pt>
                <c:pt idx="4402">
                  <c:v>0.71399999999999997</c:v>
                </c:pt>
                <c:pt idx="4403">
                  <c:v>0.71</c:v>
                </c:pt>
                <c:pt idx="4404">
                  <c:v>0.73099999999999998</c:v>
                </c:pt>
                <c:pt idx="4405">
                  <c:v>0.72399999999999998</c:v>
                </c:pt>
                <c:pt idx="4406">
                  <c:v>0.74299999999999999</c:v>
                </c:pt>
                <c:pt idx="4407">
                  <c:v>0.753</c:v>
                </c:pt>
                <c:pt idx="4408">
                  <c:v>0.72399999999999998</c:v>
                </c:pt>
                <c:pt idx="4409">
                  <c:v>0.74199999999999999</c:v>
                </c:pt>
                <c:pt idx="4410">
                  <c:v>0.73099999999999998</c:v>
                </c:pt>
                <c:pt idx="4411">
                  <c:v>0.72099999999999997</c:v>
                </c:pt>
                <c:pt idx="4412">
                  <c:v>0.70399999999999996</c:v>
                </c:pt>
                <c:pt idx="4413">
                  <c:v>0.72699999999999998</c:v>
                </c:pt>
                <c:pt idx="4414">
                  <c:v>0.71299999999999997</c:v>
                </c:pt>
                <c:pt idx="4415">
                  <c:v>0.75900000000000001</c:v>
                </c:pt>
                <c:pt idx="4416">
                  <c:v>0.71099999999999997</c:v>
                </c:pt>
                <c:pt idx="4417">
                  <c:v>0.72599999999999998</c:v>
                </c:pt>
                <c:pt idx="4418">
                  <c:v>0.71399999999999997</c:v>
                </c:pt>
                <c:pt idx="4419">
                  <c:v>0.70099999999999996</c:v>
                </c:pt>
                <c:pt idx="4420">
                  <c:v>0.753</c:v>
                </c:pt>
                <c:pt idx="4421">
                  <c:v>0.71299999999999997</c:v>
                </c:pt>
                <c:pt idx="4422">
                  <c:v>0.71499999999999997</c:v>
                </c:pt>
                <c:pt idx="4423">
                  <c:v>0.70199999999999996</c:v>
                </c:pt>
                <c:pt idx="4424">
                  <c:v>0.75600000000000001</c:v>
                </c:pt>
                <c:pt idx="4425">
                  <c:v>0.72599999999999998</c:v>
                </c:pt>
                <c:pt idx="4426">
                  <c:v>0.71499999999999997</c:v>
                </c:pt>
                <c:pt idx="4427">
                  <c:v>0.76700000000000002</c:v>
                </c:pt>
                <c:pt idx="4428">
                  <c:v>0.73799999999999999</c:v>
                </c:pt>
                <c:pt idx="4429">
                  <c:v>0.74</c:v>
                </c:pt>
                <c:pt idx="4430">
                  <c:v>0.74099999999999999</c:v>
                </c:pt>
                <c:pt idx="4431">
                  <c:v>0.72499999999999998</c:v>
                </c:pt>
                <c:pt idx="4432">
                  <c:v>0.71599999999999997</c:v>
                </c:pt>
                <c:pt idx="4433">
                  <c:v>0.72</c:v>
                </c:pt>
                <c:pt idx="4434">
                  <c:v>0.70299999999999996</c:v>
                </c:pt>
                <c:pt idx="4435">
                  <c:v>0.73</c:v>
                </c:pt>
                <c:pt idx="4436">
                  <c:v>0.72199999999999998</c:v>
                </c:pt>
                <c:pt idx="4437">
                  <c:v>0.72199999999999998</c:v>
                </c:pt>
                <c:pt idx="4438">
                  <c:v>0.72899999999999998</c:v>
                </c:pt>
                <c:pt idx="4439">
                  <c:v>0.76600000000000001</c:v>
                </c:pt>
                <c:pt idx="4440">
                  <c:v>0.70399999999999996</c:v>
                </c:pt>
                <c:pt idx="4441">
                  <c:v>0.70099999999999996</c:v>
                </c:pt>
                <c:pt idx="4442">
                  <c:v>0.74199999999999999</c:v>
                </c:pt>
                <c:pt idx="4443">
                  <c:v>0.74399999999999999</c:v>
                </c:pt>
                <c:pt idx="4444">
                  <c:v>0.70899999999999996</c:v>
                </c:pt>
                <c:pt idx="4445">
                  <c:v>0.72699999999999998</c:v>
                </c:pt>
                <c:pt idx="4446">
                  <c:v>0.71199999999999997</c:v>
                </c:pt>
                <c:pt idx="4447">
                  <c:v>0.76600000000000001</c:v>
                </c:pt>
                <c:pt idx="4448">
                  <c:v>0.755</c:v>
                </c:pt>
                <c:pt idx="4449">
                  <c:v>0.73399999999999999</c:v>
                </c:pt>
                <c:pt idx="4450">
                  <c:v>0.70199999999999996</c:v>
                </c:pt>
                <c:pt idx="4451">
                  <c:v>0.71399999999999997</c:v>
                </c:pt>
                <c:pt idx="4452">
                  <c:v>0.71</c:v>
                </c:pt>
                <c:pt idx="4453">
                  <c:v>0.71299999999999997</c:v>
                </c:pt>
                <c:pt idx="4454">
                  <c:v>0.72199999999999998</c:v>
                </c:pt>
                <c:pt idx="4455">
                  <c:v>0.70099999999999996</c:v>
                </c:pt>
                <c:pt idx="4456">
                  <c:v>0.72099999999999997</c:v>
                </c:pt>
                <c:pt idx="4457">
                  <c:v>0.70499999999999996</c:v>
                </c:pt>
                <c:pt idx="4458">
                  <c:v>0.73699999999999999</c:v>
                </c:pt>
                <c:pt idx="4459">
                  <c:v>0.72699999999999998</c:v>
                </c:pt>
                <c:pt idx="4460">
                  <c:v>0.76</c:v>
                </c:pt>
                <c:pt idx="4461">
                  <c:v>0.70699999999999996</c:v>
                </c:pt>
                <c:pt idx="4462">
                  <c:v>0.7</c:v>
                </c:pt>
                <c:pt idx="4463">
                  <c:v>0.71899999999999997</c:v>
                </c:pt>
                <c:pt idx="4464">
                  <c:v>0.73199999999999998</c:v>
                </c:pt>
                <c:pt idx="4465">
                  <c:v>0.73299999999999998</c:v>
                </c:pt>
                <c:pt idx="4466">
                  <c:v>0.74299999999999999</c:v>
                </c:pt>
                <c:pt idx="4467">
                  <c:v>0.70599999999999996</c:v>
                </c:pt>
                <c:pt idx="4468">
                  <c:v>0.73899999999999999</c:v>
                </c:pt>
                <c:pt idx="4469">
                  <c:v>0.71399999999999997</c:v>
                </c:pt>
                <c:pt idx="4470">
                  <c:v>0.70499999999999996</c:v>
                </c:pt>
                <c:pt idx="4471">
                  <c:v>0.77</c:v>
                </c:pt>
                <c:pt idx="4472">
                  <c:v>0.77200000000000002</c:v>
                </c:pt>
                <c:pt idx="4473">
                  <c:v>0.746</c:v>
                </c:pt>
                <c:pt idx="4474">
                  <c:v>0.77300000000000002</c:v>
                </c:pt>
                <c:pt idx="4475">
                  <c:v>0.75900000000000001</c:v>
                </c:pt>
                <c:pt idx="4476">
                  <c:v>0.74099999999999999</c:v>
                </c:pt>
                <c:pt idx="4477">
                  <c:v>0.73599999999999999</c:v>
                </c:pt>
                <c:pt idx="4478">
                  <c:v>0.72</c:v>
                </c:pt>
                <c:pt idx="4479">
                  <c:v>0.75</c:v>
                </c:pt>
                <c:pt idx="4480">
                  <c:v>0.748</c:v>
                </c:pt>
                <c:pt idx="4481">
                  <c:v>0.70799999999999996</c:v>
                </c:pt>
                <c:pt idx="4482">
                  <c:v>0.72899999999999998</c:v>
                </c:pt>
                <c:pt idx="4483">
                  <c:v>0.70399999999999996</c:v>
                </c:pt>
                <c:pt idx="4484">
                  <c:v>0.76800000000000002</c:v>
                </c:pt>
                <c:pt idx="4485">
                  <c:v>0.73499999999999999</c:v>
                </c:pt>
                <c:pt idx="4486">
                  <c:v>0.76600000000000001</c:v>
                </c:pt>
                <c:pt idx="4487">
                  <c:v>0.70699999999999996</c:v>
                </c:pt>
                <c:pt idx="4488">
                  <c:v>0.70899999999999996</c:v>
                </c:pt>
                <c:pt idx="4489">
                  <c:v>0.72899999999999998</c:v>
                </c:pt>
                <c:pt idx="4490">
                  <c:v>0.76</c:v>
                </c:pt>
                <c:pt idx="4491">
                  <c:v>0.74199999999999999</c:v>
                </c:pt>
                <c:pt idx="4492">
                  <c:v>0.76200000000000001</c:v>
                </c:pt>
                <c:pt idx="4493">
                  <c:v>0.73099999999999998</c:v>
                </c:pt>
                <c:pt idx="4494">
                  <c:v>0.751</c:v>
                </c:pt>
                <c:pt idx="4495">
                  <c:v>0.72699999999999998</c:v>
                </c:pt>
                <c:pt idx="4496">
                  <c:v>0.72599999999999998</c:v>
                </c:pt>
                <c:pt idx="4497">
                  <c:v>0.70099999999999996</c:v>
                </c:pt>
                <c:pt idx="4498">
                  <c:v>0.749</c:v>
                </c:pt>
                <c:pt idx="4499">
                  <c:v>0.74</c:v>
                </c:pt>
                <c:pt idx="4500">
                  <c:v>0.71799999999999997</c:v>
                </c:pt>
                <c:pt idx="4501">
                  <c:v>0.71399999999999997</c:v>
                </c:pt>
                <c:pt idx="4502">
                  <c:v>0.72199999999999998</c:v>
                </c:pt>
                <c:pt idx="4503">
                  <c:v>0.78500000000000003</c:v>
                </c:pt>
                <c:pt idx="4504">
                  <c:v>0.752</c:v>
                </c:pt>
                <c:pt idx="4505">
                  <c:v>0.745</c:v>
                </c:pt>
                <c:pt idx="4506">
                  <c:v>0.71899999999999997</c:v>
                </c:pt>
                <c:pt idx="4507">
                  <c:v>0.751</c:v>
                </c:pt>
                <c:pt idx="4508">
                  <c:v>0.749</c:v>
                </c:pt>
                <c:pt idx="4509">
                  <c:v>0.74399999999999999</c:v>
                </c:pt>
                <c:pt idx="4510">
                  <c:v>0.73899999999999999</c:v>
                </c:pt>
                <c:pt idx="4511">
                  <c:v>0.72499999999999998</c:v>
                </c:pt>
                <c:pt idx="4512">
                  <c:v>0.70099999999999996</c:v>
                </c:pt>
                <c:pt idx="4513">
                  <c:v>0.71899999999999997</c:v>
                </c:pt>
                <c:pt idx="4514">
                  <c:v>0.70499999999999996</c:v>
                </c:pt>
                <c:pt idx="4515">
                  <c:v>0.70799999999999996</c:v>
                </c:pt>
                <c:pt idx="4516">
                  <c:v>0.70799999999999996</c:v>
                </c:pt>
                <c:pt idx="4517">
                  <c:v>0.77200000000000002</c:v>
                </c:pt>
                <c:pt idx="4518">
                  <c:v>0.71499999999999997</c:v>
                </c:pt>
                <c:pt idx="4519">
                  <c:v>0.72899999999999998</c:v>
                </c:pt>
                <c:pt idx="4520">
                  <c:v>0.748</c:v>
                </c:pt>
                <c:pt idx="4521">
                  <c:v>0.78600000000000003</c:v>
                </c:pt>
                <c:pt idx="4522">
                  <c:v>0.76200000000000001</c:v>
                </c:pt>
                <c:pt idx="4523">
                  <c:v>0.70299999999999996</c:v>
                </c:pt>
                <c:pt idx="4524">
                  <c:v>0.73099999999999998</c:v>
                </c:pt>
                <c:pt idx="4525">
                  <c:v>0.74199999999999999</c:v>
                </c:pt>
                <c:pt idx="4526">
                  <c:v>0.78100000000000003</c:v>
                </c:pt>
                <c:pt idx="4527">
                  <c:v>0.70099999999999996</c:v>
                </c:pt>
                <c:pt idx="4528">
                  <c:v>0.71</c:v>
                </c:pt>
                <c:pt idx="4529">
                  <c:v>0.74199999999999999</c:v>
                </c:pt>
                <c:pt idx="4530">
                  <c:v>0.72199999999999998</c:v>
                </c:pt>
                <c:pt idx="4531">
                  <c:v>0.72099999999999997</c:v>
                </c:pt>
                <c:pt idx="4532">
                  <c:v>0.751</c:v>
                </c:pt>
                <c:pt idx="4533">
                  <c:v>0.71799999999999997</c:v>
                </c:pt>
                <c:pt idx="4534">
                  <c:v>0.747</c:v>
                </c:pt>
                <c:pt idx="4535">
                  <c:v>0.71299999999999997</c:v>
                </c:pt>
                <c:pt idx="4536">
                  <c:v>0.75900000000000001</c:v>
                </c:pt>
                <c:pt idx="4537">
                  <c:v>0.749</c:v>
                </c:pt>
                <c:pt idx="4538">
                  <c:v>0.72699999999999998</c:v>
                </c:pt>
                <c:pt idx="4539">
                  <c:v>0.76600000000000001</c:v>
                </c:pt>
                <c:pt idx="4540">
                  <c:v>0.71899999999999997</c:v>
                </c:pt>
                <c:pt idx="4541">
                  <c:v>0.72499999999999998</c:v>
                </c:pt>
                <c:pt idx="4542">
                  <c:v>0.71199999999999997</c:v>
                </c:pt>
                <c:pt idx="4543">
                  <c:v>0.73799999999999999</c:v>
                </c:pt>
                <c:pt idx="4544">
                  <c:v>0.74399999999999999</c:v>
                </c:pt>
                <c:pt idx="4545">
                  <c:v>0.70599999999999996</c:v>
                </c:pt>
                <c:pt idx="4546">
                  <c:v>0.74099999999999999</c:v>
                </c:pt>
                <c:pt idx="4547">
                  <c:v>0.71599999999999997</c:v>
                </c:pt>
                <c:pt idx="4548">
                  <c:v>0.76100000000000001</c:v>
                </c:pt>
                <c:pt idx="4549">
                  <c:v>0.72299999999999998</c:v>
                </c:pt>
                <c:pt idx="4550">
                  <c:v>0.76500000000000001</c:v>
                </c:pt>
                <c:pt idx="4551">
                  <c:v>0.76700000000000002</c:v>
                </c:pt>
                <c:pt idx="4552">
                  <c:v>0.73199999999999998</c:v>
                </c:pt>
                <c:pt idx="4553">
                  <c:v>0.71199999999999997</c:v>
                </c:pt>
                <c:pt idx="4554">
                  <c:v>0.75</c:v>
                </c:pt>
                <c:pt idx="4555">
                  <c:v>0.72299999999999998</c:v>
                </c:pt>
                <c:pt idx="4556">
                  <c:v>0.77400000000000002</c:v>
                </c:pt>
                <c:pt idx="4557">
                  <c:v>0.78600000000000003</c:v>
                </c:pt>
                <c:pt idx="4558">
                  <c:v>0.76500000000000001</c:v>
                </c:pt>
                <c:pt idx="4559">
                  <c:v>0.73799999999999999</c:v>
                </c:pt>
                <c:pt idx="4560">
                  <c:v>0.71899999999999997</c:v>
                </c:pt>
                <c:pt idx="4561">
                  <c:v>0.76400000000000001</c:v>
                </c:pt>
                <c:pt idx="4562">
                  <c:v>0.749</c:v>
                </c:pt>
                <c:pt idx="4563">
                  <c:v>0.73899999999999999</c:v>
                </c:pt>
                <c:pt idx="4564">
                  <c:v>0.70799999999999996</c:v>
                </c:pt>
                <c:pt idx="4565">
                  <c:v>0.70799999999999996</c:v>
                </c:pt>
                <c:pt idx="4566">
                  <c:v>0.76400000000000001</c:v>
                </c:pt>
                <c:pt idx="4567">
                  <c:v>0.78800000000000003</c:v>
                </c:pt>
                <c:pt idx="4568">
                  <c:v>0.753</c:v>
                </c:pt>
                <c:pt idx="4569">
                  <c:v>0.70599999999999996</c:v>
                </c:pt>
                <c:pt idx="4570">
                  <c:v>0.75900000000000001</c:v>
                </c:pt>
                <c:pt idx="4571">
                  <c:v>0.77100000000000002</c:v>
                </c:pt>
                <c:pt idx="4572">
                  <c:v>0.71</c:v>
                </c:pt>
                <c:pt idx="4573">
                  <c:v>0.73099999999999998</c:v>
                </c:pt>
                <c:pt idx="4574">
                  <c:v>0.76</c:v>
                </c:pt>
                <c:pt idx="4575">
                  <c:v>0.745</c:v>
                </c:pt>
                <c:pt idx="4576">
                  <c:v>0.70799999999999996</c:v>
                </c:pt>
                <c:pt idx="4577">
                  <c:v>0.78100000000000003</c:v>
                </c:pt>
                <c:pt idx="4578">
                  <c:v>0.77700000000000002</c:v>
                </c:pt>
                <c:pt idx="4579">
                  <c:v>0.73799999999999999</c:v>
                </c:pt>
                <c:pt idx="4580">
                  <c:v>0.73699999999999999</c:v>
                </c:pt>
                <c:pt idx="4581">
                  <c:v>0.73899999999999999</c:v>
                </c:pt>
                <c:pt idx="4582">
                  <c:v>0.77400000000000002</c:v>
                </c:pt>
                <c:pt idx="4583">
                  <c:v>0.74299999999999999</c:v>
                </c:pt>
                <c:pt idx="4584">
                  <c:v>0.75800000000000001</c:v>
                </c:pt>
                <c:pt idx="4585">
                  <c:v>0.72199999999999998</c:v>
                </c:pt>
                <c:pt idx="4586">
                  <c:v>0.71599999999999997</c:v>
                </c:pt>
                <c:pt idx="4587">
                  <c:v>0.73099999999999998</c:v>
                </c:pt>
                <c:pt idx="4588">
                  <c:v>0.72399999999999998</c:v>
                </c:pt>
                <c:pt idx="4589">
                  <c:v>0.76400000000000001</c:v>
                </c:pt>
                <c:pt idx="4590">
                  <c:v>0.70099999999999996</c:v>
                </c:pt>
                <c:pt idx="4591">
                  <c:v>0.72599999999999998</c:v>
                </c:pt>
                <c:pt idx="4592">
                  <c:v>0.76500000000000001</c:v>
                </c:pt>
                <c:pt idx="4593">
                  <c:v>0.74</c:v>
                </c:pt>
                <c:pt idx="4594">
                  <c:v>0.75900000000000001</c:v>
                </c:pt>
                <c:pt idx="4595">
                  <c:v>0.76500000000000001</c:v>
                </c:pt>
                <c:pt idx="4596">
                  <c:v>0.73599999999999999</c:v>
                </c:pt>
                <c:pt idx="4597">
                  <c:v>0.75800000000000001</c:v>
                </c:pt>
                <c:pt idx="4598">
                  <c:v>0.76100000000000001</c:v>
                </c:pt>
                <c:pt idx="4599">
                  <c:v>0.74199999999999999</c:v>
                </c:pt>
                <c:pt idx="4600">
                  <c:v>0.74099999999999999</c:v>
                </c:pt>
                <c:pt idx="4601">
                  <c:v>0.70399999999999996</c:v>
                </c:pt>
                <c:pt idx="4602">
                  <c:v>0.77300000000000002</c:v>
                </c:pt>
                <c:pt idx="4603">
                  <c:v>0.76200000000000001</c:v>
                </c:pt>
                <c:pt idx="4604">
                  <c:v>0.72199999999999998</c:v>
                </c:pt>
                <c:pt idx="4605">
                  <c:v>0.747</c:v>
                </c:pt>
                <c:pt idx="4606">
                  <c:v>0.78800000000000003</c:v>
                </c:pt>
                <c:pt idx="4607">
                  <c:v>0.73699999999999999</c:v>
                </c:pt>
                <c:pt idx="4608">
                  <c:v>0.77300000000000002</c:v>
                </c:pt>
                <c:pt idx="4609">
                  <c:v>0.71499999999999997</c:v>
                </c:pt>
                <c:pt idx="4610">
                  <c:v>0.747</c:v>
                </c:pt>
                <c:pt idx="4611">
                  <c:v>0.74099999999999999</c:v>
                </c:pt>
                <c:pt idx="4612">
                  <c:v>0.72</c:v>
                </c:pt>
                <c:pt idx="4613">
                  <c:v>0.77700000000000002</c:v>
                </c:pt>
                <c:pt idx="4614">
                  <c:v>0.75600000000000001</c:v>
                </c:pt>
                <c:pt idx="4615">
                  <c:v>0.74399999999999999</c:v>
                </c:pt>
                <c:pt idx="4616">
                  <c:v>0.77400000000000002</c:v>
                </c:pt>
                <c:pt idx="4617">
                  <c:v>0.70599999999999996</c:v>
                </c:pt>
                <c:pt idx="4618">
                  <c:v>0.73299999999999998</c:v>
                </c:pt>
                <c:pt idx="4619">
                  <c:v>0.73</c:v>
                </c:pt>
                <c:pt idx="4620">
                  <c:v>0.74</c:v>
                </c:pt>
                <c:pt idx="4621">
                  <c:v>0.745</c:v>
                </c:pt>
                <c:pt idx="4622">
                  <c:v>0.753</c:v>
                </c:pt>
                <c:pt idx="4623">
                  <c:v>0.72199999999999998</c:v>
                </c:pt>
                <c:pt idx="4624">
                  <c:v>0.73099999999999998</c:v>
                </c:pt>
                <c:pt idx="4625">
                  <c:v>0.73299999999999998</c:v>
                </c:pt>
                <c:pt idx="4626">
                  <c:v>0.74</c:v>
                </c:pt>
                <c:pt idx="4627">
                  <c:v>0.72699999999999998</c:v>
                </c:pt>
                <c:pt idx="4628">
                  <c:v>0.75900000000000001</c:v>
                </c:pt>
                <c:pt idx="4629">
                  <c:v>0.72499999999999998</c:v>
                </c:pt>
                <c:pt idx="4630">
                  <c:v>0.70599999999999996</c:v>
                </c:pt>
                <c:pt idx="4631">
                  <c:v>0.73499999999999999</c:v>
                </c:pt>
                <c:pt idx="4632">
                  <c:v>0.73799999999999999</c:v>
                </c:pt>
                <c:pt idx="4633">
                  <c:v>0.76100000000000001</c:v>
                </c:pt>
                <c:pt idx="4634">
                  <c:v>0.74299999999999999</c:v>
                </c:pt>
                <c:pt idx="4635">
                  <c:v>0.72199999999999998</c:v>
                </c:pt>
                <c:pt idx="4636">
                  <c:v>0.70699999999999996</c:v>
                </c:pt>
                <c:pt idx="4637">
                  <c:v>0.755</c:v>
                </c:pt>
                <c:pt idx="4638">
                  <c:v>0.79700000000000004</c:v>
                </c:pt>
                <c:pt idx="4639">
                  <c:v>0.755</c:v>
                </c:pt>
                <c:pt idx="4640">
                  <c:v>0.73199999999999998</c:v>
                </c:pt>
                <c:pt idx="4641">
                  <c:v>0.755</c:v>
                </c:pt>
                <c:pt idx="4642">
                  <c:v>0.77300000000000002</c:v>
                </c:pt>
                <c:pt idx="4643">
                  <c:v>0.76100000000000001</c:v>
                </c:pt>
                <c:pt idx="4644">
                  <c:v>0.73099999999999998</c:v>
                </c:pt>
                <c:pt idx="4645">
                  <c:v>0.70799999999999996</c:v>
                </c:pt>
                <c:pt idx="4646">
                  <c:v>0.749</c:v>
                </c:pt>
                <c:pt idx="4647">
                  <c:v>0.78400000000000003</c:v>
                </c:pt>
                <c:pt idx="4648">
                  <c:v>0.70099999999999996</c:v>
                </c:pt>
                <c:pt idx="4649">
                  <c:v>0.72899999999999998</c:v>
                </c:pt>
                <c:pt idx="4650">
                  <c:v>0.752</c:v>
                </c:pt>
                <c:pt idx="4651">
                  <c:v>0.71799999999999997</c:v>
                </c:pt>
                <c:pt idx="4652">
                  <c:v>0.76100000000000001</c:v>
                </c:pt>
                <c:pt idx="4653">
                  <c:v>0.72299999999999998</c:v>
                </c:pt>
                <c:pt idx="4654">
                  <c:v>0.76400000000000001</c:v>
                </c:pt>
                <c:pt idx="4655">
                  <c:v>0.70199999999999996</c:v>
                </c:pt>
                <c:pt idx="4656">
                  <c:v>0.752</c:v>
                </c:pt>
                <c:pt idx="4657">
                  <c:v>0.749</c:v>
                </c:pt>
                <c:pt idx="4658">
                  <c:v>0.70799999999999996</c:v>
                </c:pt>
                <c:pt idx="4659">
                  <c:v>0.73</c:v>
                </c:pt>
                <c:pt idx="4660">
                  <c:v>0.72499999999999998</c:v>
                </c:pt>
                <c:pt idx="4661">
                  <c:v>0.74099999999999999</c:v>
                </c:pt>
                <c:pt idx="4662">
                  <c:v>0.75700000000000001</c:v>
                </c:pt>
                <c:pt idx="4663">
                  <c:v>0.745</c:v>
                </c:pt>
                <c:pt idx="4664">
                  <c:v>0.72099999999999997</c:v>
                </c:pt>
                <c:pt idx="4665">
                  <c:v>0.74</c:v>
                </c:pt>
                <c:pt idx="4666">
                  <c:v>0.76100000000000001</c:v>
                </c:pt>
                <c:pt idx="4667">
                  <c:v>0.72499999999999998</c:v>
                </c:pt>
                <c:pt idx="4668">
                  <c:v>0.71399999999999997</c:v>
                </c:pt>
                <c:pt idx="4669">
                  <c:v>0.71299999999999997</c:v>
                </c:pt>
                <c:pt idx="4670">
                  <c:v>0.72799999999999998</c:v>
                </c:pt>
                <c:pt idx="4671">
                  <c:v>0.72199999999999998</c:v>
                </c:pt>
                <c:pt idx="4672">
                  <c:v>0.70799999999999996</c:v>
                </c:pt>
                <c:pt idx="4673">
                  <c:v>0.745</c:v>
                </c:pt>
                <c:pt idx="4674">
                  <c:v>0.754</c:v>
                </c:pt>
                <c:pt idx="4675">
                  <c:v>0.73699999999999999</c:v>
                </c:pt>
                <c:pt idx="4676">
                  <c:v>0.73</c:v>
                </c:pt>
                <c:pt idx="4677">
                  <c:v>0.73399999999999999</c:v>
                </c:pt>
                <c:pt idx="4678">
                  <c:v>0.7</c:v>
                </c:pt>
                <c:pt idx="4679">
                  <c:v>0.71899999999999997</c:v>
                </c:pt>
                <c:pt idx="4680">
                  <c:v>0.72099999999999997</c:v>
                </c:pt>
                <c:pt idx="4681">
                  <c:v>0.71399999999999997</c:v>
                </c:pt>
                <c:pt idx="4682">
                  <c:v>0.71</c:v>
                </c:pt>
                <c:pt idx="4683">
                  <c:v>0.70799999999999996</c:v>
                </c:pt>
                <c:pt idx="4684">
                  <c:v>0.73199999999999998</c:v>
                </c:pt>
                <c:pt idx="4685">
                  <c:v>0.77300000000000002</c:v>
                </c:pt>
                <c:pt idx="4686">
                  <c:v>0.74</c:v>
                </c:pt>
                <c:pt idx="4687">
                  <c:v>0.748</c:v>
                </c:pt>
                <c:pt idx="4688">
                  <c:v>0.72399999999999998</c:v>
                </c:pt>
                <c:pt idx="4689">
                  <c:v>0.74</c:v>
                </c:pt>
                <c:pt idx="4690">
                  <c:v>0.72199999999999998</c:v>
                </c:pt>
                <c:pt idx="4691">
                  <c:v>0.749</c:v>
                </c:pt>
                <c:pt idx="4692">
                  <c:v>0.70399999999999996</c:v>
                </c:pt>
                <c:pt idx="4693">
                  <c:v>0.70199999999999996</c:v>
                </c:pt>
                <c:pt idx="4694">
                  <c:v>0.72799999999999998</c:v>
                </c:pt>
                <c:pt idx="4695">
                  <c:v>0.77</c:v>
                </c:pt>
                <c:pt idx="4696">
                  <c:v>0.749</c:v>
                </c:pt>
                <c:pt idx="4697">
                  <c:v>0.78400000000000003</c:v>
                </c:pt>
                <c:pt idx="4698">
                  <c:v>0.74199999999999999</c:v>
                </c:pt>
                <c:pt idx="4699">
                  <c:v>0.747</c:v>
                </c:pt>
                <c:pt idx="4700">
                  <c:v>0.73299999999999998</c:v>
                </c:pt>
                <c:pt idx="4701">
                  <c:v>0.70799999999999996</c:v>
                </c:pt>
                <c:pt idx="4702">
                  <c:v>0.70699999999999996</c:v>
                </c:pt>
                <c:pt idx="4703">
                  <c:v>0.77300000000000002</c:v>
                </c:pt>
                <c:pt idx="4704">
                  <c:v>0.76700000000000002</c:v>
                </c:pt>
                <c:pt idx="4705">
                  <c:v>0.746</c:v>
                </c:pt>
                <c:pt idx="4706">
                  <c:v>0.72799999999999998</c:v>
                </c:pt>
                <c:pt idx="4707">
                  <c:v>0.75600000000000001</c:v>
                </c:pt>
                <c:pt idx="4708">
                  <c:v>0.72699999999999998</c:v>
                </c:pt>
                <c:pt idx="4709">
                  <c:v>0.71099999999999997</c:v>
                </c:pt>
                <c:pt idx="4710">
                  <c:v>0.72199999999999998</c:v>
                </c:pt>
                <c:pt idx="4711">
                  <c:v>0.76900000000000002</c:v>
                </c:pt>
                <c:pt idx="4712">
                  <c:v>0.75</c:v>
                </c:pt>
                <c:pt idx="4713">
                  <c:v>0.73399999999999999</c:v>
                </c:pt>
                <c:pt idx="4714">
                  <c:v>0.74399999999999999</c:v>
                </c:pt>
                <c:pt idx="4715">
                  <c:v>0.73299999999999998</c:v>
                </c:pt>
                <c:pt idx="4716">
                  <c:v>0.72299999999999998</c:v>
                </c:pt>
                <c:pt idx="4717">
                  <c:v>0.72899999999999998</c:v>
                </c:pt>
                <c:pt idx="4718">
                  <c:v>0.73799999999999999</c:v>
                </c:pt>
                <c:pt idx="4719">
                  <c:v>0.71</c:v>
                </c:pt>
                <c:pt idx="4720">
                  <c:v>0.76100000000000001</c:v>
                </c:pt>
                <c:pt idx="4721">
                  <c:v>0.78</c:v>
                </c:pt>
                <c:pt idx="4722">
                  <c:v>0.746</c:v>
                </c:pt>
                <c:pt idx="4723">
                  <c:v>0.74399999999999999</c:v>
                </c:pt>
                <c:pt idx="4724">
                  <c:v>0.77800000000000002</c:v>
                </c:pt>
                <c:pt idx="4725">
                  <c:v>0.73399999999999999</c:v>
                </c:pt>
                <c:pt idx="4726">
                  <c:v>0.74399999999999999</c:v>
                </c:pt>
                <c:pt idx="4727">
                  <c:v>0.78</c:v>
                </c:pt>
                <c:pt idx="4728">
                  <c:v>0.70399999999999996</c:v>
                </c:pt>
                <c:pt idx="4729">
                  <c:v>0.70399999999999996</c:v>
                </c:pt>
                <c:pt idx="4730">
                  <c:v>0.7</c:v>
                </c:pt>
                <c:pt idx="4731">
                  <c:v>0.752</c:v>
                </c:pt>
                <c:pt idx="4732">
                  <c:v>0.7</c:v>
                </c:pt>
                <c:pt idx="4733">
                  <c:v>0.70499999999999996</c:v>
                </c:pt>
                <c:pt idx="4734">
                  <c:v>0.75</c:v>
                </c:pt>
                <c:pt idx="4735">
                  <c:v>0.73499999999999999</c:v>
                </c:pt>
                <c:pt idx="4736">
                  <c:v>0.73199999999999998</c:v>
                </c:pt>
                <c:pt idx="4737">
                  <c:v>0.73399999999999999</c:v>
                </c:pt>
                <c:pt idx="4738">
                  <c:v>0.71299999999999997</c:v>
                </c:pt>
                <c:pt idx="4739">
                  <c:v>0.7</c:v>
                </c:pt>
                <c:pt idx="4740">
                  <c:v>0.746</c:v>
                </c:pt>
                <c:pt idx="4741">
                  <c:v>0.70499999999999996</c:v>
                </c:pt>
                <c:pt idx="4742">
                  <c:v>0.71699999999999997</c:v>
                </c:pt>
                <c:pt idx="4743">
                  <c:v>0.78</c:v>
                </c:pt>
                <c:pt idx="4744">
                  <c:v>0.71</c:v>
                </c:pt>
                <c:pt idx="4745">
                  <c:v>0.755</c:v>
                </c:pt>
                <c:pt idx="4746">
                  <c:v>0.747</c:v>
                </c:pt>
                <c:pt idx="4747">
                  <c:v>0.71</c:v>
                </c:pt>
                <c:pt idx="4748">
                  <c:v>0.73499999999999999</c:v>
                </c:pt>
                <c:pt idx="4749">
                  <c:v>0.78800000000000003</c:v>
                </c:pt>
                <c:pt idx="4750">
                  <c:v>0.70399999999999996</c:v>
                </c:pt>
                <c:pt idx="4751">
                  <c:v>0.7</c:v>
                </c:pt>
                <c:pt idx="4752">
                  <c:v>0.72699999999999998</c:v>
                </c:pt>
                <c:pt idx="4753">
                  <c:v>0.74199999999999999</c:v>
                </c:pt>
                <c:pt idx="4754">
                  <c:v>0.72599999999999998</c:v>
                </c:pt>
                <c:pt idx="4755">
                  <c:v>0.72599999999999998</c:v>
                </c:pt>
                <c:pt idx="4756">
                  <c:v>0.76400000000000001</c:v>
                </c:pt>
                <c:pt idx="4757">
                  <c:v>0.71799999999999997</c:v>
                </c:pt>
                <c:pt idx="4758">
                  <c:v>0.72</c:v>
                </c:pt>
                <c:pt idx="4759">
                  <c:v>0.72799999999999998</c:v>
                </c:pt>
                <c:pt idx="4760">
                  <c:v>0.74199999999999999</c:v>
                </c:pt>
                <c:pt idx="4761">
                  <c:v>0.71899999999999997</c:v>
                </c:pt>
                <c:pt idx="4762">
                  <c:v>0.78100000000000003</c:v>
                </c:pt>
                <c:pt idx="4763">
                  <c:v>0.73399999999999999</c:v>
                </c:pt>
                <c:pt idx="4764">
                  <c:v>0.71299999999999997</c:v>
                </c:pt>
                <c:pt idx="4765">
                  <c:v>0.73299999999999998</c:v>
                </c:pt>
                <c:pt idx="4766">
                  <c:v>0.70299999999999996</c:v>
                </c:pt>
                <c:pt idx="4767">
                  <c:v>0.73399999999999999</c:v>
                </c:pt>
                <c:pt idx="4768">
                  <c:v>0.72499999999999998</c:v>
                </c:pt>
                <c:pt idx="4769">
                  <c:v>0.72599999999999998</c:v>
                </c:pt>
                <c:pt idx="4770">
                  <c:v>0.70899999999999996</c:v>
                </c:pt>
                <c:pt idx="4771">
                  <c:v>0.70399999999999996</c:v>
                </c:pt>
                <c:pt idx="4772">
                  <c:v>0.73799999999999999</c:v>
                </c:pt>
                <c:pt idx="4773">
                  <c:v>0.70399999999999996</c:v>
                </c:pt>
                <c:pt idx="4774">
                  <c:v>0.76</c:v>
                </c:pt>
                <c:pt idx="4775">
                  <c:v>0.71099999999999997</c:v>
                </c:pt>
                <c:pt idx="4776">
                  <c:v>0.70599999999999996</c:v>
                </c:pt>
                <c:pt idx="4777">
                  <c:v>0.76900000000000002</c:v>
                </c:pt>
                <c:pt idx="4778">
                  <c:v>0.70099999999999996</c:v>
                </c:pt>
                <c:pt idx="4779">
                  <c:v>0.75700000000000001</c:v>
                </c:pt>
                <c:pt idx="4780">
                  <c:v>0.70299999999999996</c:v>
                </c:pt>
                <c:pt idx="4781">
                  <c:v>0.70199999999999996</c:v>
                </c:pt>
                <c:pt idx="4782">
                  <c:v>0.74399999999999999</c:v>
                </c:pt>
                <c:pt idx="4783">
                  <c:v>0.71599999999999997</c:v>
                </c:pt>
                <c:pt idx="4784">
                  <c:v>0.74199999999999999</c:v>
                </c:pt>
                <c:pt idx="4785">
                  <c:v>0.72</c:v>
                </c:pt>
                <c:pt idx="4786">
                  <c:v>0.70399999999999996</c:v>
                </c:pt>
                <c:pt idx="4787">
                  <c:v>0.72799999999999998</c:v>
                </c:pt>
                <c:pt idx="4788">
                  <c:v>0.75</c:v>
                </c:pt>
                <c:pt idx="4789">
                  <c:v>0.74299999999999999</c:v>
                </c:pt>
                <c:pt idx="4790">
                  <c:v>0.72299999999999998</c:v>
                </c:pt>
                <c:pt idx="4791">
                  <c:v>0.746</c:v>
                </c:pt>
                <c:pt idx="4792">
                  <c:v>0.75</c:v>
                </c:pt>
                <c:pt idx="4793">
                  <c:v>0.76600000000000001</c:v>
                </c:pt>
                <c:pt idx="4794">
                  <c:v>0.70599999999999996</c:v>
                </c:pt>
                <c:pt idx="4795">
                  <c:v>0.71299999999999997</c:v>
                </c:pt>
                <c:pt idx="4796">
                  <c:v>0.70499999999999996</c:v>
                </c:pt>
                <c:pt idx="4797">
                  <c:v>0.73299999999999998</c:v>
                </c:pt>
                <c:pt idx="4798">
                  <c:v>0.7</c:v>
                </c:pt>
                <c:pt idx="4799">
                  <c:v>0.74099999999999999</c:v>
                </c:pt>
                <c:pt idx="4800">
                  <c:v>0.72599999999999998</c:v>
                </c:pt>
                <c:pt idx="4801">
                  <c:v>0.70399999999999996</c:v>
                </c:pt>
                <c:pt idx="4802">
                  <c:v>0.71899999999999997</c:v>
                </c:pt>
                <c:pt idx="4803">
                  <c:v>0.70599999999999996</c:v>
                </c:pt>
                <c:pt idx="4804">
                  <c:v>0.73199999999999998</c:v>
                </c:pt>
                <c:pt idx="4805">
                  <c:v>0.70399999999999996</c:v>
                </c:pt>
                <c:pt idx="4806">
                  <c:v>0.73599999999999999</c:v>
                </c:pt>
                <c:pt idx="4807">
                  <c:v>0.747</c:v>
                </c:pt>
                <c:pt idx="4808">
                  <c:v>0.72899999999999998</c:v>
                </c:pt>
                <c:pt idx="4809">
                  <c:v>0.70899999999999996</c:v>
                </c:pt>
                <c:pt idx="4810">
                  <c:v>0.71299999999999997</c:v>
                </c:pt>
                <c:pt idx="4811">
                  <c:v>0.70099999999999996</c:v>
                </c:pt>
                <c:pt idx="4812">
                  <c:v>0.71</c:v>
                </c:pt>
                <c:pt idx="4813">
                  <c:v>0.73</c:v>
                </c:pt>
                <c:pt idx="4814">
                  <c:v>0.70299999999999996</c:v>
                </c:pt>
                <c:pt idx="4815">
                  <c:v>0.70799999999999996</c:v>
                </c:pt>
                <c:pt idx="4816">
                  <c:v>0.747</c:v>
                </c:pt>
                <c:pt idx="4817">
                  <c:v>0.71199999999999997</c:v>
                </c:pt>
                <c:pt idx="4818">
                  <c:v>0.753</c:v>
                </c:pt>
                <c:pt idx="4819">
                  <c:v>0.72899999999999998</c:v>
                </c:pt>
                <c:pt idx="4820">
                  <c:v>0.70699999999999996</c:v>
                </c:pt>
                <c:pt idx="4821">
                  <c:v>0.746</c:v>
                </c:pt>
                <c:pt idx="4822">
                  <c:v>0.72899999999999998</c:v>
                </c:pt>
                <c:pt idx="4823">
                  <c:v>0.75900000000000001</c:v>
                </c:pt>
                <c:pt idx="4824">
                  <c:v>0.74399999999999999</c:v>
                </c:pt>
                <c:pt idx="4825">
                  <c:v>0.755</c:v>
                </c:pt>
                <c:pt idx="4826">
                  <c:v>0.70199999999999996</c:v>
                </c:pt>
                <c:pt idx="4827">
                  <c:v>0.7</c:v>
                </c:pt>
                <c:pt idx="4828">
                  <c:v>0.754</c:v>
                </c:pt>
                <c:pt idx="4829">
                  <c:v>0.76900000000000002</c:v>
                </c:pt>
                <c:pt idx="4830">
                  <c:v>0.71299999999999997</c:v>
                </c:pt>
                <c:pt idx="4831">
                  <c:v>0.75600000000000001</c:v>
                </c:pt>
                <c:pt idx="4832">
                  <c:v>0.75</c:v>
                </c:pt>
                <c:pt idx="4833">
                  <c:v>0.71899999999999997</c:v>
                </c:pt>
                <c:pt idx="4834">
                  <c:v>0.78500000000000003</c:v>
                </c:pt>
                <c:pt idx="4835">
                  <c:v>0.71299999999999997</c:v>
                </c:pt>
                <c:pt idx="4836">
                  <c:v>0.74</c:v>
                </c:pt>
                <c:pt idx="4837">
                  <c:v>0.75700000000000001</c:v>
                </c:pt>
                <c:pt idx="4838">
                  <c:v>0.71799999999999997</c:v>
                </c:pt>
                <c:pt idx="4839">
                  <c:v>0.70099999999999996</c:v>
                </c:pt>
                <c:pt idx="4840">
                  <c:v>0.70599999999999996</c:v>
                </c:pt>
                <c:pt idx="4841">
                  <c:v>0.74099999999999999</c:v>
                </c:pt>
                <c:pt idx="4842">
                  <c:v>0.73399999999999999</c:v>
                </c:pt>
                <c:pt idx="4843">
                  <c:v>0.76400000000000001</c:v>
                </c:pt>
                <c:pt idx="4844">
                  <c:v>0.71799999999999997</c:v>
                </c:pt>
                <c:pt idx="4845">
                  <c:v>0.75700000000000001</c:v>
                </c:pt>
                <c:pt idx="4846">
                  <c:v>0.70799999999999996</c:v>
                </c:pt>
                <c:pt idx="4847">
                  <c:v>0.72399999999999998</c:v>
                </c:pt>
                <c:pt idx="4848">
                  <c:v>0.746</c:v>
                </c:pt>
                <c:pt idx="4849">
                  <c:v>0.77600000000000002</c:v>
                </c:pt>
                <c:pt idx="4850">
                  <c:v>0.748</c:v>
                </c:pt>
                <c:pt idx="4851">
                  <c:v>0.74399999999999999</c:v>
                </c:pt>
                <c:pt idx="4852">
                  <c:v>0.70199999999999996</c:v>
                </c:pt>
                <c:pt idx="4853">
                  <c:v>0.71699999999999997</c:v>
                </c:pt>
                <c:pt idx="4854">
                  <c:v>0.73</c:v>
                </c:pt>
                <c:pt idx="4855">
                  <c:v>0.73499999999999999</c:v>
                </c:pt>
                <c:pt idx="4856">
                  <c:v>0.73199999999999998</c:v>
                </c:pt>
                <c:pt idx="4857">
                  <c:v>0.70299999999999996</c:v>
                </c:pt>
                <c:pt idx="4858">
                  <c:v>0.78700000000000003</c:v>
                </c:pt>
                <c:pt idx="4859">
                  <c:v>0.753</c:v>
                </c:pt>
                <c:pt idx="4860">
                  <c:v>0.75700000000000001</c:v>
                </c:pt>
                <c:pt idx="4861">
                  <c:v>0.74</c:v>
                </c:pt>
                <c:pt idx="4862">
                  <c:v>0.74</c:v>
                </c:pt>
                <c:pt idx="4863">
                  <c:v>0.76</c:v>
                </c:pt>
                <c:pt idx="4864">
                  <c:v>0.76300000000000001</c:v>
                </c:pt>
                <c:pt idx="4865">
                  <c:v>0.71499999999999997</c:v>
                </c:pt>
                <c:pt idx="4866">
                  <c:v>0.73199999999999998</c:v>
                </c:pt>
                <c:pt idx="4867">
                  <c:v>0.71399999999999997</c:v>
                </c:pt>
                <c:pt idx="4868">
                  <c:v>0.72</c:v>
                </c:pt>
                <c:pt idx="4869">
                  <c:v>0.72</c:v>
                </c:pt>
                <c:pt idx="4870">
                  <c:v>0.79700000000000004</c:v>
                </c:pt>
                <c:pt idx="4871">
                  <c:v>0.70299999999999996</c:v>
                </c:pt>
                <c:pt idx="4872">
                  <c:v>0.7</c:v>
                </c:pt>
                <c:pt idx="4873">
                  <c:v>0.73199999999999998</c:v>
                </c:pt>
                <c:pt idx="4874">
                  <c:v>0.71499999999999997</c:v>
                </c:pt>
                <c:pt idx="4875">
                  <c:v>0.74399999999999999</c:v>
                </c:pt>
                <c:pt idx="4876">
                  <c:v>0.73099999999999998</c:v>
                </c:pt>
                <c:pt idx="4877">
                  <c:v>0.73</c:v>
                </c:pt>
                <c:pt idx="4878">
                  <c:v>0.71799999999999997</c:v>
                </c:pt>
                <c:pt idx="4879">
                  <c:v>0.76300000000000001</c:v>
                </c:pt>
                <c:pt idx="4880">
                  <c:v>0.70899999999999996</c:v>
                </c:pt>
                <c:pt idx="4881">
                  <c:v>0.72499999999999998</c:v>
                </c:pt>
                <c:pt idx="4882">
                  <c:v>0.73499999999999999</c:v>
                </c:pt>
                <c:pt idx="4883">
                  <c:v>0.71399999999999997</c:v>
                </c:pt>
                <c:pt idx="4884">
                  <c:v>0.76</c:v>
                </c:pt>
                <c:pt idx="4885">
                  <c:v>0.70899999999999996</c:v>
                </c:pt>
                <c:pt idx="4886">
                  <c:v>0.73599999999999999</c:v>
                </c:pt>
                <c:pt idx="4887">
                  <c:v>0.73599999999999999</c:v>
                </c:pt>
                <c:pt idx="4888">
                  <c:v>0.75700000000000001</c:v>
                </c:pt>
                <c:pt idx="4889">
                  <c:v>0.70299999999999996</c:v>
                </c:pt>
                <c:pt idx="4890">
                  <c:v>0.73</c:v>
                </c:pt>
                <c:pt idx="4891">
                  <c:v>0.72799999999999998</c:v>
                </c:pt>
                <c:pt idx="4892">
                  <c:v>0.753</c:v>
                </c:pt>
                <c:pt idx="4893">
                  <c:v>0.753</c:v>
                </c:pt>
                <c:pt idx="4894">
                  <c:v>0.70199999999999996</c:v>
                </c:pt>
                <c:pt idx="4895">
                  <c:v>0.71899999999999997</c:v>
                </c:pt>
                <c:pt idx="4896">
                  <c:v>0.71799999999999997</c:v>
                </c:pt>
                <c:pt idx="4897">
                  <c:v>0.73699999999999999</c:v>
                </c:pt>
                <c:pt idx="4898">
                  <c:v>0.73699999999999999</c:v>
                </c:pt>
                <c:pt idx="4899">
                  <c:v>0.70099999999999996</c:v>
                </c:pt>
                <c:pt idx="4900">
                  <c:v>0.73699999999999999</c:v>
                </c:pt>
                <c:pt idx="4901">
                  <c:v>0.73199999999999998</c:v>
                </c:pt>
                <c:pt idx="4902">
                  <c:v>0.73099999999999998</c:v>
                </c:pt>
                <c:pt idx="4903">
                  <c:v>0.71699999999999997</c:v>
                </c:pt>
                <c:pt idx="4904">
                  <c:v>0.76300000000000001</c:v>
                </c:pt>
                <c:pt idx="4905">
                  <c:v>0.74299999999999999</c:v>
                </c:pt>
                <c:pt idx="4906">
                  <c:v>0.70499999999999996</c:v>
                </c:pt>
                <c:pt idx="4907">
                  <c:v>0.75600000000000001</c:v>
                </c:pt>
                <c:pt idx="4908">
                  <c:v>0.73299999999999998</c:v>
                </c:pt>
                <c:pt idx="4909">
                  <c:v>0.71</c:v>
                </c:pt>
                <c:pt idx="4910">
                  <c:v>0.71799999999999997</c:v>
                </c:pt>
                <c:pt idx="4911">
                  <c:v>0.74</c:v>
                </c:pt>
                <c:pt idx="4912">
                  <c:v>0.70599999999999996</c:v>
                </c:pt>
                <c:pt idx="4913">
                  <c:v>0.73699999999999999</c:v>
                </c:pt>
                <c:pt idx="4914">
                  <c:v>0.70399999999999996</c:v>
                </c:pt>
                <c:pt idx="4915">
                  <c:v>0.74099999999999999</c:v>
                </c:pt>
                <c:pt idx="4916">
                  <c:v>0.72699999999999998</c:v>
                </c:pt>
                <c:pt idx="4917">
                  <c:v>0.72599999999999998</c:v>
                </c:pt>
                <c:pt idx="4918">
                  <c:v>0.70699999999999996</c:v>
                </c:pt>
                <c:pt idx="4919">
                  <c:v>0.72499999999999998</c:v>
                </c:pt>
                <c:pt idx="4920">
                  <c:v>0.751</c:v>
                </c:pt>
                <c:pt idx="4921">
                  <c:v>0.70099999999999996</c:v>
                </c:pt>
                <c:pt idx="4922">
                  <c:v>0.77100000000000002</c:v>
                </c:pt>
                <c:pt idx="4923">
                  <c:v>0.71899999999999997</c:v>
                </c:pt>
                <c:pt idx="4924">
                  <c:v>0.73599999999999999</c:v>
                </c:pt>
                <c:pt idx="4925">
                  <c:v>0.74299999999999999</c:v>
                </c:pt>
                <c:pt idx="4926">
                  <c:v>0.70299999999999996</c:v>
                </c:pt>
                <c:pt idx="4927">
                  <c:v>0.70699999999999996</c:v>
                </c:pt>
                <c:pt idx="4928">
                  <c:v>0.77600000000000002</c:v>
                </c:pt>
                <c:pt idx="4929">
                  <c:v>0.71199999999999997</c:v>
                </c:pt>
                <c:pt idx="4930">
                  <c:v>0.71099999999999997</c:v>
                </c:pt>
                <c:pt idx="4931">
                  <c:v>0.76</c:v>
                </c:pt>
                <c:pt idx="4932">
                  <c:v>0.73</c:v>
                </c:pt>
                <c:pt idx="4933">
                  <c:v>0.71499999999999997</c:v>
                </c:pt>
                <c:pt idx="4934">
                  <c:v>0.70699999999999996</c:v>
                </c:pt>
                <c:pt idx="4935">
                  <c:v>0.71799999999999997</c:v>
                </c:pt>
                <c:pt idx="4936">
                  <c:v>0.71299999999999997</c:v>
                </c:pt>
                <c:pt idx="4937">
                  <c:v>0.73799999999999999</c:v>
                </c:pt>
                <c:pt idx="4938">
                  <c:v>0.70499999999999996</c:v>
                </c:pt>
                <c:pt idx="4939">
                  <c:v>0.71299999999999997</c:v>
                </c:pt>
                <c:pt idx="4940">
                  <c:v>0.72499999999999998</c:v>
                </c:pt>
                <c:pt idx="4941">
                  <c:v>0.76200000000000001</c:v>
                </c:pt>
                <c:pt idx="4942">
                  <c:v>0.72</c:v>
                </c:pt>
                <c:pt idx="4943">
                  <c:v>0.72599999999999998</c:v>
                </c:pt>
                <c:pt idx="4944">
                  <c:v>0.71399999999999997</c:v>
                </c:pt>
                <c:pt idx="4945">
                  <c:v>0.73699999999999999</c:v>
                </c:pt>
                <c:pt idx="4946">
                  <c:v>0.77800000000000002</c:v>
                </c:pt>
                <c:pt idx="4947">
                  <c:v>0.71799999999999997</c:v>
                </c:pt>
                <c:pt idx="4948">
                  <c:v>0.75800000000000001</c:v>
                </c:pt>
                <c:pt idx="4949">
                  <c:v>0.71699999999999997</c:v>
                </c:pt>
                <c:pt idx="4950">
                  <c:v>0.752</c:v>
                </c:pt>
                <c:pt idx="4951">
                  <c:v>0.72599999999999998</c:v>
                </c:pt>
                <c:pt idx="4952">
                  <c:v>0.748</c:v>
                </c:pt>
                <c:pt idx="4953">
                  <c:v>0.747</c:v>
                </c:pt>
                <c:pt idx="4954">
                  <c:v>0.72699999999999998</c:v>
                </c:pt>
                <c:pt idx="4955">
                  <c:v>0.76500000000000001</c:v>
                </c:pt>
                <c:pt idx="4956">
                  <c:v>0.73</c:v>
                </c:pt>
                <c:pt idx="4957">
                  <c:v>0.76600000000000001</c:v>
                </c:pt>
                <c:pt idx="4958">
                  <c:v>0.72399999999999998</c:v>
                </c:pt>
                <c:pt idx="4959">
                  <c:v>0.71699999999999997</c:v>
                </c:pt>
                <c:pt idx="4960">
                  <c:v>0.71799999999999997</c:v>
                </c:pt>
                <c:pt idx="4961">
                  <c:v>0.77800000000000002</c:v>
                </c:pt>
                <c:pt idx="4962">
                  <c:v>0.74299999999999999</c:v>
                </c:pt>
                <c:pt idx="4963">
                  <c:v>0.71499999999999997</c:v>
                </c:pt>
                <c:pt idx="4964">
                  <c:v>0.71499999999999997</c:v>
                </c:pt>
                <c:pt idx="4965">
                  <c:v>0.71499999999999997</c:v>
                </c:pt>
                <c:pt idx="4966">
                  <c:v>0.70699999999999996</c:v>
                </c:pt>
                <c:pt idx="4967">
                  <c:v>0.72099999999999997</c:v>
                </c:pt>
                <c:pt idx="4968">
                  <c:v>0.70299999999999996</c:v>
                </c:pt>
                <c:pt idx="4969">
                  <c:v>0.75800000000000001</c:v>
                </c:pt>
                <c:pt idx="4970">
                  <c:v>0.753</c:v>
                </c:pt>
                <c:pt idx="4971">
                  <c:v>0.71699999999999997</c:v>
                </c:pt>
                <c:pt idx="4972">
                  <c:v>0.71599999999999997</c:v>
                </c:pt>
                <c:pt idx="4973">
                  <c:v>0.71899999999999997</c:v>
                </c:pt>
                <c:pt idx="4974">
                  <c:v>0.72099999999999997</c:v>
                </c:pt>
                <c:pt idx="4975">
                  <c:v>0.78900000000000003</c:v>
                </c:pt>
                <c:pt idx="4976">
                  <c:v>0.77700000000000002</c:v>
                </c:pt>
                <c:pt idx="4977">
                  <c:v>0.752</c:v>
                </c:pt>
                <c:pt idx="4978">
                  <c:v>0.71099999999999997</c:v>
                </c:pt>
                <c:pt idx="4979">
                  <c:v>0.71399999999999997</c:v>
                </c:pt>
                <c:pt idx="4980">
                  <c:v>0.72899999999999998</c:v>
                </c:pt>
                <c:pt idx="4981">
                  <c:v>0.749</c:v>
                </c:pt>
                <c:pt idx="4982">
                  <c:v>0.754</c:v>
                </c:pt>
                <c:pt idx="4983">
                  <c:v>0.72099999999999997</c:v>
                </c:pt>
                <c:pt idx="4984">
                  <c:v>0.72899999999999998</c:v>
                </c:pt>
                <c:pt idx="4985">
                  <c:v>0.72599999999999998</c:v>
                </c:pt>
                <c:pt idx="4986">
                  <c:v>0.70699999999999996</c:v>
                </c:pt>
                <c:pt idx="4987">
                  <c:v>0.71</c:v>
                </c:pt>
                <c:pt idx="4988">
                  <c:v>0.77500000000000002</c:v>
                </c:pt>
                <c:pt idx="4989">
                  <c:v>0.71</c:v>
                </c:pt>
                <c:pt idx="4990">
                  <c:v>0.71199999999999997</c:v>
                </c:pt>
                <c:pt idx="4991">
                  <c:v>0.749</c:v>
                </c:pt>
                <c:pt idx="4992">
                  <c:v>0.70399999999999996</c:v>
                </c:pt>
                <c:pt idx="4993">
                  <c:v>0.74199999999999999</c:v>
                </c:pt>
                <c:pt idx="4994">
                  <c:v>0.73299999999999998</c:v>
                </c:pt>
                <c:pt idx="4995">
                  <c:v>0.70199999999999996</c:v>
                </c:pt>
                <c:pt idx="4996">
                  <c:v>0.71</c:v>
                </c:pt>
                <c:pt idx="4997">
                  <c:v>0.70099999999999996</c:v>
                </c:pt>
                <c:pt idx="4998">
                  <c:v>0.72099999999999997</c:v>
                </c:pt>
                <c:pt idx="4999">
                  <c:v>0.71499999999999997</c:v>
                </c:pt>
                <c:pt idx="5000">
                  <c:v>0.70799999999999996</c:v>
                </c:pt>
                <c:pt idx="5001">
                  <c:v>0.77700000000000002</c:v>
                </c:pt>
                <c:pt idx="5002">
                  <c:v>0.753</c:v>
                </c:pt>
                <c:pt idx="5003">
                  <c:v>0.71599999999999997</c:v>
                </c:pt>
                <c:pt idx="5004">
                  <c:v>0.752</c:v>
                </c:pt>
                <c:pt idx="5005">
                  <c:v>0.77400000000000002</c:v>
                </c:pt>
                <c:pt idx="5006">
                  <c:v>0.70199999999999996</c:v>
                </c:pt>
                <c:pt idx="5007">
                  <c:v>0.70099999999999996</c:v>
                </c:pt>
                <c:pt idx="5008">
                  <c:v>0.73</c:v>
                </c:pt>
                <c:pt idx="5009">
                  <c:v>0.71799999999999997</c:v>
                </c:pt>
                <c:pt idx="5010">
                  <c:v>0.79800000000000004</c:v>
                </c:pt>
                <c:pt idx="5011">
                  <c:v>0.72099999999999997</c:v>
                </c:pt>
                <c:pt idx="5012">
                  <c:v>0.77300000000000002</c:v>
                </c:pt>
                <c:pt idx="5013">
                  <c:v>0.746</c:v>
                </c:pt>
                <c:pt idx="5014">
                  <c:v>0.71699999999999997</c:v>
                </c:pt>
                <c:pt idx="5015">
                  <c:v>0.70699999999999996</c:v>
                </c:pt>
                <c:pt idx="5016">
                  <c:v>0.76600000000000001</c:v>
                </c:pt>
                <c:pt idx="5017">
                  <c:v>0.71099999999999997</c:v>
                </c:pt>
                <c:pt idx="5018">
                  <c:v>0.73599999999999999</c:v>
                </c:pt>
                <c:pt idx="5019">
                  <c:v>0.72399999999999998</c:v>
                </c:pt>
                <c:pt idx="5020">
                  <c:v>0.74099999999999999</c:v>
                </c:pt>
                <c:pt idx="5021">
                  <c:v>0.73</c:v>
                </c:pt>
                <c:pt idx="5022">
                  <c:v>0.72499999999999998</c:v>
                </c:pt>
                <c:pt idx="5023">
                  <c:v>0.748</c:v>
                </c:pt>
                <c:pt idx="5024">
                  <c:v>0.76200000000000001</c:v>
                </c:pt>
                <c:pt idx="5025">
                  <c:v>0.73799999999999999</c:v>
                </c:pt>
                <c:pt idx="5026">
                  <c:v>0.71899999999999997</c:v>
                </c:pt>
                <c:pt idx="5027">
                  <c:v>0.72099999999999997</c:v>
                </c:pt>
                <c:pt idx="5028">
                  <c:v>0.74099999999999999</c:v>
                </c:pt>
                <c:pt idx="5029">
                  <c:v>0.71</c:v>
                </c:pt>
                <c:pt idx="5030">
                  <c:v>0.72399999999999998</c:v>
                </c:pt>
                <c:pt idx="5031">
                  <c:v>0.71</c:v>
                </c:pt>
                <c:pt idx="5032">
                  <c:v>0.755</c:v>
                </c:pt>
                <c:pt idx="5033">
                  <c:v>0.73299999999999998</c:v>
                </c:pt>
                <c:pt idx="5034">
                  <c:v>0.71399999999999997</c:v>
                </c:pt>
                <c:pt idx="5035">
                  <c:v>0.70199999999999996</c:v>
                </c:pt>
                <c:pt idx="5036">
                  <c:v>0.71499999999999997</c:v>
                </c:pt>
                <c:pt idx="5037">
                  <c:v>0.70599999999999996</c:v>
                </c:pt>
                <c:pt idx="5038">
                  <c:v>0.72</c:v>
                </c:pt>
                <c:pt idx="5039">
                  <c:v>0.746</c:v>
                </c:pt>
                <c:pt idx="5040">
                  <c:v>0.76300000000000001</c:v>
                </c:pt>
                <c:pt idx="5041">
                  <c:v>0.73599999999999999</c:v>
                </c:pt>
                <c:pt idx="5042">
                  <c:v>0.7</c:v>
                </c:pt>
                <c:pt idx="5043">
                  <c:v>0.754</c:v>
                </c:pt>
                <c:pt idx="5044">
                  <c:v>0.73799999999999999</c:v>
                </c:pt>
                <c:pt idx="5045">
                  <c:v>0.71699999999999997</c:v>
                </c:pt>
                <c:pt idx="5046">
                  <c:v>0.72099999999999997</c:v>
                </c:pt>
                <c:pt idx="5047">
                  <c:v>0.73299999999999998</c:v>
                </c:pt>
                <c:pt idx="5048">
                  <c:v>0.71499999999999997</c:v>
                </c:pt>
                <c:pt idx="5049">
                  <c:v>0.70899999999999996</c:v>
                </c:pt>
                <c:pt idx="5050">
                  <c:v>0.73499999999999999</c:v>
                </c:pt>
                <c:pt idx="5051">
                  <c:v>0.745</c:v>
                </c:pt>
                <c:pt idx="5052">
                  <c:v>0.73899999999999999</c:v>
                </c:pt>
                <c:pt idx="5053">
                  <c:v>0.71299999999999997</c:v>
                </c:pt>
                <c:pt idx="5054">
                  <c:v>0.74299999999999999</c:v>
                </c:pt>
                <c:pt idx="5055">
                  <c:v>0.70399999999999996</c:v>
                </c:pt>
                <c:pt idx="5056">
                  <c:v>0.79100000000000004</c:v>
                </c:pt>
                <c:pt idx="5057">
                  <c:v>0.71399999999999997</c:v>
                </c:pt>
                <c:pt idx="5058">
                  <c:v>0.748</c:v>
                </c:pt>
                <c:pt idx="5059">
                  <c:v>0.71199999999999997</c:v>
                </c:pt>
                <c:pt idx="5060">
                  <c:v>0.71899999999999997</c:v>
                </c:pt>
                <c:pt idx="5061">
                  <c:v>0.70599999999999996</c:v>
                </c:pt>
                <c:pt idx="5062">
                  <c:v>0.71</c:v>
                </c:pt>
                <c:pt idx="5063">
                  <c:v>0.73</c:v>
                </c:pt>
                <c:pt idx="5064">
                  <c:v>0.73499999999999999</c:v>
                </c:pt>
                <c:pt idx="5065">
                  <c:v>0.71499999999999997</c:v>
                </c:pt>
                <c:pt idx="5066">
                  <c:v>0.749</c:v>
                </c:pt>
                <c:pt idx="5067">
                  <c:v>0.751</c:v>
                </c:pt>
                <c:pt idx="5068">
                  <c:v>0.72</c:v>
                </c:pt>
                <c:pt idx="5069">
                  <c:v>0.71899999999999997</c:v>
                </c:pt>
                <c:pt idx="5070">
                  <c:v>0.77</c:v>
                </c:pt>
                <c:pt idx="5071">
                  <c:v>0.72399999999999998</c:v>
                </c:pt>
                <c:pt idx="5072">
                  <c:v>0.70599999999999996</c:v>
                </c:pt>
                <c:pt idx="5073">
                  <c:v>0.72799999999999998</c:v>
                </c:pt>
                <c:pt idx="5074">
                  <c:v>0.75700000000000001</c:v>
                </c:pt>
                <c:pt idx="5075">
                  <c:v>0.72199999999999998</c:v>
                </c:pt>
                <c:pt idx="5076">
                  <c:v>0.71799999999999997</c:v>
                </c:pt>
                <c:pt idx="5077">
                  <c:v>0.73699999999999999</c:v>
                </c:pt>
                <c:pt idx="5078">
                  <c:v>0.746</c:v>
                </c:pt>
                <c:pt idx="5079">
                  <c:v>0.746</c:v>
                </c:pt>
                <c:pt idx="5080">
                  <c:v>0.76100000000000001</c:v>
                </c:pt>
                <c:pt idx="5081">
                  <c:v>0.72</c:v>
                </c:pt>
                <c:pt idx="5082">
                  <c:v>0.71499999999999997</c:v>
                </c:pt>
                <c:pt idx="5083">
                  <c:v>0.76200000000000001</c:v>
                </c:pt>
                <c:pt idx="5084">
                  <c:v>0.70199999999999996</c:v>
                </c:pt>
                <c:pt idx="5085">
                  <c:v>0.746</c:v>
                </c:pt>
                <c:pt idx="5086">
                  <c:v>0.71699999999999997</c:v>
                </c:pt>
                <c:pt idx="5087">
                  <c:v>0.72099999999999997</c:v>
                </c:pt>
                <c:pt idx="5088">
                  <c:v>0.71099999999999997</c:v>
                </c:pt>
                <c:pt idx="5089">
                  <c:v>0.71699999999999997</c:v>
                </c:pt>
                <c:pt idx="5090">
                  <c:v>0.73199999999999998</c:v>
                </c:pt>
                <c:pt idx="5091">
                  <c:v>0.73699999999999999</c:v>
                </c:pt>
                <c:pt idx="5092">
                  <c:v>0.72699999999999998</c:v>
                </c:pt>
                <c:pt idx="5093">
                  <c:v>0.72099999999999997</c:v>
                </c:pt>
                <c:pt idx="5094">
                  <c:v>0.76600000000000001</c:v>
                </c:pt>
                <c:pt idx="5095">
                  <c:v>0.71499999999999997</c:v>
                </c:pt>
                <c:pt idx="5096">
                  <c:v>0.72</c:v>
                </c:pt>
                <c:pt idx="5097">
                  <c:v>0.77600000000000002</c:v>
                </c:pt>
                <c:pt idx="5098">
                  <c:v>0.75600000000000001</c:v>
                </c:pt>
                <c:pt idx="5099">
                  <c:v>0.79500000000000004</c:v>
                </c:pt>
                <c:pt idx="5100">
                  <c:v>0.71799999999999997</c:v>
                </c:pt>
                <c:pt idx="5101">
                  <c:v>0.71</c:v>
                </c:pt>
                <c:pt idx="5102">
                  <c:v>0.70799999999999996</c:v>
                </c:pt>
                <c:pt idx="5103">
                  <c:v>0.70799999999999996</c:v>
                </c:pt>
                <c:pt idx="5104">
                  <c:v>0.72799999999999998</c:v>
                </c:pt>
                <c:pt idx="5105">
                  <c:v>0.72899999999999998</c:v>
                </c:pt>
                <c:pt idx="5106">
                  <c:v>0.75700000000000001</c:v>
                </c:pt>
                <c:pt idx="5107">
                  <c:v>0.73899999999999999</c:v>
                </c:pt>
                <c:pt idx="5108">
                  <c:v>0.75900000000000001</c:v>
                </c:pt>
                <c:pt idx="5109">
                  <c:v>0.74299999999999999</c:v>
                </c:pt>
                <c:pt idx="5110">
                  <c:v>0.70299999999999996</c:v>
                </c:pt>
                <c:pt idx="5111">
                  <c:v>0.73599999999999999</c:v>
                </c:pt>
                <c:pt idx="5112">
                  <c:v>0.749</c:v>
                </c:pt>
                <c:pt idx="5113">
                  <c:v>0.71199999999999997</c:v>
                </c:pt>
                <c:pt idx="5114">
                  <c:v>0.71599999999999997</c:v>
                </c:pt>
                <c:pt idx="5115">
                  <c:v>0.71</c:v>
                </c:pt>
                <c:pt idx="5116">
                  <c:v>0.77300000000000002</c:v>
                </c:pt>
                <c:pt idx="5117">
                  <c:v>0.73699999999999999</c:v>
                </c:pt>
                <c:pt idx="5118">
                  <c:v>0.72499999999999998</c:v>
                </c:pt>
                <c:pt idx="5119">
                  <c:v>0.71499999999999997</c:v>
                </c:pt>
                <c:pt idx="5120">
                  <c:v>0.71099999999999997</c:v>
                </c:pt>
                <c:pt idx="5121">
                  <c:v>0.75700000000000001</c:v>
                </c:pt>
                <c:pt idx="5122">
                  <c:v>0.73899999999999999</c:v>
                </c:pt>
                <c:pt idx="5123">
                  <c:v>0.72099999999999997</c:v>
                </c:pt>
                <c:pt idx="5124">
                  <c:v>0.78500000000000003</c:v>
                </c:pt>
                <c:pt idx="5125">
                  <c:v>0.71699999999999997</c:v>
                </c:pt>
                <c:pt idx="5126">
                  <c:v>0.73099999999999998</c:v>
                </c:pt>
                <c:pt idx="5127">
                  <c:v>0.75800000000000001</c:v>
                </c:pt>
                <c:pt idx="5128">
                  <c:v>0.70199999999999996</c:v>
                </c:pt>
                <c:pt idx="5129">
                  <c:v>0.72299999999999998</c:v>
                </c:pt>
                <c:pt idx="5130">
                  <c:v>0.72299999999999998</c:v>
                </c:pt>
                <c:pt idx="5131">
                  <c:v>0.72699999999999998</c:v>
                </c:pt>
                <c:pt idx="5132">
                  <c:v>0.71899999999999997</c:v>
                </c:pt>
                <c:pt idx="5133">
                  <c:v>0.77900000000000003</c:v>
                </c:pt>
                <c:pt idx="5134">
                  <c:v>0.76300000000000001</c:v>
                </c:pt>
                <c:pt idx="5135">
                  <c:v>0.70099999999999996</c:v>
                </c:pt>
                <c:pt idx="5136">
                  <c:v>0.72499999999999998</c:v>
                </c:pt>
                <c:pt idx="5137">
                  <c:v>0.73199999999999998</c:v>
                </c:pt>
                <c:pt idx="5138">
                  <c:v>0.72699999999999998</c:v>
                </c:pt>
                <c:pt idx="5139">
                  <c:v>0.73799999999999999</c:v>
                </c:pt>
                <c:pt idx="5140">
                  <c:v>0.74</c:v>
                </c:pt>
                <c:pt idx="5141">
                  <c:v>0.71299999999999997</c:v>
                </c:pt>
                <c:pt idx="5142">
                  <c:v>0.73499999999999999</c:v>
                </c:pt>
                <c:pt idx="5143">
                  <c:v>0.73599999999999999</c:v>
                </c:pt>
                <c:pt idx="5144">
                  <c:v>0.72299999999999998</c:v>
                </c:pt>
                <c:pt idx="5145">
                  <c:v>0.71</c:v>
                </c:pt>
                <c:pt idx="5146">
                  <c:v>0.754</c:v>
                </c:pt>
                <c:pt idx="5147">
                  <c:v>0.70099999999999996</c:v>
                </c:pt>
                <c:pt idx="5148">
                  <c:v>0.72899999999999998</c:v>
                </c:pt>
                <c:pt idx="5149">
                  <c:v>0.73499999999999999</c:v>
                </c:pt>
                <c:pt idx="5150">
                  <c:v>0.73699999999999999</c:v>
                </c:pt>
                <c:pt idx="5151">
                  <c:v>0.70099999999999996</c:v>
                </c:pt>
                <c:pt idx="5152">
                  <c:v>0.76300000000000001</c:v>
                </c:pt>
                <c:pt idx="5153">
                  <c:v>0.74299999999999999</c:v>
                </c:pt>
                <c:pt idx="5154">
                  <c:v>0.71</c:v>
                </c:pt>
                <c:pt idx="5155">
                  <c:v>0.71399999999999997</c:v>
                </c:pt>
                <c:pt idx="5156">
                  <c:v>0.74199999999999999</c:v>
                </c:pt>
                <c:pt idx="5157">
                  <c:v>0.71499999999999997</c:v>
                </c:pt>
                <c:pt idx="5158">
                  <c:v>0.71499999999999997</c:v>
                </c:pt>
                <c:pt idx="5159">
                  <c:v>0.75600000000000001</c:v>
                </c:pt>
                <c:pt idx="5160">
                  <c:v>0.70399999999999996</c:v>
                </c:pt>
                <c:pt idx="5161">
                  <c:v>0.751</c:v>
                </c:pt>
                <c:pt idx="5162">
                  <c:v>0.70699999999999996</c:v>
                </c:pt>
                <c:pt idx="5163">
                  <c:v>0.70399999999999996</c:v>
                </c:pt>
                <c:pt idx="5164">
                  <c:v>0.73</c:v>
                </c:pt>
                <c:pt idx="5165">
                  <c:v>0.76800000000000002</c:v>
                </c:pt>
                <c:pt idx="5166">
                  <c:v>0.70499999999999996</c:v>
                </c:pt>
                <c:pt idx="5167">
                  <c:v>0.72699999999999998</c:v>
                </c:pt>
                <c:pt idx="5168">
                  <c:v>0.78400000000000003</c:v>
                </c:pt>
                <c:pt idx="5169">
                  <c:v>0.73399999999999999</c:v>
                </c:pt>
                <c:pt idx="5170">
                  <c:v>0.72299999999999998</c:v>
                </c:pt>
                <c:pt idx="5171">
                  <c:v>0.72899999999999998</c:v>
                </c:pt>
                <c:pt idx="5172">
                  <c:v>0.71</c:v>
                </c:pt>
                <c:pt idx="5173">
                  <c:v>0.75900000000000001</c:v>
                </c:pt>
                <c:pt idx="5174">
                  <c:v>0.79900000000000004</c:v>
                </c:pt>
                <c:pt idx="5175">
                  <c:v>0.72899999999999998</c:v>
                </c:pt>
                <c:pt idx="5176">
                  <c:v>0.74399999999999999</c:v>
                </c:pt>
                <c:pt idx="5177">
                  <c:v>0.749</c:v>
                </c:pt>
                <c:pt idx="5178">
                  <c:v>0.73799999999999999</c:v>
                </c:pt>
                <c:pt idx="5179">
                  <c:v>0.71099999999999997</c:v>
                </c:pt>
                <c:pt idx="5180">
                  <c:v>0.73099999999999998</c:v>
                </c:pt>
                <c:pt idx="5181">
                  <c:v>0.70299999999999996</c:v>
                </c:pt>
                <c:pt idx="5182">
                  <c:v>0.71399999999999997</c:v>
                </c:pt>
                <c:pt idx="5183">
                  <c:v>0.72899999999999998</c:v>
                </c:pt>
                <c:pt idx="5184">
                  <c:v>0.70799999999999996</c:v>
                </c:pt>
                <c:pt idx="5185">
                  <c:v>0.76400000000000001</c:v>
                </c:pt>
                <c:pt idx="5186">
                  <c:v>0.73699999999999999</c:v>
                </c:pt>
                <c:pt idx="5187">
                  <c:v>0.72099999999999997</c:v>
                </c:pt>
                <c:pt idx="5188">
                  <c:v>0.75900000000000001</c:v>
                </c:pt>
                <c:pt idx="5189">
                  <c:v>0.73099999999999998</c:v>
                </c:pt>
                <c:pt idx="5190">
                  <c:v>0.74</c:v>
                </c:pt>
                <c:pt idx="5191">
                  <c:v>0.73</c:v>
                </c:pt>
                <c:pt idx="5192">
                  <c:v>0.751</c:v>
                </c:pt>
                <c:pt idx="5193">
                  <c:v>0.71899999999999997</c:v>
                </c:pt>
                <c:pt idx="5194">
                  <c:v>0.72899999999999998</c:v>
                </c:pt>
                <c:pt idx="5195">
                  <c:v>0.70399999999999996</c:v>
                </c:pt>
                <c:pt idx="5196">
                  <c:v>0.7</c:v>
                </c:pt>
                <c:pt idx="5197">
                  <c:v>0.76</c:v>
                </c:pt>
                <c:pt idx="5198">
                  <c:v>0.72799999999999998</c:v>
                </c:pt>
                <c:pt idx="5199">
                  <c:v>0.78100000000000003</c:v>
                </c:pt>
                <c:pt idx="5200">
                  <c:v>0.73499999999999999</c:v>
                </c:pt>
                <c:pt idx="5201">
                  <c:v>0.72299999999999998</c:v>
                </c:pt>
                <c:pt idx="5202">
                  <c:v>0.71</c:v>
                </c:pt>
                <c:pt idx="5203">
                  <c:v>0.71299999999999997</c:v>
                </c:pt>
                <c:pt idx="5204">
                  <c:v>0.73699999999999999</c:v>
                </c:pt>
                <c:pt idx="5205">
                  <c:v>0.72399999999999998</c:v>
                </c:pt>
                <c:pt idx="5206">
                  <c:v>0.73799999999999999</c:v>
                </c:pt>
                <c:pt idx="5207">
                  <c:v>0.73799999999999999</c:v>
                </c:pt>
                <c:pt idx="5208">
                  <c:v>0.73699999999999999</c:v>
                </c:pt>
                <c:pt idx="5209">
                  <c:v>0.73699999999999999</c:v>
                </c:pt>
                <c:pt idx="5210">
                  <c:v>0.70399999999999996</c:v>
                </c:pt>
                <c:pt idx="5211">
                  <c:v>0.77500000000000002</c:v>
                </c:pt>
                <c:pt idx="5212">
                  <c:v>0.76100000000000001</c:v>
                </c:pt>
                <c:pt idx="5213">
                  <c:v>0.70099999999999996</c:v>
                </c:pt>
                <c:pt idx="5214">
                  <c:v>0.72699999999999998</c:v>
                </c:pt>
                <c:pt idx="5215">
                  <c:v>0.72799999999999998</c:v>
                </c:pt>
                <c:pt idx="5216">
                  <c:v>0.77200000000000002</c:v>
                </c:pt>
                <c:pt idx="5217">
                  <c:v>0.70199999999999996</c:v>
                </c:pt>
                <c:pt idx="5218">
                  <c:v>0.71699999999999997</c:v>
                </c:pt>
                <c:pt idx="5219">
                  <c:v>0.71799999999999997</c:v>
                </c:pt>
                <c:pt idx="5220">
                  <c:v>0.7</c:v>
                </c:pt>
                <c:pt idx="5221">
                  <c:v>0.71799999999999997</c:v>
                </c:pt>
                <c:pt idx="5222">
                  <c:v>0.75700000000000001</c:v>
                </c:pt>
                <c:pt idx="5223">
                  <c:v>0.72399999999999998</c:v>
                </c:pt>
                <c:pt idx="5224">
                  <c:v>0.71599999999999997</c:v>
                </c:pt>
                <c:pt idx="5225">
                  <c:v>0.73899999999999999</c:v>
                </c:pt>
                <c:pt idx="5226">
                  <c:v>0.73199999999999998</c:v>
                </c:pt>
                <c:pt idx="5227">
                  <c:v>0.74</c:v>
                </c:pt>
                <c:pt idx="5228">
                  <c:v>0.72</c:v>
                </c:pt>
                <c:pt idx="5229">
                  <c:v>0.73099999999999998</c:v>
                </c:pt>
                <c:pt idx="5230">
                  <c:v>0.73599999999999999</c:v>
                </c:pt>
                <c:pt idx="5231">
                  <c:v>0.72899999999999998</c:v>
                </c:pt>
                <c:pt idx="5232">
                  <c:v>0.73899999999999999</c:v>
                </c:pt>
                <c:pt idx="5233">
                  <c:v>0.71499999999999997</c:v>
                </c:pt>
                <c:pt idx="5234">
                  <c:v>0.72399999999999998</c:v>
                </c:pt>
                <c:pt idx="5235">
                  <c:v>0.72399999999999998</c:v>
                </c:pt>
                <c:pt idx="5236">
                  <c:v>0.76200000000000001</c:v>
                </c:pt>
                <c:pt idx="5237">
                  <c:v>0.71299999999999997</c:v>
                </c:pt>
                <c:pt idx="5238">
                  <c:v>0.71699999999999997</c:v>
                </c:pt>
                <c:pt idx="5239">
                  <c:v>0.71699999999999997</c:v>
                </c:pt>
                <c:pt idx="5240">
                  <c:v>0.747</c:v>
                </c:pt>
                <c:pt idx="5241">
                  <c:v>0.71899999999999997</c:v>
                </c:pt>
                <c:pt idx="5242">
                  <c:v>0.73899999999999999</c:v>
                </c:pt>
                <c:pt idx="5243">
                  <c:v>0.75900000000000001</c:v>
                </c:pt>
                <c:pt idx="5244">
                  <c:v>0.72799999999999998</c:v>
                </c:pt>
                <c:pt idx="5245">
                  <c:v>0.74199999999999999</c:v>
                </c:pt>
                <c:pt idx="5246">
                  <c:v>0.71</c:v>
                </c:pt>
                <c:pt idx="5247">
                  <c:v>0.71</c:v>
                </c:pt>
                <c:pt idx="5248">
                  <c:v>0.70399999999999996</c:v>
                </c:pt>
                <c:pt idx="5249">
                  <c:v>0.71199999999999997</c:v>
                </c:pt>
                <c:pt idx="5250">
                  <c:v>0.73399999999999999</c:v>
                </c:pt>
                <c:pt idx="5251">
                  <c:v>0.76300000000000001</c:v>
                </c:pt>
                <c:pt idx="5252">
                  <c:v>0.70399999999999996</c:v>
                </c:pt>
                <c:pt idx="5253">
                  <c:v>0.70899999999999996</c:v>
                </c:pt>
                <c:pt idx="5254">
                  <c:v>0.70299999999999996</c:v>
                </c:pt>
                <c:pt idx="5255">
                  <c:v>0.76800000000000002</c:v>
                </c:pt>
                <c:pt idx="5256">
                  <c:v>0.71499999999999997</c:v>
                </c:pt>
                <c:pt idx="5257">
                  <c:v>0.70099999999999996</c:v>
                </c:pt>
                <c:pt idx="5258">
                  <c:v>0.72199999999999998</c:v>
                </c:pt>
                <c:pt idx="5259">
                  <c:v>0.76600000000000001</c:v>
                </c:pt>
                <c:pt idx="5260">
                  <c:v>0.7</c:v>
                </c:pt>
                <c:pt idx="5261">
                  <c:v>0.71499999999999997</c:v>
                </c:pt>
                <c:pt idx="5262">
                  <c:v>0.73399999999999999</c:v>
                </c:pt>
                <c:pt idx="5263">
                  <c:v>0.77300000000000002</c:v>
                </c:pt>
                <c:pt idx="5264">
                  <c:v>0.72499999999999998</c:v>
                </c:pt>
                <c:pt idx="5265">
                  <c:v>0.751</c:v>
                </c:pt>
                <c:pt idx="5266">
                  <c:v>0.71499999999999997</c:v>
                </c:pt>
                <c:pt idx="5267">
                  <c:v>0.70899999999999996</c:v>
                </c:pt>
                <c:pt idx="5268">
                  <c:v>0.754</c:v>
                </c:pt>
                <c:pt idx="5269">
                  <c:v>0.74399999999999999</c:v>
                </c:pt>
                <c:pt idx="5270">
                  <c:v>0.747</c:v>
                </c:pt>
                <c:pt idx="5271">
                  <c:v>0.70099999999999996</c:v>
                </c:pt>
                <c:pt idx="5272">
                  <c:v>0.76900000000000002</c:v>
                </c:pt>
                <c:pt idx="5273">
                  <c:v>0.70899999999999996</c:v>
                </c:pt>
                <c:pt idx="5274">
                  <c:v>0.76</c:v>
                </c:pt>
                <c:pt idx="5275">
                  <c:v>0.748</c:v>
                </c:pt>
                <c:pt idx="5276">
                  <c:v>0.71199999999999997</c:v>
                </c:pt>
                <c:pt idx="5277">
                  <c:v>0.71599999999999997</c:v>
                </c:pt>
                <c:pt idx="5278">
                  <c:v>0.748</c:v>
                </c:pt>
                <c:pt idx="5279">
                  <c:v>0.73899999999999999</c:v>
                </c:pt>
                <c:pt idx="5280">
                  <c:v>0.752</c:v>
                </c:pt>
                <c:pt idx="5281">
                  <c:v>0.73</c:v>
                </c:pt>
                <c:pt idx="5282">
                  <c:v>0.77800000000000002</c:v>
                </c:pt>
                <c:pt idx="5283">
                  <c:v>0.71</c:v>
                </c:pt>
                <c:pt idx="5284">
                  <c:v>0.77</c:v>
                </c:pt>
                <c:pt idx="5285">
                  <c:v>0.74199999999999999</c:v>
                </c:pt>
                <c:pt idx="5286">
                  <c:v>0.76200000000000001</c:v>
                </c:pt>
                <c:pt idx="5287">
                  <c:v>0.71899999999999997</c:v>
                </c:pt>
                <c:pt idx="5288">
                  <c:v>0.71799999999999997</c:v>
                </c:pt>
                <c:pt idx="5289">
                  <c:v>0.74399999999999999</c:v>
                </c:pt>
                <c:pt idx="5290">
                  <c:v>0.71</c:v>
                </c:pt>
                <c:pt idx="5291">
                  <c:v>0.753</c:v>
                </c:pt>
                <c:pt idx="5292">
                  <c:v>0.73099999999999998</c:v>
                </c:pt>
                <c:pt idx="5293">
                  <c:v>0.72499999999999998</c:v>
                </c:pt>
                <c:pt idx="5294">
                  <c:v>0.77400000000000002</c:v>
                </c:pt>
                <c:pt idx="5295">
                  <c:v>0.77500000000000002</c:v>
                </c:pt>
                <c:pt idx="5296">
                  <c:v>0.79600000000000004</c:v>
                </c:pt>
                <c:pt idx="5297">
                  <c:v>0.747</c:v>
                </c:pt>
                <c:pt idx="5298">
                  <c:v>0.70899999999999996</c:v>
                </c:pt>
                <c:pt idx="5299">
                  <c:v>0.76900000000000002</c:v>
                </c:pt>
                <c:pt idx="5300">
                  <c:v>0.751</c:v>
                </c:pt>
                <c:pt idx="5301">
                  <c:v>0.72699999999999998</c:v>
                </c:pt>
                <c:pt idx="5302">
                  <c:v>0.7</c:v>
                </c:pt>
                <c:pt idx="5303">
                  <c:v>0.73299999999999998</c:v>
                </c:pt>
                <c:pt idx="5304">
                  <c:v>0.72099999999999997</c:v>
                </c:pt>
                <c:pt idx="5305">
                  <c:v>0.746</c:v>
                </c:pt>
                <c:pt idx="5306">
                  <c:v>0.71199999999999997</c:v>
                </c:pt>
                <c:pt idx="5307">
                  <c:v>0.73699999999999999</c:v>
                </c:pt>
                <c:pt idx="5308">
                  <c:v>0.70299999999999996</c:v>
                </c:pt>
                <c:pt idx="5309">
                  <c:v>0.745</c:v>
                </c:pt>
                <c:pt idx="5310">
                  <c:v>0.72099999999999997</c:v>
                </c:pt>
                <c:pt idx="5311">
                  <c:v>0.73499999999999999</c:v>
                </c:pt>
                <c:pt idx="5312">
                  <c:v>0.72499999999999998</c:v>
                </c:pt>
                <c:pt idx="5313">
                  <c:v>0.746</c:v>
                </c:pt>
                <c:pt idx="5314">
                  <c:v>0.77</c:v>
                </c:pt>
                <c:pt idx="5315">
                  <c:v>0.71099999999999997</c:v>
                </c:pt>
                <c:pt idx="5316">
                  <c:v>0.75900000000000001</c:v>
                </c:pt>
                <c:pt idx="5317">
                  <c:v>0.71399999999999997</c:v>
                </c:pt>
                <c:pt idx="5318">
                  <c:v>0.71199999999999997</c:v>
                </c:pt>
                <c:pt idx="5319">
                  <c:v>0.71099999999999997</c:v>
                </c:pt>
                <c:pt idx="5320">
                  <c:v>0.77700000000000002</c:v>
                </c:pt>
                <c:pt idx="5321">
                  <c:v>0.73099999999999998</c:v>
                </c:pt>
                <c:pt idx="5322">
                  <c:v>0.73899999999999999</c:v>
                </c:pt>
                <c:pt idx="5323">
                  <c:v>0.70899999999999996</c:v>
                </c:pt>
                <c:pt idx="5324">
                  <c:v>0.77100000000000002</c:v>
                </c:pt>
                <c:pt idx="5325">
                  <c:v>0.76700000000000002</c:v>
                </c:pt>
                <c:pt idx="5326">
                  <c:v>0.73499999999999999</c:v>
                </c:pt>
                <c:pt idx="5327">
                  <c:v>0.77500000000000002</c:v>
                </c:pt>
                <c:pt idx="5328">
                  <c:v>0.72899999999999998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B25-4699-AA90-D9A88D97DC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9945168"/>
        <c:axId val="739946808"/>
      </c:scatterChart>
      <c:valAx>
        <c:axId val="739945168"/>
        <c:scaling>
          <c:orientation val="minMax"/>
          <c:max val="1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IFGF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39946808"/>
        <c:crosses val="autoZero"/>
        <c:crossBetween val="midCat"/>
      </c:valAx>
      <c:valAx>
        <c:axId val="739946808"/>
        <c:scaling>
          <c:orientation val="minMax"/>
          <c:min val="0.4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39945168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2000" b="1"/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0.04661</cdr:x>
      <cdr:y>0.00227</cdr:y>
    </cdr:from>
    <cdr:to>
      <cdr:x>0.15678</cdr:x>
      <cdr:y>0.09524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id="{A6AD6595-9B93-4A9C-93DE-1F18C2FDB6D0}"/>
            </a:ext>
          </a:extLst>
        </cdr:cNvPr>
        <cdr:cNvSpPr txBox="1"/>
      </cdr:nvSpPr>
      <cdr:spPr>
        <a:xfrm xmlns:a="http://schemas.openxmlformats.org/drawingml/2006/main">
          <a:off x="449036" y="13607"/>
          <a:ext cx="1061357" cy="557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2000" b="1">
              <a:solidFill>
                <a:schemeClr val="tx1">
                  <a:lumMod val="65000"/>
                  <a:lumOff val="35000"/>
                </a:schemeClr>
              </a:solidFill>
            </a:rPr>
            <a:t>IDH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FBE83-AE18-4491-A6D0-E2595C750CC1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09DF1-2D76-46CF-BE51-17769A7245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914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15713055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4777716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974669" y="354016"/>
            <a:ext cx="2910417" cy="581183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39185" y="354016"/>
            <a:ext cx="8532283" cy="581183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67081844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239186" y="354016"/>
            <a:ext cx="11645900" cy="5811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46965477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349" y="188640"/>
            <a:ext cx="11616267" cy="576064"/>
          </a:xfrm>
        </p:spPr>
        <p:txBody>
          <a:bodyPr/>
          <a:lstStyle>
            <a:lvl1pPr>
              <a:defRPr sz="15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7869" y="908721"/>
            <a:ext cx="11597217" cy="525713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cxnSp>
        <p:nvCxnSpPr>
          <p:cNvPr id="5" name="Conector reto 4"/>
          <p:cNvCxnSpPr/>
          <p:nvPr/>
        </p:nvCxnSpPr>
        <p:spPr bwMode="auto">
          <a:xfrm>
            <a:off x="0" y="764704"/>
            <a:ext cx="12192000" cy="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55187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5551230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39351" y="908721"/>
            <a:ext cx="5744468" cy="525713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87017" y="908721"/>
            <a:ext cx="5698067" cy="525713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88457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0066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908720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1628802"/>
            <a:ext cx="5386917" cy="44973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9" y="908720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9" y="1628802"/>
            <a:ext cx="5389033" cy="44973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928320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69930364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880438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99004722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7097520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3151" name="Picture 3" descr="ABRE_PREDIO_FINAL"/>
          <p:cNvPicPr>
            <a:picLocks noChangeAspect="1" noChangeArrowheads="1"/>
          </p:cNvPicPr>
          <p:nvPr/>
        </p:nvPicPr>
        <p:blipFill>
          <a:blip r:embed="rId14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381002" y="1341438"/>
            <a:ext cx="6548967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3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349" y="188640"/>
            <a:ext cx="11616267" cy="5760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Ampliação </a:t>
            </a:r>
            <a:r>
              <a:rPr lang="pt-BR" dirty="0" err="1"/>
              <a:t>lalala</a:t>
            </a:r>
            <a:endParaRPr lang="pt-BR" dirty="0"/>
          </a:p>
        </p:txBody>
      </p:sp>
      <p:sp>
        <p:nvSpPr>
          <p:cNvPr id="1883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869" y="908721"/>
            <a:ext cx="11597217" cy="52571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err="1"/>
              <a:t>Text</a:t>
            </a:r>
            <a:r>
              <a:rPr lang="pt-BR" dirty="0"/>
              <a:t>: </a:t>
            </a:r>
            <a:r>
              <a:rPr lang="en-US" dirty="0"/>
              <a:t>16</a:t>
            </a:r>
            <a:r>
              <a:rPr lang="pt-BR" dirty="0"/>
              <a:t> </a:t>
            </a:r>
            <a:r>
              <a:rPr lang="pt-BR" dirty="0" err="1"/>
              <a:t>pt</a:t>
            </a:r>
            <a:r>
              <a:rPr lang="pt-BR" dirty="0"/>
              <a:t>.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en-US" dirty="0"/>
              <a:t>16</a:t>
            </a:r>
            <a:r>
              <a:rPr lang="pt-BR" dirty="0"/>
              <a:t> </a:t>
            </a:r>
            <a:r>
              <a:rPr lang="pt-BR" dirty="0" err="1"/>
              <a:t>pt</a:t>
            </a:r>
            <a:r>
              <a:rPr lang="pt-BR" dirty="0"/>
              <a:t>. </a:t>
            </a:r>
            <a:r>
              <a:rPr lang="pt-BR" dirty="0" err="1"/>
              <a:t>square</a:t>
            </a:r>
            <a:r>
              <a:rPr lang="pt-BR" dirty="0"/>
              <a:t> </a:t>
            </a:r>
            <a:r>
              <a:rPr lang="pt-BR" dirty="0" err="1"/>
              <a:t>bullet</a:t>
            </a:r>
            <a:endParaRPr lang="pt-BR" dirty="0"/>
          </a:p>
          <a:p>
            <a:pPr lvl="1"/>
            <a:r>
              <a:rPr lang="pt-BR" dirty="0" err="1"/>
              <a:t>Subpoint</a:t>
            </a:r>
            <a:endParaRPr lang="pt-BR" dirty="0"/>
          </a:p>
          <a:p>
            <a:pPr lvl="2"/>
            <a:r>
              <a:rPr lang="pt-BR" dirty="0" err="1"/>
              <a:t>Subpoint</a:t>
            </a:r>
            <a:endParaRPr lang="pt-BR" dirty="0"/>
          </a:p>
          <a:p>
            <a:pPr lvl="3"/>
            <a:r>
              <a:rPr lang="pt-BR" dirty="0" err="1"/>
              <a:t>Subpoint</a:t>
            </a:r>
            <a:endParaRPr lang="pt-BR" dirty="0"/>
          </a:p>
          <a:p>
            <a:pPr lvl="0"/>
            <a:r>
              <a:rPr lang="pt-BR" dirty="0" err="1"/>
              <a:t>Text</a:t>
            </a:r>
            <a:r>
              <a:rPr lang="pt-BR" dirty="0"/>
              <a:t>: </a:t>
            </a:r>
            <a:r>
              <a:rPr lang="en-US" dirty="0"/>
              <a:t>16</a:t>
            </a:r>
            <a:r>
              <a:rPr lang="pt-BR" dirty="0"/>
              <a:t> </a:t>
            </a:r>
            <a:r>
              <a:rPr lang="pt-BR" dirty="0" err="1"/>
              <a:t>pt</a:t>
            </a:r>
            <a:r>
              <a:rPr lang="pt-BR" dirty="0"/>
              <a:t>.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en-US" dirty="0"/>
              <a:t>16</a:t>
            </a:r>
            <a:r>
              <a:rPr lang="pt-BR" dirty="0"/>
              <a:t> </a:t>
            </a:r>
            <a:r>
              <a:rPr lang="pt-BR" dirty="0" err="1"/>
              <a:t>pt</a:t>
            </a:r>
            <a:r>
              <a:rPr lang="pt-BR" dirty="0"/>
              <a:t>. </a:t>
            </a:r>
            <a:r>
              <a:rPr lang="pt-BR" dirty="0" err="1"/>
              <a:t>square</a:t>
            </a:r>
            <a:r>
              <a:rPr lang="pt-BR" dirty="0"/>
              <a:t> </a:t>
            </a:r>
            <a:r>
              <a:rPr lang="pt-BR" dirty="0" err="1"/>
              <a:t>bullet</a:t>
            </a:r>
            <a:endParaRPr lang="pt-BR" dirty="0"/>
          </a:p>
          <a:p>
            <a:pPr lvl="1"/>
            <a:r>
              <a:rPr lang="pt-BR" dirty="0" err="1"/>
              <a:t>Subpoint</a:t>
            </a:r>
            <a:endParaRPr lang="pt-BR" dirty="0"/>
          </a:p>
          <a:p>
            <a:pPr lvl="2"/>
            <a:r>
              <a:rPr lang="pt-BR" dirty="0" err="1"/>
              <a:t>Subpoint</a:t>
            </a:r>
            <a:endParaRPr lang="pt-BR" dirty="0"/>
          </a:p>
          <a:p>
            <a:pPr lvl="3"/>
            <a:r>
              <a:rPr lang="pt-BR" dirty="0" err="1"/>
              <a:t>Subpoint</a:t>
            </a:r>
            <a:endParaRPr lang="pt-BR" dirty="0"/>
          </a:p>
        </p:txBody>
      </p:sp>
      <p:sp>
        <p:nvSpPr>
          <p:cNvPr id="1883140" name="Rectangle 4"/>
          <p:cNvSpPr>
            <a:spLocks noChangeArrowheads="1"/>
          </p:cNvSpPr>
          <p:nvPr/>
        </p:nvSpPr>
        <p:spPr bwMode="auto">
          <a:xfrm>
            <a:off x="10703984" y="6623223"/>
            <a:ext cx="1056216" cy="1615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/>
            <a:fld id="{F53AF5EE-CAED-47FF-AD08-703BC8C42E36}" type="slidenum">
              <a:rPr lang="en-US" sz="1050" b="0">
                <a:solidFill>
                  <a:srgbClr val="FF0000"/>
                </a:solidFill>
              </a:rPr>
              <a:pPr algn="r" eaLnBrk="0" hangingPunct="0"/>
              <a:t>‹nº›</a:t>
            </a:fld>
            <a:endParaRPr lang="en-US" sz="1050" b="0" dirty="0">
              <a:solidFill>
                <a:srgbClr val="FF0000"/>
              </a:solidFill>
            </a:endParaRPr>
          </a:p>
        </p:txBody>
      </p:sp>
      <p:sp>
        <p:nvSpPr>
          <p:cNvPr id="1883141" name="Line 5"/>
          <p:cNvSpPr>
            <a:spLocks noChangeShapeType="1"/>
          </p:cNvSpPr>
          <p:nvPr/>
        </p:nvSpPr>
        <p:spPr bwMode="auto">
          <a:xfrm>
            <a:off x="431800" y="765175"/>
            <a:ext cx="10551584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350" dirty="0"/>
          </a:p>
        </p:txBody>
      </p:sp>
      <p:grpSp>
        <p:nvGrpSpPr>
          <p:cNvPr id="1883150" name="Group 14"/>
          <p:cNvGrpSpPr>
            <a:grpSpLocks/>
          </p:cNvGrpSpPr>
          <p:nvPr/>
        </p:nvGrpSpPr>
        <p:grpSpPr bwMode="auto">
          <a:xfrm>
            <a:off x="143933" y="6337303"/>
            <a:ext cx="3744384" cy="404813"/>
            <a:chOff x="3243" y="3957"/>
            <a:chExt cx="2517" cy="363"/>
          </a:xfrm>
        </p:grpSpPr>
        <p:pic>
          <p:nvPicPr>
            <p:cNvPr id="1883146" name="Picture 10" descr="logo_fiesp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243" y="3957"/>
              <a:ext cx="1205" cy="363"/>
            </a:xfrm>
            <a:prstGeom prst="rect">
              <a:avLst/>
            </a:prstGeom>
            <a:noFill/>
          </p:spPr>
        </p:pic>
        <p:pic>
          <p:nvPicPr>
            <p:cNvPr id="1883147" name="Picture 11" descr="logo_dr_ciesp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492" y="3957"/>
              <a:ext cx="1268" cy="363"/>
            </a:xfrm>
            <a:prstGeom prst="rect">
              <a:avLst/>
            </a:prstGeom>
            <a:noFill/>
          </p:spPr>
        </p:pic>
      </p:grpSp>
      <p:sp>
        <p:nvSpPr>
          <p:cNvPr id="1883149" name="Line 13"/>
          <p:cNvSpPr>
            <a:spLocks noChangeShapeType="1"/>
          </p:cNvSpPr>
          <p:nvPr/>
        </p:nvSpPr>
        <p:spPr bwMode="auto">
          <a:xfrm>
            <a:off x="4751917" y="6524625"/>
            <a:ext cx="700828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 sz="1350" dirty="0"/>
          </a:p>
        </p:txBody>
      </p:sp>
    </p:spTree>
    <p:extLst>
      <p:ext uri="{BB962C8B-B14F-4D97-AF65-F5344CB8AC3E}">
        <p14:creationId xmlns:p14="http://schemas.microsoft.com/office/powerpoint/2010/main" val="125738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1500" b="1">
          <a:solidFill>
            <a:srgbClr val="82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82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82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82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820000"/>
          </a:solidFill>
          <a:latin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820000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820000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820000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820000"/>
          </a:solidFill>
          <a:latin typeface="Arial" charset="0"/>
        </a:defRPr>
      </a:lvl9pPr>
    </p:titleStyle>
    <p:bodyStyle>
      <a:lvl1pPr marL="219075" indent="-219075" algn="l" rtl="0" eaLnBrk="1" fontAlgn="base" hangingPunct="1">
        <a:lnSpc>
          <a:spcPct val="110000"/>
        </a:lnSpc>
        <a:spcBef>
          <a:spcPct val="100000"/>
        </a:spcBef>
        <a:spcAft>
          <a:spcPct val="0"/>
        </a:spcAft>
        <a:buSzPct val="90000"/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4168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SzPct val="9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561975" indent="-19883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SzPct val="9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3pPr>
      <a:lvl4pPr marL="704850" indent="-14168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SzPct val="9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4pPr>
      <a:lvl5pPr marL="1752600" indent="-17145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500">
          <a:solidFill>
            <a:schemeClr val="tx1"/>
          </a:solidFill>
          <a:latin typeface="Times New Roman" pitchFamily="18" charset="0"/>
        </a:defRPr>
      </a:lvl5pPr>
      <a:lvl6pPr marL="2095500" indent="-17145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500">
          <a:solidFill>
            <a:schemeClr val="tx1"/>
          </a:solidFill>
          <a:latin typeface="Times New Roman" pitchFamily="18" charset="0"/>
        </a:defRPr>
      </a:lvl6pPr>
      <a:lvl7pPr marL="2438400" indent="-17145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500">
          <a:solidFill>
            <a:schemeClr val="tx1"/>
          </a:solidFill>
          <a:latin typeface="Times New Roman" pitchFamily="18" charset="0"/>
        </a:defRPr>
      </a:lvl7pPr>
      <a:lvl8pPr marL="2781300" indent="-17145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500">
          <a:solidFill>
            <a:schemeClr val="tx1"/>
          </a:solidFill>
          <a:latin typeface="Times New Roman" pitchFamily="18" charset="0"/>
        </a:defRPr>
      </a:lvl8pPr>
      <a:lvl9pPr marL="3124200" indent="-17145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5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auto">
          <a:xfrm>
            <a:off x="444137" y="1175657"/>
            <a:ext cx="10593977" cy="4963886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8139" y="2534990"/>
            <a:ext cx="8935722" cy="2245220"/>
          </a:xfrm>
        </p:spPr>
        <p:txBody>
          <a:bodyPr/>
          <a:lstStyle/>
          <a:p>
            <a:pPr algn="ctr"/>
            <a:r>
              <a:rPr lang="pt-BR" sz="4400" dirty="0"/>
              <a:t>Índice FIRJAN de Gestão Fiscal (IFGF) e o IDH dos Municípios</a:t>
            </a: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560993B2-863B-43C2-8633-2507317C3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1540" y="5939488"/>
            <a:ext cx="898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000" b="0" dirty="0">
                <a:latin typeface="+mj-lt"/>
                <a:cs typeface="Times New Roman" pitchFamily="18" charset="0"/>
              </a:rPr>
              <a:t>André M. Rebelo</a:t>
            </a:r>
          </a:p>
        </p:txBody>
      </p:sp>
    </p:spTree>
    <p:extLst>
      <p:ext uri="{BB962C8B-B14F-4D97-AF65-F5344CB8AC3E}">
        <p14:creationId xmlns:p14="http://schemas.microsoft.com/office/powerpoint/2010/main" val="345961791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BA4C063C-DEB0-4F26-848E-D4DF150778BC}"/>
              </a:ext>
            </a:extLst>
          </p:cNvPr>
          <p:cNvSpPr txBox="1">
            <a:spLocks/>
          </p:cNvSpPr>
          <p:nvPr/>
        </p:nvSpPr>
        <p:spPr>
          <a:xfrm>
            <a:off x="169818" y="130628"/>
            <a:ext cx="11730445" cy="49638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8200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9pPr>
          </a:lstStyle>
          <a:p>
            <a:r>
              <a:rPr lang="pt-BR" sz="2800" kern="0" dirty="0"/>
              <a:t>IFGF: Distribuição dos Municípios e da População Brasileira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89E29D5C-8C76-4AC4-9ECD-BB845F41A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87162"/>
              </p:ext>
            </p:extLst>
          </p:nvPr>
        </p:nvGraphicFramePr>
        <p:xfrm>
          <a:off x="352425" y="2003425"/>
          <a:ext cx="11468101" cy="3067050"/>
        </p:xfrm>
        <a:graphic>
          <a:graphicData uri="http://schemas.openxmlformats.org/drawingml/2006/table">
            <a:tbl>
              <a:tblPr/>
              <a:tblGrid>
                <a:gridCol w="3269791">
                  <a:extLst>
                    <a:ext uri="{9D8B030D-6E8A-4147-A177-3AD203B41FA5}">
                      <a16:colId xmlns:a16="http://schemas.microsoft.com/office/drawing/2014/main" val="1033859623"/>
                    </a:ext>
                  </a:extLst>
                </a:gridCol>
                <a:gridCol w="2716882">
                  <a:extLst>
                    <a:ext uri="{9D8B030D-6E8A-4147-A177-3AD203B41FA5}">
                      <a16:colId xmlns:a16="http://schemas.microsoft.com/office/drawing/2014/main" val="1131029718"/>
                    </a:ext>
                  </a:extLst>
                </a:gridCol>
                <a:gridCol w="1382273">
                  <a:extLst>
                    <a:ext uri="{9D8B030D-6E8A-4147-A177-3AD203B41FA5}">
                      <a16:colId xmlns:a16="http://schemas.microsoft.com/office/drawing/2014/main" val="2431717475"/>
                    </a:ext>
                  </a:extLst>
                </a:gridCol>
                <a:gridCol w="2716882">
                  <a:extLst>
                    <a:ext uri="{9D8B030D-6E8A-4147-A177-3AD203B41FA5}">
                      <a16:colId xmlns:a16="http://schemas.microsoft.com/office/drawing/2014/main" val="1856759020"/>
                    </a:ext>
                  </a:extLst>
                </a:gridCol>
                <a:gridCol w="1382273">
                  <a:extLst>
                    <a:ext uri="{9D8B030D-6E8A-4147-A177-3AD203B41FA5}">
                      <a16:colId xmlns:a16="http://schemas.microsoft.com/office/drawing/2014/main" val="209773980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IFGF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População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201084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de Excelência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13.209.932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26331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 Gestão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1.181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73.250.365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29414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em Dificuldade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1.784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68.002.376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51145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Crítica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2.160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46.655.802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348565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 Entregou Dados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231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6.041.017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76447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207.159.492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390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6805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F32CD3E-562B-4930-AECB-A87D62D843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341052"/>
              </p:ext>
            </p:extLst>
          </p:nvPr>
        </p:nvGraphicFramePr>
        <p:xfrm>
          <a:off x="185530" y="887895"/>
          <a:ext cx="11688417" cy="5380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D9AE6F1B-6EFC-4923-98D3-15C123FC1E36}"/>
              </a:ext>
            </a:extLst>
          </p:cNvPr>
          <p:cNvSpPr txBox="1">
            <a:spLocks/>
          </p:cNvSpPr>
          <p:nvPr/>
        </p:nvSpPr>
        <p:spPr>
          <a:xfrm>
            <a:off x="169818" y="130628"/>
            <a:ext cx="11730445" cy="49638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8200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9pPr>
          </a:lstStyle>
          <a:p>
            <a:r>
              <a:rPr lang="pt-BR" sz="2800" kern="0" dirty="0"/>
              <a:t>IFGF: Correlação positiva entre boa gestão e IDH</a:t>
            </a:r>
          </a:p>
        </p:txBody>
      </p:sp>
    </p:spTree>
    <p:extLst>
      <p:ext uri="{BB962C8B-B14F-4D97-AF65-F5344CB8AC3E}">
        <p14:creationId xmlns:p14="http://schemas.microsoft.com/office/powerpoint/2010/main" val="364673530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75DDED72-E117-434B-9BEC-1C597570D660}"/>
              </a:ext>
            </a:extLst>
          </p:cNvPr>
          <p:cNvSpPr txBox="1">
            <a:spLocks/>
          </p:cNvSpPr>
          <p:nvPr/>
        </p:nvSpPr>
        <p:spPr>
          <a:xfrm>
            <a:off x="1628139" y="2306390"/>
            <a:ext cx="8935722" cy="224522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8200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820000"/>
                </a:solidFill>
                <a:latin typeface="Arial" charset="0"/>
              </a:defRPr>
            </a:lvl9pPr>
          </a:lstStyle>
          <a:p>
            <a:pPr algn="ctr"/>
            <a:endParaRPr lang="pt-BR" sz="4400" kern="0" dirty="0"/>
          </a:p>
          <a:p>
            <a:pPr algn="ctr"/>
            <a:r>
              <a:rPr lang="pt-BR" sz="4400" kern="0" dirty="0"/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309786132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Integraç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0000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DCDCDC"/>
        </a:lt1>
        <a:dk2>
          <a:srgbClr val="39628F"/>
        </a:dk2>
        <a:lt2>
          <a:srgbClr val="808080"/>
        </a:lt2>
        <a:accent1>
          <a:srgbClr val="39628F"/>
        </a:accent1>
        <a:accent2>
          <a:srgbClr val="F8F8F8"/>
        </a:accent2>
        <a:accent3>
          <a:srgbClr val="EBEBEB"/>
        </a:accent3>
        <a:accent4>
          <a:srgbClr val="000000"/>
        </a:accent4>
        <a:accent5>
          <a:srgbClr val="AEB7C6"/>
        </a:accent5>
        <a:accent6>
          <a:srgbClr val="E1E1E1"/>
        </a:accent6>
        <a:hlink>
          <a:srgbClr val="6994C3"/>
        </a:hlink>
        <a:folHlink>
          <a:srgbClr val="B0C7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presentação Economia - Conjuntuta - 2016 09 24" id="{D98F9BF7-A960-4A64-8D9D-537D3110D05F}" vid="{B2F4B3DA-D5F0-4FBC-A340-1EF3869ED75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104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Default Design</vt:lpstr>
      <vt:lpstr>Índice FIRJAN de Gestão Fiscal (IFGF) e o IDH dos Municípios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Manzotti Simoes</dc:creator>
  <cp:lastModifiedBy>Gustavo Manzotti Simoes</cp:lastModifiedBy>
  <cp:revision>25</cp:revision>
  <cp:lastPrinted>2019-02-11T18:11:20Z</cp:lastPrinted>
  <dcterms:created xsi:type="dcterms:W3CDTF">2019-02-11T17:08:53Z</dcterms:created>
  <dcterms:modified xsi:type="dcterms:W3CDTF">2019-11-26T18:30:23Z</dcterms:modified>
</cp:coreProperties>
</file>