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2.xml" ContentType="application/vnd.openxmlformats-officedocument.themeOverr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3.xml" ContentType="application/vnd.openxmlformats-officedocument.themeOverr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4.xml" ContentType="application/vnd.openxmlformats-officedocument.themeOverr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5.xml" ContentType="application/vnd.openxmlformats-officedocument.themeOverr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6.xml" ContentType="application/vnd.openxmlformats-officedocument.themeOverr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7.xml" ContentType="application/vnd.openxmlformats-officedocument.themeOverr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theme/themeOverride8.xml" ContentType="application/vnd.openxmlformats-officedocument.themeOverr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heme/themeOverride9.xml" ContentType="application/vnd.openxmlformats-officedocument.themeOverr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theme/themeOverride1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8" r:id="rId3"/>
    <p:sldId id="277" r:id="rId4"/>
    <p:sldId id="276" r:id="rId5"/>
    <p:sldId id="273" r:id="rId6"/>
    <p:sldId id="274" r:id="rId7"/>
    <p:sldId id="275" r:id="rId8"/>
    <p:sldId id="278" r:id="rId9"/>
    <p:sldId id="279" r:id="rId10"/>
    <p:sldId id="284" r:id="rId11"/>
    <p:sldId id="280" r:id="rId12"/>
    <p:sldId id="281" r:id="rId13"/>
    <p:sldId id="282" r:id="rId14"/>
    <p:sldId id="283" r:id="rId15"/>
    <p:sldId id="285" r:id="rId16"/>
    <p:sldId id="286" r:id="rId17"/>
  </p:sldIdLst>
  <p:sldSz cx="12192000" cy="6858000"/>
  <p:notesSz cx="6819900" cy="99187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003296"/>
    <a:srgbClr val="7E7E7E"/>
    <a:srgbClr val="F6F6F6"/>
    <a:srgbClr val="716D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4643" autoAdjust="0"/>
  </p:normalViewPr>
  <p:slideViewPr>
    <p:cSldViewPr snapToGrid="0" showGuides="1">
      <p:cViewPr varScale="1">
        <p:scale>
          <a:sx n="68" d="100"/>
          <a:sy n="68" d="100"/>
        </p:scale>
        <p:origin x="126" y="34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238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luizzc\Documents\_Semag\_D&#237;vida_Auditoria\An&#225;lises\Q1_Simula&#231;&#245;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D:\Users\TitoSM\Documents\Auditorias.2017\Base.PIB\tabela1.xls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file:///D:\Users\TitoSM\Documents\Auditorias.2017\Base.PIB\tabela1.xls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oleObject" Target="file:///D:\Users\TitoSM\Documents\Auditorias.2017\Base.PIB\tabela1.xls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file:///D:\Users\TitoSM\Documents\Auditorias.2017\Base.PIB\tabela1.xls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file:///D:\Users\TitoSM\Documents\Auditorias.2017\Base.PIB\tabela1.xls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oleObject" Target="file:///D:\Users\TitoSM\Documents\Auditorias.2017\Base.PIB\tabela1.xls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oleObject" Target="file:///D:\Users\TitoSM\Documents\Auditorias.2017\Base.PIB\tabela1.xls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oleObject" Target="file:///D:\Users\TitoSM\Documents\Auditorias.2017\Base.PIB\tabela1.xls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oleObject" Target="file:///D:\Users\TitoSM\Documents\Auditorias.2017\Base.PIB\tabela1.xls" TargetMode="Externa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9.xml"/><Relationship Id="rId1" Type="http://schemas.microsoft.com/office/2011/relationships/chartStyle" Target="style19.xml"/><Relationship Id="rId4" Type="http://schemas.openxmlformats.org/officeDocument/2006/relationships/oleObject" Target="file:///D:\Users\TitoSM\Documents\Auditorias.2017\Base.PIB\tabela1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essandroac\Documents\AlessandroAC\TCU\Audi&#234;ncias%20Congresso%20Nacional\CD%20-%20Opera&#231;&#245;es%20Compromissadas\DemonstrReservas_M%20-%20grafico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essandroac\Documents\AlessandroAC\TCU\Trabalhos\2017\SCN%20D&#237;vida%20P&#250;blica%20-%20Sen%20Alvaro%20Dias\Papeis%20de%20Trabalho\Zenobio\Requisi&#231;aoTCU_Semag_202_2017_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essandroac\Documents\AlessandroAC\TCU\Trabalhos\2017\SCN%20D&#237;vida%20P&#250;blica%20-%20Sen%20Alvaro%20Dias\Papeis%20de%20Trabalho\Zenobio\Requisi&#231;aoTCU_Semag_202_2017_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essandroac\Documents\AlessandroAC\TCU\Trabalhos\2017\SCN%20D&#237;vida%20P&#250;blica%20-%20Sen%20Alvaro%20Dias\Papeis%20de%20Trabalho\Zenobio\Requisi&#231;aoTCU_Semag_202_2017_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essandroac\Documents\AlessandroAC\TCU\Trabalhos\2017\SCN%20D&#237;vida%20P&#250;blica%20-%20Sen%20Alvaro%20Dias\Papeis%20de%20Trabalho\Zenobio\Requisi&#231;aoTCU_Semag_202_2017_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cieni\Desktop\TCU\TCU\TC%20033.619-2016-6\Apresenta&#231;aoTCU_Graficos_Tabelas%20Bacen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cieni\Desktop\TCU\TCU\TC%20033.619-2016-6\Apresenta&#231;aoTCU_Graficos_Tabelas%20Bacen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cieni\Desktop\TCU\TCU\TC%20033.619-2016-6\Apresenta&#231;aoTCU_Graficos_Tabelas%20Bacen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Dívida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Bruta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Governo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Geral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9766456198329666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15017825896762904"/>
          <c:y val="0.23952901720618255"/>
          <c:w val="0.84982174103237096"/>
          <c:h val="0.64952136191309418"/>
        </c:manualLayout>
      </c:layout>
      <c:barChart>
        <c:barDir val="col"/>
        <c:grouping val="stacked"/>
        <c:varyColors val="0"/>
        <c:ser>
          <c:idx val="1"/>
          <c:order val="0"/>
          <c:tx>
            <c:v>DLGG</c:v>
          </c:tx>
          <c:spPr>
            <a:solidFill>
              <a:srgbClr val="002060"/>
            </a:solidFill>
            <a:ln>
              <a:solidFill>
                <a:srgbClr val="002060"/>
              </a:solidFill>
            </a:ln>
            <a:effectLst/>
          </c:spPr>
          <c:invertIfNegative val="0"/>
          <c:cat>
            <c:numRef>
              <c:f>'Tabela_7 Deflacionados'!$J$7:$J$22</c:f>
              <c:numCache>
                <c:formatCode>General</c:formatCod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'Tabela_7 Deflacionados'!$K$6:$K$21</c:f>
              <c:numCache>
                <c:formatCode>#,##0</c:formatCode>
                <c:ptCount val="16"/>
                <c:pt idx="0">
                  <c:v>2177151.9187580752</c:v>
                </c:pt>
                <c:pt idx="1">
                  <c:v>2533596.6294115661</c:v>
                </c:pt>
                <c:pt idx="2">
                  <c:v>2760005.9727878696</c:v>
                </c:pt>
                <c:pt idx="3">
                  <c:v>2432397.9678337299</c:v>
                </c:pt>
                <c:pt idx="4">
                  <c:v>2361072.9989826153</c:v>
                </c:pt>
                <c:pt idx="5">
                  <c:v>2293210.3834724654</c:v>
                </c:pt>
                <c:pt idx="6">
                  <c:v>2304404.7256638296</c:v>
                </c:pt>
                <c:pt idx="7">
                  <c:v>2343878.7941085757</c:v>
                </c:pt>
                <c:pt idx="8">
                  <c:v>2456025.3788726758</c:v>
                </c:pt>
                <c:pt idx="9">
                  <c:v>2253461.3875231929</c:v>
                </c:pt>
                <c:pt idx="10">
                  <c:v>2267643.9341794462</c:v>
                </c:pt>
                <c:pt idx="11">
                  <c:v>2207037.8253641655</c:v>
                </c:pt>
                <c:pt idx="12">
                  <c:v>2109147.6089576879</c:v>
                </c:pt>
                <c:pt idx="13">
                  <c:v>2081247.6095648322</c:v>
                </c:pt>
                <c:pt idx="14">
                  <c:v>2316937.4126969259</c:v>
                </c:pt>
                <c:pt idx="15">
                  <c:v>2581606.9167200471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9EC-4461-9225-4EABD7E52B70}"/>
            </c:ext>
          </c:extLst>
        </c:ser>
        <c:ser>
          <c:idx val="0"/>
          <c:order val="1"/>
          <c:tx>
            <c:v>HAV</c:v>
          </c:tx>
          <c:spPr>
            <a:solidFill>
              <a:srgbClr val="00B0F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'Tabela_7 Deflacionados'!$J$7:$J$22</c:f>
              <c:numCache>
                <c:formatCode>General</c:formatCod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'Tabela_7 Deflacionados'!$AI$6:$AI$21</c:f>
              <c:numCache>
                <c:formatCode>#,##0</c:formatCode>
                <c:ptCount val="16"/>
                <c:pt idx="0">
                  <c:v>765135.51026076137</c:v>
                </c:pt>
                <c:pt idx="1">
                  <c:v>775633.17647535447</c:v>
                </c:pt>
                <c:pt idx="2">
                  <c:v>813501.8913704087</c:v>
                </c:pt>
                <c:pt idx="3">
                  <c:v>854298.26310612867</c:v>
                </c:pt>
                <c:pt idx="4">
                  <c:v>897767.26468506444</c:v>
                </c:pt>
                <c:pt idx="5">
                  <c:v>999683.73439144611</c:v>
                </c:pt>
                <c:pt idx="6">
                  <c:v>982407.28715531807</c:v>
                </c:pt>
                <c:pt idx="7">
                  <c:v>1057482.9667021022</c:v>
                </c:pt>
                <c:pt idx="8">
                  <c:v>1027599.5400934982</c:v>
                </c:pt>
                <c:pt idx="9">
                  <c:v>1411666.8087081632</c:v>
                </c:pt>
                <c:pt idx="10">
                  <c:v>1535234.0267451075</c:v>
                </c:pt>
                <c:pt idx="11">
                  <c:v>1632998.8716280011</c:v>
                </c:pt>
                <c:pt idx="12">
                  <c:v>1872672.0853349282</c:v>
                </c:pt>
                <c:pt idx="13">
                  <c:v>1890125.4597397391</c:v>
                </c:pt>
                <c:pt idx="14">
                  <c:v>1847844.945001001</c:v>
                </c:pt>
                <c:pt idx="15">
                  <c:v>2077287.2617867256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9EC-4461-9225-4EABD7E52B70}"/>
            </c:ext>
          </c:extLst>
        </c:ser>
        <c:ser>
          <c:idx val="3"/>
          <c:order val="2"/>
          <c:tx>
            <c:v>J+VC</c:v>
          </c:tx>
          <c:spPr>
            <a:solidFill>
              <a:srgbClr val="C00000"/>
            </a:solidFill>
            <a:ln>
              <a:solidFill>
                <a:srgbClr val="C00000"/>
              </a:solidFill>
            </a:ln>
            <a:effectLst/>
          </c:spPr>
          <c:invertIfNegative val="0"/>
          <c:cat>
            <c:numRef>
              <c:f>'Tabela_7 Deflacionados'!$J$7:$J$22</c:f>
              <c:numCache>
                <c:formatCode>General</c:formatCod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'Tabela_7 Deflacionados'!$S$7:$S$22</c:f>
              <c:numCache>
                <c:formatCode>#,##0</c:formatCode>
                <c:ptCount val="16"/>
                <c:pt idx="0">
                  <c:v>319172.22673519427</c:v>
                </c:pt>
                <c:pt idx="1">
                  <c:v>810452.82475395594</c:v>
                </c:pt>
                <c:pt idx="2">
                  <c:v>-115968.04614130163</c:v>
                </c:pt>
                <c:pt idx="3">
                  <c:v>145563.01132968921</c:v>
                </c:pt>
                <c:pt idx="4">
                  <c:v>162954.70797200192</c:v>
                </c:pt>
                <c:pt idx="5">
                  <c:v>189297.56955539575</c:v>
                </c:pt>
                <c:pt idx="6">
                  <c:v>153838.91886918721</c:v>
                </c:pt>
                <c:pt idx="7">
                  <c:v>184071.02020162542</c:v>
                </c:pt>
                <c:pt idx="8">
                  <c:v>49743.816044506239</c:v>
                </c:pt>
                <c:pt idx="9">
                  <c:v>108986.98091433448</c:v>
                </c:pt>
                <c:pt idx="10">
                  <c:v>154318.00686182835</c:v>
                </c:pt>
                <c:pt idx="11">
                  <c:v>135885.61782757012</c:v>
                </c:pt>
                <c:pt idx="12">
                  <c:v>146240.14415552744</c:v>
                </c:pt>
                <c:pt idx="13">
                  <c:v>171391.2558690889</c:v>
                </c:pt>
                <c:pt idx="14">
                  <c:v>302417.73745536967</c:v>
                </c:pt>
                <c:pt idx="15">
                  <c:v>125165.23893406414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9EC-4461-9225-4EABD7E52B70}"/>
            </c:ext>
          </c:extLst>
        </c:ser>
        <c:ser>
          <c:idx val="2"/>
          <c:order val="3"/>
          <c:tx>
            <c:v>Emissões</c:v>
          </c:tx>
          <c:spPr>
            <a:solidFill>
              <a:srgbClr val="00B050"/>
            </a:solidFill>
            <a:ln>
              <a:solidFill>
                <a:srgbClr val="00B050"/>
              </a:solidFill>
            </a:ln>
            <a:effectLst/>
          </c:spPr>
          <c:invertIfNegative val="0"/>
          <c:cat>
            <c:numRef>
              <c:f>'Tabela_7 Deflacionados'!$J$7:$J$22</c:f>
              <c:numCache>
                <c:formatCode>General</c:formatCod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'Tabela_7 Deflacionados'!$Q$7:$Q$22</c:f>
              <c:numCache>
                <c:formatCode>#,##0</c:formatCode>
                <c:ptCount val="16"/>
                <c:pt idx="0">
                  <c:v>47770.15013288887</c:v>
                </c:pt>
                <c:pt idx="1">
                  <c:v>-546174.76648259815</c:v>
                </c:pt>
                <c:pt idx="2">
                  <c:v>-170843.58707711764</c:v>
                </c:pt>
                <c:pt idx="3">
                  <c:v>-173418.97860186841</c:v>
                </c:pt>
                <c:pt idx="4">
                  <c:v>-128900.85377577104</c:v>
                </c:pt>
                <c:pt idx="5">
                  <c:v>-195379.67460015882</c:v>
                </c:pt>
                <c:pt idx="6">
                  <c:v>-39289.170877656994</c:v>
                </c:pt>
                <c:pt idx="7">
                  <c:v>-101807.86204612872</c:v>
                </c:pt>
                <c:pt idx="8">
                  <c:v>131759.46122067506</c:v>
                </c:pt>
                <c:pt idx="9">
                  <c:v>28762.783778863311</c:v>
                </c:pt>
                <c:pt idx="10">
                  <c:v>-117159.27079421523</c:v>
                </c:pt>
                <c:pt idx="11">
                  <c:v>5897.3794728800995</c:v>
                </c:pt>
                <c:pt idx="12">
                  <c:v>-156686.76914357345</c:v>
                </c:pt>
                <c:pt idx="13">
                  <c:v>22018.032524267463</c:v>
                </c:pt>
                <c:pt idx="14">
                  <c:v>191694.08335347311</c:v>
                </c:pt>
                <c:pt idx="15">
                  <c:v>69790.892190267477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9EC-4461-9225-4EABD7E52B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38151504"/>
        <c:axId val="138121704"/>
      </c:barChart>
      <c:catAx>
        <c:axId val="13815150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138121704"/>
        <c:crosses val="max"/>
        <c:auto val="1"/>
        <c:lblAlgn val="ctr"/>
        <c:lblOffset val="100"/>
        <c:noMultiLvlLbl val="0"/>
      </c:catAx>
      <c:valAx>
        <c:axId val="138121704"/>
        <c:scaling>
          <c:orientation val="minMax"/>
          <c:max val="5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13815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383955425500571"/>
          <c:y val="0.91724482356372106"/>
          <c:w val="0.61677797199944129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BR" sz="14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Operações do Setor Externo - 2001:01</a:t>
            </a:r>
            <a:r>
              <a:rPr lang="pt-BR" sz="1400" b="1" baseline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2017:06</a:t>
            </a:r>
            <a:r>
              <a:rPr lang="pt-BR" sz="14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4F81BD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Plan1!$S$11:$S$208</c:f>
              <c:numCache>
                <c:formatCode>mmm\-yy</c:formatCode>
                <c:ptCount val="198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  <c:pt idx="147">
                  <c:v>41365</c:v>
                </c:pt>
                <c:pt idx="148">
                  <c:v>41395</c:v>
                </c:pt>
                <c:pt idx="149">
                  <c:v>41426</c:v>
                </c:pt>
                <c:pt idx="150">
                  <c:v>41456</c:v>
                </c:pt>
                <c:pt idx="151">
                  <c:v>41487</c:v>
                </c:pt>
                <c:pt idx="152">
                  <c:v>41518</c:v>
                </c:pt>
                <c:pt idx="153">
                  <c:v>41548</c:v>
                </c:pt>
                <c:pt idx="154">
                  <c:v>41579</c:v>
                </c:pt>
                <c:pt idx="155">
                  <c:v>41609</c:v>
                </c:pt>
                <c:pt idx="156">
                  <c:v>41640</c:v>
                </c:pt>
                <c:pt idx="157">
                  <c:v>41671</c:v>
                </c:pt>
                <c:pt idx="158">
                  <c:v>41699</c:v>
                </c:pt>
                <c:pt idx="159">
                  <c:v>41730</c:v>
                </c:pt>
                <c:pt idx="160">
                  <c:v>41760</c:v>
                </c:pt>
                <c:pt idx="161">
                  <c:v>41791</c:v>
                </c:pt>
                <c:pt idx="162">
                  <c:v>41821</c:v>
                </c:pt>
                <c:pt idx="163">
                  <c:v>41852</c:v>
                </c:pt>
                <c:pt idx="164">
                  <c:v>41883</c:v>
                </c:pt>
                <c:pt idx="165">
                  <c:v>41913</c:v>
                </c:pt>
                <c:pt idx="166">
                  <c:v>41944</c:v>
                </c:pt>
                <c:pt idx="167">
                  <c:v>41974</c:v>
                </c:pt>
                <c:pt idx="168">
                  <c:v>42005</c:v>
                </c:pt>
                <c:pt idx="169">
                  <c:v>42036</c:v>
                </c:pt>
                <c:pt idx="170">
                  <c:v>42064</c:v>
                </c:pt>
                <c:pt idx="171">
                  <c:v>42095</c:v>
                </c:pt>
                <c:pt idx="172">
                  <c:v>42125</c:v>
                </c:pt>
                <c:pt idx="173">
                  <c:v>42156</c:v>
                </c:pt>
                <c:pt idx="174">
                  <c:v>42186</c:v>
                </c:pt>
                <c:pt idx="175">
                  <c:v>42217</c:v>
                </c:pt>
                <c:pt idx="176">
                  <c:v>42248</c:v>
                </c:pt>
                <c:pt idx="177">
                  <c:v>42278</c:v>
                </c:pt>
                <c:pt idx="178">
                  <c:v>42309</c:v>
                </c:pt>
                <c:pt idx="179">
                  <c:v>42339</c:v>
                </c:pt>
                <c:pt idx="180">
                  <c:v>42370</c:v>
                </c:pt>
                <c:pt idx="181">
                  <c:v>42401</c:v>
                </c:pt>
                <c:pt idx="182">
                  <c:v>42430</c:v>
                </c:pt>
                <c:pt idx="183">
                  <c:v>42461</c:v>
                </c:pt>
                <c:pt idx="184">
                  <c:v>42491</c:v>
                </c:pt>
                <c:pt idx="185">
                  <c:v>42522</c:v>
                </c:pt>
                <c:pt idx="186">
                  <c:v>42552</c:v>
                </c:pt>
                <c:pt idx="187">
                  <c:v>42583</c:v>
                </c:pt>
                <c:pt idx="188">
                  <c:v>42614</c:v>
                </c:pt>
                <c:pt idx="189">
                  <c:v>42644</c:v>
                </c:pt>
                <c:pt idx="190">
                  <c:v>42675</c:v>
                </c:pt>
                <c:pt idx="191">
                  <c:v>42705</c:v>
                </c:pt>
                <c:pt idx="192">
                  <c:v>42736</c:v>
                </c:pt>
                <c:pt idx="193">
                  <c:v>42767</c:v>
                </c:pt>
                <c:pt idx="194">
                  <c:v>42795</c:v>
                </c:pt>
                <c:pt idx="195">
                  <c:v>42826</c:v>
                </c:pt>
                <c:pt idx="196">
                  <c:v>42856</c:v>
                </c:pt>
                <c:pt idx="197">
                  <c:v>42887</c:v>
                </c:pt>
              </c:numCache>
            </c:numRef>
          </c:cat>
          <c:val>
            <c:numRef>
              <c:f>Plan1!$T$11:$T$208</c:f>
              <c:numCache>
                <c:formatCode>#,##0.0</c:formatCode>
                <c:ptCount val="198"/>
                <c:pt idx="0">
                  <c:v>0.16217255569461961</c:v>
                </c:pt>
                <c:pt idx="1">
                  <c:v>1.5046217082658817E-4</c:v>
                </c:pt>
                <c:pt idx="2">
                  <c:v>-5.409096682797513E-2</c:v>
                </c:pt>
                <c:pt idx="3">
                  <c:v>8.8693054726978967E-4</c:v>
                </c:pt>
                <c:pt idx="4">
                  <c:v>-4.3846859987798248E-2</c:v>
                </c:pt>
                <c:pt idx="5">
                  <c:v>-0.24888832966426994</c:v>
                </c:pt>
                <c:pt idx="6">
                  <c:v>-0.18621639185552583</c:v>
                </c:pt>
                <c:pt idx="7">
                  <c:v>-0.22530628432216285</c:v>
                </c:pt>
                <c:pt idx="8">
                  <c:v>-0.24278531807560133</c:v>
                </c:pt>
                <c:pt idx="9">
                  <c:v>-0.23097629834507027</c:v>
                </c:pt>
                <c:pt idx="10">
                  <c:v>-0.19540522443980318</c:v>
                </c:pt>
                <c:pt idx="11">
                  <c:v>-0.16966009677163235</c:v>
                </c:pt>
                <c:pt idx="12">
                  <c:v>9.8898640636487788E-5</c:v>
                </c:pt>
                <c:pt idx="13">
                  <c:v>-4.2435406604715971E-4</c:v>
                </c:pt>
                <c:pt idx="14">
                  <c:v>-2.2912013373888783E-4</c:v>
                </c:pt>
                <c:pt idx="15">
                  <c:v>-4.2623791628161167E-4</c:v>
                </c:pt>
                <c:pt idx="16">
                  <c:v>-1.2766765440620353E-4</c:v>
                </c:pt>
                <c:pt idx="17">
                  <c:v>-0.21733480414533085</c:v>
                </c:pt>
                <c:pt idx="18">
                  <c:v>-0.31449544805300866</c:v>
                </c:pt>
                <c:pt idx="19">
                  <c:v>-0.33965438467173659</c:v>
                </c:pt>
                <c:pt idx="20">
                  <c:v>-0.20911753763335306</c:v>
                </c:pt>
                <c:pt idx="21">
                  <c:v>-0.38080965364519176</c:v>
                </c:pt>
                <c:pt idx="22">
                  <c:v>-4.2735519469089253E-2</c:v>
                </c:pt>
                <c:pt idx="23">
                  <c:v>-0.33460791545196888</c:v>
                </c:pt>
                <c:pt idx="24">
                  <c:v>0.22228587567920474</c:v>
                </c:pt>
                <c:pt idx="25">
                  <c:v>-0.19153600285797154</c:v>
                </c:pt>
                <c:pt idx="26">
                  <c:v>-6.5352137015946651E-2</c:v>
                </c:pt>
                <c:pt idx="27">
                  <c:v>-1.6382077403375727E-2</c:v>
                </c:pt>
                <c:pt idx="28">
                  <c:v>9.2796963522544906E-2</c:v>
                </c:pt>
                <c:pt idx="29">
                  <c:v>8.122321285574548E-4</c:v>
                </c:pt>
                <c:pt idx="30">
                  <c:v>-1.6375025892808568E-3</c:v>
                </c:pt>
                <c:pt idx="31">
                  <c:v>8.4052002767817484E-4</c:v>
                </c:pt>
                <c:pt idx="32">
                  <c:v>-3.8576069557096012E-4</c:v>
                </c:pt>
                <c:pt idx="33">
                  <c:v>-3.7931370466424492E-5</c:v>
                </c:pt>
                <c:pt idx="34">
                  <c:v>6.2222975499448606E-4</c:v>
                </c:pt>
                <c:pt idx="35">
                  <c:v>7.8576191885953138E-4</c:v>
                </c:pt>
                <c:pt idx="36">
                  <c:v>0.42621400188459552</c:v>
                </c:pt>
                <c:pt idx="37">
                  <c:v>1.1515215495535871E-3</c:v>
                </c:pt>
                <c:pt idx="38">
                  <c:v>-1.0846266839315195E-3</c:v>
                </c:pt>
                <c:pt idx="39">
                  <c:v>1.5215675027683231E-4</c:v>
                </c:pt>
                <c:pt idx="40">
                  <c:v>4.4637525672324249E-4</c:v>
                </c:pt>
                <c:pt idx="41">
                  <c:v>1.5632008993620458E-4</c:v>
                </c:pt>
                <c:pt idx="42">
                  <c:v>-1.5246262801266784E-3</c:v>
                </c:pt>
                <c:pt idx="43">
                  <c:v>-6.8261940451593272E-5</c:v>
                </c:pt>
                <c:pt idx="44">
                  <c:v>-8.1379898738542312E-4</c:v>
                </c:pt>
                <c:pt idx="45">
                  <c:v>-2.4751114016265401E-4</c:v>
                </c:pt>
                <c:pt idx="46">
                  <c:v>4.5771274377322854E-4</c:v>
                </c:pt>
                <c:pt idx="47">
                  <c:v>0.36705618938811591</c:v>
                </c:pt>
                <c:pt idx="48">
                  <c:v>0.34784086128905611</c:v>
                </c:pt>
                <c:pt idx="49">
                  <c:v>0.48008110565049522</c:v>
                </c:pt>
                <c:pt idx="50">
                  <c:v>0.52510593090436686</c:v>
                </c:pt>
                <c:pt idx="51">
                  <c:v>-3.6096161519978779E-4</c:v>
                </c:pt>
                <c:pt idx="52">
                  <c:v>-6.5824730147930302E-5</c:v>
                </c:pt>
                <c:pt idx="53">
                  <c:v>-1.2243275084939352E-4</c:v>
                </c:pt>
                <c:pt idx="54">
                  <c:v>-8.782944126498886E-4</c:v>
                </c:pt>
                <c:pt idx="55">
                  <c:v>5.9202434857361303E-4</c:v>
                </c:pt>
                <c:pt idx="56">
                  <c:v>-5.677734626952089E-4</c:v>
                </c:pt>
                <c:pt idx="57">
                  <c:v>0.35603942360541785</c:v>
                </c:pt>
                <c:pt idx="58">
                  <c:v>0.39754695654070465</c:v>
                </c:pt>
                <c:pt idx="59">
                  <c:v>0.42666208111225334</c:v>
                </c:pt>
                <c:pt idx="60">
                  <c:v>0.25273235976519676</c:v>
                </c:pt>
                <c:pt idx="61">
                  <c:v>0.23326532222595558</c:v>
                </c:pt>
                <c:pt idx="62">
                  <c:v>0.29512818973562355</c:v>
                </c:pt>
                <c:pt idx="63">
                  <c:v>0.21111691909121377</c:v>
                </c:pt>
                <c:pt idx="64">
                  <c:v>0.40179363021327419</c:v>
                </c:pt>
                <c:pt idx="65">
                  <c:v>-2.2777257785451419E-4</c:v>
                </c:pt>
                <c:pt idx="66">
                  <c:v>0.41953984415121187</c:v>
                </c:pt>
                <c:pt idx="67">
                  <c:v>0.42745392337461241</c:v>
                </c:pt>
                <c:pt idx="68">
                  <c:v>0.13812259083512507</c:v>
                </c:pt>
                <c:pt idx="69">
                  <c:v>0.39539417467822624</c:v>
                </c:pt>
                <c:pt idx="70">
                  <c:v>0.23788821906997648</c:v>
                </c:pt>
                <c:pt idx="71">
                  <c:v>0.23111121370714169</c:v>
                </c:pt>
                <c:pt idx="72">
                  <c:v>0.42381332559486223</c:v>
                </c:pt>
                <c:pt idx="73">
                  <c:v>0.75173720339380379</c:v>
                </c:pt>
                <c:pt idx="74">
                  <c:v>0.69691714466570431</c:v>
                </c:pt>
                <c:pt idx="75">
                  <c:v>0.88717704530515762</c:v>
                </c:pt>
                <c:pt idx="76">
                  <c:v>1.1460241441758641</c:v>
                </c:pt>
                <c:pt idx="77">
                  <c:v>0.70707584082851993</c:v>
                </c:pt>
                <c:pt idx="78">
                  <c:v>0.50365485939624532</c:v>
                </c:pt>
                <c:pt idx="79">
                  <c:v>0.22054184161316545</c:v>
                </c:pt>
                <c:pt idx="80">
                  <c:v>-1.1474822163485808E-4</c:v>
                </c:pt>
                <c:pt idx="81">
                  <c:v>0.2401969035293236</c:v>
                </c:pt>
                <c:pt idx="82">
                  <c:v>0.3708380520341103</c:v>
                </c:pt>
                <c:pt idx="83">
                  <c:v>0.15477746483866542</c:v>
                </c:pt>
                <c:pt idx="84">
                  <c:v>0.16054221099046137</c:v>
                </c:pt>
                <c:pt idx="85">
                  <c:v>0.18781684931648757</c:v>
                </c:pt>
                <c:pt idx="86">
                  <c:v>7.2508105009081864E-2</c:v>
                </c:pt>
                <c:pt idx="87">
                  <c:v>0.23600497642104057</c:v>
                </c:pt>
                <c:pt idx="88">
                  <c:v>0.14680497867287937</c:v>
                </c:pt>
                <c:pt idx="89">
                  <c:v>0.11295950855863261</c:v>
                </c:pt>
                <c:pt idx="90">
                  <c:v>9.2512035399416853E-2</c:v>
                </c:pt>
                <c:pt idx="91">
                  <c:v>6.9093879696823055E-2</c:v>
                </c:pt>
                <c:pt idx="92">
                  <c:v>9.4729974144358662E-3</c:v>
                </c:pt>
                <c:pt idx="93">
                  <c:v>-0.60087897906358689</c:v>
                </c:pt>
                <c:pt idx="94">
                  <c:v>-0.54361613160360001</c:v>
                </c:pt>
                <c:pt idx="95">
                  <c:v>-0.25232356350792734</c:v>
                </c:pt>
                <c:pt idx="96">
                  <c:v>-9.7636693186666526E-2</c:v>
                </c:pt>
                <c:pt idx="97">
                  <c:v>4.0757880649902552E-2</c:v>
                </c:pt>
                <c:pt idx="98">
                  <c:v>6.2731051005405422E-2</c:v>
                </c:pt>
                <c:pt idx="99">
                  <c:v>7.3390168262171401E-2</c:v>
                </c:pt>
                <c:pt idx="100">
                  <c:v>0.21470132188881436</c:v>
                </c:pt>
                <c:pt idx="101">
                  <c:v>0.34585157914868159</c:v>
                </c:pt>
                <c:pt idx="102">
                  <c:v>0.23533341567896993</c:v>
                </c:pt>
                <c:pt idx="103">
                  <c:v>0.15877427802322258</c:v>
                </c:pt>
                <c:pt idx="104">
                  <c:v>0.19885341853552568</c:v>
                </c:pt>
                <c:pt idx="105">
                  <c:v>0.36574480853914704</c:v>
                </c:pt>
                <c:pt idx="106">
                  <c:v>0.16140565363060266</c:v>
                </c:pt>
                <c:pt idx="107">
                  <c:v>0.19012685823826225</c:v>
                </c:pt>
                <c:pt idx="108">
                  <c:v>9.1236419873461566E-2</c:v>
                </c:pt>
                <c:pt idx="109">
                  <c:v>2.193624873551453E-2</c:v>
                </c:pt>
                <c:pt idx="110">
                  <c:v>0.15176017264766714</c:v>
                </c:pt>
                <c:pt idx="111">
                  <c:v>0.15407727102490129</c:v>
                </c:pt>
                <c:pt idx="112">
                  <c:v>0.20757495383812641</c:v>
                </c:pt>
                <c:pt idx="113">
                  <c:v>0.10168573053680054</c:v>
                </c:pt>
                <c:pt idx="114">
                  <c:v>7.5687650207993076E-2</c:v>
                </c:pt>
                <c:pt idx="115">
                  <c:v>0.19488874576140006</c:v>
                </c:pt>
                <c:pt idx="116">
                  <c:v>0.49613156517326029</c:v>
                </c:pt>
                <c:pt idx="117">
                  <c:v>0.34148969745484808</c:v>
                </c:pt>
                <c:pt idx="118">
                  <c:v>0.10951342058259042</c:v>
                </c:pt>
                <c:pt idx="119">
                  <c:v>0.11004360181962897</c:v>
                </c:pt>
                <c:pt idx="120">
                  <c:v>0.3435535882528124</c:v>
                </c:pt>
                <c:pt idx="121">
                  <c:v>0.38290971574810739</c:v>
                </c:pt>
                <c:pt idx="122">
                  <c:v>0.3681030557665651</c:v>
                </c:pt>
                <c:pt idx="123">
                  <c:v>0.24077116350237165</c:v>
                </c:pt>
                <c:pt idx="124">
                  <c:v>0.17421147705452808</c:v>
                </c:pt>
                <c:pt idx="125">
                  <c:v>9.4066539984710651E-2</c:v>
                </c:pt>
                <c:pt idx="126">
                  <c:v>0.25014383106204874</c:v>
                </c:pt>
                <c:pt idx="127">
                  <c:v>0.18697644879224926</c:v>
                </c:pt>
                <c:pt idx="128">
                  <c:v>1.81312113685278E-2</c:v>
                </c:pt>
                <c:pt idx="129">
                  <c:v>5.0372316439426723E-3</c:v>
                </c:pt>
                <c:pt idx="130">
                  <c:v>2.4441400370110153E-2</c:v>
                </c:pt>
                <c:pt idx="131">
                  <c:v>6.9378084454236391E-3</c:v>
                </c:pt>
                <c:pt idx="132">
                  <c:v>4.380427782794581E-3</c:v>
                </c:pt>
                <c:pt idx="133">
                  <c:v>3.5470046759661158E-2</c:v>
                </c:pt>
                <c:pt idx="134">
                  <c:v>0.39468404500608673</c:v>
                </c:pt>
                <c:pt idx="135">
                  <c:v>0.29775883004978243</c:v>
                </c:pt>
                <c:pt idx="136">
                  <c:v>4.880593062981041E-2</c:v>
                </c:pt>
                <c:pt idx="137">
                  <c:v>9.2007688607702118E-3</c:v>
                </c:pt>
                <c:pt idx="138">
                  <c:v>4.6404288518442516E-3</c:v>
                </c:pt>
                <c:pt idx="139">
                  <c:v>5.8550555071554171E-3</c:v>
                </c:pt>
                <c:pt idx="140">
                  <c:v>3.8162300295508465E-3</c:v>
                </c:pt>
                <c:pt idx="141">
                  <c:v>6.1305177448234037E-3</c:v>
                </c:pt>
                <c:pt idx="142">
                  <c:v>6.5429592179469635E-3</c:v>
                </c:pt>
                <c:pt idx="143">
                  <c:v>-0.22795412440080087</c:v>
                </c:pt>
                <c:pt idx="144">
                  <c:v>5.022991293542195E-2</c:v>
                </c:pt>
                <c:pt idx="145">
                  <c:v>7.2847802045471491E-2</c:v>
                </c:pt>
                <c:pt idx="146">
                  <c:v>0.12417450877428678</c:v>
                </c:pt>
                <c:pt idx="147">
                  <c:v>5.1812008739198934E-3</c:v>
                </c:pt>
                <c:pt idx="148">
                  <c:v>5.2720239754495734E-3</c:v>
                </c:pt>
                <c:pt idx="149">
                  <c:v>-7.3213818625521052E-2</c:v>
                </c:pt>
                <c:pt idx="150">
                  <c:v>4.1148696368006705E-3</c:v>
                </c:pt>
                <c:pt idx="151">
                  <c:v>-0.1627297131139572</c:v>
                </c:pt>
                <c:pt idx="152">
                  <c:v>-6.2429805525052284E-2</c:v>
                </c:pt>
                <c:pt idx="153">
                  <c:v>-0.19785472624565914</c:v>
                </c:pt>
                <c:pt idx="154">
                  <c:v>-4.9895402570489071E-2</c:v>
                </c:pt>
                <c:pt idx="155">
                  <c:v>-0.13079576766456844</c:v>
                </c:pt>
                <c:pt idx="156">
                  <c:v>0.11478009318315878</c:v>
                </c:pt>
                <c:pt idx="157">
                  <c:v>1.0791083499023749E-3</c:v>
                </c:pt>
                <c:pt idx="158">
                  <c:v>5.6426952627135221E-2</c:v>
                </c:pt>
                <c:pt idx="159">
                  <c:v>8.385759892884613E-2</c:v>
                </c:pt>
                <c:pt idx="160">
                  <c:v>6.125089031949775E-2</c:v>
                </c:pt>
                <c:pt idx="161">
                  <c:v>0.14577911233295873</c:v>
                </c:pt>
                <c:pt idx="162">
                  <c:v>0.20338686184437565</c:v>
                </c:pt>
                <c:pt idx="163">
                  <c:v>9.846014245134492E-2</c:v>
                </c:pt>
                <c:pt idx="164">
                  <c:v>5.2075538121408409E-3</c:v>
                </c:pt>
                <c:pt idx="165">
                  <c:v>5.4407271354218302E-3</c:v>
                </c:pt>
                <c:pt idx="166">
                  <c:v>7.5593826976490816E-3</c:v>
                </c:pt>
                <c:pt idx="167">
                  <c:v>-0.47054473362216309</c:v>
                </c:pt>
                <c:pt idx="168">
                  <c:v>7.5915314552180372E-3</c:v>
                </c:pt>
                <c:pt idx="169">
                  <c:v>3.9360327823007801E-2</c:v>
                </c:pt>
                <c:pt idx="170">
                  <c:v>6.8612869057377388E-2</c:v>
                </c:pt>
                <c:pt idx="171">
                  <c:v>-2.4434786454198026E-2</c:v>
                </c:pt>
                <c:pt idx="172">
                  <c:v>0.16577007781747599</c:v>
                </c:pt>
                <c:pt idx="173">
                  <c:v>7.9819648973705581E-2</c:v>
                </c:pt>
                <c:pt idx="174">
                  <c:v>5.2091767199662325E-2</c:v>
                </c:pt>
                <c:pt idx="175">
                  <c:v>9.7998843767025841E-3</c:v>
                </c:pt>
                <c:pt idx="176">
                  <c:v>-0.46180522149262454</c:v>
                </c:pt>
                <c:pt idx="177">
                  <c:v>-2.8861583402389094E-2</c:v>
                </c:pt>
                <c:pt idx="178">
                  <c:v>-0.13647030596894427</c:v>
                </c:pt>
                <c:pt idx="179">
                  <c:v>-1.7954626267017409E-2</c:v>
                </c:pt>
                <c:pt idx="180">
                  <c:v>8.7769949503908335E-3</c:v>
                </c:pt>
                <c:pt idx="181">
                  <c:v>-5.3906052600303745E-3</c:v>
                </c:pt>
                <c:pt idx="182">
                  <c:v>-0.31394205959548227</c:v>
                </c:pt>
                <c:pt idx="183">
                  <c:v>0.21000428421741063</c:v>
                </c:pt>
                <c:pt idx="184">
                  <c:v>0.22804588530491884</c:v>
                </c:pt>
                <c:pt idx="185">
                  <c:v>-4.2508259175496894E-2</c:v>
                </c:pt>
                <c:pt idx="186">
                  <c:v>0.31318522747228139</c:v>
                </c:pt>
                <c:pt idx="187">
                  <c:v>6.9121917255934834E-2</c:v>
                </c:pt>
                <c:pt idx="188">
                  <c:v>2.7906272902659061E-2</c:v>
                </c:pt>
                <c:pt idx="189">
                  <c:v>-1.8949931162456222E-2</c:v>
                </c:pt>
                <c:pt idx="190">
                  <c:v>4.6736828651016069E-2</c:v>
                </c:pt>
                <c:pt idx="191">
                  <c:v>5.6244381758997434E-3</c:v>
                </c:pt>
                <c:pt idx="192">
                  <c:v>4.234471830769939E-3</c:v>
                </c:pt>
                <c:pt idx="193">
                  <c:v>5.0026517097970312E-2</c:v>
                </c:pt>
                <c:pt idx="194">
                  <c:v>6.4058095842124615E-2</c:v>
                </c:pt>
                <c:pt idx="195">
                  <c:v>0.20828431044067094</c:v>
                </c:pt>
                <c:pt idx="196">
                  <c:v>1.2126819350273968E-2</c:v>
                </c:pt>
                <c:pt idx="197">
                  <c:v>3.4236235746443909E-3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5B67-4B5A-B582-C8297F8E07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2426072"/>
        <c:axId val="202426464"/>
      </c:lineChart>
      <c:dateAx>
        <c:axId val="20242607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426464"/>
        <c:crosses val="autoZero"/>
        <c:auto val="1"/>
        <c:lblOffset val="100"/>
        <c:baseTimeUnit val="months"/>
      </c:dateAx>
      <c:valAx>
        <c:axId val="202426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ysClr val="window" lastClr="FFFFFF">
                  <a:lumMod val="95000"/>
                </a:sys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426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ysClr val="window" lastClr="FFFFFF">
          <a:lumMod val="95000"/>
        </a:sysClr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BR" sz="14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 de Caixa das Operações de </a:t>
            </a:r>
            <a:r>
              <a:rPr lang="pt-BR" sz="1400" b="1" i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Swap</a:t>
            </a:r>
            <a:r>
              <a:rPr lang="pt-BR" sz="14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Cambial - 2001:01 a 2017:06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4F81BD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Plan1!$S$11:$S$208</c:f>
              <c:numCache>
                <c:formatCode>mmm\-yy</c:formatCode>
                <c:ptCount val="198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  <c:pt idx="147">
                  <c:v>41365</c:v>
                </c:pt>
                <c:pt idx="148">
                  <c:v>41395</c:v>
                </c:pt>
                <c:pt idx="149">
                  <c:v>41426</c:v>
                </c:pt>
                <c:pt idx="150">
                  <c:v>41456</c:v>
                </c:pt>
                <c:pt idx="151">
                  <c:v>41487</c:v>
                </c:pt>
                <c:pt idx="152">
                  <c:v>41518</c:v>
                </c:pt>
                <c:pt idx="153">
                  <c:v>41548</c:v>
                </c:pt>
                <c:pt idx="154">
                  <c:v>41579</c:v>
                </c:pt>
                <c:pt idx="155">
                  <c:v>41609</c:v>
                </c:pt>
                <c:pt idx="156">
                  <c:v>41640</c:v>
                </c:pt>
                <c:pt idx="157">
                  <c:v>41671</c:v>
                </c:pt>
                <c:pt idx="158">
                  <c:v>41699</c:v>
                </c:pt>
                <c:pt idx="159">
                  <c:v>41730</c:v>
                </c:pt>
                <c:pt idx="160">
                  <c:v>41760</c:v>
                </c:pt>
                <c:pt idx="161">
                  <c:v>41791</c:v>
                </c:pt>
                <c:pt idx="162">
                  <c:v>41821</c:v>
                </c:pt>
                <c:pt idx="163">
                  <c:v>41852</c:v>
                </c:pt>
                <c:pt idx="164">
                  <c:v>41883</c:v>
                </c:pt>
                <c:pt idx="165">
                  <c:v>41913</c:v>
                </c:pt>
                <c:pt idx="166">
                  <c:v>41944</c:v>
                </c:pt>
                <c:pt idx="167">
                  <c:v>41974</c:v>
                </c:pt>
                <c:pt idx="168">
                  <c:v>42005</c:v>
                </c:pt>
                <c:pt idx="169">
                  <c:v>42036</c:v>
                </c:pt>
                <c:pt idx="170">
                  <c:v>42064</c:v>
                </c:pt>
                <c:pt idx="171">
                  <c:v>42095</c:v>
                </c:pt>
                <c:pt idx="172">
                  <c:v>42125</c:v>
                </c:pt>
                <c:pt idx="173">
                  <c:v>42156</c:v>
                </c:pt>
                <c:pt idx="174">
                  <c:v>42186</c:v>
                </c:pt>
                <c:pt idx="175">
                  <c:v>42217</c:v>
                </c:pt>
                <c:pt idx="176">
                  <c:v>42248</c:v>
                </c:pt>
                <c:pt idx="177">
                  <c:v>42278</c:v>
                </c:pt>
                <c:pt idx="178">
                  <c:v>42309</c:v>
                </c:pt>
                <c:pt idx="179">
                  <c:v>42339</c:v>
                </c:pt>
                <c:pt idx="180">
                  <c:v>42370</c:v>
                </c:pt>
                <c:pt idx="181">
                  <c:v>42401</c:v>
                </c:pt>
                <c:pt idx="182">
                  <c:v>42430</c:v>
                </c:pt>
                <c:pt idx="183">
                  <c:v>42461</c:v>
                </c:pt>
                <c:pt idx="184">
                  <c:v>42491</c:v>
                </c:pt>
                <c:pt idx="185">
                  <c:v>42522</c:v>
                </c:pt>
                <c:pt idx="186">
                  <c:v>42552</c:v>
                </c:pt>
                <c:pt idx="187">
                  <c:v>42583</c:v>
                </c:pt>
                <c:pt idx="188">
                  <c:v>42614</c:v>
                </c:pt>
                <c:pt idx="189">
                  <c:v>42644</c:v>
                </c:pt>
                <c:pt idx="190">
                  <c:v>42675</c:v>
                </c:pt>
                <c:pt idx="191">
                  <c:v>42705</c:v>
                </c:pt>
                <c:pt idx="192">
                  <c:v>42736</c:v>
                </c:pt>
                <c:pt idx="193">
                  <c:v>42767</c:v>
                </c:pt>
                <c:pt idx="194">
                  <c:v>42795</c:v>
                </c:pt>
                <c:pt idx="195">
                  <c:v>42826</c:v>
                </c:pt>
                <c:pt idx="196">
                  <c:v>42856</c:v>
                </c:pt>
                <c:pt idx="197">
                  <c:v>42887</c:v>
                </c:pt>
              </c:numCache>
            </c:numRef>
          </c:cat>
          <c:val>
            <c:numRef>
              <c:f>Plan1!$T$11:$T$208</c:f>
              <c:numCache>
                <c:formatCode>#,##0.0</c:formatCode>
                <c:ptCount val="19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2.7503260406364988E-2</c:v>
                </c:pt>
                <c:pt idx="17">
                  <c:v>0.1313685322986971</c:v>
                </c:pt>
                <c:pt idx="18">
                  <c:v>1.7647235959545836E-2</c:v>
                </c:pt>
                <c:pt idx="19">
                  <c:v>-3.64070486659255E-2</c:v>
                </c:pt>
                <c:pt idx="20">
                  <c:v>0.6225584326318615</c:v>
                </c:pt>
                <c:pt idx="21">
                  <c:v>-1.0801676178398877E-2</c:v>
                </c:pt>
                <c:pt idx="22">
                  <c:v>-0.10084517060826939</c:v>
                </c:pt>
                <c:pt idx="23">
                  <c:v>0.11465708039114157</c:v>
                </c:pt>
                <c:pt idx="24">
                  <c:v>0.24452378759806598</c:v>
                </c:pt>
                <c:pt idx="25">
                  <c:v>6.1509770315944907E-2</c:v>
                </c:pt>
                <c:pt idx="26">
                  <c:v>-0.15287133086112958</c:v>
                </c:pt>
                <c:pt idx="27">
                  <c:v>-0.70782786039744972</c:v>
                </c:pt>
                <c:pt idx="28">
                  <c:v>2.4827558822553549E-2</c:v>
                </c:pt>
                <c:pt idx="29">
                  <c:v>-0.15989853162586024</c:v>
                </c:pt>
                <c:pt idx="30">
                  <c:v>5.7216398109750627E-2</c:v>
                </c:pt>
                <c:pt idx="31">
                  <c:v>-1.6529798155349343E-2</c:v>
                </c:pt>
                <c:pt idx="32">
                  <c:v>-9.247809008197995E-2</c:v>
                </c:pt>
                <c:pt idx="33">
                  <c:v>-0.18639797506006847</c:v>
                </c:pt>
                <c:pt idx="34">
                  <c:v>0.1096512478800489</c:v>
                </c:pt>
                <c:pt idx="35">
                  <c:v>-0.14598518124968651</c:v>
                </c:pt>
                <c:pt idx="36">
                  <c:v>5.0278288626429232E-2</c:v>
                </c:pt>
                <c:pt idx="37">
                  <c:v>-2.2837050936664983E-2</c:v>
                </c:pt>
                <c:pt idx="38">
                  <c:v>-3.8764674096005224E-2</c:v>
                </c:pt>
                <c:pt idx="39">
                  <c:v>1.4105841247672588E-2</c:v>
                </c:pt>
                <c:pt idx="40">
                  <c:v>8.1124060892184158E-2</c:v>
                </c:pt>
                <c:pt idx="41">
                  <c:v>-1.9718652214703796E-2</c:v>
                </c:pt>
                <c:pt idx="42">
                  <c:v>-4.7139654966320534E-2</c:v>
                </c:pt>
                <c:pt idx="43">
                  <c:v>-7.7340645337274361E-2</c:v>
                </c:pt>
                <c:pt idx="44">
                  <c:v>-7.1511605682505461E-2</c:v>
                </c:pt>
                <c:pt idx="45">
                  <c:v>-4.3393542511810804E-3</c:v>
                </c:pt>
                <c:pt idx="46">
                  <c:v>-9.4549222139807682E-2</c:v>
                </c:pt>
                <c:pt idx="47">
                  <c:v>-8.0784524076821185E-2</c:v>
                </c:pt>
                <c:pt idx="48">
                  <c:v>-3.6270657258106763E-2</c:v>
                </c:pt>
                <c:pt idx="49">
                  <c:v>-2.5955334874337564E-2</c:v>
                </c:pt>
                <c:pt idx="50">
                  <c:v>8.1470742720537847E-3</c:v>
                </c:pt>
                <c:pt idx="51">
                  <c:v>-9.202356240864391E-3</c:v>
                </c:pt>
                <c:pt idx="52">
                  <c:v>-1.1544641544265037E-2</c:v>
                </c:pt>
                <c:pt idx="53">
                  <c:v>-2.2496777018018847E-3</c:v>
                </c:pt>
                <c:pt idx="54">
                  <c:v>-4.2258323888016411E-4</c:v>
                </c:pt>
                <c:pt idx="55">
                  <c:v>-1.5873685375045155E-3</c:v>
                </c:pt>
                <c:pt idx="56">
                  <c:v>-1.4780672836856367E-2</c:v>
                </c:pt>
                <c:pt idx="57">
                  <c:v>-6.8075953293631631E-3</c:v>
                </c:pt>
                <c:pt idx="58">
                  <c:v>-2.1929011513401372E-2</c:v>
                </c:pt>
                <c:pt idx="59">
                  <c:v>-7.9270695897810002E-3</c:v>
                </c:pt>
                <c:pt idx="60">
                  <c:v>8.0881937876004728E-2</c:v>
                </c:pt>
                <c:pt idx="61">
                  <c:v>6.1007639669215276E-2</c:v>
                </c:pt>
                <c:pt idx="62">
                  <c:v>-2.7617773518890044E-2</c:v>
                </c:pt>
                <c:pt idx="63">
                  <c:v>8.7718996179618577E-2</c:v>
                </c:pt>
                <c:pt idx="64">
                  <c:v>-0.15778511920684093</c:v>
                </c:pt>
                <c:pt idx="65">
                  <c:v>0.12561810539646404</c:v>
                </c:pt>
                <c:pt idx="66">
                  <c:v>1.6515125377026679E-2</c:v>
                </c:pt>
                <c:pt idx="67">
                  <c:v>4.2691148489301459E-2</c:v>
                </c:pt>
                <c:pt idx="68">
                  <c:v>-1.7053862112394062E-2</c:v>
                </c:pt>
                <c:pt idx="69">
                  <c:v>2.030809081813896E-2</c:v>
                </c:pt>
                <c:pt idx="70">
                  <c:v>-1.1558853829873966E-2</c:v>
                </c:pt>
                <c:pt idx="71">
                  <c:v>2.0706626433168382E-2</c:v>
                </c:pt>
                <c:pt idx="72">
                  <c:v>1.6681758432040738E-2</c:v>
                </c:pt>
                <c:pt idx="73">
                  <c:v>1.2276519837406763E-2</c:v>
                </c:pt>
                <c:pt idx="74">
                  <c:v>4.119022786286463E-2</c:v>
                </c:pt>
                <c:pt idx="75">
                  <c:v>1.0205019800194715E-2</c:v>
                </c:pt>
                <c:pt idx="76">
                  <c:v>8.203368584965029E-2</c:v>
                </c:pt>
                <c:pt idx="77">
                  <c:v>2.6197388869615198E-2</c:v>
                </c:pt>
                <c:pt idx="78">
                  <c:v>4.3981911709350077E-2</c:v>
                </c:pt>
                <c:pt idx="79">
                  <c:v>-7.1993239613403287E-2</c:v>
                </c:pt>
                <c:pt idx="80">
                  <c:v>0.10800460057548336</c:v>
                </c:pt>
                <c:pt idx="81">
                  <c:v>7.425623348949742E-2</c:v>
                </c:pt>
                <c:pt idx="82">
                  <c:v>-1.9515445755055302E-2</c:v>
                </c:pt>
                <c:pt idx="83">
                  <c:v>1.7825891489834773E-2</c:v>
                </c:pt>
                <c:pt idx="84">
                  <c:v>-1.3720195549624952E-2</c:v>
                </c:pt>
                <c:pt idx="85">
                  <c:v>9.480929326423912E-2</c:v>
                </c:pt>
                <c:pt idx="86">
                  <c:v>-5.7960417927004959E-2</c:v>
                </c:pt>
                <c:pt idx="87">
                  <c:v>3.5133930842636392E-2</c:v>
                </c:pt>
                <c:pt idx="88">
                  <c:v>7.0363788265381685E-2</c:v>
                </c:pt>
                <c:pt idx="89">
                  <c:v>4.1344312100495523E-2</c:v>
                </c:pt>
                <c:pt idx="90">
                  <c:v>3.5318481255376816E-2</c:v>
                </c:pt>
                <c:pt idx="91">
                  <c:v>-4.4866868187035759E-2</c:v>
                </c:pt>
                <c:pt idx="92">
                  <c:v>-0.21541214127353478</c:v>
                </c:pt>
                <c:pt idx="93">
                  <c:v>-0.14329266395095161</c:v>
                </c:pt>
                <c:pt idx="94">
                  <c:v>1.8147739251926823E-2</c:v>
                </c:pt>
                <c:pt idx="95">
                  <c:v>3.1628476447913965E-2</c:v>
                </c:pt>
                <c:pt idx="96">
                  <c:v>-5.4506054055629784E-2</c:v>
                </c:pt>
                <c:pt idx="97">
                  <c:v>1.3253874285597461E-2</c:v>
                </c:pt>
                <c:pt idx="98">
                  <c:v>-1.344544463480977E-2</c:v>
                </c:pt>
                <c:pt idx="99">
                  <c:v>-4.3958065403517321E-2</c:v>
                </c:pt>
                <c:pt idx="100">
                  <c:v>-2.5183223067271193E-3</c:v>
                </c:pt>
                <c:pt idx="101">
                  <c:v>-4.5384406377606859E-4</c:v>
                </c:pt>
                <c:pt idx="102">
                  <c:v>-8.3308131676861956E-5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-3.0123668883668797E-4</c:v>
                </c:pt>
                <c:pt idx="121">
                  <c:v>4.8511966528240816E-3</c:v>
                </c:pt>
                <c:pt idx="122">
                  <c:v>1.0166132784750651E-2</c:v>
                </c:pt>
                <c:pt idx="123">
                  <c:v>2.2719368437843994E-2</c:v>
                </c:pt>
                <c:pt idx="124">
                  <c:v>-6.235010877621937E-3</c:v>
                </c:pt>
                <c:pt idx="125">
                  <c:v>8.5404077344899409E-3</c:v>
                </c:pt>
                <c:pt idx="126">
                  <c:v>2.9672341632956552E-3</c:v>
                </c:pt>
                <c:pt idx="127">
                  <c:v>-9.0936214873440545E-5</c:v>
                </c:pt>
                <c:pt idx="128">
                  <c:v>-5.1782101429692466E-2</c:v>
                </c:pt>
                <c:pt idx="129">
                  <c:v>1.0220840481898737E-3</c:v>
                </c:pt>
                <c:pt idx="130">
                  <c:v>-5.4477309813315321E-3</c:v>
                </c:pt>
                <c:pt idx="131">
                  <c:v>-7.2779811702908975E-4</c:v>
                </c:pt>
                <c:pt idx="132">
                  <c:v>4.1848487000640385E-3</c:v>
                </c:pt>
                <c:pt idx="133">
                  <c:v>1.8879872451877159E-3</c:v>
                </c:pt>
                <c:pt idx="134">
                  <c:v>-7.6592900425507243E-3</c:v>
                </c:pt>
                <c:pt idx="135">
                  <c:v>-2.9143742691896536E-3</c:v>
                </c:pt>
                <c:pt idx="136">
                  <c:v>-1.1539914983246573E-2</c:v>
                </c:pt>
                <c:pt idx="137">
                  <c:v>5.5230232726786671E-3</c:v>
                </c:pt>
                <c:pt idx="138">
                  <c:v>-6.0728193846591345E-3</c:v>
                </c:pt>
                <c:pt idx="139">
                  <c:v>1.2911205594641675E-3</c:v>
                </c:pt>
                <c:pt idx="140">
                  <c:v>-2.2371451164587912E-3</c:v>
                </c:pt>
                <c:pt idx="141">
                  <c:v>9.1834986602267821E-4</c:v>
                </c:pt>
                <c:pt idx="142">
                  <c:v>-5.8305786963994697E-3</c:v>
                </c:pt>
                <c:pt idx="143">
                  <c:v>-1.1807445509225795E-3</c:v>
                </c:pt>
                <c:pt idx="144">
                  <c:v>-2.8026810582404533E-3</c:v>
                </c:pt>
                <c:pt idx="145">
                  <c:v>-1.0765542525430038E-3</c:v>
                </c:pt>
                <c:pt idx="146">
                  <c:v>-9.0415485264488656E-4</c:v>
                </c:pt>
                <c:pt idx="147">
                  <c:v>-6.126683292809636E-5</c:v>
                </c:pt>
                <c:pt idx="148">
                  <c:v>0</c:v>
                </c:pt>
                <c:pt idx="149">
                  <c:v>6.5208575335497687E-4</c:v>
                </c:pt>
                <c:pt idx="150">
                  <c:v>3.3691545628825315E-2</c:v>
                </c:pt>
                <c:pt idx="151">
                  <c:v>4.6247023562215432E-2</c:v>
                </c:pt>
                <c:pt idx="152">
                  <c:v>-0.11447155648240008</c:v>
                </c:pt>
                <c:pt idx="153">
                  <c:v>-8.9329201938399716E-2</c:v>
                </c:pt>
                <c:pt idx="154">
                  <c:v>0.15128437594893684</c:v>
                </c:pt>
                <c:pt idx="155">
                  <c:v>9.1227882337428985E-4</c:v>
                </c:pt>
                <c:pt idx="156">
                  <c:v>7.2895465048159233E-2</c:v>
                </c:pt>
                <c:pt idx="157">
                  <c:v>-0.15338274101015933</c:v>
                </c:pt>
                <c:pt idx="158">
                  <c:v>-0.11332887119909284</c:v>
                </c:pt>
                <c:pt idx="159">
                  <c:v>-7.1910980413351755E-2</c:v>
                </c:pt>
                <c:pt idx="160">
                  <c:v>-3.9655761236068773E-2</c:v>
                </c:pt>
                <c:pt idx="161">
                  <c:v>-6.0739882571921346E-2</c:v>
                </c:pt>
                <c:pt idx="162">
                  <c:v>4.6077218177285474E-2</c:v>
                </c:pt>
                <c:pt idx="163">
                  <c:v>-4.397951983711499E-2</c:v>
                </c:pt>
                <c:pt idx="164">
                  <c:v>0.32363285380741563</c:v>
                </c:pt>
                <c:pt idx="165">
                  <c:v>-0.11827732021871223</c:v>
                </c:pt>
                <c:pt idx="166">
                  <c:v>0.151793246148899</c:v>
                </c:pt>
                <c:pt idx="167">
                  <c:v>0.29494743782879013</c:v>
                </c:pt>
                <c:pt idx="168">
                  <c:v>-0.18590659783838526</c:v>
                </c:pt>
                <c:pt idx="169">
                  <c:v>0.46977613135473284</c:v>
                </c:pt>
                <c:pt idx="170">
                  <c:v>0.5901066070128087</c:v>
                </c:pt>
                <c:pt idx="171">
                  <c:v>-0.54264871399944581</c:v>
                </c:pt>
                <c:pt idx="172">
                  <c:v>0.37549364493314308</c:v>
                </c:pt>
                <c:pt idx="173">
                  <c:v>-0.13754223452123238</c:v>
                </c:pt>
                <c:pt idx="174">
                  <c:v>0.40320561925148601</c:v>
                </c:pt>
                <c:pt idx="175">
                  <c:v>0.28977004723664396</c:v>
                </c:pt>
                <c:pt idx="176">
                  <c:v>0.64815589401799423</c:v>
                </c:pt>
                <c:pt idx="177">
                  <c:v>-0.31870775074455598</c:v>
                </c:pt>
                <c:pt idx="178">
                  <c:v>-0.19998445088493991</c:v>
                </c:pt>
                <c:pt idx="179">
                  <c:v>0.12989529248174378</c:v>
                </c:pt>
                <c:pt idx="180">
                  <c:v>0.27902318759445149</c:v>
                </c:pt>
                <c:pt idx="181">
                  <c:v>-0.19418320132393388</c:v>
                </c:pt>
                <c:pt idx="182">
                  <c:v>-0.70648335452375122</c:v>
                </c:pt>
                <c:pt idx="183">
                  <c:v>-0.2036008964508175</c:v>
                </c:pt>
                <c:pt idx="184">
                  <c:v>5.0228161433455668E-2</c:v>
                </c:pt>
                <c:pt idx="185">
                  <c:v>-0.37150867001981519</c:v>
                </c:pt>
                <c:pt idx="186">
                  <c:v>2.8928629777373489E-2</c:v>
                </c:pt>
                <c:pt idx="187">
                  <c:v>-6.8834963653256739E-2</c:v>
                </c:pt>
                <c:pt idx="188">
                  <c:v>-1.8056914282663792E-2</c:v>
                </c:pt>
                <c:pt idx="189">
                  <c:v>-3.8550399457565568E-2</c:v>
                </c:pt>
                <c:pt idx="190">
                  <c:v>6.3284476600718745E-2</c:v>
                </c:pt>
                <c:pt idx="191">
                  <c:v>-6.1563499344960838E-2</c:v>
                </c:pt>
                <c:pt idx="192">
                  <c:v>-8.1147420388764685E-2</c:v>
                </c:pt>
                <c:pt idx="193">
                  <c:v>-3.32045936449301E-2</c:v>
                </c:pt>
                <c:pt idx="194">
                  <c:v>1.9495160434007841E-2</c:v>
                </c:pt>
                <c:pt idx="195">
                  <c:v>8.7718910406905243E-3</c:v>
                </c:pt>
                <c:pt idx="196">
                  <c:v>9.6214275477527703E-3</c:v>
                </c:pt>
                <c:pt idx="197">
                  <c:v>8.5347136237044104E-3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E21F-4C45-B6A1-24562E152A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2427248"/>
        <c:axId val="202427640"/>
      </c:lineChart>
      <c:dateAx>
        <c:axId val="20242724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427640"/>
        <c:crosses val="autoZero"/>
        <c:auto val="1"/>
        <c:lblOffset val="100"/>
        <c:baseTimeUnit val="months"/>
      </c:dateAx>
      <c:valAx>
        <c:axId val="202427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ysClr val="window" lastClr="FFFFFF">
                  <a:lumMod val="95000"/>
                </a:sys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427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" lastClr="FFFFFF">
          <a:lumMod val="95000"/>
        </a:sysClr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Compulsórios e Demais Operações do Bacen -                   </a:t>
            </a:r>
          </a:p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2001:01 a 2017:06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4F81BD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Plan1!$S$11:$S$208</c:f>
              <c:numCache>
                <c:formatCode>mmm\-yy</c:formatCode>
                <c:ptCount val="198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  <c:pt idx="147">
                  <c:v>41365</c:v>
                </c:pt>
                <c:pt idx="148">
                  <c:v>41395</c:v>
                </c:pt>
                <c:pt idx="149">
                  <c:v>41426</c:v>
                </c:pt>
                <c:pt idx="150">
                  <c:v>41456</c:v>
                </c:pt>
                <c:pt idx="151">
                  <c:v>41487</c:v>
                </c:pt>
                <c:pt idx="152">
                  <c:v>41518</c:v>
                </c:pt>
                <c:pt idx="153">
                  <c:v>41548</c:v>
                </c:pt>
                <c:pt idx="154">
                  <c:v>41579</c:v>
                </c:pt>
                <c:pt idx="155">
                  <c:v>41609</c:v>
                </c:pt>
                <c:pt idx="156">
                  <c:v>41640</c:v>
                </c:pt>
                <c:pt idx="157">
                  <c:v>41671</c:v>
                </c:pt>
                <c:pt idx="158">
                  <c:v>41699</c:v>
                </c:pt>
                <c:pt idx="159">
                  <c:v>41730</c:v>
                </c:pt>
                <c:pt idx="160">
                  <c:v>41760</c:v>
                </c:pt>
                <c:pt idx="161">
                  <c:v>41791</c:v>
                </c:pt>
                <c:pt idx="162">
                  <c:v>41821</c:v>
                </c:pt>
                <c:pt idx="163">
                  <c:v>41852</c:v>
                </c:pt>
                <c:pt idx="164">
                  <c:v>41883</c:v>
                </c:pt>
                <c:pt idx="165">
                  <c:v>41913</c:v>
                </c:pt>
                <c:pt idx="166">
                  <c:v>41944</c:v>
                </c:pt>
                <c:pt idx="167">
                  <c:v>41974</c:v>
                </c:pt>
                <c:pt idx="168">
                  <c:v>42005</c:v>
                </c:pt>
                <c:pt idx="169">
                  <c:v>42036</c:v>
                </c:pt>
                <c:pt idx="170">
                  <c:v>42064</c:v>
                </c:pt>
                <c:pt idx="171">
                  <c:v>42095</c:v>
                </c:pt>
                <c:pt idx="172">
                  <c:v>42125</c:v>
                </c:pt>
                <c:pt idx="173">
                  <c:v>42156</c:v>
                </c:pt>
                <c:pt idx="174">
                  <c:v>42186</c:v>
                </c:pt>
                <c:pt idx="175">
                  <c:v>42217</c:v>
                </c:pt>
                <c:pt idx="176">
                  <c:v>42248</c:v>
                </c:pt>
                <c:pt idx="177">
                  <c:v>42278</c:v>
                </c:pt>
                <c:pt idx="178">
                  <c:v>42309</c:v>
                </c:pt>
                <c:pt idx="179">
                  <c:v>42339</c:v>
                </c:pt>
                <c:pt idx="180">
                  <c:v>42370</c:v>
                </c:pt>
                <c:pt idx="181">
                  <c:v>42401</c:v>
                </c:pt>
                <c:pt idx="182">
                  <c:v>42430</c:v>
                </c:pt>
                <c:pt idx="183">
                  <c:v>42461</c:v>
                </c:pt>
                <c:pt idx="184">
                  <c:v>42491</c:v>
                </c:pt>
                <c:pt idx="185">
                  <c:v>42522</c:v>
                </c:pt>
                <c:pt idx="186">
                  <c:v>42552</c:v>
                </c:pt>
                <c:pt idx="187">
                  <c:v>42583</c:v>
                </c:pt>
                <c:pt idx="188">
                  <c:v>42614</c:v>
                </c:pt>
                <c:pt idx="189">
                  <c:v>42644</c:v>
                </c:pt>
                <c:pt idx="190">
                  <c:v>42675</c:v>
                </c:pt>
                <c:pt idx="191">
                  <c:v>42705</c:v>
                </c:pt>
                <c:pt idx="192">
                  <c:v>42736</c:v>
                </c:pt>
                <c:pt idx="193">
                  <c:v>42767</c:v>
                </c:pt>
                <c:pt idx="194">
                  <c:v>42795</c:v>
                </c:pt>
                <c:pt idx="195">
                  <c:v>42826</c:v>
                </c:pt>
                <c:pt idx="196">
                  <c:v>42856</c:v>
                </c:pt>
                <c:pt idx="197">
                  <c:v>42887</c:v>
                </c:pt>
              </c:numCache>
            </c:numRef>
          </c:cat>
          <c:val>
            <c:numRef>
              <c:f>Plan1!$T$11:$T$208</c:f>
              <c:numCache>
                <c:formatCode>#,##0.0</c:formatCode>
                <c:ptCount val="198"/>
                <c:pt idx="0">
                  <c:v>0.42915734613883522</c:v>
                </c:pt>
                <c:pt idx="1">
                  <c:v>-0.57477420420023628</c:v>
                </c:pt>
                <c:pt idx="2">
                  <c:v>0.29230363785386004</c:v>
                </c:pt>
                <c:pt idx="3">
                  <c:v>-0.3507707672139041</c:v>
                </c:pt>
                <c:pt idx="4">
                  <c:v>-0.51344686271425499</c:v>
                </c:pt>
                <c:pt idx="5">
                  <c:v>-0.85521025487704261</c:v>
                </c:pt>
                <c:pt idx="6">
                  <c:v>-0.17299945441046188</c:v>
                </c:pt>
                <c:pt idx="7">
                  <c:v>-0.14531464982854014</c:v>
                </c:pt>
                <c:pt idx="8">
                  <c:v>-0.71230896393739007</c:v>
                </c:pt>
                <c:pt idx="9">
                  <c:v>0.71687578243427075</c:v>
                </c:pt>
                <c:pt idx="10">
                  <c:v>0.13996342861295599</c:v>
                </c:pt>
                <c:pt idx="11">
                  <c:v>-0.3835149132691093</c:v>
                </c:pt>
                <c:pt idx="12">
                  <c:v>0.25387453562962825</c:v>
                </c:pt>
                <c:pt idx="13">
                  <c:v>0.30340853531569134</c:v>
                </c:pt>
                <c:pt idx="14">
                  <c:v>0.22239805406718766</c:v>
                </c:pt>
                <c:pt idx="15">
                  <c:v>0.80531161743441337</c:v>
                </c:pt>
                <c:pt idx="16">
                  <c:v>0.52970982393732258</c:v>
                </c:pt>
                <c:pt idx="17">
                  <c:v>0.34829780437277846</c:v>
                </c:pt>
                <c:pt idx="18">
                  <c:v>1.4288734224246145</c:v>
                </c:pt>
                <c:pt idx="19">
                  <c:v>1.8943459091634376</c:v>
                </c:pt>
                <c:pt idx="20">
                  <c:v>0.18884932722307923</c:v>
                </c:pt>
                <c:pt idx="21">
                  <c:v>-0.51772581386188266</c:v>
                </c:pt>
                <c:pt idx="22">
                  <c:v>0.66821574242565407</c:v>
                </c:pt>
                <c:pt idx="23">
                  <c:v>-0.19245947335252989</c:v>
                </c:pt>
                <c:pt idx="24">
                  <c:v>0.75667318457458999</c:v>
                </c:pt>
                <c:pt idx="25">
                  <c:v>0.12516299616199372</c:v>
                </c:pt>
                <c:pt idx="26">
                  <c:v>0.85972361665471386</c:v>
                </c:pt>
                <c:pt idx="27">
                  <c:v>0.48228686626643497</c:v>
                </c:pt>
                <c:pt idx="28">
                  <c:v>1.16962409051498</c:v>
                </c:pt>
                <c:pt idx="29">
                  <c:v>0.58596148626285471</c:v>
                </c:pt>
                <c:pt idx="30">
                  <c:v>0.2562981880871279</c:v>
                </c:pt>
                <c:pt idx="31">
                  <c:v>0.91886438325292641</c:v>
                </c:pt>
                <c:pt idx="32">
                  <c:v>0.49269122861330822</c:v>
                </c:pt>
                <c:pt idx="33">
                  <c:v>0.19725902929680603</c:v>
                </c:pt>
                <c:pt idx="34">
                  <c:v>0.3572456457592898</c:v>
                </c:pt>
                <c:pt idx="35">
                  <c:v>-0.38976249375137484</c:v>
                </c:pt>
                <c:pt idx="36">
                  <c:v>0.41087892529608711</c:v>
                </c:pt>
                <c:pt idx="37">
                  <c:v>0.13757574788460197</c:v>
                </c:pt>
                <c:pt idx="38">
                  <c:v>0.62158979306940865</c:v>
                </c:pt>
                <c:pt idx="39">
                  <c:v>-3.3788793338057885E-2</c:v>
                </c:pt>
                <c:pt idx="40">
                  <c:v>0.25451798411720267</c:v>
                </c:pt>
                <c:pt idx="41">
                  <c:v>-4.846756874446289E-2</c:v>
                </c:pt>
                <c:pt idx="42">
                  <c:v>-0.32185427859303306</c:v>
                </c:pt>
                <c:pt idx="43">
                  <c:v>0.24949246629845886</c:v>
                </c:pt>
                <c:pt idx="44">
                  <c:v>0.22973500680604853</c:v>
                </c:pt>
                <c:pt idx="45">
                  <c:v>-4.6226172341195006E-2</c:v>
                </c:pt>
                <c:pt idx="46">
                  <c:v>0.55028783315208851</c:v>
                </c:pt>
                <c:pt idx="47">
                  <c:v>-0.43307895355705167</c:v>
                </c:pt>
                <c:pt idx="48">
                  <c:v>0.15782063187370848</c:v>
                </c:pt>
                <c:pt idx="49">
                  <c:v>-0.13381064195753767</c:v>
                </c:pt>
                <c:pt idx="50">
                  <c:v>-0.13681633429507026</c:v>
                </c:pt>
                <c:pt idx="51">
                  <c:v>2.405489001355695E-2</c:v>
                </c:pt>
                <c:pt idx="52">
                  <c:v>3.3852731224641379E-2</c:v>
                </c:pt>
                <c:pt idx="53">
                  <c:v>5.85767278371436E-2</c:v>
                </c:pt>
                <c:pt idx="54">
                  <c:v>-0.12462867799641106</c:v>
                </c:pt>
                <c:pt idx="55">
                  <c:v>8.5613723829056798E-2</c:v>
                </c:pt>
                <c:pt idx="56">
                  <c:v>-2.5826411423003445E-2</c:v>
                </c:pt>
                <c:pt idx="57">
                  <c:v>0.13444015157634134</c:v>
                </c:pt>
                <c:pt idx="58">
                  <c:v>-0.10140495203413273</c:v>
                </c:pt>
                <c:pt idx="59">
                  <c:v>-0.80907079434963181</c:v>
                </c:pt>
                <c:pt idx="60">
                  <c:v>0.42591521243367281</c:v>
                </c:pt>
                <c:pt idx="61">
                  <c:v>-9.7903529367463743E-2</c:v>
                </c:pt>
                <c:pt idx="62">
                  <c:v>0.29770803996417733</c:v>
                </c:pt>
                <c:pt idx="63">
                  <c:v>-2.5725388109369571E-2</c:v>
                </c:pt>
                <c:pt idx="64">
                  <c:v>0.19266113986561795</c:v>
                </c:pt>
                <c:pt idx="65">
                  <c:v>-0.43938962296163003</c:v>
                </c:pt>
                <c:pt idx="66">
                  <c:v>2.6591136472309956E-2</c:v>
                </c:pt>
                <c:pt idx="67">
                  <c:v>-0.20577552561399956</c:v>
                </c:pt>
                <c:pt idx="68">
                  <c:v>-6.0146753569317812E-2</c:v>
                </c:pt>
                <c:pt idx="69">
                  <c:v>0.1920070278517727</c:v>
                </c:pt>
                <c:pt idx="70">
                  <c:v>-0.17809532634101036</c:v>
                </c:pt>
                <c:pt idx="71">
                  <c:v>-0.71777352627504631</c:v>
                </c:pt>
                <c:pt idx="72">
                  <c:v>0.47419582248357639</c:v>
                </c:pt>
                <c:pt idx="73">
                  <c:v>0.20257506908834327</c:v>
                </c:pt>
                <c:pt idx="74">
                  <c:v>-8.7707419121236294E-2</c:v>
                </c:pt>
                <c:pt idx="75">
                  <c:v>-0.29207222055289073</c:v>
                </c:pt>
                <c:pt idx="76">
                  <c:v>0.23131199085368084</c:v>
                </c:pt>
                <c:pt idx="77">
                  <c:v>-0.31180580718345541</c:v>
                </c:pt>
                <c:pt idx="78">
                  <c:v>-2.8145316205060028E-2</c:v>
                </c:pt>
                <c:pt idx="79">
                  <c:v>1.5593157766520052E-2</c:v>
                </c:pt>
                <c:pt idx="80">
                  <c:v>-0.30772362885305504</c:v>
                </c:pt>
                <c:pt idx="81">
                  <c:v>-0.12459018913820129</c:v>
                </c:pt>
                <c:pt idx="82">
                  <c:v>-0.32679202890324088</c:v>
                </c:pt>
                <c:pt idx="83">
                  <c:v>-0.70398840190606349</c:v>
                </c:pt>
                <c:pt idx="84">
                  <c:v>0.60411815715542794</c:v>
                </c:pt>
                <c:pt idx="85">
                  <c:v>0.14056882667508416</c:v>
                </c:pt>
                <c:pt idx="86">
                  <c:v>-0.11793839147740477</c:v>
                </c:pt>
                <c:pt idx="87">
                  <c:v>6.4649627750723457E-2</c:v>
                </c:pt>
                <c:pt idx="88">
                  <c:v>-0.3355757867475751</c:v>
                </c:pt>
                <c:pt idx="89">
                  <c:v>-4.2770004548027249E-2</c:v>
                </c:pt>
                <c:pt idx="90">
                  <c:v>8.2240855716810279E-2</c:v>
                </c:pt>
                <c:pt idx="91">
                  <c:v>-0.16411266210551051</c:v>
                </c:pt>
                <c:pt idx="92">
                  <c:v>-9.7981445253097613E-2</c:v>
                </c:pt>
                <c:pt idx="93">
                  <c:v>0.89321173045867619</c:v>
                </c:pt>
                <c:pt idx="94">
                  <c:v>-4.2557909957925341E-2</c:v>
                </c:pt>
                <c:pt idx="95">
                  <c:v>0.93958415788156902</c:v>
                </c:pt>
                <c:pt idx="96">
                  <c:v>0.37896090626111684</c:v>
                </c:pt>
                <c:pt idx="97">
                  <c:v>6.1494855171853394E-2</c:v>
                </c:pt>
                <c:pt idx="98">
                  <c:v>5.904467419232555E-2</c:v>
                </c:pt>
                <c:pt idx="99">
                  <c:v>-0.31030315163878619</c:v>
                </c:pt>
                <c:pt idx="100">
                  <c:v>0.37320237380281474</c:v>
                </c:pt>
                <c:pt idx="101">
                  <c:v>-0.15884286687997645</c:v>
                </c:pt>
                <c:pt idx="102">
                  <c:v>0.12443228545075063</c:v>
                </c:pt>
                <c:pt idx="103">
                  <c:v>-6.9339232398673442E-2</c:v>
                </c:pt>
                <c:pt idx="104">
                  <c:v>-0.28913570830047974</c:v>
                </c:pt>
                <c:pt idx="105">
                  <c:v>-1.3380476078595873E-2</c:v>
                </c:pt>
                <c:pt idx="106">
                  <c:v>-0.28789800007205801</c:v>
                </c:pt>
                <c:pt idx="107">
                  <c:v>-0.32217782276918255</c:v>
                </c:pt>
                <c:pt idx="108">
                  <c:v>0.32754756853246658</c:v>
                </c:pt>
                <c:pt idx="109">
                  <c:v>5.5151112840443411E-2</c:v>
                </c:pt>
                <c:pt idx="110">
                  <c:v>-2.6140786697843215</c:v>
                </c:pt>
                <c:pt idx="111">
                  <c:v>-1.7011504711223997</c:v>
                </c:pt>
                <c:pt idx="112">
                  <c:v>-0.10266229885223435</c:v>
                </c:pt>
                <c:pt idx="113">
                  <c:v>-6.9783602529986666E-2</c:v>
                </c:pt>
                <c:pt idx="114">
                  <c:v>-0.14460717165715814</c:v>
                </c:pt>
                <c:pt idx="115">
                  <c:v>-0.31558934334434313</c:v>
                </c:pt>
                <c:pt idx="116">
                  <c:v>-0.19377797437749861</c:v>
                </c:pt>
                <c:pt idx="117">
                  <c:v>-8.6204001902585245E-2</c:v>
                </c:pt>
                <c:pt idx="118">
                  <c:v>-0.14315165171155766</c:v>
                </c:pt>
                <c:pt idx="119">
                  <c:v>-2.3967987122990166</c:v>
                </c:pt>
                <c:pt idx="120">
                  <c:v>0.1954141522185919</c:v>
                </c:pt>
                <c:pt idx="121">
                  <c:v>0.24519863753458296</c:v>
                </c:pt>
                <c:pt idx="122">
                  <c:v>0.1245241745576115</c:v>
                </c:pt>
                <c:pt idx="123">
                  <c:v>0.12815296683956309</c:v>
                </c:pt>
                <c:pt idx="124">
                  <c:v>-4.0837883063208291E-2</c:v>
                </c:pt>
                <c:pt idx="125">
                  <c:v>-0.25984555020211197</c:v>
                </c:pt>
                <c:pt idx="126">
                  <c:v>0.12192520428802606</c:v>
                </c:pt>
                <c:pt idx="127">
                  <c:v>8.8161968883880646E-4</c:v>
                </c:pt>
                <c:pt idx="128">
                  <c:v>-0.35202818426311738</c:v>
                </c:pt>
                <c:pt idx="129">
                  <c:v>-7.8882086257515152E-2</c:v>
                </c:pt>
                <c:pt idx="130">
                  <c:v>0.20586886993446268</c:v>
                </c:pt>
                <c:pt idx="131">
                  <c:v>-0.59280169471494948</c:v>
                </c:pt>
                <c:pt idx="132">
                  <c:v>0.44182238300159915</c:v>
                </c:pt>
                <c:pt idx="133">
                  <c:v>0.89961028853958835</c:v>
                </c:pt>
                <c:pt idx="134">
                  <c:v>0.20194069751910201</c:v>
                </c:pt>
                <c:pt idx="135">
                  <c:v>0.3130993580693307</c:v>
                </c:pt>
                <c:pt idx="136">
                  <c:v>4.1416662961412977E-2</c:v>
                </c:pt>
                <c:pt idx="137">
                  <c:v>-5.4675042709773199E-2</c:v>
                </c:pt>
                <c:pt idx="138">
                  <c:v>0.30335384566137741</c:v>
                </c:pt>
                <c:pt idx="139">
                  <c:v>5.9821180799090302E-2</c:v>
                </c:pt>
                <c:pt idx="140">
                  <c:v>0.31938509948136135</c:v>
                </c:pt>
                <c:pt idx="141">
                  <c:v>0.29762216599056551</c:v>
                </c:pt>
                <c:pt idx="142">
                  <c:v>0.13836411208093993</c:v>
                </c:pt>
                <c:pt idx="143">
                  <c:v>-0.429099938985954</c:v>
                </c:pt>
                <c:pt idx="144">
                  <c:v>0.3594448640800546</c:v>
                </c:pt>
                <c:pt idx="145">
                  <c:v>0.30765047988475164</c:v>
                </c:pt>
                <c:pt idx="146">
                  <c:v>-4.3791038698689895E-2</c:v>
                </c:pt>
                <c:pt idx="147">
                  <c:v>3.4932218655588279E-2</c:v>
                </c:pt>
                <c:pt idx="148">
                  <c:v>0.17086073981759825</c:v>
                </c:pt>
                <c:pt idx="149">
                  <c:v>-0.51892178595400451</c:v>
                </c:pt>
                <c:pt idx="150">
                  <c:v>0.10781699885758728</c:v>
                </c:pt>
                <c:pt idx="151">
                  <c:v>-1.5266872663426722E-3</c:v>
                </c:pt>
                <c:pt idx="152">
                  <c:v>-0.30510159776417772</c:v>
                </c:pt>
                <c:pt idx="153">
                  <c:v>0.3614843042675393</c:v>
                </c:pt>
                <c:pt idx="154">
                  <c:v>-0.13873156720462476</c:v>
                </c:pt>
                <c:pt idx="155">
                  <c:v>-0.71589516947797482</c:v>
                </c:pt>
                <c:pt idx="156">
                  <c:v>0.40045989657526676</c:v>
                </c:pt>
                <c:pt idx="157">
                  <c:v>-7.3550900212478967E-2</c:v>
                </c:pt>
                <c:pt idx="158">
                  <c:v>-7.4946940940517334E-2</c:v>
                </c:pt>
                <c:pt idx="159">
                  <c:v>0.17204774262942604</c:v>
                </c:pt>
                <c:pt idx="160">
                  <c:v>0.13592031680719041</c:v>
                </c:pt>
                <c:pt idx="161">
                  <c:v>-0.14403966701871437</c:v>
                </c:pt>
                <c:pt idx="162">
                  <c:v>-5.6060653579868128E-2</c:v>
                </c:pt>
                <c:pt idx="163">
                  <c:v>0.42810292030363623</c:v>
                </c:pt>
                <c:pt idx="164">
                  <c:v>0.22018234457424762</c:v>
                </c:pt>
                <c:pt idx="165">
                  <c:v>0.18762366866793528</c:v>
                </c:pt>
                <c:pt idx="166">
                  <c:v>3.4145925573110462E-2</c:v>
                </c:pt>
                <c:pt idx="167">
                  <c:v>-0.25950872508843043</c:v>
                </c:pt>
                <c:pt idx="168">
                  <c:v>0.48313240978513827</c:v>
                </c:pt>
                <c:pt idx="169">
                  <c:v>0.16377232033402456</c:v>
                </c:pt>
                <c:pt idx="170">
                  <c:v>1.2622189361548289E-2</c:v>
                </c:pt>
                <c:pt idx="171">
                  <c:v>0.14314802049661446</c:v>
                </c:pt>
                <c:pt idx="172">
                  <c:v>-3.4456516708996382E-2</c:v>
                </c:pt>
                <c:pt idx="173">
                  <c:v>0.26385921778261939</c:v>
                </c:pt>
                <c:pt idx="174">
                  <c:v>0.10292060224547663</c:v>
                </c:pt>
                <c:pt idx="175">
                  <c:v>-8.8313246428198641E-2</c:v>
                </c:pt>
                <c:pt idx="176">
                  <c:v>-0.38541491065450112</c:v>
                </c:pt>
                <c:pt idx="177">
                  <c:v>-0.12385361384444753</c:v>
                </c:pt>
                <c:pt idx="178">
                  <c:v>1.4990092425394871E-3</c:v>
                </c:pt>
                <c:pt idx="179">
                  <c:v>-0.31444382185714909</c:v>
                </c:pt>
                <c:pt idx="180">
                  <c:v>0.33339586843398261</c:v>
                </c:pt>
                <c:pt idx="181">
                  <c:v>-0.1209859408518932</c:v>
                </c:pt>
                <c:pt idx="182">
                  <c:v>0.32006950520740229</c:v>
                </c:pt>
                <c:pt idx="183">
                  <c:v>0.11117126472054459</c:v>
                </c:pt>
                <c:pt idx="184">
                  <c:v>-3.7871028877763176E-2</c:v>
                </c:pt>
                <c:pt idx="185">
                  <c:v>6.2099528209980853E-2</c:v>
                </c:pt>
                <c:pt idx="186">
                  <c:v>-4.6237000706921424E-2</c:v>
                </c:pt>
                <c:pt idx="187">
                  <c:v>3.3936098180303839E-2</c:v>
                </c:pt>
                <c:pt idx="188">
                  <c:v>-0.19339946830803839</c:v>
                </c:pt>
                <c:pt idx="189">
                  <c:v>6.080318798696837E-2</c:v>
                </c:pt>
                <c:pt idx="190">
                  <c:v>7.4923762489725293E-2</c:v>
                </c:pt>
                <c:pt idx="191">
                  <c:v>-0.34806664087067046</c:v>
                </c:pt>
                <c:pt idx="192">
                  <c:v>0.12071840808756948</c:v>
                </c:pt>
                <c:pt idx="193">
                  <c:v>9.2913084472926663E-3</c:v>
                </c:pt>
                <c:pt idx="194">
                  <c:v>0.36944111292122989</c:v>
                </c:pt>
                <c:pt idx="195">
                  <c:v>-0.279065773937961</c:v>
                </c:pt>
                <c:pt idx="196">
                  <c:v>0.38012395370044239</c:v>
                </c:pt>
                <c:pt idx="197">
                  <c:v>-0.36501407575558897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786-4EBE-BAA2-0F49DC9F5E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2428424"/>
        <c:axId val="202428816"/>
      </c:lineChart>
      <c:dateAx>
        <c:axId val="20242842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428816"/>
        <c:crosses val="autoZero"/>
        <c:auto val="1"/>
        <c:lblOffset val="100"/>
        <c:baseTimeUnit val="months"/>
      </c:dateAx>
      <c:valAx>
        <c:axId val="202428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ysClr val="window" lastClr="FFFFFF">
                  <a:lumMod val="95000"/>
                </a:sys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428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" lastClr="FFFFFF">
          <a:lumMod val="95000"/>
        </a:sysClr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BR" sz="1400" b="1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Impacto Monetário (total) das Operações do Bacen – 2001:01 a 2017:06</a:t>
            </a:r>
            <a:endParaRPr lang="pt-BR" sz="1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9999"/>
              </a:solidFill>
              <a:round/>
            </a:ln>
            <a:effectLst/>
          </c:spPr>
          <c:marker>
            <c:symbol val="none"/>
          </c:marker>
          <c:cat>
            <c:numRef>
              <c:f>Plan1!$S$11:$S$208</c:f>
              <c:numCache>
                <c:formatCode>mmm\-yy</c:formatCode>
                <c:ptCount val="198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  <c:pt idx="147">
                  <c:v>41365</c:v>
                </c:pt>
                <c:pt idx="148">
                  <c:v>41395</c:v>
                </c:pt>
                <c:pt idx="149">
                  <c:v>41426</c:v>
                </c:pt>
                <c:pt idx="150">
                  <c:v>41456</c:v>
                </c:pt>
                <c:pt idx="151">
                  <c:v>41487</c:v>
                </c:pt>
                <c:pt idx="152">
                  <c:v>41518</c:v>
                </c:pt>
                <c:pt idx="153">
                  <c:v>41548</c:v>
                </c:pt>
                <c:pt idx="154">
                  <c:v>41579</c:v>
                </c:pt>
                <c:pt idx="155">
                  <c:v>41609</c:v>
                </c:pt>
                <c:pt idx="156">
                  <c:v>41640</c:v>
                </c:pt>
                <c:pt idx="157">
                  <c:v>41671</c:v>
                </c:pt>
                <c:pt idx="158">
                  <c:v>41699</c:v>
                </c:pt>
                <c:pt idx="159">
                  <c:v>41730</c:v>
                </c:pt>
                <c:pt idx="160">
                  <c:v>41760</c:v>
                </c:pt>
                <c:pt idx="161">
                  <c:v>41791</c:v>
                </c:pt>
                <c:pt idx="162">
                  <c:v>41821</c:v>
                </c:pt>
                <c:pt idx="163">
                  <c:v>41852</c:v>
                </c:pt>
                <c:pt idx="164">
                  <c:v>41883</c:v>
                </c:pt>
                <c:pt idx="165">
                  <c:v>41913</c:v>
                </c:pt>
                <c:pt idx="166">
                  <c:v>41944</c:v>
                </c:pt>
                <c:pt idx="167">
                  <c:v>41974</c:v>
                </c:pt>
                <c:pt idx="168">
                  <c:v>42005</c:v>
                </c:pt>
                <c:pt idx="169">
                  <c:v>42036</c:v>
                </c:pt>
                <c:pt idx="170">
                  <c:v>42064</c:v>
                </c:pt>
                <c:pt idx="171">
                  <c:v>42095</c:v>
                </c:pt>
                <c:pt idx="172">
                  <c:v>42125</c:v>
                </c:pt>
                <c:pt idx="173">
                  <c:v>42156</c:v>
                </c:pt>
                <c:pt idx="174">
                  <c:v>42186</c:v>
                </c:pt>
                <c:pt idx="175">
                  <c:v>42217</c:v>
                </c:pt>
                <c:pt idx="176">
                  <c:v>42248</c:v>
                </c:pt>
                <c:pt idx="177">
                  <c:v>42278</c:v>
                </c:pt>
                <c:pt idx="178">
                  <c:v>42309</c:v>
                </c:pt>
                <c:pt idx="179">
                  <c:v>42339</c:v>
                </c:pt>
                <c:pt idx="180">
                  <c:v>42370</c:v>
                </c:pt>
                <c:pt idx="181">
                  <c:v>42401</c:v>
                </c:pt>
                <c:pt idx="182">
                  <c:v>42430</c:v>
                </c:pt>
                <c:pt idx="183">
                  <c:v>42461</c:v>
                </c:pt>
                <c:pt idx="184">
                  <c:v>42491</c:v>
                </c:pt>
                <c:pt idx="185">
                  <c:v>42522</c:v>
                </c:pt>
                <c:pt idx="186">
                  <c:v>42552</c:v>
                </c:pt>
                <c:pt idx="187">
                  <c:v>42583</c:v>
                </c:pt>
                <c:pt idx="188">
                  <c:v>42614</c:v>
                </c:pt>
                <c:pt idx="189">
                  <c:v>42644</c:v>
                </c:pt>
                <c:pt idx="190">
                  <c:v>42675</c:v>
                </c:pt>
                <c:pt idx="191">
                  <c:v>42705</c:v>
                </c:pt>
                <c:pt idx="192">
                  <c:v>42736</c:v>
                </c:pt>
                <c:pt idx="193">
                  <c:v>42767</c:v>
                </c:pt>
                <c:pt idx="194">
                  <c:v>42795</c:v>
                </c:pt>
                <c:pt idx="195">
                  <c:v>42826</c:v>
                </c:pt>
                <c:pt idx="196">
                  <c:v>42856</c:v>
                </c:pt>
                <c:pt idx="197">
                  <c:v>42887</c:v>
                </c:pt>
              </c:numCache>
            </c:numRef>
          </c:cat>
          <c:val>
            <c:numRef>
              <c:f>Plan1!$T$11:$T$208</c:f>
              <c:numCache>
                <c:formatCode>#,##0.0</c:formatCode>
                <c:ptCount val="198"/>
                <c:pt idx="0">
                  <c:v>0.5913299018334548</c:v>
                </c:pt>
                <c:pt idx="1">
                  <c:v>-0.57462374202940969</c:v>
                </c:pt>
                <c:pt idx="2">
                  <c:v>0.23821267102588492</c:v>
                </c:pt>
                <c:pt idx="3">
                  <c:v>-0.34988383666663431</c:v>
                </c:pt>
                <c:pt idx="4">
                  <c:v>-0.55729372270205324</c:v>
                </c:pt>
                <c:pt idx="5">
                  <c:v>-1.1040985845413125</c:v>
                </c:pt>
                <c:pt idx="6">
                  <c:v>-0.35921584626598774</c:v>
                </c:pt>
                <c:pt idx="7">
                  <c:v>-0.37062093415070296</c:v>
                </c:pt>
                <c:pt idx="8">
                  <c:v>-0.95509428201299151</c:v>
                </c:pt>
                <c:pt idx="9">
                  <c:v>0.48589948408920047</c:v>
                </c:pt>
                <c:pt idx="10">
                  <c:v>-5.5441795826847183E-2</c:v>
                </c:pt>
                <c:pt idx="11">
                  <c:v>-0.55317501004074165</c:v>
                </c:pt>
                <c:pt idx="12">
                  <c:v>0.25397343427026475</c:v>
                </c:pt>
                <c:pt idx="13">
                  <c:v>0.30298418124964416</c:v>
                </c:pt>
                <c:pt idx="14">
                  <c:v>0.22216893393344875</c:v>
                </c:pt>
                <c:pt idx="15">
                  <c:v>0.80488537951813166</c:v>
                </c:pt>
                <c:pt idx="16">
                  <c:v>0.55708541668928135</c:v>
                </c:pt>
                <c:pt idx="17">
                  <c:v>0.26233153252614466</c:v>
                </c:pt>
                <c:pt idx="18">
                  <c:v>1.1320252103311517</c:v>
                </c:pt>
                <c:pt idx="19">
                  <c:v>1.5182844758257752</c:v>
                </c:pt>
                <c:pt idx="20">
                  <c:v>0.60229022222158768</c:v>
                </c:pt>
                <c:pt idx="21">
                  <c:v>-0.90933714368547325</c:v>
                </c:pt>
                <c:pt idx="22">
                  <c:v>0.52463505234829544</c:v>
                </c:pt>
                <c:pt idx="23">
                  <c:v>-0.41241030841335724</c:v>
                </c:pt>
                <c:pt idx="24">
                  <c:v>1.2234828478518607</c:v>
                </c:pt>
                <c:pt idx="25">
                  <c:v>-4.8632363800329374E-3</c:v>
                </c:pt>
                <c:pt idx="26">
                  <c:v>0.64150014877763761</c:v>
                </c:pt>
                <c:pt idx="27">
                  <c:v>-0.24192307153439049</c:v>
                </c:pt>
                <c:pt idx="28">
                  <c:v>1.2872486128600784</c:v>
                </c:pt>
                <c:pt idx="29">
                  <c:v>0.42687518676555192</c:v>
                </c:pt>
                <c:pt idx="30">
                  <c:v>0.31187708360759764</c:v>
                </c:pt>
                <c:pt idx="31">
                  <c:v>0.90317510512525523</c:v>
                </c:pt>
                <c:pt idx="32">
                  <c:v>0.39982737783575739</c:v>
                </c:pt>
                <c:pt idx="33">
                  <c:v>1.0823122866271129E-2</c:v>
                </c:pt>
                <c:pt idx="34">
                  <c:v>0.4675191233943331</c:v>
                </c:pt>
                <c:pt idx="35">
                  <c:v>-0.53496191308220187</c:v>
                </c:pt>
                <c:pt idx="36">
                  <c:v>0.88737121580711176</c:v>
                </c:pt>
                <c:pt idx="37">
                  <c:v>0.11589021849749059</c:v>
                </c:pt>
                <c:pt idx="38">
                  <c:v>0.58174049228947189</c:v>
                </c:pt>
                <c:pt idx="39">
                  <c:v>-1.9530795340108459E-2</c:v>
                </c:pt>
                <c:pt idx="40">
                  <c:v>0.33608842026611008</c:v>
                </c:pt>
                <c:pt idx="41">
                  <c:v>-6.8029900869230484E-2</c:v>
                </c:pt>
                <c:pt idx="42">
                  <c:v>-0.37051855983948029</c:v>
                </c:pt>
                <c:pt idx="43">
                  <c:v>0.17208355902073291</c:v>
                </c:pt>
                <c:pt idx="44">
                  <c:v>0.15740960213615765</c:v>
                </c:pt>
                <c:pt idx="45">
                  <c:v>-5.081303773253875E-2</c:v>
                </c:pt>
                <c:pt idx="46">
                  <c:v>0.45619632375605412</c:v>
                </c:pt>
                <c:pt idx="47">
                  <c:v>-0.14680728824575695</c:v>
                </c:pt>
                <c:pt idx="48">
                  <c:v>0.4693908359046578</c:v>
                </c:pt>
                <c:pt idx="49">
                  <c:v>0.32031512881861995</c:v>
                </c:pt>
                <c:pt idx="50">
                  <c:v>0.39643667088135032</c:v>
                </c:pt>
                <c:pt idx="51">
                  <c:v>1.449157215749277E-2</c:v>
                </c:pt>
                <c:pt idx="52">
                  <c:v>2.2242264950228408E-2</c:v>
                </c:pt>
                <c:pt idx="53">
                  <c:v>5.6204617384492325E-2</c:v>
                </c:pt>
                <c:pt idx="54">
                  <c:v>-0.12592955564794112</c:v>
                </c:pt>
                <c:pt idx="55">
                  <c:v>8.4618379640125904E-2</c:v>
                </c:pt>
                <c:pt idx="56">
                  <c:v>-4.1174857722555025E-2</c:v>
                </c:pt>
                <c:pt idx="57">
                  <c:v>0.48367197985239602</c:v>
                </c:pt>
                <c:pt idx="58">
                  <c:v>0.27421299299317059</c:v>
                </c:pt>
                <c:pt idx="59">
                  <c:v>-0.39033578282715947</c:v>
                </c:pt>
                <c:pt idx="60">
                  <c:v>0.75952951007487435</c:v>
                </c:pt>
                <c:pt idx="61">
                  <c:v>0.19636943252770717</c:v>
                </c:pt>
                <c:pt idx="62">
                  <c:v>0.56521845618091082</c:v>
                </c:pt>
                <c:pt idx="63">
                  <c:v>0.27311052716146278</c:v>
                </c:pt>
                <c:pt idx="64">
                  <c:v>0.43666965087205123</c:v>
                </c:pt>
                <c:pt idx="65">
                  <c:v>-0.31399929014302053</c:v>
                </c:pt>
                <c:pt idx="66">
                  <c:v>0.4626461060005484</c:v>
                </c:pt>
                <c:pt idx="67">
                  <c:v>0.26436954624991427</c:v>
                </c:pt>
                <c:pt idx="68">
                  <c:v>6.0921975153413195E-2</c:v>
                </c:pt>
                <c:pt idx="69">
                  <c:v>0.60770929334813795</c:v>
                </c:pt>
                <c:pt idx="70">
                  <c:v>4.8234038899092106E-2</c:v>
                </c:pt>
                <c:pt idx="71">
                  <c:v>-0.46595568613473626</c:v>
                </c:pt>
                <c:pt idx="72">
                  <c:v>0.91469090651047935</c:v>
                </c:pt>
                <c:pt idx="73">
                  <c:v>0.96658879231955375</c:v>
                </c:pt>
                <c:pt idx="74">
                  <c:v>0.65039995340733259</c:v>
                </c:pt>
                <c:pt idx="75">
                  <c:v>0.60530984455246173</c:v>
                </c:pt>
                <c:pt idx="76">
                  <c:v>1.4593698208791952</c:v>
                </c:pt>
                <c:pt idx="77">
                  <c:v>0.42146742251467983</c:v>
                </c:pt>
                <c:pt idx="78">
                  <c:v>0.51949145490053539</c:v>
                </c:pt>
                <c:pt idx="79">
                  <c:v>0.1641417597662822</c:v>
                </c:pt>
                <c:pt idx="80">
                  <c:v>-0.1998337764992065</c:v>
                </c:pt>
                <c:pt idx="81">
                  <c:v>0.1898629478806198</c:v>
                </c:pt>
                <c:pt idx="82">
                  <c:v>2.4530577375814079E-2</c:v>
                </c:pt>
                <c:pt idx="83">
                  <c:v>-0.53138504557756328</c:v>
                </c:pt>
                <c:pt idx="84">
                  <c:v>0.75094017259626433</c:v>
                </c:pt>
                <c:pt idx="85">
                  <c:v>0.42319496925581085</c:v>
                </c:pt>
                <c:pt idx="86">
                  <c:v>-0.10339070439532787</c:v>
                </c:pt>
                <c:pt idx="87">
                  <c:v>0.33578853501440048</c:v>
                </c:pt>
                <c:pt idx="88">
                  <c:v>-0.11840701980931403</c:v>
                </c:pt>
                <c:pt idx="89">
                  <c:v>0.11153381611110089</c:v>
                </c:pt>
                <c:pt idx="90">
                  <c:v>0.21007137237160395</c:v>
                </c:pt>
                <c:pt idx="91">
                  <c:v>-0.13988565059572319</c:v>
                </c:pt>
                <c:pt idx="92">
                  <c:v>-0.30392058911219655</c:v>
                </c:pt>
                <c:pt idx="93">
                  <c:v>0.1490400874441376</c:v>
                </c:pt>
                <c:pt idx="94">
                  <c:v>-0.56802630230959861</c:v>
                </c:pt>
                <c:pt idx="95">
                  <c:v>0.71888907082155562</c:v>
                </c:pt>
                <c:pt idx="96">
                  <c:v>0.22681815901882055</c:v>
                </c:pt>
                <c:pt idx="97">
                  <c:v>0.1155066101073534</c:v>
                </c:pt>
                <c:pt idx="98">
                  <c:v>0.10833028056292121</c:v>
                </c:pt>
                <c:pt idx="99">
                  <c:v>-0.28087104878013214</c:v>
                </c:pt>
                <c:pt idx="100">
                  <c:v>0.58538537338490204</c:v>
                </c:pt>
                <c:pt idx="101">
                  <c:v>0.18655486820492906</c:v>
                </c:pt>
                <c:pt idx="102">
                  <c:v>0.35968239299804378</c:v>
                </c:pt>
                <c:pt idx="103">
                  <c:v>8.9435045624549125E-2</c:v>
                </c:pt>
                <c:pt idx="104">
                  <c:v>-9.0282289764954074E-2</c:v>
                </c:pt>
                <c:pt idx="105">
                  <c:v>0.35236433246055116</c:v>
                </c:pt>
                <c:pt idx="106">
                  <c:v>-0.12649234644145532</c:v>
                </c:pt>
                <c:pt idx="107">
                  <c:v>-0.13205096453092036</c:v>
                </c:pt>
                <c:pt idx="108">
                  <c:v>0.41878398840592812</c:v>
                </c:pt>
                <c:pt idx="109">
                  <c:v>7.7087361575957927E-2</c:v>
                </c:pt>
                <c:pt idx="110">
                  <c:v>-2.4623184971366547</c:v>
                </c:pt>
                <c:pt idx="111">
                  <c:v>-1.5470732000974985</c:v>
                </c:pt>
                <c:pt idx="112">
                  <c:v>0.10491265498589208</c:v>
                </c:pt>
                <c:pt idx="113">
                  <c:v>3.1902128006813864E-2</c:v>
                </c:pt>
                <c:pt idx="114">
                  <c:v>-6.8919521449165064E-2</c:v>
                </c:pt>
                <c:pt idx="115">
                  <c:v>-0.12070059758294309</c:v>
                </c:pt>
                <c:pt idx="116">
                  <c:v>0.30235359079576163</c:v>
                </c:pt>
                <c:pt idx="117">
                  <c:v>0.25528569555226283</c:v>
                </c:pt>
                <c:pt idx="118">
                  <c:v>-3.3638231128967237E-2</c:v>
                </c:pt>
                <c:pt idx="119">
                  <c:v>-2.2867551104793873</c:v>
                </c:pt>
                <c:pt idx="120">
                  <c:v>0.53866650378256764</c:v>
                </c:pt>
                <c:pt idx="121">
                  <c:v>0.6329595499355144</c:v>
                </c:pt>
                <c:pt idx="122">
                  <c:v>0.5027933631089273</c:v>
                </c:pt>
                <c:pt idx="123">
                  <c:v>0.39164349877977872</c:v>
                </c:pt>
                <c:pt idx="124">
                  <c:v>0.12713858311369788</c:v>
                </c:pt>
                <c:pt idx="125">
                  <c:v>-0.15723860248291141</c:v>
                </c:pt>
                <c:pt idx="126">
                  <c:v>0.37503626951337049</c:v>
                </c:pt>
                <c:pt idx="127">
                  <c:v>0.18776713226621461</c:v>
                </c:pt>
                <c:pt idx="128">
                  <c:v>-0.38567907432428206</c:v>
                </c:pt>
                <c:pt idx="129">
                  <c:v>-7.2822770565382611E-2</c:v>
                </c:pt>
                <c:pt idx="130">
                  <c:v>0.2248625393232413</c:v>
                </c:pt>
                <c:pt idx="131">
                  <c:v>-0.58659168438655496</c:v>
                </c:pt>
                <c:pt idx="132">
                  <c:v>0.45038765948445775</c:v>
                </c:pt>
                <c:pt idx="133">
                  <c:v>0.93696832254443718</c:v>
                </c:pt>
                <c:pt idx="134">
                  <c:v>0.58896545248263799</c:v>
                </c:pt>
                <c:pt idx="135">
                  <c:v>0.60794381384992346</c:v>
                </c:pt>
                <c:pt idx="136">
                  <c:v>7.8682678607976814E-2</c:v>
                </c:pt>
                <c:pt idx="137">
                  <c:v>-3.9951250576324322E-2</c:v>
                </c:pt>
                <c:pt idx="138">
                  <c:v>0.30192145512856255</c:v>
                </c:pt>
                <c:pt idx="139">
                  <c:v>6.6967356865709898E-2</c:v>
                </c:pt>
                <c:pt idx="140">
                  <c:v>0.3209641843944534</c:v>
                </c:pt>
                <c:pt idx="141">
                  <c:v>0.30467103360141162</c:v>
                </c:pt>
                <c:pt idx="142">
                  <c:v>0.13907649260248742</c:v>
                </c:pt>
                <c:pt idx="143">
                  <c:v>-0.65823480793767741</c:v>
                </c:pt>
                <c:pt idx="144">
                  <c:v>0.40687209595723611</c:v>
                </c:pt>
                <c:pt idx="145">
                  <c:v>0.37942172767768012</c:v>
                </c:pt>
                <c:pt idx="146">
                  <c:v>7.9479315222951999E-2</c:v>
                </c:pt>
                <c:pt idx="147">
                  <c:v>4.0052152696580072E-2</c:v>
                </c:pt>
                <c:pt idx="148">
                  <c:v>0.17613276379304782</c:v>
                </c:pt>
                <c:pt idx="149">
                  <c:v>-0.59148351882617056</c:v>
                </c:pt>
                <c:pt idx="150">
                  <c:v>0.14562341412321325</c:v>
                </c:pt>
                <c:pt idx="151">
                  <c:v>-0.11800937681808446</c:v>
                </c:pt>
                <c:pt idx="152">
                  <c:v>-0.4820029597716301</c:v>
                </c:pt>
                <c:pt idx="153">
                  <c:v>7.4300376083480488E-2</c:v>
                </c:pt>
                <c:pt idx="154">
                  <c:v>-3.7342593826177002E-2</c:v>
                </c:pt>
                <c:pt idx="155">
                  <c:v>-0.84577865831916899</c:v>
                </c:pt>
                <c:pt idx="156">
                  <c:v>0.5881354548065848</c:v>
                </c:pt>
                <c:pt idx="157">
                  <c:v>-0.22585453287273591</c:v>
                </c:pt>
                <c:pt idx="158">
                  <c:v>-0.13184885951247494</c:v>
                </c:pt>
                <c:pt idx="159">
                  <c:v>0.1839943611449204</c:v>
                </c:pt>
                <c:pt idx="160">
                  <c:v>0.15751544589061939</c:v>
                </c:pt>
                <c:pt idx="161">
                  <c:v>-5.9000437257676987E-2</c:v>
                </c:pt>
                <c:pt idx="162">
                  <c:v>0.19340342644179301</c:v>
                </c:pt>
                <c:pt idx="163">
                  <c:v>0.48258354291786609</c:v>
                </c:pt>
                <c:pt idx="164">
                  <c:v>0.54902275219380403</c:v>
                </c:pt>
                <c:pt idx="165">
                  <c:v>7.4787075584644883E-2</c:v>
                </c:pt>
                <c:pt idx="166">
                  <c:v>0.19349855441965852</c:v>
                </c:pt>
                <c:pt idx="167">
                  <c:v>-0.43510602088180333</c:v>
                </c:pt>
                <c:pt idx="168">
                  <c:v>0.30481734340197103</c:v>
                </c:pt>
                <c:pt idx="169">
                  <c:v>0.67290877951176531</c:v>
                </c:pt>
                <c:pt idx="170">
                  <c:v>0.67134166543173446</c:v>
                </c:pt>
                <c:pt idx="171">
                  <c:v>-0.42393547995702929</c:v>
                </c:pt>
                <c:pt idx="172">
                  <c:v>0.50680720604162277</c:v>
                </c:pt>
                <c:pt idx="173">
                  <c:v>0.20613663223509263</c:v>
                </c:pt>
                <c:pt idx="174">
                  <c:v>0.55821798869662487</c:v>
                </c:pt>
                <c:pt idx="175">
                  <c:v>0.2112566851851479</c:v>
                </c:pt>
                <c:pt idx="176">
                  <c:v>-0.19906423812913143</c:v>
                </c:pt>
                <c:pt idx="177">
                  <c:v>-0.47142294799139256</c:v>
                </c:pt>
                <c:pt idx="178">
                  <c:v>-0.33495574761134467</c:v>
                </c:pt>
                <c:pt idx="179">
                  <c:v>-0.20250315564242272</c:v>
                </c:pt>
                <c:pt idx="180">
                  <c:v>0.62119605097882491</c:v>
                </c:pt>
                <c:pt idx="181">
                  <c:v>-0.32055974743585741</c:v>
                </c:pt>
                <c:pt idx="182">
                  <c:v>-0.7003559089118313</c:v>
                </c:pt>
                <c:pt idx="183">
                  <c:v>0.11757465248713773</c:v>
                </c:pt>
                <c:pt idx="184">
                  <c:v>0.24040301786061136</c:v>
                </c:pt>
                <c:pt idx="185">
                  <c:v>-0.3519174009853312</c:v>
                </c:pt>
                <c:pt idx="186">
                  <c:v>0.29587685654273355</c:v>
                </c:pt>
                <c:pt idx="187">
                  <c:v>3.4223051782981927E-2</c:v>
                </c:pt>
                <c:pt idx="188">
                  <c:v>-0.18355010968804311</c:v>
                </c:pt>
                <c:pt idx="189">
                  <c:v>3.3028573669465723E-3</c:v>
                </c:pt>
                <c:pt idx="190">
                  <c:v>0.18494506774146011</c:v>
                </c:pt>
                <c:pt idx="191">
                  <c:v>-0.40400570203973152</c:v>
                </c:pt>
                <c:pt idx="192">
                  <c:v>4.3805459529574743E-2</c:v>
                </c:pt>
                <c:pt idx="193">
                  <c:v>2.6113231900332864E-2</c:v>
                </c:pt>
                <c:pt idx="194">
                  <c:v>0.4529943691973623</c:v>
                </c:pt>
                <c:pt idx="195">
                  <c:v>-6.2009572456599493E-2</c:v>
                </c:pt>
                <c:pt idx="196">
                  <c:v>0.40187220059846918</c:v>
                </c:pt>
                <c:pt idx="197">
                  <c:v>-0.35305573855724015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CA3-466A-BEE6-879DEB6822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2429600"/>
        <c:axId val="202429992"/>
      </c:lineChart>
      <c:dateAx>
        <c:axId val="20242960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429992"/>
        <c:crosses val="autoZero"/>
        <c:auto val="1"/>
        <c:lblOffset val="100"/>
        <c:baseTimeUnit val="months"/>
      </c:dateAx>
      <c:valAx>
        <c:axId val="202429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ysClr val="window" lastClr="FFFFFF">
                  <a:lumMod val="95000"/>
                </a:sys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429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" lastClr="FFFFFF">
          <a:lumMod val="95000"/>
        </a:sysClr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BR" sz="12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Operações com Títulos Públicos - 2001:01 a 2017:06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4F81BD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Plan1!$Y$10:$Y$208</c:f>
              <c:numCache>
                <c:formatCode>mmm\-yy</c:formatCode>
                <c:ptCount val="199"/>
                <c:pt idx="0">
                  <c:v>36861</c:v>
                </c:pt>
                <c:pt idx="1">
                  <c:v>36892</c:v>
                </c:pt>
                <c:pt idx="2">
                  <c:v>36923</c:v>
                </c:pt>
                <c:pt idx="3">
                  <c:v>36951</c:v>
                </c:pt>
                <c:pt idx="4">
                  <c:v>36982</c:v>
                </c:pt>
                <c:pt idx="5">
                  <c:v>37012</c:v>
                </c:pt>
                <c:pt idx="6">
                  <c:v>37043</c:v>
                </c:pt>
                <c:pt idx="7">
                  <c:v>37073</c:v>
                </c:pt>
                <c:pt idx="8">
                  <c:v>37104</c:v>
                </c:pt>
                <c:pt idx="9">
                  <c:v>37135</c:v>
                </c:pt>
                <c:pt idx="10">
                  <c:v>37165</c:v>
                </c:pt>
                <c:pt idx="11">
                  <c:v>37196</c:v>
                </c:pt>
                <c:pt idx="12">
                  <c:v>37226</c:v>
                </c:pt>
                <c:pt idx="13">
                  <c:v>37257</c:v>
                </c:pt>
                <c:pt idx="14">
                  <c:v>37288</c:v>
                </c:pt>
                <c:pt idx="15">
                  <c:v>37316</c:v>
                </c:pt>
                <c:pt idx="16">
                  <c:v>37347</c:v>
                </c:pt>
                <c:pt idx="17">
                  <c:v>37377</c:v>
                </c:pt>
                <c:pt idx="18">
                  <c:v>37408</c:v>
                </c:pt>
                <c:pt idx="19">
                  <c:v>37438</c:v>
                </c:pt>
                <c:pt idx="20">
                  <c:v>37469</c:v>
                </c:pt>
                <c:pt idx="21">
                  <c:v>37500</c:v>
                </c:pt>
                <c:pt idx="22">
                  <c:v>37530</c:v>
                </c:pt>
                <c:pt idx="23">
                  <c:v>37561</c:v>
                </c:pt>
                <c:pt idx="24">
                  <c:v>37591</c:v>
                </c:pt>
                <c:pt idx="25">
                  <c:v>37622</c:v>
                </c:pt>
                <c:pt idx="26">
                  <c:v>37653</c:v>
                </c:pt>
                <c:pt idx="27">
                  <c:v>37681</c:v>
                </c:pt>
                <c:pt idx="28">
                  <c:v>37712</c:v>
                </c:pt>
                <c:pt idx="29">
                  <c:v>37742</c:v>
                </c:pt>
                <c:pt idx="30">
                  <c:v>37773</c:v>
                </c:pt>
                <c:pt idx="31">
                  <c:v>37803</c:v>
                </c:pt>
                <c:pt idx="32">
                  <c:v>37834</c:v>
                </c:pt>
                <c:pt idx="33">
                  <c:v>37865</c:v>
                </c:pt>
                <c:pt idx="34">
                  <c:v>37895</c:v>
                </c:pt>
                <c:pt idx="35">
                  <c:v>37926</c:v>
                </c:pt>
                <c:pt idx="36">
                  <c:v>37956</c:v>
                </c:pt>
                <c:pt idx="37">
                  <c:v>37987</c:v>
                </c:pt>
                <c:pt idx="38">
                  <c:v>38018</c:v>
                </c:pt>
                <c:pt idx="39">
                  <c:v>38047</c:v>
                </c:pt>
                <c:pt idx="40">
                  <c:v>38078</c:v>
                </c:pt>
                <c:pt idx="41">
                  <c:v>38108</c:v>
                </c:pt>
                <c:pt idx="42">
                  <c:v>38139</c:v>
                </c:pt>
                <c:pt idx="43">
                  <c:v>38169</c:v>
                </c:pt>
                <c:pt idx="44">
                  <c:v>38200</c:v>
                </c:pt>
                <c:pt idx="45">
                  <c:v>38231</c:v>
                </c:pt>
                <c:pt idx="46">
                  <c:v>38261</c:v>
                </c:pt>
                <c:pt idx="47">
                  <c:v>38292</c:v>
                </c:pt>
                <c:pt idx="48">
                  <c:v>38322</c:v>
                </c:pt>
                <c:pt idx="49">
                  <c:v>38353</c:v>
                </c:pt>
                <c:pt idx="50">
                  <c:v>38384</c:v>
                </c:pt>
                <c:pt idx="51">
                  <c:v>38412</c:v>
                </c:pt>
                <c:pt idx="52">
                  <c:v>38443</c:v>
                </c:pt>
                <c:pt idx="53">
                  <c:v>38473</c:v>
                </c:pt>
                <c:pt idx="54">
                  <c:v>38504</c:v>
                </c:pt>
                <c:pt idx="55">
                  <c:v>38534</c:v>
                </c:pt>
                <c:pt idx="56">
                  <c:v>38565</c:v>
                </c:pt>
                <c:pt idx="57">
                  <c:v>38596</c:v>
                </c:pt>
                <c:pt idx="58">
                  <c:v>38626</c:v>
                </c:pt>
                <c:pt idx="59">
                  <c:v>38657</c:v>
                </c:pt>
                <c:pt idx="60">
                  <c:v>38687</c:v>
                </c:pt>
                <c:pt idx="61">
                  <c:v>38718</c:v>
                </c:pt>
                <c:pt idx="62">
                  <c:v>38749</c:v>
                </c:pt>
                <c:pt idx="63">
                  <c:v>38777</c:v>
                </c:pt>
                <c:pt idx="64">
                  <c:v>38808</c:v>
                </c:pt>
                <c:pt idx="65">
                  <c:v>38838</c:v>
                </c:pt>
                <c:pt idx="66">
                  <c:v>38869</c:v>
                </c:pt>
                <c:pt idx="67">
                  <c:v>38899</c:v>
                </c:pt>
                <c:pt idx="68">
                  <c:v>38930</c:v>
                </c:pt>
                <c:pt idx="69">
                  <c:v>38961</c:v>
                </c:pt>
                <c:pt idx="70">
                  <c:v>38991</c:v>
                </c:pt>
                <c:pt idx="71">
                  <c:v>39022</c:v>
                </c:pt>
                <c:pt idx="72">
                  <c:v>39052</c:v>
                </c:pt>
                <c:pt idx="73">
                  <c:v>39083</c:v>
                </c:pt>
                <c:pt idx="74">
                  <c:v>39114</c:v>
                </c:pt>
                <c:pt idx="75">
                  <c:v>39142</c:v>
                </c:pt>
                <c:pt idx="76">
                  <c:v>39173</c:v>
                </c:pt>
                <c:pt idx="77">
                  <c:v>39203</c:v>
                </c:pt>
                <c:pt idx="78">
                  <c:v>39234</c:v>
                </c:pt>
                <c:pt idx="79">
                  <c:v>39264</c:v>
                </c:pt>
                <c:pt idx="80">
                  <c:v>39295</c:v>
                </c:pt>
                <c:pt idx="81">
                  <c:v>39326</c:v>
                </c:pt>
                <c:pt idx="82">
                  <c:v>39356</c:v>
                </c:pt>
                <c:pt idx="83">
                  <c:v>39387</c:v>
                </c:pt>
                <c:pt idx="84">
                  <c:v>39417</c:v>
                </c:pt>
                <c:pt idx="85">
                  <c:v>39448</c:v>
                </c:pt>
                <c:pt idx="86">
                  <c:v>39479</c:v>
                </c:pt>
                <c:pt idx="87">
                  <c:v>39508</c:v>
                </c:pt>
                <c:pt idx="88">
                  <c:v>39539</c:v>
                </c:pt>
                <c:pt idx="89">
                  <c:v>39569</c:v>
                </c:pt>
                <c:pt idx="90">
                  <c:v>39600</c:v>
                </c:pt>
                <c:pt idx="91">
                  <c:v>39630</c:v>
                </c:pt>
                <c:pt idx="92">
                  <c:v>39661</c:v>
                </c:pt>
                <c:pt idx="93">
                  <c:v>39692</c:v>
                </c:pt>
                <c:pt idx="94">
                  <c:v>39722</c:v>
                </c:pt>
                <c:pt idx="95">
                  <c:v>39753</c:v>
                </c:pt>
                <c:pt idx="96">
                  <c:v>39783</c:v>
                </c:pt>
                <c:pt idx="97">
                  <c:v>39814</c:v>
                </c:pt>
                <c:pt idx="98">
                  <c:v>39845</c:v>
                </c:pt>
                <c:pt idx="99">
                  <c:v>39873</c:v>
                </c:pt>
                <c:pt idx="100">
                  <c:v>39904</c:v>
                </c:pt>
                <c:pt idx="101">
                  <c:v>39934</c:v>
                </c:pt>
                <c:pt idx="102">
                  <c:v>39965</c:v>
                </c:pt>
                <c:pt idx="103">
                  <c:v>39995</c:v>
                </c:pt>
                <c:pt idx="104">
                  <c:v>40026</c:v>
                </c:pt>
                <c:pt idx="105">
                  <c:v>40057</c:v>
                </c:pt>
                <c:pt idx="106">
                  <c:v>40087</c:v>
                </c:pt>
                <c:pt idx="107">
                  <c:v>40118</c:v>
                </c:pt>
                <c:pt idx="108">
                  <c:v>40148</c:v>
                </c:pt>
                <c:pt idx="109">
                  <c:v>40179</c:v>
                </c:pt>
                <c:pt idx="110">
                  <c:v>40210</c:v>
                </c:pt>
                <c:pt idx="111">
                  <c:v>40238</c:v>
                </c:pt>
                <c:pt idx="112">
                  <c:v>40269</c:v>
                </c:pt>
                <c:pt idx="113">
                  <c:v>40299</c:v>
                </c:pt>
                <c:pt idx="114">
                  <c:v>40330</c:v>
                </c:pt>
                <c:pt idx="115">
                  <c:v>40360</c:v>
                </c:pt>
                <c:pt idx="116">
                  <c:v>40391</c:v>
                </c:pt>
                <c:pt idx="117">
                  <c:v>40422</c:v>
                </c:pt>
                <c:pt idx="118">
                  <c:v>40452</c:v>
                </c:pt>
                <c:pt idx="119">
                  <c:v>40483</c:v>
                </c:pt>
                <c:pt idx="120">
                  <c:v>40513</c:v>
                </c:pt>
                <c:pt idx="121">
                  <c:v>40544</c:v>
                </c:pt>
                <c:pt idx="122">
                  <c:v>40575</c:v>
                </c:pt>
                <c:pt idx="123">
                  <c:v>40603</c:v>
                </c:pt>
                <c:pt idx="124">
                  <c:v>40634</c:v>
                </c:pt>
                <c:pt idx="125">
                  <c:v>40664</c:v>
                </c:pt>
                <c:pt idx="126">
                  <c:v>40695</c:v>
                </c:pt>
                <c:pt idx="127">
                  <c:v>40725</c:v>
                </c:pt>
                <c:pt idx="128">
                  <c:v>40756</c:v>
                </c:pt>
                <c:pt idx="129">
                  <c:v>40787</c:v>
                </c:pt>
                <c:pt idx="130">
                  <c:v>40817</c:v>
                </c:pt>
                <c:pt idx="131">
                  <c:v>40848</c:v>
                </c:pt>
                <c:pt idx="132">
                  <c:v>40878</c:v>
                </c:pt>
                <c:pt idx="133">
                  <c:v>40909</c:v>
                </c:pt>
                <c:pt idx="134">
                  <c:v>40940</c:v>
                </c:pt>
                <c:pt idx="135">
                  <c:v>40969</c:v>
                </c:pt>
                <c:pt idx="136">
                  <c:v>41000</c:v>
                </c:pt>
                <c:pt idx="137">
                  <c:v>41030</c:v>
                </c:pt>
                <c:pt idx="138">
                  <c:v>41061</c:v>
                </c:pt>
                <c:pt idx="139">
                  <c:v>41091</c:v>
                </c:pt>
                <c:pt idx="140">
                  <c:v>41122</c:v>
                </c:pt>
                <c:pt idx="141">
                  <c:v>41153</c:v>
                </c:pt>
                <c:pt idx="142">
                  <c:v>41183</c:v>
                </c:pt>
                <c:pt idx="143">
                  <c:v>41214</c:v>
                </c:pt>
                <c:pt idx="144">
                  <c:v>41244</c:v>
                </c:pt>
                <c:pt idx="145">
                  <c:v>41275</c:v>
                </c:pt>
                <c:pt idx="146">
                  <c:v>41306</c:v>
                </c:pt>
                <c:pt idx="147">
                  <c:v>41334</c:v>
                </c:pt>
                <c:pt idx="148">
                  <c:v>41365</c:v>
                </c:pt>
                <c:pt idx="149">
                  <c:v>41395</c:v>
                </c:pt>
                <c:pt idx="150">
                  <c:v>41426</c:v>
                </c:pt>
                <c:pt idx="151">
                  <c:v>41456</c:v>
                </c:pt>
                <c:pt idx="152">
                  <c:v>41487</c:v>
                </c:pt>
                <c:pt idx="153">
                  <c:v>41518</c:v>
                </c:pt>
                <c:pt idx="154">
                  <c:v>41548</c:v>
                </c:pt>
                <c:pt idx="155">
                  <c:v>41579</c:v>
                </c:pt>
                <c:pt idx="156">
                  <c:v>41609</c:v>
                </c:pt>
                <c:pt idx="157">
                  <c:v>41640</c:v>
                </c:pt>
                <c:pt idx="158">
                  <c:v>41671</c:v>
                </c:pt>
                <c:pt idx="159">
                  <c:v>41699</c:v>
                </c:pt>
                <c:pt idx="160">
                  <c:v>41730</c:v>
                </c:pt>
                <c:pt idx="161">
                  <c:v>41760</c:v>
                </c:pt>
                <c:pt idx="162">
                  <c:v>41791</c:v>
                </c:pt>
                <c:pt idx="163">
                  <c:v>41821</c:v>
                </c:pt>
                <c:pt idx="164">
                  <c:v>41852</c:v>
                </c:pt>
                <c:pt idx="165">
                  <c:v>41883</c:v>
                </c:pt>
                <c:pt idx="166">
                  <c:v>41913</c:v>
                </c:pt>
                <c:pt idx="167">
                  <c:v>41944</c:v>
                </c:pt>
                <c:pt idx="168">
                  <c:v>41974</c:v>
                </c:pt>
                <c:pt idx="169">
                  <c:v>42005</c:v>
                </c:pt>
                <c:pt idx="170">
                  <c:v>42036</c:v>
                </c:pt>
                <c:pt idx="171">
                  <c:v>42064</c:v>
                </c:pt>
                <c:pt idx="172">
                  <c:v>42095</c:v>
                </c:pt>
                <c:pt idx="173">
                  <c:v>42125</c:v>
                </c:pt>
                <c:pt idx="174">
                  <c:v>42156</c:v>
                </c:pt>
                <c:pt idx="175">
                  <c:v>42186</c:v>
                </c:pt>
                <c:pt idx="176">
                  <c:v>42217</c:v>
                </c:pt>
                <c:pt idx="177">
                  <c:v>42248</c:v>
                </c:pt>
                <c:pt idx="178">
                  <c:v>42278</c:v>
                </c:pt>
                <c:pt idx="179">
                  <c:v>42309</c:v>
                </c:pt>
                <c:pt idx="180">
                  <c:v>42339</c:v>
                </c:pt>
                <c:pt idx="181">
                  <c:v>42370</c:v>
                </c:pt>
                <c:pt idx="182">
                  <c:v>42401</c:v>
                </c:pt>
                <c:pt idx="183">
                  <c:v>42430</c:v>
                </c:pt>
                <c:pt idx="184">
                  <c:v>42461</c:v>
                </c:pt>
                <c:pt idx="185">
                  <c:v>42491</c:v>
                </c:pt>
                <c:pt idx="186">
                  <c:v>42522</c:v>
                </c:pt>
                <c:pt idx="187">
                  <c:v>42552</c:v>
                </c:pt>
                <c:pt idx="188">
                  <c:v>42583</c:v>
                </c:pt>
                <c:pt idx="189">
                  <c:v>42614</c:v>
                </c:pt>
                <c:pt idx="190">
                  <c:v>42644</c:v>
                </c:pt>
                <c:pt idx="191">
                  <c:v>42675</c:v>
                </c:pt>
                <c:pt idx="192">
                  <c:v>42705</c:v>
                </c:pt>
                <c:pt idx="193">
                  <c:v>42736</c:v>
                </c:pt>
                <c:pt idx="194">
                  <c:v>42767</c:v>
                </c:pt>
                <c:pt idx="195">
                  <c:v>42795</c:v>
                </c:pt>
                <c:pt idx="196">
                  <c:v>42826</c:v>
                </c:pt>
                <c:pt idx="197">
                  <c:v>42856</c:v>
                </c:pt>
                <c:pt idx="198">
                  <c:v>42887</c:v>
                </c:pt>
              </c:numCache>
            </c:numRef>
          </c:cat>
          <c:val>
            <c:numRef>
              <c:f>Plan1!$Z$10:$Z$208</c:f>
              <c:numCache>
                <c:formatCode>#,##0.0</c:formatCode>
                <c:ptCount val="199"/>
                <c:pt idx="0">
                  <c:v>0.2792904343609301</c:v>
                </c:pt>
                <c:pt idx="1">
                  <c:v>0.31135812906055521</c:v>
                </c:pt>
                <c:pt idx="2">
                  <c:v>-0.23587123868660445</c:v>
                </c:pt>
                <c:pt idx="3">
                  <c:v>0.18432775708360791</c:v>
                </c:pt>
                <c:pt idx="4">
                  <c:v>1.0939561022054545</c:v>
                </c:pt>
                <c:pt idx="5">
                  <c:v>0.46232882573622308</c:v>
                </c:pt>
                <c:pt idx="6">
                  <c:v>1.1798084047383104</c:v>
                </c:pt>
                <c:pt idx="7">
                  <c:v>0.61977856401174247</c:v>
                </c:pt>
                <c:pt idx="8">
                  <c:v>-0.25226856414017912</c:v>
                </c:pt>
                <c:pt idx="9">
                  <c:v>-0.54534471896555359</c:v>
                </c:pt>
                <c:pt idx="10">
                  <c:v>-1.164968807840582E-2</c:v>
                </c:pt>
                <c:pt idx="11">
                  <c:v>0.19509521114373568</c:v>
                </c:pt>
                <c:pt idx="12">
                  <c:v>0.30994797686463538</c:v>
                </c:pt>
                <c:pt idx="13">
                  <c:v>0.20585588363049642</c:v>
                </c:pt>
                <c:pt idx="14">
                  <c:v>0.41542666051364319</c:v>
                </c:pt>
                <c:pt idx="15">
                  <c:v>-0.37551884398132829</c:v>
                </c:pt>
                <c:pt idx="16">
                  <c:v>0.16163168309994419</c:v>
                </c:pt>
                <c:pt idx="17">
                  <c:v>0.66825337731910472</c:v>
                </c:pt>
                <c:pt idx="18">
                  <c:v>-0.90704337184598938</c:v>
                </c:pt>
                <c:pt idx="19">
                  <c:v>-6.0522649123668788E-2</c:v>
                </c:pt>
                <c:pt idx="20">
                  <c:v>9.858760244744065E-2</c:v>
                </c:pt>
                <c:pt idx="21">
                  <c:v>1.1501647553030827</c:v>
                </c:pt>
                <c:pt idx="22">
                  <c:v>4.1006083996883574E-2</c:v>
                </c:pt>
                <c:pt idx="23">
                  <c:v>0.48628665173654229</c:v>
                </c:pt>
                <c:pt idx="24">
                  <c:v>-0.46906418795018512</c:v>
                </c:pt>
                <c:pt idx="25">
                  <c:v>-6.2469599929961483E-2</c:v>
                </c:pt>
                <c:pt idx="26">
                  <c:v>-0.83312403978733474</c:v>
                </c:pt>
                <c:pt idx="27">
                  <c:v>-0.63838019463601303</c:v>
                </c:pt>
                <c:pt idx="28">
                  <c:v>-1.0922801076967736</c:v>
                </c:pt>
                <c:pt idx="29">
                  <c:v>-0.5707135486731536</c:v>
                </c:pt>
                <c:pt idx="30">
                  <c:v>-0.81707896005204728</c:v>
                </c:pt>
                <c:pt idx="31">
                  <c:v>-0.10382013973853724</c:v>
                </c:pt>
                <c:pt idx="32">
                  <c:v>-0.47311761973587707</c:v>
                </c:pt>
                <c:pt idx="33">
                  <c:v>-0.62882635176203716</c:v>
                </c:pt>
                <c:pt idx="34">
                  <c:v>-0.55852094803623975</c:v>
                </c:pt>
                <c:pt idx="35">
                  <c:v>-0.15902931185708907</c:v>
                </c:pt>
                <c:pt idx="36">
                  <c:v>0.14048522517413892</c:v>
                </c:pt>
                <c:pt idx="37">
                  <c:v>-1.5952459723179838E-2</c:v>
                </c:pt>
                <c:pt idx="38">
                  <c:v>-0.6853741391898418</c:v>
                </c:pt>
                <c:pt idx="39">
                  <c:v>4.7898372085540042E-2</c:v>
                </c:pt>
                <c:pt idx="40">
                  <c:v>1.531017599542325</c:v>
                </c:pt>
                <c:pt idx="41">
                  <c:v>-0.12498077857378423</c:v>
                </c:pt>
                <c:pt idx="42">
                  <c:v>0.34858346644240096</c:v>
                </c:pt>
                <c:pt idx="43">
                  <c:v>9.2138445051106285E-2</c:v>
                </c:pt>
                <c:pt idx="44">
                  <c:v>-0.283878604043517</c:v>
                </c:pt>
                <c:pt idx="45">
                  <c:v>0.13283447005211468</c:v>
                </c:pt>
                <c:pt idx="46">
                  <c:v>-0.8025405422938432</c:v>
                </c:pt>
                <c:pt idx="47">
                  <c:v>-0.78901751651196095</c:v>
                </c:pt>
                <c:pt idx="48">
                  <c:v>-0.17817280126599799</c:v>
                </c:pt>
                <c:pt idx="49">
                  <c:v>-0.10092385805985055</c:v>
                </c:pt>
                <c:pt idx="50">
                  <c:v>-0.53341863630705499</c:v>
                </c:pt>
                <c:pt idx="51">
                  <c:v>0.44086052160233358</c:v>
                </c:pt>
                <c:pt idx="52">
                  <c:v>-0.20644433695194073</c:v>
                </c:pt>
                <c:pt idx="53">
                  <c:v>-0.20886156231857017</c:v>
                </c:pt>
                <c:pt idx="54">
                  <c:v>0.1160093162100395</c:v>
                </c:pt>
                <c:pt idx="55">
                  <c:v>0.37239933653027685</c:v>
                </c:pt>
                <c:pt idx="56">
                  <c:v>-9.5314798577926019E-2</c:v>
                </c:pt>
                <c:pt idx="57">
                  <c:v>0.22988330991240638</c:v>
                </c:pt>
                <c:pt idx="58">
                  <c:v>-0.6225689184579507</c:v>
                </c:pt>
                <c:pt idx="59">
                  <c:v>-0.25301940560250008</c:v>
                </c:pt>
                <c:pt idx="60">
                  <c:v>0.31820535844821685</c:v>
                </c:pt>
                <c:pt idx="61">
                  <c:v>-0.67155574467663359</c:v>
                </c:pt>
                <c:pt idx="62">
                  <c:v>0.13873255648998503</c:v>
                </c:pt>
                <c:pt idx="63">
                  <c:v>1.1967243733338402</c:v>
                </c:pt>
                <c:pt idx="64">
                  <c:v>0.76621161026885753</c:v>
                </c:pt>
                <c:pt idx="65">
                  <c:v>-0.2860584095281471</c:v>
                </c:pt>
                <c:pt idx="66">
                  <c:v>0.60362660896864162</c:v>
                </c:pt>
                <c:pt idx="67">
                  <c:v>-0.52459258838451706</c:v>
                </c:pt>
                <c:pt idx="68">
                  <c:v>-0.45751163308216025</c:v>
                </c:pt>
                <c:pt idx="69">
                  <c:v>0.29978162373031447</c:v>
                </c:pt>
                <c:pt idx="70">
                  <c:v>-0.38827137093529007</c:v>
                </c:pt>
                <c:pt idx="71">
                  <c:v>3.4862728876616524E-3</c:v>
                </c:pt>
                <c:pt idx="72">
                  <c:v>0.75264984478706476</c:v>
                </c:pt>
                <c:pt idx="73">
                  <c:v>-0.80758075607370394</c:v>
                </c:pt>
                <c:pt idx="74">
                  <c:v>-0.37702931794092809</c:v>
                </c:pt>
                <c:pt idx="75">
                  <c:v>7.7983096908983016E-2</c:v>
                </c:pt>
                <c:pt idx="76">
                  <c:v>-0.41489037779781668</c:v>
                </c:pt>
                <c:pt idx="77">
                  <c:v>-0.50803757100640567</c:v>
                </c:pt>
                <c:pt idx="78">
                  <c:v>1.5273565445290471</c:v>
                </c:pt>
                <c:pt idx="79">
                  <c:v>-0.16586046218122966</c:v>
                </c:pt>
                <c:pt idx="80">
                  <c:v>-3.8304415735632667E-2</c:v>
                </c:pt>
                <c:pt idx="81">
                  <c:v>0.50796510917421089</c:v>
                </c:pt>
                <c:pt idx="82">
                  <c:v>-0.30805105119413823</c:v>
                </c:pt>
                <c:pt idx="83">
                  <c:v>0.38958809067805794</c:v>
                </c:pt>
                <c:pt idx="84">
                  <c:v>1.2586113702794297</c:v>
                </c:pt>
                <c:pt idx="85">
                  <c:v>-0.97536415481293337</c:v>
                </c:pt>
                <c:pt idx="86">
                  <c:v>0.17947248833452742</c:v>
                </c:pt>
                <c:pt idx="87">
                  <c:v>1.5260278230586943</c:v>
                </c:pt>
                <c:pt idx="88">
                  <c:v>-0.31606875285234953</c:v>
                </c:pt>
                <c:pt idx="89">
                  <c:v>0.22029055324968203</c:v>
                </c:pt>
                <c:pt idx="90">
                  <c:v>1.9558673400020317</c:v>
                </c:pt>
                <c:pt idx="91">
                  <c:v>-0.32402360191233959</c:v>
                </c:pt>
                <c:pt idx="92">
                  <c:v>0.49823022845214393</c:v>
                </c:pt>
                <c:pt idx="93">
                  <c:v>0.5865984545421129</c:v>
                </c:pt>
                <c:pt idx="94">
                  <c:v>-0.12276334586758537</c:v>
                </c:pt>
                <c:pt idx="95">
                  <c:v>0.25131663126935566</c:v>
                </c:pt>
                <c:pt idx="96">
                  <c:v>1.9232372341574651</c:v>
                </c:pt>
                <c:pt idx="97">
                  <c:v>-0.47657437644506989</c:v>
                </c:pt>
                <c:pt idx="98">
                  <c:v>0.1538040693385033</c:v>
                </c:pt>
                <c:pt idx="99">
                  <c:v>0.48771472036173308</c:v>
                </c:pt>
                <c:pt idx="100">
                  <c:v>-7.0473136211297749E-2</c:v>
                </c:pt>
                <c:pt idx="101">
                  <c:v>-0.34311522973508707</c:v>
                </c:pt>
                <c:pt idx="102">
                  <c:v>0.24296894467571956</c:v>
                </c:pt>
                <c:pt idx="103">
                  <c:v>-0.35364485927037342</c:v>
                </c:pt>
                <c:pt idx="104">
                  <c:v>0.81192304420972838</c:v>
                </c:pt>
                <c:pt idx="105">
                  <c:v>0.8627382436098775</c:v>
                </c:pt>
                <c:pt idx="106">
                  <c:v>-0.24683743404587694</c:v>
                </c:pt>
                <c:pt idx="107">
                  <c:v>7.6177006727208535E-2</c:v>
                </c:pt>
                <c:pt idx="108">
                  <c:v>1.7324214556390261</c:v>
                </c:pt>
                <c:pt idx="109">
                  <c:v>-0.88451010611688818</c:v>
                </c:pt>
                <c:pt idx="110">
                  <c:v>0.35039273515672009</c:v>
                </c:pt>
                <c:pt idx="111">
                  <c:v>-0.25671607309864319</c:v>
                </c:pt>
                <c:pt idx="112">
                  <c:v>-0.15621394575886849</c:v>
                </c:pt>
                <c:pt idx="113">
                  <c:v>0.5456057170129498</c:v>
                </c:pt>
                <c:pt idx="114">
                  <c:v>0.54060229103017587</c:v>
                </c:pt>
                <c:pt idx="115">
                  <c:v>-0.14378199204852102</c:v>
                </c:pt>
                <c:pt idx="116">
                  <c:v>8.4494666622005124E-2</c:v>
                </c:pt>
                <c:pt idx="117">
                  <c:v>-0.10503851340249112</c:v>
                </c:pt>
                <c:pt idx="118">
                  <c:v>-0.20469075894432692</c:v>
                </c:pt>
                <c:pt idx="119">
                  <c:v>-0.20440987877520636</c:v>
                </c:pt>
                <c:pt idx="120">
                  <c:v>1.958838230566869</c:v>
                </c:pt>
                <c:pt idx="121">
                  <c:v>-0.63275962920356399</c:v>
                </c:pt>
                <c:pt idx="122">
                  <c:v>-0.11218197590521725</c:v>
                </c:pt>
                <c:pt idx="123">
                  <c:v>-0.63455130963909578</c:v>
                </c:pt>
                <c:pt idx="124">
                  <c:v>0.17127889306476832</c:v>
                </c:pt>
                <c:pt idx="125">
                  <c:v>-0.45937742908067297</c:v>
                </c:pt>
                <c:pt idx="126">
                  <c:v>2.0121152225757193</c:v>
                </c:pt>
                <c:pt idx="127">
                  <c:v>-0.34541801317584647</c:v>
                </c:pt>
                <c:pt idx="128">
                  <c:v>-0.33327527775205451</c:v>
                </c:pt>
                <c:pt idx="129">
                  <c:v>0.16837544082389613</c:v>
                </c:pt>
                <c:pt idx="130">
                  <c:v>-7.6284321240886618E-2</c:v>
                </c:pt>
                <c:pt idx="131">
                  <c:v>6.9072144273283329E-2</c:v>
                </c:pt>
                <c:pt idx="132">
                  <c:v>1.9191247777689016</c:v>
                </c:pt>
                <c:pt idx="133">
                  <c:v>-0.38256839708084767</c:v>
                </c:pt>
                <c:pt idx="134">
                  <c:v>3.2875350485426225E-2</c:v>
                </c:pt>
                <c:pt idx="135">
                  <c:v>-9.3055961182876318E-2</c:v>
                </c:pt>
                <c:pt idx="136">
                  <c:v>-0.43623769116008287</c:v>
                </c:pt>
                <c:pt idx="137">
                  <c:v>-0.4747688118919911</c:v>
                </c:pt>
                <c:pt idx="138">
                  <c:v>2.3236856897847904</c:v>
                </c:pt>
                <c:pt idx="139">
                  <c:v>0.50770446381396572</c:v>
                </c:pt>
                <c:pt idx="140">
                  <c:v>-0.10796098289826536</c:v>
                </c:pt>
                <c:pt idx="141">
                  <c:v>-5.9985536597042588E-2</c:v>
                </c:pt>
                <c:pt idx="142">
                  <c:v>-1.9901495525155945E-2</c:v>
                </c:pt>
                <c:pt idx="143">
                  <c:v>-0.35076057293281493</c:v>
                </c:pt>
                <c:pt idx="144">
                  <c:v>1.9752291152306491</c:v>
                </c:pt>
                <c:pt idx="145">
                  <c:v>-0.20824863827166698</c:v>
                </c:pt>
                <c:pt idx="146">
                  <c:v>0.57727593251511189</c:v>
                </c:pt>
                <c:pt idx="147">
                  <c:v>0.31641353240436743</c:v>
                </c:pt>
                <c:pt idx="148">
                  <c:v>0.59786529665413635</c:v>
                </c:pt>
                <c:pt idx="149">
                  <c:v>-0.31892651102399833</c:v>
                </c:pt>
                <c:pt idx="150">
                  <c:v>0.90620614884049999</c:v>
                </c:pt>
                <c:pt idx="151">
                  <c:v>-0.31619447572918485</c:v>
                </c:pt>
                <c:pt idx="152">
                  <c:v>0.30155003187353807</c:v>
                </c:pt>
                <c:pt idx="153">
                  <c:v>-0.30508752376393761</c:v>
                </c:pt>
                <c:pt idx="154">
                  <c:v>-0.39204563275043391</c:v>
                </c:pt>
                <c:pt idx="155">
                  <c:v>-0.20676146129552728</c:v>
                </c:pt>
                <c:pt idx="156">
                  <c:v>1.8172107973268532</c:v>
                </c:pt>
                <c:pt idx="157">
                  <c:v>-0.18907595896320553</c:v>
                </c:pt>
                <c:pt idx="158">
                  <c:v>5.5770761879709869E-2</c:v>
                </c:pt>
                <c:pt idx="159">
                  <c:v>0.91677656414540598</c:v>
                </c:pt>
                <c:pt idx="160">
                  <c:v>-0.90617196671094347</c:v>
                </c:pt>
                <c:pt idx="161">
                  <c:v>-0.62796485625381082</c:v>
                </c:pt>
                <c:pt idx="162">
                  <c:v>0.86367307960972839</c:v>
                </c:pt>
                <c:pt idx="163">
                  <c:v>0.28528105128332082</c:v>
                </c:pt>
                <c:pt idx="164">
                  <c:v>0.26576961840823732</c:v>
                </c:pt>
                <c:pt idx="165">
                  <c:v>0.85863516482032476</c:v>
                </c:pt>
                <c:pt idx="166">
                  <c:v>-0.46421112513872442</c:v>
                </c:pt>
                <c:pt idx="167">
                  <c:v>-0.53831047861212933</c:v>
                </c:pt>
                <c:pt idx="168">
                  <c:v>1.1642443010539607</c:v>
                </c:pt>
                <c:pt idx="169">
                  <c:v>-0.88340228383603803</c:v>
                </c:pt>
                <c:pt idx="170">
                  <c:v>-1.2631312303763724</c:v>
                </c:pt>
                <c:pt idx="171">
                  <c:v>0.16872166175862596</c:v>
                </c:pt>
                <c:pt idx="172">
                  <c:v>-0.23395499933753652</c:v>
                </c:pt>
                <c:pt idx="173">
                  <c:v>-1.0929868357987618</c:v>
                </c:pt>
                <c:pt idx="174">
                  <c:v>0.3006042052448602</c:v>
                </c:pt>
                <c:pt idx="175">
                  <c:v>-0.8661477746215176</c:v>
                </c:pt>
                <c:pt idx="176">
                  <c:v>-0.22821909562048526</c:v>
                </c:pt>
                <c:pt idx="177">
                  <c:v>1.9049323070818125</c:v>
                </c:pt>
                <c:pt idx="178">
                  <c:v>-0.7373046638109938</c:v>
                </c:pt>
                <c:pt idx="179">
                  <c:v>-0.69913385303454867</c:v>
                </c:pt>
                <c:pt idx="180">
                  <c:v>1.219102187610078</c:v>
                </c:pt>
                <c:pt idx="181">
                  <c:v>-0.65418195022610814</c:v>
                </c:pt>
                <c:pt idx="182">
                  <c:v>-0.74529482105654743</c:v>
                </c:pt>
                <c:pt idx="183">
                  <c:v>1.7924474023960624</c:v>
                </c:pt>
                <c:pt idx="184">
                  <c:v>-0.71925509604849736</c:v>
                </c:pt>
                <c:pt idx="185">
                  <c:v>-0.94694652043352201</c:v>
                </c:pt>
                <c:pt idx="186">
                  <c:v>0.54006099239221994</c:v>
                </c:pt>
                <c:pt idx="187">
                  <c:v>0.53555299249625277</c:v>
                </c:pt>
                <c:pt idx="188">
                  <c:v>-1.0033778466023107</c:v>
                </c:pt>
                <c:pt idx="189">
                  <c:v>0.57526382458296454</c:v>
                </c:pt>
                <c:pt idx="190">
                  <c:v>-0.4037904960925297</c:v>
                </c:pt>
                <c:pt idx="191">
                  <c:v>9.3531014506493801E-2</c:v>
                </c:pt>
                <c:pt idx="192">
                  <c:v>1.2047840206346396</c:v>
                </c:pt>
                <c:pt idx="193">
                  <c:v>-0.92310668470895496</c:v>
                </c:pt>
                <c:pt idx="194">
                  <c:v>-0.98374121759021438</c:v>
                </c:pt>
                <c:pt idx="195">
                  <c:v>0.18801311217883762</c:v>
                </c:pt>
                <c:pt idx="196">
                  <c:v>0.2868948859415868</c:v>
                </c:pt>
                <c:pt idx="197">
                  <c:v>-1.1257914859841869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CA2-428A-9DD4-376AE01645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2887336"/>
        <c:axId val="202887728"/>
      </c:lineChart>
      <c:dateAx>
        <c:axId val="20288733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887728"/>
        <c:crosses val="autoZero"/>
        <c:auto val="1"/>
        <c:lblOffset val="100"/>
        <c:baseTimeUnit val="months"/>
      </c:dateAx>
      <c:valAx>
        <c:axId val="202887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ysClr val="window" lastClr="FFFFFF">
                  <a:lumMod val="95000"/>
                </a:sys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887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" lastClr="FFFFFF">
          <a:lumMod val="95000"/>
        </a:sysClr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BR" sz="12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 Primário do Governo Federal -                             2001:01 a 2017:06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4F81BD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Plan1!$Y$10:$Y$208</c:f>
              <c:numCache>
                <c:formatCode>mmm\-yy</c:formatCode>
                <c:ptCount val="199"/>
                <c:pt idx="0">
                  <c:v>36861</c:v>
                </c:pt>
                <c:pt idx="1">
                  <c:v>36892</c:v>
                </c:pt>
                <c:pt idx="2">
                  <c:v>36923</c:v>
                </c:pt>
                <c:pt idx="3">
                  <c:v>36951</c:v>
                </c:pt>
                <c:pt idx="4">
                  <c:v>36982</c:v>
                </c:pt>
                <c:pt idx="5">
                  <c:v>37012</c:v>
                </c:pt>
                <c:pt idx="6">
                  <c:v>37043</c:v>
                </c:pt>
                <c:pt idx="7">
                  <c:v>37073</c:v>
                </c:pt>
                <c:pt idx="8">
                  <c:v>37104</c:v>
                </c:pt>
                <c:pt idx="9">
                  <c:v>37135</c:v>
                </c:pt>
                <c:pt idx="10">
                  <c:v>37165</c:v>
                </c:pt>
                <c:pt idx="11">
                  <c:v>37196</c:v>
                </c:pt>
                <c:pt idx="12">
                  <c:v>37226</c:v>
                </c:pt>
                <c:pt idx="13">
                  <c:v>37257</c:v>
                </c:pt>
                <c:pt idx="14">
                  <c:v>37288</c:v>
                </c:pt>
                <c:pt idx="15">
                  <c:v>37316</c:v>
                </c:pt>
                <c:pt idx="16">
                  <c:v>37347</c:v>
                </c:pt>
                <c:pt idx="17">
                  <c:v>37377</c:v>
                </c:pt>
                <c:pt idx="18">
                  <c:v>37408</c:v>
                </c:pt>
                <c:pt idx="19">
                  <c:v>37438</c:v>
                </c:pt>
                <c:pt idx="20">
                  <c:v>37469</c:v>
                </c:pt>
                <c:pt idx="21">
                  <c:v>37500</c:v>
                </c:pt>
                <c:pt idx="22">
                  <c:v>37530</c:v>
                </c:pt>
                <c:pt idx="23">
                  <c:v>37561</c:v>
                </c:pt>
                <c:pt idx="24">
                  <c:v>37591</c:v>
                </c:pt>
                <c:pt idx="25">
                  <c:v>37622</c:v>
                </c:pt>
                <c:pt idx="26">
                  <c:v>37653</c:v>
                </c:pt>
                <c:pt idx="27">
                  <c:v>37681</c:v>
                </c:pt>
                <c:pt idx="28">
                  <c:v>37712</c:v>
                </c:pt>
                <c:pt idx="29">
                  <c:v>37742</c:v>
                </c:pt>
                <c:pt idx="30">
                  <c:v>37773</c:v>
                </c:pt>
                <c:pt idx="31">
                  <c:v>37803</c:v>
                </c:pt>
                <c:pt idx="32">
                  <c:v>37834</c:v>
                </c:pt>
                <c:pt idx="33">
                  <c:v>37865</c:v>
                </c:pt>
                <c:pt idx="34">
                  <c:v>37895</c:v>
                </c:pt>
                <c:pt idx="35">
                  <c:v>37926</c:v>
                </c:pt>
                <c:pt idx="36">
                  <c:v>37956</c:v>
                </c:pt>
                <c:pt idx="37">
                  <c:v>37987</c:v>
                </c:pt>
                <c:pt idx="38">
                  <c:v>38018</c:v>
                </c:pt>
                <c:pt idx="39">
                  <c:v>38047</c:v>
                </c:pt>
                <c:pt idx="40">
                  <c:v>38078</c:v>
                </c:pt>
                <c:pt idx="41">
                  <c:v>38108</c:v>
                </c:pt>
                <c:pt idx="42">
                  <c:v>38139</c:v>
                </c:pt>
                <c:pt idx="43">
                  <c:v>38169</c:v>
                </c:pt>
                <c:pt idx="44">
                  <c:v>38200</c:v>
                </c:pt>
                <c:pt idx="45">
                  <c:v>38231</c:v>
                </c:pt>
                <c:pt idx="46">
                  <c:v>38261</c:v>
                </c:pt>
                <c:pt idx="47">
                  <c:v>38292</c:v>
                </c:pt>
                <c:pt idx="48">
                  <c:v>38322</c:v>
                </c:pt>
                <c:pt idx="49">
                  <c:v>38353</c:v>
                </c:pt>
                <c:pt idx="50">
                  <c:v>38384</c:v>
                </c:pt>
                <c:pt idx="51">
                  <c:v>38412</c:v>
                </c:pt>
                <c:pt idx="52">
                  <c:v>38443</c:v>
                </c:pt>
                <c:pt idx="53">
                  <c:v>38473</c:v>
                </c:pt>
                <c:pt idx="54">
                  <c:v>38504</c:v>
                </c:pt>
                <c:pt idx="55">
                  <c:v>38534</c:v>
                </c:pt>
                <c:pt idx="56">
                  <c:v>38565</c:v>
                </c:pt>
                <c:pt idx="57">
                  <c:v>38596</c:v>
                </c:pt>
                <c:pt idx="58">
                  <c:v>38626</c:v>
                </c:pt>
                <c:pt idx="59">
                  <c:v>38657</c:v>
                </c:pt>
                <c:pt idx="60">
                  <c:v>38687</c:v>
                </c:pt>
                <c:pt idx="61">
                  <c:v>38718</c:v>
                </c:pt>
                <c:pt idx="62">
                  <c:v>38749</c:v>
                </c:pt>
                <c:pt idx="63">
                  <c:v>38777</c:v>
                </c:pt>
                <c:pt idx="64">
                  <c:v>38808</c:v>
                </c:pt>
                <c:pt idx="65">
                  <c:v>38838</c:v>
                </c:pt>
                <c:pt idx="66">
                  <c:v>38869</c:v>
                </c:pt>
                <c:pt idx="67">
                  <c:v>38899</c:v>
                </c:pt>
                <c:pt idx="68">
                  <c:v>38930</c:v>
                </c:pt>
                <c:pt idx="69">
                  <c:v>38961</c:v>
                </c:pt>
                <c:pt idx="70">
                  <c:v>38991</c:v>
                </c:pt>
                <c:pt idx="71">
                  <c:v>39022</c:v>
                </c:pt>
                <c:pt idx="72">
                  <c:v>39052</c:v>
                </c:pt>
                <c:pt idx="73">
                  <c:v>39083</c:v>
                </c:pt>
                <c:pt idx="74">
                  <c:v>39114</c:v>
                </c:pt>
                <c:pt idx="75">
                  <c:v>39142</c:v>
                </c:pt>
                <c:pt idx="76">
                  <c:v>39173</c:v>
                </c:pt>
                <c:pt idx="77">
                  <c:v>39203</c:v>
                </c:pt>
                <c:pt idx="78">
                  <c:v>39234</c:v>
                </c:pt>
                <c:pt idx="79">
                  <c:v>39264</c:v>
                </c:pt>
                <c:pt idx="80">
                  <c:v>39295</c:v>
                </c:pt>
                <c:pt idx="81">
                  <c:v>39326</c:v>
                </c:pt>
                <c:pt idx="82">
                  <c:v>39356</c:v>
                </c:pt>
                <c:pt idx="83">
                  <c:v>39387</c:v>
                </c:pt>
                <c:pt idx="84">
                  <c:v>39417</c:v>
                </c:pt>
                <c:pt idx="85">
                  <c:v>39448</c:v>
                </c:pt>
                <c:pt idx="86">
                  <c:v>39479</c:v>
                </c:pt>
                <c:pt idx="87">
                  <c:v>39508</c:v>
                </c:pt>
                <c:pt idx="88">
                  <c:v>39539</c:v>
                </c:pt>
                <c:pt idx="89">
                  <c:v>39569</c:v>
                </c:pt>
                <c:pt idx="90">
                  <c:v>39600</c:v>
                </c:pt>
                <c:pt idx="91">
                  <c:v>39630</c:v>
                </c:pt>
                <c:pt idx="92">
                  <c:v>39661</c:v>
                </c:pt>
                <c:pt idx="93">
                  <c:v>39692</c:v>
                </c:pt>
                <c:pt idx="94">
                  <c:v>39722</c:v>
                </c:pt>
                <c:pt idx="95">
                  <c:v>39753</c:v>
                </c:pt>
                <c:pt idx="96">
                  <c:v>39783</c:v>
                </c:pt>
                <c:pt idx="97">
                  <c:v>39814</c:v>
                </c:pt>
                <c:pt idx="98">
                  <c:v>39845</c:v>
                </c:pt>
                <c:pt idx="99">
                  <c:v>39873</c:v>
                </c:pt>
                <c:pt idx="100">
                  <c:v>39904</c:v>
                </c:pt>
                <c:pt idx="101">
                  <c:v>39934</c:v>
                </c:pt>
                <c:pt idx="102">
                  <c:v>39965</c:v>
                </c:pt>
                <c:pt idx="103">
                  <c:v>39995</c:v>
                </c:pt>
                <c:pt idx="104">
                  <c:v>40026</c:v>
                </c:pt>
                <c:pt idx="105">
                  <c:v>40057</c:v>
                </c:pt>
                <c:pt idx="106">
                  <c:v>40087</c:v>
                </c:pt>
                <c:pt idx="107">
                  <c:v>40118</c:v>
                </c:pt>
                <c:pt idx="108">
                  <c:v>40148</c:v>
                </c:pt>
                <c:pt idx="109">
                  <c:v>40179</c:v>
                </c:pt>
                <c:pt idx="110">
                  <c:v>40210</c:v>
                </c:pt>
                <c:pt idx="111">
                  <c:v>40238</c:v>
                </c:pt>
                <c:pt idx="112">
                  <c:v>40269</c:v>
                </c:pt>
                <c:pt idx="113">
                  <c:v>40299</c:v>
                </c:pt>
                <c:pt idx="114">
                  <c:v>40330</c:v>
                </c:pt>
                <c:pt idx="115">
                  <c:v>40360</c:v>
                </c:pt>
                <c:pt idx="116">
                  <c:v>40391</c:v>
                </c:pt>
                <c:pt idx="117">
                  <c:v>40422</c:v>
                </c:pt>
                <c:pt idx="118">
                  <c:v>40452</c:v>
                </c:pt>
                <c:pt idx="119">
                  <c:v>40483</c:v>
                </c:pt>
                <c:pt idx="120">
                  <c:v>40513</c:v>
                </c:pt>
                <c:pt idx="121">
                  <c:v>40544</c:v>
                </c:pt>
                <c:pt idx="122">
                  <c:v>40575</c:v>
                </c:pt>
                <c:pt idx="123">
                  <c:v>40603</c:v>
                </c:pt>
                <c:pt idx="124">
                  <c:v>40634</c:v>
                </c:pt>
                <c:pt idx="125">
                  <c:v>40664</c:v>
                </c:pt>
                <c:pt idx="126">
                  <c:v>40695</c:v>
                </c:pt>
                <c:pt idx="127">
                  <c:v>40725</c:v>
                </c:pt>
                <c:pt idx="128">
                  <c:v>40756</c:v>
                </c:pt>
                <c:pt idx="129">
                  <c:v>40787</c:v>
                </c:pt>
                <c:pt idx="130">
                  <c:v>40817</c:v>
                </c:pt>
                <c:pt idx="131">
                  <c:v>40848</c:v>
                </c:pt>
                <c:pt idx="132">
                  <c:v>40878</c:v>
                </c:pt>
                <c:pt idx="133">
                  <c:v>40909</c:v>
                </c:pt>
                <c:pt idx="134">
                  <c:v>40940</c:v>
                </c:pt>
                <c:pt idx="135">
                  <c:v>40969</c:v>
                </c:pt>
                <c:pt idx="136">
                  <c:v>41000</c:v>
                </c:pt>
                <c:pt idx="137">
                  <c:v>41030</c:v>
                </c:pt>
                <c:pt idx="138">
                  <c:v>41061</c:v>
                </c:pt>
                <c:pt idx="139">
                  <c:v>41091</c:v>
                </c:pt>
                <c:pt idx="140">
                  <c:v>41122</c:v>
                </c:pt>
                <c:pt idx="141">
                  <c:v>41153</c:v>
                </c:pt>
                <c:pt idx="142">
                  <c:v>41183</c:v>
                </c:pt>
                <c:pt idx="143">
                  <c:v>41214</c:v>
                </c:pt>
                <c:pt idx="144">
                  <c:v>41244</c:v>
                </c:pt>
                <c:pt idx="145">
                  <c:v>41275</c:v>
                </c:pt>
                <c:pt idx="146">
                  <c:v>41306</c:v>
                </c:pt>
                <c:pt idx="147">
                  <c:v>41334</c:v>
                </c:pt>
                <c:pt idx="148">
                  <c:v>41365</c:v>
                </c:pt>
                <c:pt idx="149">
                  <c:v>41395</c:v>
                </c:pt>
                <c:pt idx="150">
                  <c:v>41426</c:v>
                </c:pt>
                <c:pt idx="151">
                  <c:v>41456</c:v>
                </c:pt>
                <c:pt idx="152">
                  <c:v>41487</c:v>
                </c:pt>
                <c:pt idx="153">
                  <c:v>41518</c:v>
                </c:pt>
                <c:pt idx="154">
                  <c:v>41548</c:v>
                </c:pt>
                <c:pt idx="155">
                  <c:v>41579</c:v>
                </c:pt>
                <c:pt idx="156">
                  <c:v>41609</c:v>
                </c:pt>
                <c:pt idx="157">
                  <c:v>41640</c:v>
                </c:pt>
                <c:pt idx="158">
                  <c:v>41671</c:v>
                </c:pt>
                <c:pt idx="159">
                  <c:v>41699</c:v>
                </c:pt>
                <c:pt idx="160">
                  <c:v>41730</c:v>
                </c:pt>
                <c:pt idx="161">
                  <c:v>41760</c:v>
                </c:pt>
                <c:pt idx="162">
                  <c:v>41791</c:v>
                </c:pt>
                <c:pt idx="163">
                  <c:v>41821</c:v>
                </c:pt>
                <c:pt idx="164">
                  <c:v>41852</c:v>
                </c:pt>
                <c:pt idx="165">
                  <c:v>41883</c:v>
                </c:pt>
                <c:pt idx="166">
                  <c:v>41913</c:v>
                </c:pt>
                <c:pt idx="167">
                  <c:v>41944</c:v>
                </c:pt>
                <c:pt idx="168">
                  <c:v>41974</c:v>
                </c:pt>
                <c:pt idx="169">
                  <c:v>42005</c:v>
                </c:pt>
                <c:pt idx="170">
                  <c:v>42036</c:v>
                </c:pt>
                <c:pt idx="171">
                  <c:v>42064</c:v>
                </c:pt>
                <c:pt idx="172">
                  <c:v>42095</c:v>
                </c:pt>
                <c:pt idx="173">
                  <c:v>42125</c:v>
                </c:pt>
                <c:pt idx="174">
                  <c:v>42156</c:v>
                </c:pt>
                <c:pt idx="175">
                  <c:v>42186</c:v>
                </c:pt>
                <c:pt idx="176">
                  <c:v>42217</c:v>
                </c:pt>
                <c:pt idx="177">
                  <c:v>42248</c:v>
                </c:pt>
                <c:pt idx="178">
                  <c:v>42278</c:v>
                </c:pt>
                <c:pt idx="179">
                  <c:v>42309</c:v>
                </c:pt>
                <c:pt idx="180">
                  <c:v>42339</c:v>
                </c:pt>
                <c:pt idx="181">
                  <c:v>42370</c:v>
                </c:pt>
                <c:pt idx="182">
                  <c:v>42401</c:v>
                </c:pt>
                <c:pt idx="183">
                  <c:v>42430</c:v>
                </c:pt>
                <c:pt idx="184">
                  <c:v>42461</c:v>
                </c:pt>
                <c:pt idx="185">
                  <c:v>42491</c:v>
                </c:pt>
                <c:pt idx="186">
                  <c:v>42522</c:v>
                </c:pt>
                <c:pt idx="187">
                  <c:v>42552</c:v>
                </c:pt>
                <c:pt idx="188">
                  <c:v>42583</c:v>
                </c:pt>
                <c:pt idx="189">
                  <c:v>42614</c:v>
                </c:pt>
                <c:pt idx="190">
                  <c:v>42644</c:v>
                </c:pt>
                <c:pt idx="191">
                  <c:v>42675</c:v>
                </c:pt>
                <c:pt idx="192">
                  <c:v>42705</c:v>
                </c:pt>
                <c:pt idx="193">
                  <c:v>42736</c:v>
                </c:pt>
                <c:pt idx="194">
                  <c:v>42767</c:v>
                </c:pt>
                <c:pt idx="195">
                  <c:v>42795</c:v>
                </c:pt>
                <c:pt idx="196">
                  <c:v>42826</c:v>
                </c:pt>
                <c:pt idx="197">
                  <c:v>42856</c:v>
                </c:pt>
                <c:pt idx="198">
                  <c:v>42887</c:v>
                </c:pt>
              </c:numCache>
            </c:numRef>
          </c:cat>
          <c:val>
            <c:numRef>
              <c:f>Plan1!$Z$10:$Z$208</c:f>
              <c:numCache>
                <c:formatCode>#,##0.0</c:formatCode>
                <c:ptCount val="199"/>
                <c:pt idx="1">
                  <c:v>-0.22000064405367048</c:v>
                </c:pt>
                <c:pt idx="2">
                  <c:v>-9.2440483846555038E-2</c:v>
                </c:pt>
                <c:pt idx="3">
                  <c:v>-0.31811972286727491</c:v>
                </c:pt>
                <c:pt idx="4">
                  <c:v>-0.52579727581662672</c:v>
                </c:pt>
                <c:pt idx="5">
                  <c:v>-0.3220657698975018</c:v>
                </c:pt>
                <c:pt idx="6">
                  <c:v>-0.11399751105100774</c:v>
                </c:pt>
                <c:pt idx="7">
                  <c:v>-0.10270693212519072</c:v>
                </c:pt>
                <c:pt idx="8">
                  <c:v>-0.19689152674580845</c:v>
                </c:pt>
                <c:pt idx="9">
                  <c:v>-0.15787134105006184</c:v>
                </c:pt>
                <c:pt idx="10">
                  <c:v>-0.14986141179072701</c:v>
                </c:pt>
                <c:pt idx="11">
                  <c:v>-6.9326251285100796E-2</c:v>
                </c:pt>
                <c:pt idx="12">
                  <c:v>0.4445596423578938</c:v>
                </c:pt>
                <c:pt idx="13">
                  <c:v>-0.53277581415633934</c:v>
                </c:pt>
                <c:pt idx="14">
                  <c:v>-0.16457215009668408</c:v>
                </c:pt>
                <c:pt idx="15">
                  <c:v>-0.17628019563117439</c:v>
                </c:pt>
                <c:pt idx="16">
                  <c:v>-0.4261730060188969</c:v>
                </c:pt>
                <c:pt idx="17">
                  <c:v>-0.13801850663857396</c:v>
                </c:pt>
                <c:pt idx="18">
                  <c:v>-0.13332280967517085</c:v>
                </c:pt>
                <c:pt idx="19">
                  <c:v>-0.15295845052536922</c:v>
                </c:pt>
                <c:pt idx="20">
                  <c:v>-0.10530202279968551</c:v>
                </c:pt>
                <c:pt idx="21">
                  <c:v>-0.42678465728228854</c:v>
                </c:pt>
                <c:pt idx="22">
                  <c:v>-0.30073680121881768</c:v>
                </c:pt>
                <c:pt idx="23">
                  <c:v>-0.10930752991771774</c:v>
                </c:pt>
                <c:pt idx="24">
                  <c:v>0.28372891896805946</c:v>
                </c:pt>
                <c:pt idx="25">
                  <c:v>-0.44934231870212205</c:v>
                </c:pt>
                <c:pt idx="26">
                  <c:v>-0.30084779910708553</c:v>
                </c:pt>
                <c:pt idx="27">
                  <c:v>-0.22454755151947453</c:v>
                </c:pt>
                <c:pt idx="28">
                  <c:v>-0.66021399985194784</c:v>
                </c:pt>
                <c:pt idx="29">
                  <c:v>-0.21427645926659256</c:v>
                </c:pt>
                <c:pt idx="30">
                  <c:v>-5.6474147566134725E-2</c:v>
                </c:pt>
                <c:pt idx="31">
                  <c:v>-0.20785286560820038</c:v>
                </c:pt>
                <c:pt idx="32">
                  <c:v>-0.16059891873435225</c:v>
                </c:pt>
                <c:pt idx="33">
                  <c:v>-0.25014532430101738</c:v>
                </c:pt>
                <c:pt idx="34">
                  <c:v>-0.28172400127955521</c:v>
                </c:pt>
                <c:pt idx="35">
                  <c:v>-0.13040065245852928</c:v>
                </c:pt>
                <c:pt idx="36">
                  <c:v>0.43860739091203221</c:v>
                </c:pt>
                <c:pt idx="37">
                  <c:v>-0.41388684435677187</c:v>
                </c:pt>
                <c:pt idx="38">
                  <c:v>-0.27901656562527655</c:v>
                </c:pt>
                <c:pt idx="39">
                  <c:v>-0.33748457357958433</c:v>
                </c:pt>
                <c:pt idx="40">
                  <c:v>-0.4248234119786487</c:v>
                </c:pt>
                <c:pt idx="41">
                  <c:v>-0.26197430632078433</c:v>
                </c:pt>
                <c:pt idx="42">
                  <c:v>-0.29432341645863952</c:v>
                </c:pt>
                <c:pt idx="43">
                  <c:v>-0.21930245204838725</c:v>
                </c:pt>
                <c:pt idx="44">
                  <c:v>-0.20210672929399004</c:v>
                </c:pt>
                <c:pt idx="45">
                  <c:v>-0.2171375360613749</c:v>
                </c:pt>
                <c:pt idx="46">
                  <c:v>-0.28982956830268636</c:v>
                </c:pt>
                <c:pt idx="47">
                  <c:v>-0.12946889042250306</c:v>
                </c:pt>
                <c:pt idx="48">
                  <c:v>0.15171665910282037</c:v>
                </c:pt>
                <c:pt idx="49">
                  <c:v>-0.43123137028580216</c:v>
                </c:pt>
                <c:pt idx="50">
                  <c:v>-0.10470385847228816</c:v>
                </c:pt>
                <c:pt idx="51">
                  <c:v>-0.359058754389944</c:v>
                </c:pt>
                <c:pt idx="52">
                  <c:v>-0.70408485391625975</c:v>
                </c:pt>
                <c:pt idx="53">
                  <c:v>-0.10827103794685969</c:v>
                </c:pt>
                <c:pt idx="54">
                  <c:v>-0.29136711550987182</c:v>
                </c:pt>
                <c:pt idx="55">
                  <c:v>-0.27071614799846089</c:v>
                </c:pt>
                <c:pt idx="56">
                  <c:v>-0.22529954805917723</c:v>
                </c:pt>
                <c:pt idx="57">
                  <c:v>-0.13905774118581329</c:v>
                </c:pt>
                <c:pt idx="58">
                  <c:v>-0.29763672920964268</c:v>
                </c:pt>
                <c:pt idx="59">
                  <c:v>-1.6607145829821389E-2</c:v>
                </c:pt>
                <c:pt idx="60">
                  <c:v>0.19989840916679155</c:v>
                </c:pt>
                <c:pt idx="61">
                  <c:v>-0.15172663608478545</c:v>
                </c:pt>
                <c:pt idx="62">
                  <c:v>-0.14700571154106395</c:v>
                </c:pt>
                <c:pt idx="63">
                  <c:v>-0.25215211419535533</c:v>
                </c:pt>
                <c:pt idx="64">
                  <c:v>-0.73124442226326503</c:v>
                </c:pt>
                <c:pt idx="65">
                  <c:v>-0.14011259881793198</c:v>
                </c:pt>
                <c:pt idx="66">
                  <c:v>-0.30596596816362626</c:v>
                </c:pt>
                <c:pt idx="67">
                  <c:v>-0.15716178192698432</c:v>
                </c:pt>
                <c:pt idx="68">
                  <c:v>-0.31289507586330895</c:v>
                </c:pt>
                <c:pt idx="69">
                  <c:v>-4.4382377676581569E-3</c:v>
                </c:pt>
                <c:pt idx="70">
                  <c:v>-0.32913349824484983</c:v>
                </c:pt>
                <c:pt idx="71">
                  <c:v>4.4358386561870779E-3</c:v>
                </c:pt>
                <c:pt idx="72">
                  <c:v>0.23765649240086875</c:v>
                </c:pt>
                <c:pt idx="73">
                  <c:v>-0.48722450204171641</c:v>
                </c:pt>
                <c:pt idx="74">
                  <c:v>-0.10892743675889809</c:v>
                </c:pt>
                <c:pt idx="75">
                  <c:v>-0.15866938032398017</c:v>
                </c:pt>
                <c:pt idx="76">
                  <c:v>-0.59616934581549308</c:v>
                </c:pt>
                <c:pt idx="77">
                  <c:v>-0.21150865284711418</c:v>
                </c:pt>
                <c:pt idx="78">
                  <c:v>-0.21521145350796392</c:v>
                </c:pt>
                <c:pt idx="79">
                  <c:v>-0.19326341098007851</c:v>
                </c:pt>
                <c:pt idx="80">
                  <c:v>-0.13390600770125896</c:v>
                </c:pt>
                <c:pt idx="81">
                  <c:v>-3.4036695010122853E-2</c:v>
                </c:pt>
                <c:pt idx="82">
                  <c:v>-0.37666858012736415</c:v>
                </c:pt>
                <c:pt idx="83">
                  <c:v>-0.17808644353961284</c:v>
                </c:pt>
                <c:pt idx="84">
                  <c:v>0.3188480983799219</c:v>
                </c:pt>
                <c:pt idx="85">
                  <c:v>-0.61055170919910851</c:v>
                </c:pt>
                <c:pt idx="86">
                  <c:v>-0.14705777741216586</c:v>
                </c:pt>
                <c:pt idx="87">
                  <c:v>-0.39527179574700672</c:v>
                </c:pt>
                <c:pt idx="88">
                  <c:v>-0.59619603277444289</c:v>
                </c:pt>
                <c:pt idx="89">
                  <c:v>-0.17239032691517689</c:v>
                </c:pt>
                <c:pt idx="90">
                  <c:v>-0.24441768837419087</c:v>
                </c:pt>
                <c:pt idx="91">
                  <c:v>-0.2658683841022455</c:v>
                </c:pt>
                <c:pt idx="92">
                  <c:v>-0.2448548466531108</c:v>
                </c:pt>
                <c:pt idx="93">
                  <c:v>-0.17590827281877716</c:v>
                </c:pt>
                <c:pt idx="94">
                  <c:v>-0.47165483035469263</c:v>
                </c:pt>
                <c:pt idx="95">
                  <c:v>0.1046715308531605</c:v>
                </c:pt>
                <c:pt idx="96">
                  <c:v>0.66544517128706393</c:v>
                </c:pt>
                <c:pt idx="97">
                  <c:v>-0.15434685504018478</c:v>
                </c:pt>
                <c:pt idx="98">
                  <c:v>-2.7945539670033687E-2</c:v>
                </c:pt>
                <c:pt idx="99">
                  <c:v>-0.18800607253907795</c:v>
                </c:pt>
                <c:pt idx="100">
                  <c:v>-0.34521234793904509</c:v>
                </c:pt>
                <c:pt idx="101">
                  <c:v>8.407380198314638E-3</c:v>
                </c:pt>
                <c:pt idx="102">
                  <c:v>3.4829110410670064E-2</c:v>
                </c:pt>
                <c:pt idx="103">
                  <c:v>-5.491257971317734E-2</c:v>
                </c:pt>
                <c:pt idx="104">
                  <c:v>-0.12312607549280299</c:v>
                </c:pt>
                <c:pt idx="105">
                  <c:v>0.24651494290646839</c:v>
                </c:pt>
                <c:pt idx="106">
                  <c:v>-0.3522476120527786</c:v>
                </c:pt>
                <c:pt idx="107">
                  <c:v>-0.3289220778090951</c:v>
                </c:pt>
                <c:pt idx="108">
                  <c:v>-5.7113272156197895E-2</c:v>
                </c:pt>
                <c:pt idx="109">
                  <c:v>-0.4017062387119158</c:v>
                </c:pt>
                <c:pt idx="110">
                  <c:v>2.1422474777048572E-2</c:v>
                </c:pt>
                <c:pt idx="111">
                  <c:v>0.10961336045527048</c:v>
                </c:pt>
                <c:pt idx="112">
                  <c:v>-0.47307728257160225</c:v>
                </c:pt>
                <c:pt idx="113">
                  <c:v>3.9118863378389254E-2</c:v>
                </c:pt>
                <c:pt idx="114">
                  <c:v>-2.2676558644915197E-2</c:v>
                </c:pt>
                <c:pt idx="115">
                  <c:v>-1.8046433307380209E-2</c:v>
                </c:pt>
                <c:pt idx="116">
                  <c:v>-9.5743180562744501E-2</c:v>
                </c:pt>
                <c:pt idx="117">
                  <c:v>-0.68231990710271906</c:v>
                </c:pt>
                <c:pt idx="118">
                  <c:v>-0.19383296359365465</c:v>
                </c:pt>
                <c:pt idx="119">
                  <c:v>-4.7004207116217361E-2</c:v>
                </c:pt>
                <c:pt idx="120">
                  <c:v>-0.39248934620900394</c:v>
                </c:pt>
                <c:pt idx="121">
                  <c:v>-0.35447794386539394</c:v>
                </c:pt>
                <c:pt idx="122">
                  <c:v>-6.4776154223531071E-2</c:v>
                </c:pt>
                <c:pt idx="123">
                  <c:v>-0.24119510352313658</c:v>
                </c:pt>
                <c:pt idx="124">
                  <c:v>-0.3763334594175507</c:v>
                </c:pt>
                <c:pt idx="125">
                  <c:v>-0.10900929150701867</c:v>
                </c:pt>
                <c:pt idx="126">
                  <c:v>-0.23604410909030724</c:v>
                </c:pt>
                <c:pt idx="127">
                  <c:v>-0.26159450946275475</c:v>
                </c:pt>
                <c:pt idx="128">
                  <c:v>-4.9250633285109202E-2</c:v>
                </c:pt>
                <c:pt idx="129">
                  <c:v>-0.14159735744564722</c:v>
                </c:pt>
                <c:pt idx="130">
                  <c:v>-0.2664580109606855</c:v>
                </c:pt>
                <c:pt idx="131">
                  <c:v>-0.11393123000456692</c:v>
                </c:pt>
                <c:pt idx="132">
                  <c:v>-5.2066309076921898E-2</c:v>
                </c:pt>
                <c:pt idx="133">
                  <c:v>-0.45897721359211568</c:v>
                </c:pt>
                <c:pt idx="134">
                  <c:v>-0.11896435265352288</c:v>
                </c:pt>
                <c:pt idx="135">
                  <c:v>-0.16748764235452532</c:v>
                </c:pt>
                <c:pt idx="136">
                  <c:v>-0.25551187037447481</c:v>
                </c:pt>
                <c:pt idx="137">
                  <c:v>-3.6125412581956479E-2</c:v>
                </c:pt>
                <c:pt idx="138">
                  <c:v>-4.5765964898830565E-2</c:v>
                </c:pt>
                <c:pt idx="139">
                  <c:v>-8.3609314203695398E-2</c:v>
                </c:pt>
                <c:pt idx="140">
                  <c:v>-2.7005959786730444E-2</c:v>
                </c:pt>
                <c:pt idx="141">
                  <c:v>-2.2796044328624459E-2</c:v>
                </c:pt>
                <c:pt idx="142">
                  <c:v>-0.21325236026490374</c:v>
                </c:pt>
                <c:pt idx="143">
                  <c:v>0.11992452448463613</c:v>
                </c:pt>
                <c:pt idx="144">
                  <c:v>-0.579352578700702</c:v>
                </c:pt>
                <c:pt idx="145">
                  <c:v>-0.53639005366809389</c:v>
                </c:pt>
                <c:pt idx="146">
                  <c:v>0.1471492818294908</c:v>
                </c:pt>
                <c:pt idx="147">
                  <c:v>-2.3197671333977092E-2</c:v>
                </c:pt>
                <c:pt idx="148">
                  <c:v>-0.14709842690833083</c:v>
                </c:pt>
                <c:pt idx="149">
                  <c:v>-0.10339437762126652</c:v>
                </c:pt>
                <c:pt idx="150">
                  <c:v>-2.9553237748527084E-2</c:v>
                </c:pt>
                <c:pt idx="151">
                  <c:v>-7.8327466704710483E-2</c:v>
                </c:pt>
                <c:pt idx="152">
                  <c:v>1.5046058676657316E-3</c:v>
                </c:pt>
                <c:pt idx="153">
                  <c:v>0.20671986417596946</c:v>
                </c:pt>
                <c:pt idx="154">
                  <c:v>-0.10284568139071767</c:v>
                </c:pt>
                <c:pt idx="155">
                  <c:v>-0.54847122507609958</c:v>
                </c:pt>
                <c:pt idx="156">
                  <c:v>-0.28194761098561399</c:v>
                </c:pt>
                <c:pt idx="157">
                  <c:v>-0.23173394653120927</c:v>
                </c:pt>
                <c:pt idx="158">
                  <c:v>6.1925487314489575E-2</c:v>
                </c:pt>
                <c:pt idx="159">
                  <c:v>-5.8358170602909959E-2</c:v>
                </c:pt>
                <c:pt idx="160">
                  <c:v>-0.30375922288322155</c:v>
                </c:pt>
                <c:pt idx="161">
                  <c:v>0.19693310244381645</c:v>
                </c:pt>
                <c:pt idx="162">
                  <c:v>5.229877089985871E-2</c:v>
                </c:pt>
                <c:pt idx="163">
                  <c:v>3.1192642702643155E-2</c:v>
                </c:pt>
                <c:pt idx="164">
                  <c:v>0.21077219600094824</c:v>
                </c:pt>
                <c:pt idx="165">
                  <c:v>0.36953395085673973</c:v>
                </c:pt>
                <c:pt idx="166">
                  <c:v>-8.3812733247924945E-2</c:v>
                </c:pt>
                <c:pt idx="167">
                  <c:v>0.11086481032172055</c:v>
                </c:pt>
                <c:pt idx="168">
                  <c:v>-1.1621546381729063E-2</c:v>
                </c:pt>
                <c:pt idx="169">
                  <c:v>-0.17615740870596125</c:v>
                </c:pt>
                <c:pt idx="170">
                  <c:v>0.11521584176647658</c:v>
                </c:pt>
                <c:pt idx="171">
                  <c:v>-2.6085637156400249E-2</c:v>
                </c:pt>
                <c:pt idx="172">
                  <c:v>-0.18269636386899432</c:v>
                </c:pt>
                <c:pt idx="173">
                  <c:v>0.14653176655138575</c:v>
                </c:pt>
                <c:pt idx="174">
                  <c:v>0.14460297400088606</c:v>
                </c:pt>
                <c:pt idx="175">
                  <c:v>0.10481258894400317</c:v>
                </c:pt>
                <c:pt idx="176">
                  <c:v>0.1133043788941646</c:v>
                </c:pt>
                <c:pt idx="177">
                  <c:v>0.11402887070465317</c:v>
                </c:pt>
                <c:pt idx="178">
                  <c:v>0.20747386974694165</c:v>
                </c:pt>
                <c:pt idx="179">
                  <c:v>0.36119391955087632</c:v>
                </c:pt>
                <c:pt idx="180">
                  <c:v>1.013486107721165</c:v>
                </c:pt>
                <c:pt idx="181">
                  <c:v>-0.35038375175244008</c:v>
                </c:pt>
                <c:pt idx="182">
                  <c:v>0.43775149050185802</c:v>
                </c:pt>
                <c:pt idx="183">
                  <c:v>0.14682630627427576</c:v>
                </c:pt>
                <c:pt idx="184">
                  <c:v>-0.14375708963630629</c:v>
                </c:pt>
                <c:pt idx="185">
                  <c:v>0.29030495066679829</c:v>
                </c:pt>
                <c:pt idx="186">
                  <c:v>0.17002971086940946</c:v>
                </c:pt>
                <c:pt idx="187">
                  <c:v>0.19416998207150143</c:v>
                </c:pt>
                <c:pt idx="188">
                  <c:v>0.35614846404500211</c:v>
                </c:pt>
                <c:pt idx="189">
                  <c:v>0.42856002487023881</c:v>
                </c:pt>
                <c:pt idx="190">
                  <c:v>-0.63482462800682526</c:v>
                </c:pt>
                <c:pt idx="191">
                  <c:v>0.63696430250562852</c:v>
                </c:pt>
                <c:pt idx="192">
                  <c:v>1.0239843346059807</c:v>
                </c:pt>
                <c:pt idx="193">
                  <c:v>-0.41925384280149525</c:v>
                </c:pt>
                <c:pt idx="194">
                  <c:v>0.45564891441976552</c:v>
                </c:pt>
                <c:pt idx="195">
                  <c:v>0.18420281892447379</c:v>
                </c:pt>
                <c:pt idx="196">
                  <c:v>-0.18325263277396545</c:v>
                </c:pt>
                <c:pt idx="197">
                  <c:v>0.50121916524010457</c:v>
                </c:pt>
                <c:pt idx="198">
                  <c:v>0.31142937012166638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BF25-429B-8B38-242F23CDEC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2888512"/>
        <c:axId val="202888904"/>
      </c:lineChart>
      <c:dateAx>
        <c:axId val="20288851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888904"/>
        <c:crosses val="autoZero"/>
        <c:auto val="1"/>
        <c:lblOffset val="100"/>
        <c:baseTimeUnit val="months"/>
      </c:dateAx>
      <c:valAx>
        <c:axId val="202888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ysClr val="window" lastClr="FFFFFF">
                  <a:lumMod val="95000"/>
                </a:sys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888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" lastClr="FFFFFF">
          <a:lumMod val="95000"/>
        </a:sysClr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BR" sz="12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Demais Operações Financeiras do Governo Federal com Impacto Monetário - 2001:01 a 2017:06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4F81BD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Plan1!$Y$10:$Y$208</c:f>
              <c:numCache>
                <c:formatCode>mmm\-yy</c:formatCode>
                <c:ptCount val="199"/>
                <c:pt idx="0">
                  <c:v>36861</c:v>
                </c:pt>
                <c:pt idx="1">
                  <c:v>36892</c:v>
                </c:pt>
                <c:pt idx="2">
                  <c:v>36923</c:v>
                </c:pt>
                <c:pt idx="3">
                  <c:v>36951</c:v>
                </c:pt>
                <c:pt idx="4">
                  <c:v>36982</c:v>
                </c:pt>
                <c:pt idx="5">
                  <c:v>37012</c:v>
                </c:pt>
                <c:pt idx="6">
                  <c:v>37043</c:v>
                </c:pt>
                <c:pt idx="7">
                  <c:v>37073</c:v>
                </c:pt>
                <c:pt idx="8">
                  <c:v>37104</c:v>
                </c:pt>
                <c:pt idx="9">
                  <c:v>37135</c:v>
                </c:pt>
                <c:pt idx="10">
                  <c:v>37165</c:v>
                </c:pt>
                <c:pt idx="11">
                  <c:v>37196</c:v>
                </c:pt>
                <c:pt idx="12">
                  <c:v>37226</c:v>
                </c:pt>
                <c:pt idx="13">
                  <c:v>37257</c:v>
                </c:pt>
                <c:pt idx="14">
                  <c:v>37288</c:v>
                </c:pt>
                <c:pt idx="15">
                  <c:v>37316</c:v>
                </c:pt>
                <c:pt idx="16">
                  <c:v>37347</c:v>
                </c:pt>
                <c:pt idx="17">
                  <c:v>37377</c:v>
                </c:pt>
                <c:pt idx="18">
                  <c:v>37408</c:v>
                </c:pt>
                <c:pt idx="19">
                  <c:v>37438</c:v>
                </c:pt>
                <c:pt idx="20">
                  <c:v>37469</c:v>
                </c:pt>
                <c:pt idx="21">
                  <c:v>37500</c:v>
                </c:pt>
                <c:pt idx="22">
                  <c:v>37530</c:v>
                </c:pt>
                <c:pt idx="23">
                  <c:v>37561</c:v>
                </c:pt>
                <c:pt idx="24">
                  <c:v>37591</c:v>
                </c:pt>
                <c:pt idx="25">
                  <c:v>37622</c:v>
                </c:pt>
                <c:pt idx="26">
                  <c:v>37653</c:v>
                </c:pt>
                <c:pt idx="27">
                  <c:v>37681</c:v>
                </c:pt>
                <c:pt idx="28">
                  <c:v>37712</c:v>
                </c:pt>
                <c:pt idx="29">
                  <c:v>37742</c:v>
                </c:pt>
                <c:pt idx="30">
                  <c:v>37773</c:v>
                </c:pt>
                <c:pt idx="31">
                  <c:v>37803</c:v>
                </c:pt>
                <c:pt idx="32">
                  <c:v>37834</c:v>
                </c:pt>
                <c:pt idx="33">
                  <c:v>37865</c:v>
                </c:pt>
                <c:pt idx="34">
                  <c:v>37895</c:v>
                </c:pt>
                <c:pt idx="35">
                  <c:v>37926</c:v>
                </c:pt>
                <c:pt idx="36">
                  <c:v>37956</c:v>
                </c:pt>
                <c:pt idx="37">
                  <c:v>37987</c:v>
                </c:pt>
                <c:pt idx="38">
                  <c:v>38018</c:v>
                </c:pt>
                <c:pt idx="39">
                  <c:v>38047</c:v>
                </c:pt>
                <c:pt idx="40">
                  <c:v>38078</c:v>
                </c:pt>
                <c:pt idx="41">
                  <c:v>38108</c:v>
                </c:pt>
                <c:pt idx="42">
                  <c:v>38139</c:v>
                </c:pt>
                <c:pt idx="43">
                  <c:v>38169</c:v>
                </c:pt>
                <c:pt idx="44">
                  <c:v>38200</c:v>
                </c:pt>
                <c:pt idx="45">
                  <c:v>38231</c:v>
                </c:pt>
                <c:pt idx="46">
                  <c:v>38261</c:v>
                </c:pt>
                <c:pt idx="47">
                  <c:v>38292</c:v>
                </c:pt>
                <c:pt idx="48">
                  <c:v>38322</c:v>
                </c:pt>
                <c:pt idx="49">
                  <c:v>38353</c:v>
                </c:pt>
                <c:pt idx="50">
                  <c:v>38384</c:v>
                </c:pt>
                <c:pt idx="51">
                  <c:v>38412</c:v>
                </c:pt>
                <c:pt idx="52">
                  <c:v>38443</c:v>
                </c:pt>
                <c:pt idx="53">
                  <c:v>38473</c:v>
                </c:pt>
                <c:pt idx="54">
                  <c:v>38504</c:v>
                </c:pt>
                <c:pt idx="55">
                  <c:v>38534</c:v>
                </c:pt>
                <c:pt idx="56">
                  <c:v>38565</c:v>
                </c:pt>
                <c:pt idx="57">
                  <c:v>38596</c:v>
                </c:pt>
                <c:pt idx="58">
                  <c:v>38626</c:v>
                </c:pt>
                <c:pt idx="59">
                  <c:v>38657</c:v>
                </c:pt>
                <c:pt idx="60">
                  <c:v>38687</c:v>
                </c:pt>
                <c:pt idx="61">
                  <c:v>38718</c:v>
                </c:pt>
                <c:pt idx="62">
                  <c:v>38749</c:v>
                </c:pt>
                <c:pt idx="63">
                  <c:v>38777</c:v>
                </c:pt>
                <c:pt idx="64">
                  <c:v>38808</c:v>
                </c:pt>
                <c:pt idx="65">
                  <c:v>38838</c:v>
                </c:pt>
                <c:pt idx="66">
                  <c:v>38869</c:v>
                </c:pt>
                <c:pt idx="67">
                  <c:v>38899</c:v>
                </c:pt>
                <c:pt idx="68">
                  <c:v>38930</c:v>
                </c:pt>
                <c:pt idx="69">
                  <c:v>38961</c:v>
                </c:pt>
                <c:pt idx="70">
                  <c:v>38991</c:v>
                </c:pt>
                <c:pt idx="71">
                  <c:v>39022</c:v>
                </c:pt>
                <c:pt idx="72">
                  <c:v>39052</c:v>
                </c:pt>
                <c:pt idx="73">
                  <c:v>39083</c:v>
                </c:pt>
                <c:pt idx="74">
                  <c:v>39114</c:v>
                </c:pt>
                <c:pt idx="75">
                  <c:v>39142</c:v>
                </c:pt>
                <c:pt idx="76">
                  <c:v>39173</c:v>
                </c:pt>
                <c:pt idx="77">
                  <c:v>39203</c:v>
                </c:pt>
                <c:pt idx="78">
                  <c:v>39234</c:v>
                </c:pt>
                <c:pt idx="79">
                  <c:v>39264</c:v>
                </c:pt>
                <c:pt idx="80">
                  <c:v>39295</c:v>
                </c:pt>
                <c:pt idx="81">
                  <c:v>39326</c:v>
                </c:pt>
                <c:pt idx="82">
                  <c:v>39356</c:v>
                </c:pt>
                <c:pt idx="83">
                  <c:v>39387</c:v>
                </c:pt>
                <c:pt idx="84">
                  <c:v>39417</c:v>
                </c:pt>
                <c:pt idx="85">
                  <c:v>39448</c:v>
                </c:pt>
                <c:pt idx="86">
                  <c:v>39479</c:v>
                </c:pt>
                <c:pt idx="87">
                  <c:v>39508</c:v>
                </c:pt>
                <c:pt idx="88">
                  <c:v>39539</c:v>
                </c:pt>
                <c:pt idx="89">
                  <c:v>39569</c:v>
                </c:pt>
                <c:pt idx="90">
                  <c:v>39600</c:v>
                </c:pt>
                <c:pt idx="91">
                  <c:v>39630</c:v>
                </c:pt>
                <c:pt idx="92">
                  <c:v>39661</c:v>
                </c:pt>
                <c:pt idx="93">
                  <c:v>39692</c:v>
                </c:pt>
                <c:pt idx="94">
                  <c:v>39722</c:v>
                </c:pt>
                <c:pt idx="95">
                  <c:v>39753</c:v>
                </c:pt>
                <c:pt idx="96">
                  <c:v>39783</c:v>
                </c:pt>
                <c:pt idx="97">
                  <c:v>39814</c:v>
                </c:pt>
                <c:pt idx="98">
                  <c:v>39845</c:v>
                </c:pt>
                <c:pt idx="99">
                  <c:v>39873</c:v>
                </c:pt>
                <c:pt idx="100">
                  <c:v>39904</c:v>
                </c:pt>
                <c:pt idx="101">
                  <c:v>39934</c:v>
                </c:pt>
                <c:pt idx="102">
                  <c:v>39965</c:v>
                </c:pt>
                <c:pt idx="103">
                  <c:v>39995</c:v>
                </c:pt>
                <c:pt idx="104">
                  <c:v>40026</c:v>
                </c:pt>
                <c:pt idx="105">
                  <c:v>40057</c:v>
                </c:pt>
                <c:pt idx="106">
                  <c:v>40087</c:v>
                </c:pt>
                <c:pt idx="107">
                  <c:v>40118</c:v>
                </c:pt>
                <c:pt idx="108">
                  <c:v>40148</c:v>
                </c:pt>
                <c:pt idx="109">
                  <c:v>40179</c:v>
                </c:pt>
                <c:pt idx="110">
                  <c:v>40210</c:v>
                </c:pt>
                <c:pt idx="111">
                  <c:v>40238</c:v>
                </c:pt>
                <c:pt idx="112">
                  <c:v>40269</c:v>
                </c:pt>
                <c:pt idx="113">
                  <c:v>40299</c:v>
                </c:pt>
                <c:pt idx="114">
                  <c:v>40330</c:v>
                </c:pt>
                <c:pt idx="115">
                  <c:v>40360</c:v>
                </c:pt>
                <c:pt idx="116">
                  <c:v>40391</c:v>
                </c:pt>
                <c:pt idx="117">
                  <c:v>40422</c:v>
                </c:pt>
                <c:pt idx="118">
                  <c:v>40452</c:v>
                </c:pt>
                <c:pt idx="119">
                  <c:v>40483</c:v>
                </c:pt>
                <c:pt idx="120">
                  <c:v>40513</c:v>
                </c:pt>
                <c:pt idx="121">
                  <c:v>40544</c:v>
                </c:pt>
                <c:pt idx="122">
                  <c:v>40575</c:v>
                </c:pt>
                <c:pt idx="123">
                  <c:v>40603</c:v>
                </c:pt>
                <c:pt idx="124">
                  <c:v>40634</c:v>
                </c:pt>
                <c:pt idx="125">
                  <c:v>40664</c:v>
                </c:pt>
                <c:pt idx="126">
                  <c:v>40695</c:v>
                </c:pt>
                <c:pt idx="127">
                  <c:v>40725</c:v>
                </c:pt>
                <c:pt idx="128">
                  <c:v>40756</c:v>
                </c:pt>
                <c:pt idx="129">
                  <c:v>40787</c:v>
                </c:pt>
                <c:pt idx="130">
                  <c:v>40817</c:v>
                </c:pt>
                <c:pt idx="131">
                  <c:v>40848</c:v>
                </c:pt>
                <c:pt idx="132">
                  <c:v>40878</c:v>
                </c:pt>
                <c:pt idx="133">
                  <c:v>40909</c:v>
                </c:pt>
                <c:pt idx="134">
                  <c:v>40940</c:v>
                </c:pt>
                <c:pt idx="135">
                  <c:v>40969</c:v>
                </c:pt>
                <c:pt idx="136">
                  <c:v>41000</c:v>
                </c:pt>
                <c:pt idx="137">
                  <c:v>41030</c:v>
                </c:pt>
                <c:pt idx="138">
                  <c:v>41061</c:v>
                </c:pt>
                <c:pt idx="139">
                  <c:v>41091</c:v>
                </c:pt>
                <c:pt idx="140">
                  <c:v>41122</c:v>
                </c:pt>
                <c:pt idx="141">
                  <c:v>41153</c:v>
                </c:pt>
                <c:pt idx="142">
                  <c:v>41183</c:v>
                </c:pt>
                <c:pt idx="143">
                  <c:v>41214</c:v>
                </c:pt>
                <c:pt idx="144">
                  <c:v>41244</c:v>
                </c:pt>
                <c:pt idx="145">
                  <c:v>41275</c:v>
                </c:pt>
                <c:pt idx="146">
                  <c:v>41306</c:v>
                </c:pt>
                <c:pt idx="147">
                  <c:v>41334</c:v>
                </c:pt>
                <c:pt idx="148">
                  <c:v>41365</c:v>
                </c:pt>
                <c:pt idx="149">
                  <c:v>41395</c:v>
                </c:pt>
                <c:pt idx="150">
                  <c:v>41426</c:v>
                </c:pt>
                <c:pt idx="151">
                  <c:v>41456</c:v>
                </c:pt>
                <c:pt idx="152">
                  <c:v>41487</c:v>
                </c:pt>
                <c:pt idx="153">
                  <c:v>41518</c:v>
                </c:pt>
                <c:pt idx="154">
                  <c:v>41548</c:v>
                </c:pt>
                <c:pt idx="155">
                  <c:v>41579</c:v>
                </c:pt>
                <c:pt idx="156">
                  <c:v>41609</c:v>
                </c:pt>
                <c:pt idx="157">
                  <c:v>41640</c:v>
                </c:pt>
                <c:pt idx="158">
                  <c:v>41671</c:v>
                </c:pt>
                <c:pt idx="159">
                  <c:v>41699</c:v>
                </c:pt>
                <c:pt idx="160">
                  <c:v>41730</c:v>
                </c:pt>
                <c:pt idx="161">
                  <c:v>41760</c:v>
                </c:pt>
                <c:pt idx="162">
                  <c:v>41791</c:v>
                </c:pt>
                <c:pt idx="163">
                  <c:v>41821</c:v>
                </c:pt>
                <c:pt idx="164">
                  <c:v>41852</c:v>
                </c:pt>
                <c:pt idx="165">
                  <c:v>41883</c:v>
                </c:pt>
                <c:pt idx="166">
                  <c:v>41913</c:v>
                </c:pt>
                <c:pt idx="167">
                  <c:v>41944</c:v>
                </c:pt>
                <c:pt idx="168">
                  <c:v>41974</c:v>
                </c:pt>
                <c:pt idx="169">
                  <c:v>42005</c:v>
                </c:pt>
                <c:pt idx="170">
                  <c:v>42036</c:v>
                </c:pt>
                <c:pt idx="171">
                  <c:v>42064</c:v>
                </c:pt>
                <c:pt idx="172">
                  <c:v>42095</c:v>
                </c:pt>
                <c:pt idx="173">
                  <c:v>42125</c:v>
                </c:pt>
                <c:pt idx="174">
                  <c:v>42156</c:v>
                </c:pt>
                <c:pt idx="175">
                  <c:v>42186</c:v>
                </c:pt>
                <c:pt idx="176">
                  <c:v>42217</c:v>
                </c:pt>
                <c:pt idx="177">
                  <c:v>42248</c:v>
                </c:pt>
                <c:pt idx="178">
                  <c:v>42278</c:v>
                </c:pt>
                <c:pt idx="179">
                  <c:v>42309</c:v>
                </c:pt>
                <c:pt idx="180">
                  <c:v>42339</c:v>
                </c:pt>
                <c:pt idx="181">
                  <c:v>42370</c:v>
                </c:pt>
                <c:pt idx="182">
                  <c:v>42401</c:v>
                </c:pt>
                <c:pt idx="183">
                  <c:v>42430</c:v>
                </c:pt>
                <c:pt idx="184">
                  <c:v>42461</c:v>
                </c:pt>
                <c:pt idx="185">
                  <c:v>42491</c:v>
                </c:pt>
                <c:pt idx="186">
                  <c:v>42522</c:v>
                </c:pt>
                <c:pt idx="187">
                  <c:v>42552</c:v>
                </c:pt>
                <c:pt idx="188">
                  <c:v>42583</c:v>
                </c:pt>
                <c:pt idx="189">
                  <c:v>42614</c:v>
                </c:pt>
                <c:pt idx="190">
                  <c:v>42644</c:v>
                </c:pt>
                <c:pt idx="191">
                  <c:v>42675</c:v>
                </c:pt>
                <c:pt idx="192">
                  <c:v>42705</c:v>
                </c:pt>
                <c:pt idx="193">
                  <c:v>42736</c:v>
                </c:pt>
                <c:pt idx="194">
                  <c:v>42767</c:v>
                </c:pt>
                <c:pt idx="195">
                  <c:v>42795</c:v>
                </c:pt>
                <c:pt idx="196">
                  <c:v>42826</c:v>
                </c:pt>
                <c:pt idx="197">
                  <c:v>42856</c:v>
                </c:pt>
                <c:pt idx="198">
                  <c:v>42887</c:v>
                </c:pt>
              </c:numCache>
            </c:numRef>
          </c:cat>
          <c:val>
            <c:numRef>
              <c:f>Plan1!$Z$10:$Z$208</c:f>
              <c:numCache>
                <c:formatCode>#,##0.0</c:formatCode>
                <c:ptCount val="199"/>
                <c:pt idx="1">
                  <c:v>0.59935945478783836</c:v>
                </c:pt>
                <c:pt idx="2">
                  <c:v>-0.16114504598218493</c:v>
                </c:pt>
                <c:pt idx="3">
                  <c:v>0.10420378554079257</c:v>
                </c:pt>
                <c:pt idx="4">
                  <c:v>9.6183836273277257E-2</c:v>
                </c:pt>
                <c:pt idx="5">
                  <c:v>-6.7349630313455353E-2</c:v>
                </c:pt>
                <c:pt idx="6">
                  <c:v>8.801285563710505E-2</c:v>
                </c:pt>
                <c:pt idx="7">
                  <c:v>0.26213747823349182</c:v>
                </c:pt>
                <c:pt idx="8">
                  <c:v>-0.27215553667759634</c:v>
                </c:pt>
                <c:pt idx="9">
                  <c:v>-3.8942664976756407E-3</c:v>
                </c:pt>
                <c:pt idx="10">
                  <c:v>0.18540213958485691</c:v>
                </c:pt>
                <c:pt idx="11">
                  <c:v>-0.1578710450910957</c:v>
                </c:pt>
                <c:pt idx="12">
                  <c:v>0.19369558099635165</c:v>
                </c:pt>
                <c:pt idx="13">
                  <c:v>0.59137699289265855</c:v>
                </c:pt>
                <c:pt idx="14">
                  <c:v>-5.4809838066965377E-3</c:v>
                </c:pt>
                <c:pt idx="15">
                  <c:v>9.1341802257085963E-2</c:v>
                </c:pt>
                <c:pt idx="16">
                  <c:v>0.23533620547742068</c:v>
                </c:pt>
                <c:pt idx="17">
                  <c:v>-0.32254824696154455</c:v>
                </c:pt>
                <c:pt idx="18">
                  <c:v>5.9253775992809093E-2</c:v>
                </c:pt>
                <c:pt idx="19">
                  <c:v>0.16929794091046127</c:v>
                </c:pt>
                <c:pt idx="20">
                  <c:v>-9.2944075121899519E-2</c:v>
                </c:pt>
                <c:pt idx="21">
                  <c:v>0.21435126330731402</c:v>
                </c:pt>
                <c:pt idx="22">
                  <c:v>0.28035300626290083</c:v>
                </c:pt>
                <c:pt idx="23">
                  <c:v>-3.8523267643032398E-2</c:v>
                </c:pt>
                <c:pt idx="24">
                  <c:v>-0.27051453932326103</c:v>
                </c:pt>
                <c:pt idx="25">
                  <c:v>0.51955195447905189</c:v>
                </c:pt>
                <c:pt idx="26">
                  <c:v>-5.1696071092122882E-2</c:v>
                </c:pt>
                <c:pt idx="27">
                  <c:v>6.3174033703657373E-2</c:v>
                </c:pt>
                <c:pt idx="28">
                  <c:v>0.21297272903745046</c:v>
                </c:pt>
                <c:pt idx="29">
                  <c:v>-0.26456506539494107</c:v>
                </c:pt>
                <c:pt idx="30">
                  <c:v>0.1289494110397528</c:v>
                </c:pt>
                <c:pt idx="31">
                  <c:v>0.45927241293342563</c:v>
                </c:pt>
                <c:pt idx="32">
                  <c:v>5.4320239414589473E-2</c:v>
                </c:pt>
                <c:pt idx="33">
                  <c:v>0.3489794019338005</c:v>
                </c:pt>
                <c:pt idx="34">
                  <c:v>0.41787364576513947</c:v>
                </c:pt>
                <c:pt idx="35">
                  <c:v>0.20110868646841681</c:v>
                </c:pt>
                <c:pt idx="36">
                  <c:v>0.24311473705947631</c:v>
                </c:pt>
                <c:pt idx="37">
                  <c:v>0.51301625916615257</c:v>
                </c:pt>
                <c:pt idx="38">
                  <c:v>-7.7280746162945405E-2</c:v>
                </c:pt>
                <c:pt idx="39">
                  <c:v>2.958965004610101E-2</c:v>
                </c:pt>
                <c:pt idx="40">
                  <c:v>-9.5727457718528072E-2</c:v>
                </c:pt>
                <c:pt idx="41">
                  <c:v>-0.14586381253706254</c:v>
                </c:pt>
                <c:pt idx="42">
                  <c:v>9.6953824052931445E-2</c:v>
                </c:pt>
                <c:pt idx="43">
                  <c:v>0.16923416089397311</c:v>
                </c:pt>
                <c:pt idx="44">
                  <c:v>-0.13416064126593805</c:v>
                </c:pt>
                <c:pt idx="45">
                  <c:v>1.3798442648529363E-2</c:v>
                </c:pt>
                <c:pt idx="46">
                  <c:v>0.1317357677000757</c:v>
                </c:pt>
                <c:pt idx="47">
                  <c:v>6.6102109769321862E-2</c:v>
                </c:pt>
                <c:pt idx="48">
                  <c:v>-0.29416948873380022</c:v>
                </c:pt>
                <c:pt idx="49">
                  <c:v>0.58241175098794562</c:v>
                </c:pt>
                <c:pt idx="50">
                  <c:v>-0.2369500233000624</c:v>
                </c:pt>
                <c:pt idx="51">
                  <c:v>-4.5011735796803677E-3</c:v>
                </c:pt>
                <c:pt idx="52">
                  <c:v>0.16450189009942995</c:v>
                </c:pt>
                <c:pt idx="53">
                  <c:v>-0.13131888754488319</c:v>
                </c:pt>
                <c:pt idx="54">
                  <c:v>0.24705696085137724</c:v>
                </c:pt>
                <c:pt idx="55">
                  <c:v>0.3522818557358105</c:v>
                </c:pt>
                <c:pt idx="56">
                  <c:v>0.12301065301238322</c:v>
                </c:pt>
                <c:pt idx="57">
                  <c:v>0.15030654301004343</c:v>
                </c:pt>
                <c:pt idx="58">
                  <c:v>3.6970064837841259E-2</c:v>
                </c:pt>
                <c:pt idx="59">
                  <c:v>-0.3449429754819533</c:v>
                </c:pt>
                <c:pt idx="60">
                  <c:v>-0.26990729387042783</c:v>
                </c:pt>
                <c:pt idx="61">
                  <c:v>0.60176255445130045</c:v>
                </c:pt>
                <c:pt idx="62">
                  <c:v>-0.22699464906065689</c:v>
                </c:pt>
                <c:pt idx="63">
                  <c:v>-0.17323583438199602</c:v>
                </c:pt>
                <c:pt idx="64">
                  <c:v>0.38021079150148945</c:v>
                </c:pt>
                <c:pt idx="65">
                  <c:v>-0.3145399898239612</c:v>
                </c:pt>
                <c:pt idx="66">
                  <c:v>3.1003789874144254E-2</c:v>
                </c:pt>
                <c:pt idx="67">
                  <c:v>0.15589869869561102</c:v>
                </c:pt>
                <c:pt idx="68">
                  <c:v>-0.22338956135104449</c:v>
                </c:pt>
                <c:pt idx="69">
                  <c:v>8.197909830278402E-2</c:v>
                </c:pt>
                <c:pt idx="70">
                  <c:v>3.9390199619724177E-3</c:v>
                </c:pt>
                <c:pt idx="71">
                  <c:v>-0.29079846098865914</c:v>
                </c:pt>
                <c:pt idx="72">
                  <c:v>-0.32726453796167415</c:v>
                </c:pt>
                <c:pt idx="73">
                  <c:v>0.40819113058720896</c:v>
                </c:pt>
                <c:pt idx="74">
                  <c:v>-5.8108535499356878E-2</c:v>
                </c:pt>
                <c:pt idx="75">
                  <c:v>0.1445955585984989</c:v>
                </c:pt>
                <c:pt idx="76">
                  <c:v>0.24884357366347504</c:v>
                </c:pt>
                <c:pt idx="77">
                  <c:v>-6.9251967423004622E-3</c:v>
                </c:pt>
                <c:pt idx="78">
                  <c:v>0.20965520401144266</c:v>
                </c:pt>
                <c:pt idx="79">
                  <c:v>0.14390845496759988</c:v>
                </c:pt>
                <c:pt idx="80">
                  <c:v>-0.15420322655874089</c:v>
                </c:pt>
                <c:pt idx="81">
                  <c:v>-0.10387530472188267</c:v>
                </c:pt>
                <c:pt idx="82">
                  <c:v>0.14341780037798391</c:v>
                </c:pt>
                <c:pt idx="83">
                  <c:v>-0.23673305342262921</c:v>
                </c:pt>
                <c:pt idx="84">
                  <c:v>-0.49626778626281343</c:v>
                </c:pt>
                <c:pt idx="85">
                  <c:v>0.81004110884018243</c:v>
                </c:pt>
                <c:pt idx="86">
                  <c:v>-0.39636473334108951</c:v>
                </c:pt>
                <c:pt idx="87">
                  <c:v>0.460255270651937</c:v>
                </c:pt>
                <c:pt idx="88">
                  <c:v>9.4799210028495146E-2</c:v>
                </c:pt>
                <c:pt idx="89">
                  <c:v>-0.22817423969266432</c:v>
                </c:pt>
                <c:pt idx="90">
                  <c:v>0.14788233478173093</c:v>
                </c:pt>
                <c:pt idx="91">
                  <c:v>0.27036944606343749</c:v>
                </c:pt>
                <c:pt idx="92">
                  <c:v>-0.10180894246357344</c:v>
                </c:pt>
                <c:pt idx="93">
                  <c:v>9.0055491043370337E-3</c:v>
                </c:pt>
                <c:pt idx="94">
                  <c:v>0.12344335089627012</c:v>
                </c:pt>
                <c:pt idx="95">
                  <c:v>-0.38582393843185375</c:v>
                </c:pt>
                <c:pt idx="96">
                  <c:v>-0.77725527270473882</c:v>
                </c:pt>
                <c:pt idx="97">
                  <c:v>0.47417438899891651</c:v>
                </c:pt>
                <c:pt idx="98">
                  <c:v>-0.19283782002038188</c:v>
                </c:pt>
                <c:pt idx="99">
                  <c:v>-4.3634901171020278E-2</c:v>
                </c:pt>
                <c:pt idx="100">
                  <c:v>2.2310023137287676E-2</c:v>
                </c:pt>
                <c:pt idx="101">
                  <c:v>-0.18206264226307917</c:v>
                </c:pt>
                <c:pt idx="102">
                  <c:v>5.1103643732204523E-2</c:v>
                </c:pt>
                <c:pt idx="103">
                  <c:v>0.11583304125356594</c:v>
                </c:pt>
                <c:pt idx="104">
                  <c:v>-7.3800868838158368E-2</c:v>
                </c:pt>
                <c:pt idx="105">
                  <c:v>-6.3721684606893536E-2</c:v>
                </c:pt>
                <c:pt idx="106">
                  <c:v>0.15769760813040343</c:v>
                </c:pt>
                <c:pt idx="107">
                  <c:v>-0.13070431752075076</c:v>
                </c:pt>
                <c:pt idx="108">
                  <c:v>-0.39848647946389598</c:v>
                </c:pt>
                <c:pt idx="109">
                  <c:v>0.57606366057615921</c:v>
                </c:pt>
                <c:pt idx="110">
                  <c:v>-0.381303282244984</c:v>
                </c:pt>
                <c:pt idx="111">
                  <c:v>-3.6158599491378382E-2</c:v>
                </c:pt>
                <c:pt idx="112">
                  <c:v>0.21453367280911539</c:v>
                </c:pt>
                <c:pt idx="113">
                  <c:v>-0.26539332932668758</c:v>
                </c:pt>
                <c:pt idx="114">
                  <c:v>2.7591184754335474E-2</c:v>
                </c:pt>
                <c:pt idx="115">
                  <c:v>0.1850540393965236</c:v>
                </c:pt>
                <c:pt idx="116">
                  <c:v>-8.2452400413864396E-2</c:v>
                </c:pt>
                <c:pt idx="117">
                  <c:v>0.61554655091831967</c:v>
                </c:pt>
                <c:pt idx="118">
                  <c:v>0.24118735999806964</c:v>
                </c:pt>
                <c:pt idx="119">
                  <c:v>-0.11701254513361234</c:v>
                </c:pt>
                <c:pt idx="120">
                  <c:v>-0.19631541115792242</c:v>
                </c:pt>
                <c:pt idx="121">
                  <c:v>0.78496871231725895</c:v>
                </c:pt>
                <c:pt idx="122">
                  <c:v>-0.40862184102371613</c:v>
                </c:pt>
                <c:pt idx="123">
                  <c:v>-8.4830295067049394E-2</c:v>
                </c:pt>
                <c:pt idx="124">
                  <c:v>0.13346980679119427</c:v>
                </c:pt>
                <c:pt idx="125">
                  <c:v>-0.273034025123432</c:v>
                </c:pt>
                <c:pt idx="126">
                  <c:v>9.940663243519525E-2</c:v>
                </c:pt>
                <c:pt idx="127">
                  <c:v>8.0615404421432876E-2</c:v>
                </c:pt>
                <c:pt idx="128">
                  <c:v>-0.42651633029309555</c:v>
                </c:pt>
                <c:pt idx="129">
                  <c:v>-7.1387846132075286E-2</c:v>
                </c:pt>
                <c:pt idx="130">
                  <c:v>0.14129785628269745</c:v>
                </c:pt>
                <c:pt idx="131">
                  <c:v>-0.32765684081724289</c:v>
                </c:pt>
                <c:pt idx="132">
                  <c:v>-0.35799295905826367</c:v>
                </c:pt>
                <c:pt idx="133">
                  <c:v>0.60026879455878368</c:v>
                </c:pt>
                <c:pt idx="134">
                  <c:v>-0.41242964147013866</c:v>
                </c:pt>
                <c:pt idx="135">
                  <c:v>-3.4560149257836237E-2</c:v>
                </c:pt>
                <c:pt idx="136">
                  <c:v>2.7975781271836701E-2</c:v>
                </c:pt>
                <c:pt idx="137">
                  <c:v>-0.2928924986352498</c:v>
                </c:pt>
                <c:pt idx="138">
                  <c:v>-4.6382356098307272E-2</c:v>
                </c:pt>
                <c:pt idx="139">
                  <c:v>5.29612412717016E-3</c:v>
                </c:pt>
                <c:pt idx="140">
                  <c:v>-0.18502962289877986</c:v>
                </c:pt>
                <c:pt idx="141">
                  <c:v>1.1977117531427105E-3</c:v>
                </c:pt>
                <c:pt idx="142">
                  <c:v>8.4595010639252802E-2</c:v>
                </c:pt>
                <c:pt idx="143">
                  <c:v>-0.23810074316313284</c:v>
                </c:pt>
                <c:pt idx="144">
                  <c:v>-0.23855988214885221</c:v>
                </c:pt>
                <c:pt idx="145">
                  <c:v>0.65962881164592668</c:v>
                </c:pt>
                <c:pt idx="146">
                  <c:v>-0.53653449855041757</c:v>
                </c:pt>
                <c:pt idx="147">
                  <c:v>-7.3759995721463689E-2</c:v>
                </c:pt>
                <c:pt idx="148">
                  <c:v>0.10833781866656843</c:v>
                </c:pt>
                <c:pt idx="149">
                  <c:v>-0.24072246597986888</c:v>
                </c:pt>
                <c:pt idx="150">
                  <c:v>-8.4088028729400077E-2</c:v>
                </c:pt>
                <c:pt idx="151">
                  <c:v>1.3279199865648329E-2</c:v>
                </c:pt>
                <c:pt idx="152">
                  <c:v>-0.23148355587595723</c:v>
                </c:pt>
                <c:pt idx="153">
                  <c:v>-0.12536595527112807</c:v>
                </c:pt>
                <c:pt idx="154">
                  <c:v>0.14631360485212538</c:v>
                </c:pt>
                <c:pt idx="155">
                  <c:v>-7.6434254983369587E-2</c:v>
                </c:pt>
                <c:pt idx="156">
                  <c:v>-0.52641778421610463</c:v>
                </c:pt>
                <c:pt idx="157">
                  <c:v>0.65481526084822705</c:v>
                </c:pt>
                <c:pt idx="158">
                  <c:v>-0.40719791130351768</c:v>
                </c:pt>
                <c:pt idx="159">
                  <c:v>0.11057589585990954</c:v>
                </c:pt>
                <c:pt idx="160">
                  <c:v>0.11769987311420239</c:v>
                </c:pt>
                <c:pt idx="161">
                  <c:v>-0.28543788957785399</c:v>
                </c:pt>
                <c:pt idx="162">
                  <c:v>-2.950364249741419E-2</c:v>
                </c:pt>
                <c:pt idx="163">
                  <c:v>0.10835940054875548</c:v>
                </c:pt>
                <c:pt idx="164">
                  <c:v>-0.25449427643139499</c:v>
                </c:pt>
                <c:pt idx="165">
                  <c:v>-4.2958380660151965E-2</c:v>
                </c:pt>
                <c:pt idx="166">
                  <c:v>0.10963185375225085</c:v>
                </c:pt>
                <c:pt idx="167">
                  <c:v>-0.12949492403930118</c:v>
                </c:pt>
                <c:pt idx="168">
                  <c:v>-0.2987892494838888</c:v>
                </c:pt>
                <c:pt idx="169">
                  <c:v>0.48610129877079583</c:v>
                </c:pt>
                <c:pt idx="170">
                  <c:v>-0.30807720687748025</c:v>
                </c:pt>
                <c:pt idx="171">
                  <c:v>-0.10237339479171063</c:v>
                </c:pt>
                <c:pt idx="172">
                  <c:v>9.0360252727647652E-3</c:v>
                </c:pt>
                <c:pt idx="173">
                  <c:v>-0.22630329009277558</c:v>
                </c:pt>
                <c:pt idx="174">
                  <c:v>-1.5697550574278671E-2</c:v>
                </c:pt>
                <c:pt idx="175">
                  <c:v>6.933563216236098E-2</c:v>
                </c:pt>
                <c:pt idx="176">
                  <c:v>-0.15709039733271096</c:v>
                </c:pt>
                <c:pt idx="177">
                  <c:v>-0.11100540333045146</c:v>
                </c:pt>
                <c:pt idx="178">
                  <c:v>6.1300960247878837E-2</c:v>
                </c:pt>
                <c:pt idx="179">
                  <c:v>-0.16492026866076021</c:v>
                </c:pt>
                <c:pt idx="180">
                  <c:v>-0.4807550746875604</c:v>
                </c:pt>
                <c:pt idx="181">
                  <c:v>0.26299874430161885</c:v>
                </c:pt>
                <c:pt idx="182">
                  <c:v>-0.40390922388122052</c:v>
                </c:pt>
                <c:pt idx="183">
                  <c:v>-5.8953621520641143E-3</c:v>
                </c:pt>
                <c:pt idx="184">
                  <c:v>5.9956765976840146E-2</c:v>
                </c:pt>
                <c:pt idx="185">
                  <c:v>-0.2144715622374907</c:v>
                </c:pt>
                <c:pt idx="186">
                  <c:v>7.3891917632129711E-2</c:v>
                </c:pt>
                <c:pt idx="187">
                  <c:v>0.29717593521004487</c:v>
                </c:pt>
                <c:pt idx="188">
                  <c:v>-0.26765781399829697</c:v>
                </c:pt>
                <c:pt idx="189">
                  <c:v>-5.4482669045772418E-2</c:v>
                </c:pt>
                <c:pt idx="190">
                  <c:v>8.3291572902441546E-2</c:v>
                </c:pt>
                <c:pt idx="191">
                  <c:v>-0.31086936819799088</c:v>
                </c:pt>
                <c:pt idx="192">
                  <c:v>-1.8600863652381876</c:v>
                </c:pt>
                <c:pt idx="193">
                  <c:v>0.54837371195737061</c:v>
                </c:pt>
                <c:pt idx="194">
                  <c:v>-0.18342894743854657</c:v>
                </c:pt>
                <c:pt idx="195">
                  <c:v>-0.23642679054022855</c:v>
                </c:pt>
                <c:pt idx="196">
                  <c:v>4.5147259495505118E-2</c:v>
                </c:pt>
                <c:pt idx="197">
                  <c:v>-0.23286156142948386</c:v>
                </c:pt>
                <c:pt idx="198">
                  <c:v>-2.0836450200470247E-2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D8DC-407B-BA1B-49D8278A47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2889688"/>
        <c:axId val="202890080"/>
      </c:lineChart>
      <c:dateAx>
        <c:axId val="20288968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890080"/>
        <c:crosses val="autoZero"/>
        <c:auto val="1"/>
        <c:lblOffset val="100"/>
        <c:baseTimeUnit val="months"/>
      </c:dateAx>
      <c:valAx>
        <c:axId val="202890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ysClr val="window" lastClr="FFFFFF">
                  <a:lumMod val="95000"/>
                </a:sys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889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" lastClr="FFFFFF">
          <a:lumMod val="95000"/>
        </a:sysClr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BR" sz="12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Impacto Monetário (total) das Operações do Tesouro Nacional - 2001:01 a 2017:06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9999"/>
              </a:solidFill>
              <a:round/>
            </a:ln>
            <a:effectLst/>
          </c:spPr>
          <c:marker>
            <c:symbol val="none"/>
          </c:marker>
          <c:cat>
            <c:numRef>
              <c:f>Plan1!$Y$10:$Y$208</c:f>
              <c:numCache>
                <c:formatCode>mmm\-yy</c:formatCode>
                <c:ptCount val="199"/>
                <c:pt idx="0">
                  <c:v>36861</c:v>
                </c:pt>
                <c:pt idx="1">
                  <c:v>36892</c:v>
                </c:pt>
                <c:pt idx="2">
                  <c:v>36923</c:v>
                </c:pt>
                <c:pt idx="3">
                  <c:v>36951</c:v>
                </c:pt>
                <c:pt idx="4">
                  <c:v>36982</c:v>
                </c:pt>
                <c:pt idx="5">
                  <c:v>37012</c:v>
                </c:pt>
                <c:pt idx="6">
                  <c:v>37043</c:v>
                </c:pt>
                <c:pt idx="7">
                  <c:v>37073</c:v>
                </c:pt>
                <c:pt idx="8">
                  <c:v>37104</c:v>
                </c:pt>
                <c:pt idx="9">
                  <c:v>37135</c:v>
                </c:pt>
                <c:pt idx="10">
                  <c:v>37165</c:v>
                </c:pt>
                <c:pt idx="11">
                  <c:v>37196</c:v>
                </c:pt>
                <c:pt idx="12">
                  <c:v>37226</c:v>
                </c:pt>
                <c:pt idx="13">
                  <c:v>37257</c:v>
                </c:pt>
                <c:pt idx="14">
                  <c:v>37288</c:v>
                </c:pt>
                <c:pt idx="15">
                  <c:v>37316</c:v>
                </c:pt>
                <c:pt idx="16">
                  <c:v>37347</c:v>
                </c:pt>
                <c:pt idx="17">
                  <c:v>37377</c:v>
                </c:pt>
                <c:pt idx="18">
                  <c:v>37408</c:v>
                </c:pt>
                <c:pt idx="19">
                  <c:v>37438</c:v>
                </c:pt>
                <c:pt idx="20">
                  <c:v>37469</c:v>
                </c:pt>
                <c:pt idx="21">
                  <c:v>37500</c:v>
                </c:pt>
                <c:pt idx="22">
                  <c:v>37530</c:v>
                </c:pt>
                <c:pt idx="23">
                  <c:v>37561</c:v>
                </c:pt>
                <c:pt idx="24">
                  <c:v>37591</c:v>
                </c:pt>
                <c:pt idx="25">
                  <c:v>37622</c:v>
                </c:pt>
                <c:pt idx="26">
                  <c:v>37653</c:v>
                </c:pt>
                <c:pt idx="27">
                  <c:v>37681</c:v>
                </c:pt>
                <c:pt idx="28">
                  <c:v>37712</c:v>
                </c:pt>
                <c:pt idx="29">
                  <c:v>37742</c:v>
                </c:pt>
                <c:pt idx="30">
                  <c:v>37773</c:v>
                </c:pt>
                <c:pt idx="31">
                  <c:v>37803</c:v>
                </c:pt>
                <c:pt idx="32">
                  <c:v>37834</c:v>
                </c:pt>
                <c:pt idx="33">
                  <c:v>37865</c:v>
                </c:pt>
                <c:pt idx="34">
                  <c:v>37895</c:v>
                </c:pt>
                <c:pt idx="35">
                  <c:v>37926</c:v>
                </c:pt>
                <c:pt idx="36">
                  <c:v>37956</c:v>
                </c:pt>
                <c:pt idx="37">
                  <c:v>37987</c:v>
                </c:pt>
                <c:pt idx="38">
                  <c:v>38018</c:v>
                </c:pt>
                <c:pt idx="39">
                  <c:v>38047</c:v>
                </c:pt>
                <c:pt idx="40">
                  <c:v>38078</c:v>
                </c:pt>
                <c:pt idx="41">
                  <c:v>38108</c:v>
                </c:pt>
                <c:pt idx="42">
                  <c:v>38139</c:v>
                </c:pt>
                <c:pt idx="43">
                  <c:v>38169</c:v>
                </c:pt>
                <c:pt idx="44">
                  <c:v>38200</c:v>
                </c:pt>
                <c:pt idx="45">
                  <c:v>38231</c:v>
                </c:pt>
                <c:pt idx="46">
                  <c:v>38261</c:v>
                </c:pt>
                <c:pt idx="47">
                  <c:v>38292</c:v>
                </c:pt>
                <c:pt idx="48">
                  <c:v>38322</c:v>
                </c:pt>
                <c:pt idx="49">
                  <c:v>38353</c:v>
                </c:pt>
                <c:pt idx="50">
                  <c:v>38384</c:v>
                </c:pt>
                <c:pt idx="51">
                  <c:v>38412</c:v>
                </c:pt>
                <c:pt idx="52">
                  <c:v>38443</c:v>
                </c:pt>
                <c:pt idx="53">
                  <c:v>38473</c:v>
                </c:pt>
                <c:pt idx="54">
                  <c:v>38504</c:v>
                </c:pt>
                <c:pt idx="55">
                  <c:v>38534</c:v>
                </c:pt>
                <c:pt idx="56">
                  <c:v>38565</c:v>
                </c:pt>
                <c:pt idx="57">
                  <c:v>38596</c:v>
                </c:pt>
                <c:pt idx="58">
                  <c:v>38626</c:v>
                </c:pt>
                <c:pt idx="59">
                  <c:v>38657</c:v>
                </c:pt>
                <c:pt idx="60">
                  <c:v>38687</c:v>
                </c:pt>
                <c:pt idx="61">
                  <c:v>38718</c:v>
                </c:pt>
                <c:pt idx="62">
                  <c:v>38749</c:v>
                </c:pt>
                <c:pt idx="63">
                  <c:v>38777</c:v>
                </c:pt>
                <c:pt idx="64">
                  <c:v>38808</c:v>
                </c:pt>
                <c:pt idx="65">
                  <c:v>38838</c:v>
                </c:pt>
                <c:pt idx="66">
                  <c:v>38869</c:v>
                </c:pt>
                <c:pt idx="67">
                  <c:v>38899</c:v>
                </c:pt>
                <c:pt idx="68">
                  <c:v>38930</c:v>
                </c:pt>
                <c:pt idx="69">
                  <c:v>38961</c:v>
                </c:pt>
                <c:pt idx="70">
                  <c:v>38991</c:v>
                </c:pt>
                <c:pt idx="71">
                  <c:v>39022</c:v>
                </c:pt>
                <c:pt idx="72">
                  <c:v>39052</c:v>
                </c:pt>
                <c:pt idx="73">
                  <c:v>39083</c:v>
                </c:pt>
                <c:pt idx="74">
                  <c:v>39114</c:v>
                </c:pt>
                <c:pt idx="75">
                  <c:v>39142</c:v>
                </c:pt>
                <c:pt idx="76">
                  <c:v>39173</c:v>
                </c:pt>
                <c:pt idx="77">
                  <c:v>39203</c:v>
                </c:pt>
                <c:pt idx="78">
                  <c:v>39234</c:v>
                </c:pt>
                <c:pt idx="79">
                  <c:v>39264</c:v>
                </c:pt>
                <c:pt idx="80">
                  <c:v>39295</c:v>
                </c:pt>
                <c:pt idx="81">
                  <c:v>39326</c:v>
                </c:pt>
                <c:pt idx="82">
                  <c:v>39356</c:v>
                </c:pt>
                <c:pt idx="83">
                  <c:v>39387</c:v>
                </c:pt>
                <c:pt idx="84">
                  <c:v>39417</c:v>
                </c:pt>
                <c:pt idx="85">
                  <c:v>39448</c:v>
                </c:pt>
                <c:pt idx="86">
                  <c:v>39479</c:v>
                </c:pt>
                <c:pt idx="87">
                  <c:v>39508</c:v>
                </c:pt>
                <c:pt idx="88">
                  <c:v>39539</c:v>
                </c:pt>
                <c:pt idx="89">
                  <c:v>39569</c:v>
                </c:pt>
                <c:pt idx="90">
                  <c:v>39600</c:v>
                </c:pt>
                <c:pt idx="91">
                  <c:v>39630</c:v>
                </c:pt>
                <c:pt idx="92">
                  <c:v>39661</c:v>
                </c:pt>
                <c:pt idx="93">
                  <c:v>39692</c:v>
                </c:pt>
                <c:pt idx="94">
                  <c:v>39722</c:v>
                </c:pt>
                <c:pt idx="95">
                  <c:v>39753</c:v>
                </c:pt>
                <c:pt idx="96">
                  <c:v>39783</c:v>
                </c:pt>
                <c:pt idx="97">
                  <c:v>39814</c:v>
                </c:pt>
                <c:pt idx="98">
                  <c:v>39845</c:v>
                </c:pt>
                <c:pt idx="99">
                  <c:v>39873</c:v>
                </c:pt>
                <c:pt idx="100">
                  <c:v>39904</c:v>
                </c:pt>
                <c:pt idx="101">
                  <c:v>39934</c:v>
                </c:pt>
                <c:pt idx="102">
                  <c:v>39965</c:v>
                </c:pt>
                <c:pt idx="103">
                  <c:v>39995</c:v>
                </c:pt>
                <c:pt idx="104">
                  <c:v>40026</c:v>
                </c:pt>
                <c:pt idx="105">
                  <c:v>40057</c:v>
                </c:pt>
                <c:pt idx="106">
                  <c:v>40087</c:v>
                </c:pt>
                <c:pt idx="107">
                  <c:v>40118</c:v>
                </c:pt>
                <c:pt idx="108">
                  <c:v>40148</c:v>
                </c:pt>
                <c:pt idx="109">
                  <c:v>40179</c:v>
                </c:pt>
                <c:pt idx="110">
                  <c:v>40210</c:v>
                </c:pt>
                <c:pt idx="111">
                  <c:v>40238</c:v>
                </c:pt>
                <c:pt idx="112">
                  <c:v>40269</c:v>
                </c:pt>
                <c:pt idx="113">
                  <c:v>40299</c:v>
                </c:pt>
                <c:pt idx="114">
                  <c:v>40330</c:v>
                </c:pt>
                <c:pt idx="115">
                  <c:v>40360</c:v>
                </c:pt>
                <c:pt idx="116">
                  <c:v>40391</c:v>
                </c:pt>
                <c:pt idx="117">
                  <c:v>40422</c:v>
                </c:pt>
                <c:pt idx="118">
                  <c:v>40452</c:v>
                </c:pt>
                <c:pt idx="119">
                  <c:v>40483</c:v>
                </c:pt>
                <c:pt idx="120">
                  <c:v>40513</c:v>
                </c:pt>
                <c:pt idx="121">
                  <c:v>40544</c:v>
                </c:pt>
                <c:pt idx="122">
                  <c:v>40575</c:v>
                </c:pt>
                <c:pt idx="123">
                  <c:v>40603</c:v>
                </c:pt>
                <c:pt idx="124">
                  <c:v>40634</c:v>
                </c:pt>
                <c:pt idx="125">
                  <c:v>40664</c:v>
                </c:pt>
                <c:pt idx="126">
                  <c:v>40695</c:v>
                </c:pt>
                <c:pt idx="127">
                  <c:v>40725</c:v>
                </c:pt>
                <c:pt idx="128">
                  <c:v>40756</c:v>
                </c:pt>
                <c:pt idx="129">
                  <c:v>40787</c:v>
                </c:pt>
                <c:pt idx="130">
                  <c:v>40817</c:v>
                </c:pt>
                <c:pt idx="131">
                  <c:v>40848</c:v>
                </c:pt>
                <c:pt idx="132">
                  <c:v>40878</c:v>
                </c:pt>
                <c:pt idx="133">
                  <c:v>40909</c:v>
                </c:pt>
                <c:pt idx="134">
                  <c:v>40940</c:v>
                </c:pt>
                <c:pt idx="135">
                  <c:v>40969</c:v>
                </c:pt>
                <c:pt idx="136">
                  <c:v>41000</c:v>
                </c:pt>
                <c:pt idx="137">
                  <c:v>41030</c:v>
                </c:pt>
                <c:pt idx="138">
                  <c:v>41061</c:v>
                </c:pt>
                <c:pt idx="139">
                  <c:v>41091</c:v>
                </c:pt>
                <c:pt idx="140">
                  <c:v>41122</c:v>
                </c:pt>
                <c:pt idx="141">
                  <c:v>41153</c:v>
                </c:pt>
                <c:pt idx="142">
                  <c:v>41183</c:v>
                </c:pt>
                <c:pt idx="143">
                  <c:v>41214</c:v>
                </c:pt>
                <c:pt idx="144">
                  <c:v>41244</c:v>
                </c:pt>
                <c:pt idx="145">
                  <c:v>41275</c:v>
                </c:pt>
                <c:pt idx="146">
                  <c:v>41306</c:v>
                </c:pt>
                <c:pt idx="147">
                  <c:v>41334</c:v>
                </c:pt>
                <c:pt idx="148">
                  <c:v>41365</c:v>
                </c:pt>
                <c:pt idx="149">
                  <c:v>41395</c:v>
                </c:pt>
                <c:pt idx="150">
                  <c:v>41426</c:v>
                </c:pt>
                <c:pt idx="151">
                  <c:v>41456</c:v>
                </c:pt>
                <c:pt idx="152">
                  <c:v>41487</c:v>
                </c:pt>
                <c:pt idx="153">
                  <c:v>41518</c:v>
                </c:pt>
                <c:pt idx="154">
                  <c:v>41548</c:v>
                </c:pt>
                <c:pt idx="155">
                  <c:v>41579</c:v>
                </c:pt>
                <c:pt idx="156">
                  <c:v>41609</c:v>
                </c:pt>
                <c:pt idx="157">
                  <c:v>41640</c:v>
                </c:pt>
                <c:pt idx="158">
                  <c:v>41671</c:v>
                </c:pt>
                <c:pt idx="159">
                  <c:v>41699</c:v>
                </c:pt>
                <c:pt idx="160">
                  <c:v>41730</c:v>
                </c:pt>
                <c:pt idx="161">
                  <c:v>41760</c:v>
                </c:pt>
                <c:pt idx="162">
                  <c:v>41791</c:v>
                </c:pt>
                <c:pt idx="163">
                  <c:v>41821</c:v>
                </c:pt>
                <c:pt idx="164">
                  <c:v>41852</c:v>
                </c:pt>
                <c:pt idx="165">
                  <c:v>41883</c:v>
                </c:pt>
                <c:pt idx="166">
                  <c:v>41913</c:v>
                </c:pt>
                <c:pt idx="167">
                  <c:v>41944</c:v>
                </c:pt>
                <c:pt idx="168">
                  <c:v>41974</c:v>
                </c:pt>
                <c:pt idx="169">
                  <c:v>42005</c:v>
                </c:pt>
                <c:pt idx="170">
                  <c:v>42036</c:v>
                </c:pt>
                <c:pt idx="171">
                  <c:v>42064</c:v>
                </c:pt>
                <c:pt idx="172">
                  <c:v>42095</c:v>
                </c:pt>
                <c:pt idx="173">
                  <c:v>42125</c:v>
                </c:pt>
                <c:pt idx="174">
                  <c:v>42156</c:v>
                </c:pt>
                <c:pt idx="175">
                  <c:v>42186</c:v>
                </c:pt>
                <c:pt idx="176">
                  <c:v>42217</c:v>
                </c:pt>
                <c:pt idx="177">
                  <c:v>42248</c:v>
                </c:pt>
                <c:pt idx="178">
                  <c:v>42278</c:v>
                </c:pt>
                <c:pt idx="179">
                  <c:v>42309</c:v>
                </c:pt>
                <c:pt idx="180">
                  <c:v>42339</c:v>
                </c:pt>
                <c:pt idx="181">
                  <c:v>42370</c:v>
                </c:pt>
                <c:pt idx="182">
                  <c:v>42401</c:v>
                </c:pt>
                <c:pt idx="183">
                  <c:v>42430</c:v>
                </c:pt>
                <c:pt idx="184">
                  <c:v>42461</c:v>
                </c:pt>
                <c:pt idx="185">
                  <c:v>42491</c:v>
                </c:pt>
                <c:pt idx="186">
                  <c:v>42522</c:v>
                </c:pt>
                <c:pt idx="187">
                  <c:v>42552</c:v>
                </c:pt>
                <c:pt idx="188">
                  <c:v>42583</c:v>
                </c:pt>
                <c:pt idx="189">
                  <c:v>42614</c:v>
                </c:pt>
                <c:pt idx="190">
                  <c:v>42644</c:v>
                </c:pt>
                <c:pt idx="191">
                  <c:v>42675</c:v>
                </c:pt>
                <c:pt idx="192">
                  <c:v>42705</c:v>
                </c:pt>
                <c:pt idx="193">
                  <c:v>42736</c:v>
                </c:pt>
                <c:pt idx="194">
                  <c:v>42767</c:v>
                </c:pt>
                <c:pt idx="195">
                  <c:v>42795</c:v>
                </c:pt>
                <c:pt idx="196">
                  <c:v>42826</c:v>
                </c:pt>
                <c:pt idx="197">
                  <c:v>42856</c:v>
                </c:pt>
                <c:pt idx="198">
                  <c:v>42887</c:v>
                </c:pt>
              </c:numCache>
            </c:numRef>
          </c:cat>
          <c:val>
            <c:numRef>
              <c:f>Plan1!$Z$10:$Z$208</c:f>
              <c:numCache>
                <c:formatCode>#,##0.0</c:formatCode>
                <c:ptCount val="199"/>
                <c:pt idx="1">
                  <c:v>0.65864924509509803</c:v>
                </c:pt>
                <c:pt idx="2">
                  <c:v>5.7772599231815221E-2</c:v>
                </c:pt>
                <c:pt idx="3">
                  <c:v>-0.44978717601308682</c:v>
                </c:pt>
                <c:pt idx="4">
                  <c:v>-0.24528568245974153</c:v>
                </c:pt>
                <c:pt idx="5">
                  <c:v>0.70454070199449714</c:v>
                </c:pt>
                <c:pt idx="6">
                  <c:v>0.43634417032232042</c:v>
                </c:pt>
                <c:pt idx="7">
                  <c:v>1.3392389508466112</c:v>
                </c:pt>
                <c:pt idx="8">
                  <c:v>0.15073150058833779</c:v>
                </c:pt>
                <c:pt idx="9">
                  <c:v>-0.41403417168791656</c:v>
                </c:pt>
                <c:pt idx="10">
                  <c:v>-0.50980399117142361</c:v>
                </c:pt>
                <c:pt idx="11">
                  <c:v>-0.23884698445460231</c:v>
                </c:pt>
                <c:pt idx="12">
                  <c:v>0.83335043449798107</c:v>
                </c:pt>
                <c:pt idx="13">
                  <c:v>0.36854915560095458</c:v>
                </c:pt>
                <c:pt idx="14">
                  <c:v>3.5802749727115814E-2</c:v>
                </c:pt>
                <c:pt idx="15">
                  <c:v>0.33048826713955476</c:v>
                </c:pt>
                <c:pt idx="16">
                  <c:v>-0.56635564452280451</c:v>
                </c:pt>
                <c:pt idx="17">
                  <c:v>-0.29893507050017432</c:v>
                </c:pt>
                <c:pt idx="18">
                  <c:v>0.59418434363674288</c:v>
                </c:pt>
                <c:pt idx="19">
                  <c:v>-0.89070388146089718</c:v>
                </c:pt>
                <c:pt idx="20">
                  <c:v>-0.25876874704525382</c:v>
                </c:pt>
                <c:pt idx="21">
                  <c:v>-0.11384579152753387</c:v>
                </c:pt>
                <c:pt idx="22">
                  <c:v>1.1297809603471656</c:v>
                </c:pt>
                <c:pt idx="23">
                  <c:v>-0.10682471356386655</c:v>
                </c:pt>
                <c:pt idx="24">
                  <c:v>0.49950103138134072</c:v>
                </c:pt>
                <c:pt idx="25">
                  <c:v>-0.39885455217325533</c:v>
                </c:pt>
                <c:pt idx="26">
                  <c:v>-0.41501347012916989</c:v>
                </c:pt>
                <c:pt idx="27">
                  <c:v>-0.99449755760315195</c:v>
                </c:pt>
                <c:pt idx="28">
                  <c:v>-1.0856214654505105</c:v>
                </c:pt>
                <c:pt idx="29">
                  <c:v>-1.5711216323583073</c:v>
                </c:pt>
                <c:pt idx="30">
                  <c:v>-0.49823828519953556</c:v>
                </c:pt>
                <c:pt idx="31">
                  <c:v>-0.56565941272682219</c:v>
                </c:pt>
                <c:pt idx="32">
                  <c:v>-0.21009881905830002</c:v>
                </c:pt>
                <c:pt idx="33">
                  <c:v>-0.37428354210309406</c:v>
                </c:pt>
                <c:pt idx="34">
                  <c:v>-0.49267670727645291</c:v>
                </c:pt>
                <c:pt idx="35">
                  <c:v>-0.48781291402635213</c:v>
                </c:pt>
                <c:pt idx="36">
                  <c:v>0.52269281611441942</c:v>
                </c:pt>
                <c:pt idx="37">
                  <c:v>0.23961463998351962</c:v>
                </c:pt>
                <c:pt idx="38">
                  <c:v>-0.37224977151140176</c:v>
                </c:pt>
                <c:pt idx="39">
                  <c:v>-0.99326906272332527</c:v>
                </c:pt>
                <c:pt idx="40">
                  <c:v>-0.47265249761163669</c:v>
                </c:pt>
                <c:pt idx="41">
                  <c:v>1.1231794806844779</c:v>
                </c:pt>
                <c:pt idx="42">
                  <c:v>-0.32235037097949232</c:v>
                </c:pt>
                <c:pt idx="43">
                  <c:v>0.29851517528798677</c:v>
                </c:pt>
                <c:pt idx="44">
                  <c:v>-0.24412892550882181</c:v>
                </c:pt>
                <c:pt idx="45">
                  <c:v>-0.48721769745636256</c:v>
                </c:pt>
                <c:pt idx="46">
                  <c:v>-2.5259330550495989E-2</c:v>
                </c:pt>
                <c:pt idx="47">
                  <c:v>-0.86590732294702444</c:v>
                </c:pt>
                <c:pt idx="48">
                  <c:v>-0.93147034614294077</c:v>
                </c:pt>
                <c:pt idx="49">
                  <c:v>-2.6992420563854695E-2</c:v>
                </c:pt>
                <c:pt idx="50">
                  <c:v>-0.44257773983220106</c:v>
                </c:pt>
                <c:pt idx="51">
                  <c:v>-0.89697856427667944</c:v>
                </c:pt>
                <c:pt idx="52">
                  <c:v>-9.8722442214496248E-2</c:v>
                </c:pt>
                <c:pt idx="53">
                  <c:v>-0.44603426244368366</c:v>
                </c:pt>
                <c:pt idx="54">
                  <c:v>-0.25317171697706475</c:v>
                </c:pt>
                <c:pt idx="55">
                  <c:v>0.1975750239473891</c:v>
                </c:pt>
                <c:pt idx="56">
                  <c:v>0.27011044148348279</c:v>
                </c:pt>
                <c:pt idx="57">
                  <c:v>-8.4065996753695887E-2</c:v>
                </c:pt>
                <c:pt idx="58">
                  <c:v>-3.078335445939508E-2</c:v>
                </c:pt>
                <c:pt idx="59">
                  <c:v>-0.98411903976972537</c:v>
                </c:pt>
                <c:pt idx="60">
                  <c:v>-0.32302829030613639</c:v>
                </c:pt>
                <c:pt idx="61">
                  <c:v>0.76824127681473198</c:v>
                </c:pt>
                <c:pt idx="62">
                  <c:v>-1.0455561052783546</c:v>
                </c:pt>
                <c:pt idx="63">
                  <c:v>-0.28665539208736635</c:v>
                </c:pt>
                <c:pt idx="64">
                  <c:v>0.84569074257206456</c:v>
                </c:pt>
                <c:pt idx="65">
                  <c:v>0.31155902162696447</c:v>
                </c:pt>
                <c:pt idx="66">
                  <c:v>-0.56102058781762909</c:v>
                </c:pt>
                <c:pt idx="67">
                  <c:v>0.60236352573726837</c:v>
                </c:pt>
                <c:pt idx="68">
                  <c:v>-1.0608772255988705</c:v>
                </c:pt>
                <c:pt idx="69">
                  <c:v>-0.37997077254703437</c:v>
                </c:pt>
                <c:pt idx="70">
                  <c:v>-2.5412854552562945E-2</c:v>
                </c:pt>
                <c:pt idx="71">
                  <c:v>-0.67463399326776219</c:v>
                </c:pt>
                <c:pt idx="72">
                  <c:v>-8.6121772673143762E-2</c:v>
                </c:pt>
                <c:pt idx="73">
                  <c:v>0.67361647333255725</c:v>
                </c:pt>
                <c:pt idx="74">
                  <c:v>-0.97461672833195878</c:v>
                </c:pt>
                <c:pt idx="75">
                  <c:v>-0.39110313966640936</c:v>
                </c:pt>
                <c:pt idx="76">
                  <c:v>-0.26934267524303507</c:v>
                </c:pt>
                <c:pt idx="77">
                  <c:v>-0.63332422738723138</c:v>
                </c:pt>
                <c:pt idx="78">
                  <c:v>-0.5135938205029269</c:v>
                </c:pt>
                <c:pt idx="79">
                  <c:v>1.4780015885165687</c:v>
                </c:pt>
                <c:pt idx="80">
                  <c:v>-0.45396969644122948</c:v>
                </c:pt>
                <c:pt idx="81">
                  <c:v>-0.17621641546763819</c:v>
                </c:pt>
                <c:pt idx="82">
                  <c:v>0.27471432942483059</c:v>
                </c:pt>
                <c:pt idx="83">
                  <c:v>-0.7228705481563803</c:v>
                </c:pt>
                <c:pt idx="84">
                  <c:v>0.21216840279516649</c:v>
                </c:pt>
                <c:pt idx="85">
                  <c:v>1.4581007699205033</c:v>
                </c:pt>
                <c:pt idx="86">
                  <c:v>-1.5187866655661886</c:v>
                </c:pt>
                <c:pt idx="87">
                  <c:v>0.24445596323945767</c:v>
                </c:pt>
                <c:pt idx="88">
                  <c:v>1.0246310003127468</c:v>
                </c:pt>
                <c:pt idx="89">
                  <c:v>-0.71663331946019082</c:v>
                </c:pt>
                <c:pt idx="90">
                  <c:v>0.12375519965722208</c:v>
                </c:pt>
                <c:pt idx="91">
                  <c:v>1.9603684019632237</c:v>
                </c:pt>
                <c:pt idx="92">
                  <c:v>-0.67068739102902375</c:v>
                </c:pt>
                <c:pt idx="93">
                  <c:v>0.33132750473770384</c:v>
                </c:pt>
                <c:pt idx="94">
                  <c:v>0.23838697508369039</c:v>
                </c:pt>
                <c:pt idx="95">
                  <c:v>-0.40391575344627861</c:v>
                </c:pt>
                <c:pt idx="96">
                  <c:v>0.13950652985168074</c:v>
                </c:pt>
                <c:pt idx="97">
                  <c:v>2.2430647681161968</c:v>
                </c:pt>
                <c:pt idx="98">
                  <c:v>-0.69735773613548546</c:v>
                </c:pt>
                <c:pt idx="99">
                  <c:v>-7.783690437159492E-2</c:v>
                </c:pt>
                <c:pt idx="100">
                  <c:v>0.16481239555997559</c:v>
                </c:pt>
                <c:pt idx="101">
                  <c:v>-0.24412839827606228</c:v>
                </c:pt>
                <c:pt idx="102">
                  <c:v>-0.25718247559221252</c:v>
                </c:pt>
                <c:pt idx="103">
                  <c:v>0.3038894062161081</c:v>
                </c:pt>
                <c:pt idx="104">
                  <c:v>-0.55057180360133484</c:v>
                </c:pt>
                <c:pt idx="105">
                  <c:v>0.99471630250930321</c:v>
                </c:pt>
                <c:pt idx="106">
                  <c:v>0.66818823968750207</c:v>
                </c:pt>
                <c:pt idx="107">
                  <c:v>-0.70646382937572272</c:v>
                </c:pt>
                <c:pt idx="108">
                  <c:v>-0.37942274489288541</c:v>
                </c:pt>
                <c:pt idx="109">
                  <c:v>1.9067788775032697</c:v>
                </c:pt>
                <c:pt idx="110">
                  <c:v>-1.2443909135848237</c:v>
                </c:pt>
                <c:pt idx="111">
                  <c:v>0.42384749612061218</c:v>
                </c:pt>
                <c:pt idx="112">
                  <c:v>-0.51525968286113011</c:v>
                </c:pt>
                <c:pt idx="113">
                  <c:v>-0.3824884117071668</c:v>
                </c:pt>
                <c:pt idx="114">
                  <c:v>0.55052034312237008</c:v>
                </c:pt>
                <c:pt idx="115">
                  <c:v>0.7076098971193191</c:v>
                </c:pt>
                <c:pt idx="116">
                  <c:v>-0.32197757302512997</c:v>
                </c:pt>
                <c:pt idx="117">
                  <c:v>1.7721310437605792E-2</c:v>
                </c:pt>
                <c:pt idx="118">
                  <c:v>-5.7684116998076157E-2</c:v>
                </c:pt>
                <c:pt idx="119">
                  <c:v>-0.36870751119415662</c:v>
                </c:pt>
                <c:pt idx="120">
                  <c:v>-0.79321463614213261</c:v>
                </c:pt>
                <c:pt idx="121">
                  <c:v>2.3893289990187339</c:v>
                </c:pt>
                <c:pt idx="122">
                  <c:v>-1.1061576244508109</c:v>
                </c:pt>
                <c:pt idx="123">
                  <c:v>-0.4382073744954032</c:v>
                </c:pt>
                <c:pt idx="124">
                  <c:v>-0.87741496226545235</c:v>
                </c:pt>
                <c:pt idx="125">
                  <c:v>-0.21076442356568237</c:v>
                </c:pt>
                <c:pt idx="126">
                  <c:v>-0.59601490573578486</c:v>
                </c:pt>
                <c:pt idx="127">
                  <c:v>1.8311361175343974</c:v>
                </c:pt>
                <c:pt idx="128">
                  <c:v>-0.82118497675405122</c:v>
                </c:pt>
                <c:pt idx="129">
                  <c:v>-0.546260481329777</c:v>
                </c:pt>
                <c:pt idx="130">
                  <c:v>4.3215286145908076E-2</c:v>
                </c:pt>
                <c:pt idx="131">
                  <c:v>-0.51787239206269653</c:v>
                </c:pt>
                <c:pt idx="132">
                  <c:v>-0.34098712386190227</c:v>
                </c:pt>
                <c:pt idx="133">
                  <c:v>2.0604163587355693</c:v>
                </c:pt>
                <c:pt idx="134">
                  <c:v>-0.91396239120450895</c:v>
                </c:pt>
                <c:pt idx="135">
                  <c:v>-0.16917244112693533</c:v>
                </c:pt>
                <c:pt idx="136">
                  <c:v>-0.32059205028551441</c:v>
                </c:pt>
                <c:pt idx="137">
                  <c:v>-0.76525560237728918</c:v>
                </c:pt>
                <c:pt idx="138">
                  <c:v>-0.56691713288912882</c:v>
                </c:pt>
                <c:pt idx="139">
                  <c:v>2.2453724997082651</c:v>
                </c:pt>
                <c:pt idx="140">
                  <c:v>0.29566888112845546</c:v>
                </c:pt>
                <c:pt idx="141">
                  <c:v>-0.12955931547374711</c:v>
                </c:pt>
                <c:pt idx="142">
                  <c:v>-0.18864288622269351</c:v>
                </c:pt>
                <c:pt idx="143">
                  <c:v>-0.13807771420365267</c:v>
                </c:pt>
                <c:pt idx="144">
                  <c:v>-1.1686730337823692</c:v>
                </c:pt>
                <c:pt idx="145">
                  <c:v>2.0984678732084818</c:v>
                </c:pt>
                <c:pt idx="146">
                  <c:v>-0.5976338549925938</c:v>
                </c:pt>
                <c:pt idx="147">
                  <c:v>0.48031826545967116</c:v>
                </c:pt>
                <c:pt idx="148">
                  <c:v>0.27765292416260506</c:v>
                </c:pt>
                <c:pt idx="149">
                  <c:v>0.25374845305300092</c:v>
                </c:pt>
                <c:pt idx="150">
                  <c:v>-0.43256777750192543</c:v>
                </c:pt>
                <c:pt idx="151">
                  <c:v>0.84115788200143782</c:v>
                </c:pt>
                <c:pt idx="152">
                  <c:v>-0.54617342573747629</c:v>
                </c:pt>
                <c:pt idx="153">
                  <c:v>0.38290394077837941</c:v>
                </c:pt>
                <c:pt idx="154">
                  <c:v>-0.26161960030252995</c:v>
                </c:pt>
                <c:pt idx="155">
                  <c:v>-1.0169511128099031</c:v>
                </c:pt>
                <c:pt idx="156">
                  <c:v>-1.015126856497246</c:v>
                </c:pt>
                <c:pt idx="157">
                  <c:v>2.2402921116438708</c:v>
                </c:pt>
                <c:pt idx="158">
                  <c:v>-0.53434838295223364</c:v>
                </c:pt>
                <c:pt idx="159">
                  <c:v>0.10798848713670944</c:v>
                </c:pt>
                <c:pt idx="160">
                  <c:v>0.7307172143763867</c:v>
                </c:pt>
                <c:pt idx="161">
                  <c:v>-0.994676753844981</c:v>
                </c:pt>
                <c:pt idx="162">
                  <c:v>-0.60516972785136636</c:v>
                </c:pt>
                <c:pt idx="163">
                  <c:v>1.0032251228611271</c:v>
                </c:pt>
                <c:pt idx="164">
                  <c:v>0.24155897085287409</c:v>
                </c:pt>
                <c:pt idx="165">
                  <c:v>0.5923451886048251</c:v>
                </c:pt>
                <c:pt idx="166">
                  <c:v>0.88445428532465054</c:v>
                </c:pt>
                <c:pt idx="167">
                  <c:v>-0.48284123885630514</c:v>
                </c:pt>
                <c:pt idx="168">
                  <c:v>-0.84872127447774715</c:v>
                </c:pt>
                <c:pt idx="169">
                  <c:v>1.4741881911187955</c:v>
                </c:pt>
                <c:pt idx="170">
                  <c:v>-1.0762636489470414</c:v>
                </c:pt>
                <c:pt idx="171">
                  <c:v>-1.3915902623244834</c:v>
                </c:pt>
                <c:pt idx="172">
                  <c:v>-4.9386768376036014E-3</c:v>
                </c:pt>
                <c:pt idx="173">
                  <c:v>-0.31372652287892638</c:v>
                </c:pt>
                <c:pt idx="174">
                  <c:v>-0.96408141237215428</c:v>
                </c:pt>
                <c:pt idx="175">
                  <c:v>0.47475242635122428</c:v>
                </c:pt>
                <c:pt idx="176">
                  <c:v>-0.90993379306006394</c:v>
                </c:pt>
                <c:pt idx="177">
                  <c:v>-0.22519562824628356</c:v>
                </c:pt>
                <c:pt idx="178">
                  <c:v>2.173707137076633</c:v>
                </c:pt>
                <c:pt idx="179">
                  <c:v>-0.54103101292087774</c:v>
                </c:pt>
                <c:pt idx="180">
                  <c:v>-0.16640282000094395</c:v>
                </c:pt>
                <c:pt idx="181">
                  <c:v>1.1317171801592569</c:v>
                </c:pt>
                <c:pt idx="182">
                  <c:v>-0.62033968360547076</c:v>
                </c:pt>
                <c:pt idx="183">
                  <c:v>-0.60436387693433591</c:v>
                </c:pt>
                <c:pt idx="184">
                  <c:v>1.7086470787365964</c:v>
                </c:pt>
                <c:pt idx="185">
                  <c:v>-0.64342170761918982</c:v>
                </c:pt>
                <c:pt idx="186">
                  <c:v>-0.70302489193198292</c:v>
                </c:pt>
                <c:pt idx="187">
                  <c:v>1.0314069096737661</c:v>
                </c:pt>
                <c:pt idx="188">
                  <c:v>0.62404364254295785</c:v>
                </c:pt>
                <c:pt idx="189">
                  <c:v>-0.62930049077784411</c:v>
                </c:pt>
                <c:pt idx="190">
                  <c:v>2.3730769478580899E-2</c:v>
                </c:pt>
                <c:pt idx="191">
                  <c:v>-7.7695561784892078E-2</c:v>
                </c:pt>
                <c:pt idx="192">
                  <c:v>-0.74257101612571308</c:v>
                </c:pt>
                <c:pt idx="193">
                  <c:v>1.3339038897905149</c:v>
                </c:pt>
                <c:pt idx="194">
                  <c:v>-0.65088671772773599</c:v>
                </c:pt>
                <c:pt idx="195">
                  <c:v>-1.0359651892059694</c:v>
                </c:pt>
                <c:pt idx="196">
                  <c:v>4.9907738900377301E-2</c:v>
                </c:pt>
                <c:pt idx="197">
                  <c:v>0.55525248975220765</c:v>
                </c:pt>
                <c:pt idx="198">
                  <c:v>-0.83519856606299059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E506-4D43-A463-5FCCD7EEFE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2890864"/>
        <c:axId val="202891256"/>
      </c:lineChart>
      <c:dateAx>
        <c:axId val="20289086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891256"/>
        <c:crosses val="autoZero"/>
        <c:auto val="1"/>
        <c:lblOffset val="100"/>
        <c:baseTimeUnit val="months"/>
      </c:dateAx>
      <c:valAx>
        <c:axId val="202891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ysClr val="window" lastClr="FFFFFF">
                  <a:lumMod val="95000"/>
                </a:sys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890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" lastClr="FFFFFF">
          <a:lumMod val="95000"/>
        </a:sysClr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BR" sz="1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Impacto dos Juros Nominais e Outras Variações Patrimoniais - 2001:01</a:t>
            </a:r>
            <a:r>
              <a:rPr lang="pt-BR" sz="1200" b="1" baseline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2017:06</a:t>
            </a:r>
            <a:endParaRPr lang="pt-BR" sz="1200" b="1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30600607645510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1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Plan1!$S$10:$S$208</c:f>
              <c:numCache>
                <c:formatCode>mmm\-yy</c:formatCode>
                <c:ptCount val="199"/>
                <c:pt idx="0">
                  <c:v>36861</c:v>
                </c:pt>
                <c:pt idx="1">
                  <c:v>36892</c:v>
                </c:pt>
                <c:pt idx="2">
                  <c:v>36923</c:v>
                </c:pt>
                <c:pt idx="3">
                  <c:v>36951</c:v>
                </c:pt>
                <c:pt idx="4">
                  <c:v>36982</c:v>
                </c:pt>
                <c:pt idx="5">
                  <c:v>37012</c:v>
                </c:pt>
                <c:pt idx="6">
                  <c:v>37043</c:v>
                </c:pt>
                <c:pt idx="7">
                  <c:v>37073</c:v>
                </c:pt>
                <c:pt idx="8">
                  <c:v>37104</c:v>
                </c:pt>
                <c:pt idx="9">
                  <c:v>37135</c:v>
                </c:pt>
                <c:pt idx="10">
                  <c:v>37165</c:v>
                </c:pt>
                <c:pt idx="11">
                  <c:v>37196</c:v>
                </c:pt>
                <c:pt idx="12">
                  <c:v>37226</c:v>
                </c:pt>
                <c:pt idx="13">
                  <c:v>37257</c:v>
                </c:pt>
                <c:pt idx="14">
                  <c:v>37288</c:v>
                </c:pt>
                <c:pt idx="15">
                  <c:v>37316</c:v>
                </c:pt>
                <c:pt idx="16">
                  <c:v>37347</c:v>
                </c:pt>
                <c:pt idx="17">
                  <c:v>37377</c:v>
                </c:pt>
                <c:pt idx="18">
                  <c:v>37408</c:v>
                </c:pt>
                <c:pt idx="19">
                  <c:v>37438</c:v>
                </c:pt>
                <c:pt idx="20">
                  <c:v>37469</c:v>
                </c:pt>
                <c:pt idx="21">
                  <c:v>37500</c:v>
                </c:pt>
                <c:pt idx="22">
                  <c:v>37530</c:v>
                </c:pt>
                <c:pt idx="23">
                  <c:v>37561</c:v>
                </c:pt>
                <c:pt idx="24">
                  <c:v>37591</c:v>
                </c:pt>
                <c:pt idx="25">
                  <c:v>37622</c:v>
                </c:pt>
                <c:pt idx="26">
                  <c:v>37653</c:v>
                </c:pt>
                <c:pt idx="27">
                  <c:v>37681</c:v>
                </c:pt>
                <c:pt idx="28">
                  <c:v>37712</c:v>
                </c:pt>
                <c:pt idx="29">
                  <c:v>37742</c:v>
                </c:pt>
                <c:pt idx="30">
                  <c:v>37773</c:v>
                </c:pt>
                <c:pt idx="31">
                  <c:v>37803</c:v>
                </c:pt>
                <c:pt idx="32">
                  <c:v>37834</c:v>
                </c:pt>
                <c:pt idx="33">
                  <c:v>37865</c:v>
                </c:pt>
                <c:pt idx="34">
                  <c:v>37895</c:v>
                </c:pt>
                <c:pt idx="35">
                  <c:v>37926</c:v>
                </c:pt>
                <c:pt idx="36">
                  <c:v>37956</c:v>
                </c:pt>
                <c:pt idx="37">
                  <c:v>37987</c:v>
                </c:pt>
                <c:pt idx="38">
                  <c:v>38018</c:v>
                </c:pt>
                <c:pt idx="39">
                  <c:v>38047</c:v>
                </c:pt>
                <c:pt idx="40">
                  <c:v>38078</c:v>
                </c:pt>
                <c:pt idx="41">
                  <c:v>38108</c:v>
                </c:pt>
                <c:pt idx="42">
                  <c:v>38139</c:v>
                </c:pt>
                <c:pt idx="43">
                  <c:v>38169</c:v>
                </c:pt>
                <c:pt idx="44">
                  <c:v>38200</c:v>
                </c:pt>
                <c:pt idx="45">
                  <c:v>38231</c:v>
                </c:pt>
                <c:pt idx="46">
                  <c:v>38261</c:v>
                </c:pt>
                <c:pt idx="47">
                  <c:v>38292</c:v>
                </c:pt>
                <c:pt idx="48">
                  <c:v>38322</c:v>
                </c:pt>
                <c:pt idx="49">
                  <c:v>38353</c:v>
                </c:pt>
                <c:pt idx="50">
                  <c:v>38384</c:v>
                </c:pt>
                <c:pt idx="51">
                  <c:v>38412</c:v>
                </c:pt>
                <c:pt idx="52">
                  <c:v>38443</c:v>
                </c:pt>
                <c:pt idx="53">
                  <c:v>38473</c:v>
                </c:pt>
                <c:pt idx="54">
                  <c:v>38504</c:v>
                </c:pt>
                <c:pt idx="55">
                  <c:v>38534</c:v>
                </c:pt>
                <c:pt idx="56">
                  <c:v>38565</c:v>
                </c:pt>
                <c:pt idx="57">
                  <c:v>38596</c:v>
                </c:pt>
                <c:pt idx="58">
                  <c:v>38626</c:v>
                </c:pt>
                <c:pt idx="59">
                  <c:v>38657</c:v>
                </c:pt>
                <c:pt idx="60">
                  <c:v>38687</c:v>
                </c:pt>
                <c:pt idx="61">
                  <c:v>38718</c:v>
                </c:pt>
                <c:pt idx="62">
                  <c:v>38749</c:v>
                </c:pt>
                <c:pt idx="63">
                  <c:v>38777</c:v>
                </c:pt>
                <c:pt idx="64">
                  <c:v>38808</c:v>
                </c:pt>
                <c:pt idx="65">
                  <c:v>38838</c:v>
                </c:pt>
                <c:pt idx="66">
                  <c:v>38869</c:v>
                </c:pt>
                <c:pt idx="67">
                  <c:v>38899</c:v>
                </c:pt>
                <c:pt idx="68">
                  <c:v>38930</c:v>
                </c:pt>
                <c:pt idx="69">
                  <c:v>38961</c:v>
                </c:pt>
                <c:pt idx="70">
                  <c:v>38991</c:v>
                </c:pt>
                <c:pt idx="71">
                  <c:v>39022</c:v>
                </c:pt>
                <c:pt idx="72">
                  <c:v>39052</c:v>
                </c:pt>
                <c:pt idx="73">
                  <c:v>39083</c:v>
                </c:pt>
                <c:pt idx="74">
                  <c:v>39114</c:v>
                </c:pt>
                <c:pt idx="75">
                  <c:v>39142</c:v>
                </c:pt>
                <c:pt idx="76">
                  <c:v>39173</c:v>
                </c:pt>
                <c:pt idx="77">
                  <c:v>39203</c:v>
                </c:pt>
                <c:pt idx="78">
                  <c:v>39234</c:v>
                </c:pt>
                <c:pt idx="79">
                  <c:v>39264</c:v>
                </c:pt>
                <c:pt idx="80">
                  <c:v>39295</c:v>
                </c:pt>
                <c:pt idx="81">
                  <c:v>39326</c:v>
                </c:pt>
                <c:pt idx="82">
                  <c:v>39356</c:v>
                </c:pt>
                <c:pt idx="83">
                  <c:v>39387</c:v>
                </c:pt>
                <c:pt idx="84">
                  <c:v>39417</c:v>
                </c:pt>
                <c:pt idx="85">
                  <c:v>39448</c:v>
                </c:pt>
                <c:pt idx="86">
                  <c:v>39479</c:v>
                </c:pt>
                <c:pt idx="87">
                  <c:v>39508</c:v>
                </c:pt>
                <c:pt idx="88">
                  <c:v>39539</c:v>
                </c:pt>
                <c:pt idx="89">
                  <c:v>39569</c:v>
                </c:pt>
                <c:pt idx="90">
                  <c:v>39600</c:v>
                </c:pt>
                <c:pt idx="91">
                  <c:v>39630</c:v>
                </c:pt>
                <c:pt idx="92">
                  <c:v>39661</c:v>
                </c:pt>
                <c:pt idx="93">
                  <c:v>39692</c:v>
                </c:pt>
                <c:pt idx="94">
                  <c:v>39722</c:v>
                </c:pt>
                <c:pt idx="95">
                  <c:v>39753</c:v>
                </c:pt>
                <c:pt idx="96">
                  <c:v>39783</c:v>
                </c:pt>
                <c:pt idx="97">
                  <c:v>39814</c:v>
                </c:pt>
                <c:pt idx="98">
                  <c:v>39845</c:v>
                </c:pt>
                <c:pt idx="99">
                  <c:v>39873</c:v>
                </c:pt>
                <c:pt idx="100">
                  <c:v>39904</c:v>
                </c:pt>
                <c:pt idx="101">
                  <c:v>39934</c:v>
                </c:pt>
                <c:pt idx="102">
                  <c:v>39965</c:v>
                </c:pt>
                <c:pt idx="103">
                  <c:v>39995</c:v>
                </c:pt>
                <c:pt idx="104">
                  <c:v>40026</c:v>
                </c:pt>
                <c:pt idx="105">
                  <c:v>40057</c:v>
                </c:pt>
                <c:pt idx="106">
                  <c:v>40087</c:v>
                </c:pt>
                <c:pt idx="107">
                  <c:v>40118</c:v>
                </c:pt>
                <c:pt idx="108">
                  <c:v>40148</c:v>
                </c:pt>
                <c:pt idx="109">
                  <c:v>40179</c:v>
                </c:pt>
                <c:pt idx="110">
                  <c:v>40210</c:v>
                </c:pt>
                <c:pt idx="111">
                  <c:v>40238</c:v>
                </c:pt>
                <c:pt idx="112">
                  <c:v>40269</c:v>
                </c:pt>
                <c:pt idx="113">
                  <c:v>40299</c:v>
                </c:pt>
                <c:pt idx="114">
                  <c:v>40330</c:v>
                </c:pt>
                <c:pt idx="115">
                  <c:v>40360</c:v>
                </c:pt>
                <c:pt idx="116">
                  <c:v>40391</c:v>
                </c:pt>
                <c:pt idx="117">
                  <c:v>40422</c:v>
                </c:pt>
                <c:pt idx="118">
                  <c:v>40452</c:v>
                </c:pt>
                <c:pt idx="119">
                  <c:v>40483</c:v>
                </c:pt>
                <c:pt idx="120">
                  <c:v>40513</c:v>
                </c:pt>
                <c:pt idx="121">
                  <c:v>40544</c:v>
                </c:pt>
                <c:pt idx="122">
                  <c:v>40575</c:v>
                </c:pt>
                <c:pt idx="123">
                  <c:v>40603</c:v>
                </c:pt>
                <c:pt idx="124">
                  <c:v>40634</c:v>
                </c:pt>
                <c:pt idx="125">
                  <c:v>40664</c:v>
                </c:pt>
                <c:pt idx="126">
                  <c:v>40695</c:v>
                </c:pt>
                <c:pt idx="127">
                  <c:v>40725</c:v>
                </c:pt>
                <c:pt idx="128">
                  <c:v>40756</c:v>
                </c:pt>
                <c:pt idx="129">
                  <c:v>40787</c:v>
                </c:pt>
                <c:pt idx="130">
                  <c:v>40817</c:v>
                </c:pt>
                <c:pt idx="131">
                  <c:v>40848</c:v>
                </c:pt>
                <c:pt idx="132">
                  <c:v>40878</c:v>
                </c:pt>
                <c:pt idx="133">
                  <c:v>40909</c:v>
                </c:pt>
                <c:pt idx="134">
                  <c:v>40940</c:v>
                </c:pt>
                <c:pt idx="135">
                  <c:v>40969</c:v>
                </c:pt>
                <c:pt idx="136">
                  <c:v>41000</c:v>
                </c:pt>
                <c:pt idx="137">
                  <c:v>41030</c:v>
                </c:pt>
                <c:pt idx="138">
                  <c:v>41061</c:v>
                </c:pt>
                <c:pt idx="139">
                  <c:v>41091</c:v>
                </c:pt>
                <c:pt idx="140">
                  <c:v>41122</c:v>
                </c:pt>
                <c:pt idx="141">
                  <c:v>41153</c:v>
                </c:pt>
                <c:pt idx="142">
                  <c:v>41183</c:v>
                </c:pt>
                <c:pt idx="143">
                  <c:v>41214</c:v>
                </c:pt>
                <c:pt idx="144">
                  <c:v>41244</c:v>
                </c:pt>
                <c:pt idx="145">
                  <c:v>41275</c:v>
                </c:pt>
                <c:pt idx="146">
                  <c:v>41306</c:v>
                </c:pt>
                <c:pt idx="147">
                  <c:v>41334</c:v>
                </c:pt>
                <c:pt idx="148">
                  <c:v>41365</c:v>
                </c:pt>
                <c:pt idx="149">
                  <c:v>41395</c:v>
                </c:pt>
                <c:pt idx="150">
                  <c:v>41426</c:v>
                </c:pt>
                <c:pt idx="151">
                  <c:v>41456</c:v>
                </c:pt>
                <c:pt idx="152">
                  <c:v>41487</c:v>
                </c:pt>
                <c:pt idx="153">
                  <c:v>41518</c:v>
                </c:pt>
                <c:pt idx="154">
                  <c:v>41548</c:v>
                </c:pt>
                <c:pt idx="155">
                  <c:v>41579</c:v>
                </c:pt>
                <c:pt idx="156">
                  <c:v>41609</c:v>
                </c:pt>
                <c:pt idx="157">
                  <c:v>41640</c:v>
                </c:pt>
                <c:pt idx="158">
                  <c:v>41671</c:v>
                </c:pt>
                <c:pt idx="159">
                  <c:v>41699</c:v>
                </c:pt>
                <c:pt idx="160">
                  <c:v>41730</c:v>
                </c:pt>
                <c:pt idx="161">
                  <c:v>41760</c:v>
                </c:pt>
                <c:pt idx="162">
                  <c:v>41791</c:v>
                </c:pt>
                <c:pt idx="163">
                  <c:v>41821</c:v>
                </c:pt>
                <c:pt idx="164">
                  <c:v>41852</c:v>
                </c:pt>
                <c:pt idx="165">
                  <c:v>41883</c:v>
                </c:pt>
                <c:pt idx="166">
                  <c:v>41913</c:v>
                </c:pt>
                <c:pt idx="167">
                  <c:v>41944</c:v>
                </c:pt>
                <c:pt idx="168">
                  <c:v>41974</c:v>
                </c:pt>
                <c:pt idx="169">
                  <c:v>42005</c:v>
                </c:pt>
                <c:pt idx="170">
                  <c:v>42036</c:v>
                </c:pt>
                <c:pt idx="171">
                  <c:v>42064</c:v>
                </c:pt>
                <c:pt idx="172">
                  <c:v>42095</c:v>
                </c:pt>
                <c:pt idx="173">
                  <c:v>42125</c:v>
                </c:pt>
                <c:pt idx="174">
                  <c:v>42156</c:v>
                </c:pt>
                <c:pt idx="175">
                  <c:v>42186</c:v>
                </c:pt>
                <c:pt idx="176">
                  <c:v>42217</c:v>
                </c:pt>
                <c:pt idx="177">
                  <c:v>42248</c:v>
                </c:pt>
                <c:pt idx="178">
                  <c:v>42278</c:v>
                </c:pt>
                <c:pt idx="179">
                  <c:v>42309</c:v>
                </c:pt>
                <c:pt idx="180">
                  <c:v>42339</c:v>
                </c:pt>
                <c:pt idx="181">
                  <c:v>42370</c:v>
                </c:pt>
                <c:pt idx="182">
                  <c:v>42401</c:v>
                </c:pt>
                <c:pt idx="183">
                  <c:v>42430</c:v>
                </c:pt>
                <c:pt idx="184">
                  <c:v>42461</c:v>
                </c:pt>
                <c:pt idx="185">
                  <c:v>42491</c:v>
                </c:pt>
                <c:pt idx="186">
                  <c:v>42522</c:v>
                </c:pt>
                <c:pt idx="187">
                  <c:v>42552</c:v>
                </c:pt>
                <c:pt idx="188">
                  <c:v>42583</c:v>
                </c:pt>
                <c:pt idx="189">
                  <c:v>42614</c:v>
                </c:pt>
                <c:pt idx="190">
                  <c:v>42644</c:v>
                </c:pt>
                <c:pt idx="191">
                  <c:v>42675</c:v>
                </c:pt>
                <c:pt idx="192">
                  <c:v>42705</c:v>
                </c:pt>
                <c:pt idx="193">
                  <c:v>42736</c:v>
                </c:pt>
                <c:pt idx="194">
                  <c:v>42767</c:v>
                </c:pt>
                <c:pt idx="195">
                  <c:v>42795</c:v>
                </c:pt>
                <c:pt idx="196">
                  <c:v>42826</c:v>
                </c:pt>
                <c:pt idx="197">
                  <c:v>42856</c:v>
                </c:pt>
                <c:pt idx="198">
                  <c:v>42887</c:v>
                </c:pt>
              </c:numCache>
            </c:numRef>
          </c:cat>
          <c:val>
            <c:numRef>
              <c:f>Plan1!$T$10:$T$208</c:f>
              <c:numCache>
                <c:formatCode>#,##0.0</c:formatCode>
                <c:ptCount val="199"/>
                <c:pt idx="1">
                  <c:v>1.7121361829299853E-2</c:v>
                </c:pt>
                <c:pt idx="2">
                  <c:v>1.5224710229864359E-2</c:v>
                </c:pt>
                <c:pt idx="3">
                  <c:v>2.5277444694517738E-2</c:v>
                </c:pt>
                <c:pt idx="4">
                  <c:v>-1.3211276150296733E-2</c:v>
                </c:pt>
                <c:pt idx="5">
                  <c:v>4.9875219122860685E-2</c:v>
                </c:pt>
                <c:pt idx="6">
                  <c:v>-7.8568062205182053E-3</c:v>
                </c:pt>
                <c:pt idx="7">
                  <c:v>9.1517993549270083E-3</c:v>
                </c:pt>
                <c:pt idx="8">
                  <c:v>8.9200434742677456E-3</c:v>
                </c:pt>
                <c:pt idx="9">
                  <c:v>1.2422320152046484E-2</c:v>
                </c:pt>
                <c:pt idx="10">
                  <c:v>1.6019096449749567E-2</c:v>
                </c:pt>
                <c:pt idx="11">
                  <c:v>-7.0226457298812016E-3</c:v>
                </c:pt>
                <c:pt idx="12">
                  <c:v>-7.5765649082947173E-3</c:v>
                </c:pt>
                <c:pt idx="13">
                  <c:v>3.8594540215959455E-2</c:v>
                </c:pt>
                <c:pt idx="14">
                  <c:v>2.9863780390619239E-3</c:v>
                </c:pt>
                <c:pt idx="15">
                  <c:v>1.5278265506277122E-2</c:v>
                </c:pt>
                <c:pt idx="16">
                  <c:v>3.4801931637217592E-2</c:v>
                </c:pt>
                <c:pt idx="17">
                  <c:v>1.9733952399001661E-2</c:v>
                </c:pt>
                <c:pt idx="18">
                  <c:v>3.0585235929955414E-2</c:v>
                </c:pt>
                <c:pt idx="19">
                  <c:v>2.8431072796400583E-2</c:v>
                </c:pt>
                <c:pt idx="20">
                  <c:v>5.8623823093633003E-2</c:v>
                </c:pt>
                <c:pt idx="21">
                  <c:v>6.3803556565322911E-2</c:v>
                </c:pt>
                <c:pt idx="22">
                  <c:v>8.0011022912651594E-2</c:v>
                </c:pt>
                <c:pt idx="23">
                  <c:v>9.3712168198364351E-2</c:v>
                </c:pt>
                <c:pt idx="24">
                  <c:v>9.5058140420259299E-2</c:v>
                </c:pt>
                <c:pt idx="25">
                  <c:v>0.10586689224941148</c:v>
                </c:pt>
                <c:pt idx="26">
                  <c:v>0.1051028590628187</c:v>
                </c:pt>
                <c:pt idx="27">
                  <c:v>0.1038304920830509</c:v>
                </c:pt>
                <c:pt idx="28">
                  <c:v>0.11807769995994498</c:v>
                </c:pt>
                <c:pt idx="29">
                  <c:v>7.660167885263254E-2</c:v>
                </c:pt>
                <c:pt idx="30">
                  <c:v>6.20893610406568E-2</c:v>
                </c:pt>
                <c:pt idx="31">
                  <c:v>7.9760185126769648E-2</c:v>
                </c:pt>
                <c:pt idx="32">
                  <c:v>6.5506211410322271E-2</c:v>
                </c:pt>
                <c:pt idx="33">
                  <c:v>7.35717414977336E-2</c:v>
                </c:pt>
                <c:pt idx="34">
                  <c:v>8.6312654470418554E-2</c:v>
                </c:pt>
                <c:pt idx="35">
                  <c:v>4.8235014197046434E-2</c:v>
                </c:pt>
                <c:pt idx="36">
                  <c:v>5.1507567390036577E-2</c:v>
                </c:pt>
                <c:pt idx="37">
                  <c:v>5.9647743140414773E-2</c:v>
                </c:pt>
                <c:pt idx="38">
                  <c:v>5.1582103933645818E-2</c:v>
                </c:pt>
                <c:pt idx="39">
                  <c:v>6.885160838035112E-2</c:v>
                </c:pt>
                <c:pt idx="40">
                  <c:v>7.0993838063301451E-2</c:v>
                </c:pt>
                <c:pt idx="41">
                  <c:v>5.4388890106873533E-2</c:v>
                </c:pt>
                <c:pt idx="42">
                  <c:v>6.2545520637438942E-2</c:v>
                </c:pt>
                <c:pt idx="43">
                  <c:v>6.9319612315773244E-2</c:v>
                </c:pt>
                <c:pt idx="44">
                  <c:v>6.4437181215391576E-2</c:v>
                </c:pt>
                <c:pt idx="45">
                  <c:v>6.7213556268281321E-2</c:v>
                </c:pt>
                <c:pt idx="46">
                  <c:v>7.5756226075801236E-2</c:v>
                </c:pt>
                <c:pt idx="47">
                  <c:v>7.7577144381370838E-2</c:v>
                </c:pt>
                <c:pt idx="48">
                  <c:v>5.3894639541154941E-2</c:v>
                </c:pt>
                <c:pt idx="49">
                  <c:v>4.9081637330077019E-2</c:v>
                </c:pt>
                <c:pt idx="50">
                  <c:v>3.7104208233556209E-2</c:v>
                </c:pt>
                <c:pt idx="51">
                  <c:v>4.8257578741933864E-2</c:v>
                </c:pt>
                <c:pt idx="52">
                  <c:v>4.202425020587363E-2</c:v>
                </c:pt>
                <c:pt idx="53">
                  <c:v>4.0201499051644496E-2</c:v>
                </c:pt>
                <c:pt idx="54">
                  <c:v>3.8085174817671714E-2</c:v>
                </c:pt>
                <c:pt idx="55">
                  <c:v>6.0263508929136046E-2</c:v>
                </c:pt>
                <c:pt idx="56">
                  <c:v>4.3252561725849986E-2</c:v>
                </c:pt>
                <c:pt idx="57">
                  <c:v>4.834893219231632E-2</c:v>
                </c:pt>
                <c:pt idx="58">
                  <c:v>5.7497360930937803E-2</c:v>
                </c:pt>
                <c:pt idx="59">
                  <c:v>4.0090790290290827E-2</c:v>
                </c:pt>
                <c:pt idx="60">
                  <c:v>4.1979052926526692E-2</c:v>
                </c:pt>
                <c:pt idx="61">
                  <c:v>3.9180945675382627E-2</c:v>
                </c:pt>
                <c:pt idx="62">
                  <c:v>3.2205455358725786E-2</c:v>
                </c:pt>
                <c:pt idx="63">
                  <c:v>3.8284654374543398E-2</c:v>
                </c:pt>
                <c:pt idx="64">
                  <c:v>5.4831011933934852E-2</c:v>
                </c:pt>
                <c:pt idx="65">
                  <c:v>5.2311880035592624E-2</c:v>
                </c:pt>
                <c:pt idx="66">
                  <c:v>4.8667281734466356E-2</c:v>
                </c:pt>
                <c:pt idx="67">
                  <c:v>6.3142426128169934E-2</c:v>
                </c:pt>
                <c:pt idx="68">
                  <c:v>5.8291031747297418E-2</c:v>
                </c:pt>
                <c:pt idx="69">
                  <c:v>4.4762590813019205E-2</c:v>
                </c:pt>
                <c:pt idx="70">
                  <c:v>6.4379442784888941E-2</c:v>
                </c:pt>
                <c:pt idx="71">
                  <c:v>4.1705765599194637E-2</c:v>
                </c:pt>
                <c:pt idx="72">
                  <c:v>4.0970220658330281E-2</c:v>
                </c:pt>
                <c:pt idx="73">
                  <c:v>5.3596175057954942E-2</c:v>
                </c:pt>
                <c:pt idx="74">
                  <c:v>2.161047820216765E-2</c:v>
                </c:pt>
                <c:pt idx="75">
                  <c:v>5.1361088798017207E-2</c:v>
                </c:pt>
                <c:pt idx="76">
                  <c:v>6.6820107130009382E-2</c:v>
                </c:pt>
                <c:pt idx="77">
                  <c:v>5.2724820351806506E-2</c:v>
                </c:pt>
                <c:pt idx="78">
                  <c:v>5.5205642078299373E-2</c:v>
                </c:pt>
                <c:pt idx="79">
                  <c:v>6.8715252406630914E-2</c:v>
                </c:pt>
                <c:pt idx="80">
                  <c:v>7.9914096337645846E-2</c:v>
                </c:pt>
                <c:pt idx="81">
                  <c:v>5.993144783495568E-2</c:v>
                </c:pt>
                <c:pt idx="82">
                  <c:v>8.7443689994100196E-2</c:v>
                </c:pt>
                <c:pt idx="83">
                  <c:v>6.1093661881076053E-2</c:v>
                </c:pt>
                <c:pt idx="84">
                  <c:v>6.2004194357789096E-2</c:v>
                </c:pt>
                <c:pt idx="85">
                  <c:v>7.4673985255879441E-2</c:v>
                </c:pt>
                <c:pt idx="86">
                  <c:v>6.3198997847977931E-2</c:v>
                </c:pt>
                <c:pt idx="87">
                  <c:v>6.7703998191237777E-2</c:v>
                </c:pt>
                <c:pt idx="88">
                  <c:v>9.4955095600159301E-2</c:v>
                </c:pt>
                <c:pt idx="89">
                  <c:v>7.5094533590573206E-2</c:v>
                </c:pt>
                <c:pt idx="90">
                  <c:v>8.2940732042585091E-2</c:v>
                </c:pt>
                <c:pt idx="91">
                  <c:v>9.9434406900931568E-2</c:v>
                </c:pt>
                <c:pt idx="92">
                  <c:v>0.1001633177079523</c:v>
                </c:pt>
                <c:pt idx="93">
                  <c:v>0.10952598962663918</c:v>
                </c:pt>
                <c:pt idx="94">
                  <c:v>0.13128335691773807</c:v>
                </c:pt>
                <c:pt idx="95">
                  <c:v>9.6861649190958368E-2</c:v>
                </c:pt>
                <c:pt idx="96">
                  <c:v>0.12108121872410724</c:v>
                </c:pt>
                <c:pt idx="97">
                  <c:v>0.12499301355998232</c:v>
                </c:pt>
                <c:pt idx="98">
                  <c:v>0.10118806213663543</c:v>
                </c:pt>
                <c:pt idx="99">
                  <c:v>0.1255178013981206</c:v>
                </c:pt>
                <c:pt idx="100">
                  <c:v>0.12199559387890437</c:v>
                </c:pt>
                <c:pt idx="101">
                  <c:v>9.8017338061871823E-2</c:v>
                </c:pt>
                <c:pt idx="102">
                  <c:v>0.10038716930472191</c:v>
                </c:pt>
                <c:pt idx="103">
                  <c:v>9.1870776091830905E-2</c:v>
                </c:pt>
                <c:pt idx="104">
                  <c:v>9.0672724259233839E-2</c:v>
                </c:pt>
                <c:pt idx="105">
                  <c:v>9.7536921655819384E-2</c:v>
                </c:pt>
                <c:pt idx="106">
                  <c:v>0.1157637068194896</c:v>
                </c:pt>
                <c:pt idx="107">
                  <c:v>8.5418398469037413E-2</c:v>
                </c:pt>
                <c:pt idx="108">
                  <c:v>0.10968269652201833</c:v>
                </c:pt>
                <c:pt idx="109">
                  <c:v>7.7804160808742459E-2</c:v>
                </c:pt>
                <c:pt idx="110">
                  <c:v>7.8052690325477833E-2</c:v>
                </c:pt>
                <c:pt idx="111">
                  <c:v>0.10677839445683114</c:v>
                </c:pt>
                <c:pt idx="112">
                  <c:v>8.2150455132273745E-2</c:v>
                </c:pt>
                <c:pt idx="113">
                  <c:v>5.9535562151567169E-2</c:v>
                </c:pt>
                <c:pt idx="114">
                  <c:v>8.503256671858804E-2</c:v>
                </c:pt>
                <c:pt idx="115">
                  <c:v>5.6621941744808661E-2</c:v>
                </c:pt>
                <c:pt idx="116">
                  <c:v>9.0412138060860125E-2</c:v>
                </c:pt>
                <c:pt idx="117">
                  <c:v>9.6142904525050019E-2</c:v>
                </c:pt>
                <c:pt idx="118">
                  <c:v>9.9765895006655697E-2</c:v>
                </c:pt>
                <c:pt idx="119">
                  <c:v>8.6427200551899216E-2</c:v>
                </c:pt>
                <c:pt idx="120">
                  <c:v>7.2609804127643437E-2</c:v>
                </c:pt>
                <c:pt idx="121">
                  <c:v>3.001903395478784E-2</c:v>
                </c:pt>
                <c:pt idx="122">
                  <c:v>6.5478332220519964E-2</c:v>
                </c:pt>
                <c:pt idx="123">
                  <c:v>9.4088405087847479E-2</c:v>
                </c:pt>
                <c:pt idx="124">
                  <c:v>9.0355270946310989E-2</c:v>
                </c:pt>
                <c:pt idx="125">
                  <c:v>6.6474322879610623E-2</c:v>
                </c:pt>
                <c:pt idx="126">
                  <c:v>8.7264454391392174E-2</c:v>
                </c:pt>
                <c:pt idx="127">
                  <c:v>5.6016731604824975E-2</c:v>
                </c:pt>
                <c:pt idx="128">
                  <c:v>8.386296731987003E-2</c:v>
                </c:pt>
                <c:pt idx="129">
                  <c:v>9.4301734807538812E-2</c:v>
                </c:pt>
                <c:pt idx="130">
                  <c:v>9.1779327770065477E-2</c:v>
                </c:pt>
                <c:pt idx="131">
                  <c:v>5.8315758777277682E-2</c:v>
                </c:pt>
                <c:pt idx="132">
                  <c:v>7.9183070127791383E-2</c:v>
                </c:pt>
                <c:pt idx="133">
                  <c:v>3.9978875219142222E-2</c:v>
                </c:pt>
                <c:pt idx="134">
                  <c:v>4.4111702337269527E-2</c:v>
                </c:pt>
                <c:pt idx="135">
                  <c:v>8.1291515707925865E-2</c:v>
                </c:pt>
                <c:pt idx="136">
                  <c:v>8.4668618535403598E-2</c:v>
                </c:pt>
                <c:pt idx="137">
                  <c:v>6.928208191588596E-2</c:v>
                </c:pt>
                <c:pt idx="138">
                  <c:v>7.2297180149810958E-2</c:v>
                </c:pt>
                <c:pt idx="139">
                  <c:v>4.016545475623981E-2</c:v>
                </c:pt>
                <c:pt idx="140">
                  <c:v>6.8324808626726366E-2</c:v>
                </c:pt>
                <c:pt idx="141">
                  <c:v>7.2499017999759177E-2</c:v>
                </c:pt>
                <c:pt idx="142">
                  <c:v>8.6641595186164322E-2</c:v>
                </c:pt>
                <c:pt idx="143">
                  <c:v>5.4941313090585114E-2</c:v>
                </c:pt>
                <c:pt idx="144">
                  <c:v>6.904628063662277E-2</c:v>
                </c:pt>
                <c:pt idx="145">
                  <c:v>2.7675629763942201E-2</c:v>
                </c:pt>
                <c:pt idx="146">
                  <c:v>1.9334276629571177E-2</c:v>
                </c:pt>
                <c:pt idx="147">
                  <c:v>7.7007687087692137E-2</c:v>
                </c:pt>
                <c:pt idx="148">
                  <c:v>9.6138828426764231E-2</c:v>
                </c:pt>
                <c:pt idx="149">
                  <c:v>6.2960969269395095E-2</c:v>
                </c:pt>
                <c:pt idx="150">
                  <c:v>5.9022597369239101E-2</c:v>
                </c:pt>
                <c:pt idx="151">
                  <c:v>7.9175634255516363E-3</c:v>
                </c:pt>
                <c:pt idx="152">
                  <c:v>-5.2589284227359803E-3</c:v>
                </c:pt>
                <c:pt idx="153">
                  <c:v>9.6477609985463009E-2</c:v>
                </c:pt>
                <c:pt idx="154">
                  <c:v>0.10343877719203155</c:v>
                </c:pt>
                <c:pt idx="155">
                  <c:v>7.6808476598618544E-2</c:v>
                </c:pt>
                <c:pt idx="156">
                  <c:v>4.5226347931079908E-2</c:v>
                </c:pt>
                <c:pt idx="157">
                  <c:v>4.9195246430492126E-2</c:v>
                </c:pt>
                <c:pt idx="158">
                  <c:v>9.2858655677144283E-2</c:v>
                </c:pt>
                <c:pt idx="159">
                  <c:v>9.3164224850783642E-2</c:v>
                </c:pt>
                <c:pt idx="160">
                  <c:v>0.10653897831310249</c:v>
                </c:pt>
                <c:pt idx="161">
                  <c:v>0.10163150330217183</c:v>
                </c:pt>
                <c:pt idx="162">
                  <c:v>9.8908416739968905E-2</c:v>
                </c:pt>
                <c:pt idx="163">
                  <c:v>6.0231563702833925E-2</c:v>
                </c:pt>
                <c:pt idx="164">
                  <c:v>0.10103770596797329</c:v>
                </c:pt>
                <c:pt idx="165">
                  <c:v>0.13286974332277873</c:v>
                </c:pt>
                <c:pt idx="166">
                  <c:v>0.14881822740885856</c:v>
                </c:pt>
                <c:pt idx="167">
                  <c:v>6.3968567244365657E-2</c:v>
                </c:pt>
                <c:pt idx="168">
                  <c:v>0.14731907560727597</c:v>
                </c:pt>
                <c:pt idx="169">
                  <c:v>0.10858210667213784</c:v>
                </c:pt>
                <c:pt idx="170">
                  <c:v>6.4299930364794519E-2</c:v>
                </c:pt>
                <c:pt idx="171">
                  <c:v>0.16600493132376859</c:v>
                </c:pt>
                <c:pt idx="172">
                  <c:v>0.14497906360414134</c:v>
                </c:pt>
                <c:pt idx="173">
                  <c:v>0.14479261404095317</c:v>
                </c:pt>
                <c:pt idx="174">
                  <c:v>0.14934891996126579</c:v>
                </c:pt>
                <c:pt idx="175">
                  <c:v>0.12504903714322024</c:v>
                </c:pt>
                <c:pt idx="176">
                  <c:v>0.14491031664949269</c:v>
                </c:pt>
                <c:pt idx="177">
                  <c:v>0.17108163899871054</c:v>
                </c:pt>
                <c:pt idx="178">
                  <c:v>0.18442398616961747</c:v>
                </c:pt>
                <c:pt idx="179">
                  <c:v>0.1719955036553481</c:v>
                </c:pt>
                <c:pt idx="180">
                  <c:v>0.17629907946974993</c:v>
                </c:pt>
                <c:pt idx="181">
                  <c:v>0.14474845857227464</c:v>
                </c:pt>
                <c:pt idx="182">
                  <c:v>0.15110685782032679</c:v>
                </c:pt>
                <c:pt idx="183">
                  <c:v>0.17912203287659229</c:v>
                </c:pt>
                <c:pt idx="184">
                  <c:v>0.18960913575413718</c:v>
                </c:pt>
                <c:pt idx="185">
                  <c:v>0.17727351901236235</c:v>
                </c:pt>
                <c:pt idx="186">
                  <c:v>0.1925015595919933</c:v>
                </c:pt>
                <c:pt idx="187">
                  <c:v>0.20498137420475945</c:v>
                </c:pt>
                <c:pt idx="188">
                  <c:v>0.19380119009638527</c:v>
                </c:pt>
                <c:pt idx="189">
                  <c:v>0.20059650122338565</c:v>
                </c:pt>
                <c:pt idx="190">
                  <c:v>0.19632030197228503</c:v>
                </c:pt>
                <c:pt idx="191">
                  <c:v>0.1675067967940353</c:v>
                </c:pt>
                <c:pt idx="192">
                  <c:v>0.19650562466969451</c:v>
                </c:pt>
                <c:pt idx="193">
                  <c:v>0.14644163104000163</c:v>
                </c:pt>
                <c:pt idx="194">
                  <c:v>0.1422454880902442</c:v>
                </c:pt>
                <c:pt idx="195">
                  <c:v>0.18132929225718411</c:v>
                </c:pt>
                <c:pt idx="196">
                  <c:v>0.14771804056603932</c:v>
                </c:pt>
                <c:pt idx="197">
                  <c:v>0.15036921427233799</c:v>
                </c:pt>
                <c:pt idx="198">
                  <c:v>0.14435963901116208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718-4D40-8852-08DDF57AE1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2892040"/>
        <c:axId val="202892432"/>
      </c:lineChart>
      <c:dateAx>
        <c:axId val="20289204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892432"/>
        <c:crosses val="autoZero"/>
        <c:auto val="1"/>
        <c:lblOffset val="100"/>
        <c:baseTimeUnit val="months"/>
      </c:dateAx>
      <c:valAx>
        <c:axId val="202892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ysClr val="window" lastClr="FFFFFF">
                  <a:lumMod val="95000"/>
                </a:sys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892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" lastClr="FFFFFF">
          <a:lumMod val="95000"/>
        </a:sysClr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BR" sz="1200" b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Efeito da Variação do PIB - 2001:01 a 2017:06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pt-BR" sz="120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2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4F81BD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Plan1!$S$10:$S$208</c:f>
              <c:numCache>
                <c:formatCode>mmm\-yy</c:formatCode>
                <c:ptCount val="199"/>
                <c:pt idx="0">
                  <c:v>36861</c:v>
                </c:pt>
                <c:pt idx="1">
                  <c:v>36892</c:v>
                </c:pt>
                <c:pt idx="2">
                  <c:v>36923</c:v>
                </c:pt>
                <c:pt idx="3">
                  <c:v>36951</c:v>
                </c:pt>
                <c:pt idx="4">
                  <c:v>36982</c:v>
                </c:pt>
                <c:pt idx="5">
                  <c:v>37012</c:v>
                </c:pt>
                <c:pt idx="6">
                  <c:v>37043</c:v>
                </c:pt>
                <c:pt idx="7">
                  <c:v>37073</c:v>
                </c:pt>
                <c:pt idx="8">
                  <c:v>37104</c:v>
                </c:pt>
                <c:pt idx="9">
                  <c:v>37135</c:v>
                </c:pt>
                <c:pt idx="10">
                  <c:v>37165</c:v>
                </c:pt>
                <c:pt idx="11">
                  <c:v>37196</c:v>
                </c:pt>
                <c:pt idx="12">
                  <c:v>37226</c:v>
                </c:pt>
                <c:pt idx="13">
                  <c:v>37257</c:v>
                </c:pt>
                <c:pt idx="14">
                  <c:v>37288</c:v>
                </c:pt>
                <c:pt idx="15">
                  <c:v>37316</c:v>
                </c:pt>
                <c:pt idx="16">
                  <c:v>37347</c:v>
                </c:pt>
                <c:pt idx="17">
                  <c:v>37377</c:v>
                </c:pt>
                <c:pt idx="18">
                  <c:v>37408</c:v>
                </c:pt>
                <c:pt idx="19">
                  <c:v>37438</c:v>
                </c:pt>
                <c:pt idx="20">
                  <c:v>37469</c:v>
                </c:pt>
                <c:pt idx="21">
                  <c:v>37500</c:v>
                </c:pt>
                <c:pt idx="22">
                  <c:v>37530</c:v>
                </c:pt>
                <c:pt idx="23">
                  <c:v>37561</c:v>
                </c:pt>
                <c:pt idx="24">
                  <c:v>37591</c:v>
                </c:pt>
                <c:pt idx="25">
                  <c:v>37622</c:v>
                </c:pt>
                <c:pt idx="26">
                  <c:v>37653</c:v>
                </c:pt>
                <c:pt idx="27">
                  <c:v>37681</c:v>
                </c:pt>
                <c:pt idx="28">
                  <c:v>37712</c:v>
                </c:pt>
                <c:pt idx="29">
                  <c:v>37742</c:v>
                </c:pt>
                <c:pt idx="30">
                  <c:v>37773</c:v>
                </c:pt>
                <c:pt idx="31">
                  <c:v>37803</c:v>
                </c:pt>
                <c:pt idx="32">
                  <c:v>37834</c:v>
                </c:pt>
                <c:pt idx="33">
                  <c:v>37865</c:v>
                </c:pt>
                <c:pt idx="34">
                  <c:v>37895</c:v>
                </c:pt>
                <c:pt idx="35">
                  <c:v>37926</c:v>
                </c:pt>
                <c:pt idx="36">
                  <c:v>37956</c:v>
                </c:pt>
                <c:pt idx="37">
                  <c:v>37987</c:v>
                </c:pt>
                <c:pt idx="38">
                  <c:v>38018</c:v>
                </c:pt>
                <c:pt idx="39">
                  <c:v>38047</c:v>
                </c:pt>
                <c:pt idx="40">
                  <c:v>38078</c:v>
                </c:pt>
                <c:pt idx="41">
                  <c:v>38108</c:v>
                </c:pt>
                <c:pt idx="42">
                  <c:v>38139</c:v>
                </c:pt>
                <c:pt idx="43">
                  <c:v>38169</c:v>
                </c:pt>
                <c:pt idx="44">
                  <c:v>38200</c:v>
                </c:pt>
                <c:pt idx="45">
                  <c:v>38231</c:v>
                </c:pt>
                <c:pt idx="46">
                  <c:v>38261</c:v>
                </c:pt>
                <c:pt idx="47">
                  <c:v>38292</c:v>
                </c:pt>
                <c:pt idx="48">
                  <c:v>38322</c:v>
                </c:pt>
                <c:pt idx="49">
                  <c:v>38353</c:v>
                </c:pt>
                <c:pt idx="50">
                  <c:v>38384</c:v>
                </c:pt>
                <c:pt idx="51">
                  <c:v>38412</c:v>
                </c:pt>
                <c:pt idx="52">
                  <c:v>38443</c:v>
                </c:pt>
                <c:pt idx="53">
                  <c:v>38473</c:v>
                </c:pt>
                <c:pt idx="54">
                  <c:v>38504</c:v>
                </c:pt>
                <c:pt idx="55">
                  <c:v>38534</c:v>
                </c:pt>
                <c:pt idx="56">
                  <c:v>38565</c:v>
                </c:pt>
                <c:pt idx="57">
                  <c:v>38596</c:v>
                </c:pt>
                <c:pt idx="58">
                  <c:v>38626</c:v>
                </c:pt>
                <c:pt idx="59">
                  <c:v>38657</c:v>
                </c:pt>
                <c:pt idx="60">
                  <c:v>38687</c:v>
                </c:pt>
                <c:pt idx="61">
                  <c:v>38718</c:v>
                </c:pt>
                <c:pt idx="62">
                  <c:v>38749</c:v>
                </c:pt>
                <c:pt idx="63">
                  <c:v>38777</c:v>
                </c:pt>
                <c:pt idx="64">
                  <c:v>38808</c:v>
                </c:pt>
                <c:pt idx="65">
                  <c:v>38838</c:v>
                </c:pt>
                <c:pt idx="66">
                  <c:v>38869</c:v>
                </c:pt>
                <c:pt idx="67">
                  <c:v>38899</c:v>
                </c:pt>
                <c:pt idx="68">
                  <c:v>38930</c:v>
                </c:pt>
                <c:pt idx="69">
                  <c:v>38961</c:v>
                </c:pt>
                <c:pt idx="70">
                  <c:v>38991</c:v>
                </c:pt>
                <c:pt idx="71">
                  <c:v>39022</c:v>
                </c:pt>
                <c:pt idx="72">
                  <c:v>39052</c:v>
                </c:pt>
                <c:pt idx="73">
                  <c:v>39083</c:v>
                </c:pt>
                <c:pt idx="74">
                  <c:v>39114</c:v>
                </c:pt>
                <c:pt idx="75">
                  <c:v>39142</c:v>
                </c:pt>
                <c:pt idx="76">
                  <c:v>39173</c:v>
                </c:pt>
                <c:pt idx="77">
                  <c:v>39203</c:v>
                </c:pt>
                <c:pt idx="78">
                  <c:v>39234</c:v>
                </c:pt>
                <c:pt idx="79">
                  <c:v>39264</c:v>
                </c:pt>
                <c:pt idx="80">
                  <c:v>39295</c:v>
                </c:pt>
                <c:pt idx="81">
                  <c:v>39326</c:v>
                </c:pt>
                <c:pt idx="82">
                  <c:v>39356</c:v>
                </c:pt>
                <c:pt idx="83">
                  <c:v>39387</c:v>
                </c:pt>
                <c:pt idx="84">
                  <c:v>39417</c:v>
                </c:pt>
                <c:pt idx="85">
                  <c:v>39448</c:v>
                </c:pt>
                <c:pt idx="86">
                  <c:v>39479</c:v>
                </c:pt>
                <c:pt idx="87">
                  <c:v>39508</c:v>
                </c:pt>
                <c:pt idx="88">
                  <c:v>39539</c:v>
                </c:pt>
                <c:pt idx="89">
                  <c:v>39569</c:v>
                </c:pt>
                <c:pt idx="90">
                  <c:v>39600</c:v>
                </c:pt>
                <c:pt idx="91">
                  <c:v>39630</c:v>
                </c:pt>
                <c:pt idx="92">
                  <c:v>39661</c:v>
                </c:pt>
                <c:pt idx="93">
                  <c:v>39692</c:v>
                </c:pt>
                <c:pt idx="94">
                  <c:v>39722</c:v>
                </c:pt>
                <c:pt idx="95">
                  <c:v>39753</c:v>
                </c:pt>
                <c:pt idx="96">
                  <c:v>39783</c:v>
                </c:pt>
                <c:pt idx="97">
                  <c:v>39814</c:v>
                </c:pt>
                <c:pt idx="98">
                  <c:v>39845</c:v>
                </c:pt>
                <c:pt idx="99">
                  <c:v>39873</c:v>
                </c:pt>
                <c:pt idx="100">
                  <c:v>39904</c:v>
                </c:pt>
                <c:pt idx="101">
                  <c:v>39934</c:v>
                </c:pt>
                <c:pt idx="102">
                  <c:v>39965</c:v>
                </c:pt>
                <c:pt idx="103">
                  <c:v>39995</c:v>
                </c:pt>
                <c:pt idx="104">
                  <c:v>40026</c:v>
                </c:pt>
                <c:pt idx="105">
                  <c:v>40057</c:v>
                </c:pt>
                <c:pt idx="106">
                  <c:v>40087</c:v>
                </c:pt>
                <c:pt idx="107">
                  <c:v>40118</c:v>
                </c:pt>
                <c:pt idx="108">
                  <c:v>40148</c:v>
                </c:pt>
                <c:pt idx="109">
                  <c:v>40179</c:v>
                </c:pt>
                <c:pt idx="110">
                  <c:v>40210</c:v>
                </c:pt>
                <c:pt idx="111">
                  <c:v>40238</c:v>
                </c:pt>
                <c:pt idx="112">
                  <c:v>40269</c:v>
                </c:pt>
                <c:pt idx="113">
                  <c:v>40299</c:v>
                </c:pt>
                <c:pt idx="114">
                  <c:v>40330</c:v>
                </c:pt>
                <c:pt idx="115">
                  <c:v>40360</c:v>
                </c:pt>
                <c:pt idx="116">
                  <c:v>40391</c:v>
                </c:pt>
                <c:pt idx="117">
                  <c:v>40422</c:v>
                </c:pt>
                <c:pt idx="118">
                  <c:v>40452</c:v>
                </c:pt>
                <c:pt idx="119">
                  <c:v>40483</c:v>
                </c:pt>
                <c:pt idx="120">
                  <c:v>40513</c:v>
                </c:pt>
                <c:pt idx="121">
                  <c:v>40544</c:v>
                </c:pt>
                <c:pt idx="122">
                  <c:v>40575</c:v>
                </c:pt>
                <c:pt idx="123">
                  <c:v>40603</c:v>
                </c:pt>
                <c:pt idx="124">
                  <c:v>40634</c:v>
                </c:pt>
                <c:pt idx="125">
                  <c:v>40664</c:v>
                </c:pt>
                <c:pt idx="126">
                  <c:v>40695</c:v>
                </c:pt>
                <c:pt idx="127">
                  <c:v>40725</c:v>
                </c:pt>
                <c:pt idx="128">
                  <c:v>40756</c:v>
                </c:pt>
                <c:pt idx="129">
                  <c:v>40787</c:v>
                </c:pt>
                <c:pt idx="130">
                  <c:v>40817</c:v>
                </c:pt>
                <c:pt idx="131">
                  <c:v>40848</c:v>
                </c:pt>
                <c:pt idx="132">
                  <c:v>40878</c:v>
                </c:pt>
                <c:pt idx="133">
                  <c:v>40909</c:v>
                </c:pt>
                <c:pt idx="134">
                  <c:v>40940</c:v>
                </c:pt>
                <c:pt idx="135">
                  <c:v>40969</c:v>
                </c:pt>
                <c:pt idx="136">
                  <c:v>41000</c:v>
                </c:pt>
                <c:pt idx="137">
                  <c:v>41030</c:v>
                </c:pt>
                <c:pt idx="138">
                  <c:v>41061</c:v>
                </c:pt>
                <c:pt idx="139">
                  <c:v>41091</c:v>
                </c:pt>
                <c:pt idx="140">
                  <c:v>41122</c:v>
                </c:pt>
                <c:pt idx="141">
                  <c:v>41153</c:v>
                </c:pt>
                <c:pt idx="142">
                  <c:v>41183</c:v>
                </c:pt>
                <c:pt idx="143">
                  <c:v>41214</c:v>
                </c:pt>
                <c:pt idx="144">
                  <c:v>41244</c:v>
                </c:pt>
                <c:pt idx="145">
                  <c:v>41275</c:v>
                </c:pt>
                <c:pt idx="146">
                  <c:v>41306</c:v>
                </c:pt>
                <c:pt idx="147">
                  <c:v>41334</c:v>
                </c:pt>
                <c:pt idx="148">
                  <c:v>41365</c:v>
                </c:pt>
                <c:pt idx="149">
                  <c:v>41395</c:v>
                </c:pt>
                <c:pt idx="150">
                  <c:v>41426</c:v>
                </c:pt>
                <c:pt idx="151">
                  <c:v>41456</c:v>
                </c:pt>
                <c:pt idx="152">
                  <c:v>41487</c:v>
                </c:pt>
                <c:pt idx="153">
                  <c:v>41518</c:v>
                </c:pt>
                <c:pt idx="154">
                  <c:v>41548</c:v>
                </c:pt>
                <c:pt idx="155">
                  <c:v>41579</c:v>
                </c:pt>
                <c:pt idx="156">
                  <c:v>41609</c:v>
                </c:pt>
                <c:pt idx="157">
                  <c:v>41640</c:v>
                </c:pt>
                <c:pt idx="158">
                  <c:v>41671</c:v>
                </c:pt>
                <c:pt idx="159">
                  <c:v>41699</c:v>
                </c:pt>
                <c:pt idx="160">
                  <c:v>41730</c:v>
                </c:pt>
                <c:pt idx="161">
                  <c:v>41760</c:v>
                </c:pt>
                <c:pt idx="162">
                  <c:v>41791</c:v>
                </c:pt>
                <c:pt idx="163">
                  <c:v>41821</c:v>
                </c:pt>
                <c:pt idx="164">
                  <c:v>41852</c:v>
                </c:pt>
                <c:pt idx="165">
                  <c:v>41883</c:v>
                </c:pt>
                <c:pt idx="166">
                  <c:v>41913</c:v>
                </c:pt>
                <c:pt idx="167">
                  <c:v>41944</c:v>
                </c:pt>
                <c:pt idx="168">
                  <c:v>41974</c:v>
                </c:pt>
                <c:pt idx="169">
                  <c:v>42005</c:v>
                </c:pt>
                <c:pt idx="170">
                  <c:v>42036</c:v>
                </c:pt>
                <c:pt idx="171">
                  <c:v>42064</c:v>
                </c:pt>
                <c:pt idx="172">
                  <c:v>42095</c:v>
                </c:pt>
                <c:pt idx="173">
                  <c:v>42125</c:v>
                </c:pt>
                <c:pt idx="174">
                  <c:v>42156</c:v>
                </c:pt>
                <c:pt idx="175">
                  <c:v>42186</c:v>
                </c:pt>
                <c:pt idx="176">
                  <c:v>42217</c:v>
                </c:pt>
                <c:pt idx="177">
                  <c:v>42248</c:v>
                </c:pt>
                <c:pt idx="178">
                  <c:v>42278</c:v>
                </c:pt>
                <c:pt idx="179">
                  <c:v>42309</c:v>
                </c:pt>
                <c:pt idx="180">
                  <c:v>42339</c:v>
                </c:pt>
                <c:pt idx="181">
                  <c:v>42370</c:v>
                </c:pt>
                <c:pt idx="182">
                  <c:v>42401</c:v>
                </c:pt>
                <c:pt idx="183">
                  <c:v>42430</c:v>
                </c:pt>
                <c:pt idx="184">
                  <c:v>42461</c:v>
                </c:pt>
                <c:pt idx="185">
                  <c:v>42491</c:v>
                </c:pt>
                <c:pt idx="186">
                  <c:v>42522</c:v>
                </c:pt>
                <c:pt idx="187">
                  <c:v>42552</c:v>
                </c:pt>
                <c:pt idx="188">
                  <c:v>42583</c:v>
                </c:pt>
                <c:pt idx="189">
                  <c:v>42614</c:v>
                </c:pt>
                <c:pt idx="190">
                  <c:v>42644</c:v>
                </c:pt>
                <c:pt idx="191">
                  <c:v>42675</c:v>
                </c:pt>
                <c:pt idx="192">
                  <c:v>42705</c:v>
                </c:pt>
                <c:pt idx="193">
                  <c:v>42736</c:v>
                </c:pt>
                <c:pt idx="194">
                  <c:v>42767</c:v>
                </c:pt>
                <c:pt idx="195">
                  <c:v>42795</c:v>
                </c:pt>
                <c:pt idx="196">
                  <c:v>42826</c:v>
                </c:pt>
                <c:pt idx="197">
                  <c:v>42856</c:v>
                </c:pt>
                <c:pt idx="198">
                  <c:v>42887</c:v>
                </c:pt>
              </c:numCache>
            </c:numRef>
          </c:cat>
          <c:val>
            <c:numRef>
              <c:f>Plan1!$T$10:$T$208</c:f>
              <c:numCache>
                <c:formatCode>#,##0.000</c:formatCode>
                <c:ptCount val="199"/>
                <c:pt idx="1">
                  <c:v>-4.1532154743877392E-3</c:v>
                </c:pt>
                <c:pt idx="2">
                  <c:v>-1.4304011185688248E-2</c:v>
                </c:pt>
                <c:pt idx="3">
                  <c:v>-1.5938454302257599E-2</c:v>
                </c:pt>
                <c:pt idx="4">
                  <c:v>-1.3585591880994619E-2</c:v>
                </c:pt>
                <c:pt idx="5">
                  <c:v>-4.2193727420707372E-3</c:v>
                </c:pt>
                <c:pt idx="6">
                  <c:v>-1.1094559321864761E-3</c:v>
                </c:pt>
                <c:pt idx="7">
                  <c:v>3.2641838928777756E-4</c:v>
                </c:pt>
                <c:pt idx="8">
                  <c:v>-5.7448876800085813E-3</c:v>
                </c:pt>
                <c:pt idx="9">
                  <c:v>-4.6630729587530118E-3</c:v>
                </c:pt>
                <c:pt idx="10">
                  <c:v>4.5651246025537606E-3</c:v>
                </c:pt>
                <c:pt idx="11">
                  <c:v>5.056343739447855E-3</c:v>
                </c:pt>
                <c:pt idx="12">
                  <c:v>5.1444524935645441E-3</c:v>
                </c:pt>
                <c:pt idx="13">
                  <c:v>4.9529415087540274E-3</c:v>
                </c:pt>
                <c:pt idx="14">
                  <c:v>6.53203884974792E-6</c:v>
                </c:pt>
                <c:pt idx="15">
                  <c:v>-2.5691200525722602E-3</c:v>
                </c:pt>
                <c:pt idx="16">
                  <c:v>-8.5488913183762172E-3</c:v>
                </c:pt>
                <c:pt idx="17">
                  <c:v>-1.0550981243954149E-2</c:v>
                </c:pt>
                <c:pt idx="18">
                  <c:v>-1.9128700050975E-2</c:v>
                </c:pt>
                <c:pt idx="19">
                  <c:v>-2.6418753378445903E-2</c:v>
                </c:pt>
                <c:pt idx="20">
                  <c:v>-2.6457241657880992E-2</c:v>
                </c:pt>
                <c:pt idx="21">
                  <c:v>-4.3954612436917451E-2</c:v>
                </c:pt>
                <c:pt idx="22">
                  <c:v>-5.0833422169898057E-2</c:v>
                </c:pt>
                <c:pt idx="23">
                  <c:v>-5.652250182583618E-2</c:v>
                </c:pt>
                <c:pt idx="24">
                  <c:v>-5.8475302735564227E-2</c:v>
                </c:pt>
                <c:pt idx="25">
                  <c:v>-5.0976300216946768E-2</c:v>
                </c:pt>
                <c:pt idx="26">
                  <c:v>-7.9109704310263318E-2</c:v>
                </c:pt>
                <c:pt idx="27">
                  <c:v>-7.4277057661559454E-2</c:v>
                </c:pt>
                <c:pt idx="28">
                  <c:v>-7.167645313074722E-2</c:v>
                </c:pt>
                <c:pt idx="29">
                  <c:v>-4.1220230983678441E-2</c:v>
                </c:pt>
                <c:pt idx="30">
                  <c:v>-3.4798108485452506E-2</c:v>
                </c:pt>
                <c:pt idx="31">
                  <c:v>-4.4591484940420756E-2</c:v>
                </c:pt>
                <c:pt idx="32">
                  <c:v>-3.7009903563225865E-2</c:v>
                </c:pt>
                <c:pt idx="33">
                  <c:v>-6.042487767839777E-2</c:v>
                </c:pt>
                <c:pt idx="34">
                  <c:v>-5.6013276586334371E-2</c:v>
                </c:pt>
                <c:pt idx="35">
                  <c:v>-4.0235679483531683E-2</c:v>
                </c:pt>
                <c:pt idx="36">
                  <c:v>-5.2720383662921755E-2</c:v>
                </c:pt>
                <c:pt idx="37">
                  <c:v>-3.8368993710704569E-2</c:v>
                </c:pt>
                <c:pt idx="38">
                  <c:v>-3.2743806540431741E-2</c:v>
                </c:pt>
                <c:pt idx="39">
                  <c:v>-5.0149211604757049E-2</c:v>
                </c:pt>
                <c:pt idx="40">
                  <c:v>-3.8005758378901966E-2</c:v>
                </c:pt>
                <c:pt idx="41">
                  <c:v>-4.2962649784036522E-2</c:v>
                </c:pt>
                <c:pt idx="42">
                  <c:v>-8.0180630925328344E-2</c:v>
                </c:pt>
                <c:pt idx="43">
                  <c:v>-6.7856873256443961E-2</c:v>
                </c:pt>
                <c:pt idx="44">
                  <c:v>-6.3317427130776593E-2</c:v>
                </c:pt>
                <c:pt idx="45">
                  <c:v>-4.0997481029576122E-2</c:v>
                </c:pt>
                <c:pt idx="46">
                  <c:v>-3.6840577590723456E-2</c:v>
                </c:pt>
                <c:pt idx="47">
                  <c:v>-5.3824402940418459E-2</c:v>
                </c:pt>
                <c:pt idx="48">
                  <c:v>-5.1444408207932391E-2</c:v>
                </c:pt>
                <c:pt idx="49">
                  <c:v>-2.8885666322943315E-2</c:v>
                </c:pt>
                <c:pt idx="50">
                  <c:v>-3.1043840355009511E-2</c:v>
                </c:pt>
                <c:pt idx="51">
                  <c:v>-3.0175948061132107E-2</c:v>
                </c:pt>
                <c:pt idx="52">
                  <c:v>-2.8573980351642714E-2</c:v>
                </c:pt>
                <c:pt idx="53">
                  <c:v>-2.4583022891821571E-2</c:v>
                </c:pt>
                <c:pt idx="54">
                  <c:v>-1.7996349946929335E-2</c:v>
                </c:pt>
                <c:pt idx="55">
                  <c:v>-1.3540531486942342E-2</c:v>
                </c:pt>
                <c:pt idx="56">
                  <c:v>-2.0113015171734361E-2</c:v>
                </c:pt>
                <c:pt idx="57">
                  <c:v>-2.1602374735018248E-2</c:v>
                </c:pt>
                <c:pt idx="58">
                  <c:v>-2.2854630268349663E-2</c:v>
                </c:pt>
                <c:pt idx="59">
                  <c:v>-2.5776227686597597E-2</c:v>
                </c:pt>
                <c:pt idx="60">
                  <c:v>-2.2188156451299346E-2</c:v>
                </c:pt>
                <c:pt idx="61">
                  <c:v>-1.7200670467459434E-2</c:v>
                </c:pt>
                <c:pt idx="62">
                  <c:v>-2.6240847058408345E-2</c:v>
                </c:pt>
                <c:pt idx="63">
                  <c:v>-1.6039498648069639E-2</c:v>
                </c:pt>
                <c:pt idx="64">
                  <c:v>-9.5630594421241E-3</c:v>
                </c:pt>
                <c:pt idx="65">
                  <c:v>-3.5121612959648996E-2</c:v>
                </c:pt>
                <c:pt idx="66">
                  <c:v>-3.7229523853152813E-2</c:v>
                </c:pt>
                <c:pt idx="67">
                  <c:v>-3.7783635534550886E-2</c:v>
                </c:pt>
                <c:pt idx="68">
                  <c:v>-4.7499264822262965E-2</c:v>
                </c:pt>
                <c:pt idx="69">
                  <c:v>-3.4164581866463983E-2</c:v>
                </c:pt>
                <c:pt idx="70">
                  <c:v>-4.0175680198676567E-2</c:v>
                </c:pt>
                <c:pt idx="71">
                  <c:v>-4.583938528630771E-2</c:v>
                </c:pt>
                <c:pt idx="72">
                  <c:v>-3.5682145136369137E-2</c:v>
                </c:pt>
                <c:pt idx="73">
                  <c:v>-3.3712850606385736E-2</c:v>
                </c:pt>
                <c:pt idx="74">
                  <c:v>-4.746528998581212E-2</c:v>
                </c:pt>
                <c:pt idx="75">
                  <c:v>-5.266232917494218E-2</c:v>
                </c:pt>
                <c:pt idx="76">
                  <c:v>-6.0314064282628088E-2</c:v>
                </c:pt>
                <c:pt idx="77">
                  <c:v>-6.0649143646544168E-2</c:v>
                </c:pt>
                <c:pt idx="78">
                  <c:v>-7.2069460856265088E-2</c:v>
                </c:pt>
                <c:pt idx="79">
                  <c:v>-6.2888686054467513E-2</c:v>
                </c:pt>
                <c:pt idx="80">
                  <c:v>-7.7677460973589518E-2</c:v>
                </c:pt>
                <c:pt idx="81">
                  <c:v>-6.4706110653327542E-2</c:v>
                </c:pt>
                <c:pt idx="82">
                  <c:v>-7.6791074634990686E-2</c:v>
                </c:pt>
                <c:pt idx="83">
                  <c:v>-6.5060247408241345E-2</c:v>
                </c:pt>
                <c:pt idx="84">
                  <c:v>-5.5873818860975533E-2</c:v>
                </c:pt>
                <c:pt idx="85">
                  <c:v>-6.5519195634019312E-2</c:v>
                </c:pt>
                <c:pt idx="86">
                  <c:v>-9.8340813466501587E-2</c:v>
                </c:pt>
                <c:pt idx="87">
                  <c:v>-6.9883301987479385E-2</c:v>
                </c:pt>
                <c:pt idx="88">
                  <c:v>-9.6395239683701561E-2</c:v>
                </c:pt>
                <c:pt idx="89">
                  <c:v>-9.3990788871529674E-2</c:v>
                </c:pt>
                <c:pt idx="90">
                  <c:v>-0.10941697772086734</c:v>
                </c:pt>
                <c:pt idx="91">
                  <c:v>-0.13278458970574825</c:v>
                </c:pt>
                <c:pt idx="92">
                  <c:v>-0.12599671864207806</c:v>
                </c:pt>
                <c:pt idx="93">
                  <c:v>-0.14175986374569582</c:v>
                </c:pt>
                <c:pt idx="94">
                  <c:v>-0.12771059447618782</c:v>
                </c:pt>
                <c:pt idx="95">
                  <c:v>-9.7944282458033882E-2</c:v>
                </c:pt>
                <c:pt idx="96">
                  <c:v>-6.7331036035225722E-2</c:v>
                </c:pt>
                <c:pt idx="97">
                  <c:v>-4.247254747758511E-2</c:v>
                </c:pt>
                <c:pt idx="98">
                  <c:v>-4.7066736795089881E-2</c:v>
                </c:pt>
                <c:pt idx="99">
                  <c:v>-7.9338749228975658E-2</c:v>
                </c:pt>
                <c:pt idx="100">
                  <c:v>-4.2705935811421014E-2</c:v>
                </c:pt>
                <c:pt idx="101">
                  <c:v>-5.2721760645731308E-2</c:v>
                </c:pt>
                <c:pt idx="102">
                  <c:v>-4.0112817068552076E-2</c:v>
                </c:pt>
                <c:pt idx="103">
                  <c:v>-2.9640054577148689E-2</c:v>
                </c:pt>
                <c:pt idx="104">
                  <c:v>-6.3671907113803883E-2</c:v>
                </c:pt>
                <c:pt idx="105">
                  <c:v>-7.3095430275873952E-2</c:v>
                </c:pt>
                <c:pt idx="106">
                  <c:v>-9.2854598166775659E-2</c:v>
                </c:pt>
                <c:pt idx="107">
                  <c:v>-0.1586266148048967</c:v>
                </c:pt>
                <c:pt idx="108">
                  <c:v>-0.21014733421595189</c:v>
                </c:pt>
                <c:pt idx="109">
                  <c:v>-0.15797795254292524</c:v>
                </c:pt>
                <c:pt idx="110">
                  <c:v>-0.19415831818633045</c:v>
                </c:pt>
                <c:pt idx="111">
                  <c:v>-0.20874742285929138</c:v>
                </c:pt>
                <c:pt idx="112">
                  <c:v>-0.16880451824616394</c:v>
                </c:pt>
                <c:pt idx="113">
                  <c:v>-0.13822265482254537</c:v>
                </c:pt>
                <c:pt idx="114">
                  <c:v>-0.12527204811305381</c:v>
                </c:pt>
                <c:pt idx="115">
                  <c:v>-0.13527635992632625</c:v>
                </c:pt>
                <c:pt idx="116">
                  <c:v>-0.14939104659461577</c:v>
                </c:pt>
                <c:pt idx="117">
                  <c:v>-0.13540774837614045</c:v>
                </c:pt>
                <c:pt idx="118">
                  <c:v>-0.12312160401303096</c:v>
                </c:pt>
                <c:pt idx="119">
                  <c:v>-0.1479181018484752</c:v>
                </c:pt>
                <c:pt idx="120">
                  <c:v>-0.11455676951528915</c:v>
                </c:pt>
                <c:pt idx="121">
                  <c:v>-8.3829187360110247E-2</c:v>
                </c:pt>
                <c:pt idx="122">
                  <c:v>-0.12784024656659909</c:v>
                </c:pt>
                <c:pt idx="123">
                  <c:v>-8.8544923664013453E-2</c:v>
                </c:pt>
                <c:pt idx="124">
                  <c:v>-0.10217509293494587</c:v>
                </c:pt>
                <c:pt idx="125">
                  <c:v>-0.11458742488451179</c:v>
                </c:pt>
                <c:pt idx="126">
                  <c:v>-0.11074171340433736</c:v>
                </c:pt>
                <c:pt idx="127">
                  <c:v>-8.2040534974559876E-2</c:v>
                </c:pt>
                <c:pt idx="128">
                  <c:v>-0.10701200794848731</c:v>
                </c:pt>
                <c:pt idx="129">
                  <c:v>-7.1654955474935278E-2</c:v>
                </c:pt>
                <c:pt idx="130">
                  <c:v>-7.1153306323244792E-2</c:v>
                </c:pt>
                <c:pt idx="131">
                  <c:v>-6.9279208935157044E-2</c:v>
                </c:pt>
                <c:pt idx="132">
                  <c:v>-7.2391077041462637E-2</c:v>
                </c:pt>
                <c:pt idx="133">
                  <c:v>-6.0960773872870355E-2</c:v>
                </c:pt>
                <c:pt idx="134">
                  <c:v>-7.5880550709158001E-2</c:v>
                </c:pt>
                <c:pt idx="135">
                  <c:v>-0.1049545235788294</c:v>
                </c:pt>
                <c:pt idx="136">
                  <c:v>-7.8751334191332845E-2</c:v>
                </c:pt>
                <c:pt idx="137">
                  <c:v>-8.3523785748768731E-2</c:v>
                </c:pt>
                <c:pt idx="138">
                  <c:v>-6.3733824909924408E-2</c:v>
                </c:pt>
                <c:pt idx="139">
                  <c:v>-8.7980765090483359E-2</c:v>
                </c:pt>
                <c:pt idx="140">
                  <c:v>-0.11402307725546557</c:v>
                </c:pt>
                <c:pt idx="141">
                  <c:v>-8.5955122192565625E-2</c:v>
                </c:pt>
                <c:pt idx="142">
                  <c:v>-0.11897228701164408</c:v>
                </c:pt>
                <c:pt idx="143">
                  <c:v>-9.2185165995655183E-2</c:v>
                </c:pt>
                <c:pt idx="144">
                  <c:v>-8.4090321059457906E-2</c:v>
                </c:pt>
                <c:pt idx="145">
                  <c:v>-0.10484000241024205</c:v>
                </c:pt>
                <c:pt idx="146">
                  <c:v>-8.5055760702791972E-2</c:v>
                </c:pt>
                <c:pt idx="147">
                  <c:v>-9.0123361413496639E-2</c:v>
                </c:pt>
                <c:pt idx="148">
                  <c:v>-0.15492822794357153</c:v>
                </c:pt>
                <c:pt idx="149">
                  <c:v>-0.10628926947107686</c:v>
                </c:pt>
                <c:pt idx="150">
                  <c:v>-0.123498869427209</c:v>
                </c:pt>
                <c:pt idx="151">
                  <c:v>-0.11360728673735565</c:v>
                </c:pt>
                <c:pt idx="152">
                  <c:v>-9.1237949790896167E-2</c:v>
                </c:pt>
                <c:pt idx="153">
                  <c:v>-0.11738236900072252</c:v>
                </c:pt>
                <c:pt idx="154">
                  <c:v>-0.11323628306911004</c:v>
                </c:pt>
                <c:pt idx="155">
                  <c:v>-0.10728620455737747</c:v>
                </c:pt>
                <c:pt idx="156">
                  <c:v>-0.11685754828226713</c:v>
                </c:pt>
                <c:pt idx="157">
                  <c:v>-8.4792446765559859E-2</c:v>
                </c:pt>
                <c:pt idx="158">
                  <c:v>-0.13325951413117743</c:v>
                </c:pt>
                <c:pt idx="159">
                  <c:v>-8.9809967175142447E-2</c:v>
                </c:pt>
                <c:pt idx="160">
                  <c:v>-7.9323967582972443E-2</c:v>
                </c:pt>
                <c:pt idx="161">
                  <c:v>-9.4640607789562736E-2</c:v>
                </c:pt>
                <c:pt idx="162">
                  <c:v>-4.6994648588800203E-2</c:v>
                </c:pt>
                <c:pt idx="163">
                  <c:v>-6.2073344153695587E-2</c:v>
                </c:pt>
                <c:pt idx="164">
                  <c:v>-7.0566389083499104E-2</c:v>
                </c:pt>
                <c:pt idx="165">
                  <c:v>-0.10723325428773478</c:v>
                </c:pt>
                <c:pt idx="166">
                  <c:v>-8.6588428454899002E-2</c:v>
                </c:pt>
                <c:pt idx="167">
                  <c:v>-8.0652255182080523E-2</c:v>
                </c:pt>
                <c:pt idx="168">
                  <c:v>-8.3343575303569395E-2</c:v>
                </c:pt>
                <c:pt idx="169">
                  <c:v>-4.8749691462292688E-2</c:v>
                </c:pt>
                <c:pt idx="170">
                  <c:v>-2.8628177364423024E-2</c:v>
                </c:pt>
                <c:pt idx="171">
                  <c:v>-0.10263620913243976</c:v>
                </c:pt>
                <c:pt idx="172">
                  <c:v>-4.3040276560304846E-2</c:v>
                </c:pt>
                <c:pt idx="173">
                  <c:v>-2.6858063006127253E-2</c:v>
                </c:pt>
                <c:pt idx="174">
                  <c:v>-7.7691723360590714E-2</c:v>
                </c:pt>
                <c:pt idx="175">
                  <c:v>-5.1222830046325996E-2</c:v>
                </c:pt>
                <c:pt idx="176">
                  <c:v>-4.0551513623285018E-2</c:v>
                </c:pt>
                <c:pt idx="177">
                  <c:v>-2.5529639331963949E-2</c:v>
                </c:pt>
                <c:pt idx="178">
                  <c:v>-3.824762757085054E-2</c:v>
                </c:pt>
                <c:pt idx="179">
                  <c:v>-4.1945856240218404E-2</c:v>
                </c:pt>
                <c:pt idx="180">
                  <c:v>-3.6031849797819149E-2</c:v>
                </c:pt>
                <c:pt idx="181">
                  <c:v>-2.3868193321940012E-2</c:v>
                </c:pt>
                <c:pt idx="182">
                  <c:v>-6.9199689001862907E-2</c:v>
                </c:pt>
                <c:pt idx="183">
                  <c:v>-2.4528983832844631E-2</c:v>
                </c:pt>
                <c:pt idx="184">
                  <c:v>-3.6697167129259967E-2</c:v>
                </c:pt>
                <c:pt idx="185">
                  <c:v>-6.1032690712831794E-2</c:v>
                </c:pt>
                <c:pt idx="186">
                  <c:v>-0.10995450024534392</c:v>
                </c:pt>
                <c:pt idx="187">
                  <c:v>-5.5045622122021243E-2</c:v>
                </c:pt>
                <c:pt idx="188">
                  <c:v>-9.2483635678490828E-2</c:v>
                </c:pt>
                <c:pt idx="189">
                  <c:v>-4.6663090525203899E-2</c:v>
                </c:pt>
                <c:pt idx="190">
                  <c:v>-2.2043554448149649E-2</c:v>
                </c:pt>
                <c:pt idx="191">
                  <c:v>-7.6174769957518151E-2</c:v>
                </c:pt>
                <c:pt idx="192">
                  <c:v>-0.11766379682834227</c:v>
                </c:pt>
                <c:pt idx="193">
                  <c:v>-9.9057715964637083E-2</c:v>
                </c:pt>
                <c:pt idx="194">
                  <c:v>-7.4922596663874685E-2</c:v>
                </c:pt>
                <c:pt idx="195">
                  <c:v>-9.0023383897413822E-2</c:v>
                </c:pt>
                <c:pt idx="196">
                  <c:v>-9.3709814271214498E-3</c:v>
                </c:pt>
                <c:pt idx="197">
                  <c:v>-4.2474841491486615E-2</c:v>
                </c:pt>
                <c:pt idx="198">
                  <c:v>-3.0058519069612544E-2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9CD-4A78-84AF-0B5A582830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2893216"/>
        <c:axId val="202893608"/>
      </c:lineChart>
      <c:dateAx>
        <c:axId val="20289321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893608"/>
        <c:crosses val="autoZero"/>
        <c:auto val="1"/>
        <c:lblOffset val="100"/>
        <c:baseTimeUnit val="months"/>
      </c:dateAx>
      <c:valAx>
        <c:axId val="202893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ysClr val="window" lastClr="FFFFFF">
                  <a:lumMod val="95000"/>
                </a:sysClr>
              </a:solidFill>
              <a:round/>
            </a:ln>
            <a:effectLst/>
          </c:spPr>
        </c:majorGridlines>
        <c:numFmt formatCode="#,##0.0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893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" lastClr="FFFFFF">
          <a:lumMod val="95000"/>
        </a:sysClr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Plan1!$D$1</c:f>
              <c:strCache>
                <c:ptCount val="1"/>
                <c:pt idx="0">
                  <c:v>Reservas Internacionais</c:v>
                </c:pt>
              </c:strCache>
            </c:strRef>
          </c:tx>
          <c:spPr>
            <a:ln w="28575" cap="rnd">
              <a:solidFill>
                <a:srgbClr val="002060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Plan1!$A$86:$A$238</c:f>
              <c:strCache>
                <c:ptCount val="153"/>
                <c:pt idx="0">
                  <c:v>2006:12</c:v>
                </c:pt>
                <c:pt idx="1">
                  <c:v>2007:1</c:v>
                </c:pt>
                <c:pt idx="2">
                  <c:v>2007:2</c:v>
                </c:pt>
                <c:pt idx="3">
                  <c:v>2007:3</c:v>
                </c:pt>
                <c:pt idx="4">
                  <c:v>2007:4</c:v>
                </c:pt>
                <c:pt idx="5">
                  <c:v>2007:5</c:v>
                </c:pt>
                <c:pt idx="6">
                  <c:v>2007:6</c:v>
                </c:pt>
                <c:pt idx="7">
                  <c:v>2007:7</c:v>
                </c:pt>
                <c:pt idx="8">
                  <c:v>2007:8</c:v>
                </c:pt>
                <c:pt idx="9">
                  <c:v>2007:9</c:v>
                </c:pt>
                <c:pt idx="10">
                  <c:v>2007:10</c:v>
                </c:pt>
                <c:pt idx="11">
                  <c:v>2007:11</c:v>
                </c:pt>
                <c:pt idx="12">
                  <c:v>2007:12</c:v>
                </c:pt>
                <c:pt idx="13">
                  <c:v>2008:1</c:v>
                </c:pt>
                <c:pt idx="14">
                  <c:v>2008:2</c:v>
                </c:pt>
                <c:pt idx="15">
                  <c:v>2008:3</c:v>
                </c:pt>
                <c:pt idx="16">
                  <c:v>2008:4</c:v>
                </c:pt>
                <c:pt idx="17">
                  <c:v>2008:5</c:v>
                </c:pt>
                <c:pt idx="18">
                  <c:v>2008:6</c:v>
                </c:pt>
                <c:pt idx="19">
                  <c:v>2008:7</c:v>
                </c:pt>
                <c:pt idx="20">
                  <c:v>2008:8</c:v>
                </c:pt>
                <c:pt idx="21">
                  <c:v>2008:9</c:v>
                </c:pt>
                <c:pt idx="22">
                  <c:v>2008:10</c:v>
                </c:pt>
                <c:pt idx="23">
                  <c:v>2008:11</c:v>
                </c:pt>
                <c:pt idx="24">
                  <c:v>2008:12</c:v>
                </c:pt>
                <c:pt idx="25">
                  <c:v>2009:1</c:v>
                </c:pt>
                <c:pt idx="26">
                  <c:v>2009:2</c:v>
                </c:pt>
                <c:pt idx="27">
                  <c:v>2009:3</c:v>
                </c:pt>
                <c:pt idx="28">
                  <c:v>2009:4</c:v>
                </c:pt>
                <c:pt idx="29">
                  <c:v>2009:5</c:v>
                </c:pt>
                <c:pt idx="30">
                  <c:v>2009:6</c:v>
                </c:pt>
                <c:pt idx="31">
                  <c:v>2009:7</c:v>
                </c:pt>
                <c:pt idx="32">
                  <c:v>2009:8</c:v>
                </c:pt>
                <c:pt idx="33">
                  <c:v>2009:9</c:v>
                </c:pt>
                <c:pt idx="34">
                  <c:v>2009:10</c:v>
                </c:pt>
                <c:pt idx="35">
                  <c:v>2009:11</c:v>
                </c:pt>
                <c:pt idx="36">
                  <c:v>2009:12</c:v>
                </c:pt>
                <c:pt idx="37">
                  <c:v>2010:1</c:v>
                </c:pt>
                <c:pt idx="38">
                  <c:v>2010:2</c:v>
                </c:pt>
                <c:pt idx="39">
                  <c:v>2010:3</c:v>
                </c:pt>
                <c:pt idx="40">
                  <c:v>2010:4</c:v>
                </c:pt>
                <c:pt idx="41">
                  <c:v>2010:5</c:v>
                </c:pt>
                <c:pt idx="42">
                  <c:v>2010:6</c:v>
                </c:pt>
                <c:pt idx="43">
                  <c:v>2010:7</c:v>
                </c:pt>
                <c:pt idx="44">
                  <c:v>2010:8</c:v>
                </c:pt>
                <c:pt idx="45">
                  <c:v>2010:9</c:v>
                </c:pt>
                <c:pt idx="46">
                  <c:v>2010:10</c:v>
                </c:pt>
                <c:pt idx="47">
                  <c:v>2010:11</c:v>
                </c:pt>
                <c:pt idx="48">
                  <c:v>2010:12</c:v>
                </c:pt>
                <c:pt idx="49">
                  <c:v>2011:1</c:v>
                </c:pt>
                <c:pt idx="50">
                  <c:v>2011:2</c:v>
                </c:pt>
                <c:pt idx="51">
                  <c:v>2011:3</c:v>
                </c:pt>
                <c:pt idx="52">
                  <c:v>2011:4</c:v>
                </c:pt>
                <c:pt idx="53">
                  <c:v>2011:5</c:v>
                </c:pt>
                <c:pt idx="54">
                  <c:v>2011:6</c:v>
                </c:pt>
                <c:pt idx="55">
                  <c:v>2011:7</c:v>
                </c:pt>
                <c:pt idx="56">
                  <c:v>2011:8</c:v>
                </c:pt>
                <c:pt idx="57">
                  <c:v>2011:9</c:v>
                </c:pt>
                <c:pt idx="58">
                  <c:v>2011:10</c:v>
                </c:pt>
                <c:pt idx="59">
                  <c:v>2011:11</c:v>
                </c:pt>
                <c:pt idx="60">
                  <c:v>2011:12</c:v>
                </c:pt>
                <c:pt idx="61">
                  <c:v>2012:1</c:v>
                </c:pt>
                <c:pt idx="62">
                  <c:v>2012:2</c:v>
                </c:pt>
                <c:pt idx="63">
                  <c:v>2012:3</c:v>
                </c:pt>
                <c:pt idx="64">
                  <c:v>2012:4</c:v>
                </c:pt>
                <c:pt idx="65">
                  <c:v>2012:5</c:v>
                </c:pt>
                <c:pt idx="66">
                  <c:v>2012:6</c:v>
                </c:pt>
                <c:pt idx="67">
                  <c:v>2012:7</c:v>
                </c:pt>
                <c:pt idx="68">
                  <c:v>2012:8</c:v>
                </c:pt>
                <c:pt idx="69">
                  <c:v>2012:9</c:v>
                </c:pt>
                <c:pt idx="70">
                  <c:v>2012:10</c:v>
                </c:pt>
                <c:pt idx="71">
                  <c:v>2012:11</c:v>
                </c:pt>
                <c:pt idx="72">
                  <c:v>2012:12</c:v>
                </c:pt>
                <c:pt idx="73">
                  <c:v>2013:1</c:v>
                </c:pt>
                <c:pt idx="74">
                  <c:v>2013:2</c:v>
                </c:pt>
                <c:pt idx="75">
                  <c:v>2013:3</c:v>
                </c:pt>
                <c:pt idx="76">
                  <c:v>2013:4</c:v>
                </c:pt>
                <c:pt idx="77">
                  <c:v>2013:5</c:v>
                </c:pt>
                <c:pt idx="78">
                  <c:v>2013:6</c:v>
                </c:pt>
                <c:pt idx="79">
                  <c:v>2013:7</c:v>
                </c:pt>
                <c:pt idx="80">
                  <c:v>2013:8</c:v>
                </c:pt>
                <c:pt idx="81">
                  <c:v>2013:9</c:v>
                </c:pt>
                <c:pt idx="82">
                  <c:v>2013:10</c:v>
                </c:pt>
                <c:pt idx="83">
                  <c:v>2013:11</c:v>
                </c:pt>
                <c:pt idx="84">
                  <c:v>2013:12</c:v>
                </c:pt>
                <c:pt idx="85">
                  <c:v>2014:1</c:v>
                </c:pt>
                <c:pt idx="86">
                  <c:v>2014:2</c:v>
                </c:pt>
                <c:pt idx="87">
                  <c:v>2014:3</c:v>
                </c:pt>
                <c:pt idx="88">
                  <c:v>2014:4</c:v>
                </c:pt>
                <c:pt idx="89">
                  <c:v>2014:5</c:v>
                </c:pt>
                <c:pt idx="90">
                  <c:v>2014:6</c:v>
                </c:pt>
                <c:pt idx="91">
                  <c:v>2014:7</c:v>
                </c:pt>
                <c:pt idx="92">
                  <c:v>2014:8</c:v>
                </c:pt>
                <c:pt idx="93">
                  <c:v>2014:9</c:v>
                </c:pt>
                <c:pt idx="94">
                  <c:v>2014:10</c:v>
                </c:pt>
                <c:pt idx="95">
                  <c:v>2014:11</c:v>
                </c:pt>
                <c:pt idx="96">
                  <c:v>2014:12</c:v>
                </c:pt>
                <c:pt idx="97">
                  <c:v>2015:1</c:v>
                </c:pt>
                <c:pt idx="98">
                  <c:v>2015:2</c:v>
                </c:pt>
                <c:pt idx="99">
                  <c:v>2015:3</c:v>
                </c:pt>
                <c:pt idx="100">
                  <c:v>2015:4</c:v>
                </c:pt>
                <c:pt idx="101">
                  <c:v>2015:5</c:v>
                </c:pt>
                <c:pt idx="102">
                  <c:v>2015:6</c:v>
                </c:pt>
                <c:pt idx="103">
                  <c:v>2015:7</c:v>
                </c:pt>
                <c:pt idx="104">
                  <c:v>2015:8</c:v>
                </c:pt>
                <c:pt idx="105">
                  <c:v>2015:9</c:v>
                </c:pt>
                <c:pt idx="106">
                  <c:v>2015:10</c:v>
                </c:pt>
                <c:pt idx="107">
                  <c:v>2015:11</c:v>
                </c:pt>
                <c:pt idx="108">
                  <c:v>2015:12</c:v>
                </c:pt>
                <c:pt idx="109">
                  <c:v>2016:1</c:v>
                </c:pt>
                <c:pt idx="110">
                  <c:v>2016:2</c:v>
                </c:pt>
                <c:pt idx="111">
                  <c:v>2016:3</c:v>
                </c:pt>
                <c:pt idx="112">
                  <c:v>2016:4</c:v>
                </c:pt>
                <c:pt idx="113">
                  <c:v>2016:5</c:v>
                </c:pt>
                <c:pt idx="114">
                  <c:v>2016:6</c:v>
                </c:pt>
                <c:pt idx="115">
                  <c:v>2016:7</c:v>
                </c:pt>
                <c:pt idx="116">
                  <c:v>2016:8</c:v>
                </c:pt>
                <c:pt idx="117">
                  <c:v>2016:9</c:v>
                </c:pt>
                <c:pt idx="118">
                  <c:v>2016:10</c:v>
                </c:pt>
                <c:pt idx="119">
                  <c:v>2016:11</c:v>
                </c:pt>
                <c:pt idx="120">
                  <c:v>2016:12</c:v>
                </c:pt>
                <c:pt idx="121">
                  <c:v>2017:1</c:v>
                </c:pt>
                <c:pt idx="122">
                  <c:v>2017:2</c:v>
                </c:pt>
                <c:pt idx="123">
                  <c:v>2017:3</c:v>
                </c:pt>
                <c:pt idx="124">
                  <c:v>2017:4</c:v>
                </c:pt>
                <c:pt idx="125">
                  <c:v>2017:5</c:v>
                </c:pt>
                <c:pt idx="126">
                  <c:v>2017:6</c:v>
                </c:pt>
                <c:pt idx="127">
                  <c:v>2017:7</c:v>
                </c:pt>
                <c:pt idx="128">
                  <c:v>2017:8</c:v>
                </c:pt>
                <c:pt idx="129">
                  <c:v>2017:9</c:v>
                </c:pt>
                <c:pt idx="130">
                  <c:v>2017:10</c:v>
                </c:pt>
                <c:pt idx="131">
                  <c:v>2017:11</c:v>
                </c:pt>
                <c:pt idx="132">
                  <c:v>2017:12</c:v>
                </c:pt>
                <c:pt idx="133">
                  <c:v>2018:1</c:v>
                </c:pt>
                <c:pt idx="134">
                  <c:v>2018:2</c:v>
                </c:pt>
                <c:pt idx="135">
                  <c:v>2018:3</c:v>
                </c:pt>
                <c:pt idx="136">
                  <c:v>2018:4</c:v>
                </c:pt>
                <c:pt idx="137">
                  <c:v>2018:5</c:v>
                </c:pt>
                <c:pt idx="138">
                  <c:v>2018:6</c:v>
                </c:pt>
                <c:pt idx="139">
                  <c:v>2018:7</c:v>
                </c:pt>
                <c:pt idx="140">
                  <c:v>2018:8</c:v>
                </c:pt>
                <c:pt idx="141">
                  <c:v>2018:9</c:v>
                </c:pt>
                <c:pt idx="142">
                  <c:v>2018:10</c:v>
                </c:pt>
                <c:pt idx="143">
                  <c:v>2018:11</c:v>
                </c:pt>
                <c:pt idx="144">
                  <c:v>2018:12</c:v>
                </c:pt>
                <c:pt idx="145">
                  <c:v>2019:1</c:v>
                </c:pt>
                <c:pt idx="146">
                  <c:v>2019:2</c:v>
                </c:pt>
                <c:pt idx="147">
                  <c:v>2019:3</c:v>
                </c:pt>
                <c:pt idx="148">
                  <c:v>2019:4</c:v>
                </c:pt>
                <c:pt idx="149">
                  <c:v>2019:5</c:v>
                </c:pt>
                <c:pt idx="150">
                  <c:v>2019:6</c:v>
                </c:pt>
                <c:pt idx="151">
                  <c:v>2019:7</c:v>
                </c:pt>
                <c:pt idx="152">
                  <c:v>2019:8</c:v>
                </c:pt>
              </c:strCache>
            </c:strRef>
          </c:cat>
          <c:val>
            <c:numRef>
              <c:f>Plan1!$D$86:$D$236</c:f>
              <c:numCache>
                <c:formatCode>##\ ###\ ##0_);\-##\ ###\ ##0_);\-\ \ </c:formatCode>
                <c:ptCount val="151"/>
                <c:pt idx="0">
                  <c:v>184546.69135327259</c:v>
                </c:pt>
                <c:pt idx="1">
                  <c:v>194785.5573332881</c:v>
                </c:pt>
                <c:pt idx="2">
                  <c:v>211867.41174548343</c:v>
                </c:pt>
                <c:pt idx="3">
                  <c:v>228775.66278024227</c:v>
                </c:pt>
                <c:pt idx="4">
                  <c:v>247563.55543051596</c:v>
                </c:pt>
                <c:pt idx="5">
                  <c:v>270329.72873133491</c:v>
                </c:pt>
                <c:pt idx="6">
                  <c:v>284180.06157726567</c:v>
                </c:pt>
                <c:pt idx="7">
                  <c:v>293549.2970017289</c:v>
                </c:pt>
                <c:pt idx="8">
                  <c:v>316717.8398959706</c:v>
                </c:pt>
                <c:pt idx="9">
                  <c:v>309559.57213935186</c:v>
                </c:pt>
                <c:pt idx="10">
                  <c:v>302334.74794728751</c:v>
                </c:pt>
                <c:pt idx="11">
                  <c:v>313382.19456092844</c:v>
                </c:pt>
                <c:pt idx="12">
                  <c:v>322073.12015078857</c:v>
                </c:pt>
                <c:pt idx="13">
                  <c:v>332686.27149111778</c:v>
                </c:pt>
                <c:pt idx="14">
                  <c:v>333284.59697233583</c:v>
                </c:pt>
                <c:pt idx="15">
                  <c:v>333373.6009189639</c:v>
                </c:pt>
                <c:pt idx="16">
                  <c:v>330636.24079693598</c:v>
                </c:pt>
                <c:pt idx="17">
                  <c:v>328630.29478267045</c:v>
                </c:pt>
                <c:pt idx="18">
                  <c:v>325110.32564645389</c:v>
                </c:pt>
                <c:pt idx="19">
                  <c:v>323950.49317058851</c:v>
                </c:pt>
                <c:pt idx="20">
                  <c:v>330711.65863090276</c:v>
                </c:pt>
                <c:pt idx="21">
                  <c:v>371599.84968677844</c:v>
                </c:pt>
                <c:pt idx="22">
                  <c:v>428549.19659166754</c:v>
                </c:pt>
                <c:pt idx="23">
                  <c:v>441174.80463733041</c:v>
                </c:pt>
                <c:pt idx="24">
                  <c:v>463997.56911279471</c:v>
                </c:pt>
                <c:pt idx="25">
                  <c:v>434033.80911165167</c:v>
                </c:pt>
                <c:pt idx="26">
                  <c:v>432193.18247976026</c:v>
                </c:pt>
                <c:pt idx="27">
                  <c:v>440526.31146221457</c:v>
                </c:pt>
                <c:pt idx="28">
                  <c:v>420315.79664446012</c:v>
                </c:pt>
                <c:pt idx="29">
                  <c:v>402420.53592726018</c:v>
                </c:pt>
                <c:pt idx="30">
                  <c:v>394383.97710889479</c:v>
                </c:pt>
                <c:pt idx="31">
                  <c:v>400781.524357419</c:v>
                </c:pt>
                <c:pt idx="32">
                  <c:v>398086.7957101647</c:v>
                </c:pt>
                <c:pt idx="33">
                  <c:v>403318.85101010842</c:v>
                </c:pt>
                <c:pt idx="34">
                  <c:v>401787.96983921161</c:v>
                </c:pt>
                <c:pt idx="35">
                  <c:v>408513.42659034563</c:v>
                </c:pt>
                <c:pt idx="36">
                  <c:v>417484.01641410822</c:v>
                </c:pt>
                <c:pt idx="37">
                  <c:v>428017.39136688941</c:v>
                </c:pt>
                <c:pt idx="38">
                  <c:v>443985.37180019362</c:v>
                </c:pt>
                <c:pt idx="39">
                  <c:v>435321.40071751917</c:v>
                </c:pt>
                <c:pt idx="40">
                  <c:v>434385.41513293562</c:v>
                </c:pt>
                <c:pt idx="41">
                  <c:v>453018.30790032097</c:v>
                </c:pt>
                <c:pt idx="42">
                  <c:v>457256.87435580371</c:v>
                </c:pt>
                <c:pt idx="43">
                  <c:v>455325.57368377788</c:v>
                </c:pt>
                <c:pt idx="44">
                  <c:v>459808.6382374455</c:v>
                </c:pt>
                <c:pt idx="45">
                  <c:v>472998.36884386005</c:v>
                </c:pt>
                <c:pt idx="46">
                  <c:v>479679.82756249513</c:v>
                </c:pt>
                <c:pt idx="47">
                  <c:v>489089.00598859525</c:v>
                </c:pt>
                <c:pt idx="48">
                  <c:v>488675.99768457946</c:v>
                </c:pt>
                <c:pt idx="49">
                  <c:v>498616.03590254294</c:v>
                </c:pt>
                <c:pt idx="50">
                  <c:v>512934.13198956155</c:v>
                </c:pt>
                <c:pt idx="51">
                  <c:v>526176.21659024747</c:v>
                </c:pt>
                <c:pt idx="52">
                  <c:v>520452.69051138515</c:v>
                </c:pt>
                <c:pt idx="53">
                  <c:v>537319.68346969562</c:v>
                </c:pt>
                <c:pt idx="54">
                  <c:v>532890.08975764411</c:v>
                </c:pt>
                <c:pt idx="55">
                  <c:v>541348.01479815599</c:v>
                </c:pt>
                <c:pt idx="56">
                  <c:v>564378.52992200817</c:v>
                </c:pt>
                <c:pt idx="57">
                  <c:v>611911.23825153138</c:v>
                </c:pt>
                <c:pt idx="58">
                  <c:v>625590.13264709339</c:v>
                </c:pt>
                <c:pt idx="59">
                  <c:v>630382.6291415951</c:v>
                </c:pt>
                <c:pt idx="60">
                  <c:v>646606.17859394499</c:v>
                </c:pt>
                <c:pt idx="61">
                  <c:v>635471.66765974567</c:v>
                </c:pt>
                <c:pt idx="62">
                  <c:v>612315.46771102096</c:v>
                </c:pt>
                <c:pt idx="63">
                  <c:v>655674.8321601866</c:v>
                </c:pt>
                <c:pt idx="64">
                  <c:v>694213.4040434031</c:v>
                </c:pt>
                <c:pt idx="65">
                  <c:v>739600.53246720613</c:v>
                </c:pt>
                <c:pt idx="66">
                  <c:v>766214.28527450433</c:v>
                </c:pt>
                <c:pt idx="67">
                  <c:v>763116.34712531278</c:v>
                </c:pt>
                <c:pt idx="68">
                  <c:v>765549.23012801609</c:v>
                </c:pt>
                <c:pt idx="69">
                  <c:v>768085.55782726407</c:v>
                </c:pt>
                <c:pt idx="70">
                  <c:v>766779.51894825697</c:v>
                </c:pt>
                <c:pt idx="71">
                  <c:v>782766.85043411772</c:v>
                </c:pt>
                <c:pt idx="72">
                  <c:v>775338.9292759212</c:v>
                </c:pt>
                <c:pt idx="73">
                  <c:v>758437.81342614698</c:v>
                </c:pt>
                <c:pt idx="74">
                  <c:v>737486.12100063171</c:v>
                </c:pt>
                <c:pt idx="75">
                  <c:v>747400.60073414107</c:v>
                </c:pt>
                <c:pt idx="76">
                  <c:v>758168.24310666427</c:v>
                </c:pt>
                <c:pt idx="77">
                  <c:v>761878.93705519882</c:v>
                </c:pt>
                <c:pt idx="78">
                  <c:v>802694.71078124747</c:v>
                </c:pt>
                <c:pt idx="79">
                  <c:v>837729.48222270689</c:v>
                </c:pt>
                <c:pt idx="80">
                  <c:v>859587.89540005778</c:v>
                </c:pt>
                <c:pt idx="81">
                  <c:v>837031.30257393094</c:v>
                </c:pt>
                <c:pt idx="82">
                  <c:v>797772.64770752774</c:v>
                </c:pt>
                <c:pt idx="83">
                  <c:v>831857.99577230471</c:v>
                </c:pt>
                <c:pt idx="84">
                  <c:v>841578.09550490323</c:v>
                </c:pt>
                <c:pt idx="85">
                  <c:v>859824.2964058558</c:v>
                </c:pt>
                <c:pt idx="86">
                  <c:v>864538.9289271892</c:v>
                </c:pt>
                <c:pt idx="87">
                  <c:v>846495.82564563246</c:v>
                </c:pt>
                <c:pt idx="88">
                  <c:v>818794.26125280175</c:v>
                </c:pt>
                <c:pt idx="89">
                  <c:v>818954.4313962732</c:v>
                </c:pt>
                <c:pt idx="90">
                  <c:v>834983.53159306885</c:v>
                </c:pt>
                <c:pt idx="91">
                  <c:v>838229.39981609408</c:v>
                </c:pt>
                <c:pt idx="92">
                  <c:v>859937.79316156416</c:v>
                </c:pt>
                <c:pt idx="93">
                  <c:v>876023.32833927404</c:v>
                </c:pt>
                <c:pt idx="94">
                  <c:v>920137.4712232427</c:v>
                </c:pt>
                <c:pt idx="95">
                  <c:v>956722.93144860095</c:v>
                </c:pt>
                <c:pt idx="96">
                  <c:v>959542.1683373109</c:v>
                </c:pt>
                <c:pt idx="97">
                  <c:v>952977.30714920233</c:v>
                </c:pt>
                <c:pt idx="98">
                  <c:v>1021096.612547414</c:v>
                </c:pt>
                <c:pt idx="99">
                  <c:v>1138827.6247298319</c:v>
                </c:pt>
                <c:pt idx="100">
                  <c:v>1109172.1738662429</c:v>
                </c:pt>
                <c:pt idx="101">
                  <c:v>1122567.7418066654</c:v>
                </c:pt>
                <c:pt idx="102">
                  <c:v>1147199.6301096855</c:v>
                </c:pt>
                <c:pt idx="103">
                  <c:v>1186928.7047728035</c:v>
                </c:pt>
                <c:pt idx="104">
                  <c:v>1293823.2066313117</c:v>
                </c:pt>
                <c:pt idx="105">
                  <c:v>1411677.9613433918</c:v>
                </c:pt>
                <c:pt idx="106">
                  <c:v>1401622.1634267003</c:v>
                </c:pt>
                <c:pt idx="107">
                  <c:v>1348256.3359747694</c:v>
                </c:pt>
                <c:pt idx="108">
                  <c:v>1379919.5146387548</c:v>
                </c:pt>
                <c:pt idx="109">
                  <c:v>1448741.984233943</c:v>
                </c:pt>
                <c:pt idx="110">
                  <c:v>1428034.6130960295</c:v>
                </c:pt>
                <c:pt idx="111">
                  <c:v>1324884.684283433</c:v>
                </c:pt>
                <c:pt idx="112">
                  <c:v>1291551.2917386468</c:v>
                </c:pt>
                <c:pt idx="113">
                  <c:v>1286344.6258643726</c:v>
                </c:pt>
                <c:pt idx="114">
                  <c:v>1247029.8057140906</c:v>
                </c:pt>
                <c:pt idx="115">
                  <c:v>1209799.1997840963</c:v>
                </c:pt>
                <c:pt idx="116">
                  <c:v>1186102.3402937842</c:v>
                </c:pt>
                <c:pt idx="117">
                  <c:v>1206216.2297984019</c:v>
                </c:pt>
                <c:pt idx="118">
                  <c:v>1170888.4359001566</c:v>
                </c:pt>
                <c:pt idx="119">
                  <c:v>1221700.6657975127</c:v>
                </c:pt>
                <c:pt idx="120">
                  <c:v>1223632.264434291</c:v>
                </c:pt>
                <c:pt idx="121">
                  <c:v>1175419.2927775609</c:v>
                </c:pt>
                <c:pt idx="122">
                  <c:v>1145389.0045422453</c:v>
                </c:pt>
                <c:pt idx="123">
                  <c:v>1157681.8454278677</c:v>
                </c:pt>
                <c:pt idx="124">
                  <c:v>1175893.5077248681</c:v>
                </c:pt>
                <c:pt idx="125">
                  <c:v>1208352.8201217162</c:v>
                </c:pt>
                <c:pt idx="126">
                  <c:v>1242929.7872290306</c:v>
                </c:pt>
                <c:pt idx="127">
                  <c:v>1221631.3090222618</c:v>
                </c:pt>
                <c:pt idx="128">
                  <c:v>1203157.1194546618</c:v>
                </c:pt>
                <c:pt idx="129">
                  <c:v>1195120.9302683577</c:v>
                </c:pt>
                <c:pt idx="130">
                  <c:v>1213786.099531122</c:v>
                </c:pt>
                <c:pt idx="131">
                  <c:v>1242005.3363863835</c:v>
                </c:pt>
                <c:pt idx="132">
                  <c:v>1231084.091939436</c:v>
                </c:pt>
                <c:pt idx="133">
                  <c:v>1206227.9374804921</c:v>
                </c:pt>
                <c:pt idx="134">
                  <c:v>1222159.2743576579</c:v>
                </c:pt>
                <c:pt idx="135">
                  <c:v>1244713.9684047617</c:v>
                </c:pt>
                <c:pt idx="136">
                  <c:v>1294777.0433882251</c:v>
                </c:pt>
                <c:pt idx="137">
                  <c:v>1390969.8970875132</c:v>
                </c:pt>
                <c:pt idx="138">
                  <c:v>1431919.9520587751</c:v>
                </c:pt>
                <c:pt idx="139">
                  <c:v>1452802.9291076704</c:v>
                </c:pt>
                <c:pt idx="140">
                  <c:v>1498780.7534607253</c:v>
                </c:pt>
                <c:pt idx="141">
                  <c:v>1567326.3401651098</c:v>
                </c:pt>
                <c:pt idx="142">
                  <c:v>1429284.9917392628</c:v>
                </c:pt>
                <c:pt idx="143">
                  <c:v>1437879.1909400867</c:v>
                </c:pt>
                <c:pt idx="144">
                  <c:v>1455787.614206037</c:v>
                </c:pt>
                <c:pt idx="145">
                  <c:v>1410552.5542226592</c:v>
                </c:pt>
                <c:pt idx="146">
                  <c:v>1409197.2656734749</c:v>
                </c:pt>
                <c:pt idx="147">
                  <c:v>1477684.8884692544</c:v>
                </c:pt>
                <c:pt idx="148">
                  <c:v>1495340.907240802</c:v>
                </c:pt>
                <c:pt idx="149">
                  <c:v>1545234.4078434093</c:v>
                </c:pt>
                <c:pt idx="150">
                  <c:v>1497581.1591774365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FB53-9249-9428-7269E53A497D}"/>
            </c:ext>
          </c:extLst>
        </c:ser>
        <c:ser>
          <c:idx val="1"/>
          <c:order val="1"/>
          <c:tx>
            <c:strRef>
              <c:f>Plan1!$E$1</c:f>
              <c:strCache>
                <c:ptCount val="1"/>
                <c:pt idx="0">
                  <c:v>Operações Compromissadas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strRef>
              <c:f>Plan1!$A$86:$A$238</c:f>
              <c:strCache>
                <c:ptCount val="153"/>
                <c:pt idx="0">
                  <c:v>2006:12</c:v>
                </c:pt>
                <c:pt idx="1">
                  <c:v>2007:1</c:v>
                </c:pt>
                <c:pt idx="2">
                  <c:v>2007:2</c:v>
                </c:pt>
                <c:pt idx="3">
                  <c:v>2007:3</c:v>
                </c:pt>
                <c:pt idx="4">
                  <c:v>2007:4</c:v>
                </c:pt>
                <c:pt idx="5">
                  <c:v>2007:5</c:v>
                </c:pt>
                <c:pt idx="6">
                  <c:v>2007:6</c:v>
                </c:pt>
                <c:pt idx="7">
                  <c:v>2007:7</c:v>
                </c:pt>
                <c:pt idx="8">
                  <c:v>2007:8</c:v>
                </c:pt>
                <c:pt idx="9">
                  <c:v>2007:9</c:v>
                </c:pt>
                <c:pt idx="10">
                  <c:v>2007:10</c:v>
                </c:pt>
                <c:pt idx="11">
                  <c:v>2007:11</c:v>
                </c:pt>
                <c:pt idx="12">
                  <c:v>2007:12</c:v>
                </c:pt>
                <c:pt idx="13">
                  <c:v>2008:1</c:v>
                </c:pt>
                <c:pt idx="14">
                  <c:v>2008:2</c:v>
                </c:pt>
                <c:pt idx="15">
                  <c:v>2008:3</c:v>
                </c:pt>
                <c:pt idx="16">
                  <c:v>2008:4</c:v>
                </c:pt>
                <c:pt idx="17">
                  <c:v>2008:5</c:v>
                </c:pt>
                <c:pt idx="18">
                  <c:v>2008:6</c:v>
                </c:pt>
                <c:pt idx="19">
                  <c:v>2008:7</c:v>
                </c:pt>
                <c:pt idx="20">
                  <c:v>2008:8</c:v>
                </c:pt>
                <c:pt idx="21">
                  <c:v>2008:9</c:v>
                </c:pt>
                <c:pt idx="22">
                  <c:v>2008:10</c:v>
                </c:pt>
                <c:pt idx="23">
                  <c:v>2008:11</c:v>
                </c:pt>
                <c:pt idx="24">
                  <c:v>2008:12</c:v>
                </c:pt>
                <c:pt idx="25">
                  <c:v>2009:1</c:v>
                </c:pt>
                <c:pt idx="26">
                  <c:v>2009:2</c:v>
                </c:pt>
                <c:pt idx="27">
                  <c:v>2009:3</c:v>
                </c:pt>
                <c:pt idx="28">
                  <c:v>2009:4</c:v>
                </c:pt>
                <c:pt idx="29">
                  <c:v>2009:5</c:v>
                </c:pt>
                <c:pt idx="30">
                  <c:v>2009:6</c:v>
                </c:pt>
                <c:pt idx="31">
                  <c:v>2009:7</c:v>
                </c:pt>
                <c:pt idx="32">
                  <c:v>2009:8</c:v>
                </c:pt>
                <c:pt idx="33">
                  <c:v>2009:9</c:v>
                </c:pt>
                <c:pt idx="34">
                  <c:v>2009:10</c:v>
                </c:pt>
                <c:pt idx="35">
                  <c:v>2009:11</c:v>
                </c:pt>
                <c:pt idx="36">
                  <c:v>2009:12</c:v>
                </c:pt>
                <c:pt idx="37">
                  <c:v>2010:1</c:v>
                </c:pt>
                <c:pt idx="38">
                  <c:v>2010:2</c:v>
                </c:pt>
                <c:pt idx="39">
                  <c:v>2010:3</c:v>
                </c:pt>
                <c:pt idx="40">
                  <c:v>2010:4</c:v>
                </c:pt>
                <c:pt idx="41">
                  <c:v>2010:5</c:v>
                </c:pt>
                <c:pt idx="42">
                  <c:v>2010:6</c:v>
                </c:pt>
                <c:pt idx="43">
                  <c:v>2010:7</c:v>
                </c:pt>
                <c:pt idx="44">
                  <c:v>2010:8</c:v>
                </c:pt>
                <c:pt idx="45">
                  <c:v>2010:9</c:v>
                </c:pt>
                <c:pt idx="46">
                  <c:v>2010:10</c:v>
                </c:pt>
                <c:pt idx="47">
                  <c:v>2010:11</c:v>
                </c:pt>
                <c:pt idx="48">
                  <c:v>2010:12</c:v>
                </c:pt>
                <c:pt idx="49">
                  <c:v>2011:1</c:v>
                </c:pt>
                <c:pt idx="50">
                  <c:v>2011:2</c:v>
                </c:pt>
                <c:pt idx="51">
                  <c:v>2011:3</c:v>
                </c:pt>
                <c:pt idx="52">
                  <c:v>2011:4</c:v>
                </c:pt>
                <c:pt idx="53">
                  <c:v>2011:5</c:v>
                </c:pt>
                <c:pt idx="54">
                  <c:v>2011:6</c:v>
                </c:pt>
                <c:pt idx="55">
                  <c:v>2011:7</c:v>
                </c:pt>
                <c:pt idx="56">
                  <c:v>2011:8</c:v>
                </c:pt>
                <c:pt idx="57">
                  <c:v>2011:9</c:v>
                </c:pt>
                <c:pt idx="58">
                  <c:v>2011:10</c:v>
                </c:pt>
                <c:pt idx="59">
                  <c:v>2011:11</c:v>
                </c:pt>
                <c:pt idx="60">
                  <c:v>2011:12</c:v>
                </c:pt>
                <c:pt idx="61">
                  <c:v>2012:1</c:v>
                </c:pt>
                <c:pt idx="62">
                  <c:v>2012:2</c:v>
                </c:pt>
                <c:pt idx="63">
                  <c:v>2012:3</c:v>
                </c:pt>
                <c:pt idx="64">
                  <c:v>2012:4</c:v>
                </c:pt>
                <c:pt idx="65">
                  <c:v>2012:5</c:v>
                </c:pt>
                <c:pt idx="66">
                  <c:v>2012:6</c:v>
                </c:pt>
                <c:pt idx="67">
                  <c:v>2012:7</c:v>
                </c:pt>
                <c:pt idx="68">
                  <c:v>2012:8</c:v>
                </c:pt>
                <c:pt idx="69">
                  <c:v>2012:9</c:v>
                </c:pt>
                <c:pt idx="70">
                  <c:v>2012:10</c:v>
                </c:pt>
                <c:pt idx="71">
                  <c:v>2012:11</c:v>
                </c:pt>
                <c:pt idx="72">
                  <c:v>2012:12</c:v>
                </c:pt>
                <c:pt idx="73">
                  <c:v>2013:1</c:v>
                </c:pt>
                <c:pt idx="74">
                  <c:v>2013:2</c:v>
                </c:pt>
                <c:pt idx="75">
                  <c:v>2013:3</c:v>
                </c:pt>
                <c:pt idx="76">
                  <c:v>2013:4</c:v>
                </c:pt>
                <c:pt idx="77">
                  <c:v>2013:5</c:v>
                </c:pt>
                <c:pt idx="78">
                  <c:v>2013:6</c:v>
                </c:pt>
                <c:pt idx="79">
                  <c:v>2013:7</c:v>
                </c:pt>
                <c:pt idx="80">
                  <c:v>2013:8</c:v>
                </c:pt>
                <c:pt idx="81">
                  <c:v>2013:9</c:v>
                </c:pt>
                <c:pt idx="82">
                  <c:v>2013:10</c:v>
                </c:pt>
                <c:pt idx="83">
                  <c:v>2013:11</c:v>
                </c:pt>
                <c:pt idx="84">
                  <c:v>2013:12</c:v>
                </c:pt>
                <c:pt idx="85">
                  <c:v>2014:1</c:v>
                </c:pt>
                <c:pt idx="86">
                  <c:v>2014:2</c:v>
                </c:pt>
                <c:pt idx="87">
                  <c:v>2014:3</c:v>
                </c:pt>
                <c:pt idx="88">
                  <c:v>2014:4</c:v>
                </c:pt>
                <c:pt idx="89">
                  <c:v>2014:5</c:v>
                </c:pt>
                <c:pt idx="90">
                  <c:v>2014:6</c:v>
                </c:pt>
                <c:pt idx="91">
                  <c:v>2014:7</c:v>
                </c:pt>
                <c:pt idx="92">
                  <c:v>2014:8</c:v>
                </c:pt>
                <c:pt idx="93">
                  <c:v>2014:9</c:v>
                </c:pt>
                <c:pt idx="94">
                  <c:v>2014:10</c:v>
                </c:pt>
                <c:pt idx="95">
                  <c:v>2014:11</c:v>
                </c:pt>
                <c:pt idx="96">
                  <c:v>2014:12</c:v>
                </c:pt>
                <c:pt idx="97">
                  <c:v>2015:1</c:v>
                </c:pt>
                <c:pt idx="98">
                  <c:v>2015:2</c:v>
                </c:pt>
                <c:pt idx="99">
                  <c:v>2015:3</c:v>
                </c:pt>
                <c:pt idx="100">
                  <c:v>2015:4</c:v>
                </c:pt>
                <c:pt idx="101">
                  <c:v>2015:5</c:v>
                </c:pt>
                <c:pt idx="102">
                  <c:v>2015:6</c:v>
                </c:pt>
                <c:pt idx="103">
                  <c:v>2015:7</c:v>
                </c:pt>
                <c:pt idx="104">
                  <c:v>2015:8</c:v>
                </c:pt>
                <c:pt idx="105">
                  <c:v>2015:9</c:v>
                </c:pt>
                <c:pt idx="106">
                  <c:v>2015:10</c:v>
                </c:pt>
                <c:pt idx="107">
                  <c:v>2015:11</c:v>
                </c:pt>
                <c:pt idx="108">
                  <c:v>2015:12</c:v>
                </c:pt>
                <c:pt idx="109">
                  <c:v>2016:1</c:v>
                </c:pt>
                <c:pt idx="110">
                  <c:v>2016:2</c:v>
                </c:pt>
                <c:pt idx="111">
                  <c:v>2016:3</c:v>
                </c:pt>
                <c:pt idx="112">
                  <c:v>2016:4</c:v>
                </c:pt>
                <c:pt idx="113">
                  <c:v>2016:5</c:v>
                </c:pt>
                <c:pt idx="114">
                  <c:v>2016:6</c:v>
                </c:pt>
                <c:pt idx="115">
                  <c:v>2016:7</c:v>
                </c:pt>
                <c:pt idx="116">
                  <c:v>2016:8</c:v>
                </c:pt>
                <c:pt idx="117">
                  <c:v>2016:9</c:v>
                </c:pt>
                <c:pt idx="118">
                  <c:v>2016:10</c:v>
                </c:pt>
                <c:pt idx="119">
                  <c:v>2016:11</c:v>
                </c:pt>
                <c:pt idx="120">
                  <c:v>2016:12</c:v>
                </c:pt>
                <c:pt idx="121">
                  <c:v>2017:1</c:v>
                </c:pt>
                <c:pt idx="122">
                  <c:v>2017:2</c:v>
                </c:pt>
                <c:pt idx="123">
                  <c:v>2017:3</c:v>
                </c:pt>
                <c:pt idx="124">
                  <c:v>2017:4</c:v>
                </c:pt>
                <c:pt idx="125">
                  <c:v>2017:5</c:v>
                </c:pt>
                <c:pt idx="126">
                  <c:v>2017:6</c:v>
                </c:pt>
                <c:pt idx="127">
                  <c:v>2017:7</c:v>
                </c:pt>
                <c:pt idx="128">
                  <c:v>2017:8</c:v>
                </c:pt>
                <c:pt idx="129">
                  <c:v>2017:9</c:v>
                </c:pt>
                <c:pt idx="130">
                  <c:v>2017:10</c:v>
                </c:pt>
                <c:pt idx="131">
                  <c:v>2017:11</c:v>
                </c:pt>
                <c:pt idx="132">
                  <c:v>2017:12</c:v>
                </c:pt>
                <c:pt idx="133">
                  <c:v>2018:1</c:v>
                </c:pt>
                <c:pt idx="134">
                  <c:v>2018:2</c:v>
                </c:pt>
                <c:pt idx="135">
                  <c:v>2018:3</c:v>
                </c:pt>
                <c:pt idx="136">
                  <c:v>2018:4</c:v>
                </c:pt>
                <c:pt idx="137">
                  <c:v>2018:5</c:v>
                </c:pt>
                <c:pt idx="138">
                  <c:v>2018:6</c:v>
                </c:pt>
                <c:pt idx="139">
                  <c:v>2018:7</c:v>
                </c:pt>
                <c:pt idx="140">
                  <c:v>2018:8</c:v>
                </c:pt>
                <c:pt idx="141">
                  <c:v>2018:9</c:v>
                </c:pt>
                <c:pt idx="142">
                  <c:v>2018:10</c:v>
                </c:pt>
                <c:pt idx="143">
                  <c:v>2018:11</c:v>
                </c:pt>
                <c:pt idx="144">
                  <c:v>2018:12</c:v>
                </c:pt>
                <c:pt idx="145">
                  <c:v>2019:1</c:v>
                </c:pt>
                <c:pt idx="146">
                  <c:v>2019:2</c:v>
                </c:pt>
                <c:pt idx="147">
                  <c:v>2019:3</c:v>
                </c:pt>
                <c:pt idx="148">
                  <c:v>2019:4</c:v>
                </c:pt>
                <c:pt idx="149">
                  <c:v>2019:5</c:v>
                </c:pt>
                <c:pt idx="150">
                  <c:v>2019:6</c:v>
                </c:pt>
                <c:pt idx="151">
                  <c:v>2019:7</c:v>
                </c:pt>
                <c:pt idx="152">
                  <c:v>2019:8</c:v>
                </c:pt>
              </c:strCache>
            </c:strRef>
          </c:cat>
          <c:val>
            <c:numRef>
              <c:f>Plan1!$E$86:$E$236</c:f>
              <c:numCache>
                <c:formatCode>#\ ###\ ###\ ##0_);\-#\ ###\ ###\ ##0_)</c:formatCode>
                <c:ptCount val="151"/>
                <c:pt idx="0">
                  <c:v>77367.133960890045</c:v>
                </c:pt>
                <c:pt idx="1">
                  <c:v>117347.74323601004</c:v>
                </c:pt>
                <c:pt idx="2">
                  <c:v>117681.77018518004</c:v>
                </c:pt>
                <c:pt idx="3">
                  <c:v>125406.59729278003</c:v>
                </c:pt>
                <c:pt idx="4">
                  <c:v>135543.5461775299</c:v>
                </c:pt>
                <c:pt idx="5">
                  <c:v>157911.44963593991</c:v>
                </c:pt>
                <c:pt idx="6">
                  <c:v>156960.6366737599</c:v>
                </c:pt>
                <c:pt idx="7">
                  <c:v>210726.05770846992</c:v>
                </c:pt>
                <c:pt idx="8">
                  <c:v>205210.92647234988</c:v>
                </c:pt>
                <c:pt idx="9">
                  <c:v>196836.06045290988</c:v>
                </c:pt>
                <c:pt idx="10">
                  <c:v>211613.36503246988</c:v>
                </c:pt>
                <c:pt idx="11">
                  <c:v>194413.06131529988</c:v>
                </c:pt>
                <c:pt idx="12">
                  <c:v>187416.20642945991</c:v>
                </c:pt>
                <c:pt idx="13">
                  <c:v>250135.70820983988</c:v>
                </c:pt>
                <c:pt idx="14">
                  <c:v>221472.7916016799</c:v>
                </c:pt>
                <c:pt idx="15">
                  <c:v>227320.19960658989</c:v>
                </c:pt>
                <c:pt idx="16">
                  <c:v>268573.69351074984</c:v>
                </c:pt>
                <c:pt idx="17">
                  <c:v>246816.73259760989</c:v>
                </c:pt>
                <c:pt idx="18">
                  <c:v>256044.64943497989</c:v>
                </c:pt>
                <c:pt idx="19">
                  <c:v>322870.62072163983</c:v>
                </c:pt>
                <c:pt idx="20">
                  <c:v>301712.80684560986</c:v>
                </c:pt>
                <c:pt idx="21">
                  <c:v>305848.89579372987</c:v>
                </c:pt>
                <c:pt idx="22">
                  <c:v>321716.79398982984</c:v>
                </c:pt>
                <c:pt idx="23">
                  <c:v>294695.50730328984</c:v>
                </c:pt>
                <c:pt idx="24">
                  <c:v>325155.30779668986</c:v>
                </c:pt>
                <c:pt idx="25">
                  <c:v>406179.97032945987</c:v>
                </c:pt>
                <c:pt idx="26">
                  <c:v>391116.82697850984</c:v>
                </c:pt>
                <c:pt idx="27">
                  <c:v>396037.22466761986</c:v>
                </c:pt>
                <c:pt idx="28">
                  <c:v>396225.10733535985</c:v>
                </c:pt>
                <c:pt idx="29">
                  <c:v>410185.33296530985</c:v>
                </c:pt>
                <c:pt idx="30">
                  <c:v>411134.04625789984</c:v>
                </c:pt>
                <c:pt idx="31">
                  <c:v>435272.48576411983</c:v>
                </c:pt>
                <c:pt idx="32">
                  <c:v>423379.56673136988</c:v>
                </c:pt>
                <c:pt idx="33">
                  <c:v>455724.87470693985</c:v>
                </c:pt>
                <c:pt idx="34">
                  <c:v>492649.94892815984</c:v>
                </c:pt>
                <c:pt idx="35">
                  <c:v>468101.54316575988</c:v>
                </c:pt>
                <c:pt idx="36">
                  <c:v>454709.69060097984</c:v>
                </c:pt>
                <c:pt idx="37">
                  <c:v>535753.33205884055</c:v>
                </c:pt>
                <c:pt idx="38">
                  <c:v>498568.4195714799</c:v>
                </c:pt>
                <c:pt idx="39">
                  <c:v>431667.94481176988</c:v>
                </c:pt>
                <c:pt idx="40">
                  <c:v>362146.56700015982</c:v>
                </c:pt>
                <c:pt idx="41">
                  <c:v>354387.51500897988</c:v>
                </c:pt>
                <c:pt idx="42">
                  <c:v>378441.76273941988</c:v>
                </c:pt>
                <c:pt idx="43">
                  <c:v>403826.97138389986</c:v>
                </c:pt>
                <c:pt idx="44">
                  <c:v>390789.98596805986</c:v>
                </c:pt>
                <c:pt idx="45">
                  <c:v>406393.85360462987</c:v>
                </c:pt>
                <c:pt idx="46">
                  <c:v>417670.13676623988</c:v>
                </c:pt>
                <c:pt idx="47">
                  <c:v>405527.31812960986</c:v>
                </c:pt>
                <c:pt idx="48">
                  <c:v>288665.91202500986</c:v>
                </c:pt>
                <c:pt idx="49">
                  <c:v>404921.72938750987</c:v>
                </c:pt>
                <c:pt idx="50">
                  <c:v>388696.20721118985</c:v>
                </c:pt>
                <c:pt idx="51">
                  <c:v>395068.54555058986</c:v>
                </c:pt>
                <c:pt idx="52">
                  <c:v>379022.02897814987</c:v>
                </c:pt>
                <c:pt idx="53">
                  <c:v>378317.35203967983</c:v>
                </c:pt>
                <c:pt idx="54">
                  <c:v>350621.84369942982</c:v>
                </c:pt>
                <c:pt idx="55">
                  <c:v>445620.5568267699</c:v>
                </c:pt>
                <c:pt idx="56">
                  <c:v>422307.36307830992</c:v>
                </c:pt>
                <c:pt idx="57">
                  <c:v>386515.49915610987</c:v>
                </c:pt>
                <c:pt idx="58">
                  <c:v>389193.13471251988</c:v>
                </c:pt>
                <c:pt idx="59">
                  <c:v>379007.16882629984</c:v>
                </c:pt>
                <c:pt idx="60">
                  <c:v>341878.13045441982</c:v>
                </c:pt>
                <c:pt idx="61">
                  <c:v>454388.11551636987</c:v>
                </c:pt>
                <c:pt idx="62">
                  <c:v>457370.50927696982</c:v>
                </c:pt>
                <c:pt idx="63">
                  <c:v>479865.74032899988</c:v>
                </c:pt>
                <c:pt idx="64">
                  <c:v>496690.84176850988</c:v>
                </c:pt>
                <c:pt idx="65">
                  <c:v>468559.11802949983</c:v>
                </c:pt>
                <c:pt idx="66">
                  <c:v>444045.2083674699</c:v>
                </c:pt>
                <c:pt idx="67">
                  <c:v>563786.66999347042</c:v>
                </c:pt>
                <c:pt idx="68">
                  <c:v>583918.94771579059</c:v>
                </c:pt>
                <c:pt idx="69">
                  <c:v>596332.53978712054</c:v>
                </c:pt>
                <c:pt idx="70">
                  <c:v>605956.0931615805</c:v>
                </c:pt>
                <c:pt idx="71">
                  <c:v>608631.67576696048</c:v>
                </c:pt>
                <c:pt idx="72">
                  <c:v>523994.86046853976</c:v>
                </c:pt>
                <c:pt idx="73">
                  <c:v>647139.77298577048</c:v>
                </c:pt>
                <c:pt idx="74">
                  <c:v>637408.96355117054</c:v>
                </c:pt>
                <c:pt idx="75">
                  <c:v>668783.98961334047</c:v>
                </c:pt>
                <c:pt idx="76">
                  <c:v>689409.24686763051</c:v>
                </c:pt>
                <c:pt idx="77">
                  <c:v>714161.83395257045</c:v>
                </c:pt>
                <c:pt idx="78">
                  <c:v>665269.43418713054</c:v>
                </c:pt>
                <c:pt idx="79">
                  <c:v>716104.87001654052</c:v>
                </c:pt>
                <c:pt idx="80">
                  <c:v>681667.90883695055</c:v>
                </c:pt>
                <c:pt idx="81">
                  <c:v>681531.85493421042</c:v>
                </c:pt>
                <c:pt idx="82">
                  <c:v>677140.50279500044</c:v>
                </c:pt>
                <c:pt idx="83">
                  <c:v>625538.67159801046</c:v>
                </c:pt>
                <c:pt idx="84">
                  <c:v>528733.57615731051</c:v>
                </c:pt>
                <c:pt idx="85">
                  <c:v>683480.58817602054</c:v>
                </c:pt>
                <c:pt idx="86">
                  <c:v>647213.2345410405</c:v>
                </c:pt>
                <c:pt idx="87">
                  <c:v>651008.22639109043</c:v>
                </c:pt>
                <c:pt idx="88">
                  <c:v>707306.25682374043</c:v>
                </c:pt>
                <c:pt idx="89">
                  <c:v>666457.72282357048</c:v>
                </c:pt>
                <c:pt idx="90">
                  <c:v>634941.81154223043</c:v>
                </c:pt>
                <c:pt idx="91">
                  <c:v>705401.52867403056</c:v>
                </c:pt>
                <c:pt idx="92">
                  <c:v>751922.11510191055</c:v>
                </c:pt>
                <c:pt idx="93">
                  <c:v>824341.13314234046</c:v>
                </c:pt>
                <c:pt idx="94">
                  <c:v>887693.91588964057</c:v>
                </c:pt>
                <c:pt idx="95">
                  <c:v>874740.97141708049</c:v>
                </c:pt>
                <c:pt idx="96">
                  <c:v>809062.69555646041</c:v>
                </c:pt>
                <c:pt idx="97">
                  <c:v>918526.66055632057</c:v>
                </c:pt>
                <c:pt idx="98">
                  <c:v>898828.76636095042</c:v>
                </c:pt>
                <c:pt idx="99">
                  <c:v>866414.12968508049</c:v>
                </c:pt>
                <c:pt idx="100">
                  <c:v>849762.30249068059</c:v>
                </c:pt>
                <c:pt idx="101">
                  <c:v>869617.02196670044</c:v>
                </c:pt>
                <c:pt idx="102">
                  <c:v>833664.86781486054</c:v>
                </c:pt>
                <c:pt idx="103">
                  <c:v>902322.84349683044</c:v>
                </c:pt>
                <c:pt idx="104">
                  <c:v>869402.77106901049</c:v>
                </c:pt>
                <c:pt idx="105">
                  <c:v>854325.62931296043</c:v>
                </c:pt>
                <c:pt idx="106">
                  <c:v>966982.2723998205</c:v>
                </c:pt>
                <c:pt idx="107">
                  <c:v>924837.3089460606</c:v>
                </c:pt>
                <c:pt idx="108">
                  <c:v>913279.79643015051</c:v>
                </c:pt>
                <c:pt idx="109">
                  <c:v>1027329.1782510405</c:v>
                </c:pt>
                <c:pt idx="110">
                  <c:v>979669.74237412051</c:v>
                </c:pt>
                <c:pt idx="111">
                  <c:v>911643.6160665506</c:v>
                </c:pt>
                <c:pt idx="112">
                  <c:v>1033768.5770061004</c:v>
                </c:pt>
                <c:pt idx="113">
                  <c:v>1020043.1783912806</c:v>
                </c:pt>
                <c:pt idx="114">
                  <c:v>967260.49610514054</c:v>
                </c:pt>
                <c:pt idx="115">
                  <c:v>1061365.2067633793</c:v>
                </c:pt>
                <c:pt idx="116">
                  <c:v>1113976.8682817693</c:v>
                </c:pt>
                <c:pt idx="117">
                  <c:v>1076074.6820368592</c:v>
                </c:pt>
                <c:pt idx="118">
                  <c:v>1089919.1814572595</c:v>
                </c:pt>
                <c:pt idx="119">
                  <c:v>1107023.9352784092</c:v>
                </c:pt>
                <c:pt idx="120">
                  <c:v>1047483.9799276505</c:v>
                </c:pt>
                <c:pt idx="121">
                  <c:v>1143570.3669493394</c:v>
                </c:pt>
                <c:pt idx="122">
                  <c:v>1113024.3997108792</c:v>
                </c:pt>
                <c:pt idx="123">
                  <c:v>1087468.0197645593</c:v>
                </c:pt>
                <c:pt idx="124">
                  <c:v>1096101.9893500293</c:v>
                </c:pt>
                <c:pt idx="125">
                  <c:v>1166784.6713099894</c:v>
                </c:pt>
                <c:pt idx="126">
                  <c:v>1100051.3103609893</c:v>
                </c:pt>
                <c:pt idx="127">
                  <c:v>1178128.0070277695</c:v>
                </c:pt>
                <c:pt idx="128">
                  <c:v>1157465.9029111692</c:v>
                </c:pt>
                <c:pt idx="129">
                  <c:v>1148182.2922814493</c:v>
                </c:pt>
                <c:pt idx="130">
                  <c:v>1178595.2424198792</c:v>
                </c:pt>
                <c:pt idx="131">
                  <c:v>1134462.2378608293</c:v>
                </c:pt>
                <c:pt idx="132">
                  <c:v>1064979.7101874694</c:v>
                </c:pt>
                <c:pt idx="133">
                  <c:v>1156924.0031735995</c:v>
                </c:pt>
                <c:pt idx="134">
                  <c:v>1147384.2063358694</c:v>
                </c:pt>
                <c:pt idx="135">
                  <c:v>1114261.2380194094</c:v>
                </c:pt>
                <c:pt idx="136">
                  <c:v>1140444.5331186992</c:v>
                </c:pt>
                <c:pt idx="137">
                  <c:v>1157774.7641530493</c:v>
                </c:pt>
                <c:pt idx="138">
                  <c:v>1144227.7341663595</c:v>
                </c:pt>
                <c:pt idx="139">
                  <c:v>1181763.8452375694</c:v>
                </c:pt>
                <c:pt idx="140">
                  <c:v>1164848.7775996195</c:v>
                </c:pt>
                <c:pt idx="141">
                  <c:v>1198232.2632353292</c:v>
                </c:pt>
                <c:pt idx="142">
                  <c:v>1207397.8333056492</c:v>
                </c:pt>
                <c:pt idx="143">
                  <c:v>1187526.7244115993</c:v>
                </c:pt>
                <c:pt idx="144">
                  <c:v>1128342.2675968695</c:v>
                </c:pt>
                <c:pt idx="145">
                  <c:v>1239227.6984230094</c:v>
                </c:pt>
                <c:pt idx="146">
                  <c:v>1200007.1657533394</c:v>
                </c:pt>
                <c:pt idx="147">
                  <c:v>1242067.1481750093</c:v>
                </c:pt>
                <c:pt idx="148">
                  <c:v>1324302.2411133791</c:v>
                </c:pt>
                <c:pt idx="149">
                  <c:v>1311664.16300419</c:v>
                </c:pt>
                <c:pt idx="150">
                  <c:v>1247155.101005659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FB53-9249-9428-7269E53A49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8010216"/>
        <c:axId val="137990048"/>
      </c:lineChart>
      <c:catAx>
        <c:axId val="138010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7990048"/>
        <c:crosses val="autoZero"/>
        <c:auto val="1"/>
        <c:lblAlgn val="ctr"/>
        <c:lblOffset val="100"/>
        <c:noMultiLvlLbl val="0"/>
      </c:catAx>
      <c:valAx>
        <c:axId val="137990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\ ###\ ##0_);\-##\ ###\ ##0_);\-\ \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8010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229701305228713"/>
          <c:y val="0.92220985169874892"/>
          <c:w val="0.76396965926731097"/>
          <c:h val="6.2297626391124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cap="none" spc="0" normalizeH="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pPr>
            <a:r>
              <a:rPr lang="pt-BR" sz="2800" b="1">
                <a:solidFill>
                  <a:schemeClr val="tx1"/>
                </a:solidFill>
              </a:rPr>
              <a:t>DBGG (R$</a:t>
            </a:r>
            <a:r>
              <a:rPr lang="pt-BR" sz="2800" b="1" baseline="0">
                <a:solidFill>
                  <a:schemeClr val="tx1"/>
                </a:solidFill>
              </a:rPr>
              <a:t> milhões)</a:t>
            </a:r>
            <a:endParaRPr lang="pt-BR" sz="2800" b="1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cap="none" spc="0" normalizeH="0" baseline="0">
              <a:solidFill>
                <a:schemeClr val="tx1"/>
              </a:solidFill>
              <a:latin typeface="+mj-lt"/>
              <a:ea typeface="+mj-ea"/>
              <a:cs typeface="+mj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Até 2007</c:v>
          </c:tx>
          <c:spPr>
            <a:solidFill>
              <a:srgbClr val="003296"/>
            </a:solidFill>
            <a:ln>
              <a:solidFill>
                <a:schemeClr val="accent4"/>
              </a:solidFill>
            </a:ln>
            <a:effectLst/>
          </c:spPr>
          <c:invertIfNegative val="0"/>
          <c:cat>
            <c:strRef>
              <c:f>Tabela_1!$B$6:$B$23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2017_Junho</c:v>
                </c:pt>
              </c:strCache>
            </c:strRef>
          </c:cat>
          <c:val>
            <c:numRef>
              <c:f>Tabela_1!$G$6:$G$23</c:f>
              <c:numCache>
                <c:formatCode>#,##0</c:formatCode>
                <c:ptCount val="18"/>
                <c:pt idx="0">
                  <c:v>745807.349454824</c:v>
                </c:pt>
                <c:pt idx="1">
                  <c:v>885907.18549778755</c:v>
                </c:pt>
                <c:pt idx="2">
                  <c:v>1132894.037567833</c:v>
                </c:pt>
                <c:pt idx="3">
                  <c:v>1228569.291000284</c:v>
                </c:pt>
                <c:pt idx="4">
                  <c:v>1331760.6998567262</c:v>
                </c:pt>
                <c:pt idx="5">
                  <c:v>1453607.885960059</c:v>
                </c:pt>
                <c:pt idx="6">
                  <c:v>1556476.2559789438</c:v>
                </c:pt>
                <c:pt idx="7">
                  <c:v>1714436.4848827773</c:v>
                </c:pt>
                <c:pt idx="8">
                  <c:v>1910043.4211349613</c:v>
                </c:pt>
                <c:pt idx="9">
                  <c:v>2156529.0415600478</c:v>
                </c:pt>
                <c:pt idx="10">
                  <c:v>2426058.7016923823</c:v>
                </c:pt>
                <c:pt idx="11">
                  <c:v>2653562.7545962157</c:v>
                </c:pt>
                <c:pt idx="12">
                  <c:v>2966578.4960186435</c:v>
                </c:pt>
                <c:pt idx="13">
                  <c:v>3177361.382694541</c:v>
                </c:pt>
                <c:pt idx="14">
                  <c:v>3560826.089410909</c:v>
                </c:pt>
                <c:pt idx="15">
                  <c:v>4300758.6212654347</c:v>
                </c:pt>
                <c:pt idx="16">
                  <c:v>4853850.3096311018</c:v>
                </c:pt>
                <c:pt idx="17">
                  <c:v>5176269.0056889039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6C7-6E45-A412-A80A3C3FEA23}"/>
            </c:ext>
          </c:extLst>
        </c:ser>
        <c:ser>
          <c:idx val="2"/>
          <c:order val="1"/>
          <c:tx>
            <c:v>Atual</c:v>
          </c:tx>
          <c:spPr>
            <a:solidFill>
              <a:srgbClr val="00B0F0"/>
            </a:solidFill>
            <a:ln>
              <a:solidFill>
                <a:schemeClr val="accent4"/>
              </a:solidFill>
              <a:prstDash val="dash"/>
            </a:ln>
            <a:effectLst/>
          </c:spPr>
          <c:invertIfNegative val="0"/>
          <c:cat>
            <c:strRef>
              <c:f>Tabela_1!$B$6:$B$23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2017_Junho</c:v>
                </c:pt>
              </c:strCache>
            </c:strRef>
          </c:cat>
          <c:val>
            <c:numRef>
              <c:f>Tabela_1!$M$6:$M$23</c:f>
              <c:numCache>
                <c:formatCode>General</c:formatCode>
                <c:ptCount val="18"/>
                <c:pt idx="6" formatCode="#,##0">
                  <c:v>1336644.9016387537</c:v>
                </c:pt>
                <c:pt idx="7" formatCode="#,##0">
                  <c:v>1542851.833605977</c:v>
                </c:pt>
                <c:pt idx="8" formatCode="#,##0">
                  <c:v>1740887.8145587556</c:v>
                </c:pt>
                <c:pt idx="9" formatCode="#,##0">
                  <c:v>1973423.6841204211</c:v>
                </c:pt>
                <c:pt idx="10" formatCode="#,##0">
                  <c:v>2011521.6620491585</c:v>
                </c:pt>
                <c:pt idx="11" formatCode="#,##0">
                  <c:v>2243603.7151232981</c:v>
                </c:pt>
                <c:pt idx="12" formatCode="#,##0">
                  <c:v>2583946.3544326057</c:v>
                </c:pt>
                <c:pt idx="13" formatCode="#,##0">
                  <c:v>2747996.7055274746</c:v>
                </c:pt>
                <c:pt idx="14" formatCode="#,##0">
                  <c:v>3252448.5492517035</c:v>
                </c:pt>
                <c:pt idx="15" formatCode="#,##0">
                  <c:v>3927523.0628006505</c:v>
                </c:pt>
                <c:pt idx="16" formatCode="#,##0">
                  <c:v>4378486.3949722648</c:v>
                </c:pt>
                <c:pt idx="17" formatCode="#,##0">
                  <c:v>4674598.7191640399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6C7-6E45-A412-A80A3C3FEA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7"/>
        <c:axId val="135707448"/>
        <c:axId val="135707056"/>
      </c:barChart>
      <c:valAx>
        <c:axId val="135707056"/>
        <c:scaling>
          <c:orientation val="minMax"/>
          <c:min val="1000000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5707448"/>
        <c:crosses val="max"/>
        <c:crossBetween val="between"/>
        <c:majorUnit val="1000000"/>
      </c:valAx>
      <c:catAx>
        <c:axId val="135707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57070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cap="none" spc="0" normalizeH="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pPr>
            <a:r>
              <a:rPr lang="en-US" sz="2800" b="1">
                <a:solidFill>
                  <a:schemeClr val="tx1"/>
                </a:solidFill>
              </a:rPr>
              <a:t>DBGG (% PIB)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cap="none" spc="0" normalizeH="0" baseline="0">
              <a:solidFill>
                <a:schemeClr val="tx1"/>
              </a:solidFill>
              <a:latin typeface="+mj-lt"/>
              <a:ea typeface="+mj-ea"/>
              <a:cs typeface="+mj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v>Até 2007</c:v>
          </c:tx>
          <c:spPr>
            <a:ln w="38100" cap="rnd">
              <a:solidFill>
                <a:srgbClr val="003296"/>
              </a:solidFill>
              <a:round/>
            </a:ln>
            <a:effectLst/>
          </c:spPr>
          <c:marker>
            <c:symbol val="none"/>
          </c:marker>
          <c:cat>
            <c:strRef>
              <c:f>Tabela_1!$B$6:$B$23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2017_Junho</c:v>
                </c:pt>
              </c:strCache>
            </c:strRef>
          </c:cat>
          <c:val>
            <c:numRef>
              <c:f>Tabela_1!$H$6:$H$23</c:f>
              <c:numCache>
                <c:formatCode>_-* #,##0.0_-;\-* #,##0.0_-;_-* "-"??_-;_-@_-</c:formatCode>
                <c:ptCount val="18"/>
                <c:pt idx="0">
                  <c:v>62.19767168254522</c:v>
                </c:pt>
                <c:pt idx="1">
                  <c:v>67.33068622228393</c:v>
                </c:pt>
                <c:pt idx="2">
                  <c:v>76.095092407768007</c:v>
                </c:pt>
                <c:pt idx="3">
                  <c:v>71.513664978759707</c:v>
                </c:pt>
                <c:pt idx="4">
                  <c:v>68.025022333733745</c:v>
                </c:pt>
                <c:pt idx="5">
                  <c:v>66.96850023392588</c:v>
                </c:pt>
                <c:pt idx="6">
                  <c:v>64.598821089387016</c:v>
                </c:pt>
                <c:pt idx="7">
                  <c:v>63.024660814047749</c:v>
                </c:pt>
                <c:pt idx="8">
                  <c:v>61.42007579627662</c:v>
                </c:pt>
                <c:pt idx="9">
                  <c:v>64.70157760243805</c:v>
                </c:pt>
                <c:pt idx="10">
                  <c:v>62.433201865446087</c:v>
                </c:pt>
                <c:pt idx="11">
                  <c:v>60.633709639519942</c:v>
                </c:pt>
                <c:pt idx="12">
                  <c:v>61.614254833442239</c:v>
                </c:pt>
                <c:pt idx="13">
                  <c:v>59.594681891082892</c:v>
                </c:pt>
                <c:pt idx="14">
                  <c:v>61.617149151600806</c:v>
                </c:pt>
                <c:pt idx="15">
                  <c:v>71.672495971220869</c:v>
                </c:pt>
                <c:pt idx="16">
                  <c:v>77.452239326831474</c:v>
                </c:pt>
                <c:pt idx="17">
                  <c:v>80.973792008323841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D45F-7E4D-ADD4-9AC46A9B2018}"/>
            </c:ext>
          </c:extLst>
        </c:ser>
        <c:ser>
          <c:idx val="3"/>
          <c:order val="1"/>
          <c:tx>
            <c:v>Atual</c:v>
          </c:tx>
          <c:spPr>
            <a:ln w="38100" cap="rnd">
              <a:solidFill>
                <a:srgbClr val="00B0F0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Tabela_1!$B$6:$B$23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2017_Junho</c:v>
                </c:pt>
              </c:strCache>
            </c:strRef>
          </c:cat>
          <c:val>
            <c:numRef>
              <c:f>Tabela_1!$N$6:$N$23</c:f>
              <c:numCache>
                <c:formatCode>General</c:formatCode>
                <c:ptCount val="18"/>
                <c:pt idx="6" formatCode="_-* #,##0.0_-;\-* #,##0.0_-;_-* &quot;-&quot;??_-;_-@_-">
                  <c:v>55.475105726361477</c:v>
                </c:pt>
                <c:pt idx="7" formatCode="_-* #,##0.0_-;\-* #,##0.0_-;_-* &quot;-&quot;??_-;_-@_-">
                  <c:v>56.71701130765242</c:v>
                </c:pt>
                <c:pt idx="8" formatCode="_-* #,##0.0_-;\-* #,##0.0_-;_-* &quot;-&quot;??_-;_-@_-">
                  <c:v>55.980644387381126</c:v>
                </c:pt>
                <c:pt idx="9" formatCode="_-* #,##0.0_-;\-* #,##0.0_-;_-* &quot;-&quot;??_-;_-@_-">
                  <c:v>59.207932367207725</c:v>
                </c:pt>
                <c:pt idx="10" formatCode="_-* #,##0.0_-;\-* #,##0.0_-;_-* &quot;-&quot;??_-;_-@_-">
                  <c:v>51.765333582335003</c:v>
                </c:pt>
                <c:pt idx="11" formatCode="_-* #,##0.0_-;\-* #,##0.0_-;_-* &quot;-&quot;??_-;_-@_-">
                  <c:v>51.266176378645604</c:v>
                </c:pt>
                <c:pt idx="12" formatCode="_-* #,##0.0_-;\-* #,##0.0_-;_-* &quot;-&quot;??_-;_-@_-">
                  <c:v>53.667189110830151</c:v>
                </c:pt>
                <c:pt idx="13" formatCode="_-* #,##0.0_-;\-* #,##0.0_-;_-* &quot;-&quot;??_-;_-@_-">
                  <c:v>51.541505601346785</c:v>
                </c:pt>
                <c:pt idx="14" formatCode="_-* #,##0.0_-;\-* #,##0.0_-;_-* &quot;-&quot;??_-;_-@_-">
                  <c:v>56.280930979222418</c:v>
                </c:pt>
                <c:pt idx="15" formatCode="_-* #,##0.0_-;\-* #,##0.0_-;_-* &quot;-&quot;??_-;_-@_-">
                  <c:v>65.452494707231637</c:v>
                </c:pt>
                <c:pt idx="16" formatCode="_-* #,##0.0_-;\-* #,##0.0_-;_-* &quot;-&quot;??_-;_-@_-">
                  <c:v>69.866921004912726</c:v>
                </c:pt>
                <c:pt idx="17" formatCode="_-* #,##0.0_-;\-* #,##0.0_-;_-* &quot;-&quot;??_-;_-@_-">
                  <c:v>73.126026485864443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D45F-7E4D-ADD4-9AC46A9B20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5708624"/>
        <c:axId val="135708232"/>
      </c:lineChart>
      <c:valAx>
        <c:axId val="135708232"/>
        <c:scaling>
          <c:orientation val="minMax"/>
          <c:min val="20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5708624"/>
        <c:crosses val="autoZero"/>
        <c:crossBetween val="between"/>
        <c:majorUnit val="20"/>
      </c:valAx>
      <c:catAx>
        <c:axId val="135708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57082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b="1">
                <a:solidFill>
                  <a:schemeClr val="tx1"/>
                </a:solidFill>
              </a:rPr>
              <a:t>DBGG (R$ MILHÕES)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v>Compromissadas</c:v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Tabela_1!$B$12:$B$23</c:f>
              <c:strCache>
                <c:ptCount val="12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2017_Junho</c:v>
                </c:pt>
              </c:strCache>
            </c:strRef>
          </c:cat>
          <c:val>
            <c:numRef>
              <c:f>Tabela_1!$O$12:$O$23</c:f>
              <c:numCache>
                <c:formatCode>#,##0</c:formatCode>
                <c:ptCount val="12"/>
                <c:pt idx="0">
                  <c:v>77367.133960890045</c:v>
                </c:pt>
                <c:pt idx="1">
                  <c:v>187416.20642945994</c:v>
                </c:pt>
                <c:pt idx="2">
                  <c:v>325155.30779668991</c:v>
                </c:pt>
                <c:pt idx="3">
                  <c:v>454709.69060097984</c:v>
                </c:pt>
                <c:pt idx="4">
                  <c:v>288665.91202500986</c:v>
                </c:pt>
                <c:pt idx="5">
                  <c:v>341878.13045441994</c:v>
                </c:pt>
                <c:pt idx="6">
                  <c:v>523994.86046853976</c:v>
                </c:pt>
                <c:pt idx="7">
                  <c:v>528733.57615731005</c:v>
                </c:pt>
                <c:pt idx="8">
                  <c:v>809062.69555645995</c:v>
                </c:pt>
                <c:pt idx="9">
                  <c:v>913279.79643015063</c:v>
                </c:pt>
                <c:pt idx="10">
                  <c:v>1047483.9799276501</c:v>
                </c:pt>
                <c:pt idx="11">
                  <c:v>1100051.3103609891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639-AE4F-8785-05CA7A98F531}"/>
            </c:ext>
          </c:extLst>
        </c:ser>
        <c:ser>
          <c:idx val="1"/>
          <c:order val="1"/>
          <c:tx>
            <c:v>Demais DBGG</c:v>
          </c:tx>
          <c:spPr>
            <a:solidFill>
              <a:srgbClr val="003296"/>
            </a:solidFill>
            <a:ln>
              <a:noFill/>
            </a:ln>
            <a:effectLst/>
          </c:spPr>
          <c:invertIfNegative val="0"/>
          <c:cat>
            <c:strRef>
              <c:f>Tabela_1!$B$12:$B$23</c:f>
              <c:strCache>
                <c:ptCount val="12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2017_Junho</c:v>
                </c:pt>
              </c:strCache>
            </c:strRef>
          </c:cat>
          <c:val>
            <c:numRef>
              <c:f>Tabela_1!$Q$12:$Q$23</c:f>
              <c:numCache>
                <c:formatCode>#,##0</c:formatCode>
                <c:ptCount val="12"/>
                <c:pt idx="0">
                  <c:v>1259277.7676778636</c:v>
                </c:pt>
                <c:pt idx="1">
                  <c:v>1355435.6271765172</c:v>
                </c:pt>
                <c:pt idx="2">
                  <c:v>1415732.5067620657</c:v>
                </c:pt>
                <c:pt idx="3">
                  <c:v>1518713.9935194412</c:v>
                </c:pt>
                <c:pt idx="4">
                  <c:v>1722855.7500241487</c:v>
                </c:pt>
                <c:pt idx="5">
                  <c:v>1901725.5846688782</c:v>
                </c:pt>
                <c:pt idx="6">
                  <c:v>2059951.4939640658</c:v>
                </c:pt>
                <c:pt idx="7">
                  <c:v>2219263.1293701646</c:v>
                </c:pt>
                <c:pt idx="8">
                  <c:v>2443385.8536952436</c:v>
                </c:pt>
                <c:pt idx="9">
                  <c:v>3014243.2663705</c:v>
                </c:pt>
                <c:pt idx="10">
                  <c:v>3331002.4150446146</c:v>
                </c:pt>
                <c:pt idx="11">
                  <c:v>3574547.4088030509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639-AE4F-8785-05CA7A98F5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5709408"/>
        <c:axId val="135709800"/>
      </c:barChart>
      <c:catAx>
        <c:axId val="135709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5709800"/>
        <c:crosses val="autoZero"/>
        <c:auto val="1"/>
        <c:lblAlgn val="ctr"/>
        <c:lblOffset val="100"/>
        <c:noMultiLvlLbl val="0"/>
      </c:catAx>
      <c:valAx>
        <c:axId val="135709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5709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b="1">
                <a:solidFill>
                  <a:schemeClr val="tx1"/>
                </a:solidFill>
              </a:rPr>
              <a:t>DBGG (% PIB)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areaChart>
        <c:grouping val="stacked"/>
        <c:varyColors val="0"/>
        <c:ser>
          <c:idx val="0"/>
          <c:order val="0"/>
          <c:tx>
            <c:v>Compromissadas</c:v>
          </c:tx>
          <c:spPr>
            <a:solidFill>
              <a:srgbClr val="00B0F0"/>
            </a:solidFill>
            <a:ln>
              <a:noFill/>
            </a:ln>
            <a:effectLst/>
          </c:spPr>
          <c:val>
            <c:numRef>
              <c:f>Tabela_1!$P$12:$P$23</c:f>
              <c:numCache>
                <c:formatCode>#,##0.00</c:formatCode>
                <c:ptCount val="12"/>
                <c:pt idx="0">
                  <c:v>3.2109873990945004</c:v>
                </c:pt>
                <c:pt idx="1">
                  <c:v>6.8896357172892815</c:v>
                </c:pt>
                <c:pt idx="2">
                  <c:v>10.455816569116214</c:v>
                </c:pt>
                <c:pt idx="3">
                  <c:v>13.642493917780468</c:v>
                </c:pt>
                <c:pt idx="4">
                  <c:v>7.4286484265852382</c:v>
                </c:pt>
                <c:pt idx="5">
                  <c:v>7.8118896032023697</c:v>
                </c:pt>
                <c:pt idx="6">
                  <c:v>10.883094078802262</c:v>
                </c:pt>
                <c:pt idx="7">
                  <c:v>9.9169422300676207</c:v>
                </c:pt>
                <c:pt idx="8">
                  <c:v>14.00016050582969</c:v>
                </c:pt>
                <c:pt idx="9">
                  <c:v>15.219882884517155</c:v>
                </c:pt>
                <c:pt idx="10">
                  <c:v>16.714561580813204</c:v>
                </c:pt>
                <c:pt idx="11">
                  <c:v>17.208403563601095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E32-1F48-909E-B72999D1FC2C}"/>
            </c:ext>
          </c:extLst>
        </c:ser>
        <c:ser>
          <c:idx val="1"/>
          <c:order val="1"/>
          <c:tx>
            <c:v>Demais DBGG</c:v>
          </c:tx>
          <c:spPr>
            <a:solidFill>
              <a:srgbClr val="003296"/>
            </a:solidFill>
            <a:ln>
              <a:noFill/>
            </a:ln>
            <a:effectLst/>
          </c:spPr>
          <c:val>
            <c:numRef>
              <c:f>Tabela_1!$R$12:$R$23</c:f>
              <c:numCache>
                <c:formatCode>#,##0.00</c:formatCode>
                <c:ptCount val="12"/>
                <c:pt idx="0">
                  <c:v>52.264118327266978</c:v>
                </c:pt>
                <c:pt idx="1">
                  <c:v>49.82737559036314</c:v>
                </c:pt>
                <c:pt idx="2">
                  <c:v>45.52482781826491</c:v>
                </c:pt>
                <c:pt idx="3">
                  <c:v>45.565438449427255</c:v>
                </c:pt>
                <c:pt idx="4">
                  <c:v>44.336685155749763</c:v>
                </c:pt>
                <c:pt idx="5">
                  <c:v>43.454286775443236</c:v>
                </c:pt>
                <c:pt idx="6">
                  <c:v>42.784095032027892</c:v>
                </c:pt>
                <c:pt idx="7">
                  <c:v>41.624563371279166</c:v>
                </c:pt>
                <c:pt idx="8">
                  <c:v>42.280770473392728</c:v>
                </c:pt>
                <c:pt idx="9">
                  <c:v>50.232611822714482</c:v>
                </c:pt>
                <c:pt idx="10">
                  <c:v>53.152359424099522</c:v>
                </c:pt>
                <c:pt idx="11">
                  <c:v>55.917622922263348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E32-1F48-909E-B72999D1FC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5710584"/>
        <c:axId val="135710976"/>
      </c:areaChart>
      <c:catAx>
        <c:axId val="135710584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5710976"/>
        <c:crosses val="autoZero"/>
        <c:auto val="1"/>
        <c:lblAlgn val="ctr"/>
        <c:lblOffset val="100"/>
        <c:noMultiLvlLbl val="0"/>
      </c:catAx>
      <c:valAx>
        <c:axId val="135710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571058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414055582836535E-2"/>
          <c:y val="0.87727308615555399"/>
          <c:w val="0.92585929145848189"/>
          <c:h val="0.104767774421896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BR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Evolução</a:t>
            </a:r>
            <a:r>
              <a:rPr lang="pt-BR" sz="2800" b="1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das Operações Compromissadas</a:t>
            </a:r>
            <a:endParaRPr lang="pt-BR" sz="2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9.6105969528531357E-2"/>
          <c:y val="1.6274236330048823E-2"/>
          <c:w val="0.8021772001462365"/>
          <c:h val="0.6693027704870224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Graficos_Comp!$D$3</c:f>
              <c:strCache>
                <c:ptCount val="1"/>
                <c:pt idx="0">
                  <c:v>Juros nominais 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dLbl>
              <c:idx val="17"/>
              <c:layout>
                <c:manualLayout>
                  <c:x val="2.6422764227642129E-2"/>
                  <c:y val="-4.740740740740740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A0D-442B-85DB-36FD87C468B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Graficos_Comp!$B$4:$B$21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2017_Junho</c:v>
                </c:pt>
              </c:strCache>
            </c:strRef>
          </c:cat>
          <c:val>
            <c:numRef>
              <c:f>Graficos_Comp!$D$4:$D$21</c:f>
              <c:numCache>
                <c:formatCode>#,##0.0</c:formatCode>
                <c:ptCount val="18"/>
                <c:pt idx="1">
                  <c:v>0.11228167821116372</c:v>
                </c:pt>
                <c:pt idx="2">
                  <c:v>0.65171263927871992</c:v>
                </c:pt>
                <c:pt idx="3">
                  <c:v>1.5579270513708918</c:v>
                </c:pt>
                <c:pt idx="4">
                  <c:v>2.2888191604727055</c:v>
                </c:pt>
                <c:pt idx="5">
                  <c:v>2.810759680857243</c:v>
                </c:pt>
                <c:pt idx="6">
                  <c:v>3.3619111151070062</c:v>
                </c:pt>
                <c:pt idx="7">
                  <c:v>4.0497493112688092</c:v>
                </c:pt>
                <c:pt idx="8">
                  <c:v>5.1089661590245434</c:v>
                </c:pt>
                <c:pt idx="9">
                  <c:v>6.3218608644017813</c:v>
                </c:pt>
                <c:pt idx="10">
                  <c:v>7.2482424852949805</c:v>
                </c:pt>
                <c:pt idx="11">
                  <c:v>8.1046465978566662</c:v>
                </c:pt>
                <c:pt idx="12">
                  <c:v>8.8565426428125829</c:v>
                </c:pt>
                <c:pt idx="13">
                  <c:v>9.4952269278068364</c:v>
                </c:pt>
                <c:pt idx="14">
                  <c:v>10.657171304221547</c:v>
                </c:pt>
                <c:pt idx="15">
                  <c:v>12.385015574413933</c:v>
                </c:pt>
                <c:pt idx="16">
                  <c:v>14.532412732928547</c:v>
                </c:pt>
                <c:pt idx="17">
                  <c:v>15.439793970041412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A0D-442B-85DB-36FD87C468B8}"/>
            </c:ext>
          </c:extLst>
        </c:ser>
        <c:ser>
          <c:idx val="1"/>
          <c:order val="1"/>
          <c:tx>
            <c:strRef>
              <c:f>Graficos_Comp!$E$3</c:f>
              <c:strCache>
                <c:ptCount val="1"/>
                <c:pt idx="0">
                  <c:v>Impacto monetário das operações do BCB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17"/>
              <c:layout>
                <c:manualLayout>
                  <c:x val="2.6422764227642129E-2"/>
                  <c:y val="-3.55555555555555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C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DA0D-442B-85DB-36FD87C468B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Graficos_Comp!$B$4:$B$21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2017_Junho</c:v>
                </c:pt>
              </c:strCache>
            </c:strRef>
          </c:cat>
          <c:val>
            <c:numRef>
              <c:f>Graficos_Comp!$E$4:$E$21</c:f>
              <c:numCache>
                <c:formatCode>#,##0.0</c:formatCode>
                <c:ptCount val="18"/>
                <c:pt idx="1">
                  <c:v>-3.4680583576840704</c:v>
                </c:pt>
                <c:pt idx="2">
                  <c:v>1.0390150085122412</c:v>
                </c:pt>
                <c:pt idx="3">
                  <c:v>5.5151845416840111</c:v>
                </c:pt>
                <c:pt idx="4">
                  <c:v>7.3782541148182279</c:v>
                </c:pt>
                <c:pt idx="5">
                  <c:v>8.8333662710832286</c:v>
                </c:pt>
                <c:pt idx="6">
                  <c:v>11.523481224705797</c:v>
                </c:pt>
                <c:pt idx="7">
                  <c:v>16.275828014035447</c:v>
                </c:pt>
                <c:pt idx="8">
                  <c:v>17.595960304889484</c:v>
                </c:pt>
                <c:pt idx="9">
                  <c:v>18.919845070735107</c:v>
                </c:pt>
                <c:pt idx="10">
                  <c:v>13.925386098759422</c:v>
                </c:pt>
                <c:pt idx="11">
                  <c:v>15.50925824064246</c:v>
                </c:pt>
                <c:pt idx="12">
                  <c:v>18.392354171829897</c:v>
                </c:pt>
                <c:pt idx="13">
                  <c:v>17.573019394978296</c:v>
                </c:pt>
                <c:pt idx="14">
                  <c:v>19.082604156038311</c:v>
                </c:pt>
                <c:pt idx="15">
                  <c:v>20.525375153567332</c:v>
                </c:pt>
                <c:pt idx="16">
                  <c:v>20.065604879951756</c:v>
                </c:pt>
                <c:pt idx="17">
                  <c:v>20.571966305645333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A0D-442B-85DB-36FD87C468B8}"/>
            </c:ext>
          </c:extLst>
        </c:ser>
        <c:ser>
          <c:idx val="3"/>
          <c:order val="2"/>
          <c:tx>
            <c:strRef>
              <c:f>Graficos_Comp!$I$3</c:f>
              <c:strCache>
                <c:ptCount val="1"/>
                <c:pt idx="0">
                  <c:v>Impacto monetário das operações do TN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bg1">
                  <a:lumMod val="95000"/>
                </a:schemeClr>
              </a:solidFill>
            </a:ln>
            <a:effectLst/>
          </c:spPr>
          <c:invertIfNegative val="0"/>
          <c:dLbls>
            <c:dLbl>
              <c:idx val="17"/>
              <c:layout>
                <c:manualLayout>
                  <c:x val="2.4390243902439025E-2"/>
                  <c:y val="-3.25916593759113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00B05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DA0D-442B-85DB-36FD87C468B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B05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Graficos_Comp!$B$4:$B$21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2017_Junho</c:v>
                </c:pt>
              </c:strCache>
            </c:strRef>
          </c:cat>
          <c:val>
            <c:numRef>
              <c:f>Graficos_Comp!$I$4:$I$21</c:f>
              <c:numCache>
                <c:formatCode>#,##0.0</c:formatCode>
                <c:ptCount val="18"/>
                <c:pt idx="1">
                  <c:v>2.229088310643351</c:v>
                </c:pt>
                <c:pt idx="2">
                  <c:v>2.9499771803709693</c:v>
                </c:pt>
                <c:pt idx="3">
                  <c:v>-3.0888986210043559</c:v>
                </c:pt>
                <c:pt idx="4">
                  <c:v>-6.0362389670171259</c:v>
                </c:pt>
                <c:pt idx="5">
                  <c:v>-9.0141228431610863</c:v>
                </c:pt>
                <c:pt idx="6">
                  <c:v>-10.587008401264443</c:v>
                </c:pt>
                <c:pt idx="7">
                  <c:v>-11.981662667834918</c:v>
                </c:pt>
                <c:pt idx="8">
                  <c:v>-9.9318213741877432</c:v>
                </c:pt>
                <c:pt idx="9">
                  <c:v>-8.5816265495838877</c:v>
                </c:pt>
                <c:pt idx="10">
                  <c:v>-8.7865887334076866</c:v>
                </c:pt>
                <c:pt idx="11">
                  <c:v>-10.010969793387895</c:v>
                </c:pt>
                <c:pt idx="12">
                  <c:v>-9.863494314993126</c:v>
                </c:pt>
                <c:pt idx="13">
                  <c:v>-9.5939643347707957</c:v>
                </c:pt>
                <c:pt idx="14">
                  <c:v>-7.4146300130834595</c:v>
                </c:pt>
                <c:pt idx="15">
                  <c:v>-8.8484587274818285</c:v>
                </c:pt>
                <c:pt idx="16">
                  <c:v>-8.3946074299396969</c:v>
                </c:pt>
                <c:pt idx="17">
                  <c:v>-8.9860249631472104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A0D-442B-85DB-36FD87C468B8}"/>
            </c:ext>
          </c:extLst>
        </c:ser>
        <c:ser>
          <c:idx val="5"/>
          <c:order val="3"/>
          <c:tx>
            <c:strRef>
              <c:f>Graficos_Comp!$M$3</c:f>
              <c:strCache>
                <c:ptCount val="1"/>
                <c:pt idx="0">
                  <c:v>Efeito do crescimento do PIB nominal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7"/>
              <c:layout>
                <c:manualLayout>
                  <c:x val="2.8412475212415252E-2"/>
                  <c:y val="-2.961897195916612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6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DA0D-442B-85DB-36FD87C468B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accent6">
                        <a:lumMod val="7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Graficos_Comp!$B$4:$B$21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2017_Junho</c:v>
                </c:pt>
              </c:strCache>
            </c:strRef>
          </c:cat>
          <c:val>
            <c:numRef>
              <c:f>Graficos_Comp!$M$4:$M$21</c:f>
              <c:numCache>
                <c:formatCode>#,##0.0</c:formatCode>
                <c:ptCount val="18"/>
                <c:pt idx="1">
                  <c:v>-4.472875230164447E-2</c:v>
                </c:pt>
                <c:pt idx="2">
                  <c:v>3.2787131125397606E-2</c:v>
                </c:pt>
                <c:pt idx="3">
                  <c:v>-0.65791727002867084</c:v>
                </c:pt>
                <c:pt idx="4">
                  <c:v>-1.1271385430216641</c:v>
                </c:pt>
                <c:pt idx="5">
                  <c:v>-1.4220986476620294</c:v>
                </c:pt>
                <c:pt idx="6">
                  <c:v>-1.5918572527422894</c:v>
                </c:pt>
                <c:pt idx="7">
                  <c:v>-1.9587396534684869</c:v>
                </c:pt>
                <c:pt idx="8">
                  <c:v>-2.8217492338984993</c:v>
                </c:pt>
                <c:pt idx="9">
                  <c:v>-3.5220461810609613</c:v>
                </c:pt>
                <c:pt idx="10">
                  <c:v>-5.4628521373499055</c:v>
                </c:pt>
                <c:pt idx="11">
                  <c:v>-6.2955061551972902</c:v>
                </c:pt>
                <c:pt idx="12">
                  <c:v>-7.0067691341355234</c:v>
                </c:pt>
                <c:pt idx="13">
                  <c:v>-8.0618004712351485</c:v>
                </c:pt>
                <c:pt idx="14">
                  <c:v>-8.8294456546351476</c:v>
                </c:pt>
                <c:pt idx="15">
                  <c:v>-9.3465098292707136</c:v>
                </c:pt>
                <c:pt idx="16">
                  <c:v>-9.9933093154158357</c:v>
                </c:pt>
                <c:pt idx="17">
                  <c:v>-10.32179246222687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DA0D-442B-85DB-36FD87C468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5711368"/>
        <c:axId val="135711760"/>
      </c:barChart>
      <c:lineChart>
        <c:grouping val="standard"/>
        <c:varyColors val="0"/>
        <c:ser>
          <c:idx val="6"/>
          <c:order val="4"/>
          <c:tx>
            <c:strRef>
              <c:f>Graficos_Comp!$C$3</c:f>
              <c:strCache>
                <c:ptCount val="1"/>
                <c:pt idx="0">
                  <c:v>Estoque Compromissadas</c:v>
                </c:pt>
              </c:strCache>
            </c:strRef>
          </c:tx>
          <c:spPr>
            <a:ln w="38100" cap="rnd">
              <a:solidFill>
                <a:srgbClr val="00B0F0"/>
              </a:solidFill>
              <a:prstDash val="sysDash"/>
              <a:round/>
            </a:ln>
            <a:effectLst/>
          </c:spPr>
          <c:marker>
            <c:symbol val="none"/>
          </c:marker>
          <c:dLbls>
            <c:dLbl>
              <c:idx val="17"/>
              <c:layout>
                <c:manualLayout>
                  <c:x val="-4.9222298299669065E-2"/>
                  <c:y val="-5.85500367932805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DA0D-442B-85DB-36FD87C468B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B0F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Graficos_Comp!$C$4:$C$21</c:f>
              <c:numCache>
                <c:formatCode>#,##0.0</c:formatCode>
                <c:ptCount val="18"/>
                <c:pt idx="0">
                  <c:v>0.50446071328843078</c:v>
                </c:pt>
                <c:pt idx="1">
                  <c:v>-0.66695640784276966</c:v>
                </c:pt>
                <c:pt idx="2">
                  <c:v>5.1779526725757581</c:v>
                </c:pt>
                <c:pt idx="3">
                  <c:v>3.8307564153103075</c:v>
                </c:pt>
                <c:pt idx="4">
                  <c:v>3.0081564785405748</c:v>
                </c:pt>
                <c:pt idx="5">
                  <c:v>1.7123651744057871</c:v>
                </c:pt>
                <c:pt idx="6">
                  <c:v>3.2109873990945004</c:v>
                </c:pt>
                <c:pt idx="7">
                  <c:v>6.8896357172892815</c:v>
                </c:pt>
                <c:pt idx="8">
                  <c:v>10.455816569116214</c:v>
                </c:pt>
                <c:pt idx="9">
                  <c:v>13.642493917780468</c:v>
                </c:pt>
                <c:pt idx="10">
                  <c:v>7.4286484265852382</c:v>
                </c:pt>
                <c:pt idx="11">
                  <c:v>7.8118896032023697</c:v>
                </c:pt>
                <c:pt idx="12">
                  <c:v>10.883094078802262</c:v>
                </c:pt>
                <c:pt idx="13">
                  <c:v>9.9169422300676207</c:v>
                </c:pt>
                <c:pt idx="14">
                  <c:v>14.00016050582969</c:v>
                </c:pt>
                <c:pt idx="15">
                  <c:v>15.219882884517155</c:v>
                </c:pt>
                <c:pt idx="16">
                  <c:v>16.714561580813204</c:v>
                </c:pt>
                <c:pt idx="17">
                  <c:v>17.208403563601095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DA0D-442B-85DB-36FD87C468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422936"/>
        <c:axId val="135712152"/>
      </c:lineChart>
      <c:catAx>
        <c:axId val="135711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135711760"/>
        <c:crosses val="autoZero"/>
        <c:auto val="1"/>
        <c:lblAlgn val="ctr"/>
        <c:lblOffset val="100"/>
        <c:noMultiLvlLbl val="0"/>
      </c:catAx>
      <c:valAx>
        <c:axId val="13571176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pt-BR" sz="2000" b="1" i="0" baseline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Fluxos acumulados - p.p. do PIB</a:t>
                </a:r>
                <a:endParaRPr lang="pt-BR" sz="2000" b="1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1.0593521016319286E-2"/>
              <c:y val="6.257254853393791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pt-BR"/>
            </a:p>
          </c:txPr>
        </c:title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135711368"/>
        <c:crosses val="autoZero"/>
        <c:crossBetween val="between"/>
      </c:valAx>
      <c:valAx>
        <c:axId val="135712152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pt-BR" sz="1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Estoque das Op. Compromissadas  - % do PIB</a:t>
                </a:r>
              </a:p>
            </c:rich>
          </c:tx>
          <c:layout>
            <c:manualLayout>
              <c:xMode val="edge"/>
              <c:yMode val="edge"/>
              <c:x val="0.97002018185280092"/>
              <c:y val="2.446159045853176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pt-BR"/>
            </a:p>
          </c:txPr>
        </c:title>
        <c:numFmt formatCode="#,##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422936"/>
        <c:crosses val="max"/>
        <c:crossBetween val="between"/>
      </c:valAx>
      <c:catAx>
        <c:axId val="202422936"/>
        <c:scaling>
          <c:orientation val="minMax"/>
        </c:scaling>
        <c:delete val="1"/>
        <c:axPos val="b"/>
        <c:majorTickMark val="out"/>
        <c:minorTickMark val="none"/>
        <c:tickLblPos val="nextTo"/>
        <c:crossAx val="1357121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8410313040138276E-2"/>
          <c:y val="0.86685517643627885"/>
          <c:w val="0.94691921131809742"/>
          <c:h val="0.133144823563721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bg1">
          <a:lumMod val="9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Evolução</a:t>
            </a:r>
            <a:r>
              <a:rPr lang="pt-BR" sz="2400" b="1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das Operações Compromissadas - </a:t>
            </a:r>
            <a:r>
              <a:rPr lang="pt-BR" sz="2400" b="1" u="sng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Fatores Bacen</a:t>
            </a:r>
            <a:endParaRPr lang="pt-BR" sz="2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5244165687684516"/>
          <c:y val="8.755903771896217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9.6106043147045642E-2"/>
          <c:y val="1.6274132400116652E-2"/>
          <c:w val="0.79549116573842915"/>
          <c:h val="0.678191659375911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Graficos_Comp!$H$3</c:f>
              <c:strCache>
                <c:ptCount val="1"/>
                <c:pt idx="0">
                  <c:v>Compulsórios e demais operações do BCB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dLbl>
              <c:idx val="17"/>
              <c:layout>
                <c:manualLayout>
                  <c:x val="2.8455284552845378E-2"/>
                  <c:y val="-2.962962962962973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6C8-41FC-A786-0D35477B072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Graficos_Comp!$B$4:$B$21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2017_Junho</c:v>
                </c:pt>
              </c:strCache>
            </c:strRef>
          </c:cat>
          <c:val>
            <c:numRef>
              <c:f>Graficos_Comp!$H$4:$H$21</c:f>
              <c:numCache>
                <c:formatCode>#,##0.0</c:formatCode>
                <c:ptCount val="18"/>
                <c:pt idx="1">
                  <c:v>-2.0565219853049985</c:v>
                </c:pt>
                <c:pt idx="2">
                  <c:v>3.4906331619751283</c:v>
                </c:pt>
                <c:pt idx="3">
                  <c:v>8.8392866173367217</c:v>
                </c:pt>
                <c:pt idx="4">
                  <c:v>10.266966125499849</c:v>
                </c:pt>
                <c:pt idx="5">
                  <c:v>9.431890593757311</c:v>
                </c:pt>
                <c:pt idx="6">
                  <c:v>8.8098222933990975</c:v>
                </c:pt>
                <c:pt idx="7">
                  <c:v>7.5258855301270895</c:v>
                </c:pt>
                <c:pt idx="8">
                  <c:v>9.3902792851352377</c:v>
                </c:pt>
                <c:pt idx="9">
                  <c:v>8.9218718925864522</c:v>
                </c:pt>
                <c:pt idx="10">
                  <c:v>1.9831101212468178</c:v>
                </c:pt>
                <c:pt idx="11">
                  <c:v>1.6372936908151006</c:v>
                </c:pt>
                <c:pt idx="12">
                  <c:v>4.0053257344681645</c:v>
                </c:pt>
                <c:pt idx="13">
                  <c:v>3.5820068510438707</c:v>
                </c:pt>
                <c:pt idx="14">
                  <c:v>4.510109342821198</c:v>
                </c:pt>
                <c:pt idx="15">
                  <c:v>4.7093412406395769</c:v>
                </c:pt>
                <c:pt idx="16">
                  <c:v>4.9361892194634427</c:v>
                </c:pt>
                <c:pt idx="17">
                  <c:v>5.1687398380476619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6C8-41FC-A786-0D35477B0728}"/>
            </c:ext>
          </c:extLst>
        </c:ser>
        <c:ser>
          <c:idx val="1"/>
          <c:order val="1"/>
          <c:tx>
            <c:strRef>
              <c:f>Graficos_Comp!$F$3</c:f>
              <c:strCache>
                <c:ptCount val="1"/>
                <c:pt idx="0">
                  <c:v>Operações com Reservas Internacionais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17"/>
              <c:layout>
                <c:manualLayout>
                  <c:x val="3.048780487804878E-2"/>
                  <c:y val="-2.962962962962962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baseline="0">
                      <a:solidFill>
                        <a:srgbClr val="C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D6C8-41FC-A786-0D35477B072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rgbClr val="C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Graficos_Comp!$B$4:$B$21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2017_Junho</c:v>
                </c:pt>
              </c:strCache>
            </c:strRef>
          </c:cat>
          <c:val>
            <c:numRef>
              <c:f>Graficos_Comp!$F$4:$F$21</c:f>
              <c:numCache>
                <c:formatCode>#,##0.0</c:formatCode>
                <c:ptCount val="18"/>
                <c:pt idx="1">
                  <c:v>-1.4115363723790719</c:v>
                </c:pt>
                <c:pt idx="2">
                  <c:v>-3.1865787707094433</c:v>
                </c:pt>
                <c:pt idx="3">
                  <c:v>-3.1491374102755962</c:v>
                </c:pt>
                <c:pt idx="4">
                  <c:v>-2.4056308858703241</c:v>
                </c:pt>
                <c:pt idx="5">
                  <c:v>8.2296664371299677E-3</c:v>
                </c:pt>
                <c:pt idx="6">
                  <c:v>3.094782359040487</c:v>
                </c:pt>
                <c:pt idx="7">
                  <c:v>8.8071208718474097</c:v>
                </c:pt>
                <c:pt idx="8">
                  <c:v>8.4172501755322635</c:v>
                </c:pt>
                <c:pt idx="9">
                  <c:v>10.305518401348438</c:v>
                </c:pt>
                <c:pt idx="10">
                  <c:v>12.249821200712386</c:v>
                </c:pt>
                <c:pt idx="11">
                  <c:v>14.195634614623694</c:v>
                </c:pt>
                <c:pt idx="12">
                  <c:v>14.733500946486549</c:v>
                </c:pt>
                <c:pt idx="13">
                  <c:v>14.312829026756351</c:v>
                </c:pt>
                <c:pt idx="14">
                  <c:v>14.594451649400972</c:v>
                </c:pt>
                <c:pt idx="15">
                  <c:v>14.343846976062141</c:v>
                </c:pt>
                <c:pt idx="16">
                  <c:v>14.862967445579722</c:v>
                </c:pt>
                <c:pt idx="17">
                  <c:v>15.203412408717975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6C8-41FC-A786-0D35477B0728}"/>
            </c:ext>
          </c:extLst>
        </c:ser>
        <c:ser>
          <c:idx val="3"/>
          <c:order val="2"/>
          <c:tx>
            <c:strRef>
              <c:f>Graficos_Comp!$G$3</c:f>
              <c:strCache>
                <c:ptCount val="1"/>
                <c:pt idx="0">
                  <c:v>Swap cambial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Graficos_Comp!$B$4:$B$21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2017_Junho</c:v>
                </c:pt>
              </c:strCache>
            </c:strRef>
          </c:cat>
          <c:val>
            <c:numRef>
              <c:f>Graficos_Comp!$G$4:$G$21</c:f>
              <c:numCache>
                <c:formatCode>#,##0.0</c:formatCode>
                <c:ptCount val="18"/>
                <c:pt idx="1">
                  <c:v>0</c:v>
                </c:pt>
                <c:pt idx="2">
                  <c:v>0.73496061724655604</c:v>
                </c:pt>
                <c:pt idx="3">
                  <c:v>-0.17496466537711408</c:v>
                </c:pt>
                <c:pt idx="4">
                  <c:v>-0.48308112481129617</c:v>
                </c:pt>
                <c:pt idx="5">
                  <c:v>-0.6067539891112117</c:v>
                </c:pt>
                <c:pt idx="6">
                  <c:v>-0.38112342773378804</c:v>
                </c:pt>
                <c:pt idx="7">
                  <c:v>-5.7178387939050279E-2</c:v>
                </c:pt>
                <c:pt idx="8">
                  <c:v>-0.2115691557780173</c:v>
                </c:pt>
                <c:pt idx="9">
                  <c:v>-0.3075452231997835</c:v>
                </c:pt>
                <c:pt idx="10">
                  <c:v>-0.3075452231997835</c:v>
                </c:pt>
                <c:pt idx="11">
                  <c:v>-0.3236700647963352</c:v>
                </c:pt>
                <c:pt idx="12">
                  <c:v>-0.34647250912481675</c:v>
                </c:pt>
                <c:pt idx="13">
                  <c:v>-0.32181648282192465</c:v>
                </c:pt>
                <c:pt idx="14">
                  <c:v>-2.1956836183857131E-2</c:v>
                </c:pt>
                <c:pt idx="15">
                  <c:v>1.4721869368656142</c:v>
                </c:pt>
                <c:pt idx="16">
                  <c:v>0.26644821490859294</c:v>
                </c:pt>
                <c:pt idx="17">
                  <c:v>0.19981405887969467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6C8-41FC-A786-0D35477B07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2423720"/>
        <c:axId val="202424112"/>
      </c:barChart>
      <c:lineChart>
        <c:grouping val="standard"/>
        <c:varyColors val="0"/>
        <c:ser>
          <c:idx val="5"/>
          <c:order val="3"/>
          <c:tx>
            <c:strRef>
              <c:f>Graficos_Comp!$E$3</c:f>
              <c:strCache>
                <c:ptCount val="1"/>
                <c:pt idx="0">
                  <c:v>Impacto monetário das operações do BCB</c:v>
                </c:pt>
              </c:strCache>
            </c:strRef>
          </c:tx>
          <c:spPr>
            <a:ln w="31750" cap="rnd">
              <a:solidFill>
                <a:schemeClr val="accent6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dLbls>
            <c:dLbl>
              <c:idx val="17"/>
              <c:layout>
                <c:manualLayout>
                  <c:x val="-2.6107226107226107E-2"/>
                  <c:y val="-3.55555555555555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D6C8-41FC-A786-0D35477B072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accent6">
                        <a:lumMod val="7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Graficos_Comp!$B$4:$B$21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2017_Junho</c:v>
                </c:pt>
              </c:strCache>
            </c:strRef>
          </c:cat>
          <c:val>
            <c:numRef>
              <c:f>Graficos_Comp!$E$4:$E$21</c:f>
              <c:numCache>
                <c:formatCode>#,##0.0</c:formatCode>
                <c:ptCount val="18"/>
                <c:pt idx="1">
                  <c:v>-3.4680583576840704</c:v>
                </c:pt>
                <c:pt idx="2">
                  <c:v>1.0390150085122412</c:v>
                </c:pt>
                <c:pt idx="3">
                  <c:v>5.5151845416840111</c:v>
                </c:pt>
                <c:pt idx="4">
                  <c:v>7.3782541148182279</c:v>
                </c:pt>
                <c:pt idx="5">
                  <c:v>8.8333662710832286</c:v>
                </c:pt>
                <c:pt idx="6">
                  <c:v>11.523481224705797</c:v>
                </c:pt>
                <c:pt idx="7">
                  <c:v>16.275828014035447</c:v>
                </c:pt>
                <c:pt idx="8">
                  <c:v>17.595960304889484</c:v>
                </c:pt>
                <c:pt idx="9">
                  <c:v>18.919845070735107</c:v>
                </c:pt>
                <c:pt idx="10">
                  <c:v>13.925386098759422</c:v>
                </c:pt>
                <c:pt idx="11">
                  <c:v>15.50925824064246</c:v>
                </c:pt>
                <c:pt idx="12">
                  <c:v>18.392354171829897</c:v>
                </c:pt>
                <c:pt idx="13">
                  <c:v>17.573019394978296</c:v>
                </c:pt>
                <c:pt idx="14">
                  <c:v>19.082604156038311</c:v>
                </c:pt>
                <c:pt idx="15">
                  <c:v>20.525375153567332</c:v>
                </c:pt>
                <c:pt idx="16">
                  <c:v>20.065604879951756</c:v>
                </c:pt>
                <c:pt idx="17">
                  <c:v>20.571966305645333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D6C8-41FC-A786-0D35477B07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423720"/>
        <c:axId val="202424112"/>
      </c:lineChart>
      <c:catAx>
        <c:axId val="20242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424112"/>
        <c:crosses val="autoZero"/>
        <c:auto val="1"/>
        <c:lblAlgn val="ctr"/>
        <c:lblOffset val="100"/>
        <c:noMultiLvlLbl val="0"/>
      </c:catAx>
      <c:valAx>
        <c:axId val="20242411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pt-BR" sz="2000" b="1" i="0" baseline="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Fluxos acumulados - </a:t>
                </a:r>
                <a:r>
                  <a:rPr lang="pt-BR" sz="2000" b="1" i="0" baseline="0" dirty="0" err="1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p.p</a:t>
                </a:r>
                <a:r>
                  <a:rPr lang="pt-BR" sz="2000" b="1" i="0" baseline="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do PIB</a:t>
                </a:r>
                <a:endParaRPr lang="pt-BR" sz="2000" b="1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1.689259756449641E-2"/>
              <c:y val="1.911802525978012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pt-BR"/>
            </a:p>
          </c:txPr>
        </c:title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423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4907725495869146"/>
          <c:w val="0.94691921131809742"/>
          <c:h val="0.150922711050785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bg1">
          <a:lumMod val="9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000" b="1" dirty="0"/>
              <a:t>Evolução</a:t>
            </a:r>
            <a:r>
              <a:rPr lang="pt-BR" sz="2000" b="1" baseline="0" dirty="0"/>
              <a:t> das Operações Compromissadas </a:t>
            </a:r>
            <a:r>
              <a:rPr lang="pt-BR" sz="1500" b="1" baseline="0" dirty="0"/>
              <a:t>- </a:t>
            </a:r>
            <a:r>
              <a:rPr lang="pt-BR" sz="2800" b="1" u="sng" baseline="0" dirty="0"/>
              <a:t>Fatores Tesouro Nacional</a:t>
            </a:r>
            <a:endParaRPr lang="pt-BR" sz="2800" b="1" u="sng" dirty="0"/>
          </a:p>
        </c:rich>
      </c:tx>
      <c:layout>
        <c:manualLayout>
          <c:xMode val="edge"/>
          <c:yMode val="edge"/>
          <c:x val="0.12526597246203583"/>
          <c:y val="1.98816662112819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7.4924114194429611E-2"/>
          <c:y val="2.4605678233438483E-2"/>
          <c:w val="0.79549116573842915"/>
          <c:h val="0.678191659375911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Graficos_Comp!$K$3</c:f>
              <c:strCache>
                <c:ptCount val="1"/>
                <c:pt idx="0">
                  <c:v>Resultado primário do Governo Federal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dLbl>
              <c:idx val="17"/>
              <c:layout>
                <c:manualLayout>
                  <c:x val="3.0487804878048631E-2"/>
                  <c:y val="-8.888865558471857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A48-4AD9-84AB-DC5506AFAEA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Graficos_Comp!$B$4:$B$21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2017_Junho</c:v>
                </c:pt>
              </c:strCache>
            </c:strRef>
          </c:cat>
          <c:val>
            <c:numRef>
              <c:f>Graficos_Comp!$K$4:$K$21</c:f>
              <c:numCache>
                <c:formatCode>#,##0.0</c:formatCode>
                <c:ptCount val="18"/>
                <c:pt idx="1">
                  <c:v>-1.723012369846278</c:v>
                </c:pt>
                <c:pt idx="2">
                  <c:v>-3.9192002204690164</c:v>
                </c:pt>
                <c:pt idx="3">
                  <c:v>-6.1857716792412312</c:v>
                </c:pt>
                <c:pt idx="4">
                  <c:v>-8.878740056442485</c:v>
                </c:pt>
                <c:pt idx="5">
                  <c:v>-11.46115049637986</c:v>
                </c:pt>
                <c:pt idx="6">
                  <c:v>-13.599544988913049</c:v>
                </c:pt>
                <c:pt idx="7">
                  <c:v>-15.808280270759838</c:v>
                </c:pt>
                <c:pt idx="8">
                  <c:v>-18.116462269806661</c:v>
                </c:pt>
                <c:pt idx="9">
                  <c:v>-19.408760315161953</c:v>
                </c:pt>
                <c:pt idx="10">
                  <c:v>-21.448036349214007</c:v>
                </c:pt>
                <c:pt idx="11">
                  <c:v>-23.586493721036803</c:v>
                </c:pt>
                <c:pt idx="12">
                  <c:v>-25.390081055762685</c:v>
                </c:pt>
                <c:pt idx="13">
                  <c:v>-26.826958236891635</c:v>
                </c:pt>
                <c:pt idx="14">
                  <c:v>-26.474699662059571</c:v>
                </c:pt>
                <c:pt idx="15">
                  <c:v>-24.542276579438521</c:v>
                </c:pt>
                <c:pt idx="16">
                  <c:v>-22.013091689616285</c:v>
                </c:pt>
                <c:pt idx="17">
                  <c:v>-21.162639208387535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A48-4AD9-84AB-DC5506AFAEA0}"/>
            </c:ext>
          </c:extLst>
        </c:ser>
        <c:ser>
          <c:idx val="1"/>
          <c:order val="1"/>
          <c:tx>
            <c:strRef>
              <c:f>Graficos_Comp!$J$3</c:f>
              <c:strCache>
                <c:ptCount val="1"/>
                <c:pt idx="0">
                  <c:v>Operações com títulos públicos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17"/>
              <c:layout>
                <c:manualLayout>
                  <c:x val="2.6422764227642278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C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7A48-4AD9-84AB-DC5506AFAEA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C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Graficos_Comp!$B$4:$B$21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2017_Junho</c:v>
                </c:pt>
              </c:strCache>
            </c:strRef>
          </c:cat>
          <c:val>
            <c:numRef>
              <c:f>Graficos_Comp!$J$4:$J$21</c:f>
              <c:numCache>
                <c:formatCode>#,##0.0</c:formatCode>
                <c:ptCount val="18"/>
                <c:pt idx="1">
                  <c:v>3.1369261492116101</c:v>
                </c:pt>
                <c:pt idx="2">
                  <c:v>5.2336796314973917</c:v>
                </c:pt>
                <c:pt idx="3">
                  <c:v>-0.74323320504405466</c:v>
                </c:pt>
                <c:pt idx="4">
                  <c:v>-1.2238418396806114</c:v>
                </c:pt>
                <c:pt idx="5">
                  <c:v>-2.220336325086731</c:v>
                </c:pt>
                <c:pt idx="6">
                  <c:v>-1.3233341294731549</c:v>
                </c:pt>
                <c:pt idx="7">
                  <c:v>-0.67403590208379105</c:v>
                </c:pt>
                <c:pt idx="8">
                  <c:v>3.7654227920991254</c:v>
                </c:pt>
                <c:pt idx="9">
                  <c:v>6.6851012473117812</c:v>
                </c:pt>
                <c:pt idx="10">
                  <c:v>7.7978356428952518</c:v>
                </c:pt>
                <c:pt idx="11">
                  <c:v>9.444156066469267</c:v>
                </c:pt>
                <c:pt idx="12">
                  <c:v>12.118215881362637</c:v>
                </c:pt>
                <c:pt idx="13">
                  <c:v>14.780167169259048</c:v>
                </c:pt>
                <c:pt idx="14">
                  <c:v>16.971069088052644</c:v>
                </c:pt>
                <c:pt idx="15">
                  <c:v>14.542904778451451</c:v>
                </c:pt>
                <c:pt idx="16">
                  <c:v>14.800738882379434</c:v>
                </c:pt>
                <c:pt idx="17">
                  <c:v>13.443407702273291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A48-4AD9-84AB-DC5506AFAEA0}"/>
            </c:ext>
          </c:extLst>
        </c:ser>
        <c:ser>
          <c:idx val="3"/>
          <c:order val="2"/>
          <c:tx>
            <c:strRef>
              <c:f>Graficos_Comp!$L$3</c:f>
              <c:strCache>
                <c:ptCount val="1"/>
                <c:pt idx="0">
                  <c:v>Demais operações financeiras do Governo Federal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17"/>
              <c:layout>
                <c:manualLayout>
                  <c:x val="2.8455284552845378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00B05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7A48-4AD9-84AB-DC5506AFAEA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B05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Graficos_Comp!$B$4:$B$21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2017_Junho</c:v>
                </c:pt>
              </c:strCache>
            </c:strRef>
          </c:cat>
          <c:val>
            <c:numRef>
              <c:f>Graficos_Comp!$L$4:$L$21</c:f>
              <c:numCache>
                <c:formatCode>#,##0.0</c:formatCode>
                <c:ptCount val="18"/>
                <c:pt idx="1">
                  <c:v>0.81517453127801964</c:v>
                </c:pt>
                <c:pt idx="2">
                  <c:v>1.6354977693425938</c:v>
                </c:pt>
                <c:pt idx="3">
                  <c:v>3.8401062632809291</c:v>
                </c:pt>
                <c:pt idx="4">
                  <c:v>4.0663429291059687</c:v>
                </c:pt>
                <c:pt idx="5">
                  <c:v>4.6673639783055032</c:v>
                </c:pt>
                <c:pt idx="6">
                  <c:v>4.3358707171217601</c:v>
                </c:pt>
                <c:pt idx="7">
                  <c:v>4.5006535050087102</c:v>
                </c:pt>
                <c:pt idx="8">
                  <c:v>4.4192181035197926</c:v>
                </c:pt>
                <c:pt idx="9">
                  <c:v>4.1420325182662845</c:v>
                </c:pt>
                <c:pt idx="10">
                  <c:v>4.8636119729110705</c:v>
                </c:pt>
                <c:pt idx="11">
                  <c:v>4.1313678611796432</c:v>
                </c:pt>
                <c:pt idx="12">
                  <c:v>3.4083708594069257</c:v>
                </c:pt>
                <c:pt idx="13">
                  <c:v>2.4528267328617952</c:v>
                </c:pt>
                <c:pt idx="14">
                  <c:v>2.0890005609234721</c:v>
                </c:pt>
                <c:pt idx="15">
                  <c:v>1.1509130735052451</c:v>
                </c:pt>
                <c:pt idx="16">
                  <c:v>-1.1822546227028434</c:v>
                </c:pt>
                <c:pt idx="17">
                  <c:v>-1.2667934570329624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A48-4AD9-84AB-DC5506AFAE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2424896"/>
        <c:axId val="202425288"/>
      </c:barChart>
      <c:lineChart>
        <c:grouping val="standard"/>
        <c:varyColors val="0"/>
        <c:ser>
          <c:idx val="5"/>
          <c:order val="3"/>
          <c:tx>
            <c:strRef>
              <c:f>Graficos_Comp!$I$3</c:f>
              <c:strCache>
                <c:ptCount val="1"/>
                <c:pt idx="0">
                  <c:v>Impacto monetário das operações do TN</c:v>
                </c:pt>
              </c:strCache>
            </c:strRef>
          </c:tx>
          <c:spPr>
            <a:ln w="31750" cap="rnd">
              <a:solidFill>
                <a:schemeClr val="accent6"/>
              </a:solidFill>
              <a:prstDash val="sysDash"/>
              <a:round/>
            </a:ln>
            <a:effectLst/>
          </c:spPr>
          <c:marker>
            <c:symbol val="none"/>
          </c:marker>
          <c:dLbls>
            <c:dLbl>
              <c:idx val="17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7A48-4AD9-84AB-DC5506AFAEA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6">
                        <a:lumMod val="7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Graficos_Comp!$B$4:$B$21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2017_Junho</c:v>
                </c:pt>
              </c:strCache>
            </c:strRef>
          </c:cat>
          <c:val>
            <c:numRef>
              <c:f>Graficos_Comp!$I$4:$I$21</c:f>
              <c:numCache>
                <c:formatCode>#,##0.0</c:formatCode>
                <c:ptCount val="18"/>
                <c:pt idx="1">
                  <c:v>2.229088310643351</c:v>
                </c:pt>
                <c:pt idx="2">
                  <c:v>2.9499771803709693</c:v>
                </c:pt>
                <c:pt idx="3">
                  <c:v>-3.0888986210043559</c:v>
                </c:pt>
                <c:pt idx="4">
                  <c:v>-6.0362389670171259</c:v>
                </c:pt>
                <c:pt idx="5">
                  <c:v>-9.0141228431610863</c:v>
                </c:pt>
                <c:pt idx="6">
                  <c:v>-10.587008401264443</c:v>
                </c:pt>
                <c:pt idx="7">
                  <c:v>-11.981662667834918</c:v>
                </c:pt>
                <c:pt idx="8">
                  <c:v>-9.9318213741877432</c:v>
                </c:pt>
                <c:pt idx="9">
                  <c:v>-8.5816265495838877</c:v>
                </c:pt>
                <c:pt idx="10">
                  <c:v>-8.7865887334076866</c:v>
                </c:pt>
                <c:pt idx="11">
                  <c:v>-10.010969793387895</c:v>
                </c:pt>
                <c:pt idx="12">
                  <c:v>-9.863494314993126</c:v>
                </c:pt>
                <c:pt idx="13">
                  <c:v>-9.5939643347707957</c:v>
                </c:pt>
                <c:pt idx="14">
                  <c:v>-7.4146300130834595</c:v>
                </c:pt>
                <c:pt idx="15">
                  <c:v>-8.8484587274818285</c:v>
                </c:pt>
                <c:pt idx="16">
                  <c:v>-8.3946074299396969</c:v>
                </c:pt>
                <c:pt idx="17">
                  <c:v>-8.9860249631472104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7A48-4AD9-84AB-DC5506AFAE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424896"/>
        <c:axId val="202425288"/>
      </c:lineChart>
      <c:catAx>
        <c:axId val="202424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425288"/>
        <c:crosses val="autoZero"/>
        <c:auto val="1"/>
        <c:lblAlgn val="ctr"/>
        <c:lblOffset val="100"/>
        <c:noMultiLvlLbl val="0"/>
      </c:catAx>
      <c:valAx>
        <c:axId val="20242528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pt-BR" sz="1800" b="1" i="0" baseline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Fluxos acumulados - p.p. do PIB</a:t>
                </a:r>
                <a:endParaRPr lang="pt-BR" sz="1800" b="1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1.4783628196704417E-2"/>
              <c:y val="7.4969969447825344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pt-BR"/>
            </a:p>
          </c:txPr>
        </c:title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  <c:crossAx val="202424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4648030713413722E-3"/>
          <c:y val="0.84907728894921464"/>
          <c:w val="0.99457843568038451"/>
          <c:h val="0.150922711050785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bg1">
          <a:lumMod val="9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14272C-5535-4A9E-A29F-847F43465C9A}" type="datetimeFigureOut">
              <a:rPr lang="pt-BR" smtClean="0"/>
              <a:t>31/10/2019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CEA9B-C7E4-4B39-A668-14840E8F89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0246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7A809-ED7D-4931-8664-0EBC6642868B}" type="datetimeFigureOut">
              <a:rPr lang="pt-BR" smtClean="0"/>
              <a:t>31/10/2019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F70BF-92C7-4EB3-B15E-2F1802A076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6746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F70BF-92C7-4EB3-B15E-2F1802A07665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0021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F70BF-92C7-4EB3-B15E-2F1802A07665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7637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3354"/>
                    </a14:imgEffect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1034" t="74436" b="1"/>
          <a:stretch/>
        </p:blipFill>
        <p:spPr>
          <a:xfrm>
            <a:off x="6709025" y="-64207"/>
            <a:ext cx="5482975" cy="4153123"/>
          </a:xfrm>
          <a:prstGeom prst="rect">
            <a:avLst/>
          </a:prstGeom>
          <a:noFill/>
        </p:spPr>
      </p:pic>
      <p:sp>
        <p:nvSpPr>
          <p:cNvPr id="14" name="Retângulo 13"/>
          <p:cNvSpPr/>
          <p:nvPr userDrawn="1"/>
        </p:nvSpPr>
        <p:spPr>
          <a:xfrm>
            <a:off x="11498580" y="6137910"/>
            <a:ext cx="605790" cy="7200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8200" y="1678193"/>
            <a:ext cx="9829800" cy="183177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8200" y="4894729"/>
            <a:ext cx="10515600" cy="132509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31/10/2019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cxnSp>
        <p:nvCxnSpPr>
          <p:cNvPr id="11" name="Conector reto 10"/>
          <p:cNvCxnSpPr/>
          <p:nvPr userDrawn="1"/>
        </p:nvCxnSpPr>
        <p:spPr>
          <a:xfrm flipH="1">
            <a:off x="838200" y="3981731"/>
            <a:ext cx="6293735" cy="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80530"/>
            <a:ext cx="2218763" cy="40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17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31/10/2019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691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31/10/2019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369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31/10/2019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24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246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 userDrawn="1"/>
        </p:nvSpPr>
        <p:spPr>
          <a:xfrm>
            <a:off x="11315700" y="6183630"/>
            <a:ext cx="876300" cy="6809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04"/>
            <a:ext cx="12192000" cy="685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032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 userDrawn="1"/>
        </p:nvSpPr>
        <p:spPr>
          <a:xfrm>
            <a:off x="0" y="0"/>
            <a:ext cx="12192000" cy="1602889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76"/>
            <a:ext cx="12192000" cy="685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21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EFE88-8AFA-4CAB-8D9E-C2EDA41CC309}" type="datetimeFigureOut">
              <a:rPr lang="pt-BR" smtClean="0"/>
              <a:t>31/10/2019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Conector reto 9"/>
          <p:cNvCxnSpPr/>
          <p:nvPr userDrawn="1"/>
        </p:nvCxnSpPr>
        <p:spPr>
          <a:xfrm flipH="1">
            <a:off x="838200" y="1341334"/>
            <a:ext cx="9209442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m 13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3340" y="6271451"/>
            <a:ext cx="595275" cy="50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63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61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3">
              <a:lumMod val="20000"/>
              <a:lumOff val="80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7.xml"/><Relationship Id="rId4" Type="http://schemas.openxmlformats.org/officeDocument/2006/relationships/chart" Target="../charts/char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44951" y="4190036"/>
            <a:ext cx="10648710" cy="1446154"/>
          </a:xfrm>
        </p:spPr>
        <p:txBody>
          <a:bodyPr/>
          <a:lstStyle/>
          <a:p>
            <a:r>
              <a:rPr lang="pt-BR" sz="6600" dirty="0"/>
              <a:t>Operações Compromissadas</a:t>
            </a:r>
            <a:r>
              <a:rPr lang="pt-BR" sz="5400" dirty="0"/>
              <a:t/>
            </a:r>
            <a:br>
              <a:rPr lang="pt-BR" sz="5400" dirty="0"/>
            </a:br>
            <a:r>
              <a:rPr lang="pt-BR" sz="5400" dirty="0"/>
              <a:t>como componente da Dívida Pública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680747" y="5878578"/>
            <a:ext cx="4930816" cy="92733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800" b="1" dirty="0"/>
              <a:t>Câmara dos Deputados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800" dirty="0"/>
              <a:t>Outubro/2019</a:t>
            </a:r>
          </a:p>
        </p:txBody>
      </p:sp>
    </p:spTree>
    <p:extLst>
      <p:ext uri="{BB962C8B-B14F-4D97-AF65-F5344CB8AC3E}">
        <p14:creationId xmlns:p14="http://schemas.microsoft.com/office/powerpoint/2010/main" val="567353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62045" y="1524688"/>
            <a:ext cx="11840901" cy="542012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3600" dirty="0"/>
              <a:t>A partir das informações prestadas pelo Bacen, foram feitas análises sobre a evolução do estoque e da variação do estoque das operações compromissadas, assim como de seus fatores </a:t>
            </a:r>
            <a:r>
              <a:rPr lang="pt-BR" sz="3600" dirty="0" smtClean="0"/>
              <a:t>condicionantes. </a:t>
            </a:r>
            <a:endParaRPr lang="pt-BR" sz="3600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pt-BR" sz="3600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3600" dirty="0"/>
              <a:t>Base de dados mensal de janeiro de 2001 (2001:01) a junho 2017 (2017:06) referentes aos fatores condicionantes da evolução das operações compromissadas como proporção do PIB</a:t>
            </a: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479384" y="249443"/>
            <a:ext cx="9829800" cy="1087867"/>
          </a:xfrm>
        </p:spPr>
        <p:txBody>
          <a:bodyPr/>
          <a:lstStyle/>
          <a:p>
            <a:r>
              <a:rPr lang="pt-BR" sz="6000" dirty="0">
                <a:solidFill>
                  <a:schemeClr val="tx1"/>
                </a:solidFill>
              </a:rPr>
              <a:t>Análise Descritiva e Empírica</a:t>
            </a:r>
          </a:p>
        </p:txBody>
      </p:sp>
    </p:spTree>
    <p:extLst>
      <p:ext uri="{BB962C8B-B14F-4D97-AF65-F5344CB8AC3E}">
        <p14:creationId xmlns:p14="http://schemas.microsoft.com/office/powerpoint/2010/main" val="824742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150717" y="249443"/>
            <a:ext cx="7935410" cy="1087867"/>
          </a:xfrm>
        </p:spPr>
        <p:txBody>
          <a:bodyPr/>
          <a:lstStyle/>
          <a:p>
            <a:r>
              <a:rPr lang="pt-BR" sz="5400" dirty="0">
                <a:solidFill>
                  <a:schemeClr val="tx1"/>
                </a:solidFill>
              </a:rPr>
              <a:t>Impacto Operações Bacen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2899511"/>
              </p:ext>
            </p:extLst>
          </p:nvPr>
        </p:nvGraphicFramePr>
        <p:xfrm>
          <a:off x="838200" y="1825625"/>
          <a:ext cx="5218471" cy="2038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566905"/>
              </p:ext>
            </p:extLst>
          </p:nvPr>
        </p:nvGraphicFramePr>
        <p:xfrm>
          <a:off x="6716865" y="1822450"/>
          <a:ext cx="4559300" cy="2002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9025820"/>
              </p:ext>
            </p:extLst>
          </p:nvPr>
        </p:nvGraphicFramePr>
        <p:xfrm>
          <a:off x="1045086" y="4160714"/>
          <a:ext cx="4559300" cy="2093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7404953"/>
              </p:ext>
            </p:extLst>
          </p:nvPr>
        </p:nvGraphicFramePr>
        <p:xfrm>
          <a:off x="6716865" y="4160714"/>
          <a:ext cx="4559300" cy="1820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011449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57871" y="118325"/>
            <a:ext cx="11127438" cy="779139"/>
          </a:xfrm>
        </p:spPr>
        <p:txBody>
          <a:bodyPr/>
          <a:lstStyle/>
          <a:p>
            <a:r>
              <a:rPr lang="pt-BR" sz="5400" dirty="0">
                <a:solidFill>
                  <a:schemeClr val="tx1"/>
                </a:solidFill>
              </a:rPr>
              <a:t>Impacto Operações Tesouro Nacional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5791981"/>
              </p:ext>
            </p:extLst>
          </p:nvPr>
        </p:nvGraphicFramePr>
        <p:xfrm>
          <a:off x="838200" y="1825625"/>
          <a:ext cx="4962832" cy="2018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4450422"/>
              </p:ext>
            </p:extLst>
          </p:nvPr>
        </p:nvGraphicFramePr>
        <p:xfrm>
          <a:off x="6707034" y="1825625"/>
          <a:ext cx="4559300" cy="2002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4612983"/>
              </p:ext>
            </p:extLst>
          </p:nvPr>
        </p:nvGraphicFramePr>
        <p:xfrm>
          <a:off x="1241732" y="4332728"/>
          <a:ext cx="4559300" cy="2002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9800071"/>
              </p:ext>
            </p:extLst>
          </p:nvPr>
        </p:nvGraphicFramePr>
        <p:xfrm>
          <a:off x="6834853" y="4078410"/>
          <a:ext cx="4559300" cy="2510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09858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231494" y="277790"/>
            <a:ext cx="9664860" cy="781725"/>
          </a:xfrm>
        </p:spPr>
        <p:txBody>
          <a:bodyPr/>
          <a:lstStyle/>
          <a:p>
            <a:r>
              <a:rPr lang="pt-BR" sz="5400" dirty="0">
                <a:solidFill>
                  <a:schemeClr val="tx1"/>
                </a:solidFill>
              </a:rPr>
              <a:t>Juros Nominais e Variação do PIB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0782226"/>
              </p:ext>
            </p:extLst>
          </p:nvPr>
        </p:nvGraphicFramePr>
        <p:xfrm>
          <a:off x="0" y="1666754"/>
          <a:ext cx="6253317" cy="5191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9352548"/>
              </p:ext>
            </p:extLst>
          </p:nvPr>
        </p:nvGraphicFramePr>
        <p:xfrm>
          <a:off x="6361470" y="1666754"/>
          <a:ext cx="5830530" cy="5092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50239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7872" y="1327907"/>
            <a:ext cx="12087828" cy="5495367"/>
          </a:xfrm>
        </p:spPr>
        <p:txBody>
          <a:bodyPr>
            <a:noAutofit/>
          </a:bodyPr>
          <a:lstStyle/>
          <a:p>
            <a:r>
              <a:rPr lang="pt-BR" sz="3200" dirty="0"/>
              <a:t>Análise de três períodos:</a:t>
            </a:r>
          </a:p>
          <a:p>
            <a:pPr lvl="1"/>
            <a:r>
              <a:rPr lang="pt-BR" sz="3200" dirty="0"/>
              <a:t>2001:01 a 2007:12</a:t>
            </a:r>
          </a:p>
          <a:p>
            <a:pPr lvl="1"/>
            <a:r>
              <a:rPr lang="pt-BR" sz="3200" dirty="0"/>
              <a:t>2008:01 a 2017:06</a:t>
            </a:r>
          </a:p>
          <a:p>
            <a:pPr lvl="1"/>
            <a:r>
              <a:rPr lang="pt-BR" sz="3200" dirty="0"/>
              <a:t>2001:01 a 2017:06</a:t>
            </a:r>
          </a:p>
          <a:p>
            <a:r>
              <a:rPr lang="pt-BR" sz="3200" dirty="0"/>
              <a:t>Estimativa </a:t>
            </a:r>
            <a:r>
              <a:rPr lang="pt-BR" sz="3200" dirty="0" smtClean="0"/>
              <a:t>dos fatores </a:t>
            </a:r>
            <a:r>
              <a:rPr lang="pt-BR" sz="3200" dirty="0"/>
              <a:t>condicionantes das </a:t>
            </a:r>
            <a:r>
              <a:rPr lang="pt-BR" sz="3200" dirty="0" err="1"/>
              <a:t>oper</a:t>
            </a:r>
            <a:r>
              <a:rPr lang="pt-BR" sz="3200" dirty="0"/>
              <a:t> compromissadas:</a:t>
            </a:r>
          </a:p>
          <a:p>
            <a:pPr lvl="1"/>
            <a:r>
              <a:rPr lang="pt-BR" sz="3200" dirty="0"/>
              <a:t>Compulsório</a:t>
            </a:r>
          </a:p>
          <a:p>
            <a:pPr lvl="1"/>
            <a:r>
              <a:rPr lang="pt-BR" sz="3200" dirty="0"/>
              <a:t>Juros nominais</a:t>
            </a:r>
          </a:p>
          <a:p>
            <a:pPr lvl="1"/>
            <a:r>
              <a:rPr lang="pt-BR" sz="3200" dirty="0"/>
              <a:t>Resultado Primário</a:t>
            </a:r>
          </a:p>
          <a:p>
            <a:pPr lvl="1"/>
            <a:r>
              <a:rPr lang="pt-BR" sz="3200" dirty="0"/>
              <a:t>Reservas Internacionais</a:t>
            </a:r>
          </a:p>
          <a:p>
            <a:pPr lvl="1"/>
            <a:r>
              <a:rPr lang="pt-BR" sz="3200" dirty="0"/>
              <a:t>Swap </a:t>
            </a:r>
          </a:p>
          <a:p>
            <a:pPr lvl="1"/>
            <a:r>
              <a:rPr lang="pt-BR" sz="3200" dirty="0"/>
              <a:t>Operações com títulos públicos</a:t>
            </a: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2886919" y="0"/>
            <a:ext cx="5585749" cy="1087867"/>
          </a:xfrm>
        </p:spPr>
        <p:txBody>
          <a:bodyPr/>
          <a:lstStyle/>
          <a:p>
            <a:r>
              <a:rPr lang="pt-BR" sz="6000" dirty="0">
                <a:solidFill>
                  <a:schemeClr val="tx1"/>
                </a:solidFill>
              </a:rPr>
              <a:t>Análise Empírica</a:t>
            </a:r>
          </a:p>
        </p:txBody>
      </p:sp>
    </p:spTree>
    <p:extLst>
      <p:ext uri="{BB962C8B-B14F-4D97-AF65-F5344CB8AC3E}">
        <p14:creationId xmlns:p14="http://schemas.microsoft.com/office/powerpoint/2010/main" val="501756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3778172" y="110545"/>
            <a:ext cx="3826397" cy="1087867"/>
          </a:xfrm>
        </p:spPr>
        <p:txBody>
          <a:bodyPr/>
          <a:lstStyle/>
          <a:p>
            <a:r>
              <a:rPr lang="pt-BR" sz="6000" dirty="0">
                <a:solidFill>
                  <a:schemeClr val="tx1"/>
                </a:solidFill>
              </a:rPr>
              <a:t>Resultados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619082"/>
              </p:ext>
            </p:extLst>
          </p:nvPr>
        </p:nvGraphicFramePr>
        <p:xfrm>
          <a:off x="0" y="1408073"/>
          <a:ext cx="12192000" cy="54499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048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90620"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u="none" strike="noStrike" dirty="0">
                          <a:effectLst/>
                        </a:rPr>
                        <a:t> 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2200" u="none" strike="noStrike" dirty="0">
                          <a:effectLst/>
                        </a:rPr>
                        <a:t>Modelo 1B (2001 - 2008)</a:t>
                      </a:r>
                      <a:endParaRPr lang="pt-BR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u="none" strike="noStrike" dirty="0">
                          <a:effectLst/>
                        </a:rPr>
                        <a:t>Modelo 2B (2009 - 2017)</a:t>
                      </a:r>
                      <a:endParaRPr lang="pt-BR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u="none" strike="noStrike" dirty="0">
                          <a:effectLst/>
                        </a:rPr>
                        <a:t>Modelo 3B (2001 - 2017)</a:t>
                      </a:r>
                      <a:endParaRPr lang="pt-BR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7967"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u="none" strike="noStrike" dirty="0">
                          <a:effectLst/>
                        </a:rPr>
                        <a:t>Variáveis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Coeficiente estimado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Coeficiente estimado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Coeficiente estimado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5310"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u="none" strike="noStrike" dirty="0">
                          <a:effectLst/>
                        </a:rPr>
                        <a:t>Constante (c)</a:t>
                      </a:r>
                      <a:endParaRPr lang="pt-BR" sz="2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-0,0029235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0,123554 (0,198254)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>
                          <a:effectLst/>
                        </a:rPr>
                        <a:t>-0.032997 (0,048199 )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73549"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u="none" strike="noStrike">
                          <a:effectLst/>
                        </a:rPr>
                        <a:t>Var_Estoque (t-1)</a:t>
                      </a:r>
                      <a:endParaRPr lang="pt-BR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>
                          <a:effectLst/>
                        </a:rPr>
                        <a:t>-0,0031017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-0,079518** (0,042011)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>
                          <a:effectLst/>
                        </a:rPr>
                        <a:t>-0.065514** (0,028813 )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5310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u="none" strike="noStrike">
                          <a:effectLst/>
                        </a:rPr>
                        <a:t>Compulsório t</a:t>
                      </a:r>
                      <a:endParaRPr lang="fr-FR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>
                          <a:effectLst/>
                        </a:rPr>
                        <a:t>0,981643* (0,025467)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0,850824* (0,088301)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1.097254* (0,057418)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95310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1" u="none" strike="noStrike" dirty="0">
                          <a:effectLst/>
                        </a:rPr>
                        <a:t>J_Nominais t </a:t>
                      </a:r>
                      <a:endParaRPr lang="fr-FR" sz="2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>
                          <a:effectLst/>
                        </a:rPr>
                        <a:t>3,129123* (0,899864)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</a:rPr>
                        <a:t>1,531600** (0,819499)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2.054339* (0,306238)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5310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u="none" strike="noStrike" dirty="0">
                          <a:effectLst/>
                        </a:rPr>
                        <a:t>Primário t</a:t>
                      </a:r>
                      <a:endParaRPr lang="fr-FR" sz="2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0,256678* (0,052502)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0,408320* (0,086763)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0.417556* (0,059156)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95310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1" u="none" strike="noStrike" dirty="0">
                          <a:effectLst/>
                        </a:rPr>
                        <a:t>Reservas t</a:t>
                      </a:r>
                      <a:endParaRPr lang="fr-FR" sz="2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>
                          <a:effectLst/>
                        </a:rPr>
                        <a:t>0,832547* (0,057427)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</a:rPr>
                        <a:t>1,309343* (0,213576)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1.089969* (0,088253)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95310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u="none" strike="noStrike" dirty="0">
                          <a:effectLst/>
                        </a:rPr>
                        <a:t>Swap t</a:t>
                      </a:r>
                      <a:endParaRPr lang="fr-FR" sz="2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>
                          <a:effectLst/>
                        </a:rPr>
                        <a:t>1,291166* (0,047669)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1,042150* (0,121655)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1.502883* (0,199000)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95310"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u="none" strike="noStrike">
                          <a:effectLst/>
                        </a:rPr>
                        <a:t>Tít_Públicos</a:t>
                      </a:r>
                      <a:endParaRPr lang="pt-BR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>
                          <a:effectLst/>
                        </a:rPr>
                        <a:t>1,030927* (0,025781)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1,044232*  (0,044042)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1.135432* (0,033557)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9531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u="none" strike="noStrike">
                          <a:effectLst/>
                        </a:rPr>
                        <a:t> </a:t>
                      </a:r>
                      <a:endParaRPr lang="fr-F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2400" u="none" strike="noStrike" dirty="0">
                          <a:effectLst/>
                        </a:rPr>
                        <a:t>Outras estatísticas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95310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u="none" strike="noStrike" dirty="0">
                          <a:effectLst/>
                        </a:rPr>
                        <a:t>R2</a:t>
                      </a:r>
                      <a:endParaRPr lang="fr-FR" sz="2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u="none" strike="noStrike">
                          <a:effectLst/>
                        </a:rPr>
                        <a:t>0,91</a:t>
                      </a:r>
                      <a:endParaRPr lang="fr-F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u="none" strike="noStrike" dirty="0">
                          <a:effectLst/>
                        </a:rPr>
                        <a:t>0,95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u="none" strike="noStrike" dirty="0">
                          <a:effectLst/>
                        </a:rPr>
                        <a:t>0,94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73477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75066" y="860885"/>
            <a:ext cx="8334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Muito Obrigado!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A73E1767-1B52-40AD-A615-605C2B985D89}"/>
              </a:ext>
            </a:extLst>
          </p:cNvPr>
          <p:cNvSpPr/>
          <p:nvPr/>
        </p:nvSpPr>
        <p:spPr>
          <a:xfrm>
            <a:off x="698620" y="2923315"/>
            <a:ext cx="10953053" cy="523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4" name="Subtítulo 2">
            <a:extLst>
              <a:ext uri="{FF2B5EF4-FFF2-40B4-BE49-F238E27FC236}">
                <a16:creationId xmlns="" xmlns:a16="http://schemas.microsoft.com/office/drawing/2014/main" id="{B047C8AF-E74B-4709-9792-E704E19CB6B1}"/>
              </a:ext>
            </a:extLst>
          </p:cNvPr>
          <p:cNvSpPr txBox="1">
            <a:spLocks/>
          </p:cNvSpPr>
          <p:nvPr/>
        </p:nvSpPr>
        <p:spPr>
          <a:xfrm>
            <a:off x="1531997" y="4478132"/>
            <a:ext cx="9262798" cy="163449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836613">
              <a:spcBef>
                <a:spcPts val="120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Unidade Técnica: 	Secretaria de </a:t>
            </a:r>
            <a:r>
              <a:rPr lang="pt-BR" sz="2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Macroavaliação</a:t>
            </a:r>
            <a:r>
              <a:rPr lang="pt-BR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Governamental (</a:t>
            </a:r>
            <a:r>
              <a:rPr lang="pt-BR" sz="2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Semag</a:t>
            </a:r>
            <a:r>
              <a:rPr lang="pt-BR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defTabSz="836613">
              <a:buNone/>
            </a:pPr>
            <a:r>
              <a:rPr lang="pt-BR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pt-BR" sz="2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Secretaria-Geral</a:t>
            </a:r>
            <a:r>
              <a:rPr lang="pt-BR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Controle Externo (</a:t>
            </a:r>
            <a:r>
              <a:rPr lang="pt-BR" sz="2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Segecex</a:t>
            </a:r>
            <a:r>
              <a:rPr lang="pt-BR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defTabSz="836613">
              <a:buNone/>
            </a:pPr>
            <a:endParaRPr lang="pt-BR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defTabSz="836613">
              <a:buNone/>
            </a:pPr>
            <a:r>
              <a:rPr lang="pt-BR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Alessandro Caldeira</a:t>
            </a:r>
          </a:p>
          <a:p>
            <a:pPr marL="0" indent="0" algn="ctr" defTabSz="836613">
              <a:buNone/>
            </a:pPr>
            <a:r>
              <a:rPr lang="pt-BR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Diretor de Fiscalização da Dívida Pública e Política Econômica</a:t>
            </a:r>
          </a:p>
          <a:p>
            <a:pPr marL="0" indent="0" defTabSz="836613">
              <a:buNone/>
            </a:pPr>
            <a:endParaRPr lang="pt-BR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194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0" y="1759352"/>
            <a:ext cx="12191999" cy="50194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4200" b="1" dirty="0"/>
              <a:t>Auditoria sobre a evolução do endividamento federal</a:t>
            </a:r>
          </a:p>
          <a:p>
            <a:pPr marL="0" indent="0">
              <a:buNone/>
            </a:pPr>
            <a:endParaRPr lang="pt-BR" sz="4200" b="1" dirty="0"/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pt-BR" sz="4200" dirty="0"/>
              <a:t>Natureza operacional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pt-BR" sz="4200" dirty="0"/>
              <a:t>SCN 2016 – Plenário do Senado Federal 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pt-BR" sz="4200" dirty="0"/>
              <a:t>Requerente Senador </a:t>
            </a:r>
            <a:r>
              <a:rPr lang="pt-BR" sz="4200" dirty="0" err="1"/>
              <a:t>Alvaro</a:t>
            </a:r>
            <a:r>
              <a:rPr lang="pt-BR" sz="4200" dirty="0"/>
              <a:t> Dias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pt-BR" sz="4200" dirty="0"/>
              <a:t>Período de abrangência: 2000 a 2017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pt-BR" sz="4200" b="1" dirty="0"/>
              <a:t>Acórdão 1084/2018-TCU-Plenário</a:t>
            </a:r>
          </a:p>
          <a:p>
            <a:endParaRPr lang="pt-BR" sz="4200" dirty="0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521106" y="249443"/>
            <a:ext cx="6974711" cy="1087867"/>
          </a:xfrm>
        </p:spPr>
        <p:txBody>
          <a:bodyPr/>
          <a:lstStyle/>
          <a:p>
            <a:r>
              <a:rPr lang="pt-BR" sz="6600" dirty="0">
                <a:solidFill>
                  <a:schemeClr val="tx1"/>
                </a:solidFill>
              </a:rPr>
              <a:t>Fiscalização do TCU</a:t>
            </a:r>
          </a:p>
        </p:txBody>
      </p:sp>
    </p:spTree>
    <p:extLst>
      <p:ext uri="{BB962C8B-B14F-4D97-AF65-F5344CB8AC3E}">
        <p14:creationId xmlns:p14="http://schemas.microsoft.com/office/powerpoint/2010/main" val="2994031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201594" y="150470"/>
            <a:ext cx="9829800" cy="828024"/>
          </a:xfrm>
        </p:spPr>
        <p:txBody>
          <a:bodyPr/>
          <a:lstStyle/>
          <a:p>
            <a:r>
              <a:rPr lang="pt-BR" sz="4400" dirty="0">
                <a:solidFill>
                  <a:schemeClr val="tx1"/>
                </a:solidFill>
              </a:rPr>
              <a:t>Fatores Condicionantes da Dívida Pública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="" xmlns:a16="http://schemas.microsoft.com/office/drawing/2014/main" id="{00000000-0008-0000-0600-000004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9453995"/>
              </p:ext>
            </p:extLst>
          </p:nvPr>
        </p:nvGraphicFramePr>
        <p:xfrm>
          <a:off x="236319" y="1319517"/>
          <a:ext cx="11755054" cy="5517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7037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0" y="113873"/>
            <a:ext cx="11713580" cy="656273"/>
          </a:xfrm>
        </p:spPr>
        <p:txBody>
          <a:bodyPr/>
          <a:lstStyle/>
          <a:p>
            <a:r>
              <a:rPr lang="pt-BR" dirty="0">
                <a:solidFill>
                  <a:schemeClr val="tx1"/>
                </a:solidFill>
              </a:rPr>
              <a:t>Reservas Internacionais </a:t>
            </a:r>
            <a:r>
              <a:rPr lang="pt-BR" dirty="0" err="1">
                <a:solidFill>
                  <a:schemeClr val="tx1"/>
                </a:solidFill>
              </a:rPr>
              <a:t>x</a:t>
            </a:r>
            <a:r>
              <a:rPr lang="pt-BR" dirty="0">
                <a:solidFill>
                  <a:schemeClr val="tx1"/>
                </a:solidFill>
              </a:rPr>
              <a:t> Operações Compromissadas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9237204"/>
              </p:ext>
            </p:extLst>
          </p:nvPr>
        </p:nvGraphicFramePr>
        <p:xfrm>
          <a:off x="150471" y="1388964"/>
          <a:ext cx="11864051" cy="5401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63628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648185" y="1623290"/>
            <a:ext cx="10926502" cy="823912"/>
          </a:xfrm>
        </p:spPr>
        <p:txBody>
          <a:bodyPr>
            <a:noAutofit/>
          </a:bodyPr>
          <a:lstStyle/>
          <a:p>
            <a:r>
              <a:rPr lang="pt-BR" sz="4800" dirty="0"/>
              <a:t>Dívida Bruta do Governo Geral 2000-2017</a:t>
            </a:r>
          </a:p>
        </p:txBody>
      </p:sp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1370635" y="166159"/>
            <a:ext cx="7784939" cy="823912"/>
          </a:xfrm>
        </p:spPr>
        <p:txBody>
          <a:bodyPr/>
          <a:lstStyle/>
          <a:p>
            <a:r>
              <a:rPr lang="pt-BR" sz="6000" dirty="0">
                <a:solidFill>
                  <a:schemeClr val="tx1"/>
                </a:solidFill>
              </a:rPr>
              <a:t>Principais constatações</a:t>
            </a: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67030527"/>
              </p:ext>
            </p:extLst>
          </p:nvPr>
        </p:nvGraphicFramePr>
        <p:xfrm>
          <a:off x="92598" y="3106958"/>
          <a:ext cx="5904978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Espaço Reservado para Conteúdo 10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884804772"/>
              </p:ext>
            </p:extLst>
          </p:nvPr>
        </p:nvGraphicFramePr>
        <p:xfrm>
          <a:off x="6172200" y="3106958"/>
          <a:ext cx="6019800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97944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486139" y="1414942"/>
            <a:ext cx="11251216" cy="823912"/>
          </a:xfrm>
        </p:spPr>
        <p:txBody>
          <a:bodyPr>
            <a:noAutofit/>
          </a:bodyPr>
          <a:lstStyle/>
          <a:p>
            <a:r>
              <a:rPr lang="pt-BR" sz="5400" dirty="0"/>
              <a:t>Operações Compromissadas na DBGG</a:t>
            </a:r>
          </a:p>
        </p:txBody>
      </p:sp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1393788" y="41095"/>
            <a:ext cx="7599744" cy="1087867"/>
          </a:xfrm>
        </p:spPr>
        <p:txBody>
          <a:bodyPr/>
          <a:lstStyle/>
          <a:p>
            <a:r>
              <a:rPr lang="pt-BR" sz="6000" dirty="0">
                <a:solidFill>
                  <a:schemeClr val="tx1"/>
                </a:solidFill>
              </a:rPr>
              <a:t>Principais constatações</a:t>
            </a:r>
          </a:p>
        </p:txBody>
      </p:sp>
      <p:graphicFrame>
        <p:nvGraphicFramePr>
          <p:cNvPr id="8" name="Espaço Reservado para Conteúdo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61707473"/>
              </p:ext>
            </p:extLst>
          </p:nvPr>
        </p:nvGraphicFramePr>
        <p:xfrm>
          <a:off x="104172" y="2505075"/>
          <a:ext cx="5893403" cy="4242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Espaço Reservado para Conteúdo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572869844"/>
              </p:ext>
            </p:extLst>
          </p:nvPr>
        </p:nvGraphicFramePr>
        <p:xfrm>
          <a:off x="6172200" y="2505074"/>
          <a:ext cx="5893402" cy="4242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859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-1" y="-57874"/>
            <a:ext cx="12083971" cy="747001"/>
          </a:xfrm>
        </p:spPr>
        <p:txBody>
          <a:bodyPr/>
          <a:lstStyle/>
          <a:p>
            <a:r>
              <a:rPr lang="pt-BR" dirty="0">
                <a:solidFill>
                  <a:schemeClr val="tx1"/>
                </a:solidFill>
              </a:rPr>
              <a:t>Fatores condicionantes das Operações Compromissadas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0244528"/>
              </p:ext>
            </p:extLst>
          </p:nvPr>
        </p:nvGraphicFramePr>
        <p:xfrm>
          <a:off x="-42443" y="1464197"/>
          <a:ext cx="12168853" cy="5393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8198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0731769"/>
              </p:ext>
            </p:extLst>
          </p:nvPr>
        </p:nvGraphicFramePr>
        <p:xfrm>
          <a:off x="81023" y="1825624"/>
          <a:ext cx="12026096" cy="5032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11237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7256026"/>
              </p:ext>
            </p:extLst>
          </p:nvPr>
        </p:nvGraphicFramePr>
        <p:xfrm>
          <a:off x="92597" y="1825624"/>
          <a:ext cx="11991373" cy="5032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62216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1685</TotalTime>
  <Words>552</Words>
  <Application>Microsoft Office PowerPoint</Application>
  <PresentationFormat>Widescreen</PresentationFormat>
  <Paragraphs>127</Paragraphs>
  <Slides>16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Tema do Office</vt:lpstr>
      <vt:lpstr>Operações Compromissadas como componente da Dívida Pública</vt:lpstr>
      <vt:lpstr>Fiscalização do TCU</vt:lpstr>
      <vt:lpstr>Fatores Condicionantes da Dívida Pública</vt:lpstr>
      <vt:lpstr>Reservas Internacionais x Operações Compromissadas</vt:lpstr>
      <vt:lpstr>Principais constatações</vt:lpstr>
      <vt:lpstr>Principais constatações</vt:lpstr>
      <vt:lpstr>Fatores condicionantes das Operações Compromissadas</vt:lpstr>
      <vt:lpstr>Apresentação do PowerPoint</vt:lpstr>
      <vt:lpstr>Apresentação do PowerPoint</vt:lpstr>
      <vt:lpstr>Análise Descritiva e Empírica</vt:lpstr>
      <vt:lpstr>Impacto Operações Bacen</vt:lpstr>
      <vt:lpstr>Impacto Operações Tesouro Nacional</vt:lpstr>
      <vt:lpstr>Juros Nominais e Variação do PIB</vt:lpstr>
      <vt:lpstr>Análise Empírica</vt:lpstr>
      <vt:lpstr>Resultados</vt:lpstr>
      <vt:lpstr>Apresentação do PowerPoint</vt:lpstr>
    </vt:vector>
  </TitlesOfParts>
  <Company>TCU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Alexandre Franca de Araujo</dc:creator>
  <cp:lastModifiedBy>Joaquim Ramalho de Albuquerque</cp:lastModifiedBy>
  <cp:revision>76</cp:revision>
  <cp:lastPrinted>2019-10-31T12:23:47Z</cp:lastPrinted>
  <dcterms:created xsi:type="dcterms:W3CDTF">2017-08-17T18:26:50Z</dcterms:created>
  <dcterms:modified xsi:type="dcterms:W3CDTF">2019-10-31T12:25:43Z</dcterms:modified>
</cp:coreProperties>
</file>