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67" r:id="rId2"/>
    <p:sldId id="364" r:id="rId3"/>
    <p:sldId id="365" r:id="rId4"/>
    <p:sldId id="366" r:id="rId5"/>
    <p:sldId id="286" r:id="rId6"/>
    <p:sldId id="342" r:id="rId7"/>
    <p:sldId id="343" r:id="rId8"/>
    <p:sldId id="320" r:id="rId9"/>
    <p:sldId id="370" r:id="rId10"/>
    <p:sldId id="369" r:id="rId11"/>
    <p:sldId id="260" r:id="rId12"/>
  </p:sldIdLst>
  <p:sldSz cx="9144000" cy="6858000" type="screen4x3"/>
  <p:notesSz cx="6797675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158" userDrawn="1">
          <p15:clr>
            <a:srgbClr val="A4A3A4"/>
          </p15:clr>
        </p15:guide>
        <p15:guide id="3" pos="975" userDrawn="1">
          <p15:clr>
            <a:srgbClr val="A4A3A4"/>
          </p15:clr>
        </p15:guide>
        <p15:guide id="4" pos="56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ais Gualberto" initials="T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A117"/>
    <a:srgbClr val="81CA28"/>
    <a:srgbClr val="67A818"/>
    <a:srgbClr val="008000"/>
    <a:srgbClr val="8CD632"/>
    <a:srgbClr val="7CC327"/>
    <a:srgbClr val="009600"/>
    <a:srgbClr val="009933"/>
    <a:srgbClr val="00A800"/>
    <a:srgbClr val="6FB3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5405" autoAdjust="0"/>
  </p:normalViewPr>
  <p:slideViewPr>
    <p:cSldViewPr showGuides="1">
      <p:cViewPr varScale="1">
        <p:scale>
          <a:sx n="64" d="100"/>
          <a:sy n="64" d="100"/>
        </p:scale>
        <p:origin x="1340" y="36"/>
      </p:cViewPr>
      <p:guideLst>
        <p:guide orient="horz" pos="346"/>
        <p:guide pos="158"/>
        <p:guide pos="975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7" d="100"/>
          <a:sy n="57" d="100"/>
        </p:scale>
        <p:origin x="-1771" y="-86"/>
      </p:cViewPr>
      <p:guideLst>
        <p:guide orient="horz" pos="2880"/>
        <p:guide pos="2160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bndes.net\bndes\Areas\AD\PUBLICO\AD_DEADE1\02.Operacional\Lotex\Projeto\Roadshow\Evento%20com%20bancos\Grafico%20apresenta&#231;&#227;o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bndes.net\bndes\Areas\AD\PUBLICO\AD_DEADE1\02.Operacional\Lotex\Projeto\Roadshow\Evento%20com%20bancos\Grafico%20apresenta&#231;&#227;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392572297183175E-2"/>
          <c:y val="0.28545387386158044"/>
          <c:w val="0.91865090331472032"/>
          <c:h val="0.556060238894600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Receita</c:v>
                </c:pt>
              </c:strCache>
            </c:strRef>
          </c:tx>
          <c:spPr>
            <a:solidFill>
              <a:srgbClr val="008000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Ano 01</c:v>
                </c:pt>
                <c:pt idx="1">
                  <c:v>Ano 02</c:v>
                </c:pt>
                <c:pt idx="2">
                  <c:v>Ano 03</c:v>
                </c:pt>
                <c:pt idx="3">
                  <c:v>Ano 04</c:v>
                </c:pt>
                <c:pt idx="4">
                  <c:v>Ano 05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36.799999999999997</c:v>
                </c:pt>
                <c:pt idx="1">
                  <c:v>286.39999999999998</c:v>
                </c:pt>
                <c:pt idx="2">
                  <c:v>528.70000000000005</c:v>
                </c:pt>
                <c:pt idx="3">
                  <c:v>731</c:v>
                </c:pt>
                <c:pt idx="4">
                  <c:v>955.1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8E-4D98-9EE7-EAF1EAB78E0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Arrecadação total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Ano 01</c:v>
                </c:pt>
                <c:pt idx="1">
                  <c:v>Ano 02</c:v>
                </c:pt>
                <c:pt idx="2">
                  <c:v>Ano 03</c:v>
                </c:pt>
                <c:pt idx="3">
                  <c:v>Ano 04</c:v>
                </c:pt>
                <c:pt idx="4">
                  <c:v>Ano 05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209</c:v>
                </c:pt>
                <c:pt idx="1">
                  <c:v>1681</c:v>
                </c:pt>
                <c:pt idx="2">
                  <c:v>3228</c:v>
                </c:pt>
                <c:pt idx="3">
                  <c:v>4650</c:v>
                </c:pt>
                <c:pt idx="4">
                  <c:v>6329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8E-4D98-9EE7-EAF1EAB78E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605440"/>
        <c:axId val="50615424"/>
      </c:barChart>
      <c:catAx>
        <c:axId val="5060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0615424"/>
        <c:crosses val="autoZero"/>
        <c:auto val="1"/>
        <c:lblAlgn val="ctr"/>
        <c:lblOffset val="100"/>
        <c:noMultiLvlLbl val="0"/>
      </c:catAx>
      <c:valAx>
        <c:axId val="50615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0605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4140981076682599E-2"/>
          <c:y val="5.9758940902171792E-2"/>
          <c:w val="0.20717756451379898"/>
          <c:h val="0.229909114650116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Mercado Potencial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3271448992190505E-3"/>
                  <c:y val="0.1036471279041797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1E6-41F9-BE2C-9EC1C165D5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Ano 01</c:v>
                </c:pt>
                <c:pt idx="1">
                  <c:v>Ano 02</c:v>
                </c:pt>
                <c:pt idx="2">
                  <c:v>Ano 03</c:v>
                </c:pt>
                <c:pt idx="3">
                  <c:v>Ano 04</c:v>
                </c:pt>
                <c:pt idx="4">
                  <c:v>Ano 05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13</c:v>
                </c:pt>
                <c:pt idx="1">
                  <c:v>40</c:v>
                </c:pt>
                <c:pt idx="2">
                  <c:v>54</c:v>
                </c:pt>
                <c:pt idx="3">
                  <c:v>69</c:v>
                </c:pt>
                <c:pt idx="4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E6-41F9-BE2C-9EC1C165D5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736512"/>
        <c:axId val="50742400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Pontos de Venda</c:v>
                </c:pt>
              </c:strCache>
            </c:strRef>
          </c:tx>
          <c:spPr>
            <a:ln w="28575" cap="rnd">
              <a:solidFill>
                <a:srgbClr val="008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8000"/>
              </a:solidFill>
              <a:ln w="9525">
                <a:solidFill>
                  <a:srgbClr val="00800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008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Ano 01</c:v>
                </c:pt>
                <c:pt idx="1">
                  <c:v>Ano 02</c:v>
                </c:pt>
                <c:pt idx="2">
                  <c:v>Ano 03</c:v>
                </c:pt>
                <c:pt idx="3">
                  <c:v>Ano 04</c:v>
                </c:pt>
                <c:pt idx="4">
                  <c:v>Ano 05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10944</c:v>
                </c:pt>
                <c:pt idx="1">
                  <c:v>33054</c:v>
                </c:pt>
                <c:pt idx="2">
                  <c:v>44707</c:v>
                </c:pt>
                <c:pt idx="3">
                  <c:v>56511</c:v>
                </c:pt>
                <c:pt idx="4">
                  <c:v>67498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1E6-41F9-BE2C-9EC1C165D5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749824"/>
        <c:axId val="50743936"/>
      </c:lineChart>
      <c:catAx>
        <c:axId val="50736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0742400"/>
        <c:crosses val="autoZero"/>
        <c:auto val="1"/>
        <c:lblAlgn val="ctr"/>
        <c:lblOffset val="100"/>
        <c:noMultiLvlLbl val="0"/>
      </c:catAx>
      <c:valAx>
        <c:axId val="5074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0736512"/>
        <c:crosses val="autoZero"/>
        <c:crossBetween val="between"/>
      </c:valAx>
      <c:valAx>
        <c:axId val="50743936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0749824"/>
        <c:crosses val="max"/>
        <c:crossBetween val="between"/>
      </c:valAx>
      <c:catAx>
        <c:axId val="507498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074393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Plan1!$C$33</c:f>
              <c:strCache>
                <c:ptCount val="1"/>
                <c:pt idx="0">
                  <c:v>Repasses sociais</c:v>
                </c:pt>
              </c:strCache>
            </c:strRef>
          </c:tx>
          <c:spPr>
            <a:solidFill>
              <a:srgbClr val="006600"/>
            </a:solidFill>
            <a:ln>
              <a:solidFill>
                <a:srgbClr val="006600"/>
              </a:solidFill>
            </a:ln>
          </c:spPr>
          <c:invertIfNegative val="0"/>
          <c:cat>
            <c:strRef>
              <c:f>Plan1!$E$3:$I$3</c:f>
              <c:strCache>
                <c:ptCount val="5"/>
                <c:pt idx="0">
                  <c:v>Ano 1</c:v>
                </c:pt>
                <c:pt idx="1">
                  <c:v>Ano 2</c:v>
                </c:pt>
                <c:pt idx="2">
                  <c:v>Ano 3</c:v>
                </c:pt>
                <c:pt idx="3">
                  <c:v>Ano 4</c:v>
                </c:pt>
                <c:pt idx="4">
                  <c:v>Ano 5</c:v>
                </c:pt>
              </c:strCache>
            </c:strRef>
          </c:cat>
          <c:val>
            <c:numRef>
              <c:f>Plan1!$D$33:$H$33</c:f>
              <c:numCache>
                <c:formatCode>_(* #,##0.00_);_(* \(#,##0.00\);_(* "-"??_);_(@_)</c:formatCode>
                <c:ptCount val="5"/>
                <c:pt idx="0">
                  <c:v>34.912584775997637</c:v>
                </c:pt>
                <c:pt idx="1">
                  <c:v>280.71826312149864</c:v>
                </c:pt>
                <c:pt idx="2">
                  <c:v>539.02620775314745</c:v>
                </c:pt>
                <c:pt idx="3">
                  <c:v>776.62991888272211</c:v>
                </c:pt>
                <c:pt idx="4">
                  <c:v>1056.8795137807267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23-439F-A864-149096234AF8}"/>
            </c:ext>
          </c:extLst>
        </c:ser>
        <c:ser>
          <c:idx val="0"/>
          <c:order val="1"/>
          <c:tx>
            <c:strRef>
              <c:f>Plan1!$C$34</c:f>
              <c:strCache>
                <c:ptCount val="1"/>
                <c:pt idx="0">
                  <c:v>Arrecadação tributária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c:spPr>
          <c:invertIfNegative val="0"/>
          <c:cat>
            <c:strRef>
              <c:f>Plan1!$E$3:$I$3</c:f>
              <c:strCache>
                <c:ptCount val="5"/>
                <c:pt idx="0">
                  <c:v>Ano 1</c:v>
                </c:pt>
                <c:pt idx="1">
                  <c:v>Ano 2</c:v>
                </c:pt>
                <c:pt idx="2">
                  <c:v>Ano 3</c:v>
                </c:pt>
                <c:pt idx="3">
                  <c:v>Ano 4</c:v>
                </c:pt>
                <c:pt idx="4">
                  <c:v>Ano 5</c:v>
                </c:pt>
              </c:strCache>
            </c:strRef>
          </c:cat>
          <c:val>
            <c:numRef>
              <c:f>Plan1!$D$34:$H$34</c:f>
              <c:numCache>
                <c:formatCode>_(* #,##0.00_);_(* \(#,##0.00\);_(* "-"??_);_(@_)</c:formatCode>
                <c:ptCount val="5"/>
                <c:pt idx="0">
                  <c:v>5.4516941885992711</c:v>
                </c:pt>
                <c:pt idx="1">
                  <c:v>43.834913212879513</c:v>
                </c:pt>
                <c:pt idx="2">
                  <c:v>84.170394806483216</c:v>
                </c:pt>
                <c:pt idx="3">
                  <c:v>121.27285454888731</c:v>
                </c:pt>
                <c:pt idx="4">
                  <c:v>165.03458395578974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23-439F-A864-149096234A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991360"/>
        <c:axId val="36992896"/>
      </c:barChart>
      <c:catAx>
        <c:axId val="36991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6992896"/>
        <c:crosses val="autoZero"/>
        <c:auto val="1"/>
        <c:lblAlgn val="ctr"/>
        <c:lblOffset val="100"/>
        <c:noMultiLvlLbl val="0"/>
      </c:catAx>
      <c:valAx>
        <c:axId val="36992896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out"/>
        <c:minorTickMark val="none"/>
        <c:tickLblPos val="nextTo"/>
        <c:crossAx val="36991360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rgbClr val="006600"/>
            </a:solidFill>
          </c:spPr>
          <c:dPt>
            <c:idx val="1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1-6698-4AA5-BA16-12017826603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Plan1!$J$33:$J$34</c:f>
              <c:numCache>
                <c:formatCode>0.00%</c:formatCode>
                <c:ptCount val="2"/>
                <c:pt idx="0">
                  <c:v>0.86493765456876148</c:v>
                </c:pt>
                <c:pt idx="1">
                  <c:v>0.13506234543123871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698-4AA5-BA16-12017826603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D929ABD-5C0E-4985-B064-CCFD0767BA0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59724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noProof="0"/>
              <a:t>Clique para editar os estilos do texto mestre</a:t>
            </a:r>
          </a:p>
          <a:p>
            <a:pPr lvl="1"/>
            <a:r>
              <a:rPr lang="pt-BR" altLang="pt-BR" noProof="0"/>
              <a:t>Segundo nível</a:t>
            </a:r>
          </a:p>
          <a:p>
            <a:pPr lvl="2"/>
            <a:r>
              <a:rPr lang="pt-BR" altLang="pt-BR" noProof="0"/>
              <a:t>Terceiro nível</a:t>
            </a:r>
          </a:p>
          <a:p>
            <a:pPr lvl="3"/>
            <a:r>
              <a:rPr lang="pt-BR" altLang="pt-BR" noProof="0"/>
              <a:t>Quarto nível</a:t>
            </a:r>
          </a:p>
          <a:p>
            <a:pPr lvl="4"/>
            <a:r>
              <a:rPr lang="pt-BR" altLang="pt-BR" noProof="0"/>
              <a:t>Quinto nível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8F96D4D-CBEB-4855-BF2B-12417D4C2D5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45853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4CE171-A49E-423F-A56B-79AD6DACECF1}" type="slidenum">
              <a:rPr lang="pt-BR" altLang="pt-BR"/>
              <a:pPr/>
              <a:t>2</a:t>
            </a:fld>
            <a:endParaRPr lang="pt-BR" altLang="pt-BR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3127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4CE171-A49E-423F-A56B-79AD6DACECF1}" type="slidenum">
              <a:rPr lang="pt-BR" altLang="pt-BR"/>
              <a:pPr/>
              <a:t>3</a:t>
            </a:fld>
            <a:endParaRPr lang="pt-BR" altLang="pt-BR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64061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4CE171-A49E-423F-A56B-79AD6DACECF1}" type="slidenum">
              <a:rPr lang="pt-BR" altLang="pt-BR"/>
              <a:pPr/>
              <a:t>4</a:t>
            </a:fld>
            <a:endParaRPr lang="pt-BR" altLang="pt-BR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3190573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4CE171-A49E-423F-A56B-79AD6DACECF1}" type="slidenum">
              <a:rPr lang="pt-BR" altLang="pt-BR"/>
              <a:pPr/>
              <a:t>5</a:t>
            </a:fld>
            <a:endParaRPr lang="pt-BR" altLang="pt-BR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406858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4CE171-A49E-423F-A56B-79AD6DACECF1}" type="slidenum">
              <a:rPr lang="pt-BR" altLang="pt-BR"/>
              <a:pPr/>
              <a:t>6</a:t>
            </a:fld>
            <a:endParaRPr lang="pt-BR" altLang="pt-BR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pt-BR" dirty="0" err="1"/>
              <a:t>Cláudia</a:t>
            </a:r>
            <a:r>
              <a:rPr lang="en-US" altLang="pt-BR" dirty="0"/>
              <a:t> </a:t>
            </a:r>
            <a:r>
              <a:rPr lang="en-US" altLang="pt-BR" dirty="0" err="1"/>
              <a:t>irá</a:t>
            </a:r>
            <a:r>
              <a:rPr lang="en-US" altLang="pt-BR" dirty="0"/>
              <a:t> </a:t>
            </a:r>
            <a:r>
              <a:rPr lang="en-US" altLang="pt-BR" dirty="0" err="1"/>
              <a:t>complementar</a:t>
            </a:r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1685842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F96D4D-CBEB-4855-BF2B-12417D4C2D54}" type="slidenum">
              <a:rPr lang="pt-BR" altLang="pt-BR" smtClean="0"/>
              <a:pPr>
                <a:defRPr/>
              </a:pPr>
              <a:t>7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670390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F96D4D-CBEB-4855-BF2B-12417D4C2D54}" type="slidenum">
              <a:rPr lang="pt-BR" altLang="pt-BR" smtClean="0"/>
              <a:pPr>
                <a:defRPr/>
              </a:pPr>
              <a:t>8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624396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4CE171-A49E-423F-A56B-79AD6DACECF1}" type="slidenum">
              <a:rPr lang="pt-BR" altLang="pt-BR"/>
              <a:pPr/>
              <a:t>9</a:t>
            </a:fld>
            <a:endParaRPr lang="pt-BR" altLang="pt-BR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175950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BD573A4-DB91-41C0-A05C-3BD2E055241C}" type="slidenum">
              <a:rPr lang="pt-BR" altLang="pt-BR" smtClean="0"/>
              <a:pPr/>
              <a:t>10</a:t>
            </a:fld>
            <a:endParaRPr lang="pt-BR" altLang="pt-BR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3313323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0" y="3660777"/>
            <a:ext cx="9144000" cy="3224213"/>
          </a:xfrm>
          <a:prstGeom prst="rect">
            <a:avLst/>
          </a:prstGeom>
          <a:solidFill>
            <a:srgbClr val="00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0" y="3444875"/>
            <a:ext cx="9144000" cy="215900"/>
          </a:xfrm>
          <a:prstGeom prst="rect">
            <a:avLst/>
          </a:prstGeom>
          <a:solidFill>
            <a:srgbClr val="6FB3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ctrTitle" sz="quarter"/>
          </p:nvPr>
        </p:nvSpPr>
        <p:spPr>
          <a:xfrm>
            <a:off x="1422400" y="941388"/>
            <a:ext cx="6821488" cy="722312"/>
          </a:xfrm>
        </p:spPr>
        <p:txBody>
          <a:bodyPr anchor="ctr"/>
          <a:lstStyle>
            <a:lvl1pPr>
              <a:defRPr sz="2500">
                <a:solidFill>
                  <a:schemeClr val="tx1"/>
                </a:solidFill>
              </a:defRPr>
            </a:lvl1pPr>
          </a:lstStyle>
          <a:p>
            <a:pPr lvl="0"/>
            <a:r>
              <a:rPr lang="pt-BR" altLang="pt-BR" noProof="0"/>
              <a:t>Clique para editar o estilo do título mestre</a:t>
            </a:r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22400" y="1590676"/>
            <a:ext cx="6007100" cy="5746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pt-BR" altLang="pt-BR" noProof="0"/>
              <a:t>Clique para editar o estilo do subtítulo mestre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1409700" y="2420938"/>
            <a:ext cx="2133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pic>
        <p:nvPicPr>
          <p:cNvPr id="8" name="Picture 10" descr="BNDES_Branco_TagHor">
            <a:extLst>
              <a:ext uri="{FF2B5EF4-FFF2-40B4-BE49-F238E27FC236}">
                <a16:creationId xmlns:a16="http://schemas.microsoft.com/office/drawing/2014/main" id="{4490C940-A65D-413B-9892-DE694EE865B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4" y="4884738"/>
            <a:ext cx="4032250" cy="41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5441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556CD-03FD-4F07-995A-69C9F91B12C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1383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1788" y="158750"/>
            <a:ext cx="2038350" cy="54371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158750"/>
            <a:ext cx="5962650" cy="54371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58EE8-73DC-4335-8345-74E943CE791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42941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66738" y="158750"/>
            <a:ext cx="8153400" cy="54371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645F5-58E6-433E-8C46-5C9180E9381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9117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290B1-F585-4DE8-A3A7-D7058711AA8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655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B3CC9-8A3F-4DA6-BCB0-7A4BF020DE2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3156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557338"/>
            <a:ext cx="40005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8" y="1557338"/>
            <a:ext cx="40005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891DF-9DED-44F3-A237-238F9BF3729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06194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87302-95D3-4A8C-8ABF-321EFDB21CC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27403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898C9-B29D-4223-AFCF-685FDEF0B51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51604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8E3F1-2395-46C9-9A3A-8756106B70D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300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2138F-A7EE-4C43-B976-37D1230D474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48374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F7F04-FE1A-40FF-86E4-FB3B9FDDE92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94266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3"/>
          <p:cNvSpPr>
            <a:spLocks noChangeArrowheads="1"/>
          </p:cNvSpPr>
          <p:nvPr userDrawn="1"/>
        </p:nvSpPr>
        <p:spPr bwMode="auto">
          <a:xfrm>
            <a:off x="0" y="-11113"/>
            <a:ext cx="9144000" cy="908051"/>
          </a:xfrm>
          <a:prstGeom prst="rect">
            <a:avLst/>
          </a:prstGeom>
          <a:solidFill>
            <a:srgbClr val="00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sp>
        <p:nvSpPr>
          <p:cNvPr id="1027" name="Rectangle 14"/>
          <p:cNvSpPr>
            <a:spLocks noChangeArrowheads="1"/>
          </p:cNvSpPr>
          <p:nvPr userDrawn="1"/>
        </p:nvSpPr>
        <p:spPr bwMode="auto">
          <a:xfrm>
            <a:off x="0" y="836613"/>
            <a:ext cx="9144000" cy="144462"/>
          </a:xfrm>
          <a:prstGeom prst="rect">
            <a:avLst/>
          </a:prstGeom>
          <a:solidFill>
            <a:srgbClr val="6FB3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pic>
        <p:nvPicPr>
          <p:cNvPr id="1028" name="Picture 15" descr="BNDES_Branco peq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2650" y="257177"/>
            <a:ext cx="13716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584200" y="158750"/>
            <a:ext cx="62928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da apresentação</a:t>
            </a:r>
          </a:p>
        </p:txBody>
      </p:sp>
      <p:sp>
        <p:nvSpPr>
          <p:cNvPr id="1030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557338"/>
            <a:ext cx="81534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DDAA2E73-BCFC-446E-A3B5-40304DA2EE5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e.deallink.com.br/Cadastro/Publico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435100" y="941388"/>
            <a:ext cx="6100763" cy="722312"/>
          </a:xfrm>
        </p:spPr>
        <p:txBody>
          <a:bodyPr/>
          <a:lstStyle/>
          <a:p>
            <a:r>
              <a:rPr lang="pt-BR" altLang="pt-BR" sz="2600" dirty="0">
                <a:solidFill>
                  <a:schemeClr val="tx1">
                    <a:lumMod val="65000"/>
                    <a:lumOff val="35000"/>
                  </a:schemeClr>
                </a:solidFill>
                <a:cs typeface="Calibri" panose="020F0502020204030204" pitchFamily="34" charset="0"/>
              </a:rPr>
              <a:t>LOTEX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39863" y="1603375"/>
            <a:ext cx="5976937" cy="3032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t-BR" alt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Calibri" panose="020F0502020204030204" pitchFamily="34" charset="0"/>
              </a:rPr>
              <a:t>Audiência Pública – Comissão de Finanças </a:t>
            </a:r>
            <a:r>
              <a:rPr lang="pt-BR" altLang="pt-BR" sz="1600" b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Calibri" panose="020F0502020204030204" pitchFamily="34" charset="0"/>
              </a:rPr>
              <a:t>e Tributação</a:t>
            </a:r>
            <a:endParaRPr lang="pt-BR" altLang="pt-BR" sz="1600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579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260156" y="1526630"/>
            <a:ext cx="8633019" cy="2825068"/>
          </a:xfrm>
          <a:prstGeom prst="roundRect">
            <a:avLst>
              <a:gd name="adj" fmla="val 4408"/>
            </a:avLst>
          </a:prstGeom>
          <a:noFill/>
          <a:ln w="12700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36575" indent="-357188">
              <a:spcBef>
                <a:spcPts val="600"/>
              </a:spcBef>
              <a:spcAft>
                <a:spcPts val="600"/>
              </a:spcAft>
              <a:buClr>
                <a:srgbClr val="6FB31A"/>
              </a:buClr>
              <a:buFont typeface="Wingdings" panose="05000000000000000000" pitchFamily="2" charset="2"/>
              <a:buChar char="§"/>
              <a:defRPr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Procedimentos da Audiência Pública</a:t>
            </a:r>
          </a:p>
          <a:p>
            <a:pPr marL="536575" indent="-357188">
              <a:spcBef>
                <a:spcPts val="600"/>
              </a:spcBef>
              <a:spcAft>
                <a:spcPts val="600"/>
              </a:spcAft>
              <a:buClr>
                <a:srgbClr val="6FB31A"/>
              </a:buClr>
              <a:buFont typeface="Wingdings" panose="05000000000000000000" pitchFamily="2" charset="2"/>
              <a:buChar char="§"/>
              <a:defRPr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EVTE 01 – Análise do Marco Jurídico-Regulatório</a:t>
            </a:r>
          </a:p>
          <a:p>
            <a:pPr marL="536575" indent="-357188">
              <a:spcBef>
                <a:spcPts val="600"/>
              </a:spcBef>
              <a:spcAft>
                <a:spcPts val="600"/>
              </a:spcAft>
              <a:buClr>
                <a:srgbClr val="6FB31A"/>
              </a:buClr>
              <a:buFont typeface="Wingdings" panose="05000000000000000000" pitchFamily="2" charset="2"/>
              <a:buChar char="§"/>
              <a:defRPr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EVTE 02 – Plano de Negócios</a:t>
            </a:r>
          </a:p>
          <a:p>
            <a:pPr marL="536575" indent="-357188">
              <a:spcBef>
                <a:spcPts val="600"/>
              </a:spcBef>
              <a:spcAft>
                <a:spcPts val="600"/>
              </a:spcAft>
              <a:buClr>
                <a:srgbClr val="6FB31A"/>
              </a:buClr>
              <a:buFont typeface="Wingdings" panose="05000000000000000000" pitchFamily="2" charset="2"/>
              <a:buChar char="§"/>
              <a:defRPr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Minuta do Edital</a:t>
            </a:r>
          </a:p>
          <a:p>
            <a:pPr marL="536575" indent="-357188">
              <a:spcBef>
                <a:spcPts val="600"/>
              </a:spcBef>
              <a:spcAft>
                <a:spcPts val="600"/>
              </a:spcAft>
              <a:buClr>
                <a:srgbClr val="6FB31A"/>
              </a:buClr>
              <a:buFont typeface="Wingdings" panose="05000000000000000000" pitchFamily="2" charset="2"/>
              <a:buChar char="§"/>
              <a:defRPr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Minuta do Contrato de Concessão</a:t>
            </a:r>
          </a:p>
          <a:p>
            <a:pPr marL="536575" indent="-357188">
              <a:spcBef>
                <a:spcPts val="600"/>
              </a:spcBef>
              <a:spcAft>
                <a:spcPts val="600"/>
              </a:spcAft>
              <a:buClr>
                <a:srgbClr val="6FB31A"/>
              </a:buClr>
              <a:buFont typeface="Wingdings" panose="05000000000000000000" pitchFamily="2" charset="2"/>
              <a:buChar char="§"/>
              <a:defRPr/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Publicação da audiência e consulta públicas</a:t>
            </a:r>
          </a:p>
        </p:txBody>
      </p:sp>
      <p:sp>
        <p:nvSpPr>
          <p:cNvPr id="286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5FB70D0-EF2B-4291-A223-12859D7C3F57}" type="slidenum">
              <a:rPr lang="pt-BR" altLang="pt-BR" sz="100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pt-BR" altLang="pt-BR" sz="1000" dirty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588965" y="188915"/>
            <a:ext cx="6288087" cy="454025"/>
          </a:xfrm>
        </p:spPr>
        <p:txBody>
          <a:bodyPr/>
          <a:lstStyle/>
          <a:p>
            <a:pPr eaLnBrk="1" hangingPunct="1"/>
            <a:r>
              <a:rPr lang="pt-BR" altLang="pt-BR" dirty="0"/>
              <a:t>LOTEX | Sala de Informações (Data Room)</a:t>
            </a:r>
          </a:p>
        </p:txBody>
      </p:sp>
      <p:sp>
        <p:nvSpPr>
          <p:cNvPr id="12" name="Round Same Side Corner Rectangle 11"/>
          <p:cNvSpPr/>
          <p:nvPr/>
        </p:nvSpPr>
        <p:spPr>
          <a:xfrm>
            <a:off x="250825" y="1199640"/>
            <a:ext cx="8650800" cy="431800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pt-BR" b="1" dirty="0"/>
              <a:t>Documentos no Data Room</a:t>
            </a:r>
          </a:p>
        </p:txBody>
      </p:sp>
      <p:sp>
        <p:nvSpPr>
          <p:cNvPr id="28678" name="TextBox 2"/>
          <p:cNvSpPr txBox="1">
            <a:spLocks noChangeArrowheads="1"/>
          </p:cNvSpPr>
          <p:nvPr/>
        </p:nvSpPr>
        <p:spPr bwMode="auto">
          <a:xfrm>
            <a:off x="2268314" y="5713511"/>
            <a:ext cx="46799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altLang="pt-BR" sz="1400" b="1" dirty="0">
                <a:hlinkClick r:id="rId3"/>
              </a:rPr>
              <a:t>https://secure.deallink.com.br/Cadastro/Publico</a:t>
            </a:r>
            <a:endParaRPr lang="pt-BR" altLang="pt-BR" sz="1400" b="1" dirty="0"/>
          </a:p>
        </p:txBody>
      </p:sp>
      <p:grpSp>
        <p:nvGrpSpPr>
          <p:cNvPr id="28684" name="Group 5"/>
          <p:cNvGrpSpPr>
            <a:grpSpLocks/>
          </p:cNvGrpSpPr>
          <p:nvPr/>
        </p:nvGrpSpPr>
        <p:grpSpPr bwMode="auto">
          <a:xfrm>
            <a:off x="5339953" y="4719535"/>
            <a:ext cx="803835" cy="741206"/>
            <a:chOff x="3625018" y="4678573"/>
            <a:chExt cx="1161398" cy="1147633"/>
          </a:xfrm>
        </p:grpSpPr>
        <p:sp>
          <p:nvSpPr>
            <p:cNvPr id="32" name="Freeform 14"/>
            <p:cNvSpPr>
              <a:spLocks noEditPoints="1"/>
            </p:cNvSpPr>
            <p:nvPr/>
          </p:nvSpPr>
          <p:spPr bwMode="auto">
            <a:xfrm>
              <a:off x="3625018" y="4678573"/>
              <a:ext cx="368093" cy="879376"/>
            </a:xfrm>
            <a:custGeom>
              <a:avLst/>
              <a:gdLst>
                <a:gd name="T0" fmla="*/ 29 w 39"/>
                <a:gd name="T1" fmla="*/ 0 h 85"/>
                <a:gd name="T2" fmla="*/ 11 w 39"/>
                <a:gd name="T3" fmla="*/ 0 h 85"/>
                <a:gd name="T4" fmla="*/ 0 w 39"/>
                <a:gd name="T5" fmla="*/ 10 h 85"/>
                <a:gd name="T6" fmla="*/ 0 w 39"/>
                <a:gd name="T7" fmla="*/ 73 h 85"/>
                <a:gd name="T8" fmla="*/ 11 w 39"/>
                <a:gd name="T9" fmla="*/ 85 h 85"/>
                <a:gd name="T10" fmla="*/ 29 w 39"/>
                <a:gd name="T11" fmla="*/ 85 h 85"/>
                <a:gd name="T12" fmla="*/ 39 w 39"/>
                <a:gd name="T13" fmla="*/ 73 h 85"/>
                <a:gd name="T14" fmla="*/ 39 w 39"/>
                <a:gd name="T15" fmla="*/ 10 h 85"/>
                <a:gd name="T16" fmla="*/ 29 w 39"/>
                <a:gd name="T17" fmla="*/ 0 h 85"/>
                <a:gd name="T18" fmla="*/ 25 w 39"/>
                <a:gd name="T19" fmla="*/ 78 h 85"/>
                <a:gd name="T20" fmla="*/ 22 w 39"/>
                <a:gd name="T21" fmla="*/ 76 h 85"/>
                <a:gd name="T22" fmla="*/ 25 w 39"/>
                <a:gd name="T23" fmla="*/ 73 h 85"/>
                <a:gd name="T24" fmla="*/ 27 w 39"/>
                <a:gd name="T25" fmla="*/ 76 h 85"/>
                <a:gd name="T26" fmla="*/ 25 w 39"/>
                <a:gd name="T27" fmla="*/ 78 h 85"/>
                <a:gd name="T28" fmla="*/ 30 w 39"/>
                <a:gd name="T29" fmla="*/ 78 h 85"/>
                <a:gd name="T30" fmla="*/ 29 w 39"/>
                <a:gd name="T31" fmla="*/ 76 h 85"/>
                <a:gd name="T32" fmla="*/ 30 w 39"/>
                <a:gd name="T33" fmla="*/ 73 h 85"/>
                <a:gd name="T34" fmla="*/ 33 w 39"/>
                <a:gd name="T35" fmla="*/ 76 h 85"/>
                <a:gd name="T36" fmla="*/ 30 w 39"/>
                <a:gd name="T37" fmla="*/ 78 h 85"/>
                <a:gd name="T38" fmla="*/ 34 w 39"/>
                <a:gd name="T39" fmla="*/ 19 h 85"/>
                <a:gd name="T40" fmla="*/ 7 w 39"/>
                <a:gd name="T41" fmla="*/ 19 h 85"/>
                <a:gd name="T42" fmla="*/ 7 w 39"/>
                <a:gd name="T43" fmla="*/ 15 h 85"/>
                <a:gd name="T44" fmla="*/ 34 w 39"/>
                <a:gd name="T45" fmla="*/ 15 h 85"/>
                <a:gd name="T46" fmla="*/ 34 w 39"/>
                <a:gd name="T47" fmla="*/ 19 h 85"/>
                <a:gd name="T48" fmla="*/ 34 w 39"/>
                <a:gd name="T49" fmla="*/ 19 h 85"/>
                <a:gd name="T50" fmla="*/ 34 w 39"/>
                <a:gd name="T51" fmla="*/ 14 h 85"/>
                <a:gd name="T52" fmla="*/ 7 w 39"/>
                <a:gd name="T53" fmla="*/ 14 h 85"/>
                <a:gd name="T54" fmla="*/ 7 w 39"/>
                <a:gd name="T55" fmla="*/ 10 h 85"/>
                <a:gd name="T56" fmla="*/ 34 w 39"/>
                <a:gd name="T57" fmla="*/ 10 h 85"/>
                <a:gd name="T58" fmla="*/ 34 w 39"/>
                <a:gd name="T59" fmla="*/ 14 h 85"/>
                <a:gd name="T60" fmla="*/ 34 w 39"/>
                <a:gd name="T61" fmla="*/ 14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9" h="85">
                  <a:moveTo>
                    <a:pt x="29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79"/>
                    <a:pt x="5" y="85"/>
                    <a:pt x="11" y="85"/>
                  </a:cubicBezTo>
                  <a:cubicBezTo>
                    <a:pt x="29" y="85"/>
                    <a:pt x="29" y="85"/>
                    <a:pt x="29" y="85"/>
                  </a:cubicBezTo>
                  <a:cubicBezTo>
                    <a:pt x="35" y="85"/>
                    <a:pt x="39" y="79"/>
                    <a:pt x="39" y="73"/>
                  </a:cubicBezTo>
                  <a:cubicBezTo>
                    <a:pt x="39" y="10"/>
                    <a:pt x="39" y="10"/>
                    <a:pt x="39" y="10"/>
                  </a:cubicBezTo>
                  <a:cubicBezTo>
                    <a:pt x="39" y="4"/>
                    <a:pt x="35" y="0"/>
                    <a:pt x="29" y="0"/>
                  </a:cubicBezTo>
                  <a:close/>
                  <a:moveTo>
                    <a:pt x="25" y="78"/>
                  </a:moveTo>
                  <a:cubicBezTo>
                    <a:pt x="24" y="78"/>
                    <a:pt x="22" y="77"/>
                    <a:pt x="22" y="76"/>
                  </a:cubicBezTo>
                  <a:cubicBezTo>
                    <a:pt x="22" y="74"/>
                    <a:pt x="24" y="73"/>
                    <a:pt x="25" y="73"/>
                  </a:cubicBezTo>
                  <a:cubicBezTo>
                    <a:pt x="26" y="73"/>
                    <a:pt x="27" y="74"/>
                    <a:pt x="27" y="76"/>
                  </a:cubicBezTo>
                  <a:cubicBezTo>
                    <a:pt x="27" y="77"/>
                    <a:pt x="26" y="78"/>
                    <a:pt x="25" y="78"/>
                  </a:cubicBezTo>
                  <a:close/>
                  <a:moveTo>
                    <a:pt x="30" y="78"/>
                  </a:moveTo>
                  <a:cubicBezTo>
                    <a:pt x="30" y="78"/>
                    <a:pt x="29" y="77"/>
                    <a:pt x="29" y="76"/>
                  </a:cubicBezTo>
                  <a:cubicBezTo>
                    <a:pt x="29" y="74"/>
                    <a:pt x="30" y="73"/>
                    <a:pt x="30" y="73"/>
                  </a:cubicBezTo>
                  <a:cubicBezTo>
                    <a:pt x="31" y="73"/>
                    <a:pt x="33" y="74"/>
                    <a:pt x="33" y="76"/>
                  </a:cubicBezTo>
                  <a:cubicBezTo>
                    <a:pt x="33" y="77"/>
                    <a:pt x="31" y="78"/>
                    <a:pt x="30" y="78"/>
                  </a:cubicBezTo>
                  <a:close/>
                  <a:moveTo>
                    <a:pt x="34" y="19"/>
                  </a:moveTo>
                  <a:cubicBezTo>
                    <a:pt x="7" y="19"/>
                    <a:pt x="7" y="19"/>
                    <a:pt x="7" y="19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34" y="15"/>
                    <a:pt x="34" y="15"/>
                    <a:pt x="34" y="15"/>
                  </a:cubicBezTo>
                  <a:cubicBezTo>
                    <a:pt x="34" y="19"/>
                    <a:pt x="34" y="19"/>
                    <a:pt x="34" y="19"/>
                  </a:cubicBezTo>
                  <a:cubicBezTo>
                    <a:pt x="34" y="19"/>
                    <a:pt x="34" y="19"/>
                    <a:pt x="34" y="19"/>
                  </a:cubicBezTo>
                  <a:close/>
                  <a:moveTo>
                    <a:pt x="34" y="14"/>
                  </a:moveTo>
                  <a:cubicBezTo>
                    <a:pt x="7" y="14"/>
                    <a:pt x="7" y="14"/>
                    <a:pt x="7" y="14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34" y="10"/>
                    <a:pt x="34" y="10"/>
                    <a:pt x="34" y="10"/>
                  </a:cubicBezTo>
                  <a:cubicBezTo>
                    <a:pt x="34" y="14"/>
                    <a:pt x="34" y="14"/>
                    <a:pt x="34" y="14"/>
                  </a:cubicBezTo>
                  <a:cubicBezTo>
                    <a:pt x="34" y="14"/>
                    <a:pt x="34" y="14"/>
                    <a:pt x="34" y="14"/>
                  </a:cubicBez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kern="0" dirty="0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34" name="Gruppieren 91"/>
            <p:cNvGrpSpPr/>
            <p:nvPr/>
          </p:nvGrpSpPr>
          <p:grpSpPr>
            <a:xfrm>
              <a:off x="3794987" y="4946706"/>
              <a:ext cx="991429" cy="879500"/>
              <a:chOff x="10087785" y="2781923"/>
              <a:chExt cx="1013894" cy="817657"/>
            </a:xfrm>
            <a:solidFill>
              <a:srgbClr val="808080"/>
            </a:solidFill>
          </p:grpSpPr>
          <p:sp>
            <p:nvSpPr>
              <p:cNvPr id="35" name="Freeform 12"/>
              <p:cNvSpPr>
                <a:spLocks noEditPoints="1"/>
              </p:cNvSpPr>
              <p:nvPr/>
            </p:nvSpPr>
            <p:spPr bwMode="auto">
              <a:xfrm>
                <a:off x="10087785" y="2781923"/>
                <a:ext cx="1013894" cy="817657"/>
              </a:xfrm>
              <a:custGeom>
                <a:avLst/>
                <a:gdLst>
                  <a:gd name="T0" fmla="*/ 61 w 105"/>
                  <a:gd name="T1" fmla="*/ 78 h 85"/>
                  <a:gd name="T2" fmla="*/ 58 w 105"/>
                  <a:gd name="T3" fmla="*/ 74 h 85"/>
                  <a:gd name="T4" fmla="*/ 61 w 105"/>
                  <a:gd name="T5" fmla="*/ 72 h 85"/>
                  <a:gd name="T6" fmla="*/ 95 w 105"/>
                  <a:gd name="T7" fmla="*/ 72 h 85"/>
                  <a:gd name="T8" fmla="*/ 105 w 105"/>
                  <a:gd name="T9" fmla="*/ 61 h 85"/>
                  <a:gd name="T10" fmla="*/ 105 w 105"/>
                  <a:gd name="T11" fmla="*/ 10 h 85"/>
                  <a:gd name="T12" fmla="*/ 95 w 105"/>
                  <a:gd name="T13" fmla="*/ 0 h 85"/>
                  <a:gd name="T14" fmla="*/ 10 w 105"/>
                  <a:gd name="T15" fmla="*/ 0 h 85"/>
                  <a:gd name="T16" fmla="*/ 0 w 105"/>
                  <a:gd name="T17" fmla="*/ 10 h 85"/>
                  <a:gd name="T18" fmla="*/ 0 w 105"/>
                  <a:gd name="T19" fmla="*/ 61 h 85"/>
                  <a:gd name="T20" fmla="*/ 10 w 105"/>
                  <a:gd name="T21" fmla="*/ 72 h 85"/>
                  <a:gd name="T22" fmla="*/ 44 w 105"/>
                  <a:gd name="T23" fmla="*/ 72 h 85"/>
                  <a:gd name="T24" fmla="*/ 47 w 105"/>
                  <a:gd name="T25" fmla="*/ 74 h 85"/>
                  <a:gd name="T26" fmla="*/ 44 w 105"/>
                  <a:gd name="T27" fmla="*/ 78 h 85"/>
                  <a:gd name="T28" fmla="*/ 27 w 105"/>
                  <a:gd name="T29" fmla="*/ 81 h 85"/>
                  <a:gd name="T30" fmla="*/ 53 w 105"/>
                  <a:gd name="T31" fmla="*/ 85 h 85"/>
                  <a:gd name="T32" fmla="*/ 78 w 105"/>
                  <a:gd name="T33" fmla="*/ 81 h 85"/>
                  <a:gd name="T34" fmla="*/ 61 w 105"/>
                  <a:gd name="T35" fmla="*/ 78 h 85"/>
                  <a:gd name="T36" fmla="*/ 92 w 105"/>
                  <a:gd name="T37" fmla="*/ 69 h 85"/>
                  <a:gd name="T38" fmla="*/ 90 w 105"/>
                  <a:gd name="T39" fmla="*/ 66 h 85"/>
                  <a:gd name="T40" fmla="*/ 92 w 105"/>
                  <a:gd name="T41" fmla="*/ 64 h 85"/>
                  <a:gd name="T42" fmla="*/ 94 w 105"/>
                  <a:gd name="T43" fmla="*/ 66 h 85"/>
                  <a:gd name="T44" fmla="*/ 92 w 105"/>
                  <a:gd name="T45" fmla="*/ 69 h 85"/>
                  <a:gd name="T46" fmla="*/ 6 w 105"/>
                  <a:gd name="T47" fmla="*/ 61 h 85"/>
                  <a:gd name="T48" fmla="*/ 6 w 105"/>
                  <a:gd name="T49" fmla="*/ 6 h 85"/>
                  <a:gd name="T50" fmla="*/ 99 w 105"/>
                  <a:gd name="T51" fmla="*/ 6 h 85"/>
                  <a:gd name="T52" fmla="*/ 99 w 105"/>
                  <a:gd name="T53" fmla="*/ 61 h 85"/>
                  <a:gd name="T54" fmla="*/ 6 w 105"/>
                  <a:gd name="T55" fmla="*/ 61 h 85"/>
                  <a:gd name="T56" fmla="*/ 6 w 105"/>
                  <a:gd name="T57" fmla="*/ 61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05" h="85">
                    <a:moveTo>
                      <a:pt x="61" y="78"/>
                    </a:moveTo>
                    <a:cubicBezTo>
                      <a:pt x="60" y="77"/>
                      <a:pt x="58" y="76"/>
                      <a:pt x="58" y="74"/>
                    </a:cubicBezTo>
                    <a:cubicBezTo>
                      <a:pt x="58" y="73"/>
                      <a:pt x="60" y="72"/>
                      <a:pt x="61" y="72"/>
                    </a:cubicBezTo>
                    <a:cubicBezTo>
                      <a:pt x="95" y="72"/>
                      <a:pt x="95" y="72"/>
                      <a:pt x="95" y="72"/>
                    </a:cubicBezTo>
                    <a:cubicBezTo>
                      <a:pt x="100" y="72"/>
                      <a:pt x="105" y="66"/>
                      <a:pt x="105" y="61"/>
                    </a:cubicBezTo>
                    <a:cubicBezTo>
                      <a:pt x="105" y="10"/>
                      <a:pt x="105" y="10"/>
                      <a:pt x="105" y="10"/>
                    </a:cubicBezTo>
                    <a:cubicBezTo>
                      <a:pt x="105" y="5"/>
                      <a:pt x="100" y="0"/>
                      <a:pt x="95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4" y="0"/>
                      <a:pt x="0" y="5"/>
                      <a:pt x="0" y="10"/>
                    </a:cubicBezTo>
                    <a:cubicBezTo>
                      <a:pt x="0" y="61"/>
                      <a:pt x="0" y="61"/>
                      <a:pt x="0" y="61"/>
                    </a:cubicBezTo>
                    <a:cubicBezTo>
                      <a:pt x="0" y="66"/>
                      <a:pt x="4" y="72"/>
                      <a:pt x="10" y="72"/>
                    </a:cubicBezTo>
                    <a:cubicBezTo>
                      <a:pt x="44" y="72"/>
                      <a:pt x="44" y="72"/>
                      <a:pt x="44" y="72"/>
                    </a:cubicBezTo>
                    <a:cubicBezTo>
                      <a:pt x="45" y="72"/>
                      <a:pt x="47" y="73"/>
                      <a:pt x="47" y="74"/>
                    </a:cubicBezTo>
                    <a:cubicBezTo>
                      <a:pt x="47" y="76"/>
                      <a:pt x="45" y="77"/>
                      <a:pt x="44" y="78"/>
                    </a:cubicBezTo>
                    <a:cubicBezTo>
                      <a:pt x="34" y="78"/>
                      <a:pt x="27" y="79"/>
                      <a:pt x="27" y="81"/>
                    </a:cubicBezTo>
                    <a:cubicBezTo>
                      <a:pt x="27" y="83"/>
                      <a:pt x="39" y="85"/>
                      <a:pt x="53" y="85"/>
                    </a:cubicBezTo>
                    <a:cubicBezTo>
                      <a:pt x="66" y="85"/>
                      <a:pt x="78" y="83"/>
                      <a:pt x="78" y="81"/>
                    </a:cubicBezTo>
                    <a:cubicBezTo>
                      <a:pt x="78" y="79"/>
                      <a:pt x="71" y="78"/>
                      <a:pt x="61" y="78"/>
                    </a:cubicBezTo>
                    <a:close/>
                    <a:moveTo>
                      <a:pt x="92" y="69"/>
                    </a:moveTo>
                    <a:cubicBezTo>
                      <a:pt x="91" y="69"/>
                      <a:pt x="90" y="68"/>
                      <a:pt x="90" y="66"/>
                    </a:cubicBezTo>
                    <a:cubicBezTo>
                      <a:pt x="90" y="65"/>
                      <a:pt x="91" y="64"/>
                      <a:pt x="92" y="64"/>
                    </a:cubicBezTo>
                    <a:cubicBezTo>
                      <a:pt x="94" y="64"/>
                      <a:pt x="94" y="65"/>
                      <a:pt x="94" y="66"/>
                    </a:cubicBezTo>
                    <a:cubicBezTo>
                      <a:pt x="94" y="68"/>
                      <a:pt x="94" y="69"/>
                      <a:pt x="92" y="69"/>
                    </a:cubicBezTo>
                    <a:close/>
                    <a:moveTo>
                      <a:pt x="6" y="61"/>
                    </a:moveTo>
                    <a:cubicBezTo>
                      <a:pt x="6" y="6"/>
                      <a:pt x="6" y="6"/>
                      <a:pt x="6" y="6"/>
                    </a:cubicBezTo>
                    <a:cubicBezTo>
                      <a:pt x="99" y="6"/>
                      <a:pt x="99" y="6"/>
                      <a:pt x="99" y="6"/>
                    </a:cubicBezTo>
                    <a:cubicBezTo>
                      <a:pt x="99" y="61"/>
                      <a:pt x="99" y="61"/>
                      <a:pt x="99" y="61"/>
                    </a:cubicBezTo>
                    <a:cubicBezTo>
                      <a:pt x="6" y="61"/>
                      <a:pt x="6" y="61"/>
                      <a:pt x="6" y="61"/>
                    </a:cubicBezTo>
                    <a:cubicBezTo>
                      <a:pt x="6" y="61"/>
                      <a:pt x="6" y="61"/>
                      <a:pt x="6" y="6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 kern="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6" name="Freeform 13"/>
              <p:cNvSpPr>
                <a:spLocks/>
              </p:cNvSpPr>
              <p:nvPr/>
            </p:nvSpPr>
            <p:spPr bwMode="auto">
              <a:xfrm>
                <a:off x="10144638" y="2832182"/>
                <a:ext cx="897525" cy="544275"/>
              </a:xfrm>
              <a:custGeom>
                <a:avLst/>
                <a:gdLst>
                  <a:gd name="T0" fmla="*/ 0 w 93"/>
                  <a:gd name="T1" fmla="*/ 55 h 55"/>
                  <a:gd name="T2" fmla="*/ 0 w 93"/>
                  <a:gd name="T3" fmla="*/ 0 h 55"/>
                  <a:gd name="T4" fmla="*/ 93 w 93"/>
                  <a:gd name="T5" fmla="*/ 0 h 55"/>
                  <a:gd name="T6" fmla="*/ 93 w 93"/>
                  <a:gd name="T7" fmla="*/ 55 h 55"/>
                  <a:gd name="T8" fmla="*/ 0 w 93"/>
                  <a:gd name="T9" fmla="*/ 55 h 55"/>
                  <a:gd name="T10" fmla="*/ 0 w 93"/>
                  <a:gd name="T11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3" h="55">
                    <a:moveTo>
                      <a:pt x="0" y="55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93" y="55"/>
                      <a:pt x="93" y="55"/>
                      <a:pt x="93" y="55"/>
                    </a:cubicBezTo>
                    <a:cubicBezTo>
                      <a:pt x="0" y="55"/>
                      <a:pt x="0" y="55"/>
                      <a:pt x="0" y="55"/>
                    </a:cubicBezTo>
                    <a:cubicBezTo>
                      <a:pt x="0" y="55"/>
                      <a:pt x="0" y="55"/>
                      <a:pt x="0" y="5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 kern="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8685" name="TextBox 6"/>
          <p:cNvSpPr txBox="1">
            <a:spLocks noChangeArrowheads="1"/>
          </p:cNvSpPr>
          <p:nvPr/>
        </p:nvSpPr>
        <p:spPr bwMode="auto">
          <a:xfrm>
            <a:off x="2324948" y="4736216"/>
            <a:ext cx="24717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altLang="pt-BR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Para acessar o Data Room da LOTEX: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6599764" y="2064794"/>
            <a:ext cx="1488785" cy="1850528"/>
            <a:chOff x="6599762" y="2064794"/>
            <a:chExt cx="1488785" cy="1850528"/>
          </a:xfrm>
        </p:grpSpPr>
        <p:grpSp>
          <p:nvGrpSpPr>
            <p:cNvPr id="28" name="Group 15"/>
            <p:cNvGrpSpPr>
              <a:grpSpLocks noChangeAspect="1"/>
            </p:cNvGrpSpPr>
            <p:nvPr/>
          </p:nvGrpSpPr>
          <p:grpSpPr bwMode="auto">
            <a:xfrm rot="20219837">
              <a:off x="6599762" y="2064794"/>
              <a:ext cx="751183" cy="948980"/>
              <a:chOff x="3814" y="2106"/>
              <a:chExt cx="338" cy="427"/>
            </a:xfrm>
            <a:solidFill>
              <a:srgbClr val="FFD200"/>
            </a:solidFill>
          </p:grpSpPr>
          <p:sp>
            <p:nvSpPr>
              <p:cNvPr id="29" name="Freeform 16"/>
              <p:cNvSpPr>
                <a:spLocks noEditPoints="1"/>
              </p:cNvSpPr>
              <p:nvPr/>
            </p:nvSpPr>
            <p:spPr bwMode="auto">
              <a:xfrm>
                <a:off x="3814" y="2106"/>
                <a:ext cx="338" cy="427"/>
              </a:xfrm>
              <a:custGeom>
                <a:avLst/>
                <a:gdLst>
                  <a:gd name="T0" fmla="*/ 147 w 338"/>
                  <a:gd name="T1" fmla="*/ 0 h 427"/>
                  <a:gd name="T2" fmla="*/ 338 w 338"/>
                  <a:gd name="T3" fmla="*/ 0 h 427"/>
                  <a:gd name="T4" fmla="*/ 338 w 338"/>
                  <a:gd name="T5" fmla="*/ 427 h 427"/>
                  <a:gd name="T6" fmla="*/ 0 w 338"/>
                  <a:gd name="T7" fmla="*/ 427 h 427"/>
                  <a:gd name="T8" fmla="*/ 0 w 338"/>
                  <a:gd name="T9" fmla="*/ 146 h 427"/>
                  <a:gd name="T10" fmla="*/ 147 w 338"/>
                  <a:gd name="T11" fmla="*/ 0 h 427"/>
                  <a:gd name="T12" fmla="*/ 147 w 338"/>
                  <a:gd name="T13" fmla="*/ 0 h 427"/>
                  <a:gd name="T14" fmla="*/ 45 w 338"/>
                  <a:gd name="T15" fmla="*/ 180 h 427"/>
                  <a:gd name="T16" fmla="*/ 45 w 338"/>
                  <a:gd name="T17" fmla="*/ 202 h 427"/>
                  <a:gd name="T18" fmla="*/ 281 w 338"/>
                  <a:gd name="T19" fmla="*/ 202 h 427"/>
                  <a:gd name="T20" fmla="*/ 281 w 338"/>
                  <a:gd name="T21" fmla="*/ 180 h 427"/>
                  <a:gd name="T22" fmla="*/ 45 w 338"/>
                  <a:gd name="T23" fmla="*/ 180 h 427"/>
                  <a:gd name="T24" fmla="*/ 45 w 338"/>
                  <a:gd name="T25" fmla="*/ 180 h 427"/>
                  <a:gd name="T26" fmla="*/ 45 w 338"/>
                  <a:gd name="T27" fmla="*/ 303 h 427"/>
                  <a:gd name="T28" fmla="*/ 45 w 338"/>
                  <a:gd name="T29" fmla="*/ 326 h 427"/>
                  <a:gd name="T30" fmla="*/ 281 w 338"/>
                  <a:gd name="T31" fmla="*/ 326 h 427"/>
                  <a:gd name="T32" fmla="*/ 281 w 338"/>
                  <a:gd name="T33" fmla="*/ 303 h 427"/>
                  <a:gd name="T34" fmla="*/ 45 w 338"/>
                  <a:gd name="T35" fmla="*/ 303 h 427"/>
                  <a:gd name="T36" fmla="*/ 45 w 338"/>
                  <a:gd name="T37" fmla="*/ 303 h 427"/>
                  <a:gd name="T38" fmla="*/ 45 w 338"/>
                  <a:gd name="T39" fmla="*/ 247 h 427"/>
                  <a:gd name="T40" fmla="*/ 45 w 338"/>
                  <a:gd name="T41" fmla="*/ 258 h 427"/>
                  <a:gd name="T42" fmla="*/ 281 w 338"/>
                  <a:gd name="T43" fmla="*/ 258 h 427"/>
                  <a:gd name="T44" fmla="*/ 281 w 338"/>
                  <a:gd name="T45" fmla="*/ 247 h 427"/>
                  <a:gd name="T46" fmla="*/ 45 w 338"/>
                  <a:gd name="T47" fmla="*/ 247 h 427"/>
                  <a:gd name="T48" fmla="*/ 45 w 338"/>
                  <a:gd name="T49" fmla="*/ 247 h 427"/>
                  <a:gd name="T50" fmla="*/ 45 w 338"/>
                  <a:gd name="T51" fmla="*/ 370 h 427"/>
                  <a:gd name="T52" fmla="*/ 45 w 338"/>
                  <a:gd name="T53" fmla="*/ 382 h 427"/>
                  <a:gd name="T54" fmla="*/ 281 w 338"/>
                  <a:gd name="T55" fmla="*/ 382 h 427"/>
                  <a:gd name="T56" fmla="*/ 281 w 338"/>
                  <a:gd name="T57" fmla="*/ 370 h 427"/>
                  <a:gd name="T58" fmla="*/ 45 w 338"/>
                  <a:gd name="T59" fmla="*/ 370 h 427"/>
                  <a:gd name="T60" fmla="*/ 45 w 338"/>
                  <a:gd name="T61" fmla="*/ 370 h 427"/>
                  <a:gd name="T62" fmla="*/ 180 w 338"/>
                  <a:gd name="T63" fmla="*/ 124 h 427"/>
                  <a:gd name="T64" fmla="*/ 180 w 338"/>
                  <a:gd name="T65" fmla="*/ 146 h 427"/>
                  <a:gd name="T66" fmla="*/ 281 w 338"/>
                  <a:gd name="T67" fmla="*/ 146 h 427"/>
                  <a:gd name="T68" fmla="*/ 281 w 338"/>
                  <a:gd name="T69" fmla="*/ 124 h 427"/>
                  <a:gd name="T70" fmla="*/ 180 w 338"/>
                  <a:gd name="T71" fmla="*/ 124 h 427"/>
                  <a:gd name="T72" fmla="*/ 180 w 338"/>
                  <a:gd name="T73" fmla="*/ 124 h 427"/>
                  <a:gd name="T74" fmla="*/ 180 w 338"/>
                  <a:gd name="T75" fmla="*/ 67 h 427"/>
                  <a:gd name="T76" fmla="*/ 180 w 338"/>
                  <a:gd name="T77" fmla="*/ 90 h 427"/>
                  <a:gd name="T78" fmla="*/ 281 w 338"/>
                  <a:gd name="T79" fmla="*/ 90 h 427"/>
                  <a:gd name="T80" fmla="*/ 281 w 338"/>
                  <a:gd name="T81" fmla="*/ 67 h 427"/>
                  <a:gd name="T82" fmla="*/ 180 w 338"/>
                  <a:gd name="T83" fmla="*/ 67 h 427"/>
                  <a:gd name="T84" fmla="*/ 180 w 338"/>
                  <a:gd name="T85" fmla="*/ 67 h 427"/>
                  <a:gd name="T86" fmla="*/ 147 w 338"/>
                  <a:gd name="T87" fmla="*/ 146 h 427"/>
                  <a:gd name="T88" fmla="*/ 147 w 338"/>
                  <a:gd name="T89" fmla="*/ 0 h 427"/>
                  <a:gd name="T90" fmla="*/ 0 w 338"/>
                  <a:gd name="T91" fmla="*/ 146 h 427"/>
                  <a:gd name="T92" fmla="*/ 147 w 338"/>
                  <a:gd name="T93" fmla="*/ 146 h 4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338" h="427">
                    <a:moveTo>
                      <a:pt x="147" y="0"/>
                    </a:moveTo>
                    <a:lnTo>
                      <a:pt x="338" y="0"/>
                    </a:lnTo>
                    <a:lnTo>
                      <a:pt x="338" y="427"/>
                    </a:lnTo>
                    <a:lnTo>
                      <a:pt x="0" y="427"/>
                    </a:lnTo>
                    <a:lnTo>
                      <a:pt x="0" y="146"/>
                    </a:lnTo>
                    <a:lnTo>
                      <a:pt x="147" y="0"/>
                    </a:lnTo>
                    <a:lnTo>
                      <a:pt x="147" y="0"/>
                    </a:lnTo>
                    <a:close/>
                    <a:moveTo>
                      <a:pt x="45" y="180"/>
                    </a:moveTo>
                    <a:lnTo>
                      <a:pt x="45" y="202"/>
                    </a:lnTo>
                    <a:lnTo>
                      <a:pt x="281" y="202"/>
                    </a:lnTo>
                    <a:lnTo>
                      <a:pt x="281" y="180"/>
                    </a:lnTo>
                    <a:lnTo>
                      <a:pt x="45" y="180"/>
                    </a:lnTo>
                    <a:lnTo>
                      <a:pt x="45" y="180"/>
                    </a:lnTo>
                    <a:close/>
                    <a:moveTo>
                      <a:pt x="45" y="303"/>
                    </a:moveTo>
                    <a:lnTo>
                      <a:pt x="45" y="326"/>
                    </a:lnTo>
                    <a:lnTo>
                      <a:pt x="281" y="326"/>
                    </a:lnTo>
                    <a:lnTo>
                      <a:pt x="281" y="303"/>
                    </a:lnTo>
                    <a:lnTo>
                      <a:pt x="45" y="303"/>
                    </a:lnTo>
                    <a:lnTo>
                      <a:pt x="45" y="303"/>
                    </a:lnTo>
                    <a:close/>
                    <a:moveTo>
                      <a:pt x="45" y="247"/>
                    </a:moveTo>
                    <a:lnTo>
                      <a:pt x="45" y="258"/>
                    </a:lnTo>
                    <a:lnTo>
                      <a:pt x="281" y="258"/>
                    </a:lnTo>
                    <a:lnTo>
                      <a:pt x="281" y="247"/>
                    </a:lnTo>
                    <a:lnTo>
                      <a:pt x="45" y="247"/>
                    </a:lnTo>
                    <a:lnTo>
                      <a:pt x="45" y="247"/>
                    </a:lnTo>
                    <a:close/>
                    <a:moveTo>
                      <a:pt x="45" y="370"/>
                    </a:moveTo>
                    <a:lnTo>
                      <a:pt x="45" y="382"/>
                    </a:lnTo>
                    <a:lnTo>
                      <a:pt x="281" y="382"/>
                    </a:lnTo>
                    <a:lnTo>
                      <a:pt x="281" y="370"/>
                    </a:lnTo>
                    <a:lnTo>
                      <a:pt x="45" y="370"/>
                    </a:lnTo>
                    <a:lnTo>
                      <a:pt x="45" y="370"/>
                    </a:lnTo>
                    <a:close/>
                    <a:moveTo>
                      <a:pt x="180" y="124"/>
                    </a:moveTo>
                    <a:lnTo>
                      <a:pt x="180" y="146"/>
                    </a:lnTo>
                    <a:lnTo>
                      <a:pt x="281" y="146"/>
                    </a:lnTo>
                    <a:lnTo>
                      <a:pt x="281" y="124"/>
                    </a:lnTo>
                    <a:lnTo>
                      <a:pt x="180" y="124"/>
                    </a:lnTo>
                    <a:lnTo>
                      <a:pt x="180" y="124"/>
                    </a:lnTo>
                    <a:close/>
                    <a:moveTo>
                      <a:pt x="180" y="67"/>
                    </a:moveTo>
                    <a:lnTo>
                      <a:pt x="180" y="90"/>
                    </a:lnTo>
                    <a:lnTo>
                      <a:pt x="281" y="90"/>
                    </a:lnTo>
                    <a:lnTo>
                      <a:pt x="281" y="67"/>
                    </a:lnTo>
                    <a:lnTo>
                      <a:pt x="180" y="67"/>
                    </a:lnTo>
                    <a:lnTo>
                      <a:pt x="180" y="67"/>
                    </a:lnTo>
                    <a:close/>
                    <a:moveTo>
                      <a:pt x="147" y="146"/>
                    </a:moveTo>
                    <a:lnTo>
                      <a:pt x="147" y="0"/>
                    </a:lnTo>
                    <a:lnTo>
                      <a:pt x="0" y="146"/>
                    </a:lnTo>
                    <a:lnTo>
                      <a:pt x="147" y="146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 kern="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0" name="Freeform 17"/>
              <p:cNvSpPr>
                <a:spLocks/>
              </p:cNvSpPr>
              <p:nvPr/>
            </p:nvSpPr>
            <p:spPr bwMode="auto">
              <a:xfrm>
                <a:off x="3814" y="2106"/>
                <a:ext cx="135" cy="135"/>
              </a:xfrm>
              <a:custGeom>
                <a:avLst/>
                <a:gdLst>
                  <a:gd name="T0" fmla="*/ 135 w 135"/>
                  <a:gd name="T1" fmla="*/ 0 h 135"/>
                  <a:gd name="T2" fmla="*/ 0 w 135"/>
                  <a:gd name="T3" fmla="*/ 135 h 135"/>
                  <a:gd name="T4" fmla="*/ 135 w 135"/>
                  <a:gd name="T5" fmla="*/ 135 h 135"/>
                  <a:gd name="T6" fmla="*/ 135 w 135"/>
                  <a:gd name="T7" fmla="*/ 0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5" h="135">
                    <a:moveTo>
                      <a:pt x="135" y="0"/>
                    </a:moveTo>
                    <a:lnTo>
                      <a:pt x="0" y="135"/>
                    </a:lnTo>
                    <a:lnTo>
                      <a:pt x="135" y="135"/>
                    </a:lnTo>
                    <a:lnTo>
                      <a:pt x="135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 kern="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3" name="Group 15"/>
            <p:cNvGrpSpPr>
              <a:grpSpLocks noChangeAspect="1"/>
            </p:cNvGrpSpPr>
            <p:nvPr/>
          </p:nvGrpSpPr>
          <p:grpSpPr bwMode="auto">
            <a:xfrm rot="20219837">
              <a:off x="7337364" y="2155456"/>
              <a:ext cx="751183" cy="948980"/>
              <a:chOff x="3835" y="2115"/>
              <a:chExt cx="338" cy="427"/>
            </a:xfrm>
            <a:solidFill>
              <a:srgbClr val="FFD200"/>
            </a:solidFill>
          </p:grpSpPr>
          <p:sp>
            <p:nvSpPr>
              <p:cNvPr id="37" name="Freeform 16"/>
              <p:cNvSpPr>
                <a:spLocks noEditPoints="1"/>
              </p:cNvSpPr>
              <p:nvPr/>
            </p:nvSpPr>
            <p:spPr bwMode="auto">
              <a:xfrm>
                <a:off x="3835" y="2115"/>
                <a:ext cx="338" cy="427"/>
              </a:xfrm>
              <a:custGeom>
                <a:avLst/>
                <a:gdLst>
                  <a:gd name="T0" fmla="*/ 147 w 338"/>
                  <a:gd name="T1" fmla="*/ 0 h 427"/>
                  <a:gd name="T2" fmla="*/ 338 w 338"/>
                  <a:gd name="T3" fmla="*/ 0 h 427"/>
                  <a:gd name="T4" fmla="*/ 338 w 338"/>
                  <a:gd name="T5" fmla="*/ 427 h 427"/>
                  <a:gd name="T6" fmla="*/ 0 w 338"/>
                  <a:gd name="T7" fmla="*/ 427 h 427"/>
                  <a:gd name="T8" fmla="*/ 0 w 338"/>
                  <a:gd name="T9" fmla="*/ 146 h 427"/>
                  <a:gd name="T10" fmla="*/ 147 w 338"/>
                  <a:gd name="T11" fmla="*/ 0 h 427"/>
                  <a:gd name="T12" fmla="*/ 147 w 338"/>
                  <a:gd name="T13" fmla="*/ 0 h 427"/>
                  <a:gd name="T14" fmla="*/ 45 w 338"/>
                  <a:gd name="T15" fmla="*/ 180 h 427"/>
                  <a:gd name="T16" fmla="*/ 45 w 338"/>
                  <a:gd name="T17" fmla="*/ 202 h 427"/>
                  <a:gd name="T18" fmla="*/ 281 w 338"/>
                  <a:gd name="T19" fmla="*/ 202 h 427"/>
                  <a:gd name="T20" fmla="*/ 281 w 338"/>
                  <a:gd name="T21" fmla="*/ 180 h 427"/>
                  <a:gd name="T22" fmla="*/ 45 w 338"/>
                  <a:gd name="T23" fmla="*/ 180 h 427"/>
                  <a:gd name="T24" fmla="*/ 45 w 338"/>
                  <a:gd name="T25" fmla="*/ 180 h 427"/>
                  <a:gd name="T26" fmla="*/ 45 w 338"/>
                  <a:gd name="T27" fmla="*/ 303 h 427"/>
                  <a:gd name="T28" fmla="*/ 45 w 338"/>
                  <a:gd name="T29" fmla="*/ 326 h 427"/>
                  <a:gd name="T30" fmla="*/ 281 w 338"/>
                  <a:gd name="T31" fmla="*/ 326 h 427"/>
                  <a:gd name="T32" fmla="*/ 281 w 338"/>
                  <a:gd name="T33" fmla="*/ 303 h 427"/>
                  <a:gd name="T34" fmla="*/ 45 w 338"/>
                  <a:gd name="T35" fmla="*/ 303 h 427"/>
                  <a:gd name="T36" fmla="*/ 45 w 338"/>
                  <a:gd name="T37" fmla="*/ 303 h 427"/>
                  <a:gd name="T38" fmla="*/ 45 w 338"/>
                  <a:gd name="T39" fmla="*/ 247 h 427"/>
                  <a:gd name="T40" fmla="*/ 45 w 338"/>
                  <a:gd name="T41" fmla="*/ 258 h 427"/>
                  <a:gd name="T42" fmla="*/ 281 w 338"/>
                  <a:gd name="T43" fmla="*/ 258 h 427"/>
                  <a:gd name="T44" fmla="*/ 281 w 338"/>
                  <a:gd name="T45" fmla="*/ 247 h 427"/>
                  <a:gd name="T46" fmla="*/ 45 w 338"/>
                  <a:gd name="T47" fmla="*/ 247 h 427"/>
                  <a:gd name="T48" fmla="*/ 45 w 338"/>
                  <a:gd name="T49" fmla="*/ 247 h 427"/>
                  <a:gd name="T50" fmla="*/ 45 w 338"/>
                  <a:gd name="T51" fmla="*/ 370 h 427"/>
                  <a:gd name="T52" fmla="*/ 45 w 338"/>
                  <a:gd name="T53" fmla="*/ 382 h 427"/>
                  <a:gd name="T54" fmla="*/ 281 w 338"/>
                  <a:gd name="T55" fmla="*/ 382 h 427"/>
                  <a:gd name="T56" fmla="*/ 281 w 338"/>
                  <a:gd name="T57" fmla="*/ 370 h 427"/>
                  <a:gd name="T58" fmla="*/ 45 w 338"/>
                  <a:gd name="T59" fmla="*/ 370 h 427"/>
                  <a:gd name="T60" fmla="*/ 45 w 338"/>
                  <a:gd name="T61" fmla="*/ 370 h 427"/>
                  <a:gd name="T62" fmla="*/ 180 w 338"/>
                  <a:gd name="T63" fmla="*/ 124 h 427"/>
                  <a:gd name="T64" fmla="*/ 180 w 338"/>
                  <a:gd name="T65" fmla="*/ 146 h 427"/>
                  <a:gd name="T66" fmla="*/ 281 w 338"/>
                  <a:gd name="T67" fmla="*/ 146 h 427"/>
                  <a:gd name="T68" fmla="*/ 281 w 338"/>
                  <a:gd name="T69" fmla="*/ 124 h 427"/>
                  <a:gd name="T70" fmla="*/ 180 w 338"/>
                  <a:gd name="T71" fmla="*/ 124 h 427"/>
                  <a:gd name="T72" fmla="*/ 180 w 338"/>
                  <a:gd name="T73" fmla="*/ 124 h 427"/>
                  <a:gd name="T74" fmla="*/ 180 w 338"/>
                  <a:gd name="T75" fmla="*/ 67 h 427"/>
                  <a:gd name="T76" fmla="*/ 180 w 338"/>
                  <a:gd name="T77" fmla="*/ 90 h 427"/>
                  <a:gd name="T78" fmla="*/ 281 w 338"/>
                  <a:gd name="T79" fmla="*/ 90 h 427"/>
                  <a:gd name="T80" fmla="*/ 281 w 338"/>
                  <a:gd name="T81" fmla="*/ 67 h 427"/>
                  <a:gd name="T82" fmla="*/ 180 w 338"/>
                  <a:gd name="T83" fmla="*/ 67 h 427"/>
                  <a:gd name="T84" fmla="*/ 180 w 338"/>
                  <a:gd name="T85" fmla="*/ 67 h 427"/>
                  <a:gd name="T86" fmla="*/ 147 w 338"/>
                  <a:gd name="T87" fmla="*/ 146 h 427"/>
                  <a:gd name="T88" fmla="*/ 147 w 338"/>
                  <a:gd name="T89" fmla="*/ 0 h 427"/>
                  <a:gd name="T90" fmla="*/ 0 w 338"/>
                  <a:gd name="T91" fmla="*/ 146 h 427"/>
                  <a:gd name="T92" fmla="*/ 147 w 338"/>
                  <a:gd name="T93" fmla="*/ 146 h 4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338" h="427">
                    <a:moveTo>
                      <a:pt x="147" y="0"/>
                    </a:moveTo>
                    <a:lnTo>
                      <a:pt x="338" y="0"/>
                    </a:lnTo>
                    <a:lnTo>
                      <a:pt x="338" y="427"/>
                    </a:lnTo>
                    <a:lnTo>
                      <a:pt x="0" y="427"/>
                    </a:lnTo>
                    <a:lnTo>
                      <a:pt x="0" y="146"/>
                    </a:lnTo>
                    <a:lnTo>
                      <a:pt x="147" y="0"/>
                    </a:lnTo>
                    <a:lnTo>
                      <a:pt x="147" y="0"/>
                    </a:lnTo>
                    <a:close/>
                    <a:moveTo>
                      <a:pt x="45" y="180"/>
                    </a:moveTo>
                    <a:lnTo>
                      <a:pt x="45" y="202"/>
                    </a:lnTo>
                    <a:lnTo>
                      <a:pt x="281" y="202"/>
                    </a:lnTo>
                    <a:lnTo>
                      <a:pt x="281" y="180"/>
                    </a:lnTo>
                    <a:lnTo>
                      <a:pt x="45" y="180"/>
                    </a:lnTo>
                    <a:lnTo>
                      <a:pt x="45" y="180"/>
                    </a:lnTo>
                    <a:close/>
                    <a:moveTo>
                      <a:pt x="45" y="303"/>
                    </a:moveTo>
                    <a:lnTo>
                      <a:pt x="45" y="326"/>
                    </a:lnTo>
                    <a:lnTo>
                      <a:pt x="281" y="326"/>
                    </a:lnTo>
                    <a:lnTo>
                      <a:pt x="281" y="303"/>
                    </a:lnTo>
                    <a:lnTo>
                      <a:pt x="45" y="303"/>
                    </a:lnTo>
                    <a:lnTo>
                      <a:pt x="45" y="303"/>
                    </a:lnTo>
                    <a:close/>
                    <a:moveTo>
                      <a:pt x="45" y="247"/>
                    </a:moveTo>
                    <a:lnTo>
                      <a:pt x="45" y="258"/>
                    </a:lnTo>
                    <a:lnTo>
                      <a:pt x="281" y="258"/>
                    </a:lnTo>
                    <a:lnTo>
                      <a:pt x="281" y="247"/>
                    </a:lnTo>
                    <a:lnTo>
                      <a:pt x="45" y="247"/>
                    </a:lnTo>
                    <a:lnTo>
                      <a:pt x="45" y="247"/>
                    </a:lnTo>
                    <a:close/>
                    <a:moveTo>
                      <a:pt x="45" y="370"/>
                    </a:moveTo>
                    <a:lnTo>
                      <a:pt x="45" y="382"/>
                    </a:lnTo>
                    <a:lnTo>
                      <a:pt x="281" y="382"/>
                    </a:lnTo>
                    <a:lnTo>
                      <a:pt x="281" y="370"/>
                    </a:lnTo>
                    <a:lnTo>
                      <a:pt x="45" y="370"/>
                    </a:lnTo>
                    <a:lnTo>
                      <a:pt x="45" y="370"/>
                    </a:lnTo>
                    <a:close/>
                    <a:moveTo>
                      <a:pt x="180" y="124"/>
                    </a:moveTo>
                    <a:lnTo>
                      <a:pt x="180" y="146"/>
                    </a:lnTo>
                    <a:lnTo>
                      <a:pt x="281" y="146"/>
                    </a:lnTo>
                    <a:lnTo>
                      <a:pt x="281" y="124"/>
                    </a:lnTo>
                    <a:lnTo>
                      <a:pt x="180" y="124"/>
                    </a:lnTo>
                    <a:lnTo>
                      <a:pt x="180" y="124"/>
                    </a:lnTo>
                    <a:close/>
                    <a:moveTo>
                      <a:pt x="180" y="67"/>
                    </a:moveTo>
                    <a:lnTo>
                      <a:pt x="180" y="90"/>
                    </a:lnTo>
                    <a:lnTo>
                      <a:pt x="281" y="90"/>
                    </a:lnTo>
                    <a:lnTo>
                      <a:pt x="281" y="67"/>
                    </a:lnTo>
                    <a:lnTo>
                      <a:pt x="180" y="67"/>
                    </a:lnTo>
                    <a:lnTo>
                      <a:pt x="180" y="67"/>
                    </a:lnTo>
                    <a:close/>
                    <a:moveTo>
                      <a:pt x="147" y="146"/>
                    </a:moveTo>
                    <a:lnTo>
                      <a:pt x="147" y="0"/>
                    </a:lnTo>
                    <a:lnTo>
                      <a:pt x="0" y="146"/>
                    </a:lnTo>
                    <a:lnTo>
                      <a:pt x="147" y="146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 kern="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/>
            </p:nvSpPr>
            <p:spPr bwMode="auto">
              <a:xfrm>
                <a:off x="3835" y="2115"/>
                <a:ext cx="135" cy="135"/>
              </a:xfrm>
              <a:custGeom>
                <a:avLst/>
                <a:gdLst>
                  <a:gd name="T0" fmla="*/ 135 w 135"/>
                  <a:gd name="T1" fmla="*/ 0 h 135"/>
                  <a:gd name="T2" fmla="*/ 0 w 135"/>
                  <a:gd name="T3" fmla="*/ 135 h 135"/>
                  <a:gd name="T4" fmla="*/ 135 w 135"/>
                  <a:gd name="T5" fmla="*/ 135 h 135"/>
                  <a:gd name="T6" fmla="*/ 135 w 135"/>
                  <a:gd name="T7" fmla="*/ 0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5" h="135">
                    <a:moveTo>
                      <a:pt x="135" y="0"/>
                    </a:moveTo>
                    <a:lnTo>
                      <a:pt x="0" y="135"/>
                    </a:lnTo>
                    <a:lnTo>
                      <a:pt x="135" y="135"/>
                    </a:lnTo>
                    <a:lnTo>
                      <a:pt x="135" y="0"/>
                    </a:lnTo>
                    <a:close/>
                  </a:path>
                </a:pathLst>
              </a:custGeom>
              <a:solidFill>
                <a:srgbClr val="0099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 kern="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39" name="Group 15"/>
            <p:cNvGrpSpPr>
              <a:grpSpLocks noChangeAspect="1"/>
            </p:cNvGrpSpPr>
            <p:nvPr/>
          </p:nvGrpSpPr>
          <p:grpSpPr bwMode="auto">
            <a:xfrm rot="20219837">
              <a:off x="6943176" y="2966342"/>
              <a:ext cx="751183" cy="948980"/>
              <a:chOff x="3814" y="2106"/>
              <a:chExt cx="338" cy="427"/>
            </a:xfrm>
            <a:solidFill>
              <a:srgbClr val="FFD200"/>
            </a:solidFill>
          </p:grpSpPr>
          <p:sp>
            <p:nvSpPr>
              <p:cNvPr id="40" name="Freeform 16"/>
              <p:cNvSpPr>
                <a:spLocks noEditPoints="1"/>
              </p:cNvSpPr>
              <p:nvPr/>
            </p:nvSpPr>
            <p:spPr bwMode="auto">
              <a:xfrm>
                <a:off x="3814" y="2106"/>
                <a:ext cx="338" cy="427"/>
              </a:xfrm>
              <a:custGeom>
                <a:avLst/>
                <a:gdLst>
                  <a:gd name="T0" fmla="*/ 147 w 338"/>
                  <a:gd name="T1" fmla="*/ 0 h 427"/>
                  <a:gd name="T2" fmla="*/ 338 w 338"/>
                  <a:gd name="T3" fmla="*/ 0 h 427"/>
                  <a:gd name="T4" fmla="*/ 338 w 338"/>
                  <a:gd name="T5" fmla="*/ 427 h 427"/>
                  <a:gd name="T6" fmla="*/ 0 w 338"/>
                  <a:gd name="T7" fmla="*/ 427 h 427"/>
                  <a:gd name="T8" fmla="*/ 0 w 338"/>
                  <a:gd name="T9" fmla="*/ 146 h 427"/>
                  <a:gd name="T10" fmla="*/ 147 w 338"/>
                  <a:gd name="T11" fmla="*/ 0 h 427"/>
                  <a:gd name="T12" fmla="*/ 147 w 338"/>
                  <a:gd name="T13" fmla="*/ 0 h 427"/>
                  <a:gd name="T14" fmla="*/ 45 w 338"/>
                  <a:gd name="T15" fmla="*/ 180 h 427"/>
                  <a:gd name="T16" fmla="*/ 45 w 338"/>
                  <a:gd name="T17" fmla="*/ 202 h 427"/>
                  <a:gd name="T18" fmla="*/ 281 w 338"/>
                  <a:gd name="T19" fmla="*/ 202 h 427"/>
                  <a:gd name="T20" fmla="*/ 281 w 338"/>
                  <a:gd name="T21" fmla="*/ 180 h 427"/>
                  <a:gd name="T22" fmla="*/ 45 w 338"/>
                  <a:gd name="T23" fmla="*/ 180 h 427"/>
                  <a:gd name="T24" fmla="*/ 45 w 338"/>
                  <a:gd name="T25" fmla="*/ 180 h 427"/>
                  <a:gd name="T26" fmla="*/ 45 w 338"/>
                  <a:gd name="T27" fmla="*/ 303 h 427"/>
                  <a:gd name="T28" fmla="*/ 45 w 338"/>
                  <a:gd name="T29" fmla="*/ 326 h 427"/>
                  <a:gd name="T30" fmla="*/ 281 w 338"/>
                  <a:gd name="T31" fmla="*/ 326 h 427"/>
                  <a:gd name="T32" fmla="*/ 281 w 338"/>
                  <a:gd name="T33" fmla="*/ 303 h 427"/>
                  <a:gd name="T34" fmla="*/ 45 w 338"/>
                  <a:gd name="T35" fmla="*/ 303 h 427"/>
                  <a:gd name="T36" fmla="*/ 45 w 338"/>
                  <a:gd name="T37" fmla="*/ 303 h 427"/>
                  <a:gd name="T38" fmla="*/ 45 w 338"/>
                  <a:gd name="T39" fmla="*/ 247 h 427"/>
                  <a:gd name="T40" fmla="*/ 45 w 338"/>
                  <a:gd name="T41" fmla="*/ 258 h 427"/>
                  <a:gd name="T42" fmla="*/ 281 w 338"/>
                  <a:gd name="T43" fmla="*/ 258 h 427"/>
                  <a:gd name="T44" fmla="*/ 281 w 338"/>
                  <a:gd name="T45" fmla="*/ 247 h 427"/>
                  <a:gd name="T46" fmla="*/ 45 w 338"/>
                  <a:gd name="T47" fmla="*/ 247 h 427"/>
                  <a:gd name="T48" fmla="*/ 45 w 338"/>
                  <a:gd name="T49" fmla="*/ 247 h 427"/>
                  <a:gd name="T50" fmla="*/ 45 w 338"/>
                  <a:gd name="T51" fmla="*/ 370 h 427"/>
                  <a:gd name="T52" fmla="*/ 45 w 338"/>
                  <a:gd name="T53" fmla="*/ 382 h 427"/>
                  <a:gd name="T54" fmla="*/ 281 w 338"/>
                  <a:gd name="T55" fmla="*/ 382 h 427"/>
                  <a:gd name="T56" fmla="*/ 281 w 338"/>
                  <a:gd name="T57" fmla="*/ 370 h 427"/>
                  <a:gd name="T58" fmla="*/ 45 w 338"/>
                  <a:gd name="T59" fmla="*/ 370 h 427"/>
                  <a:gd name="T60" fmla="*/ 45 w 338"/>
                  <a:gd name="T61" fmla="*/ 370 h 427"/>
                  <a:gd name="T62" fmla="*/ 180 w 338"/>
                  <a:gd name="T63" fmla="*/ 124 h 427"/>
                  <a:gd name="T64" fmla="*/ 180 w 338"/>
                  <a:gd name="T65" fmla="*/ 146 h 427"/>
                  <a:gd name="T66" fmla="*/ 281 w 338"/>
                  <a:gd name="T67" fmla="*/ 146 h 427"/>
                  <a:gd name="T68" fmla="*/ 281 w 338"/>
                  <a:gd name="T69" fmla="*/ 124 h 427"/>
                  <a:gd name="T70" fmla="*/ 180 w 338"/>
                  <a:gd name="T71" fmla="*/ 124 h 427"/>
                  <a:gd name="T72" fmla="*/ 180 w 338"/>
                  <a:gd name="T73" fmla="*/ 124 h 427"/>
                  <a:gd name="T74" fmla="*/ 180 w 338"/>
                  <a:gd name="T75" fmla="*/ 67 h 427"/>
                  <a:gd name="T76" fmla="*/ 180 w 338"/>
                  <a:gd name="T77" fmla="*/ 90 h 427"/>
                  <a:gd name="T78" fmla="*/ 281 w 338"/>
                  <a:gd name="T79" fmla="*/ 90 h 427"/>
                  <a:gd name="T80" fmla="*/ 281 w 338"/>
                  <a:gd name="T81" fmla="*/ 67 h 427"/>
                  <a:gd name="T82" fmla="*/ 180 w 338"/>
                  <a:gd name="T83" fmla="*/ 67 h 427"/>
                  <a:gd name="T84" fmla="*/ 180 w 338"/>
                  <a:gd name="T85" fmla="*/ 67 h 427"/>
                  <a:gd name="T86" fmla="*/ 147 w 338"/>
                  <a:gd name="T87" fmla="*/ 146 h 427"/>
                  <a:gd name="T88" fmla="*/ 147 w 338"/>
                  <a:gd name="T89" fmla="*/ 0 h 427"/>
                  <a:gd name="T90" fmla="*/ 0 w 338"/>
                  <a:gd name="T91" fmla="*/ 146 h 427"/>
                  <a:gd name="T92" fmla="*/ 147 w 338"/>
                  <a:gd name="T93" fmla="*/ 146 h 4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338" h="427">
                    <a:moveTo>
                      <a:pt x="147" y="0"/>
                    </a:moveTo>
                    <a:lnTo>
                      <a:pt x="338" y="0"/>
                    </a:lnTo>
                    <a:lnTo>
                      <a:pt x="338" y="427"/>
                    </a:lnTo>
                    <a:lnTo>
                      <a:pt x="0" y="427"/>
                    </a:lnTo>
                    <a:lnTo>
                      <a:pt x="0" y="146"/>
                    </a:lnTo>
                    <a:lnTo>
                      <a:pt x="147" y="0"/>
                    </a:lnTo>
                    <a:lnTo>
                      <a:pt x="147" y="0"/>
                    </a:lnTo>
                    <a:close/>
                    <a:moveTo>
                      <a:pt x="45" y="180"/>
                    </a:moveTo>
                    <a:lnTo>
                      <a:pt x="45" y="202"/>
                    </a:lnTo>
                    <a:lnTo>
                      <a:pt x="281" y="202"/>
                    </a:lnTo>
                    <a:lnTo>
                      <a:pt x="281" y="180"/>
                    </a:lnTo>
                    <a:lnTo>
                      <a:pt x="45" y="180"/>
                    </a:lnTo>
                    <a:lnTo>
                      <a:pt x="45" y="180"/>
                    </a:lnTo>
                    <a:close/>
                    <a:moveTo>
                      <a:pt x="45" y="303"/>
                    </a:moveTo>
                    <a:lnTo>
                      <a:pt x="45" y="326"/>
                    </a:lnTo>
                    <a:lnTo>
                      <a:pt x="281" y="326"/>
                    </a:lnTo>
                    <a:lnTo>
                      <a:pt x="281" y="303"/>
                    </a:lnTo>
                    <a:lnTo>
                      <a:pt x="45" y="303"/>
                    </a:lnTo>
                    <a:lnTo>
                      <a:pt x="45" y="303"/>
                    </a:lnTo>
                    <a:close/>
                    <a:moveTo>
                      <a:pt x="45" y="247"/>
                    </a:moveTo>
                    <a:lnTo>
                      <a:pt x="45" y="258"/>
                    </a:lnTo>
                    <a:lnTo>
                      <a:pt x="281" y="258"/>
                    </a:lnTo>
                    <a:lnTo>
                      <a:pt x="281" y="247"/>
                    </a:lnTo>
                    <a:lnTo>
                      <a:pt x="45" y="247"/>
                    </a:lnTo>
                    <a:lnTo>
                      <a:pt x="45" y="247"/>
                    </a:lnTo>
                    <a:close/>
                    <a:moveTo>
                      <a:pt x="45" y="370"/>
                    </a:moveTo>
                    <a:lnTo>
                      <a:pt x="45" y="382"/>
                    </a:lnTo>
                    <a:lnTo>
                      <a:pt x="281" y="382"/>
                    </a:lnTo>
                    <a:lnTo>
                      <a:pt x="281" y="370"/>
                    </a:lnTo>
                    <a:lnTo>
                      <a:pt x="45" y="370"/>
                    </a:lnTo>
                    <a:lnTo>
                      <a:pt x="45" y="370"/>
                    </a:lnTo>
                    <a:close/>
                    <a:moveTo>
                      <a:pt x="180" y="124"/>
                    </a:moveTo>
                    <a:lnTo>
                      <a:pt x="180" y="146"/>
                    </a:lnTo>
                    <a:lnTo>
                      <a:pt x="281" y="146"/>
                    </a:lnTo>
                    <a:lnTo>
                      <a:pt x="281" y="124"/>
                    </a:lnTo>
                    <a:lnTo>
                      <a:pt x="180" y="124"/>
                    </a:lnTo>
                    <a:lnTo>
                      <a:pt x="180" y="124"/>
                    </a:lnTo>
                    <a:close/>
                    <a:moveTo>
                      <a:pt x="180" y="67"/>
                    </a:moveTo>
                    <a:lnTo>
                      <a:pt x="180" y="90"/>
                    </a:lnTo>
                    <a:lnTo>
                      <a:pt x="281" y="90"/>
                    </a:lnTo>
                    <a:lnTo>
                      <a:pt x="281" y="67"/>
                    </a:lnTo>
                    <a:lnTo>
                      <a:pt x="180" y="67"/>
                    </a:lnTo>
                    <a:lnTo>
                      <a:pt x="180" y="67"/>
                    </a:lnTo>
                    <a:close/>
                    <a:moveTo>
                      <a:pt x="147" y="146"/>
                    </a:moveTo>
                    <a:lnTo>
                      <a:pt x="147" y="0"/>
                    </a:lnTo>
                    <a:lnTo>
                      <a:pt x="0" y="146"/>
                    </a:lnTo>
                    <a:lnTo>
                      <a:pt x="147" y="146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 kern="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1" name="Freeform 17"/>
              <p:cNvSpPr>
                <a:spLocks/>
              </p:cNvSpPr>
              <p:nvPr/>
            </p:nvSpPr>
            <p:spPr bwMode="auto">
              <a:xfrm>
                <a:off x="3814" y="2106"/>
                <a:ext cx="135" cy="135"/>
              </a:xfrm>
              <a:custGeom>
                <a:avLst/>
                <a:gdLst>
                  <a:gd name="T0" fmla="*/ 135 w 135"/>
                  <a:gd name="T1" fmla="*/ 0 h 135"/>
                  <a:gd name="T2" fmla="*/ 0 w 135"/>
                  <a:gd name="T3" fmla="*/ 135 h 135"/>
                  <a:gd name="T4" fmla="*/ 135 w 135"/>
                  <a:gd name="T5" fmla="*/ 135 h 135"/>
                  <a:gd name="T6" fmla="*/ 135 w 135"/>
                  <a:gd name="T7" fmla="*/ 0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5" h="135">
                    <a:moveTo>
                      <a:pt x="135" y="0"/>
                    </a:moveTo>
                    <a:lnTo>
                      <a:pt x="0" y="135"/>
                    </a:lnTo>
                    <a:lnTo>
                      <a:pt x="135" y="135"/>
                    </a:lnTo>
                    <a:lnTo>
                      <a:pt x="135" y="0"/>
                    </a:lnTo>
                    <a:close/>
                  </a:path>
                </a:pathLst>
              </a:cu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 kern="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72706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6FE7AAC-AF40-4C78-A844-57E7B3860300}" type="slidenum">
              <a:rPr lang="pt-BR" altLang="pt-BR" sz="100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pt-BR" altLang="pt-BR" sz="1000"/>
          </a:p>
        </p:txBody>
      </p:sp>
      <p:sp>
        <p:nvSpPr>
          <p:cNvPr id="32771" name="Rectangle 5"/>
          <p:cNvSpPr>
            <a:spLocks noChangeAspect="1" noChangeArrowheads="1"/>
          </p:cNvSpPr>
          <p:nvPr/>
        </p:nvSpPr>
        <p:spPr bwMode="auto">
          <a:xfrm>
            <a:off x="2" y="0"/>
            <a:ext cx="9180513" cy="3429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pt-BR" altLang="pt-BR" sz="1800"/>
          </a:p>
        </p:txBody>
      </p:sp>
      <p:sp>
        <p:nvSpPr>
          <p:cNvPr id="32773" name="Rectangle 11"/>
          <p:cNvSpPr>
            <a:spLocks noChangeArrowheads="1"/>
          </p:cNvSpPr>
          <p:nvPr/>
        </p:nvSpPr>
        <p:spPr bwMode="auto">
          <a:xfrm>
            <a:off x="0" y="3660777"/>
            <a:ext cx="9144000" cy="3224213"/>
          </a:xfrm>
          <a:prstGeom prst="rect">
            <a:avLst/>
          </a:prstGeom>
          <a:solidFill>
            <a:srgbClr val="0099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pt-BR" altLang="pt-BR" sz="1800"/>
          </a:p>
        </p:txBody>
      </p:sp>
      <p:sp>
        <p:nvSpPr>
          <p:cNvPr id="32774" name="Rectangle 12"/>
          <p:cNvSpPr>
            <a:spLocks noChangeArrowheads="1"/>
          </p:cNvSpPr>
          <p:nvPr/>
        </p:nvSpPr>
        <p:spPr bwMode="auto">
          <a:xfrm>
            <a:off x="0" y="3444875"/>
            <a:ext cx="9144000" cy="215900"/>
          </a:xfrm>
          <a:prstGeom prst="rect">
            <a:avLst/>
          </a:prstGeom>
          <a:solidFill>
            <a:srgbClr val="6FB31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pt-BR" altLang="pt-BR" sz="1800"/>
          </a:p>
        </p:txBody>
      </p:sp>
      <p:pic>
        <p:nvPicPr>
          <p:cNvPr id="9" name="Picture 8" descr="BNDES_Tag_Portugues2">
            <a:extLst>
              <a:ext uri="{FF2B5EF4-FFF2-40B4-BE49-F238E27FC236}">
                <a16:creationId xmlns:a16="http://schemas.microsoft.com/office/drawing/2014/main" id="{09AF5D51-17E7-402F-821A-A821965B35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3" y="1214438"/>
            <a:ext cx="7891462" cy="80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37BB3-F0CD-4A90-B0CB-A8D919B4FCEE}" type="slidenum">
              <a:rPr lang="pt-BR" altLang="pt-BR">
                <a:latin typeface="+mj-lt"/>
              </a:rPr>
              <a:pPr/>
              <a:t>2</a:t>
            </a:fld>
            <a:endParaRPr lang="pt-BR" altLang="pt-BR">
              <a:latin typeface="+mj-lt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88963" y="188913"/>
            <a:ext cx="6288087" cy="454025"/>
          </a:xfrm>
        </p:spPr>
        <p:txBody>
          <a:bodyPr/>
          <a:lstStyle/>
          <a:p>
            <a:r>
              <a:rPr lang="pt-BR" altLang="pt-BR" dirty="0">
                <a:cs typeface="Calibri" panose="020F0502020204030204" pitchFamily="34" charset="0"/>
              </a:rPr>
              <a:t>LOTEX | Linha do tempo do Projeto</a:t>
            </a:r>
          </a:p>
        </p:txBody>
      </p:sp>
      <p:sp>
        <p:nvSpPr>
          <p:cNvPr id="62" name="AutoShape 63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2627870" y="3900975"/>
            <a:ext cx="475395" cy="753702"/>
          </a:xfrm>
          <a:custGeom>
            <a:avLst/>
            <a:gdLst>
              <a:gd name="connsiteX0" fmla="*/ 0 w 361990"/>
              <a:gd name="connsiteY0" fmla="*/ 0 h 458826"/>
              <a:gd name="connsiteX1" fmla="*/ 218584 w 361990"/>
              <a:gd name="connsiteY1" fmla="*/ 0 h 458826"/>
              <a:gd name="connsiteX2" fmla="*/ 361990 w 361990"/>
              <a:gd name="connsiteY2" fmla="*/ 229413 h 458826"/>
              <a:gd name="connsiteX3" fmla="*/ 218584 w 361990"/>
              <a:gd name="connsiteY3" fmla="*/ 458826 h 458826"/>
              <a:gd name="connsiteX4" fmla="*/ 0 w 361990"/>
              <a:gd name="connsiteY4" fmla="*/ 458826 h 458826"/>
              <a:gd name="connsiteX5" fmla="*/ 143406 w 361990"/>
              <a:gd name="connsiteY5" fmla="*/ 229413 h 458826"/>
              <a:gd name="connsiteX6" fmla="*/ 0 w 361990"/>
              <a:gd name="connsiteY6" fmla="*/ 0 h 458826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525059 w 668465"/>
              <a:gd name="connsiteY3" fmla="*/ 458826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208536 w 668465"/>
              <a:gd name="connsiteY3" fmla="*/ 946171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8465" h="946171">
                <a:moveTo>
                  <a:pt x="306475" y="0"/>
                </a:moveTo>
                <a:lnTo>
                  <a:pt x="525059" y="0"/>
                </a:lnTo>
                <a:lnTo>
                  <a:pt x="668465" y="229413"/>
                </a:lnTo>
                <a:lnTo>
                  <a:pt x="208536" y="946171"/>
                </a:lnTo>
                <a:lnTo>
                  <a:pt x="0" y="946171"/>
                </a:lnTo>
                <a:lnTo>
                  <a:pt x="449881" y="229413"/>
                </a:lnTo>
                <a:lnTo>
                  <a:pt x="306475" y="0"/>
                </a:lnTo>
                <a:close/>
              </a:path>
            </a:pathLst>
          </a:custGeom>
          <a:solidFill>
            <a:srgbClr val="0070C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63" name="Line 55" descr="© INSCALE GmbH, 26.05.2010&#10;http://www.presentationload.com/"/>
          <p:cNvSpPr>
            <a:spLocks noChangeShapeType="1"/>
          </p:cNvSpPr>
          <p:nvPr/>
        </p:nvSpPr>
        <p:spPr bwMode="gray">
          <a:xfrm flipV="1">
            <a:off x="251520" y="4810893"/>
            <a:ext cx="0" cy="1764000"/>
          </a:xfrm>
          <a:prstGeom prst="line">
            <a:avLst/>
          </a:prstGeom>
          <a:noFill/>
          <a:ln w="19050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kern="0" dirty="0">
              <a:solidFill>
                <a:srgbClr val="000000"/>
              </a:solidFill>
              <a:latin typeface="Arial"/>
              <a:cs typeface="Arial" panose="020B0604020202020204" pitchFamily="34" charset="0"/>
            </a:endParaRPr>
          </a:p>
        </p:txBody>
      </p:sp>
      <p:sp>
        <p:nvSpPr>
          <p:cNvPr id="64" name="Text Box 56" descr="© INSCALE GmbH, 26.05.2010&#10;http://www.presentationload.com/"/>
          <p:cNvSpPr txBox="1">
            <a:spLocks noChangeArrowheads="1"/>
          </p:cNvSpPr>
          <p:nvPr/>
        </p:nvSpPr>
        <p:spPr bwMode="gray">
          <a:xfrm>
            <a:off x="297610" y="4873080"/>
            <a:ext cx="156965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000" tIns="0" rIns="72000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2000" b="1" noProof="1">
                <a:solidFill>
                  <a:srgbClr val="333399"/>
                </a:solidFill>
                <a:latin typeface="Arial"/>
                <a:cs typeface="Arial" panose="020B0604020202020204" pitchFamily="34" charset="0"/>
              </a:rPr>
              <a:t>2015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en-US" sz="14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Autorizada a </a:t>
            </a:r>
            <a:r>
              <a:rPr lang="en-US" sz="1400" b="1" noProof="1">
                <a:solidFill>
                  <a:srgbClr val="009933"/>
                </a:solidFill>
                <a:cs typeface="Arial" panose="020B0604020202020204" pitchFamily="34" charset="0"/>
              </a:rPr>
              <a:t>criação da LOTEX</a:t>
            </a:r>
            <a:r>
              <a:rPr lang="en-US" sz="1400" noProof="1">
                <a:solidFill>
                  <a:schemeClr val="tx1">
                    <a:lumMod val="65000"/>
                    <a:lumOff val="35000"/>
                  </a:schemeClr>
                </a:solidFill>
                <a:cs typeface="Arial" panose="020B0604020202020204" pitchFamily="34" charset="0"/>
              </a:rPr>
              <a:t> - Lei 13.155/2015</a:t>
            </a:r>
          </a:p>
        </p:txBody>
      </p:sp>
      <p:sp>
        <p:nvSpPr>
          <p:cNvPr id="65" name="AutoShape 63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3558582" y="3902587"/>
            <a:ext cx="475395" cy="753702"/>
          </a:xfrm>
          <a:custGeom>
            <a:avLst/>
            <a:gdLst>
              <a:gd name="connsiteX0" fmla="*/ 0 w 361990"/>
              <a:gd name="connsiteY0" fmla="*/ 0 h 458826"/>
              <a:gd name="connsiteX1" fmla="*/ 218584 w 361990"/>
              <a:gd name="connsiteY1" fmla="*/ 0 h 458826"/>
              <a:gd name="connsiteX2" fmla="*/ 361990 w 361990"/>
              <a:gd name="connsiteY2" fmla="*/ 229413 h 458826"/>
              <a:gd name="connsiteX3" fmla="*/ 218584 w 361990"/>
              <a:gd name="connsiteY3" fmla="*/ 458826 h 458826"/>
              <a:gd name="connsiteX4" fmla="*/ 0 w 361990"/>
              <a:gd name="connsiteY4" fmla="*/ 458826 h 458826"/>
              <a:gd name="connsiteX5" fmla="*/ 143406 w 361990"/>
              <a:gd name="connsiteY5" fmla="*/ 229413 h 458826"/>
              <a:gd name="connsiteX6" fmla="*/ 0 w 361990"/>
              <a:gd name="connsiteY6" fmla="*/ 0 h 458826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525059 w 668465"/>
              <a:gd name="connsiteY3" fmla="*/ 458826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208536 w 668465"/>
              <a:gd name="connsiteY3" fmla="*/ 946171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8465" h="946171">
                <a:moveTo>
                  <a:pt x="306475" y="0"/>
                </a:moveTo>
                <a:lnTo>
                  <a:pt x="525059" y="0"/>
                </a:lnTo>
                <a:lnTo>
                  <a:pt x="668465" y="229413"/>
                </a:lnTo>
                <a:lnTo>
                  <a:pt x="208536" y="946171"/>
                </a:lnTo>
                <a:lnTo>
                  <a:pt x="0" y="946171"/>
                </a:lnTo>
                <a:lnTo>
                  <a:pt x="449881" y="229413"/>
                </a:lnTo>
                <a:lnTo>
                  <a:pt x="306475" y="0"/>
                </a:lnTo>
                <a:close/>
              </a:path>
            </a:pathLst>
          </a:custGeom>
          <a:solidFill>
            <a:srgbClr val="00800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66" name="AutoShape 63" descr="© INSCALE GmbH, 26.05.2010&#10;http://www.presentationload.com/"/>
          <p:cNvSpPr>
            <a:spLocks noChangeArrowheads="1"/>
          </p:cNvSpPr>
          <p:nvPr/>
        </p:nvSpPr>
        <p:spPr bwMode="gray">
          <a:xfrm flipV="1">
            <a:off x="5640890" y="3514453"/>
            <a:ext cx="475395" cy="753702"/>
          </a:xfrm>
          <a:custGeom>
            <a:avLst/>
            <a:gdLst>
              <a:gd name="connsiteX0" fmla="*/ 0 w 361990"/>
              <a:gd name="connsiteY0" fmla="*/ 0 h 458826"/>
              <a:gd name="connsiteX1" fmla="*/ 218584 w 361990"/>
              <a:gd name="connsiteY1" fmla="*/ 0 h 458826"/>
              <a:gd name="connsiteX2" fmla="*/ 361990 w 361990"/>
              <a:gd name="connsiteY2" fmla="*/ 229413 h 458826"/>
              <a:gd name="connsiteX3" fmla="*/ 218584 w 361990"/>
              <a:gd name="connsiteY3" fmla="*/ 458826 h 458826"/>
              <a:gd name="connsiteX4" fmla="*/ 0 w 361990"/>
              <a:gd name="connsiteY4" fmla="*/ 458826 h 458826"/>
              <a:gd name="connsiteX5" fmla="*/ 143406 w 361990"/>
              <a:gd name="connsiteY5" fmla="*/ 229413 h 458826"/>
              <a:gd name="connsiteX6" fmla="*/ 0 w 361990"/>
              <a:gd name="connsiteY6" fmla="*/ 0 h 458826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525059 w 668465"/>
              <a:gd name="connsiteY3" fmla="*/ 458826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208536 w 668465"/>
              <a:gd name="connsiteY3" fmla="*/ 946171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8465" h="946171">
                <a:moveTo>
                  <a:pt x="306475" y="0"/>
                </a:moveTo>
                <a:lnTo>
                  <a:pt x="525059" y="0"/>
                </a:lnTo>
                <a:lnTo>
                  <a:pt x="668465" y="229413"/>
                </a:lnTo>
                <a:lnTo>
                  <a:pt x="208536" y="946171"/>
                </a:lnTo>
                <a:lnTo>
                  <a:pt x="0" y="946171"/>
                </a:lnTo>
                <a:lnTo>
                  <a:pt x="449881" y="229413"/>
                </a:lnTo>
                <a:lnTo>
                  <a:pt x="306475" y="0"/>
                </a:lnTo>
                <a:close/>
              </a:path>
            </a:pathLst>
          </a:custGeom>
          <a:solidFill>
            <a:srgbClr val="63A117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67" name="AutoShape 59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774120" y="3904712"/>
            <a:ext cx="257438" cy="365492"/>
          </a:xfrm>
          <a:prstGeom prst="chevron">
            <a:avLst>
              <a:gd name="adj" fmla="val 39616"/>
            </a:avLst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68" name="AutoShape 60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1148490" y="3904712"/>
            <a:ext cx="257438" cy="365492"/>
          </a:xfrm>
          <a:prstGeom prst="chevron">
            <a:avLst>
              <a:gd name="adj" fmla="val 39616"/>
            </a:avLst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69" name="AutoShape 61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1339865" y="3904712"/>
            <a:ext cx="257438" cy="365492"/>
          </a:xfrm>
          <a:prstGeom prst="chevron">
            <a:avLst>
              <a:gd name="adj" fmla="val 39616"/>
            </a:avLst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70" name="AutoShape 62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1525881" y="3904712"/>
            <a:ext cx="258581" cy="365492"/>
          </a:xfrm>
          <a:prstGeom prst="chevron">
            <a:avLst>
              <a:gd name="adj" fmla="val 39616"/>
            </a:avLst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71" name="AutoShape 65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2089334" y="3904712"/>
            <a:ext cx="257438" cy="365492"/>
          </a:xfrm>
          <a:prstGeom prst="chevron">
            <a:avLst>
              <a:gd name="adj" fmla="val 39616"/>
            </a:avLst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72" name="AutoShape 65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1904181" y="3904712"/>
            <a:ext cx="257438" cy="365492"/>
          </a:xfrm>
          <a:prstGeom prst="chevron">
            <a:avLst>
              <a:gd name="adj" fmla="val 39616"/>
            </a:avLst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73" name="AutoShape 67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2653662" y="3904712"/>
            <a:ext cx="257438" cy="365492"/>
          </a:xfrm>
          <a:prstGeom prst="chevron">
            <a:avLst>
              <a:gd name="adj" fmla="val 39616"/>
            </a:avLst>
          </a:prstGeom>
          <a:solidFill>
            <a:srgbClr val="0070C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74" name="AutoShape 68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2470627" y="3904712"/>
            <a:ext cx="257438" cy="365492"/>
          </a:xfrm>
          <a:prstGeom prst="chevron">
            <a:avLst>
              <a:gd name="adj" fmla="val 39616"/>
            </a:avLst>
          </a:prstGeom>
          <a:solidFill>
            <a:srgbClr val="0070C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75" name="AutoShape 68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2281191" y="3904712"/>
            <a:ext cx="257438" cy="365492"/>
          </a:xfrm>
          <a:prstGeom prst="chevron">
            <a:avLst>
              <a:gd name="adj" fmla="val 39616"/>
            </a:avLst>
          </a:prstGeom>
          <a:solidFill>
            <a:srgbClr val="0070C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76" name="AutoShape 68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3034614" y="3904712"/>
            <a:ext cx="257438" cy="365492"/>
          </a:xfrm>
          <a:prstGeom prst="chevron">
            <a:avLst>
              <a:gd name="adj" fmla="val 39616"/>
            </a:avLst>
          </a:prstGeom>
          <a:solidFill>
            <a:srgbClr val="0070C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77" name="AutoShape 68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3583670" y="3904712"/>
            <a:ext cx="257438" cy="365492"/>
          </a:xfrm>
          <a:prstGeom prst="chevron">
            <a:avLst>
              <a:gd name="adj" fmla="val 39616"/>
            </a:avLst>
          </a:prstGeom>
          <a:solidFill>
            <a:srgbClr val="0070C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78" name="AutoShape 68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3961740" y="3904712"/>
            <a:ext cx="257438" cy="365492"/>
          </a:xfrm>
          <a:prstGeom prst="chevron">
            <a:avLst>
              <a:gd name="adj" fmla="val 39616"/>
            </a:avLst>
          </a:prstGeom>
          <a:solidFill>
            <a:srgbClr val="00800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79" name="AutoShape 77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4530904" y="3904712"/>
            <a:ext cx="256294" cy="365492"/>
          </a:xfrm>
          <a:prstGeom prst="chevron">
            <a:avLst>
              <a:gd name="adj" fmla="val 39616"/>
            </a:avLst>
          </a:prstGeom>
          <a:solidFill>
            <a:srgbClr val="00800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80" name="AutoShape 77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4149882" y="3904712"/>
            <a:ext cx="256294" cy="365492"/>
          </a:xfrm>
          <a:prstGeom prst="chevron">
            <a:avLst>
              <a:gd name="adj" fmla="val 39616"/>
            </a:avLst>
          </a:prstGeom>
          <a:solidFill>
            <a:srgbClr val="00800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81" name="AutoShape 78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5482282" y="3904712"/>
            <a:ext cx="256294" cy="365492"/>
          </a:xfrm>
          <a:prstGeom prst="chevron">
            <a:avLst>
              <a:gd name="adj" fmla="val 39616"/>
            </a:avLst>
          </a:prstGeom>
          <a:solidFill>
            <a:srgbClr val="63A117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82" name="AutoShape 80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4909364" y="3904712"/>
            <a:ext cx="257438" cy="365492"/>
          </a:xfrm>
          <a:prstGeom prst="chevron">
            <a:avLst>
              <a:gd name="adj" fmla="val 39616"/>
            </a:avLst>
          </a:prstGeom>
          <a:solidFill>
            <a:srgbClr val="00800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83" name="AutoShape 83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5099453" y="3904712"/>
            <a:ext cx="256294" cy="365492"/>
          </a:xfrm>
          <a:prstGeom prst="chevron">
            <a:avLst>
              <a:gd name="adj" fmla="val 39616"/>
            </a:avLst>
          </a:prstGeom>
          <a:solidFill>
            <a:srgbClr val="00800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84" name="AutoShape 83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5670276" y="3904712"/>
            <a:ext cx="256294" cy="365492"/>
          </a:xfrm>
          <a:prstGeom prst="chevron">
            <a:avLst>
              <a:gd name="adj" fmla="val 39616"/>
            </a:avLst>
          </a:prstGeom>
          <a:solidFill>
            <a:srgbClr val="63A117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85" name="AutoShape 84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6044021" y="3904712"/>
            <a:ext cx="257438" cy="365492"/>
          </a:xfrm>
          <a:prstGeom prst="chevron">
            <a:avLst>
              <a:gd name="adj" fmla="val 39616"/>
            </a:avLst>
          </a:prstGeom>
          <a:solidFill>
            <a:srgbClr val="63A117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86" name="AutoShape 86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6426009" y="3904712"/>
            <a:ext cx="257438" cy="365492"/>
          </a:xfrm>
          <a:prstGeom prst="chevron">
            <a:avLst>
              <a:gd name="adj" fmla="val 39616"/>
            </a:avLst>
          </a:prstGeom>
          <a:solidFill>
            <a:srgbClr val="63A117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87" name="AutoShape 87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6231724" y="3904712"/>
            <a:ext cx="256294" cy="365492"/>
          </a:xfrm>
          <a:prstGeom prst="chevron">
            <a:avLst>
              <a:gd name="adj" fmla="val 39616"/>
            </a:avLst>
          </a:prstGeom>
          <a:solidFill>
            <a:srgbClr val="63A117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88" name="AutoShape 63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5076562" y="3899435"/>
            <a:ext cx="475395" cy="753702"/>
          </a:xfrm>
          <a:custGeom>
            <a:avLst/>
            <a:gdLst>
              <a:gd name="connsiteX0" fmla="*/ 0 w 361990"/>
              <a:gd name="connsiteY0" fmla="*/ 0 h 458826"/>
              <a:gd name="connsiteX1" fmla="*/ 218584 w 361990"/>
              <a:gd name="connsiteY1" fmla="*/ 0 h 458826"/>
              <a:gd name="connsiteX2" fmla="*/ 361990 w 361990"/>
              <a:gd name="connsiteY2" fmla="*/ 229413 h 458826"/>
              <a:gd name="connsiteX3" fmla="*/ 218584 w 361990"/>
              <a:gd name="connsiteY3" fmla="*/ 458826 h 458826"/>
              <a:gd name="connsiteX4" fmla="*/ 0 w 361990"/>
              <a:gd name="connsiteY4" fmla="*/ 458826 h 458826"/>
              <a:gd name="connsiteX5" fmla="*/ 143406 w 361990"/>
              <a:gd name="connsiteY5" fmla="*/ 229413 h 458826"/>
              <a:gd name="connsiteX6" fmla="*/ 0 w 361990"/>
              <a:gd name="connsiteY6" fmla="*/ 0 h 458826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525059 w 668465"/>
              <a:gd name="connsiteY3" fmla="*/ 458826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208536 w 668465"/>
              <a:gd name="connsiteY3" fmla="*/ 946171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8465" h="946171">
                <a:moveTo>
                  <a:pt x="306475" y="0"/>
                </a:moveTo>
                <a:lnTo>
                  <a:pt x="525059" y="0"/>
                </a:lnTo>
                <a:lnTo>
                  <a:pt x="668465" y="229413"/>
                </a:lnTo>
                <a:lnTo>
                  <a:pt x="208536" y="946171"/>
                </a:lnTo>
                <a:lnTo>
                  <a:pt x="0" y="946171"/>
                </a:lnTo>
                <a:lnTo>
                  <a:pt x="449881" y="229413"/>
                </a:lnTo>
                <a:lnTo>
                  <a:pt x="306475" y="0"/>
                </a:lnTo>
                <a:close/>
              </a:path>
            </a:pathLst>
          </a:custGeom>
          <a:solidFill>
            <a:srgbClr val="63A117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89" name="AutoShape 63" descr="© INSCALE GmbH, 26.05.2010&#10;http://www.presentationload.com/"/>
          <p:cNvSpPr>
            <a:spLocks noChangeArrowheads="1"/>
          </p:cNvSpPr>
          <p:nvPr/>
        </p:nvSpPr>
        <p:spPr bwMode="gray">
          <a:xfrm flipV="1">
            <a:off x="1501750" y="3518878"/>
            <a:ext cx="475395" cy="753702"/>
          </a:xfrm>
          <a:custGeom>
            <a:avLst/>
            <a:gdLst>
              <a:gd name="connsiteX0" fmla="*/ 0 w 361990"/>
              <a:gd name="connsiteY0" fmla="*/ 0 h 458826"/>
              <a:gd name="connsiteX1" fmla="*/ 218584 w 361990"/>
              <a:gd name="connsiteY1" fmla="*/ 0 h 458826"/>
              <a:gd name="connsiteX2" fmla="*/ 361990 w 361990"/>
              <a:gd name="connsiteY2" fmla="*/ 229413 h 458826"/>
              <a:gd name="connsiteX3" fmla="*/ 218584 w 361990"/>
              <a:gd name="connsiteY3" fmla="*/ 458826 h 458826"/>
              <a:gd name="connsiteX4" fmla="*/ 0 w 361990"/>
              <a:gd name="connsiteY4" fmla="*/ 458826 h 458826"/>
              <a:gd name="connsiteX5" fmla="*/ 143406 w 361990"/>
              <a:gd name="connsiteY5" fmla="*/ 229413 h 458826"/>
              <a:gd name="connsiteX6" fmla="*/ 0 w 361990"/>
              <a:gd name="connsiteY6" fmla="*/ 0 h 458826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525059 w 668465"/>
              <a:gd name="connsiteY3" fmla="*/ 458826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208536 w 668465"/>
              <a:gd name="connsiteY3" fmla="*/ 946171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8465" h="946171">
                <a:moveTo>
                  <a:pt x="306475" y="0"/>
                </a:moveTo>
                <a:lnTo>
                  <a:pt x="525059" y="0"/>
                </a:lnTo>
                <a:lnTo>
                  <a:pt x="668465" y="229413"/>
                </a:lnTo>
                <a:lnTo>
                  <a:pt x="208536" y="946171"/>
                </a:lnTo>
                <a:lnTo>
                  <a:pt x="0" y="946171"/>
                </a:lnTo>
                <a:lnTo>
                  <a:pt x="449881" y="229413"/>
                </a:lnTo>
                <a:lnTo>
                  <a:pt x="306475" y="0"/>
                </a:lnTo>
                <a:close/>
              </a:path>
            </a:pathLst>
          </a:cu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90" name="AutoShape 63" descr="© INSCALE GmbH, 26.05.2010&#10;http://www.presentationload.com/"/>
          <p:cNvSpPr>
            <a:spLocks noChangeArrowheads="1"/>
          </p:cNvSpPr>
          <p:nvPr/>
        </p:nvSpPr>
        <p:spPr bwMode="gray">
          <a:xfrm flipV="1">
            <a:off x="3203097" y="3501008"/>
            <a:ext cx="451312" cy="765726"/>
          </a:xfrm>
          <a:custGeom>
            <a:avLst/>
            <a:gdLst>
              <a:gd name="connsiteX0" fmla="*/ 0 w 361990"/>
              <a:gd name="connsiteY0" fmla="*/ 0 h 458826"/>
              <a:gd name="connsiteX1" fmla="*/ 218584 w 361990"/>
              <a:gd name="connsiteY1" fmla="*/ 0 h 458826"/>
              <a:gd name="connsiteX2" fmla="*/ 361990 w 361990"/>
              <a:gd name="connsiteY2" fmla="*/ 229413 h 458826"/>
              <a:gd name="connsiteX3" fmla="*/ 218584 w 361990"/>
              <a:gd name="connsiteY3" fmla="*/ 458826 h 458826"/>
              <a:gd name="connsiteX4" fmla="*/ 0 w 361990"/>
              <a:gd name="connsiteY4" fmla="*/ 458826 h 458826"/>
              <a:gd name="connsiteX5" fmla="*/ 143406 w 361990"/>
              <a:gd name="connsiteY5" fmla="*/ 229413 h 458826"/>
              <a:gd name="connsiteX6" fmla="*/ 0 w 361990"/>
              <a:gd name="connsiteY6" fmla="*/ 0 h 458826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525059 w 668465"/>
              <a:gd name="connsiteY3" fmla="*/ 458826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208536 w 668465"/>
              <a:gd name="connsiteY3" fmla="*/ 946171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8465" h="946171">
                <a:moveTo>
                  <a:pt x="306475" y="0"/>
                </a:moveTo>
                <a:lnTo>
                  <a:pt x="525059" y="0"/>
                </a:lnTo>
                <a:lnTo>
                  <a:pt x="668465" y="229413"/>
                </a:lnTo>
                <a:lnTo>
                  <a:pt x="208536" y="946171"/>
                </a:lnTo>
                <a:lnTo>
                  <a:pt x="0" y="946171"/>
                </a:lnTo>
                <a:lnTo>
                  <a:pt x="449881" y="229413"/>
                </a:lnTo>
                <a:lnTo>
                  <a:pt x="306475" y="0"/>
                </a:lnTo>
                <a:close/>
              </a:path>
            </a:pathLst>
          </a:custGeom>
          <a:solidFill>
            <a:srgbClr val="0070C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91" name="AutoShape 63" descr="© INSCALE GmbH, 26.05.2010&#10;http://www.presentationload.com/"/>
          <p:cNvSpPr>
            <a:spLocks noChangeArrowheads="1"/>
          </p:cNvSpPr>
          <p:nvPr/>
        </p:nvSpPr>
        <p:spPr bwMode="gray">
          <a:xfrm flipV="1">
            <a:off x="4498787" y="3514453"/>
            <a:ext cx="475395" cy="753702"/>
          </a:xfrm>
          <a:custGeom>
            <a:avLst/>
            <a:gdLst>
              <a:gd name="connsiteX0" fmla="*/ 0 w 361990"/>
              <a:gd name="connsiteY0" fmla="*/ 0 h 458826"/>
              <a:gd name="connsiteX1" fmla="*/ 218584 w 361990"/>
              <a:gd name="connsiteY1" fmla="*/ 0 h 458826"/>
              <a:gd name="connsiteX2" fmla="*/ 361990 w 361990"/>
              <a:gd name="connsiteY2" fmla="*/ 229413 h 458826"/>
              <a:gd name="connsiteX3" fmla="*/ 218584 w 361990"/>
              <a:gd name="connsiteY3" fmla="*/ 458826 h 458826"/>
              <a:gd name="connsiteX4" fmla="*/ 0 w 361990"/>
              <a:gd name="connsiteY4" fmla="*/ 458826 h 458826"/>
              <a:gd name="connsiteX5" fmla="*/ 143406 w 361990"/>
              <a:gd name="connsiteY5" fmla="*/ 229413 h 458826"/>
              <a:gd name="connsiteX6" fmla="*/ 0 w 361990"/>
              <a:gd name="connsiteY6" fmla="*/ 0 h 458826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525059 w 668465"/>
              <a:gd name="connsiteY3" fmla="*/ 458826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208536 w 668465"/>
              <a:gd name="connsiteY3" fmla="*/ 946171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8465" h="946171">
                <a:moveTo>
                  <a:pt x="306475" y="0"/>
                </a:moveTo>
                <a:lnTo>
                  <a:pt x="525059" y="0"/>
                </a:lnTo>
                <a:lnTo>
                  <a:pt x="668465" y="229413"/>
                </a:lnTo>
                <a:lnTo>
                  <a:pt x="208536" y="946171"/>
                </a:lnTo>
                <a:lnTo>
                  <a:pt x="0" y="946171"/>
                </a:lnTo>
                <a:lnTo>
                  <a:pt x="449881" y="229413"/>
                </a:lnTo>
                <a:lnTo>
                  <a:pt x="306475" y="0"/>
                </a:lnTo>
                <a:close/>
              </a:path>
            </a:pathLst>
          </a:custGeom>
          <a:solidFill>
            <a:srgbClr val="00800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92" name="AutoShape 77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4334566" y="3904712"/>
            <a:ext cx="256294" cy="365492"/>
          </a:xfrm>
          <a:prstGeom prst="chevron">
            <a:avLst>
              <a:gd name="adj" fmla="val 39616"/>
            </a:avLst>
          </a:prstGeom>
          <a:solidFill>
            <a:srgbClr val="00800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93" name="AutoShape 68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3228529" y="3904712"/>
            <a:ext cx="257438" cy="365492"/>
          </a:xfrm>
          <a:prstGeom prst="chevron">
            <a:avLst>
              <a:gd name="adj" fmla="val 39616"/>
            </a:avLst>
          </a:prstGeom>
          <a:solidFill>
            <a:srgbClr val="0070C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94" name="AutoShape 63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750803" y="3898686"/>
            <a:ext cx="475395" cy="753702"/>
          </a:xfrm>
          <a:custGeom>
            <a:avLst/>
            <a:gdLst>
              <a:gd name="connsiteX0" fmla="*/ 0 w 361990"/>
              <a:gd name="connsiteY0" fmla="*/ 0 h 458826"/>
              <a:gd name="connsiteX1" fmla="*/ 218584 w 361990"/>
              <a:gd name="connsiteY1" fmla="*/ 0 h 458826"/>
              <a:gd name="connsiteX2" fmla="*/ 361990 w 361990"/>
              <a:gd name="connsiteY2" fmla="*/ 229413 h 458826"/>
              <a:gd name="connsiteX3" fmla="*/ 218584 w 361990"/>
              <a:gd name="connsiteY3" fmla="*/ 458826 h 458826"/>
              <a:gd name="connsiteX4" fmla="*/ 0 w 361990"/>
              <a:gd name="connsiteY4" fmla="*/ 458826 h 458826"/>
              <a:gd name="connsiteX5" fmla="*/ 143406 w 361990"/>
              <a:gd name="connsiteY5" fmla="*/ 229413 h 458826"/>
              <a:gd name="connsiteX6" fmla="*/ 0 w 361990"/>
              <a:gd name="connsiteY6" fmla="*/ 0 h 458826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525059 w 668465"/>
              <a:gd name="connsiteY3" fmla="*/ 458826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208536 w 668465"/>
              <a:gd name="connsiteY3" fmla="*/ 946171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8465" h="946171">
                <a:moveTo>
                  <a:pt x="306475" y="0"/>
                </a:moveTo>
                <a:lnTo>
                  <a:pt x="525059" y="0"/>
                </a:lnTo>
                <a:lnTo>
                  <a:pt x="668465" y="229413"/>
                </a:lnTo>
                <a:lnTo>
                  <a:pt x="208536" y="946171"/>
                </a:lnTo>
                <a:lnTo>
                  <a:pt x="0" y="946171"/>
                </a:lnTo>
                <a:lnTo>
                  <a:pt x="449881" y="229413"/>
                </a:lnTo>
                <a:lnTo>
                  <a:pt x="306475" y="0"/>
                </a:lnTo>
                <a:close/>
              </a:path>
            </a:pathLst>
          </a:cu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95" name="Line 55" descr="© INSCALE GmbH, 26.05.2010&#10;http://www.presentationload.com/"/>
          <p:cNvSpPr>
            <a:spLocks noChangeShapeType="1"/>
          </p:cNvSpPr>
          <p:nvPr/>
        </p:nvSpPr>
        <p:spPr bwMode="gray">
          <a:xfrm flipV="1">
            <a:off x="799739" y="1268760"/>
            <a:ext cx="0" cy="2160000"/>
          </a:xfrm>
          <a:prstGeom prst="line">
            <a:avLst/>
          </a:prstGeom>
          <a:noFill/>
          <a:ln w="19050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kern="0" dirty="0">
              <a:solidFill>
                <a:srgbClr val="000000"/>
              </a:solidFill>
              <a:latin typeface="Arial"/>
              <a:cs typeface="Arial" panose="020B0604020202020204" pitchFamily="34" charset="0"/>
            </a:endParaRPr>
          </a:p>
        </p:txBody>
      </p:sp>
      <p:sp>
        <p:nvSpPr>
          <p:cNvPr id="96" name="Text Box 56" descr="© INSCALE GmbH, 26.05.2010&#10;http://www.presentationload.com/"/>
          <p:cNvSpPr txBox="1">
            <a:spLocks noChangeArrowheads="1"/>
          </p:cNvSpPr>
          <p:nvPr/>
        </p:nvSpPr>
        <p:spPr bwMode="gray">
          <a:xfrm>
            <a:off x="871748" y="1282232"/>
            <a:ext cx="269214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000" tIns="0" rIns="72000" bIns="0" anchor="b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2000" b="1" noProof="1">
                <a:solidFill>
                  <a:srgbClr val="333399"/>
                </a:solidFill>
                <a:latin typeface="Arial"/>
                <a:cs typeface="Arial" panose="020B0604020202020204" pitchFamily="34" charset="0"/>
              </a:rPr>
              <a:t>Jan, 2016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Clr>
                <a:schemeClr val="tx1">
                  <a:lumMod val="65000"/>
                  <a:lumOff val="35000"/>
                </a:schemeClr>
              </a:buClr>
            </a:pPr>
            <a:r>
              <a:rPr 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 panose="020B0604020202020204" pitchFamily="34" charset="0"/>
              </a:rPr>
              <a:t>LOTEX foi incluída no</a:t>
            </a:r>
            <a:r>
              <a:rPr lang="en-US" sz="1400" noProof="1">
                <a:solidFill>
                  <a:srgbClr val="80808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en-US" sz="1400" b="1" noProof="1">
                <a:solidFill>
                  <a:srgbClr val="009933"/>
                </a:solidFill>
                <a:latin typeface="Arial"/>
                <a:cs typeface="Arial" panose="020B0604020202020204" pitchFamily="34" charset="0"/>
              </a:rPr>
              <a:t>Programa Nacional de Desestatização (PND)</a:t>
            </a:r>
            <a:endParaRPr lang="en-GB" sz="1400" noProof="1">
              <a:solidFill>
                <a:srgbClr val="808080"/>
              </a:solidFill>
              <a:latin typeface="Arial"/>
              <a:cs typeface="Arial" panose="020B0604020202020204" pitchFamily="34" charset="0"/>
            </a:endParaRPr>
          </a:p>
        </p:txBody>
      </p:sp>
      <p:sp>
        <p:nvSpPr>
          <p:cNvPr id="97" name="Text Box 56" descr="© INSCALE GmbH, 26.05.2010&#10;http://www.presentationload.com/"/>
          <p:cNvSpPr txBox="1">
            <a:spLocks noChangeArrowheads="1"/>
          </p:cNvSpPr>
          <p:nvPr/>
        </p:nvSpPr>
        <p:spPr bwMode="gray">
          <a:xfrm>
            <a:off x="1586528" y="4873080"/>
            <a:ext cx="161732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000" tIns="0" rIns="72000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2000" b="1" noProof="1">
                <a:solidFill>
                  <a:srgbClr val="333399"/>
                </a:solidFill>
                <a:latin typeface="Arial"/>
                <a:cs typeface="Arial" panose="020B0604020202020204" pitchFamily="34" charset="0"/>
              </a:rPr>
              <a:t>Mar, 2016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1400" b="1" noProof="1">
                <a:solidFill>
                  <a:srgbClr val="009933"/>
                </a:solidFill>
                <a:latin typeface="Arial"/>
                <a:cs typeface="Arial" panose="020B0604020202020204" pitchFamily="34" charset="0"/>
              </a:rPr>
              <a:t>Escopo da LOTEX foi ampliado </a:t>
            </a:r>
            <a:r>
              <a:rPr 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 panose="020B0604020202020204" pitchFamily="34" charset="0"/>
              </a:rPr>
              <a:t>pela Lei Federal 13.262/2016</a:t>
            </a:r>
            <a:endParaRPr lang="en-GB" sz="1400" noProof="1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 panose="020B0604020202020204" pitchFamily="34" charset="0"/>
            </a:endParaRPr>
          </a:p>
        </p:txBody>
      </p:sp>
      <p:sp>
        <p:nvSpPr>
          <p:cNvPr id="98" name="Line 55" descr="© INSCALE GmbH, 26.05.2010&#10;http://www.presentationload.com/"/>
          <p:cNvSpPr>
            <a:spLocks noChangeShapeType="1"/>
          </p:cNvSpPr>
          <p:nvPr/>
        </p:nvSpPr>
        <p:spPr bwMode="gray">
          <a:xfrm flipV="1">
            <a:off x="1539485" y="4810893"/>
            <a:ext cx="0" cy="1764000"/>
          </a:xfrm>
          <a:prstGeom prst="line">
            <a:avLst/>
          </a:prstGeom>
          <a:noFill/>
          <a:ln w="19050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kern="0" dirty="0">
              <a:solidFill>
                <a:srgbClr val="000000"/>
              </a:solidFill>
              <a:latin typeface="Arial"/>
              <a:cs typeface="Arial" panose="020B0604020202020204" pitchFamily="34" charset="0"/>
            </a:endParaRPr>
          </a:p>
        </p:txBody>
      </p:sp>
      <p:sp>
        <p:nvSpPr>
          <p:cNvPr id="99" name="Text Box 56" descr="© INSCALE GmbH, 26.05.2010&#10;http://www.presentationload.com/"/>
          <p:cNvSpPr txBox="1">
            <a:spLocks noChangeArrowheads="1"/>
          </p:cNvSpPr>
          <p:nvPr/>
        </p:nvSpPr>
        <p:spPr bwMode="gray">
          <a:xfrm>
            <a:off x="3275856" y="4848096"/>
            <a:ext cx="2634260" cy="170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000" tIns="0" rIns="72000" bIns="0" anchor="b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2000" b="1" noProof="1">
                <a:solidFill>
                  <a:srgbClr val="2D2D8A"/>
                </a:solidFill>
                <a:latin typeface="Arial"/>
                <a:cs typeface="Arial" panose="020B0604020202020204" pitchFamily="34" charset="0"/>
              </a:rPr>
              <a:t>Out, 2016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 panose="020B0604020202020204" pitchFamily="34" charset="0"/>
              </a:rPr>
              <a:t>BNDES designado como responsável pela execução e acompanhamento do projeto LOTEX – sujeito à decisão do Poder Concedente</a:t>
            </a:r>
            <a:r>
              <a:rPr lang="pt-BR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 panose="020B0604020202020204" pitchFamily="34" charset="0"/>
              </a:rPr>
              <a:t>- </a:t>
            </a:r>
            <a:r>
              <a:rPr lang="en-US" sz="1400" b="1" noProof="1">
                <a:solidFill>
                  <a:srgbClr val="009933"/>
                </a:solidFill>
                <a:latin typeface="Arial"/>
                <a:cs typeface="Arial" panose="020B0604020202020204" pitchFamily="34" charset="0"/>
              </a:rPr>
              <a:t>Decreto 8.873/2016</a:t>
            </a:r>
            <a:endParaRPr lang="en-US" sz="1400" noProof="1">
              <a:solidFill>
                <a:srgbClr val="808080"/>
              </a:solidFill>
              <a:latin typeface="Arial"/>
              <a:cs typeface="Arial" panose="020B0604020202020204" pitchFamily="34" charset="0"/>
            </a:endParaRPr>
          </a:p>
        </p:txBody>
      </p:sp>
      <p:sp>
        <p:nvSpPr>
          <p:cNvPr id="100" name="Line 55" descr="© INSCALE GmbH, 26.05.2010&#10;http://www.presentationload.com/"/>
          <p:cNvSpPr>
            <a:spLocks noChangeShapeType="1"/>
          </p:cNvSpPr>
          <p:nvPr/>
        </p:nvSpPr>
        <p:spPr bwMode="gray">
          <a:xfrm flipV="1">
            <a:off x="3275856" y="4810893"/>
            <a:ext cx="0" cy="1764000"/>
          </a:xfrm>
          <a:prstGeom prst="line">
            <a:avLst/>
          </a:prstGeom>
          <a:noFill/>
          <a:ln w="19050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kern="0" dirty="0">
              <a:solidFill>
                <a:srgbClr val="000000"/>
              </a:solidFill>
              <a:latin typeface="Arial"/>
              <a:cs typeface="Arial" panose="020B0604020202020204" pitchFamily="34" charset="0"/>
            </a:endParaRPr>
          </a:p>
        </p:txBody>
      </p:sp>
      <p:sp>
        <p:nvSpPr>
          <p:cNvPr id="101" name="Text Box 56" descr="© INSCALE GmbH, 26.05.2010&#10;http://www.presentationload.com/"/>
          <p:cNvSpPr txBox="1">
            <a:spLocks noChangeArrowheads="1"/>
          </p:cNvSpPr>
          <p:nvPr/>
        </p:nvSpPr>
        <p:spPr bwMode="gray">
          <a:xfrm>
            <a:off x="3707415" y="1282232"/>
            <a:ext cx="172868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000" tIns="0" rIns="72000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2000" b="1" noProof="1">
                <a:solidFill>
                  <a:srgbClr val="333399"/>
                </a:solidFill>
                <a:latin typeface="Arial"/>
                <a:cs typeface="Arial" panose="020B0604020202020204" pitchFamily="34" charset="0"/>
              </a:rPr>
              <a:t>Fev, 2017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 panose="020B0604020202020204" pitchFamily="34" charset="0"/>
              </a:rPr>
              <a:t>Contratação das consultorias (Serviços A e B) pelo BNDES</a:t>
            </a:r>
          </a:p>
        </p:txBody>
      </p:sp>
      <p:sp>
        <p:nvSpPr>
          <p:cNvPr id="102" name="Line 55" descr="© INSCALE GmbH, 26.05.2010&#10;http://www.presentationload.com/"/>
          <p:cNvSpPr>
            <a:spLocks noChangeShapeType="1"/>
          </p:cNvSpPr>
          <p:nvPr/>
        </p:nvSpPr>
        <p:spPr bwMode="gray">
          <a:xfrm flipV="1">
            <a:off x="3635896" y="1268760"/>
            <a:ext cx="0" cy="2160000"/>
          </a:xfrm>
          <a:prstGeom prst="line">
            <a:avLst/>
          </a:prstGeom>
          <a:noFill/>
          <a:ln w="19050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kern="0" dirty="0">
              <a:solidFill>
                <a:srgbClr val="000000"/>
              </a:solidFill>
              <a:latin typeface="Arial"/>
              <a:cs typeface="Arial" panose="020B0604020202020204" pitchFamily="34" charset="0"/>
            </a:endParaRPr>
          </a:p>
        </p:txBody>
      </p:sp>
      <p:sp>
        <p:nvSpPr>
          <p:cNvPr id="48" name="AutoShape 63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6400193" y="3903354"/>
            <a:ext cx="475395" cy="753702"/>
          </a:xfrm>
          <a:custGeom>
            <a:avLst/>
            <a:gdLst>
              <a:gd name="connsiteX0" fmla="*/ 0 w 361990"/>
              <a:gd name="connsiteY0" fmla="*/ 0 h 458826"/>
              <a:gd name="connsiteX1" fmla="*/ 218584 w 361990"/>
              <a:gd name="connsiteY1" fmla="*/ 0 h 458826"/>
              <a:gd name="connsiteX2" fmla="*/ 361990 w 361990"/>
              <a:gd name="connsiteY2" fmla="*/ 229413 h 458826"/>
              <a:gd name="connsiteX3" fmla="*/ 218584 w 361990"/>
              <a:gd name="connsiteY3" fmla="*/ 458826 h 458826"/>
              <a:gd name="connsiteX4" fmla="*/ 0 w 361990"/>
              <a:gd name="connsiteY4" fmla="*/ 458826 h 458826"/>
              <a:gd name="connsiteX5" fmla="*/ 143406 w 361990"/>
              <a:gd name="connsiteY5" fmla="*/ 229413 h 458826"/>
              <a:gd name="connsiteX6" fmla="*/ 0 w 361990"/>
              <a:gd name="connsiteY6" fmla="*/ 0 h 458826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525059 w 668465"/>
              <a:gd name="connsiteY3" fmla="*/ 458826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  <a:gd name="connsiteX0" fmla="*/ 306475 w 668465"/>
              <a:gd name="connsiteY0" fmla="*/ 0 h 946171"/>
              <a:gd name="connsiteX1" fmla="*/ 525059 w 668465"/>
              <a:gd name="connsiteY1" fmla="*/ 0 h 946171"/>
              <a:gd name="connsiteX2" fmla="*/ 668465 w 668465"/>
              <a:gd name="connsiteY2" fmla="*/ 229413 h 946171"/>
              <a:gd name="connsiteX3" fmla="*/ 208536 w 668465"/>
              <a:gd name="connsiteY3" fmla="*/ 946171 h 946171"/>
              <a:gd name="connsiteX4" fmla="*/ 0 w 668465"/>
              <a:gd name="connsiteY4" fmla="*/ 946171 h 946171"/>
              <a:gd name="connsiteX5" fmla="*/ 449881 w 668465"/>
              <a:gd name="connsiteY5" fmla="*/ 229413 h 946171"/>
              <a:gd name="connsiteX6" fmla="*/ 306475 w 668465"/>
              <a:gd name="connsiteY6" fmla="*/ 0 h 946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8465" h="946171">
                <a:moveTo>
                  <a:pt x="306475" y="0"/>
                </a:moveTo>
                <a:lnTo>
                  <a:pt x="525059" y="0"/>
                </a:lnTo>
                <a:lnTo>
                  <a:pt x="668465" y="229413"/>
                </a:lnTo>
                <a:lnTo>
                  <a:pt x="208536" y="946171"/>
                </a:lnTo>
                <a:lnTo>
                  <a:pt x="0" y="946171"/>
                </a:lnTo>
                <a:lnTo>
                  <a:pt x="449881" y="229413"/>
                </a:lnTo>
                <a:lnTo>
                  <a:pt x="306475" y="0"/>
                </a:lnTo>
                <a:close/>
              </a:path>
            </a:pathLst>
          </a:custGeom>
          <a:solidFill>
            <a:srgbClr val="81CA28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49" name="AutoShape 68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6803351" y="3905479"/>
            <a:ext cx="257438" cy="365492"/>
          </a:xfrm>
          <a:prstGeom prst="chevron">
            <a:avLst>
              <a:gd name="adj" fmla="val 39616"/>
            </a:avLst>
          </a:prstGeom>
          <a:solidFill>
            <a:srgbClr val="81CA28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50" name="AutoShape 77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7372515" y="3905479"/>
            <a:ext cx="256294" cy="365492"/>
          </a:xfrm>
          <a:prstGeom prst="chevron">
            <a:avLst>
              <a:gd name="adj" fmla="val 39616"/>
            </a:avLst>
          </a:prstGeom>
          <a:solidFill>
            <a:srgbClr val="81CA28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51" name="AutoShape 77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6991493" y="3905479"/>
            <a:ext cx="256294" cy="365492"/>
          </a:xfrm>
          <a:prstGeom prst="chevron">
            <a:avLst>
              <a:gd name="adj" fmla="val 39616"/>
            </a:avLst>
          </a:prstGeom>
          <a:solidFill>
            <a:srgbClr val="81CA28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52" name="AutoShape 77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7176177" y="3905479"/>
            <a:ext cx="256294" cy="365492"/>
          </a:xfrm>
          <a:prstGeom prst="chevron">
            <a:avLst>
              <a:gd name="adj" fmla="val 39616"/>
            </a:avLst>
          </a:prstGeom>
          <a:solidFill>
            <a:srgbClr val="81CA28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53" name="AutoShape 77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7762759" y="3903531"/>
            <a:ext cx="256294" cy="365492"/>
          </a:xfrm>
          <a:prstGeom prst="chevron">
            <a:avLst>
              <a:gd name="adj" fmla="val 39616"/>
            </a:avLst>
          </a:prstGeom>
          <a:solidFill>
            <a:srgbClr val="81CA28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54" name="AutoShape 77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7566421" y="3903531"/>
            <a:ext cx="256294" cy="365492"/>
          </a:xfrm>
          <a:prstGeom prst="chevron">
            <a:avLst>
              <a:gd name="adj" fmla="val 39616"/>
            </a:avLst>
          </a:prstGeom>
          <a:solidFill>
            <a:srgbClr val="81CA28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55" name="Text Box 56" descr="© INSCALE GmbH, 26.05.2010&#10;http://www.presentationload.com/"/>
          <p:cNvSpPr txBox="1">
            <a:spLocks noChangeArrowheads="1"/>
          </p:cNvSpPr>
          <p:nvPr/>
        </p:nvSpPr>
        <p:spPr bwMode="gray">
          <a:xfrm>
            <a:off x="5400164" y="1278739"/>
            <a:ext cx="2052156" cy="192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000" tIns="0" rIns="72000" bIns="0" anchor="b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2000" b="1" noProof="1">
                <a:solidFill>
                  <a:srgbClr val="2D2D8A"/>
                </a:solidFill>
                <a:latin typeface="Arial"/>
                <a:cs typeface="Arial" panose="020B0604020202020204" pitchFamily="34" charset="0"/>
              </a:rPr>
              <a:t>Ago, 2017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pt-BR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 panose="020B0604020202020204" pitchFamily="34" charset="0"/>
              </a:rPr>
              <a:t>Aprovação da concessão comum como modalidade operacional para desestatização da LOTEX</a:t>
            </a:r>
            <a:r>
              <a:rPr lang="de-DE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 panose="020B0604020202020204" pitchFamily="34" charset="0"/>
              </a:rPr>
              <a:t>- </a:t>
            </a:r>
            <a:r>
              <a:rPr lang="en-US" sz="1400" b="1" noProof="1">
                <a:solidFill>
                  <a:srgbClr val="009933"/>
                </a:solidFill>
                <a:latin typeface="Arial"/>
                <a:cs typeface="Arial" panose="020B0604020202020204" pitchFamily="34" charset="0"/>
              </a:rPr>
              <a:t>Resolução 16/2017 do CPPI</a:t>
            </a:r>
          </a:p>
        </p:txBody>
      </p:sp>
      <p:sp>
        <p:nvSpPr>
          <p:cNvPr id="56" name="Line 55" descr="© INSCALE GmbH, 26.05.2010&#10;http://www.presentationload.com/"/>
          <p:cNvSpPr>
            <a:spLocks noChangeShapeType="1"/>
          </p:cNvSpPr>
          <p:nvPr/>
        </p:nvSpPr>
        <p:spPr bwMode="gray">
          <a:xfrm flipV="1">
            <a:off x="5374721" y="1263764"/>
            <a:ext cx="0" cy="2160000"/>
          </a:xfrm>
          <a:prstGeom prst="line">
            <a:avLst/>
          </a:prstGeom>
          <a:noFill/>
          <a:ln w="19050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kern="0" dirty="0">
              <a:solidFill>
                <a:srgbClr val="000000"/>
              </a:solidFill>
              <a:latin typeface="Arial"/>
              <a:cs typeface="Arial" panose="020B0604020202020204" pitchFamily="34" charset="0"/>
            </a:endParaRPr>
          </a:p>
        </p:txBody>
      </p:sp>
      <p:sp>
        <p:nvSpPr>
          <p:cNvPr id="57" name="AutoShape 59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592898" y="3898372"/>
            <a:ext cx="257438" cy="365492"/>
          </a:xfrm>
          <a:prstGeom prst="chevron">
            <a:avLst>
              <a:gd name="adj" fmla="val 39616"/>
            </a:avLst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58" name="Text Box 56" descr="© INSCALE GmbH, 26.05.2010&#10;http://www.presentationload.com/"/>
          <p:cNvSpPr txBox="1">
            <a:spLocks noChangeArrowheads="1"/>
          </p:cNvSpPr>
          <p:nvPr/>
        </p:nvSpPr>
        <p:spPr bwMode="gray">
          <a:xfrm>
            <a:off x="5904656" y="4853478"/>
            <a:ext cx="248376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000" tIns="0" rIns="72000" bIns="0" anchor="b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2000" b="1" noProof="1">
                <a:solidFill>
                  <a:srgbClr val="2D2D8A"/>
                </a:solidFill>
                <a:latin typeface="Arial"/>
                <a:cs typeface="Arial" panose="020B0604020202020204" pitchFamily="34" charset="0"/>
              </a:rPr>
              <a:t>Set e Out, 2017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en-US" sz="1400" b="1" noProof="1">
                <a:solidFill>
                  <a:srgbClr val="009933"/>
                </a:solidFill>
                <a:latin typeface="Arial"/>
                <a:cs typeface="Arial" panose="020B0604020202020204" pitchFamily="34" charset="0"/>
              </a:rPr>
              <a:t>Consulta e Audiência Públicas</a:t>
            </a:r>
            <a:r>
              <a:rPr lang="en-US" sz="1400" noProof="1">
                <a:solidFill>
                  <a:srgbClr val="808080"/>
                </a:solidFill>
                <a:latin typeface="Arial"/>
                <a:cs typeface="Arial" panose="020B0604020202020204" pitchFamily="34" charset="0"/>
              </a:rPr>
              <a:t> </a:t>
            </a:r>
            <a:r>
              <a:rPr 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 panose="020B0604020202020204" pitchFamily="34" charset="0"/>
              </a:rPr>
              <a:t>disponibilização dos documentos no Data Room</a:t>
            </a:r>
            <a:endParaRPr lang="en-US" sz="1400" b="1" noProof="1">
              <a:solidFill>
                <a:srgbClr val="009933"/>
              </a:solidFill>
              <a:latin typeface="Arial"/>
              <a:cs typeface="Arial" panose="020B0604020202020204" pitchFamily="34" charset="0"/>
            </a:endParaRP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1400" b="1" noProof="1">
                <a:solidFill>
                  <a:srgbClr val="009933"/>
                </a:solidFill>
                <a:latin typeface="Arial"/>
                <a:cs typeface="Arial" panose="020B0604020202020204" pitchFamily="34" charset="0"/>
              </a:rPr>
              <a:t>Roadshow </a:t>
            </a:r>
            <a:r>
              <a:rPr 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 panose="020B0604020202020204" pitchFamily="34" charset="0"/>
              </a:rPr>
              <a:t>nacional e internacional</a:t>
            </a:r>
            <a:endParaRPr lang="en-US" sz="1400" noProof="1">
              <a:solidFill>
                <a:srgbClr val="808080"/>
              </a:solidFill>
              <a:latin typeface="Arial"/>
              <a:cs typeface="Arial" panose="020B0604020202020204" pitchFamily="34" charset="0"/>
            </a:endParaRPr>
          </a:p>
        </p:txBody>
      </p:sp>
      <p:sp>
        <p:nvSpPr>
          <p:cNvPr id="59" name="Line 55" descr="© INSCALE GmbH, 26.05.2010&#10;http://www.presentationload.com/"/>
          <p:cNvSpPr>
            <a:spLocks noChangeShapeType="1"/>
          </p:cNvSpPr>
          <p:nvPr/>
        </p:nvSpPr>
        <p:spPr bwMode="gray">
          <a:xfrm flipV="1">
            <a:off x="5883834" y="4812804"/>
            <a:ext cx="0" cy="1764000"/>
          </a:xfrm>
          <a:prstGeom prst="line">
            <a:avLst/>
          </a:prstGeom>
          <a:noFill/>
          <a:ln w="19050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kern="0" dirty="0">
              <a:solidFill>
                <a:srgbClr val="000000"/>
              </a:solidFill>
              <a:latin typeface="Arial"/>
              <a:cs typeface="Arial" panose="020B0604020202020204" pitchFamily="34" charset="0"/>
            </a:endParaRPr>
          </a:p>
        </p:txBody>
      </p:sp>
      <p:sp>
        <p:nvSpPr>
          <p:cNvPr id="60" name="AutoShape 59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405184" y="3902204"/>
            <a:ext cx="257438" cy="365492"/>
          </a:xfrm>
          <a:prstGeom prst="chevron">
            <a:avLst>
              <a:gd name="adj" fmla="val 39616"/>
            </a:avLst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61" name="AutoShape 59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223962" y="3895864"/>
            <a:ext cx="257438" cy="365492"/>
          </a:xfrm>
          <a:prstGeom prst="chevron">
            <a:avLst>
              <a:gd name="adj" fmla="val 39616"/>
            </a:avLst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00" kern="0" noProof="1">
              <a:solidFill>
                <a:srgbClr val="F8F8F8"/>
              </a:solidFill>
              <a:latin typeface="+mj-lt"/>
            </a:endParaRPr>
          </a:p>
        </p:txBody>
      </p:sp>
      <p:sp>
        <p:nvSpPr>
          <p:cNvPr id="103" name="Text Box 56" descr="© INSCALE GmbH, 26.05.2010&#10;http://www.presentationload.com/"/>
          <p:cNvSpPr txBox="1">
            <a:spLocks noChangeArrowheads="1"/>
          </p:cNvSpPr>
          <p:nvPr/>
        </p:nvSpPr>
        <p:spPr bwMode="gray">
          <a:xfrm>
            <a:off x="7308304" y="1274925"/>
            <a:ext cx="1835696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000" tIns="0" rIns="72000" bIns="0" anchor="b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2000" b="1" noProof="1">
                <a:solidFill>
                  <a:srgbClr val="2D2D8A"/>
                </a:solidFill>
                <a:latin typeface="Arial"/>
                <a:cs typeface="Arial" panose="020B0604020202020204" pitchFamily="34" charset="0"/>
              </a:rPr>
              <a:t>Nov, 2017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 panose="020B0604020202020204" pitchFamily="34" charset="0"/>
              </a:rPr>
              <a:t>Alteração do prazo e requisitos de qualificação técnica da concessão da LOTEX</a:t>
            </a:r>
          </a:p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1400" b="1" noProof="1">
                <a:solidFill>
                  <a:srgbClr val="009933"/>
                </a:solidFill>
                <a:latin typeface="Arial"/>
                <a:cs typeface="Arial" panose="020B0604020202020204" pitchFamily="34" charset="0"/>
              </a:rPr>
              <a:t>Resolução 22/2017 do CPPI</a:t>
            </a:r>
            <a:endParaRPr lang="en-US" sz="1400" noProof="1">
              <a:solidFill>
                <a:srgbClr val="808080"/>
              </a:solidFill>
              <a:latin typeface="Arial"/>
              <a:cs typeface="Arial" panose="020B0604020202020204" pitchFamily="34" charset="0"/>
            </a:endParaRPr>
          </a:p>
        </p:txBody>
      </p:sp>
      <p:sp>
        <p:nvSpPr>
          <p:cNvPr id="104" name="Line 55" descr="© INSCALE GmbH, 26.05.2010&#10;http://www.presentationload.com/"/>
          <p:cNvSpPr>
            <a:spLocks noChangeShapeType="1"/>
          </p:cNvSpPr>
          <p:nvPr/>
        </p:nvSpPr>
        <p:spPr bwMode="gray">
          <a:xfrm flipV="1">
            <a:off x="7308303" y="1268760"/>
            <a:ext cx="0" cy="2160000"/>
          </a:xfrm>
          <a:prstGeom prst="line">
            <a:avLst/>
          </a:prstGeom>
          <a:noFill/>
          <a:ln w="19050">
            <a:solidFill>
              <a:srgbClr val="80808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kern="0" dirty="0">
              <a:solidFill>
                <a:srgbClr val="000000"/>
              </a:solidFill>
              <a:latin typeface="Arial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951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37BB3-F0CD-4A90-B0CB-A8D919B4FCEE}" type="slidenum">
              <a:rPr lang="pt-BR" altLang="pt-BR">
                <a:latin typeface="+mj-lt"/>
              </a:rPr>
              <a:pPr/>
              <a:t>3</a:t>
            </a:fld>
            <a:endParaRPr lang="pt-BR" altLang="pt-BR" dirty="0">
              <a:latin typeface="+mj-lt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88963" y="188913"/>
            <a:ext cx="6288087" cy="454025"/>
          </a:xfrm>
        </p:spPr>
        <p:txBody>
          <a:bodyPr/>
          <a:lstStyle/>
          <a:p>
            <a:r>
              <a:rPr lang="pt-BR" altLang="pt-BR" dirty="0">
                <a:cs typeface="Calibri" panose="020F0502020204030204" pitchFamily="34" charset="0"/>
              </a:rPr>
              <a:t>LOTEX | O papel do BNDES como gestor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28895" y="1151347"/>
            <a:ext cx="3022053" cy="5266358"/>
            <a:chOff x="128895" y="1151347"/>
            <a:chExt cx="3022053" cy="5266358"/>
          </a:xfrm>
        </p:grpSpPr>
        <p:sp>
          <p:nvSpPr>
            <p:cNvPr id="17" name="Rectangle 14"/>
            <p:cNvSpPr>
              <a:spLocks noChangeArrowheads="1"/>
            </p:cNvSpPr>
            <p:nvPr/>
          </p:nvSpPr>
          <p:spPr bwMode="gray">
            <a:xfrm>
              <a:off x="333383" y="2368895"/>
              <a:ext cx="2654442" cy="4048810"/>
            </a:xfrm>
            <a:prstGeom prst="rect">
              <a:avLst/>
            </a:prstGeom>
            <a:noFill/>
            <a:ln w="12700">
              <a:solidFill>
                <a:srgbClr val="008000"/>
              </a:solidFill>
              <a:prstDash val="solid"/>
              <a:miter lim="800000"/>
              <a:headEnd/>
              <a:tailEnd/>
            </a:ln>
            <a:effectLst/>
          </p:spPr>
          <p:txBody>
            <a:bodyPr lIns="36000" tIns="216000" rIns="45720" bIns="0" anchor="t" anchorCtr="0"/>
            <a:lstStyle/>
            <a:p>
              <a:pPr marL="285750" marR="0" lvl="0" indent="-20161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008000"/>
                </a:buClr>
                <a:buSzPct val="100000"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pt-BR" sz="14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+mj-lt"/>
                </a:rPr>
                <a:t>Divulgar e prestar as informações</a:t>
              </a:r>
              <a:r>
                <a:rPr kumimoji="0" lang="pt-BR" sz="1400" b="1" i="0" u="none" strike="noStrike" kern="0" cap="none" spc="0" normalizeH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+mj-lt"/>
                </a:rPr>
                <a:t> </a:t>
              </a:r>
              <a:r>
                <a:rPr kumimoji="0" lang="pt-BR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+mj-lt"/>
                </a:rPr>
                <a:t>sobre o processo de desestatização,</a:t>
              </a:r>
              <a:r>
                <a:rPr lang="pt-BR" sz="14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 em especial ao Ministério da Fazenda, responsável pela coordenação e monitoramento do processo.</a:t>
              </a:r>
            </a:p>
            <a:p>
              <a:pPr marL="285750" marR="0" lvl="0" indent="-20161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008000"/>
                </a:buClr>
                <a:buSzPct val="100000"/>
                <a:buFont typeface="Wingdings" panose="05000000000000000000" pitchFamily="2" charset="2"/>
                <a:buChar char="§"/>
                <a:tabLst/>
                <a:defRPr/>
              </a:pPr>
              <a:r>
                <a:rPr lang="pt-BR" sz="1400" b="1" kern="0" dirty="0">
                  <a:solidFill>
                    <a:schemeClr val="accent6"/>
                  </a:solidFill>
                  <a:latin typeface="+mj-lt"/>
                </a:rPr>
                <a:t>Preparar a documentação </a:t>
              </a:r>
              <a:r>
                <a:rPr lang="pt-BR" sz="14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dos processos de desestatização para o </a:t>
              </a:r>
              <a:r>
                <a:rPr lang="pt-BR" sz="1400" b="1" kern="0" dirty="0">
                  <a:solidFill>
                    <a:schemeClr val="accent6"/>
                  </a:solidFill>
                  <a:latin typeface="+mj-lt"/>
                </a:rPr>
                <a:t>TCU</a:t>
              </a:r>
              <a:r>
                <a:rPr lang="pt-BR" sz="1400" kern="0" dirty="0">
                  <a:latin typeface="+mj-lt"/>
                </a:rPr>
                <a:t>.</a:t>
              </a:r>
            </a:p>
            <a:p>
              <a:pPr marL="285750" marR="0" lvl="0" indent="-28575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00"/>
                </a:spcAft>
                <a:buClr>
                  <a:srgbClr val="008000"/>
                </a:buClr>
                <a:buSzPct val="100000"/>
                <a:buFont typeface="Wingdings" panose="05000000000000000000" pitchFamily="2" charset="2"/>
                <a:buChar char="§"/>
                <a:tabLst/>
                <a:defRPr/>
              </a:pPr>
              <a:endParaRPr kumimoji="0" lang="pt-BR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28895" y="1151347"/>
              <a:ext cx="3022053" cy="1115194"/>
              <a:chOff x="358620" y="1330878"/>
              <a:chExt cx="3022053" cy="1115194"/>
            </a:xfrm>
          </p:grpSpPr>
          <p:sp>
            <p:nvSpPr>
              <p:cNvPr id="16" name="AutoShape 7"/>
              <p:cNvSpPr>
                <a:spLocks noChangeArrowheads="1"/>
              </p:cNvSpPr>
              <p:nvPr/>
            </p:nvSpPr>
            <p:spPr bwMode="gray">
              <a:xfrm>
                <a:off x="563111" y="1508429"/>
                <a:ext cx="2817562" cy="937643"/>
              </a:xfrm>
              <a:prstGeom prst="homePlate">
                <a:avLst>
                  <a:gd name="adj" fmla="val 14517"/>
                </a:avLst>
              </a:prstGeom>
              <a:solidFill>
                <a:srgbClr val="008000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rtlCol="0" anchor="ctr"/>
              <a:lstStyle/>
              <a:p>
                <a:pPr lvl="1" algn="ctr" fontAlgn="auto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969696"/>
                  </a:buClr>
                </a:pPr>
                <a:r>
                  <a:rPr kumimoji="0" lang="pt-BR" sz="16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+mj-lt"/>
                    <a:cs typeface="Arial" panose="020B0604020202020204" pitchFamily="34" charset="0"/>
                  </a:rPr>
                  <a:t>Prestar Informações</a:t>
                </a:r>
              </a:p>
            </p:txBody>
          </p:sp>
          <p:sp>
            <p:nvSpPr>
              <p:cNvPr id="18" name="Ellipse 31"/>
              <p:cNvSpPr/>
              <p:nvPr/>
            </p:nvSpPr>
            <p:spPr bwMode="gray">
              <a:xfrm>
                <a:off x="358620" y="1330878"/>
                <a:ext cx="765948" cy="765948"/>
              </a:xfrm>
              <a:prstGeom prst="ellipse">
                <a:avLst/>
              </a:prstGeom>
              <a:solidFill>
                <a:srgbClr val="008000"/>
              </a:solidFill>
              <a:ln w="12700">
                <a:noFill/>
                <a:round/>
                <a:headEnd/>
                <a:tailEnd/>
              </a:ln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</a:endParaRPr>
              </a:p>
            </p:txBody>
          </p:sp>
          <p:sp>
            <p:nvSpPr>
              <p:cNvPr id="19" name="Ellipse 32"/>
              <p:cNvSpPr/>
              <p:nvPr/>
            </p:nvSpPr>
            <p:spPr bwMode="gray">
              <a:xfrm>
                <a:off x="434483" y="1406075"/>
                <a:ext cx="614221" cy="614221"/>
              </a:xfrm>
              <a:prstGeom prst="ellipse">
                <a:avLst/>
              </a:prstGeom>
              <a:solidFill>
                <a:srgbClr val="FFFFFF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3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8000"/>
                    </a:solidFill>
                    <a:effectLst/>
                    <a:uLnTx/>
                    <a:uFillTx/>
                    <a:latin typeface="+mj-lt"/>
                  </a:rPr>
                  <a:t>1</a:t>
                </a: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1026914" y="5137780"/>
              <a:ext cx="1130790" cy="965953"/>
              <a:chOff x="3041216" y="4299785"/>
              <a:chExt cx="1303379" cy="1021881"/>
            </a:xfrm>
          </p:grpSpPr>
          <p:sp>
            <p:nvSpPr>
              <p:cNvPr id="24" name="Freeform 6"/>
              <p:cNvSpPr>
                <a:spLocks/>
              </p:cNvSpPr>
              <p:nvPr/>
            </p:nvSpPr>
            <p:spPr bwMode="auto">
              <a:xfrm rot="20324218">
                <a:off x="3041216" y="4676518"/>
                <a:ext cx="925175" cy="645148"/>
              </a:xfrm>
              <a:custGeom>
                <a:avLst/>
                <a:gdLst>
                  <a:gd name="T0" fmla="*/ 775 w 775"/>
                  <a:gd name="T1" fmla="*/ 297 h 602"/>
                  <a:gd name="T2" fmla="*/ 770 w 775"/>
                  <a:gd name="T3" fmla="*/ 15 h 602"/>
                  <a:gd name="T4" fmla="*/ 751 w 775"/>
                  <a:gd name="T5" fmla="*/ 1 h 602"/>
                  <a:gd name="T6" fmla="*/ 751 w 775"/>
                  <a:gd name="T7" fmla="*/ 30 h 602"/>
                  <a:gd name="T8" fmla="*/ 674 w 775"/>
                  <a:gd name="T9" fmla="*/ 82 h 602"/>
                  <a:gd name="T10" fmla="*/ 583 w 775"/>
                  <a:gd name="T11" fmla="*/ 122 h 602"/>
                  <a:gd name="T12" fmla="*/ 544 w 775"/>
                  <a:gd name="T13" fmla="*/ 130 h 602"/>
                  <a:gd name="T14" fmla="*/ 505 w 775"/>
                  <a:gd name="T15" fmla="*/ 134 h 602"/>
                  <a:gd name="T16" fmla="*/ 349 w 775"/>
                  <a:gd name="T17" fmla="*/ 137 h 602"/>
                  <a:gd name="T18" fmla="*/ 349 w 775"/>
                  <a:gd name="T19" fmla="*/ 137 h 602"/>
                  <a:gd name="T20" fmla="*/ 96 w 775"/>
                  <a:gd name="T21" fmla="*/ 134 h 602"/>
                  <a:gd name="T22" fmla="*/ 88 w 775"/>
                  <a:gd name="T23" fmla="*/ 134 h 602"/>
                  <a:gd name="T24" fmla="*/ 85 w 775"/>
                  <a:gd name="T25" fmla="*/ 136 h 602"/>
                  <a:gd name="T26" fmla="*/ 69 w 775"/>
                  <a:gd name="T27" fmla="*/ 166 h 602"/>
                  <a:gd name="T28" fmla="*/ 44 w 775"/>
                  <a:gd name="T29" fmla="*/ 157 h 602"/>
                  <a:gd name="T30" fmla="*/ 29 w 775"/>
                  <a:gd name="T31" fmla="*/ 157 h 602"/>
                  <a:gd name="T32" fmla="*/ 23 w 775"/>
                  <a:gd name="T33" fmla="*/ 157 h 602"/>
                  <a:gd name="T34" fmla="*/ 1 w 775"/>
                  <a:gd name="T35" fmla="*/ 164 h 602"/>
                  <a:gd name="T36" fmla="*/ 0 w 775"/>
                  <a:gd name="T37" fmla="*/ 250 h 602"/>
                  <a:gd name="T38" fmla="*/ 1 w 775"/>
                  <a:gd name="T39" fmla="*/ 316 h 602"/>
                  <a:gd name="T40" fmla="*/ 69 w 775"/>
                  <a:gd name="T41" fmla="*/ 315 h 602"/>
                  <a:gd name="T42" fmla="*/ 82 w 775"/>
                  <a:gd name="T43" fmla="*/ 348 h 602"/>
                  <a:gd name="T44" fmla="*/ 191 w 775"/>
                  <a:gd name="T45" fmla="*/ 346 h 602"/>
                  <a:gd name="T46" fmla="*/ 197 w 775"/>
                  <a:gd name="T47" fmla="*/ 406 h 602"/>
                  <a:gd name="T48" fmla="*/ 226 w 775"/>
                  <a:gd name="T49" fmla="*/ 410 h 602"/>
                  <a:gd name="T50" fmla="*/ 341 w 775"/>
                  <a:gd name="T51" fmla="*/ 601 h 602"/>
                  <a:gd name="T52" fmla="*/ 346 w 775"/>
                  <a:gd name="T53" fmla="*/ 601 h 602"/>
                  <a:gd name="T54" fmla="*/ 393 w 775"/>
                  <a:gd name="T55" fmla="*/ 543 h 602"/>
                  <a:gd name="T56" fmla="*/ 391 w 775"/>
                  <a:gd name="T57" fmla="*/ 539 h 602"/>
                  <a:gd name="T58" fmla="*/ 391 w 775"/>
                  <a:gd name="T59" fmla="*/ 532 h 602"/>
                  <a:gd name="T60" fmla="*/ 364 w 775"/>
                  <a:gd name="T61" fmla="*/ 468 h 602"/>
                  <a:gd name="T62" fmla="*/ 333 w 775"/>
                  <a:gd name="T63" fmla="*/ 363 h 602"/>
                  <a:gd name="T64" fmla="*/ 339 w 775"/>
                  <a:gd name="T65" fmla="*/ 347 h 602"/>
                  <a:gd name="T66" fmla="*/ 362 w 775"/>
                  <a:gd name="T67" fmla="*/ 347 h 602"/>
                  <a:gd name="T68" fmla="*/ 362 w 775"/>
                  <a:gd name="T69" fmla="*/ 346 h 602"/>
                  <a:gd name="T70" fmla="*/ 678 w 775"/>
                  <a:gd name="T71" fmla="*/ 399 h 602"/>
                  <a:gd name="T72" fmla="*/ 715 w 775"/>
                  <a:gd name="T73" fmla="*/ 427 h 602"/>
                  <a:gd name="T74" fmla="*/ 751 w 775"/>
                  <a:gd name="T75" fmla="*/ 456 h 602"/>
                  <a:gd name="T76" fmla="*/ 753 w 775"/>
                  <a:gd name="T77" fmla="*/ 486 h 602"/>
                  <a:gd name="T78" fmla="*/ 755 w 775"/>
                  <a:gd name="T79" fmla="*/ 486 h 602"/>
                  <a:gd name="T80" fmla="*/ 772 w 775"/>
                  <a:gd name="T81" fmla="*/ 463 h 602"/>
                  <a:gd name="T82" fmla="*/ 772 w 775"/>
                  <a:gd name="T83" fmla="*/ 425 h 602"/>
                  <a:gd name="T84" fmla="*/ 775 w 775"/>
                  <a:gd name="T85" fmla="*/ 316 h 602"/>
                  <a:gd name="T86" fmla="*/ 775 w 775"/>
                  <a:gd name="T87" fmla="*/ 297 h 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775" h="602">
                    <a:moveTo>
                      <a:pt x="775" y="297"/>
                    </a:moveTo>
                    <a:cubicBezTo>
                      <a:pt x="772" y="204"/>
                      <a:pt x="774" y="107"/>
                      <a:pt x="770" y="15"/>
                    </a:cubicBezTo>
                    <a:cubicBezTo>
                      <a:pt x="764" y="10"/>
                      <a:pt x="757" y="0"/>
                      <a:pt x="751" y="1"/>
                    </a:cubicBezTo>
                    <a:cubicBezTo>
                      <a:pt x="751" y="1"/>
                      <a:pt x="751" y="1"/>
                      <a:pt x="751" y="30"/>
                    </a:cubicBezTo>
                    <a:cubicBezTo>
                      <a:pt x="727" y="49"/>
                      <a:pt x="701" y="67"/>
                      <a:pt x="674" y="82"/>
                    </a:cubicBezTo>
                    <a:cubicBezTo>
                      <a:pt x="646" y="97"/>
                      <a:pt x="618" y="114"/>
                      <a:pt x="583" y="122"/>
                    </a:cubicBezTo>
                    <a:cubicBezTo>
                      <a:pt x="571" y="125"/>
                      <a:pt x="557" y="127"/>
                      <a:pt x="544" y="130"/>
                    </a:cubicBezTo>
                    <a:cubicBezTo>
                      <a:pt x="531" y="131"/>
                      <a:pt x="518" y="133"/>
                      <a:pt x="505" y="134"/>
                    </a:cubicBezTo>
                    <a:cubicBezTo>
                      <a:pt x="459" y="137"/>
                      <a:pt x="401" y="137"/>
                      <a:pt x="349" y="137"/>
                    </a:cubicBezTo>
                    <a:cubicBezTo>
                      <a:pt x="349" y="137"/>
                      <a:pt x="349" y="137"/>
                      <a:pt x="349" y="137"/>
                    </a:cubicBezTo>
                    <a:cubicBezTo>
                      <a:pt x="263" y="138"/>
                      <a:pt x="177" y="142"/>
                      <a:pt x="96" y="134"/>
                    </a:cubicBezTo>
                    <a:cubicBezTo>
                      <a:pt x="96" y="134"/>
                      <a:pt x="96" y="134"/>
                      <a:pt x="88" y="134"/>
                    </a:cubicBezTo>
                    <a:cubicBezTo>
                      <a:pt x="88" y="134"/>
                      <a:pt x="88" y="134"/>
                      <a:pt x="85" y="136"/>
                    </a:cubicBezTo>
                    <a:cubicBezTo>
                      <a:pt x="76" y="142"/>
                      <a:pt x="71" y="153"/>
                      <a:pt x="69" y="166"/>
                    </a:cubicBezTo>
                    <a:cubicBezTo>
                      <a:pt x="63" y="161"/>
                      <a:pt x="53" y="158"/>
                      <a:pt x="44" y="157"/>
                    </a:cubicBezTo>
                    <a:cubicBezTo>
                      <a:pt x="29" y="157"/>
                      <a:pt x="29" y="157"/>
                      <a:pt x="29" y="157"/>
                    </a:cubicBezTo>
                    <a:cubicBezTo>
                      <a:pt x="23" y="157"/>
                      <a:pt x="23" y="157"/>
                      <a:pt x="23" y="157"/>
                    </a:cubicBezTo>
                    <a:cubicBezTo>
                      <a:pt x="14" y="159"/>
                      <a:pt x="8" y="160"/>
                      <a:pt x="1" y="164"/>
                    </a:cubicBezTo>
                    <a:cubicBezTo>
                      <a:pt x="1" y="193"/>
                      <a:pt x="1" y="222"/>
                      <a:pt x="0" y="250"/>
                    </a:cubicBezTo>
                    <a:cubicBezTo>
                      <a:pt x="2" y="264"/>
                      <a:pt x="0" y="293"/>
                      <a:pt x="1" y="316"/>
                    </a:cubicBezTo>
                    <a:cubicBezTo>
                      <a:pt x="17" y="326"/>
                      <a:pt x="52" y="321"/>
                      <a:pt x="69" y="315"/>
                    </a:cubicBezTo>
                    <a:cubicBezTo>
                      <a:pt x="72" y="328"/>
                      <a:pt x="76" y="340"/>
                      <a:pt x="82" y="348"/>
                    </a:cubicBezTo>
                    <a:cubicBezTo>
                      <a:pt x="118" y="346"/>
                      <a:pt x="154" y="346"/>
                      <a:pt x="191" y="346"/>
                    </a:cubicBezTo>
                    <a:cubicBezTo>
                      <a:pt x="191" y="367"/>
                      <a:pt x="193" y="390"/>
                      <a:pt x="197" y="406"/>
                    </a:cubicBezTo>
                    <a:cubicBezTo>
                      <a:pt x="205" y="409"/>
                      <a:pt x="214" y="412"/>
                      <a:pt x="226" y="410"/>
                    </a:cubicBezTo>
                    <a:cubicBezTo>
                      <a:pt x="266" y="472"/>
                      <a:pt x="303" y="538"/>
                      <a:pt x="341" y="601"/>
                    </a:cubicBezTo>
                    <a:cubicBezTo>
                      <a:pt x="342" y="602"/>
                      <a:pt x="345" y="602"/>
                      <a:pt x="346" y="601"/>
                    </a:cubicBezTo>
                    <a:cubicBezTo>
                      <a:pt x="361" y="580"/>
                      <a:pt x="382" y="567"/>
                      <a:pt x="393" y="543"/>
                    </a:cubicBezTo>
                    <a:cubicBezTo>
                      <a:pt x="393" y="543"/>
                      <a:pt x="391" y="541"/>
                      <a:pt x="391" y="539"/>
                    </a:cubicBezTo>
                    <a:cubicBezTo>
                      <a:pt x="391" y="535"/>
                      <a:pt x="391" y="535"/>
                      <a:pt x="391" y="532"/>
                    </a:cubicBezTo>
                    <a:cubicBezTo>
                      <a:pt x="382" y="510"/>
                      <a:pt x="374" y="490"/>
                      <a:pt x="364" y="468"/>
                    </a:cubicBezTo>
                    <a:cubicBezTo>
                      <a:pt x="350" y="436"/>
                      <a:pt x="331" y="409"/>
                      <a:pt x="333" y="363"/>
                    </a:cubicBezTo>
                    <a:cubicBezTo>
                      <a:pt x="335" y="359"/>
                      <a:pt x="337" y="351"/>
                      <a:pt x="339" y="347"/>
                    </a:cubicBezTo>
                    <a:cubicBezTo>
                      <a:pt x="347" y="347"/>
                      <a:pt x="354" y="347"/>
                      <a:pt x="362" y="347"/>
                    </a:cubicBezTo>
                    <a:cubicBezTo>
                      <a:pt x="362" y="346"/>
                      <a:pt x="362" y="346"/>
                      <a:pt x="362" y="346"/>
                    </a:cubicBezTo>
                    <a:cubicBezTo>
                      <a:pt x="491" y="343"/>
                      <a:pt x="599" y="353"/>
                      <a:pt x="678" y="399"/>
                    </a:cubicBezTo>
                    <a:cubicBezTo>
                      <a:pt x="692" y="407"/>
                      <a:pt x="703" y="418"/>
                      <a:pt x="715" y="427"/>
                    </a:cubicBezTo>
                    <a:cubicBezTo>
                      <a:pt x="727" y="435"/>
                      <a:pt x="741" y="444"/>
                      <a:pt x="751" y="456"/>
                    </a:cubicBezTo>
                    <a:cubicBezTo>
                      <a:pt x="753" y="463"/>
                      <a:pt x="749" y="479"/>
                      <a:pt x="753" y="486"/>
                    </a:cubicBezTo>
                    <a:cubicBezTo>
                      <a:pt x="753" y="486"/>
                      <a:pt x="753" y="486"/>
                      <a:pt x="755" y="486"/>
                    </a:cubicBezTo>
                    <a:cubicBezTo>
                      <a:pt x="757" y="477"/>
                      <a:pt x="770" y="472"/>
                      <a:pt x="772" y="463"/>
                    </a:cubicBezTo>
                    <a:cubicBezTo>
                      <a:pt x="775" y="452"/>
                      <a:pt x="772" y="438"/>
                      <a:pt x="772" y="425"/>
                    </a:cubicBezTo>
                    <a:cubicBezTo>
                      <a:pt x="772" y="392"/>
                      <a:pt x="774" y="348"/>
                      <a:pt x="775" y="316"/>
                    </a:cubicBezTo>
                    <a:cubicBezTo>
                      <a:pt x="775" y="316"/>
                      <a:pt x="775" y="316"/>
                      <a:pt x="775" y="297"/>
                    </a:cubicBez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pt-BR" kern="0" dirty="0">
                  <a:solidFill>
                    <a:srgbClr val="808080"/>
                  </a:solidFill>
                  <a:latin typeface="+mj-lt"/>
                </a:endParaRPr>
              </a:p>
            </p:txBody>
          </p:sp>
          <p:cxnSp>
            <p:nvCxnSpPr>
              <p:cNvPr id="25" name="Curved Connector 24"/>
              <p:cNvCxnSpPr/>
              <p:nvPr/>
            </p:nvCxnSpPr>
            <p:spPr>
              <a:xfrm flipV="1">
                <a:off x="3923732" y="4381705"/>
                <a:ext cx="99418" cy="249144"/>
              </a:xfrm>
              <a:prstGeom prst="curvedConnector2">
                <a:avLst/>
              </a:prstGeom>
              <a:noFill/>
              <a:ln w="28575" cap="flat" cmpd="sng" algn="ctr">
                <a:solidFill>
                  <a:srgbClr val="009933"/>
                </a:solidFill>
                <a:prstDash val="solid"/>
                <a:tailEnd type="triangle"/>
              </a:ln>
              <a:effectLst/>
            </p:spPr>
          </p:cxnSp>
          <p:cxnSp>
            <p:nvCxnSpPr>
              <p:cNvPr id="36" name="Curved Connector 35"/>
              <p:cNvCxnSpPr/>
              <p:nvPr/>
            </p:nvCxnSpPr>
            <p:spPr>
              <a:xfrm flipV="1">
                <a:off x="3962307" y="4299785"/>
                <a:ext cx="264218" cy="453965"/>
              </a:xfrm>
              <a:prstGeom prst="curvedConnector2">
                <a:avLst/>
              </a:prstGeom>
              <a:noFill/>
              <a:ln w="28575" cap="flat" cmpd="sng" algn="ctr">
                <a:solidFill>
                  <a:schemeClr val="accent6"/>
                </a:solidFill>
                <a:prstDash val="solid"/>
                <a:tailEnd type="triangle"/>
              </a:ln>
              <a:effectLst/>
            </p:spPr>
          </p:cxnSp>
          <p:cxnSp>
            <p:nvCxnSpPr>
              <p:cNvPr id="37" name="Curved Connector 36"/>
              <p:cNvCxnSpPr/>
              <p:nvPr/>
            </p:nvCxnSpPr>
            <p:spPr>
              <a:xfrm rot="16200000" flipH="1">
                <a:off x="4155083" y="4760172"/>
                <a:ext cx="57580" cy="321445"/>
              </a:xfrm>
              <a:prstGeom prst="curvedConnector3">
                <a:avLst>
                  <a:gd name="adj1" fmla="val -106747"/>
                </a:avLst>
              </a:prstGeom>
              <a:noFill/>
              <a:ln w="28575" cap="flat" cmpd="sng" algn="ctr">
                <a:solidFill>
                  <a:srgbClr val="6FB31A"/>
                </a:solidFill>
                <a:prstDash val="solid"/>
                <a:tailEnd type="triangle"/>
              </a:ln>
              <a:effectLst/>
            </p:spPr>
          </p:cxnSp>
        </p:grpSp>
      </p:grpSp>
      <p:grpSp>
        <p:nvGrpSpPr>
          <p:cNvPr id="7" name="Group 6"/>
          <p:cNvGrpSpPr/>
          <p:nvPr/>
        </p:nvGrpSpPr>
        <p:grpSpPr>
          <a:xfrm>
            <a:off x="3169548" y="1151347"/>
            <a:ext cx="2904491" cy="5266358"/>
            <a:chOff x="3222829" y="1151347"/>
            <a:chExt cx="2904491" cy="5266358"/>
          </a:xfrm>
        </p:grpSpPr>
        <p:sp>
          <p:nvSpPr>
            <p:cNvPr id="38" name="Rectangle 14"/>
            <p:cNvSpPr>
              <a:spLocks noChangeArrowheads="1"/>
            </p:cNvSpPr>
            <p:nvPr/>
          </p:nvSpPr>
          <p:spPr bwMode="gray">
            <a:xfrm>
              <a:off x="3427320" y="2368895"/>
              <a:ext cx="2556000" cy="4048810"/>
            </a:xfrm>
            <a:prstGeom prst="rect">
              <a:avLst/>
            </a:prstGeom>
            <a:noFill/>
            <a:ln w="12700">
              <a:solidFill>
                <a:srgbClr val="009933"/>
              </a:solidFill>
              <a:prstDash val="solid"/>
              <a:miter lim="800000"/>
              <a:headEnd/>
              <a:tailEnd/>
            </a:ln>
            <a:effectLst/>
          </p:spPr>
          <p:txBody>
            <a:bodyPr lIns="36000" tIns="216000" rIns="45720" bIns="0" anchor="t" anchorCtr="0"/>
            <a:lstStyle/>
            <a:p>
              <a:pPr marL="285750" marR="0" lvl="0" indent="-20161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009933"/>
                </a:buClr>
                <a:buSzPct val="100000"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pt-BR" sz="14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+mj-lt"/>
                </a:rPr>
                <a:t>Contratar consultoria </a:t>
              </a:r>
              <a:r>
                <a:rPr kumimoji="0" lang="pt-BR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+mj-lt"/>
                </a:rPr>
                <a:t>e outros </a:t>
              </a:r>
              <a:r>
                <a:rPr lang="pt-BR" sz="1400" b="1" kern="0" dirty="0">
                  <a:solidFill>
                    <a:schemeClr val="accent6"/>
                  </a:solidFill>
                  <a:latin typeface="+mj-lt"/>
                </a:rPr>
                <a:t>serviços</a:t>
              </a:r>
              <a:r>
                <a:rPr kumimoji="0" lang="pt-BR" sz="14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lt"/>
                </a:rPr>
                <a:t> </a:t>
              </a:r>
              <a:r>
                <a:rPr kumimoji="0" lang="pt-BR" sz="14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+mj-lt"/>
                </a:rPr>
                <a:t>especializados </a:t>
              </a:r>
              <a:r>
                <a:rPr kumimoji="0" lang="pt-BR" sz="1400" b="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+mj-lt"/>
                </a:rPr>
                <a:t>necessários</a:t>
              </a:r>
              <a:r>
                <a:rPr lang="pt-BR" sz="14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.</a:t>
              </a:r>
            </a:p>
            <a:p>
              <a:pPr marL="285750" marR="0" lvl="0" indent="-20161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009933"/>
                </a:buClr>
                <a:buSzPct val="100000"/>
                <a:buFont typeface="Wingdings" panose="05000000000000000000" pitchFamily="2" charset="2"/>
                <a:buChar char="§"/>
                <a:tabLst/>
                <a:defRPr/>
              </a:pPr>
              <a:r>
                <a:rPr lang="pt-BR" sz="1400" b="1" kern="0" dirty="0">
                  <a:solidFill>
                    <a:schemeClr val="accent6"/>
                  </a:solidFill>
                  <a:latin typeface="+mj-lt"/>
                </a:rPr>
                <a:t>Selecionar e cadastrar empresas </a:t>
              </a:r>
              <a:r>
                <a:rPr lang="pt-BR" sz="14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de reconhecida reputação e tradicional atuação em negociação de capital e transferência de controle acionário.</a:t>
              </a:r>
            </a:p>
            <a:p>
              <a:pPr marL="285750" marR="0" lvl="0" indent="-28575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00"/>
                </a:spcAft>
                <a:buClr>
                  <a:srgbClr val="008000"/>
                </a:buClr>
                <a:buSzPct val="100000"/>
                <a:buFont typeface="Wingdings" panose="05000000000000000000" pitchFamily="2" charset="2"/>
                <a:buChar char="§"/>
                <a:tabLst/>
                <a:defRPr/>
              </a:pPr>
              <a:endParaRPr kumimoji="0" lang="pt-BR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</a:endParaRP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3222829" y="1151347"/>
              <a:ext cx="2904491" cy="1115194"/>
              <a:chOff x="358620" y="1330878"/>
              <a:chExt cx="2904491" cy="1115194"/>
            </a:xfrm>
          </p:grpSpPr>
          <p:sp>
            <p:nvSpPr>
              <p:cNvPr id="40" name="AutoShape 7"/>
              <p:cNvSpPr>
                <a:spLocks noChangeArrowheads="1"/>
              </p:cNvSpPr>
              <p:nvPr/>
            </p:nvSpPr>
            <p:spPr bwMode="gray">
              <a:xfrm>
                <a:off x="563111" y="1508429"/>
                <a:ext cx="2700000" cy="937643"/>
              </a:xfrm>
              <a:prstGeom prst="homePlate">
                <a:avLst>
                  <a:gd name="adj" fmla="val 12506"/>
                </a:avLst>
              </a:prstGeom>
              <a:solidFill>
                <a:srgbClr val="009933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rtlCol="0" anchor="ctr"/>
              <a:lstStyle/>
              <a:p>
                <a:pPr lvl="1" algn="ctr" fontAlgn="auto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969696"/>
                  </a:buClr>
                </a:pPr>
                <a:r>
                  <a:rPr kumimoji="0" lang="pt-BR" sz="16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+mj-lt"/>
                    <a:cs typeface="Arial" panose="020B0604020202020204" pitchFamily="34" charset="0"/>
                  </a:rPr>
                  <a:t>Estruturar a Desestatização</a:t>
                </a:r>
              </a:p>
            </p:txBody>
          </p:sp>
          <p:sp>
            <p:nvSpPr>
              <p:cNvPr id="41" name="Ellipse 31"/>
              <p:cNvSpPr/>
              <p:nvPr/>
            </p:nvSpPr>
            <p:spPr bwMode="gray">
              <a:xfrm>
                <a:off x="358620" y="1330878"/>
                <a:ext cx="765948" cy="765948"/>
              </a:xfrm>
              <a:prstGeom prst="ellipse">
                <a:avLst/>
              </a:prstGeom>
              <a:solidFill>
                <a:srgbClr val="009933"/>
              </a:solidFill>
              <a:ln w="12700">
                <a:noFill/>
                <a:round/>
                <a:headEnd/>
                <a:tailEnd/>
              </a:ln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</a:endParaRPr>
              </a:p>
            </p:txBody>
          </p:sp>
          <p:sp>
            <p:nvSpPr>
              <p:cNvPr id="42" name="Ellipse 32"/>
              <p:cNvSpPr/>
              <p:nvPr/>
            </p:nvSpPr>
            <p:spPr bwMode="gray">
              <a:xfrm>
                <a:off x="434483" y="1406075"/>
                <a:ext cx="614221" cy="614221"/>
              </a:xfrm>
              <a:prstGeom prst="ellipse">
                <a:avLst/>
              </a:prstGeom>
              <a:solidFill>
                <a:srgbClr val="FFFFFF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3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9933"/>
                    </a:solidFill>
                    <a:effectLst/>
                    <a:uLnTx/>
                    <a:uFillTx/>
                    <a:latin typeface="+mj-lt"/>
                  </a:rPr>
                  <a:t>2</a:t>
                </a:r>
              </a:p>
            </p:txBody>
          </p:sp>
        </p:grpSp>
        <p:sp>
          <p:nvSpPr>
            <p:cNvPr id="43" name="Freeform 130"/>
            <p:cNvSpPr>
              <a:spLocks noChangeAspect="1" noEditPoints="1"/>
            </p:cNvSpPr>
            <p:nvPr/>
          </p:nvSpPr>
          <p:spPr bwMode="auto">
            <a:xfrm>
              <a:off x="4050262" y="5378646"/>
              <a:ext cx="1214329" cy="721970"/>
            </a:xfrm>
            <a:custGeom>
              <a:avLst/>
              <a:gdLst>
                <a:gd name="T0" fmla="*/ 2147483647 w 6568"/>
                <a:gd name="T1" fmla="*/ 2147483647 h 3906"/>
                <a:gd name="T2" fmla="*/ 2147483647 w 6568"/>
                <a:gd name="T3" fmla="*/ 2147483647 h 3906"/>
                <a:gd name="T4" fmla="*/ 2147483647 w 6568"/>
                <a:gd name="T5" fmla="*/ 2147483647 h 3906"/>
                <a:gd name="T6" fmla="*/ 2147483647 w 6568"/>
                <a:gd name="T7" fmla="*/ 2147483647 h 3906"/>
                <a:gd name="T8" fmla="*/ 2147483647 w 6568"/>
                <a:gd name="T9" fmla="*/ 2147483647 h 3906"/>
                <a:gd name="T10" fmla="*/ 2147483647 w 6568"/>
                <a:gd name="T11" fmla="*/ 2147483647 h 3906"/>
                <a:gd name="T12" fmla="*/ 2147483647 w 6568"/>
                <a:gd name="T13" fmla="*/ 2147483647 h 3906"/>
                <a:gd name="T14" fmla="*/ 2147483647 w 6568"/>
                <a:gd name="T15" fmla="*/ 2147483647 h 3906"/>
                <a:gd name="T16" fmla="*/ 2147483647 w 6568"/>
                <a:gd name="T17" fmla="*/ 2147483647 h 3906"/>
                <a:gd name="T18" fmla="*/ 2147483647 w 6568"/>
                <a:gd name="T19" fmla="*/ 2147483647 h 3906"/>
                <a:gd name="T20" fmla="*/ 2147483647 w 6568"/>
                <a:gd name="T21" fmla="*/ 2147483647 h 3906"/>
                <a:gd name="T22" fmla="*/ 2147483647 w 6568"/>
                <a:gd name="T23" fmla="*/ 2147483647 h 3906"/>
                <a:gd name="T24" fmla="*/ 2147483647 w 6568"/>
                <a:gd name="T25" fmla="*/ 2147483647 h 3906"/>
                <a:gd name="T26" fmla="*/ 2147483647 w 6568"/>
                <a:gd name="T27" fmla="*/ 2147483647 h 3906"/>
                <a:gd name="T28" fmla="*/ 2147483647 w 6568"/>
                <a:gd name="T29" fmla="*/ 2147483647 h 3906"/>
                <a:gd name="T30" fmla="*/ 2147483647 w 6568"/>
                <a:gd name="T31" fmla="*/ 2147483647 h 3906"/>
                <a:gd name="T32" fmla="*/ 2147483647 w 6568"/>
                <a:gd name="T33" fmla="*/ 2147483647 h 3906"/>
                <a:gd name="T34" fmla="*/ 2147483647 w 6568"/>
                <a:gd name="T35" fmla="*/ 2147483647 h 3906"/>
                <a:gd name="T36" fmla="*/ 2147483647 w 6568"/>
                <a:gd name="T37" fmla="*/ 2147483647 h 3906"/>
                <a:gd name="T38" fmla="*/ 2147483647 w 6568"/>
                <a:gd name="T39" fmla="*/ 2147483647 h 3906"/>
                <a:gd name="T40" fmla="*/ 2147483647 w 6568"/>
                <a:gd name="T41" fmla="*/ 2147483647 h 3906"/>
                <a:gd name="T42" fmla="*/ 2147483647 w 6568"/>
                <a:gd name="T43" fmla="*/ 2147483647 h 3906"/>
                <a:gd name="T44" fmla="*/ 2147483647 w 6568"/>
                <a:gd name="T45" fmla="*/ 2147483647 h 3906"/>
                <a:gd name="T46" fmla="*/ 2147483647 w 6568"/>
                <a:gd name="T47" fmla="*/ 2147483647 h 3906"/>
                <a:gd name="T48" fmla="*/ 2147483647 w 6568"/>
                <a:gd name="T49" fmla="*/ 2147483647 h 3906"/>
                <a:gd name="T50" fmla="*/ 2147483647 w 6568"/>
                <a:gd name="T51" fmla="*/ 2147483647 h 3906"/>
                <a:gd name="T52" fmla="*/ 2147483647 w 6568"/>
                <a:gd name="T53" fmla="*/ 2147483647 h 3906"/>
                <a:gd name="T54" fmla="*/ 2147483647 w 6568"/>
                <a:gd name="T55" fmla="*/ 2147483647 h 3906"/>
                <a:gd name="T56" fmla="*/ 2147483647 w 6568"/>
                <a:gd name="T57" fmla="*/ 2147483647 h 3906"/>
                <a:gd name="T58" fmla="*/ 2147483647 w 6568"/>
                <a:gd name="T59" fmla="*/ 2147483647 h 3906"/>
                <a:gd name="T60" fmla="*/ 2147483647 w 6568"/>
                <a:gd name="T61" fmla="*/ 2147483647 h 3906"/>
                <a:gd name="T62" fmla="*/ 2147483647 w 6568"/>
                <a:gd name="T63" fmla="*/ 2147483647 h 3906"/>
                <a:gd name="T64" fmla="*/ 2147483647 w 6568"/>
                <a:gd name="T65" fmla="*/ 2147483647 h 3906"/>
                <a:gd name="T66" fmla="*/ 2147483647 w 6568"/>
                <a:gd name="T67" fmla="*/ 2147483647 h 3906"/>
                <a:gd name="T68" fmla="*/ 2147483647 w 6568"/>
                <a:gd name="T69" fmla="*/ 2147483647 h 3906"/>
                <a:gd name="T70" fmla="*/ 2147483647 w 6568"/>
                <a:gd name="T71" fmla="*/ 2147483647 h 3906"/>
                <a:gd name="T72" fmla="*/ 2147483647 w 6568"/>
                <a:gd name="T73" fmla="*/ 2147483647 h 3906"/>
                <a:gd name="T74" fmla="*/ 2147483647 w 6568"/>
                <a:gd name="T75" fmla="*/ 2147483647 h 3906"/>
                <a:gd name="T76" fmla="*/ 2147483647 w 6568"/>
                <a:gd name="T77" fmla="*/ 2147483647 h 3906"/>
                <a:gd name="T78" fmla="*/ 2147483647 w 6568"/>
                <a:gd name="T79" fmla="*/ 2147483647 h 3906"/>
                <a:gd name="T80" fmla="*/ 2147483647 w 6568"/>
                <a:gd name="T81" fmla="*/ 2147483647 h 3906"/>
                <a:gd name="T82" fmla="*/ 2147483647 w 6568"/>
                <a:gd name="T83" fmla="*/ 2147483647 h 3906"/>
                <a:gd name="T84" fmla="*/ 2147483647 w 6568"/>
                <a:gd name="T85" fmla="*/ 2147483647 h 3906"/>
                <a:gd name="T86" fmla="*/ 2147483647 w 6568"/>
                <a:gd name="T87" fmla="*/ 2147483647 h 3906"/>
                <a:gd name="T88" fmla="*/ 2147483647 w 6568"/>
                <a:gd name="T89" fmla="*/ 2147483647 h 3906"/>
                <a:gd name="T90" fmla="*/ 2147483647 w 6568"/>
                <a:gd name="T91" fmla="*/ 2147483647 h 3906"/>
                <a:gd name="T92" fmla="*/ 2147483647 w 6568"/>
                <a:gd name="T93" fmla="*/ 2147483647 h 3906"/>
                <a:gd name="T94" fmla="*/ 2147483647 w 6568"/>
                <a:gd name="T95" fmla="*/ 2147483647 h 3906"/>
                <a:gd name="T96" fmla="*/ 2147483647 w 6568"/>
                <a:gd name="T97" fmla="*/ 2147483647 h 3906"/>
                <a:gd name="T98" fmla="*/ 2147483647 w 6568"/>
                <a:gd name="T99" fmla="*/ 2147483647 h 3906"/>
                <a:gd name="T100" fmla="*/ 2147483647 w 6568"/>
                <a:gd name="T101" fmla="*/ 2147483647 h 3906"/>
                <a:gd name="T102" fmla="*/ 2147483647 w 6568"/>
                <a:gd name="T103" fmla="*/ 2147483647 h 3906"/>
                <a:gd name="T104" fmla="*/ 2147483647 w 6568"/>
                <a:gd name="T105" fmla="*/ 2147483647 h 3906"/>
                <a:gd name="T106" fmla="*/ 2147483647 w 6568"/>
                <a:gd name="T107" fmla="*/ 2147483647 h 3906"/>
                <a:gd name="T108" fmla="*/ 2147483647 w 6568"/>
                <a:gd name="T109" fmla="*/ 2147483647 h 3906"/>
                <a:gd name="T110" fmla="*/ 2147483647 w 6568"/>
                <a:gd name="T111" fmla="*/ 2147483647 h 3906"/>
                <a:gd name="T112" fmla="*/ 2147483647 w 6568"/>
                <a:gd name="T113" fmla="*/ 2147483647 h 3906"/>
                <a:gd name="T114" fmla="*/ 2147483647 w 6568"/>
                <a:gd name="T115" fmla="*/ 2147483647 h 3906"/>
                <a:gd name="T116" fmla="*/ 2147483647 w 6568"/>
                <a:gd name="T117" fmla="*/ 2147483647 h 3906"/>
                <a:gd name="T118" fmla="*/ 2147483647 w 6568"/>
                <a:gd name="T119" fmla="*/ 2147483647 h 3906"/>
                <a:gd name="T120" fmla="*/ 2147483647 w 6568"/>
                <a:gd name="T121" fmla="*/ 2147483647 h 390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6568"/>
                <a:gd name="T184" fmla="*/ 0 h 3906"/>
                <a:gd name="T185" fmla="*/ 6568 w 6568"/>
                <a:gd name="T186" fmla="*/ 3906 h 390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6568" h="3906">
                  <a:moveTo>
                    <a:pt x="0" y="3296"/>
                  </a:moveTo>
                  <a:lnTo>
                    <a:pt x="84" y="2390"/>
                  </a:lnTo>
                  <a:lnTo>
                    <a:pt x="88" y="2350"/>
                  </a:lnTo>
                  <a:lnTo>
                    <a:pt x="96" y="2312"/>
                  </a:lnTo>
                  <a:lnTo>
                    <a:pt x="104" y="2276"/>
                  </a:lnTo>
                  <a:lnTo>
                    <a:pt x="114" y="2242"/>
                  </a:lnTo>
                  <a:lnTo>
                    <a:pt x="126" y="2210"/>
                  </a:lnTo>
                  <a:lnTo>
                    <a:pt x="142" y="2182"/>
                  </a:lnTo>
                  <a:lnTo>
                    <a:pt x="158" y="2154"/>
                  </a:lnTo>
                  <a:lnTo>
                    <a:pt x="178" y="2130"/>
                  </a:lnTo>
                  <a:lnTo>
                    <a:pt x="198" y="2108"/>
                  </a:lnTo>
                  <a:lnTo>
                    <a:pt x="222" y="2090"/>
                  </a:lnTo>
                  <a:lnTo>
                    <a:pt x="250" y="2074"/>
                  </a:lnTo>
                  <a:lnTo>
                    <a:pt x="278" y="2060"/>
                  </a:lnTo>
                  <a:lnTo>
                    <a:pt x="310" y="2050"/>
                  </a:lnTo>
                  <a:lnTo>
                    <a:pt x="346" y="2042"/>
                  </a:lnTo>
                  <a:lnTo>
                    <a:pt x="384" y="2036"/>
                  </a:lnTo>
                  <a:lnTo>
                    <a:pt x="424" y="2036"/>
                  </a:lnTo>
                  <a:lnTo>
                    <a:pt x="808" y="2036"/>
                  </a:lnTo>
                  <a:lnTo>
                    <a:pt x="850" y="2036"/>
                  </a:lnTo>
                  <a:lnTo>
                    <a:pt x="890" y="2042"/>
                  </a:lnTo>
                  <a:lnTo>
                    <a:pt x="928" y="2050"/>
                  </a:lnTo>
                  <a:lnTo>
                    <a:pt x="964" y="2060"/>
                  </a:lnTo>
                  <a:lnTo>
                    <a:pt x="998" y="2072"/>
                  </a:lnTo>
                  <a:lnTo>
                    <a:pt x="1030" y="2088"/>
                  </a:lnTo>
                  <a:lnTo>
                    <a:pt x="1058" y="2106"/>
                  </a:lnTo>
                  <a:lnTo>
                    <a:pt x="1086" y="2128"/>
                  </a:lnTo>
                  <a:lnTo>
                    <a:pt x="1110" y="2150"/>
                  </a:lnTo>
                  <a:lnTo>
                    <a:pt x="1134" y="2176"/>
                  </a:lnTo>
                  <a:lnTo>
                    <a:pt x="1154" y="2202"/>
                  </a:lnTo>
                  <a:lnTo>
                    <a:pt x="1174" y="2232"/>
                  </a:lnTo>
                  <a:lnTo>
                    <a:pt x="1190" y="2262"/>
                  </a:lnTo>
                  <a:lnTo>
                    <a:pt x="1206" y="2294"/>
                  </a:lnTo>
                  <a:lnTo>
                    <a:pt x="1218" y="2328"/>
                  </a:lnTo>
                  <a:lnTo>
                    <a:pt x="1230" y="2362"/>
                  </a:lnTo>
                  <a:lnTo>
                    <a:pt x="1376" y="2874"/>
                  </a:lnTo>
                  <a:lnTo>
                    <a:pt x="1472" y="2828"/>
                  </a:lnTo>
                  <a:lnTo>
                    <a:pt x="1570" y="2782"/>
                  </a:lnTo>
                  <a:lnTo>
                    <a:pt x="1672" y="2740"/>
                  </a:lnTo>
                  <a:lnTo>
                    <a:pt x="1778" y="2700"/>
                  </a:lnTo>
                  <a:lnTo>
                    <a:pt x="1888" y="2664"/>
                  </a:lnTo>
                  <a:lnTo>
                    <a:pt x="2000" y="2630"/>
                  </a:lnTo>
                  <a:lnTo>
                    <a:pt x="2116" y="2598"/>
                  </a:lnTo>
                  <a:lnTo>
                    <a:pt x="2234" y="2570"/>
                  </a:lnTo>
                  <a:lnTo>
                    <a:pt x="2354" y="2544"/>
                  </a:lnTo>
                  <a:lnTo>
                    <a:pt x="2478" y="2522"/>
                  </a:lnTo>
                  <a:lnTo>
                    <a:pt x="2602" y="2502"/>
                  </a:lnTo>
                  <a:lnTo>
                    <a:pt x="2730" y="2488"/>
                  </a:lnTo>
                  <a:lnTo>
                    <a:pt x="2860" y="2474"/>
                  </a:lnTo>
                  <a:lnTo>
                    <a:pt x="2992" y="2466"/>
                  </a:lnTo>
                  <a:lnTo>
                    <a:pt x="3126" y="2460"/>
                  </a:lnTo>
                  <a:lnTo>
                    <a:pt x="3262" y="2458"/>
                  </a:lnTo>
                  <a:lnTo>
                    <a:pt x="3400" y="2460"/>
                  </a:lnTo>
                  <a:lnTo>
                    <a:pt x="3536" y="2466"/>
                  </a:lnTo>
                  <a:lnTo>
                    <a:pt x="3670" y="2476"/>
                  </a:lnTo>
                  <a:lnTo>
                    <a:pt x="3802" y="2488"/>
                  </a:lnTo>
                  <a:lnTo>
                    <a:pt x="3932" y="2504"/>
                  </a:lnTo>
                  <a:lnTo>
                    <a:pt x="4060" y="2524"/>
                  </a:lnTo>
                  <a:lnTo>
                    <a:pt x="4184" y="2548"/>
                  </a:lnTo>
                  <a:lnTo>
                    <a:pt x="4308" y="2574"/>
                  </a:lnTo>
                  <a:lnTo>
                    <a:pt x="4428" y="2602"/>
                  </a:lnTo>
                  <a:lnTo>
                    <a:pt x="4544" y="2636"/>
                  </a:lnTo>
                  <a:lnTo>
                    <a:pt x="4658" y="2670"/>
                  </a:lnTo>
                  <a:lnTo>
                    <a:pt x="4768" y="2710"/>
                  </a:lnTo>
                  <a:lnTo>
                    <a:pt x="4876" y="2750"/>
                  </a:lnTo>
                  <a:lnTo>
                    <a:pt x="4978" y="2794"/>
                  </a:lnTo>
                  <a:lnTo>
                    <a:pt x="5078" y="2840"/>
                  </a:lnTo>
                  <a:lnTo>
                    <a:pt x="5174" y="2890"/>
                  </a:lnTo>
                  <a:lnTo>
                    <a:pt x="5190" y="2888"/>
                  </a:lnTo>
                  <a:lnTo>
                    <a:pt x="5212" y="2816"/>
                  </a:lnTo>
                  <a:lnTo>
                    <a:pt x="5238" y="2732"/>
                  </a:lnTo>
                  <a:lnTo>
                    <a:pt x="5290" y="2550"/>
                  </a:lnTo>
                  <a:lnTo>
                    <a:pt x="5350" y="2336"/>
                  </a:lnTo>
                  <a:lnTo>
                    <a:pt x="5360" y="2304"/>
                  </a:lnTo>
                  <a:lnTo>
                    <a:pt x="5374" y="2272"/>
                  </a:lnTo>
                  <a:lnTo>
                    <a:pt x="5388" y="2242"/>
                  </a:lnTo>
                  <a:lnTo>
                    <a:pt x="5406" y="2214"/>
                  </a:lnTo>
                  <a:lnTo>
                    <a:pt x="5424" y="2188"/>
                  </a:lnTo>
                  <a:lnTo>
                    <a:pt x="5444" y="2162"/>
                  </a:lnTo>
                  <a:lnTo>
                    <a:pt x="5468" y="2140"/>
                  </a:lnTo>
                  <a:lnTo>
                    <a:pt x="5492" y="2118"/>
                  </a:lnTo>
                  <a:lnTo>
                    <a:pt x="5518" y="2100"/>
                  </a:lnTo>
                  <a:lnTo>
                    <a:pt x="5548" y="2084"/>
                  </a:lnTo>
                  <a:lnTo>
                    <a:pt x="5578" y="2068"/>
                  </a:lnTo>
                  <a:lnTo>
                    <a:pt x="5610" y="2058"/>
                  </a:lnTo>
                  <a:lnTo>
                    <a:pt x="5646" y="2048"/>
                  </a:lnTo>
                  <a:lnTo>
                    <a:pt x="5682" y="2040"/>
                  </a:lnTo>
                  <a:lnTo>
                    <a:pt x="5720" y="2036"/>
                  </a:lnTo>
                  <a:lnTo>
                    <a:pt x="5762" y="2036"/>
                  </a:lnTo>
                  <a:lnTo>
                    <a:pt x="6144" y="2036"/>
                  </a:lnTo>
                  <a:lnTo>
                    <a:pt x="6186" y="2036"/>
                  </a:lnTo>
                  <a:lnTo>
                    <a:pt x="6224" y="2042"/>
                  </a:lnTo>
                  <a:lnTo>
                    <a:pt x="6258" y="2050"/>
                  </a:lnTo>
                  <a:lnTo>
                    <a:pt x="6290" y="2060"/>
                  </a:lnTo>
                  <a:lnTo>
                    <a:pt x="6320" y="2074"/>
                  </a:lnTo>
                  <a:lnTo>
                    <a:pt x="6346" y="2090"/>
                  </a:lnTo>
                  <a:lnTo>
                    <a:pt x="6370" y="2108"/>
                  </a:lnTo>
                  <a:lnTo>
                    <a:pt x="6392" y="2130"/>
                  </a:lnTo>
                  <a:lnTo>
                    <a:pt x="6412" y="2154"/>
                  </a:lnTo>
                  <a:lnTo>
                    <a:pt x="6428" y="2182"/>
                  </a:lnTo>
                  <a:lnTo>
                    <a:pt x="6442" y="2210"/>
                  </a:lnTo>
                  <a:lnTo>
                    <a:pt x="6456" y="2242"/>
                  </a:lnTo>
                  <a:lnTo>
                    <a:pt x="6466" y="2276"/>
                  </a:lnTo>
                  <a:lnTo>
                    <a:pt x="6474" y="2312"/>
                  </a:lnTo>
                  <a:lnTo>
                    <a:pt x="6480" y="2350"/>
                  </a:lnTo>
                  <a:lnTo>
                    <a:pt x="6484" y="2390"/>
                  </a:lnTo>
                  <a:lnTo>
                    <a:pt x="6568" y="3296"/>
                  </a:lnTo>
                  <a:lnTo>
                    <a:pt x="6408" y="3296"/>
                  </a:lnTo>
                  <a:lnTo>
                    <a:pt x="6326" y="2404"/>
                  </a:lnTo>
                  <a:lnTo>
                    <a:pt x="6322" y="2374"/>
                  </a:lnTo>
                  <a:lnTo>
                    <a:pt x="6318" y="2348"/>
                  </a:lnTo>
                  <a:lnTo>
                    <a:pt x="6314" y="2324"/>
                  </a:lnTo>
                  <a:lnTo>
                    <a:pt x="6308" y="2302"/>
                  </a:lnTo>
                  <a:lnTo>
                    <a:pt x="6300" y="2282"/>
                  </a:lnTo>
                  <a:lnTo>
                    <a:pt x="6292" y="2266"/>
                  </a:lnTo>
                  <a:lnTo>
                    <a:pt x="6284" y="2250"/>
                  </a:lnTo>
                  <a:lnTo>
                    <a:pt x="6272" y="2238"/>
                  </a:lnTo>
                  <a:lnTo>
                    <a:pt x="6262" y="2226"/>
                  </a:lnTo>
                  <a:lnTo>
                    <a:pt x="6248" y="2218"/>
                  </a:lnTo>
                  <a:lnTo>
                    <a:pt x="6234" y="2210"/>
                  </a:lnTo>
                  <a:lnTo>
                    <a:pt x="6220" y="2204"/>
                  </a:lnTo>
                  <a:lnTo>
                    <a:pt x="6204" y="2200"/>
                  </a:lnTo>
                  <a:lnTo>
                    <a:pt x="6186" y="2198"/>
                  </a:lnTo>
                  <a:lnTo>
                    <a:pt x="6166" y="2196"/>
                  </a:lnTo>
                  <a:lnTo>
                    <a:pt x="6144" y="2196"/>
                  </a:lnTo>
                  <a:lnTo>
                    <a:pt x="5762" y="2196"/>
                  </a:lnTo>
                  <a:lnTo>
                    <a:pt x="5736" y="2196"/>
                  </a:lnTo>
                  <a:lnTo>
                    <a:pt x="5712" y="2198"/>
                  </a:lnTo>
                  <a:lnTo>
                    <a:pt x="5690" y="2202"/>
                  </a:lnTo>
                  <a:lnTo>
                    <a:pt x="5666" y="2206"/>
                  </a:lnTo>
                  <a:lnTo>
                    <a:pt x="5644" y="2212"/>
                  </a:lnTo>
                  <a:lnTo>
                    <a:pt x="5624" y="2220"/>
                  </a:lnTo>
                  <a:lnTo>
                    <a:pt x="5604" y="2230"/>
                  </a:lnTo>
                  <a:lnTo>
                    <a:pt x="5586" y="2240"/>
                  </a:lnTo>
                  <a:lnTo>
                    <a:pt x="5568" y="2252"/>
                  </a:lnTo>
                  <a:lnTo>
                    <a:pt x="5552" y="2264"/>
                  </a:lnTo>
                  <a:lnTo>
                    <a:pt x="5536" y="2278"/>
                  </a:lnTo>
                  <a:lnTo>
                    <a:pt x="5522" y="2294"/>
                  </a:lnTo>
                  <a:lnTo>
                    <a:pt x="5510" y="2312"/>
                  </a:lnTo>
                  <a:lnTo>
                    <a:pt x="5500" y="2330"/>
                  </a:lnTo>
                  <a:lnTo>
                    <a:pt x="5492" y="2350"/>
                  </a:lnTo>
                  <a:lnTo>
                    <a:pt x="5486" y="2370"/>
                  </a:lnTo>
                  <a:lnTo>
                    <a:pt x="5466" y="2452"/>
                  </a:lnTo>
                  <a:lnTo>
                    <a:pt x="5418" y="2644"/>
                  </a:lnTo>
                  <a:lnTo>
                    <a:pt x="5360" y="2864"/>
                  </a:lnTo>
                  <a:lnTo>
                    <a:pt x="5332" y="2958"/>
                  </a:lnTo>
                  <a:lnTo>
                    <a:pt x="5310" y="3032"/>
                  </a:lnTo>
                  <a:lnTo>
                    <a:pt x="4598" y="3132"/>
                  </a:lnTo>
                  <a:lnTo>
                    <a:pt x="4598" y="3470"/>
                  </a:lnTo>
                  <a:lnTo>
                    <a:pt x="5632" y="3470"/>
                  </a:lnTo>
                  <a:lnTo>
                    <a:pt x="5942" y="2764"/>
                  </a:lnTo>
                  <a:lnTo>
                    <a:pt x="6016" y="2798"/>
                  </a:lnTo>
                  <a:lnTo>
                    <a:pt x="5774" y="3348"/>
                  </a:lnTo>
                  <a:lnTo>
                    <a:pt x="5824" y="3410"/>
                  </a:lnTo>
                  <a:lnTo>
                    <a:pt x="5870" y="3472"/>
                  </a:lnTo>
                  <a:lnTo>
                    <a:pt x="5912" y="3538"/>
                  </a:lnTo>
                  <a:lnTo>
                    <a:pt x="5932" y="3570"/>
                  </a:lnTo>
                  <a:lnTo>
                    <a:pt x="5950" y="3602"/>
                  </a:lnTo>
                  <a:lnTo>
                    <a:pt x="5966" y="3636"/>
                  </a:lnTo>
                  <a:lnTo>
                    <a:pt x="5982" y="3670"/>
                  </a:lnTo>
                  <a:lnTo>
                    <a:pt x="5996" y="3704"/>
                  </a:lnTo>
                  <a:lnTo>
                    <a:pt x="6008" y="3738"/>
                  </a:lnTo>
                  <a:lnTo>
                    <a:pt x="6020" y="3772"/>
                  </a:lnTo>
                  <a:lnTo>
                    <a:pt x="6030" y="3806"/>
                  </a:lnTo>
                  <a:lnTo>
                    <a:pt x="6040" y="3842"/>
                  </a:lnTo>
                  <a:lnTo>
                    <a:pt x="6048" y="3876"/>
                  </a:lnTo>
                  <a:lnTo>
                    <a:pt x="470" y="3906"/>
                  </a:lnTo>
                  <a:lnTo>
                    <a:pt x="478" y="3866"/>
                  </a:lnTo>
                  <a:lnTo>
                    <a:pt x="488" y="3828"/>
                  </a:lnTo>
                  <a:lnTo>
                    <a:pt x="498" y="3788"/>
                  </a:lnTo>
                  <a:lnTo>
                    <a:pt x="510" y="3750"/>
                  </a:lnTo>
                  <a:lnTo>
                    <a:pt x="524" y="3710"/>
                  </a:lnTo>
                  <a:lnTo>
                    <a:pt x="540" y="3672"/>
                  </a:lnTo>
                  <a:lnTo>
                    <a:pt x="558" y="3636"/>
                  </a:lnTo>
                  <a:lnTo>
                    <a:pt x="576" y="3598"/>
                  </a:lnTo>
                  <a:lnTo>
                    <a:pt x="596" y="3560"/>
                  </a:lnTo>
                  <a:lnTo>
                    <a:pt x="618" y="3524"/>
                  </a:lnTo>
                  <a:lnTo>
                    <a:pt x="642" y="3488"/>
                  </a:lnTo>
                  <a:lnTo>
                    <a:pt x="668" y="3452"/>
                  </a:lnTo>
                  <a:lnTo>
                    <a:pt x="694" y="3416"/>
                  </a:lnTo>
                  <a:lnTo>
                    <a:pt x="722" y="3382"/>
                  </a:lnTo>
                  <a:lnTo>
                    <a:pt x="750" y="3348"/>
                  </a:lnTo>
                  <a:lnTo>
                    <a:pt x="782" y="3314"/>
                  </a:lnTo>
                  <a:lnTo>
                    <a:pt x="554" y="2798"/>
                  </a:lnTo>
                  <a:lnTo>
                    <a:pt x="628" y="2764"/>
                  </a:lnTo>
                  <a:lnTo>
                    <a:pt x="938" y="3470"/>
                  </a:lnTo>
                  <a:lnTo>
                    <a:pt x="1972" y="3470"/>
                  </a:lnTo>
                  <a:lnTo>
                    <a:pt x="1972" y="3132"/>
                  </a:lnTo>
                  <a:lnTo>
                    <a:pt x="1260" y="3032"/>
                  </a:lnTo>
                  <a:lnTo>
                    <a:pt x="1110" y="2422"/>
                  </a:lnTo>
                  <a:lnTo>
                    <a:pt x="1102" y="2396"/>
                  </a:lnTo>
                  <a:lnTo>
                    <a:pt x="1092" y="2372"/>
                  </a:lnTo>
                  <a:lnTo>
                    <a:pt x="1082" y="2350"/>
                  </a:lnTo>
                  <a:lnTo>
                    <a:pt x="1070" y="2328"/>
                  </a:lnTo>
                  <a:lnTo>
                    <a:pt x="1054" y="2308"/>
                  </a:lnTo>
                  <a:lnTo>
                    <a:pt x="1040" y="2290"/>
                  </a:lnTo>
                  <a:lnTo>
                    <a:pt x="1022" y="2272"/>
                  </a:lnTo>
                  <a:lnTo>
                    <a:pt x="1002" y="2256"/>
                  </a:lnTo>
                  <a:lnTo>
                    <a:pt x="982" y="2242"/>
                  </a:lnTo>
                  <a:lnTo>
                    <a:pt x="962" y="2230"/>
                  </a:lnTo>
                  <a:lnTo>
                    <a:pt x="938" y="2220"/>
                  </a:lnTo>
                  <a:lnTo>
                    <a:pt x="914" y="2212"/>
                  </a:lnTo>
                  <a:lnTo>
                    <a:pt x="890" y="2204"/>
                  </a:lnTo>
                  <a:lnTo>
                    <a:pt x="864" y="2200"/>
                  </a:lnTo>
                  <a:lnTo>
                    <a:pt x="836" y="2196"/>
                  </a:lnTo>
                  <a:lnTo>
                    <a:pt x="808" y="2196"/>
                  </a:lnTo>
                  <a:lnTo>
                    <a:pt x="424" y="2196"/>
                  </a:lnTo>
                  <a:lnTo>
                    <a:pt x="404" y="2196"/>
                  </a:lnTo>
                  <a:lnTo>
                    <a:pt x="384" y="2198"/>
                  </a:lnTo>
                  <a:lnTo>
                    <a:pt x="366" y="2200"/>
                  </a:lnTo>
                  <a:lnTo>
                    <a:pt x="350" y="2204"/>
                  </a:lnTo>
                  <a:lnTo>
                    <a:pt x="334" y="2210"/>
                  </a:lnTo>
                  <a:lnTo>
                    <a:pt x="320" y="2218"/>
                  </a:lnTo>
                  <a:lnTo>
                    <a:pt x="308" y="2226"/>
                  </a:lnTo>
                  <a:lnTo>
                    <a:pt x="296" y="2238"/>
                  </a:lnTo>
                  <a:lnTo>
                    <a:pt x="286" y="2250"/>
                  </a:lnTo>
                  <a:lnTo>
                    <a:pt x="276" y="2266"/>
                  </a:lnTo>
                  <a:lnTo>
                    <a:pt x="268" y="2282"/>
                  </a:lnTo>
                  <a:lnTo>
                    <a:pt x="262" y="2302"/>
                  </a:lnTo>
                  <a:lnTo>
                    <a:pt x="256" y="2324"/>
                  </a:lnTo>
                  <a:lnTo>
                    <a:pt x="250" y="2348"/>
                  </a:lnTo>
                  <a:lnTo>
                    <a:pt x="246" y="2374"/>
                  </a:lnTo>
                  <a:lnTo>
                    <a:pt x="244" y="2404"/>
                  </a:lnTo>
                  <a:lnTo>
                    <a:pt x="162" y="3296"/>
                  </a:lnTo>
                  <a:lnTo>
                    <a:pt x="0" y="3296"/>
                  </a:lnTo>
                  <a:close/>
                  <a:moveTo>
                    <a:pt x="2874" y="2672"/>
                  </a:moveTo>
                  <a:lnTo>
                    <a:pt x="2422" y="3676"/>
                  </a:lnTo>
                  <a:lnTo>
                    <a:pt x="4168" y="3676"/>
                  </a:lnTo>
                  <a:lnTo>
                    <a:pt x="3716" y="2672"/>
                  </a:lnTo>
                  <a:lnTo>
                    <a:pt x="2874" y="2672"/>
                  </a:lnTo>
                  <a:close/>
                  <a:moveTo>
                    <a:pt x="2764" y="3426"/>
                  </a:moveTo>
                  <a:lnTo>
                    <a:pt x="3824" y="3426"/>
                  </a:lnTo>
                  <a:lnTo>
                    <a:pt x="3858" y="3506"/>
                  </a:lnTo>
                  <a:lnTo>
                    <a:pt x="2730" y="3506"/>
                  </a:lnTo>
                  <a:lnTo>
                    <a:pt x="2764" y="3426"/>
                  </a:lnTo>
                  <a:close/>
                  <a:moveTo>
                    <a:pt x="2838" y="3258"/>
                  </a:moveTo>
                  <a:lnTo>
                    <a:pt x="3752" y="3258"/>
                  </a:lnTo>
                  <a:lnTo>
                    <a:pt x="3786" y="3338"/>
                  </a:lnTo>
                  <a:lnTo>
                    <a:pt x="2802" y="3338"/>
                  </a:lnTo>
                  <a:lnTo>
                    <a:pt x="2838" y="3258"/>
                  </a:lnTo>
                  <a:close/>
                  <a:moveTo>
                    <a:pt x="3714" y="3170"/>
                  </a:moveTo>
                  <a:lnTo>
                    <a:pt x="2876" y="3170"/>
                  </a:lnTo>
                  <a:lnTo>
                    <a:pt x="2910" y="3090"/>
                  </a:lnTo>
                  <a:lnTo>
                    <a:pt x="3678" y="3090"/>
                  </a:lnTo>
                  <a:lnTo>
                    <a:pt x="3714" y="3170"/>
                  </a:lnTo>
                  <a:close/>
                  <a:moveTo>
                    <a:pt x="3166" y="2810"/>
                  </a:moveTo>
                  <a:lnTo>
                    <a:pt x="3166" y="2810"/>
                  </a:lnTo>
                  <a:lnTo>
                    <a:pt x="3134" y="2810"/>
                  </a:lnTo>
                  <a:lnTo>
                    <a:pt x="3108" y="2816"/>
                  </a:lnTo>
                  <a:lnTo>
                    <a:pt x="3086" y="2822"/>
                  </a:lnTo>
                  <a:lnTo>
                    <a:pt x="3068" y="2830"/>
                  </a:lnTo>
                  <a:lnTo>
                    <a:pt x="3054" y="2838"/>
                  </a:lnTo>
                  <a:lnTo>
                    <a:pt x="3044" y="2848"/>
                  </a:lnTo>
                  <a:lnTo>
                    <a:pt x="3038" y="2854"/>
                  </a:lnTo>
                  <a:lnTo>
                    <a:pt x="3036" y="2860"/>
                  </a:lnTo>
                  <a:lnTo>
                    <a:pt x="3038" y="2866"/>
                  </a:lnTo>
                  <a:lnTo>
                    <a:pt x="3042" y="2872"/>
                  </a:lnTo>
                  <a:lnTo>
                    <a:pt x="3052" y="2882"/>
                  </a:lnTo>
                  <a:lnTo>
                    <a:pt x="3064" y="2890"/>
                  </a:lnTo>
                  <a:lnTo>
                    <a:pt x="3082" y="2898"/>
                  </a:lnTo>
                  <a:lnTo>
                    <a:pt x="3104" y="2906"/>
                  </a:lnTo>
                  <a:lnTo>
                    <a:pt x="3132" y="2912"/>
                  </a:lnTo>
                  <a:lnTo>
                    <a:pt x="3166" y="2914"/>
                  </a:lnTo>
                  <a:lnTo>
                    <a:pt x="3202" y="2912"/>
                  </a:lnTo>
                  <a:lnTo>
                    <a:pt x="3230" y="2906"/>
                  </a:lnTo>
                  <a:lnTo>
                    <a:pt x="3252" y="2898"/>
                  </a:lnTo>
                  <a:lnTo>
                    <a:pt x="3270" y="2890"/>
                  </a:lnTo>
                  <a:lnTo>
                    <a:pt x="3282" y="2882"/>
                  </a:lnTo>
                  <a:lnTo>
                    <a:pt x="3290" y="2872"/>
                  </a:lnTo>
                  <a:lnTo>
                    <a:pt x="3296" y="2866"/>
                  </a:lnTo>
                  <a:lnTo>
                    <a:pt x="3296" y="2860"/>
                  </a:lnTo>
                  <a:lnTo>
                    <a:pt x="3294" y="2854"/>
                  </a:lnTo>
                  <a:lnTo>
                    <a:pt x="3288" y="2848"/>
                  </a:lnTo>
                  <a:lnTo>
                    <a:pt x="3280" y="2838"/>
                  </a:lnTo>
                  <a:lnTo>
                    <a:pt x="3266" y="2830"/>
                  </a:lnTo>
                  <a:lnTo>
                    <a:pt x="3248" y="2822"/>
                  </a:lnTo>
                  <a:lnTo>
                    <a:pt x="3226" y="2816"/>
                  </a:lnTo>
                  <a:lnTo>
                    <a:pt x="3198" y="2810"/>
                  </a:lnTo>
                  <a:lnTo>
                    <a:pt x="3166" y="2810"/>
                  </a:lnTo>
                  <a:close/>
                  <a:moveTo>
                    <a:pt x="3166" y="2738"/>
                  </a:moveTo>
                  <a:lnTo>
                    <a:pt x="3166" y="2738"/>
                  </a:lnTo>
                  <a:lnTo>
                    <a:pt x="3192" y="2738"/>
                  </a:lnTo>
                  <a:lnTo>
                    <a:pt x="3216" y="2740"/>
                  </a:lnTo>
                  <a:lnTo>
                    <a:pt x="3238" y="2744"/>
                  </a:lnTo>
                  <a:lnTo>
                    <a:pt x="3258" y="2748"/>
                  </a:lnTo>
                  <a:lnTo>
                    <a:pt x="3276" y="2754"/>
                  </a:lnTo>
                  <a:lnTo>
                    <a:pt x="3294" y="2762"/>
                  </a:lnTo>
                  <a:lnTo>
                    <a:pt x="3310" y="2770"/>
                  </a:lnTo>
                  <a:lnTo>
                    <a:pt x="3324" y="2778"/>
                  </a:lnTo>
                  <a:lnTo>
                    <a:pt x="3336" y="2788"/>
                  </a:lnTo>
                  <a:lnTo>
                    <a:pt x="3346" y="2798"/>
                  </a:lnTo>
                  <a:lnTo>
                    <a:pt x="3356" y="2810"/>
                  </a:lnTo>
                  <a:lnTo>
                    <a:pt x="3362" y="2820"/>
                  </a:lnTo>
                  <a:lnTo>
                    <a:pt x="3368" y="2832"/>
                  </a:lnTo>
                  <a:lnTo>
                    <a:pt x="3372" y="2844"/>
                  </a:lnTo>
                  <a:lnTo>
                    <a:pt x="3374" y="2856"/>
                  </a:lnTo>
                  <a:lnTo>
                    <a:pt x="3376" y="2870"/>
                  </a:lnTo>
                  <a:lnTo>
                    <a:pt x="3376" y="2882"/>
                  </a:lnTo>
                  <a:lnTo>
                    <a:pt x="3372" y="2894"/>
                  </a:lnTo>
                  <a:lnTo>
                    <a:pt x="3368" y="2906"/>
                  </a:lnTo>
                  <a:lnTo>
                    <a:pt x="3362" y="2918"/>
                  </a:lnTo>
                  <a:lnTo>
                    <a:pt x="3356" y="2930"/>
                  </a:lnTo>
                  <a:lnTo>
                    <a:pt x="3346" y="2940"/>
                  </a:lnTo>
                  <a:lnTo>
                    <a:pt x="3336" y="2950"/>
                  </a:lnTo>
                  <a:lnTo>
                    <a:pt x="3324" y="2960"/>
                  </a:lnTo>
                  <a:lnTo>
                    <a:pt x="3310" y="2968"/>
                  </a:lnTo>
                  <a:lnTo>
                    <a:pt x="3294" y="2976"/>
                  </a:lnTo>
                  <a:lnTo>
                    <a:pt x="3278" y="2984"/>
                  </a:lnTo>
                  <a:lnTo>
                    <a:pt x="3258" y="2990"/>
                  </a:lnTo>
                  <a:lnTo>
                    <a:pt x="3238" y="2994"/>
                  </a:lnTo>
                  <a:lnTo>
                    <a:pt x="3216" y="2998"/>
                  </a:lnTo>
                  <a:lnTo>
                    <a:pt x="3192" y="3000"/>
                  </a:lnTo>
                  <a:lnTo>
                    <a:pt x="3166" y="3002"/>
                  </a:lnTo>
                  <a:lnTo>
                    <a:pt x="3142" y="3000"/>
                  </a:lnTo>
                  <a:lnTo>
                    <a:pt x="3118" y="2998"/>
                  </a:lnTo>
                  <a:lnTo>
                    <a:pt x="3096" y="2994"/>
                  </a:lnTo>
                  <a:lnTo>
                    <a:pt x="3076" y="2990"/>
                  </a:lnTo>
                  <a:lnTo>
                    <a:pt x="3056" y="2984"/>
                  </a:lnTo>
                  <a:lnTo>
                    <a:pt x="3040" y="2976"/>
                  </a:lnTo>
                  <a:lnTo>
                    <a:pt x="3024" y="2968"/>
                  </a:lnTo>
                  <a:lnTo>
                    <a:pt x="3010" y="2960"/>
                  </a:lnTo>
                  <a:lnTo>
                    <a:pt x="2998" y="2950"/>
                  </a:lnTo>
                  <a:lnTo>
                    <a:pt x="2988" y="2940"/>
                  </a:lnTo>
                  <a:lnTo>
                    <a:pt x="2978" y="2930"/>
                  </a:lnTo>
                  <a:lnTo>
                    <a:pt x="2970" y="2918"/>
                  </a:lnTo>
                  <a:lnTo>
                    <a:pt x="2964" y="2906"/>
                  </a:lnTo>
                  <a:lnTo>
                    <a:pt x="2960" y="2894"/>
                  </a:lnTo>
                  <a:lnTo>
                    <a:pt x="2958" y="2882"/>
                  </a:lnTo>
                  <a:lnTo>
                    <a:pt x="2958" y="2870"/>
                  </a:lnTo>
                  <a:lnTo>
                    <a:pt x="2958" y="2856"/>
                  </a:lnTo>
                  <a:lnTo>
                    <a:pt x="2960" y="2844"/>
                  </a:lnTo>
                  <a:lnTo>
                    <a:pt x="2964" y="2832"/>
                  </a:lnTo>
                  <a:lnTo>
                    <a:pt x="2970" y="2820"/>
                  </a:lnTo>
                  <a:lnTo>
                    <a:pt x="2978" y="2810"/>
                  </a:lnTo>
                  <a:lnTo>
                    <a:pt x="2986" y="2798"/>
                  </a:lnTo>
                  <a:lnTo>
                    <a:pt x="2998" y="2788"/>
                  </a:lnTo>
                  <a:lnTo>
                    <a:pt x="3010" y="2778"/>
                  </a:lnTo>
                  <a:lnTo>
                    <a:pt x="3024" y="2770"/>
                  </a:lnTo>
                  <a:lnTo>
                    <a:pt x="3040" y="2762"/>
                  </a:lnTo>
                  <a:lnTo>
                    <a:pt x="3056" y="2754"/>
                  </a:lnTo>
                  <a:lnTo>
                    <a:pt x="3076" y="2748"/>
                  </a:lnTo>
                  <a:lnTo>
                    <a:pt x="3096" y="2744"/>
                  </a:lnTo>
                  <a:lnTo>
                    <a:pt x="3118" y="2740"/>
                  </a:lnTo>
                  <a:lnTo>
                    <a:pt x="3142" y="2738"/>
                  </a:lnTo>
                  <a:lnTo>
                    <a:pt x="3166" y="2738"/>
                  </a:lnTo>
                  <a:close/>
                  <a:moveTo>
                    <a:pt x="3234" y="0"/>
                  </a:moveTo>
                  <a:lnTo>
                    <a:pt x="3234" y="0"/>
                  </a:lnTo>
                  <a:lnTo>
                    <a:pt x="3254" y="2"/>
                  </a:lnTo>
                  <a:lnTo>
                    <a:pt x="3276" y="4"/>
                  </a:lnTo>
                  <a:lnTo>
                    <a:pt x="3318" y="10"/>
                  </a:lnTo>
                  <a:lnTo>
                    <a:pt x="3358" y="22"/>
                  </a:lnTo>
                  <a:lnTo>
                    <a:pt x="3396" y="38"/>
                  </a:lnTo>
                  <a:lnTo>
                    <a:pt x="3432" y="58"/>
                  </a:lnTo>
                  <a:lnTo>
                    <a:pt x="3466" y="80"/>
                  </a:lnTo>
                  <a:lnTo>
                    <a:pt x="3496" y="108"/>
                  </a:lnTo>
                  <a:lnTo>
                    <a:pt x="3526" y="136"/>
                  </a:lnTo>
                  <a:lnTo>
                    <a:pt x="3552" y="170"/>
                  </a:lnTo>
                  <a:lnTo>
                    <a:pt x="3576" y="206"/>
                  </a:lnTo>
                  <a:lnTo>
                    <a:pt x="3596" y="244"/>
                  </a:lnTo>
                  <a:lnTo>
                    <a:pt x="3614" y="284"/>
                  </a:lnTo>
                  <a:lnTo>
                    <a:pt x="3626" y="326"/>
                  </a:lnTo>
                  <a:lnTo>
                    <a:pt x="3636" y="368"/>
                  </a:lnTo>
                  <a:lnTo>
                    <a:pt x="3642" y="414"/>
                  </a:lnTo>
                  <a:lnTo>
                    <a:pt x="3646" y="460"/>
                  </a:lnTo>
                  <a:lnTo>
                    <a:pt x="3646" y="570"/>
                  </a:lnTo>
                  <a:lnTo>
                    <a:pt x="3642" y="616"/>
                  </a:lnTo>
                  <a:lnTo>
                    <a:pt x="3636" y="662"/>
                  </a:lnTo>
                  <a:lnTo>
                    <a:pt x="3626" y="704"/>
                  </a:lnTo>
                  <a:lnTo>
                    <a:pt x="3614" y="746"/>
                  </a:lnTo>
                  <a:lnTo>
                    <a:pt x="3596" y="786"/>
                  </a:lnTo>
                  <a:lnTo>
                    <a:pt x="3576" y="824"/>
                  </a:lnTo>
                  <a:lnTo>
                    <a:pt x="3552" y="860"/>
                  </a:lnTo>
                  <a:lnTo>
                    <a:pt x="3526" y="892"/>
                  </a:lnTo>
                  <a:lnTo>
                    <a:pt x="3496" y="922"/>
                  </a:lnTo>
                  <a:lnTo>
                    <a:pt x="3466" y="950"/>
                  </a:lnTo>
                  <a:lnTo>
                    <a:pt x="3432" y="972"/>
                  </a:lnTo>
                  <a:lnTo>
                    <a:pt x="3396" y="992"/>
                  </a:lnTo>
                  <a:lnTo>
                    <a:pt x="3358" y="1008"/>
                  </a:lnTo>
                  <a:lnTo>
                    <a:pt x="3318" y="1020"/>
                  </a:lnTo>
                  <a:lnTo>
                    <a:pt x="3276" y="1026"/>
                  </a:lnTo>
                  <a:lnTo>
                    <a:pt x="3254" y="1028"/>
                  </a:lnTo>
                  <a:lnTo>
                    <a:pt x="3234" y="1030"/>
                  </a:lnTo>
                  <a:lnTo>
                    <a:pt x="3212" y="1028"/>
                  </a:lnTo>
                  <a:lnTo>
                    <a:pt x="3190" y="1026"/>
                  </a:lnTo>
                  <a:lnTo>
                    <a:pt x="3148" y="1020"/>
                  </a:lnTo>
                  <a:lnTo>
                    <a:pt x="3110" y="1008"/>
                  </a:lnTo>
                  <a:lnTo>
                    <a:pt x="3070" y="992"/>
                  </a:lnTo>
                  <a:lnTo>
                    <a:pt x="3034" y="972"/>
                  </a:lnTo>
                  <a:lnTo>
                    <a:pt x="3000" y="950"/>
                  </a:lnTo>
                  <a:lnTo>
                    <a:pt x="2970" y="922"/>
                  </a:lnTo>
                  <a:lnTo>
                    <a:pt x="2940" y="892"/>
                  </a:lnTo>
                  <a:lnTo>
                    <a:pt x="2914" y="860"/>
                  </a:lnTo>
                  <a:lnTo>
                    <a:pt x="2890" y="824"/>
                  </a:lnTo>
                  <a:lnTo>
                    <a:pt x="2870" y="786"/>
                  </a:lnTo>
                  <a:lnTo>
                    <a:pt x="2854" y="746"/>
                  </a:lnTo>
                  <a:lnTo>
                    <a:pt x="2840" y="704"/>
                  </a:lnTo>
                  <a:lnTo>
                    <a:pt x="2830" y="662"/>
                  </a:lnTo>
                  <a:lnTo>
                    <a:pt x="2824" y="616"/>
                  </a:lnTo>
                  <a:lnTo>
                    <a:pt x="2822" y="570"/>
                  </a:lnTo>
                  <a:lnTo>
                    <a:pt x="2822" y="460"/>
                  </a:lnTo>
                  <a:lnTo>
                    <a:pt x="2824" y="414"/>
                  </a:lnTo>
                  <a:lnTo>
                    <a:pt x="2830" y="368"/>
                  </a:lnTo>
                  <a:lnTo>
                    <a:pt x="2840" y="326"/>
                  </a:lnTo>
                  <a:lnTo>
                    <a:pt x="2854" y="284"/>
                  </a:lnTo>
                  <a:lnTo>
                    <a:pt x="2870" y="244"/>
                  </a:lnTo>
                  <a:lnTo>
                    <a:pt x="2890" y="206"/>
                  </a:lnTo>
                  <a:lnTo>
                    <a:pt x="2914" y="170"/>
                  </a:lnTo>
                  <a:lnTo>
                    <a:pt x="2940" y="136"/>
                  </a:lnTo>
                  <a:lnTo>
                    <a:pt x="2970" y="108"/>
                  </a:lnTo>
                  <a:lnTo>
                    <a:pt x="3000" y="80"/>
                  </a:lnTo>
                  <a:lnTo>
                    <a:pt x="3034" y="58"/>
                  </a:lnTo>
                  <a:lnTo>
                    <a:pt x="3070" y="38"/>
                  </a:lnTo>
                  <a:lnTo>
                    <a:pt x="3110" y="22"/>
                  </a:lnTo>
                  <a:lnTo>
                    <a:pt x="3148" y="10"/>
                  </a:lnTo>
                  <a:lnTo>
                    <a:pt x="3190" y="4"/>
                  </a:lnTo>
                  <a:lnTo>
                    <a:pt x="3212" y="2"/>
                  </a:lnTo>
                  <a:lnTo>
                    <a:pt x="3234" y="0"/>
                  </a:lnTo>
                  <a:close/>
                  <a:moveTo>
                    <a:pt x="3366" y="112"/>
                  </a:moveTo>
                  <a:lnTo>
                    <a:pt x="3288" y="310"/>
                  </a:lnTo>
                  <a:lnTo>
                    <a:pt x="3274" y="330"/>
                  </a:lnTo>
                  <a:lnTo>
                    <a:pt x="3258" y="346"/>
                  </a:lnTo>
                  <a:lnTo>
                    <a:pt x="3242" y="360"/>
                  </a:lnTo>
                  <a:lnTo>
                    <a:pt x="3224" y="374"/>
                  </a:lnTo>
                  <a:lnTo>
                    <a:pt x="3204" y="386"/>
                  </a:lnTo>
                  <a:lnTo>
                    <a:pt x="3184" y="396"/>
                  </a:lnTo>
                  <a:lnTo>
                    <a:pt x="3160" y="406"/>
                  </a:lnTo>
                  <a:lnTo>
                    <a:pt x="3138" y="414"/>
                  </a:lnTo>
                  <a:lnTo>
                    <a:pt x="3086" y="428"/>
                  </a:lnTo>
                  <a:lnTo>
                    <a:pt x="3030" y="438"/>
                  </a:lnTo>
                  <a:lnTo>
                    <a:pt x="2968" y="448"/>
                  </a:lnTo>
                  <a:lnTo>
                    <a:pt x="2902" y="456"/>
                  </a:lnTo>
                  <a:lnTo>
                    <a:pt x="2902" y="460"/>
                  </a:lnTo>
                  <a:lnTo>
                    <a:pt x="2902" y="570"/>
                  </a:lnTo>
                  <a:lnTo>
                    <a:pt x="2904" y="610"/>
                  </a:lnTo>
                  <a:lnTo>
                    <a:pt x="2908" y="648"/>
                  </a:lnTo>
                  <a:lnTo>
                    <a:pt x="2916" y="684"/>
                  </a:lnTo>
                  <a:lnTo>
                    <a:pt x="2928" y="720"/>
                  </a:lnTo>
                  <a:lnTo>
                    <a:pt x="2942" y="752"/>
                  </a:lnTo>
                  <a:lnTo>
                    <a:pt x="2960" y="784"/>
                  </a:lnTo>
                  <a:lnTo>
                    <a:pt x="2978" y="812"/>
                  </a:lnTo>
                  <a:lnTo>
                    <a:pt x="3000" y="840"/>
                  </a:lnTo>
                  <a:lnTo>
                    <a:pt x="3024" y="864"/>
                  </a:lnTo>
                  <a:lnTo>
                    <a:pt x="3050" y="886"/>
                  </a:lnTo>
                  <a:lnTo>
                    <a:pt x="3076" y="904"/>
                  </a:lnTo>
                  <a:lnTo>
                    <a:pt x="3106" y="920"/>
                  </a:lnTo>
                  <a:lnTo>
                    <a:pt x="3136" y="932"/>
                  </a:lnTo>
                  <a:lnTo>
                    <a:pt x="3168" y="942"/>
                  </a:lnTo>
                  <a:lnTo>
                    <a:pt x="3200" y="948"/>
                  </a:lnTo>
                  <a:lnTo>
                    <a:pt x="3234" y="950"/>
                  </a:lnTo>
                  <a:lnTo>
                    <a:pt x="3266" y="948"/>
                  </a:lnTo>
                  <a:lnTo>
                    <a:pt x="3298" y="942"/>
                  </a:lnTo>
                  <a:lnTo>
                    <a:pt x="3330" y="932"/>
                  </a:lnTo>
                  <a:lnTo>
                    <a:pt x="3360" y="920"/>
                  </a:lnTo>
                  <a:lnTo>
                    <a:pt x="3390" y="904"/>
                  </a:lnTo>
                  <a:lnTo>
                    <a:pt x="3416" y="886"/>
                  </a:lnTo>
                  <a:lnTo>
                    <a:pt x="3442" y="864"/>
                  </a:lnTo>
                  <a:lnTo>
                    <a:pt x="3466" y="840"/>
                  </a:lnTo>
                  <a:lnTo>
                    <a:pt x="3488" y="812"/>
                  </a:lnTo>
                  <a:lnTo>
                    <a:pt x="3508" y="784"/>
                  </a:lnTo>
                  <a:lnTo>
                    <a:pt x="3524" y="752"/>
                  </a:lnTo>
                  <a:lnTo>
                    <a:pt x="3538" y="720"/>
                  </a:lnTo>
                  <a:lnTo>
                    <a:pt x="3550" y="684"/>
                  </a:lnTo>
                  <a:lnTo>
                    <a:pt x="3558" y="648"/>
                  </a:lnTo>
                  <a:lnTo>
                    <a:pt x="3564" y="610"/>
                  </a:lnTo>
                  <a:lnTo>
                    <a:pt x="3566" y="570"/>
                  </a:lnTo>
                  <a:lnTo>
                    <a:pt x="3566" y="460"/>
                  </a:lnTo>
                  <a:lnTo>
                    <a:pt x="3562" y="416"/>
                  </a:lnTo>
                  <a:lnTo>
                    <a:pt x="3556" y="374"/>
                  </a:lnTo>
                  <a:lnTo>
                    <a:pt x="3546" y="334"/>
                  </a:lnTo>
                  <a:lnTo>
                    <a:pt x="3532" y="294"/>
                  </a:lnTo>
                  <a:lnTo>
                    <a:pt x="3344" y="310"/>
                  </a:lnTo>
                  <a:lnTo>
                    <a:pt x="3412" y="140"/>
                  </a:lnTo>
                  <a:lnTo>
                    <a:pt x="3390" y="126"/>
                  </a:lnTo>
                  <a:lnTo>
                    <a:pt x="3366" y="112"/>
                  </a:lnTo>
                  <a:close/>
                  <a:moveTo>
                    <a:pt x="1892" y="2512"/>
                  </a:moveTo>
                  <a:lnTo>
                    <a:pt x="2004" y="1662"/>
                  </a:lnTo>
                  <a:lnTo>
                    <a:pt x="2008" y="1632"/>
                  </a:lnTo>
                  <a:lnTo>
                    <a:pt x="2016" y="1606"/>
                  </a:lnTo>
                  <a:lnTo>
                    <a:pt x="2024" y="1580"/>
                  </a:lnTo>
                  <a:lnTo>
                    <a:pt x="2036" y="1558"/>
                  </a:lnTo>
                  <a:lnTo>
                    <a:pt x="2048" y="1538"/>
                  </a:lnTo>
                  <a:lnTo>
                    <a:pt x="2062" y="1518"/>
                  </a:lnTo>
                  <a:lnTo>
                    <a:pt x="2078" y="1500"/>
                  </a:lnTo>
                  <a:lnTo>
                    <a:pt x="2096" y="1484"/>
                  </a:lnTo>
                  <a:lnTo>
                    <a:pt x="2116" y="1470"/>
                  </a:lnTo>
                  <a:lnTo>
                    <a:pt x="2136" y="1456"/>
                  </a:lnTo>
                  <a:lnTo>
                    <a:pt x="2158" y="1442"/>
                  </a:lnTo>
                  <a:lnTo>
                    <a:pt x="2182" y="1430"/>
                  </a:lnTo>
                  <a:lnTo>
                    <a:pt x="2234" y="1406"/>
                  </a:lnTo>
                  <a:lnTo>
                    <a:pt x="2288" y="1384"/>
                  </a:lnTo>
                  <a:lnTo>
                    <a:pt x="2888" y="1142"/>
                  </a:lnTo>
                  <a:lnTo>
                    <a:pt x="3066" y="2194"/>
                  </a:lnTo>
                  <a:lnTo>
                    <a:pt x="3152" y="1326"/>
                  </a:lnTo>
                  <a:lnTo>
                    <a:pt x="3134" y="1314"/>
                  </a:lnTo>
                  <a:lnTo>
                    <a:pt x="3118" y="1302"/>
                  </a:lnTo>
                  <a:lnTo>
                    <a:pt x="3102" y="1286"/>
                  </a:lnTo>
                  <a:lnTo>
                    <a:pt x="3090" y="1268"/>
                  </a:lnTo>
                  <a:lnTo>
                    <a:pt x="3234" y="1134"/>
                  </a:lnTo>
                  <a:lnTo>
                    <a:pt x="3376" y="1268"/>
                  </a:lnTo>
                  <a:lnTo>
                    <a:pt x="3360" y="1288"/>
                  </a:lnTo>
                  <a:lnTo>
                    <a:pt x="3342" y="1306"/>
                  </a:lnTo>
                  <a:lnTo>
                    <a:pt x="3322" y="1320"/>
                  </a:lnTo>
                  <a:lnTo>
                    <a:pt x="3298" y="1332"/>
                  </a:lnTo>
                  <a:lnTo>
                    <a:pt x="3394" y="2174"/>
                  </a:lnTo>
                  <a:lnTo>
                    <a:pt x="3568" y="1142"/>
                  </a:lnTo>
                  <a:lnTo>
                    <a:pt x="4166" y="1384"/>
                  </a:lnTo>
                  <a:lnTo>
                    <a:pt x="4222" y="1406"/>
                  </a:lnTo>
                  <a:lnTo>
                    <a:pt x="4274" y="1430"/>
                  </a:lnTo>
                  <a:lnTo>
                    <a:pt x="4296" y="1442"/>
                  </a:lnTo>
                  <a:lnTo>
                    <a:pt x="4318" y="1456"/>
                  </a:lnTo>
                  <a:lnTo>
                    <a:pt x="4340" y="1470"/>
                  </a:lnTo>
                  <a:lnTo>
                    <a:pt x="4358" y="1484"/>
                  </a:lnTo>
                  <a:lnTo>
                    <a:pt x="4376" y="1500"/>
                  </a:lnTo>
                  <a:lnTo>
                    <a:pt x="4392" y="1518"/>
                  </a:lnTo>
                  <a:lnTo>
                    <a:pt x="4408" y="1538"/>
                  </a:lnTo>
                  <a:lnTo>
                    <a:pt x="4420" y="1558"/>
                  </a:lnTo>
                  <a:lnTo>
                    <a:pt x="4430" y="1580"/>
                  </a:lnTo>
                  <a:lnTo>
                    <a:pt x="4440" y="1606"/>
                  </a:lnTo>
                  <a:lnTo>
                    <a:pt x="4446" y="1632"/>
                  </a:lnTo>
                  <a:lnTo>
                    <a:pt x="4452" y="1662"/>
                  </a:lnTo>
                  <a:lnTo>
                    <a:pt x="4560" y="2490"/>
                  </a:lnTo>
                  <a:lnTo>
                    <a:pt x="4486" y="2470"/>
                  </a:lnTo>
                  <a:lnTo>
                    <a:pt x="4412" y="2450"/>
                  </a:lnTo>
                  <a:lnTo>
                    <a:pt x="4336" y="2432"/>
                  </a:lnTo>
                  <a:lnTo>
                    <a:pt x="4258" y="2414"/>
                  </a:lnTo>
                  <a:lnTo>
                    <a:pt x="4180" y="2398"/>
                  </a:lnTo>
                  <a:lnTo>
                    <a:pt x="4100" y="2384"/>
                  </a:lnTo>
                  <a:lnTo>
                    <a:pt x="4020" y="2370"/>
                  </a:lnTo>
                  <a:lnTo>
                    <a:pt x="3940" y="2358"/>
                  </a:lnTo>
                  <a:lnTo>
                    <a:pt x="3858" y="2348"/>
                  </a:lnTo>
                  <a:lnTo>
                    <a:pt x="3774" y="2338"/>
                  </a:lnTo>
                  <a:lnTo>
                    <a:pt x="3690" y="2330"/>
                  </a:lnTo>
                  <a:lnTo>
                    <a:pt x="3606" y="2324"/>
                  </a:lnTo>
                  <a:lnTo>
                    <a:pt x="3522" y="2318"/>
                  </a:lnTo>
                  <a:lnTo>
                    <a:pt x="3436" y="2314"/>
                  </a:lnTo>
                  <a:lnTo>
                    <a:pt x="3348" y="2312"/>
                  </a:lnTo>
                  <a:lnTo>
                    <a:pt x="3262" y="2312"/>
                  </a:lnTo>
                  <a:lnTo>
                    <a:pt x="3170" y="2312"/>
                  </a:lnTo>
                  <a:lnTo>
                    <a:pt x="3078" y="2316"/>
                  </a:lnTo>
                  <a:lnTo>
                    <a:pt x="2986" y="2320"/>
                  </a:lnTo>
                  <a:lnTo>
                    <a:pt x="2896" y="2326"/>
                  </a:lnTo>
                  <a:lnTo>
                    <a:pt x="2808" y="2332"/>
                  </a:lnTo>
                  <a:lnTo>
                    <a:pt x="2718" y="2342"/>
                  </a:lnTo>
                  <a:lnTo>
                    <a:pt x="2632" y="2352"/>
                  </a:lnTo>
                  <a:lnTo>
                    <a:pt x="2544" y="2364"/>
                  </a:lnTo>
                  <a:lnTo>
                    <a:pt x="2460" y="2378"/>
                  </a:lnTo>
                  <a:lnTo>
                    <a:pt x="2374" y="2392"/>
                  </a:lnTo>
                  <a:lnTo>
                    <a:pt x="2292" y="2408"/>
                  </a:lnTo>
                  <a:lnTo>
                    <a:pt x="2208" y="2426"/>
                  </a:lnTo>
                  <a:lnTo>
                    <a:pt x="2128" y="2446"/>
                  </a:lnTo>
                  <a:lnTo>
                    <a:pt x="2048" y="2466"/>
                  </a:lnTo>
                  <a:lnTo>
                    <a:pt x="1970" y="2488"/>
                  </a:lnTo>
                  <a:lnTo>
                    <a:pt x="1892" y="2512"/>
                  </a:lnTo>
                  <a:close/>
                  <a:moveTo>
                    <a:pt x="5690" y="790"/>
                  </a:moveTo>
                  <a:lnTo>
                    <a:pt x="6110" y="790"/>
                  </a:lnTo>
                  <a:lnTo>
                    <a:pt x="6168" y="794"/>
                  </a:lnTo>
                  <a:lnTo>
                    <a:pt x="6220" y="800"/>
                  </a:lnTo>
                  <a:lnTo>
                    <a:pt x="6270" y="810"/>
                  </a:lnTo>
                  <a:lnTo>
                    <a:pt x="6314" y="826"/>
                  </a:lnTo>
                  <a:lnTo>
                    <a:pt x="6356" y="844"/>
                  </a:lnTo>
                  <a:lnTo>
                    <a:pt x="6392" y="864"/>
                  </a:lnTo>
                  <a:lnTo>
                    <a:pt x="6424" y="888"/>
                  </a:lnTo>
                  <a:lnTo>
                    <a:pt x="6454" y="916"/>
                  </a:lnTo>
                  <a:lnTo>
                    <a:pt x="6480" y="944"/>
                  </a:lnTo>
                  <a:lnTo>
                    <a:pt x="6502" y="976"/>
                  </a:lnTo>
                  <a:lnTo>
                    <a:pt x="6520" y="1010"/>
                  </a:lnTo>
                  <a:lnTo>
                    <a:pt x="6534" y="1044"/>
                  </a:lnTo>
                  <a:lnTo>
                    <a:pt x="6546" y="1080"/>
                  </a:lnTo>
                  <a:lnTo>
                    <a:pt x="6554" y="1118"/>
                  </a:lnTo>
                  <a:lnTo>
                    <a:pt x="6560" y="1156"/>
                  </a:lnTo>
                  <a:lnTo>
                    <a:pt x="6562" y="1194"/>
                  </a:lnTo>
                  <a:lnTo>
                    <a:pt x="6562" y="1232"/>
                  </a:lnTo>
                  <a:lnTo>
                    <a:pt x="6560" y="1272"/>
                  </a:lnTo>
                  <a:lnTo>
                    <a:pt x="6554" y="1310"/>
                  </a:lnTo>
                  <a:lnTo>
                    <a:pt x="6546" y="1348"/>
                  </a:lnTo>
                  <a:lnTo>
                    <a:pt x="6536" y="1384"/>
                  </a:lnTo>
                  <a:lnTo>
                    <a:pt x="6522" y="1420"/>
                  </a:lnTo>
                  <a:lnTo>
                    <a:pt x="6508" y="1454"/>
                  </a:lnTo>
                  <a:lnTo>
                    <a:pt x="6490" y="1488"/>
                  </a:lnTo>
                  <a:lnTo>
                    <a:pt x="6470" y="1518"/>
                  </a:lnTo>
                  <a:lnTo>
                    <a:pt x="6450" y="1546"/>
                  </a:lnTo>
                  <a:lnTo>
                    <a:pt x="6428" y="1572"/>
                  </a:lnTo>
                  <a:lnTo>
                    <a:pt x="6402" y="1596"/>
                  </a:lnTo>
                  <a:lnTo>
                    <a:pt x="6376" y="1616"/>
                  </a:lnTo>
                  <a:lnTo>
                    <a:pt x="6348" y="1634"/>
                  </a:lnTo>
                  <a:lnTo>
                    <a:pt x="6320" y="1646"/>
                  </a:lnTo>
                  <a:lnTo>
                    <a:pt x="6290" y="1656"/>
                  </a:lnTo>
                  <a:lnTo>
                    <a:pt x="6248" y="1684"/>
                  </a:lnTo>
                  <a:lnTo>
                    <a:pt x="6202" y="1714"/>
                  </a:lnTo>
                  <a:lnTo>
                    <a:pt x="6142" y="1746"/>
                  </a:lnTo>
                  <a:lnTo>
                    <a:pt x="6110" y="1776"/>
                  </a:lnTo>
                  <a:lnTo>
                    <a:pt x="6078" y="1804"/>
                  </a:lnTo>
                  <a:lnTo>
                    <a:pt x="6042" y="1826"/>
                  </a:lnTo>
                  <a:lnTo>
                    <a:pt x="6004" y="1846"/>
                  </a:lnTo>
                  <a:lnTo>
                    <a:pt x="5964" y="1862"/>
                  </a:lnTo>
                  <a:lnTo>
                    <a:pt x="5924" y="1872"/>
                  </a:lnTo>
                  <a:lnTo>
                    <a:pt x="5902" y="1876"/>
                  </a:lnTo>
                  <a:lnTo>
                    <a:pt x="5880" y="1880"/>
                  </a:lnTo>
                  <a:lnTo>
                    <a:pt x="5860" y="1880"/>
                  </a:lnTo>
                  <a:lnTo>
                    <a:pt x="5836" y="1880"/>
                  </a:lnTo>
                  <a:lnTo>
                    <a:pt x="5814" y="1880"/>
                  </a:lnTo>
                  <a:lnTo>
                    <a:pt x="5792" y="1878"/>
                  </a:lnTo>
                  <a:lnTo>
                    <a:pt x="5770" y="1874"/>
                  </a:lnTo>
                  <a:lnTo>
                    <a:pt x="5750" y="1870"/>
                  </a:lnTo>
                  <a:lnTo>
                    <a:pt x="5728" y="1864"/>
                  </a:lnTo>
                  <a:lnTo>
                    <a:pt x="5708" y="1856"/>
                  </a:lnTo>
                  <a:lnTo>
                    <a:pt x="5668" y="1840"/>
                  </a:lnTo>
                  <a:lnTo>
                    <a:pt x="5632" y="1818"/>
                  </a:lnTo>
                  <a:lnTo>
                    <a:pt x="5596" y="1794"/>
                  </a:lnTo>
                  <a:lnTo>
                    <a:pt x="5564" y="1766"/>
                  </a:lnTo>
                  <a:lnTo>
                    <a:pt x="5534" y="1734"/>
                  </a:lnTo>
                  <a:lnTo>
                    <a:pt x="5508" y="1700"/>
                  </a:lnTo>
                  <a:lnTo>
                    <a:pt x="5484" y="1662"/>
                  </a:lnTo>
                  <a:lnTo>
                    <a:pt x="5464" y="1622"/>
                  </a:lnTo>
                  <a:lnTo>
                    <a:pt x="5446" y="1580"/>
                  </a:lnTo>
                  <a:lnTo>
                    <a:pt x="5434" y="1536"/>
                  </a:lnTo>
                  <a:lnTo>
                    <a:pt x="5424" y="1492"/>
                  </a:lnTo>
                  <a:lnTo>
                    <a:pt x="5418" y="1444"/>
                  </a:lnTo>
                  <a:lnTo>
                    <a:pt x="5416" y="1396"/>
                  </a:lnTo>
                  <a:lnTo>
                    <a:pt x="5418" y="1282"/>
                  </a:lnTo>
                  <a:lnTo>
                    <a:pt x="5422" y="1238"/>
                  </a:lnTo>
                  <a:lnTo>
                    <a:pt x="5428" y="1196"/>
                  </a:lnTo>
                  <a:lnTo>
                    <a:pt x="5436" y="1154"/>
                  </a:lnTo>
                  <a:lnTo>
                    <a:pt x="5448" y="1114"/>
                  </a:lnTo>
                  <a:lnTo>
                    <a:pt x="5454" y="1080"/>
                  </a:lnTo>
                  <a:lnTo>
                    <a:pt x="5460" y="1048"/>
                  </a:lnTo>
                  <a:lnTo>
                    <a:pt x="5468" y="1018"/>
                  </a:lnTo>
                  <a:lnTo>
                    <a:pt x="5478" y="988"/>
                  </a:lnTo>
                  <a:lnTo>
                    <a:pt x="5488" y="958"/>
                  </a:lnTo>
                  <a:lnTo>
                    <a:pt x="5498" y="932"/>
                  </a:lnTo>
                  <a:lnTo>
                    <a:pt x="5512" y="906"/>
                  </a:lnTo>
                  <a:lnTo>
                    <a:pt x="5526" y="884"/>
                  </a:lnTo>
                  <a:lnTo>
                    <a:pt x="5542" y="862"/>
                  </a:lnTo>
                  <a:lnTo>
                    <a:pt x="5558" y="844"/>
                  </a:lnTo>
                  <a:lnTo>
                    <a:pt x="5576" y="828"/>
                  </a:lnTo>
                  <a:lnTo>
                    <a:pt x="5596" y="814"/>
                  </a:lnTo>
                  <a:lnTo>
                    <a:pt x="5618" y="804"/>
                  </a:lnTo>
                  <a:lnTo>
                    <a:pt x="5640" y="796"/>
                  </a:lnTo>
                  <a:lnTo>
                    <a:pt x="5664" y="792"/>
                  </a:lnTo>
                  <a:lnTo>
                    <a:pt x="5690" y="790"/>
                  </a:lnTo>
                  <a:close/>
                  <a:moveTo>
                    <a:pt x="6172" y="1538"/>
                  </a:moveTo>
                  <a:lnTo>
                    <a:pt x="6172" y="1538"/>
                  </a:lnTo>
                  <a:lnTo>
                    <a:pt x="6122" y="1514"/>
                  </a:lnTo>
                  <a:lnTo>
                    <a:pt x="6070" y="1488"/>
                  </a:lnTo>
                  <a:lnTo>
                    <a:pt x="6032" y="1464"/>
                  </a:lnTo>
                  <a:lnTo>
                    <a:pt x="5996" y="1440"/>
                  </a:lnTo>
                  <a:lnTo>
                    <a:pt x="5960" y="1414"/>
                  </a:lnTo>
                  <a:lnTo>
                    <a:pt x="5926" y="1386"/>
                  </a:lnTo>
                  <a:lnTo>
                    <a:pt x="5896" y="1356"/>
                  </a:lnTo>
                  <a:lnTo>
                    <a:pt x="5864" y="1326"/>
                  </a:lnTo>
                  <a:lnTo>
                    <a:pt x="5836" y="1292"/>
                  </a:lnTo>
                  <a:lnTo>
                    <a:pt x="5810" y="1260"/>
                  </a:lnTo>
                  <a:lnTo>
                    <a:pt x="5784" y="1224"/>
                  </a:lnTo>
                  <a:lnTo>
                    <a:pt x="5760" y="1188"/>
                  </a:lnTo>
                  <a:lnTo>
                    <a:pt x="5738" y="1152"/>
                  </a:lnTo>
                  <a:lnTo>
                    <a:pt x="5718" y="1114"/>
                  </a:lnTo>
                  <a:lnTo>
                    <a:pt x="5700" y="1076"/>
                  </a:lnTo>
                  <a:lnTo>
                    <a:pt x="5684" y="1036"/>
                  </a:lnTo>
                  <a:lnTo>
                    <a:pt x="5670" y="996"/>
                  </a:lnTo>
                  <a:lnTo>
                    <a:pt x="5658" y="956"/>
                  </a:lnTo>
                  <a:lnTo>
                    <a:pt x="5640" y="970"/>
                  </a:lnTo>
                  <a:lnTo>
                    <a:pt x="5624" y="984"/>
                  </a:lnTo>
                  <a:lnTo>
                    <a:pt x="5608" y="1000"/>
                  </a:lnTo>
                  <a:lnTo>
                    <a:pt x="5594" y="1016"/>
                  </a:lnTo>
                  <a:lnTo>
                    <a:pt x="5580" y="1034"/>
                  </a:lnTo>
                  <a:lnTo>
                    <a:pt x="5568" y="1054"/>
                  </a:lnTo>
                  <a:lnTo>
                    <a:pt x="5556" y="1072"/>
                  </a:lnTo>
                  <a:lnTo>
                    <a:pt x="5544" y="1094"/>
                  </a:lnTo>
                  <a:lnTo>
                    <a:pt x="5534" y="1114"/>
                  </a:lnTo>
                  <a:lnTo>
                    <a:pt x="5526" y="1136"/>
                  </a:lnTo>
                  <a:lnTo>
                    <a:pt x="5518" y="1160"/>
                  </a:lnTo>
                  <a:lnTo>
                    <a:pt x="5512" y="1182"/>
                  </a:lnTo>
                  <a:lnTo>
                    <a:pt x="5506" y="1206"/>
                  </a:lnTo>
                  <a:lnTo>
                    <a:pt x="5502" y="1232"/>
                  </a:lnTo>
                  <a:lnTo>
                    <a:pt x="5500" y="1256"/>
                  </a:lnTo>
                  <a:lnTo>
                    <a:pt x="5498" y="1282"/>
                  </a:lnTo>
                  <a:lnTo>
                    <a:pt x="5496" y="1398"/>
                  </a:lnTo>
                  <a:lnTo>
                    <a:pt x="5498" y="1438"/>
                  </a:lnTo>
                  <a:lnTo>
                    <a:pt x="5502" y="1478"/>
                  </a:lnTo>
                  <a:lnTo>
                    <a:pt x="5510" y="1518"/>
                  </a:lnTo>
                  <a:lnTo>
                    <a:pt x="5522" y="1554"/>
                  </a:lnTo>
                  <a:lnTo>
                    <a:pt x="5536" y="1590"/>
                  </a:lnTo>
                  <a:lnTo>
                    <a:pt x="5554" y="1622"/>
                  </a:lnTo>
                  <a:lnTo>
                    <a:pt x="5574" y="1654"/>
                  </a:lnTo>
                  <a:lnTo>
                    <a:pt x="5596" y="1682"/>
                  </a:lnTo>
                  <a:lnTo>
                    <a:pt x="5620" y="1708"/>
                  </a:lnTo>
                  <a:lnTo>
                    <a:pt x="5646" y="1730"/>
                  </a:lnTo>
                  <a:lnTo>
                    <a:pt x="5674" y="1752"/>
                  </a:lnTo>
                  <a:lnTo>
                    <a:pt x="5704" y="1768"/>
                  </a:lnTo>
                  <a:lnTo>
                    <a:pt x="5736" y="1782"/>
                  </a:lnTo>
                  <a:lnTo>
                    <a:pt x="5770" y="1792"/>
                  </a:lnTo>
                  <a:lnTo>
                    <a:pt x="5804" y="1798"/>
                  </a:lnTo>
                  <a:lnTo>
                    <a:pt x="5838" y="1800"/>
                  </a:lnTo>
                  <a:lnTo>
                    <a:pt x="5866" y="1800"/>
                  </a:lnTo>
                  <a:lnTo>
                    <a:pt x="5894" y="1796"/>
                  </a:lnTo>
                  <a:lnTo>
                    <a:pt x="5920" y="1792"/>
                  </a:lnTo>
                  <a:lnTo>
                    <a:pt x="5946" y="1784"/>
                  </a:lnTo>
                  <a:lnTo>
                    <a:pt x="5972" y="1772"/>
                  </a:lnTo>
                  <a:lnTo>
                    <a:pt x="5996" y="1760"/>
                  </a:lnTo>
                  <a:lnTo>
                    <a:pt x="6020" y="1746"/>
                  </a:lnTo>
                  <a:lnTo>
                    <a:pt x="6042" y="1730"/>
                  </a:lnTo>
                  <a:lnTo>
                    <a:pt x="6064" y="1710"/>
                  </a:lnTo>
                  <a:lnTo>
                    <a:pt x="6084" y="1690"/>
                  </a:lnTo>
                  <a:lnTo>
                    <a:pt x="6104" y="1668"/>
                  </a:lnTo>
                  <a:lnTo>
                    <a:pt x="6120" y="1646"/>
                  </a:lnTo>
                  <a:lnTo>
                    <a:pt x="6136" y="1620"/>
                  </a:lnTo>
                  <a:lnTo>
                    <a:pt x="6150" y="1594"/>
                  </a:lnTo>
                  <a:lnTo>
                    <a:pt x="6162" y="1566"/>
                  </a:lnTo>
                  <a:lnTo>
                    <a:pt x="6172" y="1538"/>
                  </a:lnTo>
                  <a:close/>
                  <a:moveTo>
                    <a:pt x="290" y="1352"/>
                  </a:moveTo>
                  <a:lnTo>
                    <a:pt x="290" y="1414"/>
                  </a:lnTo>
                  <a:lnTo>
                    <a:pt x="292" y="1454"/>
                  </a:lnTo>
                  <a:lnTo>
                    <a:pt x="298" y="1492"/>
                  </a:lnTo>
                  <a:lnTo>
                    <a:pt x="306" y="1530"/>
                  </a:lnTo>
                  <a:lnTo>
                    <a:pt x="318" y="1566"/>
                  </a:lnTo>
                  <a:lnTo>
                    <a:pt x="334" y="1600"/>
                  </a:lnTo>
                  <a:lnTo>
                    <a:pt x="352" y="1632"/>
                  </a:lnTo>
                  <a:lnTo>
                    <a:pt x="372" y="1662"/>
                  </a:lnTo>
                  <a:lnTo>
                    <a:pt x="394" y="1690"/>
                  </a:lnTo>
                  <a:lnTo>
                    <a:pt x="418" y="1714"/>
                  </a:lnTo>
                  <a:lnTo>
                    <a:pt x="446" y="1736"/>
                  </a:lnTo>
                  <a:lnTo>
                    <a:pt x="474" y="1756"/>
                  </a:lnTo>
                  <a:lnTo>
                    <a:pt x="504" y="1772"/>
                  </a:lnTo>
                  <a:lnTo>
                    <a:pt x="536" y="1784"/>
                  </a:lnTo>
                  <a:lnTo>
                    <a:pt x="568" y="1794"/>
                  </a:lnTo>
                  <a:lnTo>
                    <a:pt x="602" y="1800"/>
                  </a:lnTo>
                  <a:lnTo>
                    <a:pt x="636" y="1802"/>
                  </a:lnTo>
                  <a:lnTo>
                    <a:pt x="672" y="1800"/>
                  </a:lnTo>
                  <a:lnTo>
                    <a:pt x="706" y="1794"/>
                  </a:lnTo>
                  <a:lnTo>
                    <a:pt x="738" y="1784"/>
                  </a:lnTo>
                  <a:lnTo>
                    <a:pt x="770" y="1772"/>
                  </a:lnTo>
                  <a:lnTo>
                    <a:pt x="800" y="1756"/>
                  </a:lnTo>
                  <a:lnTo>
                    <a:pt x="828" y="1736"/>
                  </a:lnTo>
                  <a:lnTo>
                    <a:pt x="856" y="1714"/>
                  </a:lnTo>
                  <a:lnTo>
                    <a:pt x="880" y="1690"/>
                  </a:lnTo>
                  <a:lnTo>
                    <a:pt x="902" y="1662"/>
                  </a:lnTo>
                  <a:lnTo>
                    <a:pt x="922" y="1632"/>
                  </a:lnTo>
                  <a:lnTo>
                    <a:pt x="940" y="1600"/>
                  </a:lnTo>
                  <a:lnTo>
                    <a:pt x="954" y="1566"/>
                  </a:lnTo>
                  <a:lnTo>
                    <a:pt x="966" y="1530"/>
                  </a:lnTo>
                  <a:lnTo>
                    <a:pt x="976" y="1492"/>
                  </a:lnTo>
                  <a:lnTo>
                    <a:pt x="980" y="1454"/>
                  </a:lnTo>
                  <a:lnTo>
                    <a:pt x="982" y="1414"/>
                  </a:lnTo>
                  <a:lnTo>
                    <a:pt x="982" y="1284"/>
                  </a:lnTo>
                  <a:lnTo>
                    <a:pt x="982" y="1258"/>
                  </a:lnTo>
                  <a:lnTo>
                    <a:pt x="980" y="1234"/>
                  </a:lnTo>
                  <a:lnTo>
                    <a:pt x="976" y="1210"/>
                  </a:lnTo>
                  <a:lnTo>
                    <a:pt x="972" y="1186"/>
                  </a:lnTo>
                  <a:lnTo>
                    <a:pt x="966" y="1164"/>
                  </a:lnTo>
                  <a:lnTo>
                    <a:pt x="958" y="1142"/>
                  </a:lnTo>
                  <a:lnTo>
                    <a:pt x="950" y="1120"/>
                  </a:lnTo>
                  <a:lnTo>
                    <a:pt x="942" y="1100"/>
                  </a:lnTo>
                  <a:lnTo>
                    <a:pt x="930" y="1080"/>
                  </a:lnTo>
                  <a:lnTo>
                    <a:pt x="920" y="1060"/>
                  </a:lnTo>
                  <a:lnTo>
                    <a:pt x="906" y="1042"/>
                  </a:lnTo>
                  <a:lnTo>
                    <a:pt x="894" y="1024"/>
                  </a:lnTo>
                  <a:lnTo>
                    <a:pt x="880" y="1008"/>
                  </a:lnTo>
                  <a:lnTo>
                    <a:pt x="864" y="992"/>
                  </a:lnTo>
                  <a:lnTo>
                    <a:pt x="848" y="978"/>
                  </a:lnTo>
                  <a:lnTo>
                    <a:pt x="832" y="964"/>
                  </a:lnTo>
                  <a:lnTo>
                    <a:pt x="584" y="1100"/>
                  </a:lnTo>
                  <a:lnTo>
                    <a:pt x="690" y="1224"/>
                  </a:lnTo>
                  <a:lnTo>
                    <a:pt x="456" y="1232"/>
                  </a:lnTo>
                  <a:lnTo>
                    <a:pt x="456" y="1352"/>
                  </a:lnTo>
                  <a:lnTo>
                    <a:pt x="290" y="1352"/>
                  </a:lnTo>
                  <a:close/>
                  <a:moveTo>
                    <a:pt x="594" y="776"/>
                  </a:moveTo>
                  <a:lnTo>
                    <a:pt x="594" y="776"/>
                  </a:lnTo>
                  <a:lnTo>
                    <a:pt x="620" y="776"/>
                  </a:lnTo>
                  <a:lnTo>
                    <a:pt x="946" y="780"/>
                  </a:lnTo>
                  <a:lnTo>
                    <a:pt x="956" y="782"/>
                  </a:lnTo>
                  <a:lnTo>
                    <a:pt x="964" y="784"/>
                  </a:lnTo>
                  <a:lnTo>
                    <a:pt x="972" y="788"/>
                  </a:lnTo>
                  <a:lnTo>
                    <a:pt x="978" y="794"/>
                  </a:lnTo>
                  <a:lnTo>
                    <a:pt x="984" y="800"/>
                  </a:lnTo>
                  <a:lnTo>
                    <a:pt x="988" y="808"/>
                  </a:lnTo>
                  <a:lnTo>
                    <a:pt x="990" y="816"/>
                  </a:lnTo>
                  <a:lnTo>
                    <a:pt x="992" y="826"/>
                  </a:lnTo>
                  <a:lnTo>
                    <a:pt x="994" y="834"/>
                  </a:lnTo>
                  <a:lnTo>
                    <a:pt x="992" y="844"/>
                  </a:lnTo>
                  <a:lnTo>
                    <a:pt x="990" y="854"/>
                  </a:lnTo>
                  <a:lnTo>
                    <a:pt x="986" y="864"/>
                  </a:lnTo>
                  <a:lnTo>
                    <a:pt x="980" y="874"/>
                  </a:lnTo>
                  <a:lnTo>
                    <a:pt x="972" y="882"/>
                  </a:lnTo>
                  <a:lnTo>
                    <a:pt x="962" y="890"/>
                  </a:lnTo>
                  <a:lnTo>
                    <a:pt x="952" y="898"/>
                  </a:lnTo>
                  <a:lnTo>
                    <a:pt x="908" y="922"/>
                  </a:lnTo>
                  <a:lnTo>
                    <a:pt x="924" y="938"/>
                  </a:lnTo>
                  <a:lnTo>
                    <a:pt x="942" y="956"/>
                  </a:lnTo>
                  <a:lnTo>
                    <a:pt x="958" y="976"/>
                  </a:lnTo>
                  <a:lnTo>
                    <a:pt x="972" y="994"/>
                  </a:lnTo>
                  <a:lnTo>
                    <a:pt x="986" y="1016"/>
                  </a:lnTo>
                  <a:lnTo>
                    <a:pt x="998" y="1036"/>
                  </a:lnTo>
                  <a:lnTo>
                    <a:pt x="1010" y="1058"/>
                  </a:lnTo>
                  <a:lnTo>
                    <a:pt x="1020" y="1082"/>
                  </a:lnTo>
                  <a:lnTo>
                    <a:pt x="1030" y="1104"/>
                  </a:lnTo>
                  <a:lnTo>
                    <a:pt x="1038" y="1128"/>
                  </a:lnTo>
                  <a:lnTo>
                    <a:pt x="1046" y="1154"/>
                  </a:lnTo>
                  <a:lnTo>
                    <a:pt x="1052" y="1178"/>
                  </a:lnTo>
                  <a:lnTo>
                    <a:pt x="1056" y="1204"/>
                  </a:lnTo>
                  <a:lnTo>
                    <a:pt x="1060" y="1230"/>
                  </a:lnTo>
                  <a:lnTo>
                    <a:pt x="1062" y="1256"/>
                  </a:lnTo>
                  <a:lnTo>
                    <a:pt x="1062" y="1284"/>
                  </a:lnTo>
                  <a:lnTo>
                    <a:pt x="1062" y="1414"/>
                  </a:lnTo>
                  <a:lnTo>
                    <a:pt x="1060" y="1460"/>
                  </a:lnTo>
                  <a:lnTo>
                    <a:pt x="1054" y="1506"/>
                  </a:lnTo>
                  <a:lnTo>
                    <a:pt x="1044" y="1552"/>
                  </a:lnTo>
                  <a:lnTo>
                    <a:pt x="1030" y="1594"/>
                  </a:lnTo>
                  <a:lnTo>
                    <a:pt x="1012" y="1634"/>
                  </a:lnTo>
                  <a:lnTo>
                    <a:pt x="990" y="1674"/>
                  </a:lnTo>
                  <a:lnTo>
                    <a:pt x="966" y="1710"/>
                  </a:lnTo>
                  <a:lnTo>
                    <a:pt x="940" y="1742"/>
                  </a:lnTo>
                  <a:lnTo>
                    <a:pt x="910" y="1772"/>
                  </a:lnTo>
                  <a:lnTo>
                    <a:pt x="876" y="1800"/>
                  </a:lnTo>
                  <a:lnTo>
                    <a:pt x="842" y="1824"/>
                  </a:lnTo>
                  <a:lnTo>
                    <a:pt x="804" y="1844"/>
                  </a:lnTo>
                  <a:lnTo>
                    <a:pt x="764" y="1860"/>
                  </a:lnTo>
                  <a:lnTo>
                    <a:pt x="724" y="1872"/>
                  </a:lnTo>
                  <a:lnTo>
                    <a:pt x="702" y="1876"/>
                  </a:lnTo>
                  <a:lnTo>
                    <a:pt x="680" y="1878"/>
                  </a:lnTo>
                  <a:lnTo>
                    <a:pt x="660" y="1880"/>
                  </a:lnTo>
                  <a:lnTo>
                    <a:pt x="636" y="1882"/>
                  </a:lnTo>
                  <a:lnTo>
                    <a:pt x="602" y="1880"/>
                  </a:lnTo>
                  <a:lnTo>
                    <a:pt x="568" y="1874"/>
                  </a:lnTo>
                  <a:lnTo>
                    <a:pt x="534" y="1868"/>
                  </a:lnTo>
                  <a:lnTo>
                    <a:pt x="502" y="1856"/>
                  </a:lnTo>
                  <a:lnTo>
                    <a:pt x="470" y="1844"/>
                  </a:lnTo>
                  <a:lnTo>
                    <a:pt x="440" y="1828"/>
                  </a:lnTo>
                  <a:lnTo>
                    <a:pt x="412" y="1810"/>
                  </a:lnTo>
                  <a:lnTo>
                    <a:pt x="384" y="1790"/>
                  </a:lnTo>
                  <a:lnTo>
                    <a:pt x="358" y="1768"/>
                  </a:lnTo>
                  <a:lnTo>
                    <a:pt x="336" y="1744"/>
                  </a:lnTo>
                  <a:lnTo>
                    <a:pt x="312" y="1718"/>
                  </a:lnTo>
                  <a:lnTo>
                    <a:pt x="292" y="1690"/>
                  </a:lnTo>
                  <a:lnTo>
                    <a:pt x="274" y="1660"/>
                  </a:lnTo>
                  <a:lnTo>
                    <a:pt x="258" y="1628"/>
                  </a:lnTo>
                  <a:lnTo>
                    <a:pt x="244" y="1596"/>
                  </a:lnTo>
                  <a:lnTo>
                    <a:pt x="232" y="1562"/>
                  </a:lnTo>
                  <a:lnTo>
                    <a:pt x="210" y="1548"/>
                  </a:lnTo>
                  <a:lnTo>
                    <a:pt x="190" y="1534"/>
                  </a:lnTo>
                  <a:lnTo>
                    <a:pt x="172" y="1516"/>
                  </a:lnTo>
                  <a:lnTo>
                    <a:pt x="158" y="1500"/>
                  </a:lnTo>
                  <a:lnTo>
                    <a:pt x="146" y="1480"/>
                  </a:lnTo>
                  <a:lnTo>
                    <a:pt x="136" y="1460"/>
                  </a:lnTo>
                  <a:lnTo>
                    <a:pt x="130" y="1438"/>
                  </a:lnTo>
                  <a:lnTo>
                    <a:pt x="128" y="1414"/>
                  </a:lnTo>
                  <a:lnTo>
                    <a:pt x="128" y="1368"/>
                  </a:lnTo>
                  <a:lnTo>
                    <a:pt x="128" y="1284"/>
                  </a:lnTo>
                  <a:lnTo>
                    <a:pt x="130" y="1240"/>
                  </a:lnTo>
                  <a:lnTo>
                    <a:pt x="136" y="1198"/>
                  </a:lnTo>
                  <a:lnTo>
                    <a:pt x="144" y="1156"/>
                  </a:lnTo>
                  <a:lnTo>
                    <a:pt x="154" y="1116"/>
                  </a:lnTo>
                  <a:lnTo>
                    <a:pt x="168" y="1078"/>
                  </a:lnTo>
                  <a:lnTo>
                    <a:pt x="186" y="1040"/>
                  </a:lnTo>
                  <a:lnTo>
                    <a:pt x="204" y="1006"/>
                  </a:lnTo>
                  <a:lnTo>
                    <a:pt x="228" y="972"/>
                  </a:lnTo>
                  <a:lnTo>
                    <a:pt x="252" y="940"/>
                  </a:lnTo>
                  <a:lnTo>
                    <a:pt x="278" y="910"/>
                  </a:lnTo>
                  <a:lnTo>
                    <a:pt x="308" y="884"/>
                  </a:lnTo>
                  <a:lnTo>
                    <a:pt x="338" y="860"/>
                  </a:lnTo>
                  <a:lnTo>
                    <a:pt x="370" y="838"/>
                  </a:lnTo>
                  <a:lnTo>
                    <a:pt x="406" y="820"/>
                  </a:lnTo>
                  <a:lnTo>
                    <a:pt x="442" y="804"/>
                  </a:lnTo>
                  <a:lnTo>
                    <a:pt x="480" y="792"/>
                  </a:lnTo>
                  <a:lnTo>
                    <a:pt x="508" y="784"/>
                  </a:lnTo>
                  <a:lnTo>
                    <a:pt x="536" y="780"/>
                  </a:lnTo>
                  <a:lnTo>
                    <a:pt x="564" y="776"/>
                  </a:lnTo>
                  <a:lnTo>
                    <a:pt x="594" y="77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1043056" fontAlgn="auto">
                <a:spcBef>
                  <a:spcPts val="0"/>
                </a:spcBef>
                <a:spcAft>
                  <a:spcPts val="0"/>
                </a:spcAft>
              </a:pPr>
              <a:endParaRPr lang="pt-BR" sz="2100" dirty="0">
                <a:solidFill>
                  <a:srgbClr val="000000"/>
                </a:solidFill>
                <a:latin typeface="+mj-lt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146749" y="1151347"/>
            <a:ext cx="2878289" cy="5266358"/>
            <a:chOff x="6194138" y="1151347"/>
            <a:chExt cx="2878289" cy="5266358"/>
          </a:xfrm>
        </p:grpSpPr>
        <p:sp>
          <p:nvSpPr>
            <p:cNvPr id="44" name="Rectangle 14"/>
            <p:cNvSpPr>
              <a:spLocks noChangeArrowheads="1"/>
            </p:cNvSpPr>
            <p:nvPr/>
          </p:nvSpPr>
          <p:spPr bwMode="gray">
            <a:xfrm>
              <a:off x="6398629" y="2368895"/>
              <a:ext cx="2517426" cy="4048810"/>
            </a:xfrm>
            <a:prstGeom prst="rect">
              <a:avLst/>
            </a:prstGeom>
            <a:noFill/>
            <a:ln w="12700">
              <a:solidFill>
                <a:srgbClr val="6FB31A"/>
              </a:solidFill>
              <a:prstDash val="solid"/>
              <a:miter lim="800000"/>
              <a:headEnd/>
              <a:tailEnd/>
            </a:ln>
            <a:effectLst/>
          </p:spPr>
          <p:txBody>
            <a:bodyPr lIns="36000" tIns="216000" rIns="45720" bIns="0" anchor="t" anchorCtr="0"/>
            <a:lstStyle/>
            <a:p>
              <a:pPr marL="285750" marR="0" lvl="0" indent="-20161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6FB31A"/>
                </a:buClr>
                <a:buSzPct val="100000"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pt-BR" sz="1400" i="0" u="none" strike="noStrike" kern="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+mj-lt"/>
                </a:rPr>
                <a:t>Promover a</a:t>
              </a:r>
              <a:r>
                <a:rPr kumimoji="0" lang="pt-BR" sz="140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lt"/>
                </a:rPr>
                <a:t> </a:t>
              </a:r>
              <a:r>
                <a:rPr kumimoji="0" lang="pt-BR" sz="14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+mj-lt"/>
                </a:rPr>
                <a:t>articulação</a:t>
              </a:r>
              <a:r>
                <a:rPr kumimoji="0" lang="pt-BR" sz="1400" b="1" i="0" u="none" strike="noStrike" kern="0" cap="none" spc="0" normalizeH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+mj-lt"/>
                </a:rPr>
                <a:t> com o sistema de distribuição de valores mobiliários e as bolsas de valores</a:t>
              </a:r>
              <a:r>
                <a:rPr lang="pt-BR" sz="1400" kern="0" dirty="0">
                  <a:latin typeface="+mj-lt"/>
                </a:rPr>
                <a:t>.</a:t>
              </a:r>
            </a:p>
            <a:p>
              <a:pPr marL="285750" marR="0" lvl="0" indent="-201613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>
                  <a:srgbClr val="6FB31A"/>
                </a:buClr>
                <a:buSzPct val="100000"/>
                <a:buFont typeface="Wingdings" panose="05000000000000000000" pitchFamily="2" charset="2"/>
                <a:buChar char="§"/>
                <a:tabLst/>
                <a:defRPr/>
              </a:pPr>
              <a:r>
                <a:rPr lang="pt-BR" sz="14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Atuar como </a:t>
              </a:r>
              <a:r>
                <a:rPr lang="pt-BR" sz="1400" b="1" kern="0" dirty="0">
                  <a:solidFill>
                    <a:schemeClr val="accent6"/>
                  </a:solidFill>
                  <a:latin typeface="+mj-lt"/>
                </a:rPr>
                <a:t>mandatário para execução do modelo de desestatização</a:t>
              </a:r>
              <a:r>
                <a:rPr lang="pt-BR" sz="14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 escolhido pelo poder concedente..</a:t>
              </a:r>
            </a:p>
            <a:p>
              <a:pPr marL="285750" marR="0" lvl="0" indent="-28575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400"/>
                </a:spcAft>
                <a:buClr>
                  <a:srgbClr val="008000"/>
                </a:buClr>
                <a:buSzPct val="100000"/>
                <a:buFont typeface="Wingdings" panose="05000000000000000000" pitchFamily="2" charset="2"/>
                <a:buChar char="§"/>
                <a:tabLst/>
                <a:defRPr/>
              </a:pPr>
              <a:endParaRPr kumimoji="0" lang="pt-BR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</a:endParaRPr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6194138" y="1151347"/>
              <a:ext cx="2878289" cy="1115194"/>
              <a:chOff x="358620" y="1330878"/>
              <a:chExt cx="2878289" cy="1115194"/>
            </a:xfrm>
          </p:grpSpPr>
          <p:sp>
            <p:nvSpPr>
              <p:cNvPr id="46" name="AutoShape 7"/>
              <p:cNvSpPr>
                <a:spLocks noChangeArrowheads="1"/>
              </p:cNvSpPr>
              <p:nvPr/>
            </p:nvSpPr>
            <p:spPr bwMode="gray">
              <a:xfrm>
                <a:off x="563111" y="1508429"/>
                <a:ext cx="2673798" cy="937643"/>
              </a:xfrm>
              <a:prstGeom prst="homePlate">
                <a:avLst>
                  <a:gd name="adj" fmla="val 13512"/>
                </a:avLst>
              </a:prstGeom>
              <a:solidFill>
                <a:srgbClr val="6FB31A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rtlCol="0" anchor="ctr"/>
              <a:lstStyle/>
              <a:p>
                <a:pPr lvl="1" algn="ctr" fontAlgn="auto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969696"/>
                  </a:buClr>
                </a:pPr>
                <a:r>
                  <a:rPr kumimoji="0" lang="pt-BR" sz="16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+mj-lt"/>
                    <a:cs typeface="Arial" panose="020B0604020202020204" pitchFamily="34" charset="0"/>
                  </a:rPr>
                  <a:t>Operacionalizar</a:t>
                </a:r>
                <a:r>
                  <a:rPr kumimoji="0" lang="pt-BR" sz="1600" b="1" i="0" u="none" strike="noStrike" kern="0" cap="none" spc="0" normalizeH="0" noProof="0" dirty="0">
                    <a:ln>
                      <a:noFill/>
                    </a:ln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+mj-lt"/>
                    <a:cs typeface="Arial" panose="020B0604020202020204" pitchFamily="34" charset="0"/>
                  </a:rPr>
                  <a:t> a Desestatização</a:t>
                </a:r>
                <a:endParaRPr kumimoji="0" lang="pt-BR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+mj-lt"/>
                  <a:cs typeface="Arial" panose="020B0604020202020204" pitchFamily="34" charset="0"/>
                </a:endParaRPr>
              </a:p>
            </p:txBody>
          </p:sp>
          <p:sp>
            <p:nvSpPr>
              <p:cNvPr id="47" name="Ellipse 31"/>
              <p:cNvSpPr/>
              <p:nvPr/>
            </p:nvSpPr>
            <p:spPr bwMode="gray">
              <a:xfrm>
                <a:off x="358620" y="1330878"/>
                <a:ext cx="765948" cy="765948"/>
              </a:xfrm>
              <a:prstGeom prst="ellipse">
                <a:avLst/>
              </a:prstGeom>
              <a:solidFill>
                <a:srgbClr val="6FB31A"/>
              </a:solidFill>
              <a:ln w="12700">
                <a:noFill/>
                <a:round/>
                <a:headEnd/>
                <a:tailEnd/>
              </a:ln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pt-BR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j-lt"/>
                </a:endParaRPr>
              </a:p>
            </p:txBody>
          </p:sp>
          <p:sp>
            <p:nvSpPr>
              <p:cNvPr id="48" name="Ellipse 32"/>
              <p:cNvSpPr/>
              <p:nvPr/>
            </p:nvSpPr>
            <p:spPr bwMode="gray">
              <a:xfrm>
                <a:off x="434483" y="1406075"/>
                <a:ext cx="614221" cy="614221"/>
              </a:xfrm>
              <a:prstGeom prst="ellipse">
                <a:avLst/>
              </a:prstGeom>
              <a:solidFill>
                <a:srgbClr val="FFFFFF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lIns="0" tIns="0" rIns="0" b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pt-BR" sz="3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6FB31A"/>
                    </a:solidFill>
                    <a:effectLst/>
                    <a:uLnTx/>
                    <a:uFillTx/>
                    <a:latin typeface="+mj-lt"/>
                  </a:rPr>
                  <a:t>3</a:t>
                </a:r>
              </a:p>
            </p:txBody>
          </p:sp>
        </p:grpSp>
        <p:sp>
          <p:nvSpPr>
            <p:cNvPr id="50" name="Freeform 49"/>
            <p:cNvSpPr>
              <a:spLocks noChangeAspect="1" noEditPoints="1"/>
            </p:cNvSpPr>
            <p:nvPr/>
          </p:nvSpPr>
          <p:spPr bwMode="auto">
            <a:xfrm>
              <a:off x="7380312" y="5115689"/>
              <a:ext cx="792088" cy="978123"/>
            </a:xfrm>
            <a:custGeom>
              <a:avLst/>
              <a:gdLst>
                <a:gd name="T0" fmla="*/ 962 w 2065"/>
                <a:gd name="T1" fmla="*/ 1093 h 2550"/>
                <a:gd name="T2" fmla="*/ 1007 w 2065"/>
                <a:gd name="T3" fmla="*/ 1052 h 2550"/>
                <a:gd name="T4" fmla="*/ 909 w 2065"/>
                <a:gd name="T5" fmla="*/ 1054 h 2550"/>
                <a:gd name="T6" fmla="*/ 712 w 2065"/>
                <a:gd name="T7" fmla="*/ 1914 h 2550"/>
                <a:gd name="T8" fmla="*/ 538 w 2065"/>
                <a:gd name="T9" fmla="*/ 663 h 2550"/>
                <a:gd name="T10" fmla="*/ 481 w 2065"/>
                <a:gd name="T11" fmla="*/ 540 h 2550"/>
                <a:gd name="T12" fmla="*/ 309 w 2065"/>
                <a:gd name="T13" fmla="*/ 424 h 2550"/>
                <a:gd name="T14" fmla="*/ 199 w 2065"/>
                <a:gd name="T15" fmla="*/ 486 h 2550"/>
                <a:gd name="T16" fmla="*/ 67 w 2065"/>
                <a:gd name="T17" fmla="*/ 2046 h 2550"/>
                <a:gd name="T18" fmla="*/ 723 w 2065"/>
                <a:gd name="T19" fmla="*/ 1971 h 2550"/>
                <a:gd name="T20" fmla="*/ 318 w 2065"/>
                <a:gd name="T21" fmla="*/ 998 h 2550"/>
                <a:gd name="T22" fmla="*/ 378 w 2065"/>
                <a:gd name="T23" fmla="*/ 1060 h 2550"/>
                <a:gd name="T24" fmla="*/ 245 w 2065"/>
                <a:gd name="T25" fmla="*/ 526 h 2550"/>
                <a:gd name="T26" fmla="*/ 296 w 2065"/>
                <a:gd name="T27" fmla="*/ 482 h 2550"/>
                <a:gd name="T28" fmla="*/ 454 w 2065"/>
                <a:gd name="T29" fmla="*/ 596 h 2550"/>
                <a:gd name="T30" fmla="*/ 493 w 2065"/>
                <a:gd name="T31" fmla="*/ 865 h 2550"/>
                <a:gd name="T32" fmla="*/ 364 w 2065"/>
                <a:gd name="T33" fmla="*/ 1022 h 2550"/>
                <a:gd name="T34" fmla="*/ 916 w 2065"/>
                <a:gd name="T35" fmla="*/ 856 h 2550"/>
                <a:gd name="T36" fmla="*/ 905 w 2065"/>
                <a:gd name="T37" fmla="*/ 938 h 2550"/>
                <a:gd name="T38" fmla="*/ 1632 w 2065"/>
                <a:gd name="T39" fmla="*/ 1369 h 2550"/>
                <a:gd name="T40" fmla="*/ 1780 w 2065"/>
                <a:gd name="T41" fmla="*/ 476 h 2550"/>
                <a:gd name="T42" fmla="*/ 1687 w 2065"/>
                <a:gd name="T43" fmla="*/ 436 h 2550"/>
                <a:gd name="T44" fmla="*/ 1508 w 2065"/>
                <a:gd name="T45" fmla="*/ 566 h 2550"/>
                <a:gd name="T46" fmla="*/ 1778 w 2065"/>
                <a:gd name="T47" fmla="*/ 1942 h 2550"/>
                <a:gd name="T48" fmla="*/ 1667 w 2065"/>
                <a:gd name="T49" fmla="*/ 392 h 2550"/>
                <a:gd name="T50" fmla="*/ 1747 w 2065"/>
                <a:gd name="T51" fmla="*/ 304 h 2550"/>
                <a:gd name="T52" fmla="*/ 1788 w 2065"/>
                <a:gd name="T53" fmla="*/ 238 h 2550"/>
                <a:gd name="T54" fmla="*/ 1753 w 2065"/>
                <a:gd name="T55" fmla="*/ 80 h 2550"/>
                <a:gd name="T56" fmla="*/ 1653 w 2065"/>
                <a:gd name="T57" fmla="*/ 13 h 2550"/>
                <a:gd name="T58" fmla="*/ 1481 w 2065"/>
                <a:gd name="T59" fmla="*/ 21 h 2550"/>
                <a:gd name="T60" fmla="*/ 1487 w 2065"/>
                <a:gd name="T61" fmla="*/ 89 h 2550"/>
                <a:gd name="T62" fmla="*/ 1457 w 2065"/>
                <a:gd name="T63" fmla="*/ 272 h 2550"/>
                <a:gd name="T64" fmla="*/ 1547 w 2065"/>
                <a:gd name="T65" fmla="*/ 392 h 2550"/>
                <a:gd name="T66" fmla="*/ 1491 w 2065"/>
                <a:gd name="T67" fmla="*/ 141 h 2550"/>
                <a:gd name="T68" fmla="*/ 1731 w 2065"/>
                <a:gd name="T69" fmla="*/ 216 h 2550"/>
                <a:gd name="T70" fmla="*/ 1694 w 2065"/>
                <a:gd name="T71" fmla="*/ 337 h 2550"/>
                <a:gd name="T72" fmla="*/ 1594 w 2065"/>
                <a:gd name="T73" fmla="*/ 377 h 2550"/>
                <a:gd name="T74" fmla="*/ 1498 w 2065"/>
                <a:gd name="T75" fmla="*/ 306 h 2550"/>
                <a:gd name="T76" fmla="*/ 1127 w 2065"/>
                <a:gd name="T77" fmla="*/ 1075 h 2550"/>
                <a:gd name="T78" fmla="*/ 1190 w 2065"/>
                <a:gd name="T79" fmla="*/ 1030 h 2550"/>
                <a:gd name="T80" fmla="*/ 1181 w 2065"/>
                <a:gd name="T81" fmla="*/ 997 h 2550"/>
                <a:gd name="T82" fmla="*/ 1214 w 2065"/>
                <a:gd name="T83" fmla="*/ 994 h 2550"/>
                <a:gd name="T84" fmla="*/ 1210 w 2065"/>
                <a:gd name="T85" fmla="*/ 1028 h 2550"/>
                <a:gd name="T86" fmla="*/ 269 w 2065"/>
                <a:gd name="T87" fmla="*/ 379 h 2550"/>
                <a:gd name="T88" fmla="*/ 366 w 2065"/>
                <a:gd name="T89" fmla="*/ 412 h 2550"/>
                <a:gd name="T90" fmla="*/ 478 w 2065"/>
                <a:gd name="T91" fmla="*/ 368 h 2550"/>
                <a:gd name="T92" fmla="*/ 518 w 2065"/>
                <a:gd name="T93" fmla="*/ 227 h 2550"/>
                <a:gd name="T94" fmla="*/ 518 w 2065"/>
                <a:gd name="T95" fmla="*/ 107 h 2550"/>
                <a:gd name="T96" fmla="*/ 404 w 2065"/>
                <a:gd name="T97" fmla="*/ 16 h 2550"/>
                <a:gd name="T98" fmla="*/ 254 w 2065"/>
                <a:gd name="T99" fmla="*/ 27 h 2550"/>
                <a:gd name="T100" fmla="*/ 162 w 2065"/>
                <a:gd name="T101" fmla="*/ 115 h 2550"/>
                <a:gd name="T102" fmla="*/ 137 w 2065"/>
                <a:gd name="T103" fmla="*/ 234 h 2550"/>
                <a:gd name="T104" fmla="*/ 198 w 2065"/>
                <a:gd name="T105" fmla="*/ 343 h 2550"/>
                <a:gd name="T106" fmla="*/ 399 w 2065"/>
                <a:gd name="T107" fmla="*/ 152 h 2550"/>
                <a:gd name="T108" fmla="*/ 483 w 2065"/>
                <a:gd name="T109" fmla="*/ 183 h 2550"/>
                <a:gd name="T110" fmla="*/ 476 w 2065"/>
                <a:gd name="T111" fmla="*/ 319 h 2550"/>
                <a:gd name="T112" fmla="*/ 389 w 2065"/>
                <a:gd name="T113" fmla="*/ 383 h 2550"/>
                <a:gd name="T114" fmla="*/ 336 w 2065"/>
                <a:gd name="T115" fmla="*/ 355 h 2550"/>
                <a:gd name="T116" fmla="*/ 305 w 2065"/>
                <a:gd name="T117" fmla="*/ 278 h 2550"/>
                <a:gd name="T118" fmla="*/ 370 w 2065"/>
                <a:gd name="T119" fmla="*/ 174 h 2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065" h="2550">
                  <a:moveTo>
                    <a:pt x="909" y="1054"/>
                  </a:moveTo>
                  <a:lnTo>
                    <a:pt x="809" y="1013"/>
                  </a:lnTo>
                  <a:lnTo>
                    <a:pt x="809" y="1043"/>
                  </a:lnTo>
                  <a:lnTo>
                    <a:pt x="809" y="1043"/>
                  </a:lnTo>
                  <a:lnTo>
                    <a:pt x="918" y="1086"/>
                  </a:lnTo>
                  <a:lnTo>
                    <a:pt x="918" y="1086"/>
                  </a:lnTo>
                  <a:lnTo>
                    <a:pt x="929" y="1089"/>
                  </a:lnTo>
                  <a:lnTo>
                    <a:pt x="940" y="1092"/>
                  </a:lnTo>
                  <a:lnTo>
                    <a:pt x="952" y="1093"/>
                  </a:lnTo>
                  <a:lnTo>
                    <a:pt x="962" y="1093"/>
                  </a:lnTo>
                  <a:lnTo>
                    <a:pt x="973" y="1093"/>
                  </a:lnTo>
                  <a:lnTo>
                    <a:pt x="984" y="1091"/>
                  </a:lnTo>
                  <a:lnTo>
                    <a:pt x="994" y="1087"/>
                  </a:lnTo>
                  <a:lnTo>
                    <a:pt x="1004" y="1084"/>
                  </a:lnTo>
                  <a:lnTo>
                    <a:pt x="1004" y="1084"/>
                  </a:lnTo>
                  <a:lnTo>
                    <a:pt x="1036" y="1073"/>
                  </a:lnTo>
                  <a:lnTo>
                    <a:pt x="1062" y="1063"/>
                  </a:lnTo>
                  <a:lnTo>
                    <a:pt x="1100" y="1050"/>
                  </a:lnTo>
                  <a:lnTo>
                    <a:pt x="1100" y="1018"/>
                  </a:lnTo>
                  <a:lnTo>
                    <a:pt x="1007" y="1052"/>
                  </a:lnTo>
                  <a:lnTo>
                    <a:pt x="1007" y="1052"/>
                  </a:lnTo>
                  <a:lnTo>
                    <a:pt x="992" y="1058"/>
                  </a:lnTo>
                  <a:lnTo>
                    <a:pt x="980" y="1061"/>
                  </a:lnTo>
                  <a:lnTo>
                    <a:pt x="968" y="1064"/>
                  </a:lnTo>
                  <a:lnTo>
                    <a:pt x="957" y="1064"/>
                  </a:lnTo>
                  <a:lnTo>
                    <a:pt x="946" y="1064"/>
                  </a:lnTo>
                  <a:lnTo>
                    <a:pt x="935" y="1061"/>
                  </a:lnTo>
                  <a:lnTo>
                    <a:pt x="922" y="1058"/>
                  </a:lnTo>
                  <a:lnTo>
                    <a:pt x="909" y="1054"/>
                  </a:lnTo>
                  <a:lnTo>
                    <a:pt x="909" y="1054"/>
                  </a:lnTo>
                  <a:close/>
                  <a:moveTo>
                    <a:pt x="685" y="1465"/>
                  </a:moveTo>
                  <a:lnTo>
                    <a:pt x="746" y="1465"/>
                  </a:lnTo>
                  <a:lnTo>
                    <a:pt x="746" y="1782"/>
                  </a:lnTo>
                  <a:lnTo>
                    <a:pt x="782" y="1971"/>
                  </a:lnTo>
                  <a:lnTo>
                    <a:pt x="803" y="1971"/>
                  </a:lnTo>
                  <a:lnTo>
                    <a:pt x="803" y="1408"/>
                  </a:lnTo>
                  <a:lnTo>
                    <a:pt x="674" y="1408"/>
                  </a:lnTo>
                  <a:lnTo>
                    <a:pt x="685" y="1465"/>
                  </a:lnTo>
                  <a:close/>
                  <a:moveTo>
                    <a:pt x="723" y="1971"/>
                  </a:moveTo>
                  <a:lnTo>
                    <a:pt x="712" y="1914"/>
                  </a:lnTo>
                  <a:lnTo>
                    <a:pt x="712" y="1914"/>
                  </a:lnTo>
                  <a:lnTo>
                    <a:pt x="565" y="1147"/>
                  </a:lnTo>
                  <a:lnTo>
                    <a:pt x="561" y="1065"/>
                  </a:lnTo>
                  <a:lnTo>
                    <a:pt x="781" y="1065"/>
                  </a:lnTo>
                  <a:lnTo>
                    <a:pt x="781" y="856"/>
                  </a:lnTo>
                  <a:lnTo>
                    <a:pt x="550" y="856"/>
                  </a:lnTo>
                  <a:lnTo>
                    <a:pt x="544" y="743"/>
                  </a:lnTo>
                  <a:lnTo>
                    <a:pt x="544" y="743"/>
                  </a:lnTo>
                  <a:lnTo>
                    <a:pt x="541" y="700"/>
                  </a:lnTo>
                  <a:lnTo>
                    <a:pt x="538" y="663"/>
                  </a:lnTo>
                  <a:lnTo>
                    <a:pt x="534" y="646"/>
                  </a:lnTo>
                  <a:lnTo>
                    <a:pt x="531" y="632"/>
                  </a:lnTo>
                  <a:lnTo>
                    <a:pt x="527" y="617"/>
                  </a:lnTo>
                  <a:lnTo>
                    <a:pt x="523" y="604"/>
                  </a:lnTo>
                  <a:lnTo>
                    <a:pt x="518" y="591"/>
                  </a:lnTo>
                  <a:lnTo>
                    <a:pt x="512" y="580"/>
                  </a:lnTo>
                  <a:lnTo>
                    <a:pt x="506" y="569"/>
                  </a:lnTo>
                  <a:lnTo>
                    <a:pt x="498" y="559"/>
                  </a:lnTo>
                  <a:lnTo>
                    <a:pt x="490" y="549"/>
                  </a:lnTo>
                  <a:lnTo>
                    <a:pt x="481" y="540"/>
                  </a:lnTo>
                  <a:lnTo>
                    <a:pt x="471" y="531"/>
                  </a:lnTo>
                  <a:lnTo>
                    <a:pt x="460" y="522"/>
                  </a:lnTo>
                  <a:lnTo>
                    <a:pt x="361" y="450"/>
                  </a:lnTo>
                  <a:lnTo>
                    <a:pt x="361" y="450"/>
                  </a:lnTo>
                  <a:lnTo>
                    <a:pt x="352" y="443"/>
                  </a:lnTo>
                  <a:lnTo>
                    <a:pt x="343" y="437"/>
                  </a:lnTo>
                  <a:lnTo>
                    <a:pt x="335" y="433"/>
                  </a:lnTo>
                  <a:lnTo>
                    <a:pt x="326" y="429"/>
                  </a:lnTo>
                  <a:lnTo>
                    <a:pt x="317" y="426"/>
                  </a:lnTo>
                  <a:lnTo>
                    <a:pt x="309" y="424"/>
                  </a:lnTo>
                  <a:lnTo>
                    <a:pt x="301" y="423"/>
                  </a:lnTo>
                  <a:lnTo>
                    <a:pt x="294" y="423"/>
                  </a:lnTo>
                  <a:lnTo>
                    <a:pt x="278" y="423"/>
                  </a:lnTo>
                  <a:lnTo>
                    <a:pt x="263" y="426"/>
                  </a:lnTo>
                  <a:lnTo>
                    <a:pt x="250" y="432"/>
                  </a:lnTo>
                  <a:lnTo>
                    <a:pt x="237" y="440"/>
                  </a:lnTo>
                  <a:lnTo>
                    <a:pt x="226" y="449"/>
                  </a:lnTo>
                  <a:lnTo>
                    <a:pt x="216" y="460"/>
                  </a:lnTo>
                  <a:lnTo>
                    <a:pt x="207" y="472"/>
                  </a:lnTo>
                  <a:lnTo>
                    <a:pt x="199" y="486"/>
                  </a:lnTo>
                  <a:lnTo>
                    <a:pt x="193" y="500"/>
                  </a:lnTo>
                  <a:lnTo>
                    <a:pt x="189" y="515"/>
                  </a:lnTo>
                  <a:lnTo>
                    <a:pt x="187" y="531"/>
                  </a:lnTo>
                  <a:lnTo>
                    <a:pt x="186" y="546"/>
                  </a:lnTo>
                  <a:lnTo>
                    <a:pt x="191" y="1145"/>
                  </a:lnTo>
                  <a:lnTo>
                    <a:pt x="155" y="1408"/>
                  </a:lnTo>
                  <a:lnTo>
                    <a:pt x="0" y="1408"/>
                  </a:lnTo>
                  <a:lnTo>
                    <a:pt x="0" y="1971"/>
                  </a:lnTo>
                  <a:lnTo>
                    <a:pt x="78" y="1971"/>
                  </a:lnTo>
                  <a:lnTo>
                    <a:pt x="67" y="2046"/>
                  </a:lnTo>
                  <a:lnTo>
                    <a:pt x="235" y="2046"/>
                  </a:lnTo>
                  <a:lnTo>
                    <a:pt x="251" y="2550"/>
                  </a:lnTo>
                  <a:lnTo>
                    <a:pt x="309" y="2550"/>
                  </a:lnTo>
                  <a:lnTo>
                    <a:pt x="291" y="2046"/>
                  </a:lnTo>
                  <a:lnTo>
                    <a:pt x="468" y="2046"/>
                  </a:lnTo>
                  <a:lnTo>
                    <a:pt x="408" y="2550"/>
                  </a:lnTo>
                  <a:lnTo>
                    <a:pt x="467" y="2550"/>
                  </a:lnTo>
                  <a:lnTo>
                    <a:pt x="526" y="2046"/>
                  </a:lnTo>
                  <a:lnTo>
                    <a:pt x="737" y="2046"/>
                  </a:lnTo>
                  <a:lnTo>
                    <a:pt x="723" y="1971"/>
                  </a:lnTo>
                  <a:lnTo>
                    <a:pt x="723" y="1971"/>
                  </a:lnTo>
                  <a:close/>
                  <a:moveTo>
                    <a:pt x="85" y="1914"/>
                  </a:moveTo>
                  <a:lnTo>
                    <a:pt x="57" y="1914"/>
                  </a:lnTo>
                  <a:lnTo>
                    <a:pt x="57" y="1465"/>
                  </a:lnTo>
                  <a:lnTo>
                    <a:pt x="147" y="1465"/>
                  </a:lnTo>
                  <a:lnTo>
                    <a:pt x="85" y="1914"/>
                  </a:lnTo>
                  <a:close/>
                  <a:moveTo>
                    <a:pt x="314" y="978"/>
                  </a:moveTo>
                  <a:lnTo>
                    <a:pt x="314" y="978"/>
                  </a:lnTo>
                  <a:lnTo>
                    <a:pt x="316" y="988"/>
                  </a:lnTo>
                  <a:lnTo>
                    <a:pt x="318" y="998"/>
                  </a:lnTo>
                  <a:lnTo>
                    <a:pt x="322" y="1009"/>
                  </a:lnTo>
                  <a:lnTo>
                    <a:pt x="325" y="1016"/>
                  </a:lnTo>
                  <a:lnTo>
                    <a:pt x="330" y="1024"/>
                  </a:lnTo>
                  <a:lnTo>
                    <a:pt x="335" y="1032"/>
                  </a:lnTo>
                  <a:lnTo>
                    <a:pt x="341" y="1038"/>
                  </a:lnTo>
                  <a:lnTo>
                    <a:pt x="346" y="1043"/>
                  </a:lnTo>
                  <a:lnTo>
                    <a:pt x="354" y="1049"/>
                  </a:lnTo>
                  <a:lnTo>
                    <a:pt x="361" y="1054"/>
                  </a:lnTo>
                  <a:lnTo>
                    <a:pt x="369" y="1057"/>
                  </a:lnTo>
                  <a:lnTo>
                    <a:pt x="378" y="1060"/>
                  </a:lnTo>
                  <a:lnTo>
                    <a:pt x="387" y="1063"/>
                  </a:lnTo>
                  <a:lnTo>
                    <a:pt x="396" y="1064"/>
                  </a:lnTo>
                  <a:lnTo>
                    <a:pt x="416" y="1065"/>
                  </a:lnTo>
                  <a:lnTo>
                    <a:pt x="504" y="1065"/>
                  </a:lnTo>
                  <a:lnTo>
                    <a:pt x="507" y="1133"/>
                  </a:lnTo>
                  <a:lnTo>
                    <a:pt x="249" y="1133"/>
                  </a:lnTo>
                  <a:lnTo>
                    <a:pt x="243" y="546"/>
                  </a:lnTo>
                  <a:lnTo>
                    <a:pt x="243" y="546"/>
                  </a:lnTo>
                  <a:lnTo>
                    <a:pt x="243" y="536"/>
                  </a:lnTo>
                  <a:lnTo>
                    <a:pt x="245" y="526"/>
                  </a:lnTo>
                  <a:lnTo>
                    <a:pt x="246" y="517"/>
                  </a:lnTo>
                  <a:lnTo>
                    <a:pt x="250" y="509"/>
                  </a:lnTo>
                  <a:lnTo>
                    <a:pt x="253" y="503"/>
                  </a:lnTo>
                  <a:lnTo>
                    <a:pt x="258" y="497"/>
                  </a:lnTo>
                  <a:lnTo>
                    <a:pt x="263" y="491"/>
                  </a:lnTo>
                  <a:lnTo>
                    <a:pt x="269" y="487"/>
                  </a:lnTo>
                  <a:lnTo>
                    <a:pt x="274" y="485"/>
                  </a:lnTo>
                  <a:lnTo>
                    <a:pt x="281" y="482"/>
                  </a:lnTo>
                  <a:lnTo>
                    <a:pt x="289" y="481"/>
                  </a:lnTo>
                  <a:lnTo>
                    <a:pt x="296" y="482"/>
                  </a:lnTo>
                  <a:lnTo>
                    <a:pt x="304" y="483"/>
                  </a:lnTo>
                  <a:lnTo>
                    <a:pt x="312" y="487"/>
                  </a:lnTo>
                  <a:lnTo>
                    <a:pt x="321" y="490"/>
                  </a:lnTo>
                  <a:lnTo>
                    <a:pt x="328" y="496"/>
                  </a:lnTo>
                  <a:lnTo>
                    <a:pt x="426" y="568"/>
                  </a:lnTo>
                  <a:lnTo>
                    <a:pt x="426" y="568"/>
                  </a:lnTo>
                  <a:lnTo>
                    <a:pt x="434" y="575"/>
                  </a:lnTo>
                  <a:lnTo>
                    <a:pt x="442" y="581"/>
                  </a:lnTo>
                  <a:lnTo>
                    <a:pt x="449" y="588"/>
                  </a:lnTo>
                  <a:lnTo>
                    <a:pt x="454" y="596"/>
                  </a:lnTo>
                  <a:lnTo>
                    <a:pt x="460" y="604"/>
                  </a:lnTo>
                  <a:lnTo>
                    <a:pt x="465" y="613"/>
                  </a:lnTo>
                  <a:lnTo>
                    <a:pt x="469" y="622"/>
                  </a:lnTo>
                  <a:lnTo>
                    <a:pt x="472" y="632"/>
                  </a:lnTo>
                  <a:lnTo>
                    <a:pt x="478" y="654"/>
                  </a:lnTo>
                  <a:lnTo>
                    <a:pt x="481" y="680"/>
                  </a:lnTo>
                  <a:lnTo>
                    <a:pt x="485" y="711"/>
                  </a:lnTo>
                  <a:lnTo>
                    <a:pt x="487" y="745"/>
                  </a:lnTo>
                  <a:lnTo>
                    <a:pt x="493" y="865"/>
                  </a:lnTo>
                  <a:lnTo>
                    <a:pt x="493" y="865"/>
                  </a:lnTo>
                  <a:lnTo>
                    <a:pt x="508" y="878"/>
                  </a:lnTo>
                  <a:lnTo>
                    <a:pt x="514" y="885"/>
                  </a:lnTo>
                  <a:lnTo>
                    <a:pt x="751" y="885"/>
                  </a:lnTo>
                  <a:lnTo>
                    <a:pt x="751" y="1037"/>
                  </a:lnTo>
                  <a:lnTo>
                    <a:pt x="416" y="1037"/>
                  </a:lnTo>
                  <a:lnTo>
                    <a:pt x="416" y="1037"/>
                  </a:lnTo>
                  <a:lnTo>
                    <a:pt x="400" y="1036"/>
                  </a:lnTo>
                  <a:lnTo>
                    <a:pt x="387" y="1032"/>
                  </a:lnTo>
                  <a:lnTo>
                    <a:pt x="375" y="1028"/>
                  </a:lnTo>
                  <a:lnTo>
                    <a:pt x="364" y="1022"/>
                  </a:lnTo>
                  <a:lnTo>
                    <a:pt x="360" y="1018"/>
                  </a:lnTo>
                  <a:lnTo>
                    <a:pt x="357" y="1013"/>
                  </a:lnTo>
                  <a:lnTo>
                    <a:pt x="353" y="1007"/>
                  </a:lnTo>
                  <a:lnTo>
                    <a:pt x="350" y="1002"/>
                  </a:lnTo>
                  <a:lnTo>
                    <a:pt x="345" y="989"/>
                  </a:lnTo>
                  <a:lnTo>
                    <a:pt x="343" y="975"/>
                  </a:lnTo>
                  <a:lnTo>
                    <a:pt x="313" y="720"/>
                  </a:lnTo>
                  <a:lnTo>
                    <a:pt x="283" y="723"/>
                  </a:lnTo>
                  <a:lnTo>
                    <a:pt x="314" y="978"/>
                  </a:lnTo>
                  <a:close/>
                  <a:moveTo>
                    <a:pt x="916" y="856"/>
                  </a:moveTo>
                  <a:lnTo>
                    <a:pt x="809" y="856"/>
                  </a:lnTo>
                  <a:lnTo>
                    <a:pt x="809" y="885"/>
                  </a:lnTo>
                  <a:lnTo>
                    <a:pt x="887" y="885"/>
                  </a:lnTo>
                  <a:lnTo>
                    <a:pt x="844" y="938"/>
                  </a:lnTo>
                  <a:lnTo>
                    <a:pt x="902" y="969"/>
                  </a:lnTo>
                  <a:lnTo>
                    <a:pt x="974" y="946"/>
                  </a:lnTo>
                  <a:lnTo>
                    <a:pt x="1013" y="982"/>
                  </a:lnTo>
                  <a:lnTo>
                    <a:pt x="1033" y="960"/>
                  </a:lnTo>
                  <a:lnTo>
                    <a:pt x="981" y="914"/>
                  </a:lnTo>
                  <a:lnTo>
                    <a:pt x="905" y="938"/>
                  </a:lnTo>
                  <a:lnTo>
                    <a:pt x="887" y="929"/>
                  </a:lnTo>
                  <a:lnTo>
                    <a:pt x="926" y="884"/>
                  </a:lnTo>
                  <a:lnTo>
                    <a:pt x="997" y="870"/>
                  </a:lnTo>
                  <a:lnTo>
                    <a:pt x="1100" y="888"/>
                  </a:lnTo>
                  <a:lnTo>
                    <a:pt x="1100" y="859"/>
                  </a:lnTo>
                  <a:lnTo>
                    <a:pt x="997" y="841"/>
                  </a:lnTo>
                  <a:lnTo>
                    <a:pt x="916" y="856"/>
                  </a:lnTo>
                  <a:close/>
                  <a:moveTo>
                    <a:pt x="1783" y="1436"/>
                  </a:moveTo>
                  <a:lnTo>
                    <a:pt x="1783" y="1369"/>
                  </a:lnTo>
                  <a:lnTo>
                    <a:pt x="1632" y="1369"/>
                  </a:lnTo>
                  <a:lnTo>
                    <a:pt x="1632" y="1447"/>
                  </a:lnTo>
                  <a:lnTo>
                    <a:pt x="1603" y="1447"/>
                  </a:lnTo>
                  <a:lnTo>
                    <a:pt x="1603" y="1341"/>
                  </a:lnTo>
                  <a:lnTo>
                    <a:pt x="1784" y="1341"/>
                  </a:lnTo>
                  <a:lnTo>
                    <a:pt x="1791" y="523"/>
                  </a:lnTo>
                  <a:lnTo>
                    <a:pt x="1791" y="523"/>
                  </a:lnTo>
                  <a:lnTo>
                    <a:pt x="1789" y="510"/>
                  </a:lnTo>
                  <a:lnTo>
                    <a:pt x="1788" y="498"/>
                  </a:lnTo>
                  <a:lnTo>
                    <a:pt x="1785" y="486"/>
                  </a:lnTo>
                  <a:lnTo>
                    <a:pt x="1780" y="476"/>
                  </a:lnTo>
                  <a:lnTo>
                    <a:pt x="1776" y="465"/>
                  </a:lnTo>
                  <a:lnTo>
                    <a:pt x="1769" y="456"/>
                  </a:lnTo>
                  <a:lnTo>
                    <a:pt x="1762" y="449"/>
                  </a:lnTo>
                  <a:lnTo>
                    <a:pt x="1753" y="442"/>
                  </a:lnTo>
                  <a:lnTo>
                    <a:pt x="1744" y="437"/>
                  </a:lnTo>
                  <a:lnTo>
                    <a:pt x="1734" y="434"/>
                  </a:lnTo>
                  <a:lnTo>
                    <a:pt x="1723" y="432"/>
                  </a:lnTo>
                  <a:lnTo>
                    <a:pt x="1712" y="432"/>
                  </a:lnTo>
                  <a:lnTo>
                    <a:pt x="1699" y="433"/>
                  </a:lnTo>
                  <a:lnTo>
                    <a:pt x="1687" y="436"/>
                  </a:lnTo>
                  <a:lnTo>
                    <a:pt x="1674" y="442"/>
                  </a:lnTo>
                  <a:lnTo>
                    <a:pt x="1660" y="450"/>
                  </a:lnTo>
                  <a:lnTo>
                    <a:pt x="1560" y="512"/>
                  </a:lnTo>
                  <a:lnTo>
                    <a:pt x="1560" y="512"/>
                  </a:lnTo>
                  <a:lnTo>
                    <a:pt x="1549" y="519"/>
                  </a:lnTo>
                  <a:lnTo>
                    <a:pt x="1539" y="527"/>
                  </a:lnTo>
                  <a:lnTo>
                    <a:pt x="1530" y="536"/>
                  </a:lnTo>
                  <a:lnTo>
                    <a:pt x="1522" y="546"/>
                  </a:lnTo>
                  <a:lnTo>
                    <a:pt x="1515" y="555"/>
                  </a:lnTo>
                  <a:lnTo>
                    <a:pt x="1508" y="566"/>
                  </a:lnTo>
                  <a:lnTo>
                    <a:pt x="1503" y="576"/>
                  </a:lnTo>
                  <a:lnTo>
                    <a:pt x="1499" y="586"/>
                  </a:lnTo>
                  <a:lnTo>
                    <a:pt x="1493" y="607"/>
                  </a:lnTo>
                  <a:lnTo>
                    <a:pt x="1488" y="627"/>
                  </a:lnTo>
                  <a:lnTo>
                    <a:pt x="1486" y="646"/>
                  </a:lnTo>
                  <a:lnTo>
                    <a:pt x="1485" y="664"/>
                  </a:lnTo>
                  <a:lnTo>
                    <a:pt x="1454" y="1432"/>
                  </a:lnTo>
                  <a:lnTo>
                    <a:pt x="1529" y="2550"/>
                  </a:lnTo>
                  <a:lnTo>
                    <a:pt x="1773" y="2550"/>
                  </a:lnTo>
                  <a:lnTo>
                    <a:pt x="1778" y="1942"/>
                  </a:lnTo>
                  <a:lnTo>
                    <a:pt x="2065" y="1942"/>
                  </a:lnTo>
                  <a:lnTo>
                    <a:pt x="2065" y="1436"/>
                  </a:lnTo>
                  <a:lnTo>
                    <a:pt x="1783" y="1436"/>
                  </a:lnTo>
                  <a:close/>
                  <a:moveTo>
                    <a:pt x="1606" y="406"/>
                  </a:moveTo>
                  <a:lnTo>
                    <a:pt x="1606" y="406"/>
                  </a:lnTo>
                  <a:lnTo>
                    <a:pt x="1620" y="406"/>
                  </a:lnTo>
                  <a:lnTo>
                    <a:pt x="1632" y="404"/>
                  </a:lnTo>
                  <a:lnTo>
                    <a:pt x="1643" y="401"/>
                  </a:lnTo>
                  <a:lnTo>
                    <a:pt x="1656" y="397"/>
                  </a:lnTo>
                  <a:lnTo>
                    <a:pt x="1667" y="392"/>
                  </a:lnTo>
                  <a:lnTo>
                    <a:pt x="1677" y="387"/>
                  </a:lnTo>
                  <a:lnTo>
                    <a:pt x="1687" y="381"/>
                  </a:lnTo>
                  <a:lnTo>
                    <a:pt x="1697" y="373"/>
                  </a:lnTo>
                  <a:lnTo>
                    <a:pt x="1706" y="365"/>
                  </a:lnTo>
                  <a:lnTo>
                    <a:pt x="1715" y="356"/>
                  </a:lnTo>
                  <a:lnTo>
                    <a:pt x="1723" y="347"/>
                  </a:lnTo>
                  <a:lnTo>
                    <a:pt x="1730" y="337"/>
                  </a:lnTo>
                  <a:lnTo>
                    <a:pt x="1737" y="326"/>
                  </a:lnTo>
                  <a:lnTo>
                    <a:pt x="1742" y="315"/>
                  </a:lnTo>
                  <a:lnTo>
                    <a:pt x="1747" y="304"/>
                  </a:lnTo>
                  <a:lnTo>
                    <a:pt x="1751" y="291"/>
                  </a:lnTo>
                  <a:lnTo>
                    <a:pt x="1751" y="291"/>
                  </a:lnTo>
                  <a:lnTo>
                    <a:pt x="1759" y="287"/>
                  </a:lnTo>
                  <a:lnTo>
                    <a:pt x="1767" y="281"/>
                  </a:lnTo>
                  <a:lnTo>
                    <a:pt x="1773" y="275"/>
                  </a:lnTo>
                  <a:lnTo>
                    <a:pt x="1778" y="269"/>
                  </a:lnTo>
                  <a:lnTo>
                    <a:pt x="1783" y="262"/>
                  </a:lnTo>
                  <a:lnTo>
                    <a:pt x="1786" y="255"/>
                  </a:lnTo>
                  <a:lnTo>
                    <a:pt x="1788" y="247"/>
                  </a:lnTo>
                  <a:lnTo>
                    <a:pt x="1788" y="238"/>
                  </a:lnTo>
                  <a:lnTo>
                    <a:pt x="1788" y="192"/>
                  </a:lnTo>
                  <a:lnTo>
                    <a:pt x="1788" y="192"/>
                  </a:lnTo>
                  <a:lnTo>
                    <a:pt x="1788" y="177"/>
                  </a:lnTo>
                  <a:lnTo>
                    <a:pt x="1786" y="162"/>
                  </a:lnTo>
                  <a:lnTo>
                    <a:pt x="1784" y="146"/>
                  </a:lnTo>
                  <a:lnTo>
                    <a:pt x="1779" y="133"/>
                  </a:lnTo>
                  <a:lnTo>
                    <a:pt x="1775" y="118"/>
                  </a:lnTo>
                  <a:lnTo>
                    <a:pt x="1768" y="105"/>
                  </a:lnTo>
                  <a:lnTo>
                    <a:pt x="1761" y="92"/>
                  </a:lnTo>
                  <a:lnTo>
                    <a:pt x="1753" y="80"/>
                  </a:lnTo>
                  <a:lnTo>
                    <a:pt x="1744" y="69"/>
                  </a:lnTo>
                  <a:lnTo>
                    <a:pt x="1735" y="58"/>
                  </a:lnTo>
                  <a:lnTo>
                    <a:pt x="1724" y="48"/>
                  </a:lnTo>
                  <a:lnTo>
                    <a:pt x="1714" y="40"/>
                  </a:lnTo>
                  <a:lnTo>
                    <a:pt x="1702" y="33"/>
                  </a:lnTo>
                  <a:lnTo>
                    <a:pt x="1689" y="26"/>
                  </a:lnTo>
                  <a:lnTo>
                    <a:pt x="1676" y="20"/>
                  </a:lnTo>
                  <a:lnTo>
                    <a:pt x="1662" y="16"/>
                  </a:lnTo>
                  <a:lnTo>
                    <a:pt x="1662" y="16"/>
                  </a:lnTo>
                  <a:lnTo>
                    <a:pt x="1653" y="13"/>
                  </a:lnTo>
                  <a:lnTo>
                    <a:pt x="1643" y="11"/>
                  </a:lnTo>
                  <a:lnTo>
                    <a:pt x="1632" y="10"/>
                  </a:lnTo>
                  <a:lnTo>
                    <a:pt x="1622" y="10"/>
                  </a:lnTo>
                  <a:lnTo>
                    <a:pt x="1622" y="10"/>
                  </a:lnTo>
                  <a:lnTo>
                    <a:pt x="1613" y="10"/>
                  </a:lnTo>
                  <a:lnTo>
                    <a:pt x="1496" y="12"/>
                  </a:lnTo>
                  <a:lnTo>
                    <a:pt x="1496" y="12"/>
                  </a:lnTo>
                  <a:lnTo>
                    <a:pt x="1489" y="13"/>
                  </a:lnTo>
                  <a:lnTo>
                    <a:pt x="1485" y="17"/>
                  </a:lnTo>
                  <a:lnTo>
                    <a:pt x="1481" y="21"/>
                  </a:lnTo>
                  <a:lnTo>
                    <a:pt x="1479" y="28"/>
                  </a:lnTo>
                  <a:lnTo>
                    <a:pt x="1479" y="35"/>
                  </a:lnTo>
                  <a:lnTo>
                    <a:pt x="1481" y="42"/>
                  </a:lnTo>
                  <a:lnTo>
                    <a:pt x="1487" y="48"/>
                  </a:lnTo>
                  <a:lnTo>
                    <a:pt x="1490" y="51"/>
                  </a:lnTo>
                  <a:lnTo>
                    <a:pt x="1494" y="54"/>
                  </a:lnTo>
                  <a:lnTo>
                    <a:pt x="1509" y="63"/>
                  </a:lnTo>
                  <a:lnTo>
                    <a:pt x="1509" y="63"/>
                  </a:lnTo>
                  <a:lnTo>
                    <a:pt x="1497" y="75"/>
                  </a:lnTo>
                  <a:lnTo>
                    <a:pt x="1487" y="89"/>
                  </a:lnTo>
                  <a:lnTo>
                    <a:pt x="1477" y="103"/>
                  </a:lnTo>
                  <a:lnTo>
                    <a:pt x="1469" y="119"/>
                  </a:lnTo>
                  <a:lnTo>
                    <a:pt x="1462" y="136"/>
                  </a:lnTo>
                  <a:lnTo>
                    <a:pt x="1458" y="154"/>
                  </a:lnTo>
                  <a:lnTo>
                    <a:pt x="1455" y="173"/>
                  </a:lnTo>
                  <a:lnTo>
                    <a:pt x="1454" y="192"/>
                  </a:lnTo>
                  <a:lnTo>
                    <a:pt x="1454" y="238"/>
                  </a:lnTo>
                  <a:lnTo>
                    <a:pt x="1454" y="238"/>
                  </a:lnTo>
                  <a:lnTo>
                    <a:pt x="1454" y="255"/>
                  </a:lnTo>
                  <a:lnTo>
                    <a:pt x="1457" y="272"/>
                  </a:lnTo>
                  <a:lnTo>
                    <a:pt x="1461" y="288"/>
                  </a:lnTo>
                  <a:lnTo>
                    <a:pt x="1466" y="304"/>
                  </a:lnTo>
                  <a:lnTo>
                    <a:pt x="1472" y="318"/>
                  </a:lnTo>
                  <a:lnTo>
                    <a:pt x="1480" y="332"/>
                  </a:lnTo>
                  <a:lnTo>
                    <a:pt x="1488" y="344"/>
                  </a:lnTo>
                  <a:lnTo>
                    <a:pt x="1498" y="356"/>
                  </a:lnTo>
                  <a:lnTo>
                    <a:pt x="1509" y="368"/>
                  </a:lnTo>
                  <a:lnTo>
                    <a:pt x="1521" y="377"/>
                  </a:lnTo>
                  <a:lnTo>
                    <a:pt x="1533" y="386"/>
                  </a:lnTo>
                  <a:lnTo>
                    <a:pt x="1547" y="392"/>
                  </a:lnTo>
                  <a:lnTo>
                    <a:pt x="1561" y="398"/>
                  </a:lnTo>
                  <a:lnTo>
                    <a:pt x="1576" y="403"/>
                  </a:lnTo>
                  <a:lnTo>
                    <a:pt x="1590" y="405"/>
                  </a:lnTo>
                  <a:lnTo>
                    <a:pt x="1606" y="406"/>
                  </a:lnTo>
                  <a:lnTo>
                    <a:pt x="1606" y="406"/>
                  </a:lnTo>
                  <a:close/>
                  <a:moveTo>
                    <a:pt x="1482" y="192"/>
                  </a:moveTo>
                  <a:lnTo>
                    <a:pt x="1482" y="192"/>
                  </a:lnTo>
                  <a:lnTo>
                    <a:pt x="1484" y="174"/>
                  </a:lnTo>
                  <a:lnTo>
                    <a:pt x="1487" y="157"/>
                  </a:lnTo>
                  <a:lnTo>
                    <a:pt x="1491" y="141"/>
                  </a:lnTo>
                  <a:lnTo>
                    <a:pt x="1497" y="126"/>
                  </a:lnTo>
                  <a:lnTo>
                    <a:pt x="1505" y="111"/>
                  </a:lnTo>
                  <a:lnTo>
                    <a:pt x="1515" y="99"/>
                  </a:lnTo>
                  <a:lnTo>
                    <a:pt x="1525" y="88"/>
                  </a:lnTo>
                  <a:lnTo>
                    <a:pt x="1536" y="78"/>
                  </a:lnTo>
                  <a:lnTo>
                    <a:pt x="1625" y="126"/>
                  </a:lnTo>
                  <a:lnTo>
                    <a:pt x="1587" y="171"/>
                  </a:lnTo>
                  <a:lnTo>
                    <a:pt x="1671" y="173"/>
                  </a:lnTo>
                  <a:lnTo>
                    <a:pt x="1671" y="216"/>
                  </a:lnTo>
                  <a:lnTo>
                    <a:pt x="1731" y="216"/>
                  </a:lnTo>
                  <a:lnTo>
                    <a:pt x="1731" y="238"/>
                  </a:lnTo>
                  <a:lnTo>
                    <a:pt x="1731" y="238"/>
                  </a:lnTo>
                  <a:lnTo>
                    <a:pt x="1730" y="253"/>
                  </a:lnTo>
                  <a:lnTo>
                    <a:pt x="1728" y="266"/>
                  </a:lnTo>
                  <a:lnTo>
                    <a:pt x="1725" y="280"/>
                  </a:lnTo>
                  <a:lnTo>
                    <a:pt x="1721" y="293"/>
                  </a:lnTo>
                  <a:lnTo>
                    <a:pt x="1715" y="306"/>
                  </a:lnTo>
                  <a:lnTo>
                    <a:pt x="1708" y="317"/>
                  </a:lnTo>
                  <a:lnTo>
                    <a:pt x="1702" y="327"/>
                  </a:lnTo>
                  <a:lnTo>
                    <a:pt x="1694" y="337"/>
                  </a:lnTo>
                  <a:lnTo>
                    <a:pt x="1685" y="346"/>
                  </a:lnTo>
                  <a:lnTo>
                    <a:pt x="1675" y="354"/>
                  </a:lnTo>
                  <a:lnTo>
                    <a:pt x="1665" y="361"/>
                  </a:lnTo>
                  <a:lnTo>
                    <a:pt x="1654" y="367"/>
                  </a:lnTo>
                  <a:lnTo>
                    <a:pt x="1643" y="371"/>
                  </a:lnTo>
                  <a:lnTo>
                    <a:pt x="1631" y="374"/>
                  </a:lnTo>
                  <a:lnTo>
                    <a:pt x="1618" y="377"/>
                  </a:lnTo>
                  <a:lnTo>
                    <a:pt x="1606" y="378"/>
                  </a:lnTo>
                  <a:lnTo>
                    <a:pt x="1606" y="378"/>
                  </a:lnTo>
                  <a:lnTo>
                    <a:pt x="1594" y="377"/>
                  </a:lnTo>
                  <a:lnTo>
                    <a:pt x="1582" y="374"/>
                  </a:lnTo>
                  <a:lnTo>
                    <a:pt x="1570" y="371"/>
                  </a:lnTo>
                  <a:lnTo>
                    <a:pt x="1559" y="367"/>
                  </a:lnTo>
                  <a:lnTo>
                    <a:pt x="1548" y="361"/>
                  </a:lnTo>
                  <a:lnTo>
                    <a:pt x="1538" y="354"/>
                  </a:lnTo>
                  <a:lnTo>
                    <a:pt x="1529" y="346"/>
                  </a:lnTo>
                  <a:lnTo>
                    <a:pt x="1520" y="337"/>
                  </a:lnTo>
                  <a:lnTo>
                    <a:pt x="1512" y="327"/>
                  </a:lnTo>
                  <a:lnTo>
                    <a:pt x="1504" y="317"/>
                  </a:lnTo>
                  <a:lnTo>
                    <a:pt x="1498" y="306"/>
                  </a:lnTo>
                  <a:lnTo>
                    <a:pt x="1493" y="293"/>
                  </a:lnTo>
                  <a:lnTo>
                    <a:pt x="1488" y="280"/>
                  </a:lnTo>
                  <a:lnTo>
                    <a:pt x="1486" y="266"/>
                  </a:lnTo>
                  <a:lnTo>
                    <a:pt x="1484" y="253"/>
                  </a:lnTo>
                  <a:lnTo>
                    <a:pt x="1482" y="238"/>
                  </a:lnTo>
                  <a:lnTo>
                    <a:pt x="1482" y="192"/>
                  </a:lnTo>
                  <a:close/>
                  <a:moveTo>
                    <a:pt x="1452" y="653"/>
                  </a:moveTo>
                  <a:lnTo>
                    <a:pt x="1332" y="860"/>
                  </a:lnTo>
                  <a:lnTo>
                    <a:pt x="1127" y="860"/>
                  </a:lnTo>
                  <a:lnTo>
                    <a:pt x="1127" y="1075"/>
                  </a:lnTo>
                  <a:lnTo>
                    <a:pt x="1428" y="1075"/>
                  </a:lnTo>
                  <a:lnTo>
                    <a:pt x="1428" y="1075"/>
                  </a:lnTo>
                  <a:lnTo>
                    <a:pt x="1433" y="971"/>
                  </a:lnTo>
                  <a:lnTo>
                    <a:pt x="1439" y="867"/>
                  </a:lnTo>
                  <a:lnTo>
                    <a:pt x="1452" y="653"/>
                  </a:lnTo>
                  <a:lnTo>
                    <a:pt x="1452" y="653"/>
                  </a:lnTo>
                  <a:close/>
                  <a:moveTo>
                    <a:pt x="1198" y="1031"/>
                  </a:moveTo>
                  <a:lnTo>
                    <a:pt x="1198" y="1031"/>
                  </a:lnTo>
                  <a:lnTo>
                    <a:pt x="1194" y="1031"/>
                  </a:lnTo>
                  <a:lnTo>
                    <a:pt x="1190" y="1030"/>
                  </a:lnTo>
                  <a:lnTo>
                    <a:pt x="1187" y="1028"/>
                  </a:lnTo>
                  <a:lnTo>
                    <a:pt x="1183" y="1025"/>
                  </a:lnTo>
                  <a:lnTo>
                    <a:pt x="1181" y="1022"/>
                  </a:lnTo>
                  <a:lnTo>
                    <a:pt x="1179" y="1018"/>
                  </a:lnTo>
                  <a:lnTo>
                    <a:pt x="1178" y="1014"/>
                  </a:lnTo>
                  <a:lnTo>
                    <a:pt x="1176" y="1010"/>
                  </a:lnTo>
                  <a:lnTo>
                    <a:pt x="1176" y="1010"/>
                  </a:lnTo>
                  <a:lnTo>
                    <a:pt x="1178" y="1005"/>
                  </a:lnTo>
                  <a:lnTo>
                    <a:pt x="1179" y="1002"/>
                  </a:lnTo>
                  <a:lnTo>
                    <a:pt x="1181" y="997"/>
                  </a:lnTo>
                  <a:lnTo>
                    <a:pt x="1183" y="994"/>
                  </a:lnTo>
                  <a:lnTo>
                    <a:pt x="1187" y="992"/>
                  </a:lnTo>
                  <a:lnTo>
                    <a:pt x="1190" y="989"/>
                  </a:lnTo>
                  <a:lnTo>
                    <a:pt x="1194" y="988"/>
                  </a:lnTo>
                  <a:lnTo>
                    <a:pt x="1198" y="988"/>
                  </a:lnTo>
                  <a:lnTo>
                    <a:pt x="1198" y="988"/>
                  </a:lnTo>
                  <a:lnTo>
                    <a:pt x="1202" y="988"/>
                  </a:lnTo>
                  <a:lnTo>
                    <a:pt x="1207" y="989"/>
                  </a:lnTo>
                  <a:lnTo>
                    <a:pt x="1210" y="992"/>
                  </a:lnTo>
                  <a:lnTo>
                    <a:pt x="1214" y="994"/>
                  </a:lnTo>
                  <a:lnTo>
                    <a:pt x="1216" y="997"/>
                  </a:lnTo>
                  <a:lnTo>
                    <a:pt x="1218" y="1002"/>
                  </a:lnTo>
                  <a:lnTo>
                    <a:pt x="1219" y="1005"/>
                  </a:lnTo>
                  <a:lnTo>
                    <a:pt x="1220" y="1010"/>
                  </a:lnTo>
                  <a:lnTo>
                    <a:pt x="1220" y="1010"/>
                  </a:lnTo>
                  <a:lnTo>
                    <a:pt x="1219" y="1014"/>
                  </a:lnTo>
                  <a:lnTo>
                    <a:pt x="1218" y="1018"/>
                  </a:lnTo>
                  <a:lnTo>
                    <a:pt x="1216" y="1022"/>
                  </a:lnTo>
                  <a:lnTo>
                    <a:pt x="1214" y="1025"/>
                  </a:lnTo>
                  <a:lnTo>
                    <a:pt x="1210" y="1028"/>
                  </a:lnTo>
                  <a:lnTo>
                    <a:pt x="1207" y="1030"/>
                  </a:lnTo>
                  <a:lnTo>
                    <a:pt x="1202" y="1031"/>
                  </a:lnTo>
                  <a:lnTo>
                    <a:pt x="1198" y="1031"/>
                  </a:lnTo>
                  <a:lnTo>
                    <a:pt x="1198" y="1031"/>
                  </a:lnTo>
                  <a:close/>
                  <a:moveTo>
                    <a:pt x="1334" y="1436"/>
                  </a:moveTo>
                  <a:lnTo>
                    <a:pt x="1334" y="1942"/>
                  </a:lnTo>
                  <a:lnTo>
                    <a:pt x="1453" y="1942"/>
                  </a:lnTo>
                  <a:lnTo>
                    <a:pt x="1423" y="1436"/>
                  </a:lnTo>
                  <a:lnTo>
                    <a:pt x="1334" y="1436"/>
                  </a:lnTo>
                  <a:close/>
                  <a:moveTo>
                    <a:pt x="269" y="379"/>
                  </a:moveTo>
                  <a:lnTo>
                    <a:pt x="269" y="379"/>
                  </a:lnTo>
                  <a:lnTo>
                    <a:pt x="287" y="373"/>
                  </a:lnTo>
                  <a:lnTo>
                    <a:pt x="287" y="373"/>
                  </a:lnTo>
                  <a:lnTo>
                    <a:pt x="296" y="382"/>
                  </a:lnTo>
                  <a:lnTo>
                    <a:pt x="306" y="389"/>
                  </a:lnTo>
                  <a:lnTo>
                    <a:pt x="317" y="396"/>
                  </a:lnTo>
                  <a:lnTo>
                    <a:pt x="328" y="401"/>
                  </a:lnTo>
                  <a:lnTo>
                    <a:pt x="340" y="406"/>
                  </a:lnTo>
                  <a:lnTo>
                    <a:pt x="352" y="409"/>
                  </a:lnTo>
                  <a:lnTo>
                    <a:pt x="366" y="412"/>
                  </a:lnTo>
                  <a:lnTo>
                    <a:pt x="379" y="413"/>
                  </a:lnTo>
                  <a:lnTo>
                    <a:pt x="379" y="413"/>
                  </a:lnTo>
                  <a:lnTo>
                    <a:pt x="393" y="412"/>
                  </a:lnTo>
                  <a:lnTo>
                    <a:pt x="407" y="409"/>
                  </a:lnTo>
                  <a:lnTo>
                    <a:pt x="421" y="406"/>
                  </a:lnTo>
                  <a:lnTo>
                    <a:pt x="433" y="400"/>
                  </a:lnTo>
                  <a:lnTo>
                    <a:pt x="445" y="394"/>
                  </a:lnTo>
                  <a:lnTo>
                    <a:pt x="457" y="386"/>
                  </a:lnTo>
                  <a:lnTo>
                    <a:pt x="468" y="377"/>
                  </a:lnTo>
                  <a:lnTo>
                    <a:pt x="478" y="368"/>
                  </a:lnTo>
                  <a:lnTo>
                    <a:pt x="487" y="356"/>
                  </a:lnTo>
                  <a:lnTo>
                    <a:pt x="495" y="345"/>
                  </a:lnTo>
                  <a:lnTo>
                    <a:pt x="502" y="332"/>
                  </a:lnTo>
                  <a:lnTo>
                    <a:pt x="507" y="319"/>
                  </a:lnTo>
                  <a:lnTo>
                    <a:pt x="512" y="305"/>
                  </a:lnTo>
                  <a:lnTo>
                    <a:pt x="515" y="290"/>
                  </a:lnTo>
                  <a:lnTo>
                    <a:pt x="517" y="275"/>
                  </a:lnTo>
                  <a:lnTo>
                    <a:pt x="518" y="260"/>
                  </a:lnTo>
                  <a:lnTo>
                    <a:pt x="518" y="227"/>
                  </a:lnTo>
                  <a:lnTo>
                    <a:pt x="518" y="227"/>
                  </a:lnTo>
                  <a:lnTo>
                    <a:pt x="517" y="216"/>
                  </a:lnTo>
                  <a:lnTo>
                    <a:pt x="516" y="206"/>
                  </a:lnTo>
                  <a:lnTo>
                    <a:pt x="513" y="184"/>
                  </a:lnTo>
                  <a:lnTo>
                    <a:pt x="521" y="153"/>
                  </a:lnTo>
                  <a:lnTo>
                    <a:pt x="521" y="153"/>
                  </a:lnTo>
                  <a:lnTo>
                    <a:pt x="522" y="144"/>
                  </a:lnTo>
                  <a:lnTo>
                    <a:pt x="522" y="136"/>
                  </a:lnTo>
                  <a:lnTo>
                    <a:pt x="522" y="126"/>
                  </a:lnTo>
                  <a:lnTo>
                    <a:pt x="521" y="116"/>
                  </a:lnTo>
                  <a:lnTo>
                    <a:pt x="518" y="107"/>
                  </a:lnTo>
                  <a:lnTo>
                    <a:pt x="514" y="98"/>
                  </a:lnTo>
                  <a:lnTo>
                    <a:pt x="510" y="90"/>
                  </a:lnTo>
                  <a:lnTo>
                    <a:pt x="503" y="82"/>
                  </a:lnTo>
                  <a:lnTo>
                    <a:pt x="503" y="82"/>
                  </a:lnTo>
                  <a:lnTo>
                    <a:pt x="481" y="65"/>
                  </a:lnTo>
                  <a:lnTo>
                    <a:pt x="463" y="51"/>
                  </a:lnTo>
                  <a:lnTo>
                    <a:pt x="463" y="51"/>
                  </a:lnTo>
                  <a:lnTo>
                    <a:pt x="433" y="30"/>
                  </a:lnTo>
                  <a:lnTo>
                    <a:pt x="418" y="22"/>
                  </a:lnTo>
                  <a:lnTo>
                    <a:pt x="404" y="16"/>
                  </a:lnTo>
                  <a:lnTo>
                    <a:pt x="390" y="10"/>
                  </a:lnTo>
                  <a:lnTo>
                    <a:pt x="376" y="4"/>
                  </a:lnTo>
                  <a:lnTo>
                    <a:pt x="362" y="2"/>
                  </a:lnTo>
                  <a:lnTo>
                    <a:pt x="349" y="0"/>
                  </a:lnTo>
                  <a:lnTo>
                    <a:pt x="334" y="0"/>
                  </a:lnTo>
                  <a:lnTo>
                    <a:pt x="319" y="2"/>
                  </a:lnTo>
                  <a:lnTo>
                    <a:pt x="305" y="6"/>
                  </a:lnTo>
                  <a:lnTo>
                    <a:pt x="288" y="10"/>
                  </a:lnTo>
                  <a:lnTo>
                    <a:pt x="272" y="18"/>
                  </a:lnTo>
                  <a:lnTo>
                    <a:pt x="254" y="27"/>
                  </a:lnTo>
                  <a:lnTo>
                    <a:pt x="236" y="38"/>
                  </a:lnTo>
                  <a:lnTo>
                    <a:pt x="216" y="52"/>
                  </a:lnTo>
                  <a:lnTo>
                    <a:pt x="216" y="52"/>
                  </a:lnTo>
                  <a:lnTo>
                    <a:pt x="207" y="60"/>
                  </a:lnTo>
                  <a:lnTo>
                    <a:pt x="198" y="67"/>
                  </a:lnTo>
                  <a:lnTo>
                    <a:pt x="190" y="75"/>
                  </a:lnTo>
                  <a:lnTo>
                    <a:pt x="182" y="84"/>
                  </a:lnTo>
                  <a:lnTo>
                    <a:pt x="175" y="94"/>
                  </a:lnTo>
                  <a:lnTo>
                    <a:pt x="169" y="105"/>
                  </a:lnTo>
                  <a:lnTo>
                    <a:pt x="162" y="115"/>
                  </a:lnTo>
                  <a:lnTo>
                    <a:pt x="156" y="126"/>
                  </a:lnTo>
                  <a:lnTo>
                    <a:pt x="152" y="137"/>
                  </a:lnTo>
                  <a:lnTo>
                    <a:pt x="147" y="148"/>
                  </a:lnTo>
                  <a:lnTo>
                    <a:pt x="144" y="161"/>
                  </a:lnTo>
                  <a:lnTo>
                    <a:pt x="141" y="172"/>
                  </a:lnTo>
                  <a:lnTo>
                    <a:pt x="138" y="184"/>
                  </a:lnTo>
                  <a:lnTo>
                    <a:pt x="137" y="197"/>
                  </a:lnTo>
                  <a:lnTo>
                    <a:pt x="136" y="209"/>
                  </a:lnTo>
                  <a:lnTo>
                    <a:pt x="136" y="221"/>
                  </a:lnTo>
                  <a:lnTo>
                    <a:pt x="137" y="234"/>
                  </a:lnTo>
                  <a:lnTo>
                    <a:pt x="139" y="246"/>
                  </a:lnTo>
                  <a:lnTo>
                    <a:pt x="142" y="259"/>
                  </a:lnTo>
                  <a:lnTo>
                    <a:pt x="145" y="270"/>
                  </a:lnTo>
                  <a:lnTo>
                    <a:pt x="150" y="282"/>
                  </a:lnTo>
                  <a:lnTo>
                    <a:pt x="155" y="293"/>
                  </a:lnTo>
                  <a:lnTo>
                    <a:pt x="162" y="304"/>
                  </a:lnTo>
                  <a:lnTo>
                    <a:pt x="169" y="315"/>
                  </a:lnTo>
                  <a:lnTo>
                    <a:pt x="178" y="325"/>
                  </a:lnTo>
                  <a:lnTo>
                    <a:pt x="187" y="334"/>
                  </a:lnTo>
                  <a:lnTo>
                    <a:pt x="198" y="343"/>
                  </a:lnTo>
                  <a:lnTo>
                    <a:pt x="209" y="352"/>
                  </a:lnTo>
                  <a:lnTo>
                    <a:pt x="223" y="360"/>
                  </a:lnTo>
                  <a:lnTo>
                    <a:pt x="236" y="367"/>
                  </a:lnTo>
                  <a:lnTo>
                    <a:pt x="252" y="373"/>
                  </a:lnTo>
                  <a:lnTo>
                    <a:pt x="269" y="379"/>
                  </a:lnTo>
                  <a:lnTo>
                    <a:pt x="269" y="379"/>
                  </a:lnTo>
                  <a:close/>
                  <a:moveTo>
                    <a:pt x="370" y="174"/>
                  </a:moveTo>
                  <a:lnTo>
                    <a:pt x="370" y="174"/>
                  </a:lnTo>
                  <a:lnTo>
                    <a:pt x="386" y="162"/>
                  </a:lnTo>
                  <a:lnTo>
                    <a:pt x="399" y="152"/>
                  </a:lnTo>
                  <a:lnTo>
                    <a:pt x="412" y="144"/>
                  </a:lnTo>
                  <a:lnTo>
                    <a:pt x="423" y="137"/>
                  </a:lnTo>
                  <a:lnTo>
                    <a:pt x="438" y="130"/>
                  </a:lnTo>
                  <a:lnTo>
                    <a:pt x="443" y="127"/>
                  </a:lnTo>
                  <a:lnTo>
                    <a:pt x="443" y="127"/>
                  </a:lnTo>
                  <a:lnTo>
                    <a:pt x="453" y="136"/>
                  </a:lnTo>
                  <a:lnTo>
                    <a:pt x="462" y="146"/>
                  </a:lnTo>
                  <a:lnTo>
                    <a:pt x="470" y="157"/>
                  </a:lnTo>
                  <a:lnTo>
                    <a:pt x="477" y="170"/>
                  </a:lnTo>
                  <a:lnTo>
                    <a:pt x="483" y="183"/>
                  </a:lnTo>
                  <a:lnTo>
                    <a:pt x="486" y="197"/>
                  </a:lnTo>
                  <a:lnTo>
                    <a:pt x="488" y="211"/>
                  </a:lnTo>
                  <a:lnTo>
                    <a:pt x="489" y="227"/>
                  </a:lnTo>
                  <a:lnTo>
                    <a:pt x="489" y="260"/>
                  </a:lnTo>
                  <a:lnTo>
                    <a:pt x="489" y="260"/>
                  </a:lnTo>
                  <a:lnTo>
                    <a:pt x="489" y="273"/>
                  </a:lnTo>
                  <a:lnTo>
                    <a:pt x="487" y="286"/>
                  </a:lnTo>
                  <a:lnTo>
                    <a:pt x="485" y="297"/>
                  </a:lnTo>
                  <a:lnTo>
                    <a:pt x="480" y="308"/>
                  </a:lnTo>
                  <a:lnTo>
                    <a:pt x="476" y="319"/>
                  </a:lnTo>
                  <a:lnTo>
                    <a:pt x="470" y="329"/>
                  </a:lnTo>
                  <a:lnTo>
                    <a:pt x="463" y="340"/>
                  </a:lnTo>
                  <a:lnTo>
                    <a:pt x="457" y="347"/>
                  </a:lnTo>
                  <a:lnTo>
                    <a:pt x="449" y="355"/>
                  </a:lnTo>
                  <a:lnTo>
                    <a:pt x="440" y="363"/>
                  </a:lnTo>
                  <a:lnTo>
                    <a:pt x="431" y="369"/>
                  </a:lnTo>
                  <a:lnTo>
                    <a:pt x="421" y="374"/>
                  </a:lnTo>
                  <a:lnTo>
                    <a:pt x="411" y="378"/>
                  </a:lnTo>
                  <a:lnTo>
                    <a:pt x="400" y="381"/>
                  </a:lnTo>
                  <a:lnTo>
                    <a:pt x="389" y="383"/>
                  </a:lnTo>
                  <a:lnTo>
                    <a:pt x="379" y="383"/>
                  </a:lnTo>
                  <a:lnTo>
                    <a:pt x="379" y="383"/>
                  </a:lnTo>
                  <a:lnTo>
                    <a:pt x="370" y="383"/>
                  </a:lnTo>
                  <a:lnTo>
                    <a:pt x="362" y="382"/>
                  </a:lnTo>
                  <a:lnTo>
                    <a:pt x="353" y="380"/>
                  </a:lnTo>
                  <a:lnTo>
                    <a:pt x="345" y="378"/>
                  </a:lnTo>
                  <a:lnTo>
                    <a:pt x="331" y="371"/>
                  </a:lnTo>
                  <a:lnTo>
                    <a:pt x="316" y="362"/>
                  </a:lnTo>
                  <a:lnTo>
                    <a:pt x="316" y="362"/>
                  </a:lnTo>
                  <a:lnTo>
                    <a:pt x="336" y="355"/>
                  </a:lnTo>
                  <a:lnTo>
                    <a:pt x="346" y="352"/>
                  </a:lnTo>
                  <a:lnTo>
                    <a:pt x="359" y="350"/>
                  </a:lnTo>
                  <a:lnTo>
                    <a:pt x="359" y="350"/>
                  </a:lnTo>
                  <a:lnTo>
                    <a:pt x="348" y="338"/>
                  </a:lnTo>
                  <a:lnTo>
                    <a:pt x="333" y="325"/>
                  </a:lnTo>
                  <a:lnTo>
                    <a:pt x="325" y="317"/>
                  </a:lnTo>
                  <a:lnTo>
                    <a:pt x="318" y="308"/>
                  </a:lnTo>
                  <a:lnTo>
                    <a:pt x="313" y="299"/>
                  </a:lnTo>
                  <a:lnTo>
                    <a:pt x="307" y="289"/>
                  </a:lnTo>
                  <a:lnTo>
                    <a:pt x="305" y="278"/>
                  </a:lnTo>
                  <a:lnTo>
                    <a:pt x="304" y="265"/>
                  </a:lnTo>
                  <a:lnTo>
                    <a:pt x="305" y="260"/>
                  </a:lnTo>
                  <a:lnTo>
                    <a:pt x="306" y="253"/>
                  </a:lnTo>
                  <a:lnTo>
                    <a:pt x="308" y="246"/>
                  </a:lnTo>
                  <a:lnTo>
                    <a:pt x="310" y="239"/>
                  </a:lnTo>
                  <a:lnTo>
                    <a:pt x="315" y="232"/>
                  </a:lnTo>
                  <a:lnTo>
                    <a:pt x="319" y="225"/>
                  </a:lnTo>
                  <a:lnTo>
                    <a:pt x="332" y="209"/>
                  </a:lnTo>
                  <a:lnTo>
                    <a:pt x="349" y="192"/>
                  </a:lnTo>
                  <a:lnTo>
                    <a:pt x="370" y="174"/>
                  </a:lnTo>
                  <a:lnTo>
                    <a:pt x="370" y="17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1043056" fontAlgn="auto">
                <a:spcBef>
                  <a:spcPts val="0"/>
                </a:spcBef>
                <a:spcAft>
                  <a:spcPts val="0"/>
                </a:spcAft>
              </a:pPr>
              <a:endParaRPr lang="pt-BR" sz="2100" dirty="0">
                <a:solidFill>
                  <a:srgbClr val="000000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4115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37BB3-F0CD-4A90-B0CB-A8D919B4FCEE}" type="slidenum">
              <a:rPr lang="pt-BR" altLang="pt-BR"/>
              <a:pPr/>
              <a:t>4</a:t>
            </a:fld>
            <a:endParaRPr lang="pt-BR" altLang="pt-BR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88963" y="188913"/>
            <a:ext cx="6288087" cy="454025"/>
          </a:xfrm>
        </p:spPr>
        <p:txBody>
          <a:bodyPr/>
          <a:lstStyle/>
          <a:p>
            <a:r>
              <a:rPr lang="pt-BR" altLang="pt-BR" dirty="0">
                <a:cs typeface="Calibri" panose="020F0502020204030204" pitchFamily="34" charset="0"/>
              </a:rPr>
              <a:t>LOTEX | Consultores Contratados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467544" y="1196751"/>
            <a:ext cx="8136904" cy="3277202"/>
            <a:chOff x="540335" y="1692612"/>
            <a:chExt cx="3600400" cy="3147729"/>
          </a:xfrm>
        </p:grpSpPr>
        <p:sp>
          <p:nvSpPr>
            <p:cNvPr id="43" name="Round Same Side Corner Rectangle 42"/>
            <p:cNvSpPr/>
            <p:nvPr/>
          </p:nvSpPr>
          <p:spPr>
            <a:xfrm>
              <a:off x="540336" y="1692612"/>
              <a:ext cx="3600399" cy="414933"/>
            </a:xfrm>
            <a:prstGeom prst="round2SameRect">
              <a:avLst/>
            </a:prstGeom>
            <a:solidFill>
              <a:srgbClr val="0099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b="1" dirty="0">
                  <a:solidFill>
                    <a:schemeClr val="bg1"/>
                  </a:solidFill>
                </a:rPr>
                <a:t>Consórcio - Serviço B</a:t>
              </a:r>
            </a:p>
          </p:txBody>
        </p:sp>
        <p:sp>
          <p:nvSpPr>
            <p:cNvPr id="45" name="Round Same Side Corner Rectangle 44"/>
            <p:cNvSpPr/>
            <p:nvPr/>
          </p:nvSpPr>
          <p:spPr>
            <a:xfrm flipV="1">
              <a:off x="540335" y="1692612"/>
              <a:ext cx="3600400" cy="3147729"/>
            </a:xfrm>
            <a:prstGeom prst="round2SameRect">
              <a:avLst>
                <a:gd name="adj1" fmla="val 3324"/>
                <a:gd name="adj2" fmla="val 2161"/>
              </a:avLst>
            </a:prstGeom>
            <a:noFill/>
            <a:ln>
              <a:solidFill>
                <a:srgbClr val="00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98012" y="2236575"/>
              <a:ext cx="1599145" cy="2394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84137" eaLnBrk="1" hangingPunct="1">
                <a:buClr>
                  <a:srgbClr val="6FB31A"/>
                </a:buClr>
              </a:pPr>
              <a:r>
                <a:rPr lang="pt-BR" b="1" u="sng" dirty="0">
                  <a:solidFill>
                    <a:schemeClr val="tx2">
                      <a:lumMod val="65000"/>
                      <a:lumOff val="35000"/>
                    </a:schemeClr>
                  </a:solidFill>
                </a:rPr>
                <a:t> </a:t>
              </a:r>
            </a:p>
            <a:p>
              <a:pPr marL="84137" eaLnBrk="1" hangingPunct="1">
                <a:buClr>
                  <a:srgbClr val="6FB31A"/>
                </a:buClr>
              </a:pPr>
              <a:endParaRPr lang="pt-BR" sz="1400" b="1" dirty="0">
                <a:solidFill>
                  <a:schemeClr val="tx2">
                    <a:lumMod val="65000"/>
                    <a:lumOff val="35000"/>
                  </a:schemeClr>
                </a:solidFill>
              </a:endParaRPr>
            </a:p>
            <a:p>
              <a:pPr marL="84137" eaLnBrk="1" hangingPunct="1">
                <a:buClr>
                  <a:srgbClr val="6FB31A"/>
                </a:buClr>
              </a:pPr>
              <a:endParaRPr lang="pt-BR" sz="1400" b="1" dirty="0">
                <a:solidFill>
                  <a:schemeClr val="tx2">
                    <a:lumMod val="65000"/>
                    <a:lumOff val="35000"/>
                  </a:schemeClr>
                </a:solidFill>
              </a:endParaRPr>
            </a:p>
            <a:p>
              <a:pPr marL="84137">
                <a:buClr>
                  <a:srgbClr val="6FB31A"/>
                </a:buClr>
              </a:pPr>
              <a:r>
                <a:rPr lang="pt-BR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Responsável por apoiar o BNDES em todas as etapas do processo de desestatização da LOTEX</a:t>
              </a:r>
            </a:p>
            <a:p>
              <a:pPr marL="84137">
                <a:buClr>
                  <a:srgbClr val="6FB31A"/>
                </a:buClr>
              </a:pPr>
              <a:r>
                <a:rPr lang="pt-BR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Os principais serviços incluíram a elaboração de relatórios que abrangeram:</a:t>
              </a:r>
            </a:p>
            <a:p>
              <a:pPr marL="84137">
                <a:buClr>
                  <a:srgbClr val="6FB31A"/>
                </a:buClr>
              </a:pPr>
              <a:endParaRPr lang="pt-BR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275856" y="1733395"/>
            <a:ext cx="2520280" cy="626096"/>
            <a:chOff x="9246944" y="3892953"/>
            <a:chExt cx="3460624" cy="865149"/>
          </a:xfrm>
        </p:grpSpPr>
        <p:pic>
          <p:nvPicPr>
            <p:cNvPr id="48" name="Picture 4" descr="Resultado de imagem para EY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46944" y="3892953"/>
              <a:ext cx="842392" cy="8423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9" name="Picture 6" descr="Resultado de imagem para zancan advogados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992"/>
            <a:stretch/>
          </p:blipFill>
          <p:spPr bwMode="auto">
            <a:xfrm>
              <a:off x="11457346" y="3892953"/>
              <a:ext cx="1250222" cy="8651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Picture 49"/>
            <p:cNvPicPr>
              <a:picLocks noChangeAspect="1"/>
            </p:cNvPicPr>
            <p:nvPr/>
          </p:nvPicPr>
          <p:blipFill rotWithShape="1">
            <a:blip r:embed="rId5"/>
            <a:srcRect l="70017" t="63731" r="19920" b="23970"/>
            <a:stretch/>
          </p:blipFill>
          <p:spPr>
            <a:xfrm>
              <a:off x="10171480" y="3939985"/>
              <a:ext cx="1121577" cy="771084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4464996" y="2387792"/>
            <a:ext cx="4392486" cy="203132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369887" indent="-285750">
              <a:lnSpc>
                <a:spcPct val="150000"/>
              </a:lnSpc>
              <a:buClr>
                <a:srgbClr val="6FB31A"/>
              </a:buClr>
              <a:buFont typeface="Wingdings" panose="05000000000000000000" pitchFamily="2" charset="2"/>
              <a:buChar char="v"/>
            </a:pPr>
            <a:r>
              <a:rPr lang="pt-BR" sz="14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Elaboração do Plano de Negócios</a:t>
            </a:r>
          </a:p>
          <a:p>
            <a:pPr marL="369887" indent="-285750">
              <a:lnSpc>
                <a:spcPct val="150000"/>
              </a:lnSpc>
              <a:buClr>
                <a:srgbClr val="6FB31A"/>
              </a:buClr>
              <a:buFont typeface="Wingdings" panose="05000000000000000000" pitchFamily="2" charset="2"/>
              <a:buChar char="v"/>
            </a:pPr>
            <a:r>
              <a:rPr lang="pt-BR" sz="14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Análise Jurídica do Marco Regulatório</a:t>
            </a:r>
          </a:p>
          <a:p>
            <a:pPr marL="369887" indent="-285750">
              <a:lnSpc>
                <a:spcPct val="150000"/>
              </a:lnSpc>
              <a:buClr>
                <a:srgbClr val="6FB31A"/>
              </a:buClr>
              <a:buFont typeface="Wingdings" panose="05000000000000000000" pitchFamily="2" charset="2"/>
              <a:buChar char="v"/>
            </a:pPr>
            <a:r>
              <a:rPr lang="pt-BR" sz="14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Avaliação Econômico-Financeira</a:t>
            </a:r>
          </a:p>
          <a:p>
            <a:pPr marL="369887" indent="-285750">
              <a:lnSpc>
                <a:spcPct val="150000"/>
              </a:lnSpc>
              <a:buClr>
                <a:srgbClr val="6FB31A"/>
              </a:buClr>
              <a:buFont typeface="Wingdings" panose="05000000000000000000" pitchFamily="2" charset="2"/>
              <a:buChar char="v"/>
            </a:pPr>
            <a:r>
              <a:rPr lang="pt-BR" sz="14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Modelagem de Desestatização</a:t>
            </a:r>
          </a:p>
          <a:p>
            <a:pPr marL="369887" indent="-285750">
              <a:lnSpc>
                <a:spcPct val="150000"/>
              </a:lnSpc>
              <a:buClr>
                <a:srgbClr val="6FB31A"/>
              </a:buClr>
              <a:buFont typeface="Wingdings" panose="05000000000000000000" pitchFamily="2" charset="2"/>
              <a:buChar char="v"/>
            </a:pPr>
            <a:r>
              <a:rPr lang="pt-BR" sz="14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Levantamento de Potenciais Investidores</a:t>
            </a:r>
          </a:p>
          <a:p>
            <a:pPr marL="369887" indent="-285750">
              <a:lnSpc>
                <a:spcPct val="150000"/>
              </a:lnSpc>
              <a:buClr>
                <a:srgbClr val="6FB31A"/>
              </a:buClr>
              <a:buFont typeface="Wingdings" panose="05000000000000000000" pitchFamily="2" charset="2"/>
              <a:buChar char="v"/>
            </a:pPr>
            <a:r>
              <a:rPr lang="pt-BR" sz="1400" dirty="0">
                <a:solidFill>
                  <a:schemeClr val="tx2">
                    <a:lumMod val="65000"/>
                    <a:lumOff val="35000"/>
                  </a:schemeClr>
                </a:solidFill>
              </a:rPr>
              <a:t>Minutas do Edital e Contrato de Concessão</a:t>
            </a:r>
          </a:p>
        </p:txBody>
      </p:sp>
      <p:sp>
        <p:nvSpPr>
          <p:cNvPr id="18" name="Round Same Side Corner Rectangle 17"/>
          <p:cNvSpPr/>
          <p:nvPr/>
        </p:nvSpPr>
        <p:spPr>
          <a:xfrm>
            <a:off x="467546" y="4555856"/>
            <a:ext cx="8136902" cy="432000"/>
          </a:xfrm>
          <a:prstGeom prst="round2Same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Consultoria - Serviço A</a:t>
            </a:r>
          </a:p>
        </p:txBody>
      </p:sp>
      <p:sp>
        <p:nvSpPr>
          <p:cNvPr id="19" name="Round Same Side Corner Rectangle 18"/>
          <p:cNvSpPr/>
          <p:nvPr/>
        </p:nvSpPr>
        <p:spPr>
          <a:xfrm flipV="1">
            <a:off x="467544" y="4555855"/>
            <a:ext cx="8136904" cy="1887593"/>
          </a:xfrm>
          <a:prstGeom prst="round2SameRect">
            <a:avLst>
              <a:gd name="adj1" fmla="val 5877"/>
              <a:gd name="adj2" fmla="val 3988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20" name="Picture 2" descr="Resultado de imagem para baker tilly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071544"/>
            <a:ext cx="2160240" cy="40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611083" y="5675905"/>
            <a:ext cx="77773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4137" algn="just">
              <a:buClr>
                <a:srgbClr val="6FB31A"/>
              </a:buClr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Escopo da contratação foi realizar uma segunda Avaliação Econômico-Financeira com base no Plano de Negócios elaborado pelo Serviço B.</a:t>
            </a:r>
          </a:p>
        </p:txBody>
      </p:sp>
    </p:spTree>
    <p:extLst>
      <p:ext uri="{BB962C8B-B14F-4D97-AF65-F5344CB8AC3E}">
        <p14:creationId xmlns:p14="http://schemas.microsoft.com/office/powerpoint/2010/main" val="3755911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ounded Rectangle 70"/>
          <p:cNvSpPr/>
          <p:nvPr/>
        </p:nvSpPr>
        <p:spPr>
          <a:xfrm>
            <a:off x="395536" y="4937649"/>
            <a:ext cx="1872000" cy="1515689"/>
          </a:xfrm>
          <a:prstGeom prst="roundRect">
            <a:avLst/>
          </a:prstGeom>
          <a:solidFill>
            <a:schemeClr val="bg1">
              <a:lumMod val="8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Concessão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2483767" y="4937649"/>
            <a:ext cx="1872000" cy="1515689"/>
          </a:xfrm>
          <a:prstGeom prst="roundRect">
            <a:avLst/>
          </a:prstGeom>
          <a:solidFill>
            <a:schemeClr val="bg1">
              <a:lumMod val="8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15 anos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4644215" y="4937649"/>
            <a:ext cx="1872000" cy="1515689"/>
          </a:xfrm>
          <a:prstGeom prst="roundRect">
            <a:avLst/>
          </a:prstGeom>
          <a:solidFill>
            <a:schemeClr val="bg1">
              <a:lumMod val="8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Maior Outorga Fixa à Vista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6804455" y="4937649"/>
            <a:ext cx="1872000" cy="1515689"/>
          </a:xfrm>
          <a:prstGeom prst="roundRect">
            <a:avLst/>
          </a:prstGeom>
          <a:solidFill>
            <a:schemeClr val="bg1">
              <a:lumMod val="8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R$ 546 milhões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37BB3-F0CD-4A90-B0CB-A8D919B4FCEE}" type="slidenum">
              <a:rPr lang="pt-BR" altLang="pt-BR"/>
              <a:pPr/>
              <a:t>5</a:t>
            </a:fld>
            <a:endParaRPr lang="pt-BR" altLang="pt-BR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88965" y="188915"/>
            <a:ext cx="6288087" cy="454025"/>
          </a:xfrm>
        </p:spPr>
        <p:txBody>
          <a:bodyPr/>
          <a:lstStyle/>
          <a:p>
            <a:r>
              <a:rPr lang="pt-BR" altLang="pt-BR" dirty="0"/>
              <a:t>LOTEX | Aspectos gerais do projeto</a:t>
            </a:r>
            <a:endParaRPr lang="pt-BR" altLang="pt-BR" dirty="0">
              <a:cs typeface="Calibri" panose="020F050202020403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97972" y="1816251"/>
            <a:ext cx="8292054" cy="1286809"/>
            <a:chOff x="456410" y="4395797"/>
            <a:chExt cx="8292054" cy="1286809"/>
          </a:xfrm>
        </p:grpSpPr>
        <p:sp>
          <p:nvSpPr>
            <p:cNvPr id="65" name="Rechteck 20"/>
            <p:cNvSpPr/>
            <p:nvPr/>
          </p:nvSpPr>
          <p:spPr bwMode="gray">
            <a:xfrm>
              <a:off x="7201998" y="4395797"/>
              <a:ext cx="1546466" cy="1286809"/>
            </a:xfrm>
            <a:prstGeom prst="roundRect">
              <a:avLst/>
            </a:prstGeom>
            <a:solidFill>
              <a:schemeClr val="bg1">
                <a:lumMod val="85000"/>
                <a:alpha val="90000"/>
              </a:schemeClr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 anchorCtr="0"/>
            <a:lstStyle/>
            <a:p>
              <a:pPr algn="ctr" eaLnBrk="1" fontAlgn="auto" hangingPunct="1">
                <a:lnSpc>
                  <a:spcPct val="95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969696"/>
                </a:buClr>
                <a:defRPr/>
              </a:pPr>
              <a:endParaRPr lang="pt-BR" sz="1400" b="1" kern="0" dirty="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cs typeface="Arial" charset="0"/>
              </a:endParaRPr>
            </a:p>
          </p:txBody>
        </p:sp>
        <p:sp>
          <p:nvSpPr>
            <p:cNvPr id="67" name="Rechteck 19"/>
            <p:cNvSpPr/>
            <p:nvPr/>
          </p:nvSpPr>
          <p:spPr bwMode="gray">
            <a:xfrm>
              <a:off x="5526878" y="4395797"/>
              <a:ext cx="1565401" cy="1286809"/>
            </a:xfrm>
            <a:prstGeom prst="roundRect">
              <a:avLst/>
            </a:prstGeom>
            <a:solidFill>
              <a:schemeClr val="bg1">
                <a:lumMod val="85000"/>
                <a:alpha val="90000"/>
              </a:schemeClr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 anchorCtr="0"/>
            <a:lstStyle/>
            <a:p>
              <a:pPr algn="ctr" eaLnBrk="1" fontAlgn="auto" hangingPunct="1">
                <a:lnSpc>
                  <a:spcPct val="95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969696"/>
                </a:buClr>
                <a:defRPr/>
              </a:pPr>
              <a:endParaRPr lang="pt-BR" sz="1400" b="1" kern="0" dirty="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cs typeface="Arial" charset="0"/>
              </a:endParaRPr>
            </a:p>
          </p:txBody>
        </p:sp>
        <p:sp>
          <p:nvSpPr>
            <p:cNvPr id="68" name="Rechteck 18"/>
            <p:cNvSpPr/>
            <p:nvPr/>
          </p:nvSpPr>
          <p:spPr bwMode="gray">
            <a:xfrm>
              <a:off x="3845713" y="4395797"/>
              <a:ext cx="1571445" cy="1286809"/>
            </a:xfrm>
            <a:prstGeom prst="roundRect">
              <a:avLst/>
            </a:prstGeom>
            <a:solidFill>
              <a:schemeClr val="bg1">
                <a:lumMod val="85000"/>
                <a:alpha val="90000"/>
              </a:schemeClr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 anchorCtr="0"/>
            <a:lstStyle/>
            <a:p>
              <a:pPr algn="ctr" eaLnBrk="1" fontAlgn="auto" hangingPunct="1">
                <a:lnSpc>
                  <a:spcPct val="95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969696"/>
                </a:buClr>
                <a:defRPr/>
              </a:pPr>
              <a:endParaRPr lang="pt-BR" sz="1400" b="1" kern="0" dirty="0">
                <a:solidFill>
                  <a:schemeClr val="tx2">
                    <a:lumMod val="65000"/>
                    <a:lumOff val="35000"/>
                  </a:schemeClr>
                </a:solidFill>
                <a:latin typeface="Arial"/>
                <a:cs typeface="Arial" charset="0"/>
              </a:endParaRPr>
            </a:p>
          </p:txBody>
        </p:sp>
        <p:sp>
          <p:nvSpPr>
            <p:cNvPr id="69" name="Rechteck 17"/>
            <p:cNvSpPr/>
            <p:nvPr/>
          </p:nvSpPr>
          <p:spPr bwMode="gray">
            <a:xfrm>
              <a:off x="2151061" y="4395797"/>
              <a:ext cx="1584934" cy="1286809"/>
            </a:xfrm>
            <a:prstGeom prst="roundRect">
              <a:avLst/>
            </a:prstGeom>
            <a:solidFill>
              <a:schemeClr val="bg1">
                <a:lumMod val="85000"/>
                <a:alpha val="90000"/>
              </a:schemeClr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 anchorCtr="0"/>
            <a:lstStyle/>
            <a:p>
              <a:pPr algn="ctr" eaLnBrk="1" fontAlgn="auto" hangingPunct="1">
                <a:lnSpc>
                  <a:spcPct val="95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969696"/>
                </a:buClr>
                <a:defRPr/>
              </a:pPr>
              <a:endParaRPr lang="pt-BR" sz="1400" b="1" kern="0" dirty="0">
                <a:solidFill>
                  <a:schemeClr val="tx2">
                    <a:lumMod val="65000"/>
                    <a:lumOff val="35000"/>
                  </a:schemeClr>
                </a:solidFill>
                <a:latin typeface="Arial"/>
                <a:cs typeface="Arial" charset="0"/>
              </a:endParaRPr>
            </a:p>
          </p:txBody>
        </p:sp>
        <p:sp>
          <p:nvSpPr>
            <p:cNvPr id="70" name="Rechteck 16"/>
            <p:cNvSpPr/>
            <p:nvPr/>
          </p:nvSpPr>
          <p:spPr bwMode="gray">
            <a:xfrm>
              <a:off x="456410" y="4395797"/>
              <a:ext cx="1595310" cy="1286809"/>
            </a:xfrm>
            <a:prstGeom prst="roundRect">
              <a:avLst/>
            </a:prstGeom>
            <a:solidFill>
              <a:schemeClr val="bg1">
                <a:lumMod val="85000"/>
                <a:alpha val="90000"/>
              </a:schemeClr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lIns="0" tIns="0" rIns="0" bIns="0" anchor="ctr" anchorCtr="0"/>
            <a:lstStyle/>
            <a:p>
              <a:pPr algn="ctr" eaLnBrk="1" fontAlgn="auto" hangingPunct="1">
                <a:lnSpc>
                  <a:spcPct val="95000"/>
                </a:lnSpc>
                <a:spcBef>
                  <a:spcPts val="0"/>
                </a:spcBef>
                <a:spcAft>
                  <a:spcPts val="800"/>
                </a:spcAft>
                <a:buClr>
                  <a:srgbClr val="969696"/>
                </a:buClr>
                <a:defRPr/>
              </a:pPr>
              <a:endParaRPr lang="pt-BR" sz="1400" b="1" kern="0" dirty="0">
                <a:solidFill>
                  <a:schemeClr val="bg1"/>
                </a:solidFill>
                <a:latin typeface="Arial"/>
                <a:cs typeface="Arial" charset="0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513881" y="4478794"/>
              <a:ext cx="8221012" cy="1140575"/>
              <a:chOff x="501956" y="4476669"/>
              <a:chExt cx="8221012" cy="1140575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501956" y="4501554"/>
                <a:ext cx="1480367" cy="11156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eaLnBrk="1" fontAlgn="auto" hangingPunct="1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969696"/>
                  </a:buClr>
                  <a:defRPr/>
                </a:pPr>
                <a:r>
                  <a:rPr lang="pt-BR" sz="1400" b="1" kern="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/>
                    <a:cs typeface="Arial" charset="0"/>
                  </a:rPr>
                  <a:t>Direito exclusivo de explorar loterias instantâneas</a:t>
                </a:r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2125333" y="4476669"/>
                <a:ext cx="1598735" cy="111569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eaLnBrk="1" fontAlgn="auto" hangingPunct="1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969696"/>
                  </a:buClr>
                  <a:defRPr/>
                </a:pPr>
                <a:r>
                  <a:rPr lang="pt-BR" sz="1400" b="1" kern="0" dirty="0">
                    <a:solidFill>
                      <a:schemeClr val="tx2">
                        <a:lumMod val="65000"/>
                        <a:lumOff val="35000"/>
                      </a:schemeClr>
                    </a:solidFill>
                    <a:latin typeface="Arial"/>
                    <a:cs typeface="Arial" charset="0"/>
                  </a:rPr>
                  <a:t>Grande mercado potencial e 15 anos para recuperar os investimentos</a:t>
                </a: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3866208" y="4601285"/>
                <a:ext cx="1506603" cy="9110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eaLnBrk="1" fontAlgn="auto" hangingPunct="1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969696"/>
                  </a:buClr>
                  <a:defRPr/>
                </a:pPr>
                <a:r>
                  <a:rPr lang="pt-BR" sz="1400" b="1" kern="0" dirty="0">
                    <a:solidFill>
                      <a:schemeClr val="tx2">
                        <a:lumMod val="65000"/>
                        <a:lumOff val="35000"/>
                      </a:schemeClr>
                    </a:solidFill>
                    <a:latin typeface="Arial"/>
                    <a:cs typeface="Arial" charset="0"/>
                  </a:rPr>
                  <a:t>Payout atrativo estabelecido em lei (média de 65%)</a:t>
                </a: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5516156" y="4579005"/>
                <a:ext cx="1600321" cy="9110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eaLnBrk="1" fontAlgn="auto" hangingPunct="1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969696"/>
                  </a:buClr>
                  <a:defRPr/>
                </a:pPr>
                <a:r>
                  <a:rPr lang="pt-BR" sz="1400" b="1" kern="0" dirty="0">
                    <a:solidFill>
                      <a:schemeClr val="tx2">
                        <a:lumMod val="65000"/>
                        <a:lumOff val="35000"/>
                      </a:schemeClr>
                    </a:solidFill>
                    <a:latin typeface="Arial"/>
                    <a:cs typeface="Arial" charset="0"/>
                  </a:rPr>
                  <a:t>Autonomia na estratégia comercial garantida</a:t>
                </a: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7190073" y="4491871"/>
                <a:ext cx="1532895" cy="111569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eaLnBrk="1" fontAlgn="auto" hangingPunct="1">
                  <a:lnSpc>
                    <a:spcPct val="95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969696"/>
                  </a:buClr>
                  <a:defRPr/>
                </a:pPr>
                <a:r>
                  <a:rPr lang="pt-BR" sz="1400" b="1" kern="0" dirty="0">
                    <a:solidFill>
                      <a:schemeClr val="tx2">
                        <a:lumMod val="65000"/>
                        <a:lumOff val="35000"/>
                      </a:schemeClr>
                    </a:solidFill>
                    <a:latin typeface="Arial"/>
                    <a:cs typeface="Arial" charset="0"/>
                  </a:rPr>
                  <a:t>Embasamento legal que garante segurança jurídica</a:t>
                </a:r>
              </a:p>
            </p:txBody>
          </p:sp>
        </p:grpSp>
      </p:grpSp>
      <p:sp>
        <p:nvSpPr>
          <p:cNvPr id="5124" name="Rounded Rectangle 5123"/>
          <p:cNvSpPr/>
          <p:nvPr/>
        </p:nvSpPr>
        <p:spPr>
          <a:xfrm>
            <a:off x="395536" y="1268760"/>
            <a:ext cx="8291264" cy="424618"/>
          </a:xfrm>
          <a:prstGeom prst="roundRect">
            <a:avLst/>
          </a:prstGeom>
          <a:solidFill>
            <a:srgbClr val="00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bg1"/>
                </a:solidFill>
              </a:rPr>
              <a:t>Atratividade do Negócio</a:t>
            </a:r>
          </a:p>
        </p:txBody>
      </p:sp>
      <p:sp>
        <p:nvSpPr>
          <p:cNvPr id="60" name="Round Same Side Corner Rectangle 59"/>
          <p:cNvSpPr/>
          <p:nvPr/>
        </p:nvSpPr>
        <p:spPr>
          <a:xfrm>
            <a:off x="395537" y="4365192"/>
            <a:ext cx="1872000" cy="792000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Modelo de Parceria Público-Privada</a:t>
            </a:r>
          </a:p>
        </p:txBody>
      </p:sp>
      <p:sp>
        <p:nvSpPr>
          <p:cNvPr id="63" name="Round Same Side Corner Rectangle 62"/>
          <p:cNvSpPr/>
          <p:nvPr/>
        </p:nvSpPr>
        <p:spPr>
          <a:xfrm>
            <a:off x="2483768" y="4365192"/>
            <a:ext cx="1872000" cy="792000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Vigência da Concessão</a:t>
            </a:r>
          </a:p>
        </p:txBody>
      </p:sp>
      <p:sp>
        <p:nvSpPr>
          <p:cNvPr id="64" name="Round Same Side Corner Rectangle 63"/>
          <p:cNvSpPr/>
          <p:nvPr/>
        </p:nvSpPr>
        <p:spPr>
          <a:xfrm>
            <a:off x="4644216" y="4365192"/>
            <a:ext cx="1872000" cy="792000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Critério de Seleção</a:t>
            </a:r>
          </a:p>
        </p:txBody>
      </p:sp>
      <p:sp>
        <p:nvSpPr>
          <p:cNvPr id="66" name="Round Same Side Corner Rectangle 65"/>
          <p:cNvSpPr/>
          <p:nvPr/>
        </p:nvSpPr>
        <p:spPr>
          <a:xfrm>
            <a:off x="6804456" y="4365192"/>
            <a:ext cx="1872000" cy="792000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Valor Mínimo da Outorga</a:t>
            </a:r>
          </a:p>
        </p:txBody>
      </p:sp>
      <p:sp>
        <p:nvSpPr>
          <p:cNvPr id="46" name="Freeform 49"/>
          <p:cNvSpPr>
            <a:spLocks noChangeAspect="1" noEditPoints="1"/>
          </p:cNvSpPr>
          <p:nvPr/>
        </p:nvSpPr>
        <p:spPr bwMode="auto">
          <a:xfrm>
            <a:off x="5943555" y="3284986"/>
            <a:ext cx="615173" cy="760303"/>
          </a:xfrm>
          <a:custGeom>
            <a:avLst/>
            <a:gdLst>
              <a:gd name="T0" fmla="*/ 962 w 2065"/>
              <a:gd name="T1" fmla="*/ 1093 h 2550"/>
              <a:gd name="T2" fmla="*/ 1007 w 2065"/>
              <a:gd name="T3" fmla="*/ 1052 h 2550"/>
              <a:gd name="T4" fmla="*/ 909 w 2065"/>
              <a:gd name="T5" fmla="*/ 1054 h 2550"/>
              <a:gd name="T6" fmla="*/ 712 w 2065"/>
              <a:gd name="T7" fmla="*/ 1914 h 2550"/>
              <a:gd name="T8" fmla="*/ 538 w 2065"/>
              <a:gd name="T9" fmla="*/ 663 h 2550"/>
              <a:gd name="T10" fmla="*/ 481 w 2065"/>
              <a:gd name="T11" fmla="*/ 540 h 2550"/>
              <a:gd name="T12" fmla="*/ 309 w 2065"/>
              <a:gd name="T13" fmla="*/ 424 h 2550"/>
              <a:gd name="T14" fmla="*/ 199 w 2065"/>
              <a:gd name="T15" fmla="*/ 486 h 2550"/>
              <a:gd name="T16" fmla="*/ 67 w 2065"/>
              <a:gd name="T17" fmla="*/ 2046 h 2550"/>
              <a:gd name="T18" fmla="*/ 723 w 2065"/>
              <a:gd name="T19" fmla="*/ 1971 h 2550"/>
              <a:gd name="T20" fmla="*/ 318 w 2065"/>
              <a:gd name="T21" fmla="*/ 998 h 2550"/>
              <a:gd name="T22" fmla="*/ 378 w 2065"/>
              <a:gd name="T23" fmla="*/ 1060 h 2550"/>
              <a:gd name="T24" fmla="*/ 245 w 2065"/>
              <a:gd name="T25" fmla="*/ 526 h 2550"/>
              <a:gd name="T26" fmla="*/ 296 w 2065"/>
              <a:gd name="T27" fmla="*/ 482 h 2550"/>
              <a:gd name="T28" fmla="*/ 454 w 2065"/>
              <a:gd name="T29" fmla="*/ 596 h 2550"/>
              <a:gd name="T30" fmla="*/ 493 w 2065"/>
              <a:gd name="T31" fmla="*/ 865 h 2550"/>
              <a:gd name="T32" fmla="*/ 364 w 2065"/>
              <a:gd name="T33" fmla="*/ 1022 h 2550"/>
              <a:gd name="T34" fmla="*/ 916 w 2065"/>
              <a:gd name="T35" fmla="*/ 856 h 2550"/>
              <a:gd name="T36" fmla="*/ 905 w 2065"/>
              <a:gd name="T37" fmla="*/ 938 h 2550"/>
              <a:gd name="T38" fmla="*/ 1632 w 2065"/>
              <a:gd name="T39" fmla="*/ 1369 h 2550"/>
              <a:gd name="T40" fmla="*/ 1780 w 2065"/>
              <a:gd name="T41" fmla="*/ 476 h 2550"/>
              <a:gd name="T42" fmla="*/ 1687 w 2065"/>
              <a:gd name="T43" fmla="*/ 436 h 2550"/>
              <a:gd name="T44" fmla="*/ 1508 w 2065"/>
              <a:gd name="T45" fmla="*/ 566 h 2550"/>
              <a:gd name="T46" fmla="*/ 1778 w 2065"/>
              <a:gd name="T47" fmla="*/ 1942 h 2550"/>
              <a:gd name="T48" fmla="*/ 1667 w 2065"/>
              <a:gd name="T49" fmla="*/ 392 h 2550"/>
              <a:gd name="T50" fmla="*/ 1747 w 2065"/>
              <a:gd name="T51" fmla="*/ 304 h 2550"/>
              <a:gd name="T52" fmla="*/ 1788 w 2065"/>
              <a:gd name="T53" fmla="*/ 238 h 2550"/>
              <a:gd name="T54" fmla="*/ 1753 w 2065"/>
              <a:gd name="T55" fmla="*/ 80 h 2550"/>
              <a:gd name="T56" fmla="*/ 1653 w 2065"/>
              <a:gd name="T57" fmla="*/ 13 h 2550"/>
              <a:gd name="T58" fmla="*/ 1481 w 2065"/>
              <a:gd name="T59" fmla="*/ 21 h 2550"/>
              <a:gd name="T60" fmla="*/ 1487 w 2065"/>
              <a:gd name="T61" fmla="*/ 89 h 2550"/>
              <a:gd name="T62" fmla="*/ 1457 w 2065"/>
              <a:gd name="T63" fmla="*/ 272 h 2550"/>
              <a:gd name="T64" fmla="*/ 1547 w 2065"/>
              <a:gd name="T65" fmla="*/ 392 h 2550"/>
              <a:gd name="T66" fmla="*/ 1491 w 2065"/>
              <a:gd name="T67" fmla="*/ 141 h 2550"/>
              <a:gd name="T68" fmla="*/ 1731 w 2065"/>
              <a:gd name="T69" fmla="*/ 216 h 2550"/>
              <a:gd name="T70" fmla="*/ 1694 w 2065"/>
              <a:gd name="T71" fmla="*/ 337 h 2550"/>
              <a:gd name="T72" fmla="*/ 1594 w 2065"/>
              <a:gd name="T73" fmla="*/ 377 h 2550"/>
              <a:gd name="T74" fmla="*/ 1498 w 2065"/>
              <a:gd name="T75" fmla="*/ 306 h 2550"/>
              <a:gd name="T76" fmla="*/ 1127 w 2065"/>
              <a:gd name="T77" fmla="*/ 1075 h 2550"/>
              <a:gd name="T78" fmla="*/ 1190 w 2065"/>
              <a:gd name="T79" fmla="*/ 1030 h 2550"/>
              <a:gd name="T80" fmla="*/ 1181 w 2065"/>
              <a:gd name="T81" fmla="*/ 997 h 2550"/>
              <a:gd name="T82" fmla="*/ 1214 w 2065"/>
              <a:gd name="T83" fmla="*/ 994 h 2550"/>
              <a:gd name="T84" fmla="*/ 1210 w 2065"/>
              <a:gd name="T85" fmla="*/ 1028 h 2550"/>
              <a:gd name="T86" fmla="*/ 269 w 2065"/>
              <a:gd name="T87" fmla="*/ 379 h 2550"/>
              <a:gd name="T88" fmla="*/ 366 w 2065"/>
              <a:gd name="T89" fmla="*/ 412 h 2550"/>
              <a:gd name="T90" fmla="*/ 478 w 2065"/>
              <a:gd name="T91" fmla="*/ 368 h 2550"/>
              <a:gd name="T92" fmla="*/ 518 w 2065"/>
              <a:gd name="T93" fmla="*/ 227 h 2550"/>
              <a:gd name="T94" fmla="*/ 518 w 2065"/>
              <a:gd name="T95" fmla="*/ 107 h 2550"/>
              <a:gd name="T96" fmla="*/ 404 w 2065"/>
              <a:gd name="T97" fmla="*/ 16 h 2550"/>
              <a:gd name="T98" fmla="*/ 254 w 2065"/>
              <a:gd name="T99" fmla="*/ 27 h 2550"/>
              <a:gd name="T100" fmla="*/ 162 w 2065"/>
              <a:gd name="T101" fmla="*/ 115 h 2550"/>
              <a:gd name="T102" fmla="*/ 137 w 2065"/>
              <a:gd name="T103" fmla="*/ 234 h 2550"/>
              <a:gd name="T104" fmla="*/ 198 w 2065"/>
              <a:gd name="T105" fmla="*/ 343 h 2550"/>
              <a:gd name="T106" fmla="*/ 399 w 2065"/>
              <a:gd name="T107" fmla="*/ 152 h 2550"/>
              <a:gd name="T108" fmla="*/ 483 w 2065"/>
              <a:gd name="T109" fmla="*/ 183 h 2550"/>
              <a:gd name="T110" fmla="*/ 476 w 2065"/>
              <a:gd name="T111" fmla="*/ 319 h 2550"/>
              <a:gd name="T112" fmla="*/ 389 w 2065"/>
              <a:gd name="T113" fmla="*/ 383 h 2550"/>
              <a:gd name="T114" fmla="*/ 336 w 2065"/>
              <a:gd name="T115" fmla="*/ 355 h 2550"/>
              <a:gd name="T116" fmla="*/ 305 w 2065"/>
              <a:gd name="T117" fmla="*/ 278 h 2550"/>
              <a:gd name="T118" fmla="*/ 370 w 2065"/>
              <a:gd name="T119" fmla="*/ 174 h 25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065" h="2550">
                <a:moveTo>
                  <a:pt x="909" y="1054"/>
                </a:moveTo>
                <a:lnTo>
                  <a:pt x="809" y="1013"/>
                </a:lnTo>
                <a:lnTo>
                  <a:pt x="809" y="1043"/>
                </a:lnTo>
                <a:lnTo>
                  <a:pt x="809" y="1043"/>
                </a:lnTo>
                <a:lnTo>
                  <a:pt x="918" y="1086"/>
                </a:lnTo>
                <a:lnTo>
                  <a:pt x="918" y="1086"/>
                </a:lnTo>
                <a:lnTo>
                  <a:pt x="929" y="1089"/>
                </a:lnTo>
                <a:lnTo>
                  <a:pt x="940" y="1092"/>
                </a:lnTo>
                <a:lnTo>
                  <a:pt x="952" y="1093"/>
                </a:lnTo>
                <a:lnTo>
                  <a:pt x="962" y="1093"/>
                </a:lnTo>
                <a:lnTo>
                  <a:pt x="973" y="1093"/>
                </a:lnTo>
                <a:lnTo>
                  <a:pt x="984" y="1091"/>
                </a:lnTo>
                <a:lnTo>
                  <a:pt x="994" y="1087"/>
                </a:lnTo>
                <a:lnTo>
                  <a:pt x="1004" y="1084"/>
                </a:lnTo>
                <a:lnTo>
                  <a:pt x="1004" y="1084"/>
                </a:lnTo>
                <a:lnTo>
                  <a:pt x="1036" y="1073"/>
                </a:lnTo>
                <a:lnTo>
                  <a:pt x="1062" y="1063"/>
                </a:lnTo>
                <a:lnTo>
                  <a:pt x="1100" y="1050"/>
                </a:lnTo>
                <a:lnTo>
                  <a:pt x="1100" y="1018"/>
                </a:lnTo>
                <a:lnTo>
                  <a:pt x="1007" y="1052"/>
                </a:lnTo>
                <a:lnTo>
                  <a:pt x="1007" y="1052"/>
                </a:lnTo>
                <a:lnTo>
                  <a:pt x="992" y="1058"/>
                </a:lnTo>
                <a:lnTo>
                  <a:pt x="980" y="1061"/>
                </a:lnTo>
                <a:lnTo>
                  <a:pt x="968" y="1064"/>
                </a:lnTo>
                <a:lnTo>
                  <a:pt x="957" y="1064"/>
                </a:lnTo>
                <a:lnTo>
                  <a:pt x="946" y="1064"/>
                </a:lnTo>
                <a:lnTo>
                  <a:pt x="935" y="1061"/>
                </a:lnTo>
                <a:lnTo>
                  <a:pt x="922" y="1058"/>
                </a:lnTo>
                <a:lnTo>
                  <a:pt x="909" y="1054"/>
                </a:lnTo>
                <a:lnTo>
                  <a:pt x="909" y="1054"/>
                </a:lnTo>
                <a:close/>
                <a:moveTo>
                  <a:pt x="685" y="1465"/>
                </a:moveTo>
                <a:lnTo>
                  <a:pt x="746" y="1465"/>
                </a:lnTo>
                <a:lnTo>
                  <a:pt x="746" y="1782"/>
                </a:lnTo>
                <a:lnTo>
                  <a:pt x="782" y="1971"/>
                </a:lnTo>
                <a:lnTo>
                  <a:pt x="803" y="1971"/>
                </a:lnTo>
                <a:lnTo>
                  <a:pt x="803" y="1408"/>
                </a:lnTo>
                <a:lnTo>
                  <a:pt x="674" y="1408"/>
                </a:lnTo>
                <a:lnTo>
                  <a:pt x="685" y="1465"/>
                </a:lnTo>
                <a:close/>
                <a:moveTo>
                  <a:pt x="723" y="1971"/>
                </a:moveTo>
                <a:lnTo>
                  <a:pt x="712" y="1914"/>
                </a:lnTo>
                <a:lnTo>
                  <a:pt x="712" y="1914"/>
                </a:lnTo>
                <a:lnTo>
                  <a:pt x="565" y="1147"/>
                </a:lnTo>
                <a:lnTo>
                  <a:pt x="561" y="1065"/>
                </a:lnTo>
                <a:lnTo>
                  <a:pt x="781" y="1065"/>
                </a:lnTo>
                <a:lnTo>
                  <a:pt x="781" y="856"/>
                </a:lnTo>
                <a:lnTo>
                  <a:pt x="550" y="856"/>
                </a:lnTo>
                <a:lnTo>
                  <a:pt x="544" y="743"/>
                </a:lnTo>
                <a:lnTo>
                  <a:pt x="544" y="743"/>
                </a:lnTo>
                <a:lnTo>
                  <a:pt x="541" y="700"/>
                </a:lnTo>
                <a:lnTo>
                  <a:pt x="538" y="663"/>
                </a:lnTo>
                <a:lnTo>
                  <a:pt x="534" y="646"/>
                </a:lnTo>
                <a:lnTo>
                  <a:pt x="531" y="632"/>
                </a:lnTo>
                <a:lnTo>
                  <a:pt x="527" y="617"/>
                </a:lnTo>
                <a:lnTo>
                  <a:pt x="523" y="604"/>
                </a:lnTo>
                <a:lnTo>
                  <a:pt x="518" y="591"/>
                </a:lnTo>
                <a:lnTo>
                  <a:pt x="512" y="580"/>
                </a:lnTo>
                <a:lnTo>
                  <a:pt x="506" y="569"/>
                </a:lnTo>
                <a:lnTo>
                  <a:pt x="498" y="559"/>
                </a:lnTo>
                <a:lnTo>
                  <a:pt x="490" y="549"/>
                </a:lnTo>
                <a:lnTo>
                  <a:pt x="481" y="540"/>
                </a:lnTo>
                <a:lnTo>
                  <a:pt x="471" y="531"/>
                </a:lnTo>
                <a:lnTo>
                  <a:pt x="460" y="522"/>
                </a:lnTo>
                <a:lnTo>
                  <a:pt x="361" y="450"/>
                </a:lnTo>
                <a:lnTo>
                  <a:pt x="361" y="450"/>
                </a:lnTo>
                <a:lnTo>
                  <a:pt x="352" y="443"/>
                </a:lnTo>
                <a:lnTo>
                  <a:pt x="343" y="437"/>
                </a:lnTo>
                <a:lnTo>
                  <a:pt x="335" y="433"/>
                </a:lnTo>
                <a:lnTo>
                  <a:pt x="326" y="429"/>
                </a:lnTo>
                <a:lnTo>
                  <a:pt x="317" y="426"/>
                </a:lnTo>
                <a:lnTo>
                  <a:pt x="309" y="424"/>
                </a:lnTo>
                <a:lnTo>
                  <a:pt x="301" y="423"/>
                </a:lnTo>
                <a:lnTo>
                  <a:pt x="294" y="423"/>
                </a:lnTo>
                <a:lnTo>
                  <a:pt x="278" y="423"/>
                </a:lnTo>
                <a:lnTo>
                  <a:pt x="263" y="426"/>
                </a:lnTo>
                <a:lnTo>
                  <a:pt x="250" y="432"/>
                </a:lnTo>
                <a:lnTo>
                  <a:pt x="237" y="440"/>
                </a:lnTo>
                <a:lnTo>
                  <a:pt x="226" y="449"/>
                </a:lnTo>
                <a:lnTo>
                  <a:pt x="216" y="460"/>
                </a:lnTo>
                <a:lnTo>
                  <a:pt x="207" y="472"/>
                </a:lnTo>
                <a:lnTo>
                  <a:pt x="199" y="486"/>
                </a:lnTo>
                <a:lnTo>
                  <a:pt x="193" y="500"/>
                </a:lnTo>
                <a:lnTo>
                  <a:pt x="189" y="515"/>
                </a:lnTo>
                <a:lnTo>
                  <a:pt x="187" y="531"/>
                </a:lnTo>
                <a:lnTo>
                  <a:pt x="186" y="546"/>
                </a:lnTo>
                <a:lnTo>
                  <a:pt x="191" y="1145"/>
                </a:lnTo>
                <a:lnTo>
                  <a:pt x="155" y="1408"/>
                </a:lnTo>
                <a:lnTo>
                  <a:pt x="0" y="1408"/>
                </a:lnTo>
                <a:lnTo>
                  <a:pt x="0" y="1971"/>
                </a:lnTo>
                <a:lnTo>
                  <a:pt x="78" y="1971"/>
                </a:lnTo>
                <a:lnTo>
                  <a:pt x="67" y="2046"/>
                </a:lnTo>
                <a:lnTo>
                  <a:pt x="235" y="2046"/>
                </a:lnTo>
                <a:lnTo>
                  <a:pt x="251" y="2550"/>
                </a:lnTo>
                <a:lnTo>
                  <a:pt x="309" y="2550"/>
                </a:lnTo>
                <a:lnTo>
                  <a:pt x="291" y="2046"/>
                </a:lnTo>
                <a:lnTo>
                  <a:pt x="468" y="2046"/>
                </a:lnTo>
                <a:lnTo>
                  <a:pt x="408" y="2550"/>
                </a:lnTo>
                <a:lnTo>
                  <a:pt x="467" y="2550"/>
                </a:lnTo>
                <a:lnTo>
                  <a:pt x="526" y="2046"/>
                </a:lnTo>
                <a:lnTo>
                  <a:pt x="737" y="2046"/>
                </a:lnTo>
                <a:lnTo>
                  <a:pt x="723" y="1971"/>
                </a:lnTo>
                <a:lnTo>
                  <a:pt x="723" y="1971"/>
                </a:lnTo>
                <a:close/>
                <a:moveTo>
                  <a:pt x="85" y="1914"/>
                </a:moveTo>
                <a:lnTo>
                  <a:pt x="57" y="1914"/>
                </a:lnTo>
                <a:lnTo>
                  <a:pt x="57" y="1465"/>
                </a:lnTo>
                <a:lnTo>
                  <a:pt x="147" y="1465"/>
                </a:lnTo>
                <a:lnTo>
                  <a:pt x="85" y="1914"/>
                </a:lnTo>
                <a:close/>
                <a:moveTo>
                  <a:pt x="314" y="978"/>
                </a:moveTo>
                <a:lnTo>
                  <a:pt x="314" y="978"/>
                </a:lnTo>
                <a:lnTo>
                  <a:pt x="316" y="988"/>
                </a:lnTo>
                <a:lnTo>
                  <a:pt x="318" y="998"/>
                </a:lnTo>
                <a:lnTo>
                  <a:pt x="322" y="1009"/>
                </a:lnTo>
                <a:lnTo>
                  <a:pt x="325" y="1016"/>
                </a:lnTo>
                <a:lnTo>
                  <a:pt x="330" y="1024"/>
                </a:lnTo>
                <a:lnTo>
                  <a:pt x="335" y="1032"/>
                </a:lnTo>
                <a:lnTo>
                  <a:pt x="341" y="1038"/>
                </a:lnTo>
                <a:lnTo>
                  <a:pt x="346" y="1043"/>
                </a:lnTo>
                <a:lnTo>
                  <a:pt x="354" y="1049"/>
                </a:lnTo>
                <a:lnTo>
                  <a:pt x="361" y="1054"/>
                </a:lnTo>
                <a:lnTo>
                  <a:pt x="369" y="1057"/>
                </a:lnTo>
                <a:lnTo>
                  <a:pt x="378" y="1060"/>
                </a:lnTo>
                <a:lnTo>
                  <a:pt x="387" y="1063"/>
                </a:lnTo>
                <a:lnTo>
                  <a:pt x="396" y="1064"/>
                </a:lnTo>
                <a:lnTo>
                  <a:pt x="416" y="1065"/>
                </a:lnTo>
                <a:lnTo>
                  <a:pt x="504" y="1065"/>
                </a:lnTo>
                <a:lnTo>
                  <a:pt x="507" y="1133"/>
                </a:lnTo>
                <a:lnTo>
                  <a:pt x="249" y="1133"/>
                </a:lnTo>
                <a:lnTo>
                  <a:pt x="243" y="546"/>
                </a:lnTo>
                <a:lnTo>
                  <a:pt x="243" y="546"/>
                </a:lnTo>
                <a:lnTo>
                  <a:pt x="243" y="536"/>
                </a:lnTo>
                <a:lnTo>
                  <a:pt x="245" y="526"/>
                </a:lnTo>
                <a:lnTo>
                  <a:pt x="246" y="517"/>
                </a:lnTo>
                <a:lnTo>
                  <a:pt x="250" y="509"/>
                </a:lnTo>
                <a:lnTo>
                  <a:pt x="253" y="503"/>
                </a:lnTo>
                <a:lnTo>
                  <a:pt x="258" y="497"/>
                </a:lnTo>
                <a:lnTo>
                  <a:pt x="263" y="491"/>
                </a:lnTo>
                <a:lnTo>
                  <a:pt x="269" y="487"/>
                </a:lnTo>
                <a:lnTo>
                  <a:pt x="274" y="485"/>
                </a:lnTo>
                <a:lnTo>
                  <a:pt x="281" y="482"/>
                </a:lnTo>
                <a:lnTo>
                  <a:pt x="289" y="481"/>
                </a:lnTo>
                <a:lnTo>
                  <a:pt x="296" y="482"/>
                </a:lnTo>
                <a:lnTo>
                  <a:pt x="304" y="483"/>
                </a:lnTo>
                <a:lnTo>
                  <a:pt x="312" y="487"/>
                </a:lnTo>
                <a:lnTo>
                  <a:pt x="321" y="490"/>
                </a:lnTo>
                <a:lnTo>
                  <a:pt x="328" y="496"/>
                </a:lnTo>
                <a:lnTo>
                  <a:pt x="426" y="568"/>
                </a:lnTo>
                <a:lnTo>
                  <a:pt x="426" y="568"/>
                </a:lnTo>
                <a:lnTo>
                  <a:pt x="434" y="575"/>
                </a:lnTo>
                <a:lnTo>
                  <a:pt x="442" y="581"/>
                </a:lnTo>
                <a:lnTo>
                  <a:pt x="449" y="588"/>
                </a:lnTo>
                <a:lnTo>
                  <a:pt x="454" y="596"/>
                </a:lnTo>
                <a:lnTo>
                  <a:pt x="460" y="604"/>
                </a:lnTo>
                <a:lnTo>
                  <a:pt x="465" y="613"/>
                </a:lnTo>
                <a:lnTo>
                  <a:pt x="469" y="622"/>
                </a:lnTo>
                <a:lnTo>
                  <a:pt x="472" y="632"/>
                </a:lnTo>
                <a:lnTo>
                  <a:pt x="478" y="654"/>
                </a:lnTo>
                <a:lnTo>
                  <a:pt x="481" y="680"/>
                </a:lnTo>
                <a:lnTo>
                  <a:pt x="485" y="711"/>
                </a:lnTo>
                <a:lnTo>
                  <a:pt x="487" y="745"/>
                </a:lnTo>
                <a:lnTo>
                  <a:pt x="493" y="865"/>
                </a:lnTo>
                <a:lnTo>
                  <a:pt x="493" y="865"/>
                </a:lnTo>
                <a:lnTo>
                  <a:pt x="508" y="878"/>
                </a:lnTo>
                <a:lnTo>
                  <a:pt x="514" y="885"/>
                </a:lnTo>
                <a:lnTo>
                  <a:pt x="751" y="885"/>
                </a:lnTo>
                <a:lnTo>
                  <a:pt x="751" y="1037"/>
                </a:lnTo>
                <a:lnTo>
                  <a:pt x="416" y="1037"/>
                </a:lnTo>
                <a:lnTo>
                  <a:pt x="416" y="1037"/>
                </a:lnTo>
                <a:lnTo>
                  <a:pt x="400" y="1036"/>
                </a:lnTo>
                <a:lnTo>
                  <a:pt x="387" y="1032"/>
                </a:lnTo>
                <a:lnTo>
                  <a:pt x="375" y="1028"/>
                </a:lnTo>
                <a:lnTo>
                  <a:pt x="364" y="1022"/>
                </a:lnTo>
                <a:lnTo>
                  <a:pt x="360" y="1018"/>
                </a:lnTo>
                <a:lnTo>
                  <a:pt x="357" y="1013"/>
                </a:lnTo>
                <a:lnTo>
                  <a:pt x="353" y="1007"/>
                </a:lnTo>
                <a:lnTo>
                  <a:pt x="350" y="1002"/>
                </a:lnTo>
                <a:lnTo>
                  <a:pt x="345" y="989"/>
                </a:lnTo>
                <a:lnTo>
                  <a:pt x="343" y="975"/>
                </a:lnTo>
                <a:lnTo>
                  <a:pt x="313" y="720"/>
                </a:lnTo>
                <a:lnTo>
                  <a:pt x="283" y="723"/>
                </a:lnTo>
                <a:lnTo>
                  <a:pt x="314" y="978"/>
                </a:lnTo>
                <a:close/>
                <a:moveTo>
                  <a:pt x="916" y="856"/>
                </a:moveTo>
                <a:lnTo>
                  <a:pt x="809" y="856"/>
                </a:lnTo>
                <a:lnTo>
                  <a:pt x="809" y="885"/>
                </a:lnTo>
                <a:lnTo>
                  <a:pt x="887" y="885"/>
                </a:lnTo>
                <a:lnTo>
                  <a:pt x="844" y="938"/>
                </a:lnTo>
                <a:lnTo>
                  <a:pt x="902" y="969"/>
                </a:lnTo>
                <a:lnTo>
                  <a:pt x="974" y="946"/>
                </a:lnTo>
                <a:lnTo>
                  <a:pt x="1013" y="982"/>
                </a:lnTo>
                <a:lnTo>
                  <a:pt x="1033" y="960"/>
                </a:lnTo>
                <a:lnTo>
                  <a:pt x="981" y="914"/>
                </a:lnTo>
                <a:lnTo>
                  <a:pt x="905" y="938"/>
                </a:lnTo>
                <a:lnTo>
                  <a:pt x="887" y="929"/>
                </a:lnTo>
                <a:lnTo>
                  <a:pt x="926" y="884"/>
                </a:lnTo>
                <a:lnTo>
                  <a:pt x="997" y="870"/>
                </a:lnTo>
                <a:lnTo>
                  <a:pt x="1100" y="888"/>
                </a:lnTo>
                <a:lnTo>
                  <a:pt x="1100" y="859"/>
                </a:lnTo>
                <a:lnTo>
                  <a:pt x="997" y="841"/>
                </a:lnTo>
                <a:lnTo>
                  <a:pt x="916" y="856"/>
                </a:lnTo>
                <a:close/>
                <a:moveTo>
                  <a:pt x="1783" y="1436"/>
                </a:moveTo>
                <a:lnTo>
                  <a:pt x="1783" y="1369"/>
                </a:lnTo>
                <a:lnTo>
                  <a:pt x="1632" y="1369"/>
                </a:lnTo>
                <a:lnTo>
                  <a:pt x="1632" y="1447"/>
                </a:lnTo>
                <a:lnTo>
                  <a:pt x="1603" y="1447"/>
                </a:lnTo>
                <a:lnTo>
                  <a:pt x="1603" y="1341"/>
                </a:lnTo>
                <a:lnTo>
                  <a:pt x="1784" y="1341"/>
                </a:lnTo>
                <a:lnTo>
                  <a:pt x="1791" y="523"/>
                </a:lnTo>
                <a:lnTo>
                  <a:pt x="1791" y="523"/>
                </a:lnTo>
                <a:lnTo>
                  <a:pt x="1789" y="510"/>
                </a:lnTo>
                <a:lnTo>
                  <a:pt x="1788" y="498"/>
                </a:lnTo>
                <a:lnTo>
                  <a:pt x="1785" y="486"/>
                </a:lnTo>
                <a:lnTo>
                  <a:pt x="1780" y="476"/>
                </a:lnTo>
                <a:lnTo>
                  <a:pt x="1776" y="465"/>
                </a:lnTo>
                <a:lnTo>
                  <a:pt x="1769" y="456"/>
                </a:lnTo>
                <a:lnTo>
                  <a:pt x="1762" y="449"/>
                </a:lnTo>
                <a:lnTo>
                  <a:pt x="1753" y="442"/>
                </a:lnTo>
                <a:lnTo>
                  <a:pt x="1744" y="437"/>
                </a:lnTo>
                <a:lnTo>
                  <a:pt x="1734" y="434"/>
                </a:lnTo>
                <a:lnTo>
                  <a:pt x="1723" y="432"/>
                </a:lnTo>
                <a:lnTo>
                  <a:pt x="1712" y="432"/>
                </a:lnTo>
                <a:lnTo>
                  <a:pt x="1699" y="433"/>
                </a:lnTo>
                <a:lnTo>
                  <a:pt x="1687" y="436"/>
                </a:lnTo>
                <a:lnTo>
                  <a:pt x="1674" y="442"/>
                </a:lnTo>
                <a:lnTo>
                  <a:pt x="1660" y="450"/>
                </a:lnTo>
                <a:lnTo>
                  <a:pt x="1560" y="512"/>
                </a:lnTo>
                <a:lnTo>
                  <a:pt x="1560" y="512"/>
                </a:lnTo>
                <a:lnTo>
                  <a:pt x="1549" y="519"/>
                </a:lnTo>
                <a:lnTo>
                  <a:pt x="1539" y="527"/>
                </a:lnTo>
                <a:lnTo>
                  <a:pt x="1530" y="536"/>
                </a:lnTo>
                <a:lnTo>
                  <a:pt x="1522" y="546"/>
                </a:lnTo>
                <a:lnTo>
                  <a:pt x="1515" y="555"/>
                </a:lnTo>
                <a:lnTo>
                  <a:pt x="1508" y="566"/>
                </a:lnTo>
                <a:lnTo>
                  <a:pt x="1503" y="576"/>
                </a:lnTo>
                <a:lnTo>
                  <a:pt x="1499" y="586"/>
                </a:lnTo>
                <a:lnTo>
                  <a:pt x="1493" y="607"/>
                </a:lnTo>
                <a:lnTo>
                  <a:pt x="1488" y="627"/>
                </a:lnTo>
                <a:lnTo>
                  <a:pt x="1486" y="646"/>
                </a:lnTo>
                <a:lnTo>
                  <a:pt x="1485" y="664"/>
                </a:lnTo>
                <a:lnTo>
                  <a:pt x="1454" y="1432"/>
                </a:lnTo>
                <a:lnTo>
                  <a:pt x="1529" y="2550"/>
                </a:lnTo>
                <a:lnTo>
                  <a:pt x="1773" y="2550"/>
                </a:lnTo>
                <a:lnTo>
                  <a:pt x="1778" y="1942"/>
                </a:lnTo>
                <a:lnTo>
                  <a:pt x="2065" y="1942"/>
                </a:lnTo>
                <a:lnTo>
                  <a:pt x="2065" y="1436"/>
                </a:lnTo>
                <a:lnTo>
                  <a:pt x="1783" y="1436"/>
                </a:lnTo>
                <a:close/>
                <a:moveTo>
                  <a:pt x="1606" y="406"/>
                </a:moveTo>
                <a:lnTo>
                  <a:pt x="1606" y="406"/>
                </a:lnTo>
                <a:lnTo>
                  <a:pt x="1620" y="406"/>
                </a:lnTo>
                <a:lnTo>
                  <a:pt x="1632" y="404"/>
                </a:lnTo>
                <a:lnTo>
                  <a:pt x="1643" y="401"/>
                </a:lnTo>
                <a:lnTo>
                  <a:pt x="1656" y="397"/>
                </a:lnTo>
                <a:lnTo>
                  <a:pt x="1667" y="392"/>
                </a:lnTo>
                <a:lnTo>
                  <a:pt x="1677" y="387"/>
                </a:lnTo>
                <a:lnTo>
                  <a:pt x="1687" y="381"/>
                </a:lnTo>
                <a:lnTo>
                  <a:pt x="1697" y="373"/>
                </a:lnTo>
                <a:lnTo>
                  <a:pt x="1706" y="365"/>
                </a:lnTo>
                <a:lnTo>
                  <a:pt x="1715" y="356"/>
                </a:lnTo>
                <a:lnTo>
                  <a:pt x="1723" y="347"/>
                </a:lnTo>
                <a:lnTo>
                  <a:pt x="1730" y="337"/>
                </a:lnTo>
                <a:lnTo>
                  <a:pt x="1737" y="326"/>
                </a:lnTo>
                <a:lnTo>
                  <a:pt x="1742" y="315"/>
                </a:lnTo>
                <a:lnTo>
                  <a:pt x="1747" y="304"/>
                </a:lnTo>
                <a:lnTo>
                  <a:pt x="1751" y="291"/>
                </a:lnTo>
                <a:lnTo>
                  <a:pt x="1751" y="291"/>
                </a:lnTo>
                <a:lnTo>
                  <a:pt x="1759" y="287"/>
                </a:lnTo>
                <a:lnTo>
                  <a:pt x="1767" y="281"/>
                </a:lnTo>
                <a:lnTo>
                  <a:pt x="1773" y="275"/>
                </a:lnTo>
                <a:lnTo>
                  <a:pt x="1778" y="269"/>
                </a:lnTo>
                <a:lnTo>
                  <a:pt x="1783" y="262"/>
                </a:lnTo>
                <a:lnTo>
                  <a:pt x="1786" y="255"/>
                </a:lnTo>
                <a:lnTo>
                  <a:pt x="1788" y="247"/>
                </a:lnTo>
                <a:lnTo>
                  <a:pt x="1788" y="238"/>
                </a:lnTo>
                <a:lnTo>
                  <a:pt x="1788" y="192"/>
                </a:lnTo>
                <a:lnTo>
                  <a:pt x="1788" y="192"/>
                </a:lnTo>
                <a:lnTo>
                  <a:pt x="1788" y="177"/>
                </a:lnTo>
                <a:lnTo>
                  <a:pt x="1786" y="162"/>
                </a:lnTo>
                <a:lnTo>
                  <a:pt x="1784" y="146"/>
                </a:lnTo>
                <a:lnTo>
                  <a:pt x="1779" y="133"/>
                </a:lnTo>
                <a:lnTo>
                  <a:pt x="1775" y="118"/>
                </a:lnTo>
                <a:lnTo>
                  <a:pt x="1768" y="105"/>
                </a:lnTo>
                <a:lnTo>
                  <a:pt x="1761" y="92"/>
                </a:lnTo>
                <a:lnTo>
                  <a:pt x="1753" y="80"/>
                </a:lnTo>
                <a:lnTo>
                  <a:pt x="1744" y="69"/>
                </a:lnTo>
                <a:lnTo>
                  <a:pt x="1735" y="58"/>
                </a:lnTo>
                <a:lnTo>
                  <a:pt x="1724" y="48"/>
                </a:lnTo>
                <a:lnTo>
                  <a:pt x="1714" y="40"/>
                </a:lnTo>
                <a:lnTo>
                  <a:pt x="1702" y="33"/>
                </a:lnTo>
                <a:lnTo>
                  <a:pt x="1689" y="26"/>
                </a:lnTo>
                <a:lnTo>
                  <a:pt x="1676" y="20"/>
                </a:lnTo>
                <a:lnTo>
                  <a:pt x="1662" y="16"/>
                </a:lnTo>
                <a:lnTo>
                  <a:pt x="1662" y="16"/>
                </a:lnTo>
                <a:lnTo>
                  <a:pt x="1653" y="13"/>
                </a:lnTo>
                <a:lnTo>
                  <a:pt x="1643" y="11"/>
                </a:lnTo>
                <a:lnTo>
                  <a:pt x="1632" y="10"/>
                </a:lnTo>
                <a:lnTo>
                  <a:pt x="1622" y="10"/>
                </a:lnTo>
                <a:lnTo>
                  <a:pt x="1622" y="10"/>
                </a:lnTo>
                <a:lnTo>
                  <a:pt x="1613" y="10"/>
                </a:lnTo>
                <a:lnTo>
                  <a:pt x="1496" y="12"/>
                </a:lnTo>
                <a:lnTo>
                  <a:pt x="1496" y="12"/>
                </a:lnTo>
                <a:lnTo>
                  <a:pt x="1489" y="13"/>
                </a:lnTo>
                <a:lnTo>
                  <a:pt x="1485" y="17"/>
                </a:lnTo>
                <a:lnTo>
                  <a:pt x="1481" y="21"/>
                </a:lnTo>
                <a:lnTo>
                  <a:pt x="1479" y="28"/>
                </a:lnTo>
                <a:lnTo>
                  <a:pt x="1479" y="35"/>
                </a:lnTo>
                <a:lnTo>
                  <a:pt x="1481" y="42"/>
                </a:lnTo>
                <a:lnTo>
                  <a:pt x="1487" y="48"/>
                </a:lnTo>
                <a:lnTo>
                  <a:pt x="1490" y="51"/>
                </a:lnTo>
                <a:lnTo>
                  <a:pt x="1494" y="54"/>
                </a:lnTo>
                <a:lnTo>
                  <a:pt x="1509" y="63"/>
                </a:lnTo>
                <a:lnTo>
                  <a:pt x="1509" y="63"/>
                </a:lnTo>
                <a:lnTo>
                  <a:pt x="1497" y="75"/>
                </a:lnTo>
                <a:lnTo>
                  <a:pt x="1487" y="89"/>
                </a:lnTo>
                <a:lnTo>
                  <a:pt x="1477" y="103"/>
                </a:lnTo>
                <a:lnTo>
                  <a:pt x="1469" y="119"/>
                </a:lnTo>
                <a:lnTo>
                  <a:pt x="1462" y="136"/>
                </a:lnTo>
                <a:lnTo>
                  <a:pt x="1458" y="154"/>
                </a:lnTo>
                <a:lnTo>
                  <a:pt x="1455" y="173"/>
                </a:lnTo>
                <a:lnTo>
                  <a:pt x="1454" y="192"/>
                </a:lnTo>
                <a:lnTo>
                  <a:pt x="1454" y="238"/>
                </a:lnTo>
                <a:lnTo>
                  <a:pt x="1454" y="238"/>
                </a:lnTo>
                <a:lnTo>
                  <a:pt x="1454" y="255"/>
                </a:lnTo>
                <a:lnTo>
                  <a:pt x="1457" y="272"/>
                </a:lnTo>
                <a:lnTo>
                  <a:pt x="1461" y="288"/>
                </a:lnTo>
                <a:lnTo>
                  <a:pt x="1466" y="304"/>
                </a:lnTo>
                <a:lnTo>
                  <a:pt x="1472" y="318"/>
                </a:lnTo>
                <a:lnTo>
                  <a:pt x="1480" y="332"/>
                </a:lnTo>
                <a:lnTo>
                  <a:pt x="1488" y="344"/>
                </a:lnTo>
                <a:lnTo>
                  <a:pt x="1498" y="356"/>
                </a:lnTo>
                <a:lnTo>
                  <a:pt x="1509" y="368"/>
                </a:lnTo>
                <a:lnTo>
                  <a:pt x="1521" y="377"/>
                </a:lnTo>
                <a:lnTo>
                  <a:pt x="1533" y="386"/>
                </a:lnTo>
                <a:lnTo>
                  <a:pt x="1547" y="392"/>
                </a:lnTo>
                <a:lnTo>
                  <a:pt x="1561" y="398"/>
                </a:lnTo>
                <a:lnTo>
                  <a:pt x="1576" y="403"/>
                </a:lnTo>
                <a:lnTo>
                  <a:pt x="1590" y="405"/>
                </a:lnTo>
                <a:lnTo>
                  <a:pt x="1606" y="406"/>
                </a:lnTo>
                <a:lnTo>
                  <a:pt x="1606" y="406"/>
                </a:lnTo>
                <a:close/>
                <a:moveTo>
                  <a:pt x="1482" y="192"/>
                </a:moveTo>
                <a:lnTo>
                  <a:pt x="1482" y="192"/>
                </a:lnTo>
                <a:lnTo>
                  <a:pt x="1484" y="174"/>
                </a:lnTo>
                <a:lnTo>
                  <a:pt x="1487" y="157"/>
                </a:lnTo>
                <a:lnTo>
                  <a:pt x="1491" y="141"/>
                </a:lnTo>
                <a:lnTo>
                  <a:pt x="1497" y="126"/>
                </a:lnTo>
                <a:lnTo>
                  <a:pt x="1505" y="111"/>
                </a:lnTo>
                <a:lnTo>
                  <a:pt x="1515" y="99"/>
                </a:lnTo>
                <a:lnTo>
                  <a:pt x="1525" y="88"/>
                </a:lnTo>
                <a:lnTo>
                  <a:pt x="1536" y="78"/>
                </a:lnTo>
                <a:lnTo>
                  <a:pt x="1625" y="126"/>
                </a:lnTo>
                <a:lnTo>
                  <a:pt x="1587" y="171"/>
                </a:lnTo>
                <a:lnTo>
                  <a:pt x="1671" y="173"/>
                </a:lnTo>
                <a:lnTo>
                  <a:pt x="1671" y="216"/>
                </a:lnTo>
                <a:lnTo>
                  <a:pt x="1731" y="216"/>
                </a:lnTo>
                <a:lnTo>
                  <a:pt x="1731" y="238"/>
                </a:lnTo>
                <a:lnTo>
                  <a:pt x="1731" y="238"/>
                </a:lnTo>
                <a:lnTo>
                  <a:pt x="1730" y="253"/>
                </a:lnTo>
                <a:lnTo>
                  <a:pt x="1728" y="266"/>
                </a:lnTo>
                <a:lnTo>
                  <a:pt x="1725" y="280"/>
                </a:lnTo>
                <a:lnTo>
                  <a:pt x="1721" y="293"/>
                </a:lnTo>
                <a:lnTo>
                  <a:pt x="1715" y="306"/>
                </a:lnTo>
                <a:lnTo>
                  <a:pt x="1708" y="317"/>
                </a:lnTo>
                <a:lnTo>
                  <a:pt x="1702" y="327"/>
                </a:lnTo>
                <a:lnTo>
                  <a:pt x="1694" y="337"/>
                </a:lnTo>
                <a:lnTo>
                  <a:pt x="1685" y="346"/>
                </a:lnTo>
                <a:lnTo>
                  <a:pt x="1675" y="354"/>
                </a:lnTo>
                <a:lnTo>
                  <a:pt x="1665" y="361"/>
                </a:lnTo>
                <a:lnTo>
                  <a:pt x="1654" y="367"/>
                </a:lnTo>
                <a:lnTo>
                  <a:pt x="1643" y="371"/>
                </a:lnTo>
                <a:lnTo>
                  <a:pt x="1631" y="374"/>
                </a:lnTo>
                <a:lnTo>
                  <a:pt x="1618" y="377"/>
                </a:lnTo>
                <a:lnTo>
                  <a:pt x="1606" y="378"/>
                </a:lnTo>
                <a:lnTo>
                  <a:pt x="1606" y="378"/>
                </a:lnTo>
                <a:lnTo>
                  <a:pt x="1594" y="377"/>
                </a:lnTo>
                <a:lnTo>
                  <a:pt x="1582" y="374"/>
                </a:lnTo>
                <a:lnTo>
                  <a:pt x="1570" y="371"/>
                </a:lnTo>
                <a:lnTo>
                  <a:pt x="1559" y="367"/>
                </a:lnTo>
                <a:lnTo>
                  <a:pt x="1548" y="361"/>
                </a:lnTo>
                <a:lnTo>
                  <a:pt x="1538" y="354"/>
                </a:lnTo>
                <a:lnTo>
                  <a:pt x="1529" y="346"/>
                </a:lnTo>
                <a:lnTo>
                  <a:pt x="1520" y="337"/>
                </a:lnTo>
                <a:lnTo>
                  <a:pt x="1512" y="327"/>
                </a:lnTo>
                <a:lnTo>
                  <a:pt x="1504" y="317"/>
                </a:lnTo>
                <a:lnTo>
                  <a:pt x="1498" y="306"/>
                </a:lnTo>
                <a:lnTo>
                  <a:pt x="1493" y="293"/>
                </a:lnTo>
                <a:lnTo>
                  <a:pt x="1488" y="280"/>
                </a:lnTo>
                <a:lnTo>
                  <a:pt x="1486" y="266"/>
                </a:lnTo>
                <a:lnTo>
                  <a:pt x="1484" y="253"/>
                </a:lnTo>
                <a:lnTo>
                  <a:pt x="1482" y="238"/>
                </a:lnTo>
                <a:lnTo>
                  <a:pt x="1482" y="192"/>
                </a:lnTo>
                <a:close/>
                <a:moveTo>
                  <a:pt x="1452" y="653"/>
                </a:moveTo>
                <a:lnTo>
                  <a:pt x="1332" y="860"/>
                </a:lnTo>
                <a:lnTo>
                  <a:pt x="1127" y="860"/>
                </a:lnTo>
                <a:lnTo>
                  <a:pt x="1127" y="1075"/>
                </a:lnTo>
                <a:lnTo>
                  <a:pt x="1428" y="1075"/>
                </a:lnTo>
                <a:lnTo>
                  <a:pt x="1428" y="1075"/>
                </a:lnTo>
                <a:lnTo>
                  <a:pt x="1433" y="971"/>
                </a:lnTo>
                <a:lnTo>
                  <a:pt x="1439" y="867"/>
                </a:lnTo>
                <a:lnTo>
                  <a:pt x="1452" y="653"/>
                </a:lnTo>
                <a:lnTo>
                  <a:pt x="1452" y="653"/>
                </a:lnTo>
                <a:close/>
                <a:moveTo>
                  <a:pt x="1198" y="1031"/>
                </a:moveTo>
                <a:lnTo>
                  <a:pt x="1198" y="1031"/>
                </a:lnTo>
                <a:lnTo>
                  <a:pt x="1194" y="1031"/>
                </a:lnTo>
                <a:lnTo>
                  <a:pt x="1190" y="1030"/>
                </a:lnTo>
                <a:lnTo>
                  <a:pt x="1187" y="1028"/>
                </a:lnTo>
                <a:lnTo>
                  <a:pt x="1183" y="1025"/>
                </a:lnTo>
                <a:lnTo>
                  <a:pt x="1181" y="1022"/>
                </a:lnTo>
                <a:lnTo>
                  <a:pt x="1179" y="1018"/>
                </a:lnTo>
                <a:lnTo>
                  <a:pt x="1178" y="1014"/>
                </a:lnTo>
                <a:lnTo>
                  <a:pt x="1176" y="1010"/>
                </a:lnTo>
                <a:lnTo>
                  <a:pt x="1176" y="1010"/>
                </a:lnTo>
                <a:lnTo>
                  <a:pt x="1178" y="1005"/>
                </a:lnTo>
                <a:lnTo>
                  <a:pt x="1179" y="1002"/>
                </a:lnTo>
                <a:lnTo>
                  <a:pt x="1181" y="997"/>
                </a:lnTo>
                <a:lnTo>
                  <a:pt x="1183" y="994"/>
                </a:lnTo>
                <a:lnTo>
                  <a:pt x="1187" y="992"/>
                </a:lnTo>
                <a:lnTo>
                  <a:pt x="1190" y="989"/>
                </a:lnTo>
                <a:lnTo>
                  <a:pt x="1194" y="988"/>
                </a:lnTo>
                <a:lnTo>
                  <a:pt x="1198" y="988"/>
                </a:lnTo>
                <a:lnTo>
                  <a:pt x="1198" y="988"/>
                </a:lnTo>
                <a:lnTo>
                  <a:pt x="1202" y="988"/>
                </a:lnTo>
                <a:lnTo>
                  <a:pt x="1207" y="989"/>
                </a:lnTo>
                <a:lnTo>
                  <a:pt x="1210" y="992"/>
                </a:lnTo>
                <a:lnTo>
                  <a:pt x="1214" y="994"/>
                </a:lnTo>
                <a:lnTo>
                  <a:pt x="1216" y="997"/>
                </a:lnTo>
                <a:lnTo>
                  <a:pt x="1218" y="1002"/>
                </a:lnTo>
                <a:lnTo>
                  <a:pt x="1219" y="1005"/>
                </a:lnTo>
                <a:lnTo>
                  <a:pt x="1220" y="1010"/>
                </a:lnTo>
                <a:lnTo>
                  <a:pt x="1220" y="1010"/>
                </a:lnTo>
                <a:lnTo>
                  <a:pt x="1219" y="1014"/>
                </a:lnTo>
                <a:lnTo>
                  <a:pt x="1218" y="1018"/>
                </a:lnTo>
                <a:lnTo>
                  <a:pt x="1216" y="1022"/>
                </a:lnTo>
                <a:lnTo>
                  <a:pt x="1214" y="1025"/>
                </a:lnTo>
                <a:lnTo>
                  <a:pt x="1210" y="1028"/>
                </a:lnTo>
                <a:lnTo>
                  <a:pt x="1207" y="1030"/>
                </a:lnTo>
                <a:lnTo>
                  <a:pt x="1202" y="1031"/>
                </a:lnTo>
                <a:lnTo>
                  <a:pt x="1198" y="1031"/>
                </a:lnTo>
                <a:lnTo>
                  <a:pt x="1198" y="1031"/>
                </a:lnTo>
                <a:close/>
                <a:moveTo>
                  <a:pt x="1334" y="1436"/>
                </a:moveTo>
                <a:lnTo>
                  <a:pt x="1334" y="1942"/>
                </a:lnTo>
                <a:lnTo>
                  <a:pt x="1453" y="1942"/>
                </a:lnTo>
                <a:lnTo>
                  <a:pt x="1423" y="1436"/>
                </a:lnTo>
                <a:lnTo>
                  <a:pt x="1334" y="1436"/>
                </a:lnTo>
                <a:close/>
                <a:moveTo>
                  <a:pt x="269" y="379"/>
                </a:moveTo>
                <a:lnTo>
                  <a:pt x="269" y="379"/>
                </a:lnTo>
                <a:lnTo>
                  <a:pt x="287" y="373"/>
                </a:lnTo>
                <a:lnTo>
                  <a:pt x="287" y="373"/>
                </a:lnTo>
                <a:lnTo>
                  <a:pt x="296" y="382"/>
                </a:lnTo>
                <a:lnTo>
                  <a:pt x="306" y="389"/>
                </a:lnTo>
                <a:lnTo>
                  <a:pt x="317" y="396"/>
                </a:lnTo>
                <a:lnTo>
                  <a:pt x="328" y="401"/>
                </a:lnTo>
                <a:lnTo>
                  <a:pt x="340" y="406"/>
                </a:lnTo>
                <a:lnTo>
                  <a:pt x="352" y="409"/>
                </a:lnTo>
                <a:lnTo>
                  <a:pt x="366" y="412"/>
                </a:lnTo>
                <a:lnTo>
                  <a:pt x="379" y="413"/>
                </a:lnTo>
                <a:lnTo>
                  <a:pt x="379" y="413"/>
                </a:lnTo>
                <a:lnTo>
                  <a:pt x="393" y="412"/>
                </a:lnTo>
                <a:lnTo>
                  <a:pt x="407" y="409"/>
                </a:lnTo>
                <a:lnTo>
                  <a:pt x="421" y="406"/>
                </a:lnTo>
                <a:lnTo>
                  <a:pt x="433" y="400"/>
                </a:lnTo>
                <a:lnTo>
                  <a:pt x="445" y="394"/>
                </a:lnTo>
                <a:lnTo>
                  <a:pt x="457" y="386"/>
                </a:lnTo>
                <a:lnTo>
                  <a:pt x="468" y="377"/>
                </a:lnTo>
                <a:lnTo>
                  <a:pt x="478" y="368"/>
                </a:lnTo>
                <a:lnTo>
                  <a:pt x="487" y="356"/>
                </a:lnTo>
                <a:lnTo>
                  <a:pt x="495" y="345"/>
                </a:lnTo>
                <a:lnTo>
                  <a:pt x="502" y="332"/>
                </a:lnTo>
                <a:lnTo>
                  <a:pt x="507" y="319"/>
                </a:lnTo>
                <a:lnTo>
                  <a:pt x="512" y="305"/>
                </a:lnTo>
                <a:lnTo>
                  <a:pt x="515" y="290"/>
                </a:lnTo>
                <a:lnTo>
                  <a:pt x="517" y="275"/>
                </a:lnTo>
                <a:lnTo>
                  <a:pt x="518" y="260"/>
                </a:lnTo>
                <a:lnTo>
                  <a:pt x="518" y="227"/>
                </a:lnTo>
                <a:lnTo>
                  <a:pt x="518" y="227"/>
                </a:lnTo>
                <a:lnTo>
                  <a:pt x="517" y="216"/>
                </a:lnTo>
                <a:lnTo>
                  <a:pt x="516" y="206"/>
                </a:lnTo>
                <a:lnTo>
                  <a:pt x="513" y="184"/>
                </a:lnTo>
                <a:lnTo>
                  <a:pt x="521" y="153"/>
                </a:lnTo>
                <a:lnTo>
                  <a:pt x="521" y="153"/>
                </a:lnTo>
                <a:lnTo>
                  <a:pt x="522" y="144"/>
                </a:lnTo>
                <a:lnTo>
                  <a:pt x="522" y="136"/>
                </a:lnTo>
                <a:lnTo>
                  <a:pt x="522" y="126"/>
                </a:lnTo>
                <a:lnTo>
                  <a:pt x="521" y="116"/>
                </a:lnTo>
                <a:lnTo>
                  <a:pt x="518" y="107"/>
                </a:lnTo>
                <a:lnTo>
                  <a:pt x="514" y="98"/>
                </a:lnTo>
                <a:lnTo>
                  <a:pt x="510" y="90"/>
                </a:lnTo>
                <a:lnTo>
                  <a:pt x="503" y="82"/>
                </a:lnTo>
                <a:lnTo>
                  <a:pt x="503" y="82"/>
                </a:lnTo>
                <a:lnTo>
                  <a:pt x="481" y="65"/>
                </a:lnTo>
                <a:lnTo>
                  <a:pt x="463" y="51"/>
                </a:lnTo>
                <a:lnTo>
                  <a:pt x="463" y="51"/>
                </a:lnTo>
                <a:lnTo>
                  <a:pt x="433" y="30"/>
                </a:lnTo>
                <a:lnTo>
                  <a:pt x="418" y="22"/>
                </a:lnTo>
                <a:lnTo>
                  <a:pt x="404" y="16"/>
                </a:lnTo>
                <a:lnTo>
                  <a:pt x="390" y="10"/>
                </a:lnTo>
                <a:lnTo>
                  <a:pt x="376" y="4"/>
                </a:lnTo>
                <a:lnTo>
                  <a:pt x="362" y="2"/>
                </a:lnTo>
                <a:lnTo>
                  <a:pt x="349" y="0"/>
                </a:lnTo>
                <a:lnTo>
                  <a:pt x="334" y="0"/>
                </a:lnTo>
                <a:lnTo>
                  <a:pt x="319" y="2"/>
                </a:lnTo>
                <a:lnTo>
                  <a:pt x="305" y="6"/>
                </a:lnTo>
                <a:lnTo>
                  <a:pt x="288" y="10"/>
                </a:lnTo>
                <a:lnTo>
                  <a:pt x="272" y="18"/>
                </a:lnTo>
                <a:lnTo>
                  <a:pt x="254" y="27"/>
                </a:lnTo>
                <a:lnTo>
                  <a:pt x="236" y="38"/>
                </a:lnTo>
                <a:lnTo>
                  <a:pt x="216" y="52"/>
                </a:lnTo>
                <a:lnTo>
                  <a:pt x="216" y="52"/>
                </a:lnTo>
                <a:lnTo>
                  <a:pt x="207" y="60"/>
                </a:lnTo>
                <a:lnTo>
                  <a:pt x="198" y="67"/>
                </a:lnTo>
                <a:lnTo>
                  <a:pt x="190" y="75"/>
                </a:lnTo>
                <a:lnTo>
                  <a:pt x="182" y="84"/>
                </a:lnTo>
                <a:lnTo>
                  <a:pt x="175" y="94"/>
                </a:lnTo>
                <a:lnTo>
                  <a:pt x="169" y="105"/>
                </a:lnTo>
                <a:lnTo>
                  <a:pt x="162" y="115"/>
                </a:lnTo>
                <a:lnTo>
                  <a:pt x="156" y="126"/>
                </a:lnTo>
                <a:lnTo>
                  <a:pt x="152" y="137"/>
                </a:lnTo>
                <a:lnTo>
                  <a:pt x="147" y="148"/>
                </a:lnTo>
                <a:lnTo>
                  <a:pt x="144" y="161"/>
                </a:lnTo>
                <a:lnTo>
                  <a:pt x="141" y="172"/>
                </a:lnTo>
                <a:lnTo>
                  <a:pt x="138" y="184"/>
                </a:lnTo>
                <a:lnTo>
                  <a:pt x="137" y="197"/>
                </a:lnTo>
                <a:lnTo>
                  <a:pt x="136" y="209"/>
                </a:lnTo>
                <a:lnTo>
                  <a:pt x="136" y="221"/>
                </a:lnTo>
                <a:lnTo>
                  <a:pt x="137" y="234"/>
                </a:lnTo>
                <a:lnTo>
                  <a:pt x="139" y="246"/>
                </a:lnTo>
                <a:lnTo>
                  <a:pt x="142" y="259"/>
                </a:lnTo>
                <a:lnTo>
                  <a:pt x="145" y="270"/>
                </a:lnTo>
                <a:lnTo>
                  <a:pt x="150" y="282"/>
                </a:lnTo>
                <a:lnTo>
                  <a:pt x="155" y="293"/>
                </a:lnTo>
                <a:lnTo>
                  <a:pt x="162" y="304"/>
                </a:lnTo>
                <a:lnTo>
                  <a:pt x="169" y="315"/>
                </a:lnTo>
                <a:lnTo>
                  <a:pt x="178" y="325"/>
                </a:lnTo>
                <a:lnTo>
                  <a:pt x="187" y="334"/>
                </a:lnTo>
                <a:lnTo>
                  <a:pt x="198" y="343"/>
                </a:lnTo>
                <a:lnTo>
                  <a:pt x="209" y="352"/>
                </a:lnTo>
                <a:lnTo>
                  <a:pt x="223" y="360"/>
                </a:lnTo>
                <a:lnTo>
                  <a:pt x="236" y="367"/>
                </a:lnTo>
                <a:lnTo>
                  <a:pt x="252" y="373"/>
                </a:lnTo>
                <a:lnTo>
                  <a:pt x="269" y="379"/>
                </a:lnTo>
                <a:lnTo>
                  <a:pt x="269" y="379"/>
                </a:lnTo>
                <a:close/>
                <a:moveTo>
                  <a:pt x="370" y="174"/>
                </a:moveTo>
                <a:lnTo>
                  <a:pt x="370" y="174"/>
                </a:lnTo>
                <a:lnTo>
                  <a:pt x="386" y="162"/>
                </a:lnTo>
                <a:lnTo>
                  <a:pt x="399" y="152"/>
                </a:lnTo>
                <a:lnTo>
                  <a:pt x="412" y="144"/>
                </a:lnTo>
                <a:lnTo>
                  <a:pt x="423" y="137"/>
                </a:lnTo>
                <a:lnTo>
                  <a:pt x="438" y="130"/>
                </a:lnTo>
                <a:lnTo>
                  <a:pt x="443" y="127"/>
                </a:lnTo>
                <a:lnTo>
                  <a:pt x="443" y="127"/>
                </a:lnTo>
                <a:lnTo>
                  <a:pt x="453" y="136"/>
                </a:lnTo>
                <a:lnTo>
                  <a:pt x="462" y="146"/>
                </a:lnTo>
                <a:lnTo>
                  <a:pt x="470" y="157"/>
                </a:lnTo>
                <a:lnTo>
                  <a:pt x="477" y="170"/>
                </a:lnTo>
                <a:lnTo>
                  <a:pt x="483" y="183"/>
                </a:lnTo>
                <a:lnTo>
                  <a:pt x="486" y="197"/>
                </a:lnTo>
                <a:lnTo>
                  <a:pt x="488" y="211"/>
                </a:lnTo>
                <a:lnTo>
                  <a:pt x="489" y="227"/>
                </a:lnTo>
                <a:lnTo>
                  <a:pt x="489" y="260"/>
                </a:lnTo>
                <a:lnTo>
                  <a:pt x="489" y="260"/>
                </a:lnTo>
                <a:lnTo>
                  <a:pt x="489" y="273"/>
                </a:lnTo>
                <a:lnTo>
                  <a:pt x="487" y="286"/>
                </a:lnTo>
                <a:lnTo>
                  <a:pt x="485" y="297"/>
                </a:lnTo>
                <a:lnTo>
                  <a:pt x="480" y="308"/>
                </a:lnTo>
                <a:lnTo>
                  <a:pt x="476" y="319"/>
                </a:lnTo>
                <a:lnTo>
                  <a:pt x="470" y="329"/>
                </a:lnTo>
                <a:lnTo>
                  <a:pt x="463" y="340"/>
                </a:lnTo>
                <a:lnTo>
                  <a:pt x="457" y="347"/>
                </a:lnTo>
                <a:lnTo>
                  <a:pt x="449" y="355"/>
                </a:lnTo>
                <a:lnTo>
                  <a:pt x="440" y="363"/>
                </a:lnTo>
                <a:lnTo>
                  <a:pt x="431" y="369"/>
                </a:lnTo>
                <a:lnTo>
                  <a:pt x="421" y="374"/>
                </a:lnTo>
                <a:lnTo>
                  <a:pt x="411" y="378"/>
                </a:lnTo>
                <a:lnTo>
                  <a:pt x="400" y="381"/>
                </a:lnTo>
                <a:lnTo>
                  <a:pt x="389" y="383"/>
                </a:lnTo>
                <a:lnTo>
                  <a:pt x="379" y="383"/>
                </a:lnTo>
                <a:lnTo>
                  <a:pt x="379" y="383"/>
                </a:lnTo>
                <a:lnTo>
                  <a:pt x="370" y="383"/>
                </a:lnTo>
                <a:lnTo>
                  <a:pt x="362" y="382"/>
                </a:lnTo>
                <a:lnTo>
                  <a:pt x="353" y="380"/>
                </a:lnTo>
                <a:lnTo>
                  <a:pt x="345" y="378"/>
                </a:lnTo>
                <a:lnTo>
                  <a:pt x="331" y="371"/>
                </a:lnTo>
                <a:lnTo>
                  <a:pt x="316" y="362"/>
                </a:lnTo>
                <a:lnTo>
                  <a:pt x="316" y="362"/>
                </a:lnTo>
                <a:lnTo>
                  <a:pt x="336" y="355"/>
                </a:lnTo>
                <a:lnTo>
                  <a:pt x="346" y="352"/>
                </a:lnTo>
                <a:lnTo>
                  <a:pt x="359" y="350"/>
                </a:lnTo>
                <a:lnTo>
                  <a:pt x="359" y="350"/>
                </a:lnTo>
                <a:lnTo>
                  <a:pt x="348" y="338"/>
                </a:lnTo>
                <a:lnTo>
                  <a:pt x="333" y="325"/>
                </a:lnTo>
                <a:lnTo>
                  <a:pt x="325" y="317"/>
                </a:lnTo>
                <a:lnTo>
                  <a:pt x="318" y="308"/>
                </a:lnTo>
                <a:lnTo>
                  <a:pt x="313" y="299"/>
                </a:lnTo>
                <a:lnTo>
                  <a:pt x="307" y="289"/>
                </a:lnTo>
                <a:lnTo>
                  <a:pt x="305" y="278"/>
                </a:lnTo>
                <a:lnTo>
                  <a:pt x="304" y="265"/>
                </a:lnTo>
                <a:lnTo>
                  <a:pt x="305" y="260"/>
                </a:lnTo>
                <a:lnTo>
                  <a:pt x="306" y="253"/>
                </a:lnTo>
                <a:lnTo>
                  <a:pt x="308" y="246"/>
                </a:lnTo>
                <a:lnTo>
                  <a:pt x="310" y="239"/>
                </a:lnTo>
                <a:lnTo>
                  <a:pt x="315" y="232"/>
                </a:lnTo>
                <a:lnTo>
                  <a:pt x="319" y="225"/>
                </a:lnTo>
                <a:lnTo>
                  <a:pt x="332" y="209"/>
                </a:lnTo>
                <a:lnTo>
                  <a:pt x="349" y="192"/>
                </a:lnTo>
                <a:lnTo>
                  <a:pt x="370" y="174"/>
                </a:lnTo>
                <a:lnTo>
                  <a:pt x="370" y="174"/>
                </a:lnTo>
                <a:close/>
              </a:path>
            </a:pathLst>
          </a:custGeom>
          <a:solidFill>
            <a:schemeClr val="accent1">
              <a:lumMod val="25000"/>
            </a:schemeClr>
          </a:solidFill>
          <a:ln>
            <a:noFill/>
          </a:ln>
        </p:spPr>
        <p:txBody>
          <a:bodyPr/>
          <a:lstStyle/>
          <a:p>
            <a:pPr defTabSz="104305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1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Freeform 75"/>
          <p:cNvSpPr>
            <a:spLocks noChangeAspect="1" noEditPoints="1"/>
          </p:cNvSpPr>
          <p:nvPr/>
        </p:nvSpPr>
        <p:spPr bwMode="auto">
          <a:xfrm>
            <a:off x="2469938" y="3284986"/>
            <a:ext cx="683164" cy="645673"/>
          </a:xfrm>
          <a:custGeom>
            <a:avLst/>
            <a:gdLst>
              <a:gd name="T0" fmla="*/ 2147483647 w 5040"/>
              <a:gd name="T1" fmla="*/ 0 h 4763"/>
              <a:gd name="T2" fmla="*/ 2147483647 w 5040"/>
              <a:gd name="T3" fmla="*/ 0 h 4763"/>
              <a:gd name="T4" fmla="*/ 2147483647 w 5040"/>
              <a:gd name="T5" fmla="*/ 2147483647 h 4763"/>
              <a:gd name="T6" fmla="*/ 0 w 5040"/>
              <a:gd name="T7" fmla="*/ 2147483647 h 4763"/>
              <a:gd name="T8" fmla="*/ 0 w 5040"/>
              <a:gd name="T9" fmla="*/ 2147483647 h 4763"/>
              <a:gd name="T10" fmla="*/ 2147483647 w 5040"/>
              <a:gd name="T11" fmla="*/ 2147483647 h 4763"/>
              <a:gd name="T12" fmla="*/ 2147483647 w 5040"/>
              <a:gd name="T13" fmla="*/ 2147483647 h 4763"/>
              <a:gd name="T14" fmla="*/ 2147483647 w 5040"/>
              <a:gd name="T15" fmla="*/ 2147483647 h 4763"/>
              <a:gd name="T16" fmla="*/ 2147483647 w 5040"/>
              <a:gd name="T17" fmla="*/ 2147483647 h 4763"/>
              <a:gd name="T18" fmla="*/ 2147483647 w 5040"/>
              <a:gd name="T19" fmla="*/ 2147483647 h 4763"/>
              <a:gd name="T20" fmla="*/ 2147483647 w 5040"/>
              <a:gd name="T21" fmla="*/ 2147483647 h 4763"/>
              <a:gd name="T22" fmla="*/ 2147483647 w 5040"/>
              <a:gd name="T23" fmla="*/ 2147483647 h 4763"/>
              <a:gd name="T24" fmla="*/ 2147483647 w 5040"/>
              <a:gd name="T25" fmla="*/ 0 h 4763"/>
              <a:gd name="T26" fmla="*/ 2147483647 w 5040"/>
              <a:gd name="T27" fmla="*/ 2147483647 h 4763"/>
              <a:gd name="T28" fmla="*/ 2147483647 w 5040"/>
              <a:gd name="T29" fmla="*/ 2147483647 h 4763"/>
              <a:gd name="T30" fmla="*/ 2147483647 w 5040"/>
              <a:gd name="T31" fmla="*/ 2147483647 h 4763"/>
              <a:gd name="T32" fmla="*/ 2147483647 w 5040"/>
              <a:gd name="T33" fmla="*/ 2147483647 h 4763"/>
              <a:gd name="T34" fmla="*/ 2147483647 w 5040"/>
              <a:gd name="T35" fmla="*/ 2147483647 h 4763"/>
              <a:gd name="T36" fmla="*/ 2147483647 w 5040"/>
              <a:gd name="T37" fmla="*/ 2147483647 h 4763"/>
              <a:gd name="T38" fmla="*/ 2147483647 w 5040"/>
              <a:gd name="T39" fmla="*/ 2147483647 h 4763"/>
              <a:gd name="T40" fmla="*/ 2147483647 w 5040"/>
              <a:gd name="T41" fmla="*/ 2147483647 h 4763"/>
              <a:gd name="T42" fmla="*/ 2147483647 w 5040"/>
              <a:gd name="T43" fmla="*/ 2147483647 h 4763"/>
              <a:gd name="T44" fmla="*/ 2147483647 w 5040"/>
              <a:gd name="T45" fmla="*/ 2147483647 h 4763"/>
              <a:gd name="T46" fmla="*/ 2147483647 w 5040"/>
              <a:gd name="T47" fmla="*/ 2147483647 h 4763"/>
              <a:gd name="T48" fmla="*/ 2147483647 w 5040"/>
              <a:gd name="T49" fmla="*/ 2147483647 h 4763"/>
              <a:gd name="T50" fmla="*/ 2147483647 w 5040"/>
              <a:gd name="T51" fmla="*/ 2147483647 h 4763"/>
              <a:gd name="T52" fmla="*/ 2147483647 w 5040"/>
              <a:gd name="T53" fmla="*/ 2147483647 h 4763"/>
              <a:gd name="T54" fmla="*/ 2147483647 w 5040"/>
              <a:gd name="T55" fmla="*/ 2147483647 h 4763"/>
              <a:gd name="T56" fmla="*/ 2147483647 w 5040"/>
              <a:gd name="T57" fmla="*/ 2147483647 h 4763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040"/>
              <a:gd name="T88" fmla="*/ 0 h 4763"/>
              <a:gd name="T89" fmla="*/ 5040 w 5040"/>
              <a:gd name="T90" fmla="*/ 4763 h 4763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040" h="4763">
                <a:moveTo>
                  <a:pt x="479" y="0"/>
                </a:moveTo>
                <a:lnTo>
                  <a:pt x="266" y="0"/>
                </a:lnTo>
                <a:lnTo>
                  <a:pt x="266" y="4270"/>
                </a:lnTo>
                <a:lnTo>
                  <a:pt x="0" y="4270"/>
                </a:lnTo>
                <a:lnTo>
                  <a:pt x="0" y="4484"/>
                </a:lnTo>
                <a:lnTo>
                  <a:pt x="266" y="4484"/>
                </a:lnTo>
                <a:lnTo>
                  <a:pt x="266" y="4763"/>
                </a:lnTo>
                <a:lnTo>
                  <a:pt x="479" y="4763"/>
                </a:lnTo>
                <a:lnTo>
                  <a:pt x="479" y="4484"/>
                </a:lnTo>
                <a:lnTo>
                  <a:pt x="4750" y="4484"/>
                </a:lnTo>
                <a:lnTo>
                  <a:pt x="4750" y="4270"/>
                </a:lnTo>
                <a:lnTo>
                  <a:pt x="479" y="4270"/>
                </a:lnTo>
                <a:lnTo>
                  <a:pt x="479" y="0"/>
                </a:lnTo>
                <a:close/>
                <a:moveTo>
                  <a:pt x="1971" y="2765"/>
                </a:moveTo>
                <a:lnTo>
                  <a:pt x="2407" y="3214"/>
                </a:lnTo>
                <a:lnTo>
                  <a:pt x="3112" y="2062"/>
                </a:lnTo>
                <a:lnTo>
                  <a:pt x="3999" y="2851"/>
                </a:lnTo>
                <a:lnTo>
                  <a:pt x="5040" y="1486"/>
                </a:lnTo>
                <a:lnTo>
                  <a:pt x="4983" y="1080"/>
                </a:lnTo>
                <a:lnTo>
                  <a:pt x="4578" y="1137"/>
                </a:lnTo>
                <a:lnTo>
                  <a:pt x="3692" y="2288"/>
                </a:lnTo>
                <a:lnTo>
                  <a:pt x="3063" y="1733"/>
                </a:lnTo>
                <a:lnTo>
                  <a:pt x="2368" y="2867"/>
                </a:lnTo>
                <a:lnTo>
                  <a:pt x="1933" y="2419"/>
                </a:lnTo>
                <a:lnTo>
                  <a:pt x="1327" y="3407"/>
                </a:lnTo>
                <a:lnTo>
                  <a:pt x="860" y="2881"/>
                </a:lnTo>
                <a:lnTo>
                  <a:pt x="700" y="3022"/>
                </a:lnTo>
                <a:lnTo>
                  <a:pt x="1359" y="3764"/>
                </a:lnTo>
                <a:lnTo>
                  <a:pt x="1971" y="2765"/>
                </a:lnTo>
                <a:close/>
              </a:path>
            </a:pathLst>
          </a:custGeom>
          <a:solidFill>
            <a:schemeClr val="accent1">
              <a:lumMod val="2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104305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1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Freeform 48"/>
          <p:cNvSpPr>
            <a:spLocks noChangeAspect="1" noEditPoints="1"/>
          </p:cNvSpPr>
          <p:nvPr/>
        </p:nvSpPr>
        <p:spPr bwMode="auto">
          <a:xfrm>
            <a:off x="688342" y="3333815"/>
            <a:ext cx="780804" cy="607749"/>
          </a:xfrm>
          <a:custGeom>
            <a:avLst/>
            <a:gdLst>
              <a:gd name="T0" fmla="*/ 2501 w 3264"/>
              <a:gd name="T1" fmla="*/ 1245 h 2532"/>
              <a:gd name="T2" fmla="*/ 1902 w 3264"/>
              <a:gd name="T3" fmla="*/ 1414 h 2532"/>
              <a:gd name="T4" fmla="*/ 1337 w 3264"/>
              <a:gd name="T5" fmla="*/ 1360 h 2532"/>
              <a:gd name="T6" fmla="*/ 1136 w 3264"/>
              <a:gd name="T7" fmla="*/ 1289 h 2532"/>
              <a:gd name="T8" fmla="*/ 929 w 3264"/>
              <a:gd name="T9" fmla="*/ 1286 h 2532"/>
              <a:gd name="T10" fmla="*/ 673 w 3264"/>
              <a:gd name="T11" fmla="*/ 1374 h 2532"/>
              <a:gd name="T12" fmla="*/ 643 w 3264"/>
              <a:gd name="T13" fmla="*/ 1514 h 2532"/>
              <a:gd name="T14" fmla="*/ 897 w 3264"/>
              <a:gd name="T15" fmla="*/ 1393 h 2532"/>
              <a:gd name="T16" fmla="*/ 1101 w 3264"/>
              <a:gd name="T17" fmla="*/ 1385 h 2532"/>
              <a:gd name="T18" fmla="*/ 1279 w 3264"/>
              <a:gd name="T19" fmla="*/ 1442 h 2532"/>
              <a:gd name="T20" fmla="*/ 1822 w 3264"/>
              <a:gd name="T21" fmla="*/ 1509 h 2532"/>
              <a:gd name="T22" fmla="*/ 1831 w 3264"/>
              <a:gd name="T23" fmla="*/ 1604 h 2532"/>
              <a:gd name="T24" fmla="*/ 1735 w 3264"/>
              <a:gd name="T25" fmla="*/ 1706 h 2532"/>
              <a:gd name="T26" fmla="*/ 1646 w 3264"/>
              <a:gd name="T27" fmla="*/ 1733 h 2532"/>
              <a:gd name="T28" fmla="*/ 1672 w 3264"/>
              <a:gd name="T29" fmla="*/ 1781 h 2532"/>
              <a:gd name="T30" fmla="*/ 1816 w 3264"/>
              <a:gd name="T31" fmla="*/ 1704 h 2532"/>
              <a:gd name="T32" fmla="*/ 1886 w 3264"/>
              <a:gd name="T33" fmla="*/ 1588 h 2532"/>
              <a:gd name="T34" fmla="*/ 2501 w 3264"/>
              <a:gd name="T35" fmla="*/ 1344 h 2532"/>
              <a:gd name="T36" fmla="*/ 1962 w 3264"/>
              <a:gd name="T37" fmla="*/ 1879 h 2532"/>
              <a:gd name="T38" fmla="*/ 1736 w 3264"/>
              <a:gd name="T39" fmla="*/ 2010 h 2532"/>
              <a:gd name="T40" fmla="*/ 1638 w 3264"/>
              <a:gd name="T41" fmla="*/ 2133 h 2532"/>
              <a:gd name="T42" fmla="*/ 1810 w 3264"/>
              <a:gd name="T43" fmla="*/ 2087 h 2532"/>
              <a:gd name="T44" fmla="*/ 2670 w 3264"/>
              <a:gd name="T45" fmla="*/ 1409 h 2532"/>
              <a:gd name="T46" fmla="*/ 2643 w 3264"/>
              <a:gd name="T47" fmla="*/ 1287 h 2532"/>
              <a:gd name="T48" fmla="*/ 29 w 3264"/>
              <a:gd name="T49" fmla="*/ 1360 h 2532"/>
              <a:gd name="T50" fmla="*/ 1 w 3264"/>
              <a:gd name="T51" fmla="*/ 1414 h 2532"/>
              <a:gd name="T52" fmla="*/ 3063 w 3264"/>
              <a:gd name="T53" fmla="*/ 1115 h 2532"/>
              <a:gd name="T54" fmla="*/ 2963 w 3264"/>
              <a:gd name="T55" fmla="*/ 1016 h 2532"/>
              <a:gd name="T56" fmla="*/ 2412 w 3264"/>
              <a:gd name="T57" fmla="*/ 450 h 2532"/>
              <a:gd name="T58" fmla="*/ 2239 w 3264"/>
              <a:gd name="T59" fmla="*/ 391 h 2532"/>
              <a:gd name="T60" fmla="*/ 2029 w 3264"/>
              <a:gd name="T61" fmla="*/ 370 h 2532"/>
              <a:gd name="T62" fmla="*/ 1796 w 3264"/>
              <a:gd name="T63" fmla="*/ 396 h 2532"/>
              <a:gd name="T64" fmla="*/ 1629 w 3264"/>
              <a:gd name="T65" fmla="*/ 460 h 2532"/>
              <a:gd name="T66" fmla="*/ 1507 w 3264"/>
              <a:gd name="T67" fmla="*/ 568 h 2532"/>
              <a:gd name="T68" fmla="*/ 1483 w 3264"/>
              <a:gd name="T69" fmla="*/ 692 h 2532"/>
              <a:gd name="T70" fmla="*/ 1565 w 3264"/>
              <a:gd name="T71" fmla="*/ 817 h 2532"/>
              <a:gd name="T72" fmla="*/ 1707 w 3264"/>
              <a:gd name="T73" fmla="*/ 896 h 2532"/>
              <a:gd name="T74" fmla="*/ 1921 w 3264"/>
              <a:gd name="T75" fmla="*/ 946 h 2532"/>
              <a:gd name="T76" fmla="*/ 2137 w 3264"/>
              <a:gd name="T77" fmla="*/ 946 h 2532"/>
              <a:gd name="T78" fmla="*/ 2352 w 3264"/>
              <a:gd name="T79" fmla="*/ 896 h 2532"/>
              <a:gd name="T80" fmla="*/ 2494 w 3264"/>
              <a:gd name="T81" fmla="*/ 817 h 2532"/>
              <a:gd name="T82" fmla="*/ 2575 w 3264"/>
              <a:gd name="T83" fmla="*/ 692 h 2532"/>
              <a:gd name="T84" fmla="*/ 2552 w 3264"/>
              <a:gd name="T85" fmla="*/ 568 h 2532"/>
              <a:gd name="T86" fmla="*/ 2430 w 3264"/>
              <a:gd name="T87" fmla="*/ 460 h 2532"/>
              <a:gd name="T88" fmla="*/ 2273 w 3264"/>
              <a:gd name="T89" fmla="*/ 870 h 2532"/>
              <a:gd name="T90" fmla="*/ 2004 w 3264"/>
              <a:gd name="T91" fmla="*/ 901 h 2532"/>
              <a:gd name="T92" fmla="*/ 1724 w 3264"/>
              <a:gd name="T93" fmla="*/ 850 h 2532"/>
              <a:gd name="T94" fmla="*/ 1597 w 3264"/>
              <a:gd name="T95" fmla="*/ 779 h 2532"/>
              <a:gd name="T96" fmla="*/ 1532 w 3264"/>
              <a:gd name="T97" fmla="*/ 682 h 2532"/>
              <a:gd name="T98" fmla="*/ 1550 w 3264"/>
              <a:gd name="T99" fmla="*/ 594 h 2532"/>
              <a:gd name="T100" fmla="*/ 1653 w 3264"/>
              <a:gd name="T101" fmla="*/ 503 h 2532"/>
              <a:gd name="T102" fmla="*/ 1831 w 3264"/>
              <a:gd name="T103" fmla="*/ 440 h 2532"/>
              <a:gd name="T104" fmla="*/ 2082 w 3264"/>
              <a:gd name="T105" fmla="*/ 421 h 2532"/>
              <a:gd name="T106" fmla="*/ 2354 w 3264"/>
              <a:gd name="T107" fmla="*/ 478 h 2532"/>
              <a:gd name="T108" fmla="*/ 2474 w 3264"/>
              <a:gd name="T109" fmla="*/ 552 h 2532"/>
              <a:gd name="T110" fmla="*/ 2529 w 3264"/>
              <a:gd name="T111" fmla="*/ 650 h 2532"/>
              <a:gd name="T112" fmla="*/ 2502 w 3264"/>
              <a:gd name="T113" fmla="*/ 737 h 2532"/>
              <a:gd name="T114" fmla="*/ 2389 w 3264"/>
              <a:gd name="T115" fmla="*/ 826 h 2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264" h="2532">
                <a:moveTo>
                  <a:pt x="2604" y="1263"/>
                </a:moveTo>
                <a:lnTo>
                  <a:pt x="2604" y="1263"/>
                </a:lnTo>
                <a:lnTo>
                  <a:pt x="2591" y="1258"/>
                </a:lnTo>
                <a:lnTo>
                  <a:pt x="2578" y="1254"/>
                </a:lnTo>
                <a:lnTo>
                  <a:pt x="2564" y="1250"/>
                </a:lnTo>
                <a:lnTo>
                  <a:pt x="2551" y="1248"/>
                </a:lnTo>
                <a:lnTo>
                  <a:pt x="2525" y="1246"/>
                </a:lnTo>
                <a:lnTo>
                  <a:pt x="2501" y="1245"/>
                </a:lnTo>
                <a:lnTo>
                  <a:pt x="2501" y="1245"/>
                </a:lnTo>
                <a:lnTo>
                  <a:pt x="2472" y="1246"/>
                </a:lnTo>
                <a:lnTo>
                  <a:pt x="2447" y="1248"/>
                </a:lnTo>
                <a:lnTo>
                  <a:pt x="2425" y="1251"/>
                </a:lnTo>
                <a:lnTo>
                  <a:pt x="2419" y="1253"/>
                </a:lnTo>
                <a:lnTo>
                  <a:pt x="1928" y="1461"/>
                </a:lnTo>
                <a:lnTo>
                  <a:pt x="1928" y="1461"/>
                </a:lnTo>
                <a:lnTo>
                  <a:pt x="1922" y="1449"/>
                </a:lnTo>
                <a:lnTo>
                  <a:pt x="1916" y="1437"/>
                </a:lnTo>
                <a:lnTo>
                  <a:pt x="1902" y="1414"/>
                </a:lnTo>
                <a:lnTo>
                  <a:pt x="1877" y="1412"/>
                </a:lnTo>
                <a:lnTo>
                  <a:pt x="1877" y="1412"/>
                </a:lnTo>
                <a:lnTo>
                  <a:pt x="1796" y="1408"/>
                </a:lnTo>
                <a:lnTo>
                  <a:pt x="1655" y="1401"/>
                </a:lnTo>
                <a:lnTo>
                  <a:pt x="1500" y="1393"/>
                </a:lnTo>
                <a:lnTo>
                  <a:pt x="1382" y="1385"/>
                </a:lnTo>
                <a:lnTo>
                  <a:pt x="1382" y="1385"/>
                </a:lnTo>
                <a:lnTo>
                  <a:pt x="1360" y="1372"/>
                </a:lnTo>
                <a:lnTo>
                  <a:pt x="1337" y="1360"/>
                </a:lnTo>
                <a:lnTo>
                  <a:pt x="1315" y="1349"/>
                </a:lnTo>
                <a:lnTo>
                  <a:pt x="1293" y="1339"/>
                </a:lnTo>
                <a:lnTo>
                  <a:pt x="1270" y="1329"/>
                </a:lnTo>
                <a:lnTo>
                  <a:pt x="1248" y="1320"/>
                </a:lnTo>
                <a:lnTo>
                  <a:pt x="1226" y="1312"/>
                </a:lnTo>
                <a:lnTo>
                  <a:pt x="1202" y="1305"/>
                </a:lnTo>
                <a:lnTo>
                  <a:pt x="1180" y="1299"/>
                </a:lnTo>
                <a:lnTo>
                  <a:pt x="1158" y="1294"/>
                </a:lnTo>
                <a:lnTo>
                  <a:pt x="1136" y="1289"/>
                </a:lnTo>
                <a:lnTo>
                  <a:pt x="1112" y="1286"/>
                </a:lnTo>
                <a:lnTo>
                  <a:pt x="1090" y="1283"/>
                </a:lnTo>
                <a:lnTo>
                  <a:pt x="1068" y="1282"/>
                </a:lnTo>
                <a:lnTo>
                  <a:pt x="1045" y="1281"/>
                </a:lnTo>
                <a:lnTo>
                  <a:pt x="1023" y="1279"/>
                </a:lnTo>
                <a:lnTo>
                  <a:pt x="1023" y="1279"/>
                </a:lnTo>
                <a:lnTo>
                  <a:pt x="992" y="1281"/>
                </a:lnTo>
                <a:lnTo>
                  <a:pt x="961" y="1283"/>
                </a:lnTo>
                <a:lnTo>
                  <a:pt x="929" y="1286"/>
                </a:lnTo>
                <a:lnTo>
                  <a:pt x="899" y="1292"/>
                </a:lnTo>
                <a:lnTo>
                  <a:pt x="869" y="1297"/>
                </a:lnTo>
                <a:lnTo>
                  <a:pt x="840" y="1305"/>
                </a:lnTo>
                <a:lnTo>
                  <a:pt x="810" y="1314"/>
                </a:lnTo>
                <a:lnTo>
                  <a:pt x="782" y="1324"/>
                </a:lnTo>
                <a:lnTo>
                  <a:pt x="754" y="1335"/>
                </a:lnTo>
                <a:lnTo>
                  <a:pt x="727" y="1347"/>
                </a:lnTo>
                <a:lnTo>
                  <a:pt x="700" y="1360"/>
                </a:lnTo>
                <a:lnTo>
                  <a:pt x="673" y="1374"/>
                </a:lnTo>
                <a:lnTo>
                  <a:pt x="647" y="1390"/>
                </a:lnTo>
                <a:lnTo>
                  <a:pt x="622" y="1407"/>
                </a:lnTo>
                <a:lnTo>
                  <a:pt x="597" y="1423"/>
                </a:lnTo>
                <a:lnTo>
                  <a:pt x="574" y="1441"/>
                </a:lnTo>
                <a:lnTo>
                  <a:pt x="574" y="1576"/>
                </a:lnTo>
                <a:lnTo>
                  <a:pt x="574" y="1576"/>
                </a:lnTo>
                <a:lnTo>
                  <a:pt x="596" y="1554"/>
                </a:lnTo>
                <a:lnTo>
                  <a:pt x="620" y="1534"/>
                </a:lnTo>
                <a:lnTo>
                  <a:pt x="643" y="1514"/>
                </a:lnTo>
                <a:lnTo>
                  <a:pt x="669" y="1496"/>
                </a:lnTo>
                <a:lnTo>
                  <a:pt x="694" y="1478"/>
                </a:lnTo>
                <a:lnTo>
                  <a:pt x="721" y="1462"/>
                </a:lnTo>
                <a:lnTo>
                  <a:pt x="749" y="1447"/>
                </a:lnTo>
                <a:lnTo>
                  <a:pt x="777" y="1433"/>
                </a:lnTo>
                <a:lnTo>
                  <a:pt x="806" y="1421"/>
                </a:lnTo>
                <a:lnTo>
                  <a:pt x="836" y="1410"/>
                </a:lnTo>
                <a:lnTo>
                  <a:pt x="866" y="1401"/>
                </a:lnTo>
                <a:lnTo>
                  <a:pt x="897" y="1393"/>
                </a:lnTo>
                <a:lnTo>
                  <a:pt x="927" y="1388"/>
                </a:lnTo>
                <a:lnTo>
                  <a:pt x="959" y="1383"/>
                </a:lnTo>
                <a:lnTo>
                  <a:pt x="991" y="1380"/>
                </a:lnTo>
                <a:lnTo>
                  <a:pt x="1023" y="1380"/>
                </a:lnTo>
                <a:lnTo>
                  <a:pt x="1023" y="1380"/>
                </a:lnTo>
                <a:lnTo>
                  <a:pt x="1042" y="1380"/>
                </a:lnTo>
                <a:lnTo>
                  <a:pt x="1062" y="1381"/>
                </a:lnTo>
                <a:lnTo>
                  <a:pt x="1081" y="1382"/>
                </a:lnTo>
                <a:lnTo>
                  <a:pt x="1101" y="1385"/>
                </a:lnTo>
                <a:lnTo>
                  <a:pt x="1121" y="1388"/>
                </a:lnTo>
                <a:lnTo>
                  <a:pt x="1141" y="1392"/>
                </a:lnTo>
                <a:lnTo>
                  <a:pt x="1160" y="1397"/>
                </a:lnTo>
                <a:lnTo>
                  <a:pt x="1180" y="1402"/>
                </a:lnTo>
                <a:lnTo>
                  <a:pt x="1200" y="1409"/>
                </a:lnTo>
                <a:lnTo>
                  <a:pt x="1220" y="1416"/>
                </a:lnTo>
                <a:lnTo>
                  <a:pt x="1239" y="1423"/>
                </a:lnTo>
                <a:lnTo>
                  <a:pt x="1259" y="1432"/>
                </a:lnTo>
                <a:lnTo>
                  <a:pt x="1279" y="1442"/>
                </a:lnTo>
                <a:lnTo>
                  <a:pt x="1299" y="1452"/>
                </a:lnTo>
                <a:lnTo>
                  <a:pt x="1318" y="1464"/>
                </a:lnTo>
                <a:lnTo>
                  <a:pt x="1338" y="1476"/>
                </a:lnTo>
                <a:lnTo>
                  <a:pt x="1348" y="1484"/>
                </a:lnTo>
                <a:lnTo>
                  <a:pt x="1361" y="1485"/>
                </a:lnTo>
                <a:lnTo>
                  <a:pt x="1361" y="1485"/>
                </a:lnTo>
                <a:lnTo>
                  <a:pt x="1453" y="1490"/>
                </a:lnTo>
                <a:lnTo>
                  <a:pt x="1581" y="1497"/>
                </a:lnTo>
                <a:lnTo>
                  <a:pt x="1822" y="1509"/>
                </a:lnTo>
                <a:lnTo>
                  <a:pt x="1822" y="1509"/>
                </a:lnTo>
                <a:lnTo>
                  <a:pt x="1828" y="1523"/>
                </a:lnTo>
                <a:lnTo>
                  <a:pt x="1833" y="1538"/>
                </a:lnTo>
                <a:lnTo>
                  <a:pt x="1836" y="1554"/>
                </a:lnTo>
                <a:lnTo>
                  <a:pt x="1838" y="1571"/>
                </a:lnTo>
                <a:lnTo>
                  <a:pt x="1838" y="1571"/>
                </a:lnTo>
                <a:lnTo>
                  <a:pt x="1836" y="1582"/>
                </a:lnTo>
                <a:lnTo>
                  <a:pt x="1834" y="1593"/>
                </a:lnTo>
                <a:lnTo>
                  <a:pt x="1831" y="1604"/>
                </a:lnTo>
                <a:lnTo>
                  <a:pt x="1825" y="1614"/>
                </a:lnTo>
                <a:lnTo>
                  <a:pt x="1825" y="1614"/>
                </a:lnTo>
                <a:lnTo>
                  <a:pt x="1813" y="1631"/>
                </a:lnTo>
                <a:lnTo>
                  <a:pt x="1799" y="1649"/>
                </a:lnTo>
                <a:lnTo>
                  <a:pt x="1781" y="1669"/>
                </a:lnTo>
                <a:lnTo>
                  <a:pt x="1771" y="1679"/>
                </a:lnTo>
                <a:lnTo>
                  <a:pt x="1760" y="1689"/>
                </a:lnTo>
                <a:lnTo>
                  <a:pt x="1747" y="1698"/>
                </a:lnTo>
                <a:lnTo>
                  <a:pt x="1735" y="1706"/>
                </a:lnTo>
                <a:lnTo>
                  <a:pt x="1723" y="1714"/>
                </a:lnTo>
                <a:lnTo>
                  <a:pt x="1709" y="1720"/>
                </a:lnTo>
                <a:lnTo>
                  <a:pt x="1695" y="1726"/>
                </a:lnTo>
                <a:lnTo>
                  <a:pt x="1679" y="1729"/>
                </a:lnTo>
                <a:lnTo>
                  <a:pt x="1665" y="1732"/>
                </a:lnTo>
                <a:lnTo>
                  <a:pt x="1648" y="1733"/>
                </a:lnTo>
                <a:lnTo>
                  <a:pt x="1648" y="1733"/>
                </a:lnTo>
                <a:lnTo>
                  <a:pt x="1648" y="1733"/>
                </a:lnTo>
                <a:lnTo>
                  <a:pt x="1646" y="1733"/>
                </a:lnTo>
                <a:lnTo>
                  <a:pt x="1646" y="1733"/>
                </a:lnTo>
                <a:lnTo>
                  <a:pt x="1154" y="1730"/>
                </a:lnTo>
                <a:lnTo>
                  <a:pt x="1154" y="1780"/>
                </a:lnTo>
                <a:lnTo>
                  <a:pt x="1154" y="1780"/>
                </a:lnTo>
                <a:lnTo>
                  <a:pt x="1648" y="1783"/>
                </a:lnTo>
                <a:lnTo>
                  <a:pt x="1650" y="1783"/>
                </a:lnTo>
                <a:lnTo>
                  <a:pt x="1650" y="1783"/>
                </a:lnTo>
                <a:lnTo>
                  <a:pt x="1650" y="1783"/>
                </a:lnTo>
                <a:lnTo>
                  <a:pt x="1672" y="1781"/>
                </a:lnTo>
                <a:lnTo>
                  <a:pt x="1692" y="1777"/>
                </a:lnTo>
                <a:lnTo>
                  <a:pt x="1711" y="1773"/>
                </a:lnTo>
                <a:lnTo>
                  <a:pt x="1730" y="1765"/>
                </a:lnTo>
                <a:lnTo>
                  <a:pt x="1746" y="1757"/>
                </a:lnTo>
                <a:lnTo>
                  <a:pt x="1763" y="1748"/>
                </a:lnTo>
                <a:lnTo>
                  <a:pt x="1777" y="1738"/>
                </a:lnTo>
                <a:lnTo>
                  <a:pt x="1792" y="1727"/>
                </a:lnTo>
                <a:lnTo>
                  <a:pt x="1804" y="1716"/>
                </a:lnTo>
                <a:lnTo>
                  <a:pt x="1816" y="1704"/>
                </a:lnTo>
                <a:lnTo>
                  <a:pt x="1828" y="1692"/>
                </a:lnTo>
                <a:lnTo>
                  <a:pt x="1838" y="1681"/>
                </a:lnTo>
                <a:lnTo>
                  <a:pt x="1854" y="1660"/>
                </a:lnTo>
                <a:lnTo>
                  <a:pt x="1867" y="1642"/>
                </a:lnTo>
                <a:lnTo>
                  <a:pt x="1867" y="1642"/>
                </a:lnTo>
                <a:lnTo>
                  <a:pt x="1874" y="1629"/>
                </a:lnTo>
                <a:lnTo>
                  <a:pt x="1880" y="1615"/>
                </a:lnTo>
                <a:lnTo>
                  <a:pt x="1883" y="1602"/>
                </a:lnTo>
                <a:lnTo>
                  <a:pt x="1886" y="1588"/>
                </a:lnTo>
                <a:lnTo>
                  <a:pt x="1886" y="1588"/>
                </a:lnTo>
                <a:lnTo>
                  <a:pt x="1889" y="1586"/>
                </a:lnTo>
                <a:lnTo>
                  <a:pt x="2448" y="1349"/>
                </a:lnTo>
                <a:lnTo>
                  <a:pt x="2448" y="1349"/>
                </a:lnTo>
                <a:lnTo>
                  <a:pt x="2459" y="1347"/>
                </a:lnTo>
                <a:lnTo>
                  <a:pt x="2459" y="1347"/>
                </a:lnTo>
                <a:lnTo>
                  <a:pt x="2478" y="1345"/>
                </a:lnTo>
                <a:lnTo>
                  <a:pt x="2501" y="1344"/>
                </a:lnTo>
                <a:lnTo>
                  <a:pt x="2501" y="1344"/>
                </a:lnTo>
                <a:lnTo>
                  <a:pt x="2518" y="1345"/>
                </a:lnTo>
                <a:lnTo>
                  <a:pt x="2536" y="1346"/>
                </a:lnTo>
                <a:lnTo>
                  <a:pt x="2552" y="1350"/>
                </a:lnTo>
                <a:lnTo>
                  <a:pt x="2565" y="1354"/>
                </a:lnTo>
                <a:lnTo>
                  <a:pt x="2565" y="1354"/>
                </a:lnTo>
                <a:lnTo>
                  <a:pt x="2574" y="1360"/>
                </a:lnTo>
                <a:lnTo>
                  <a:pt x="2574" y="1360"/>
                </a:lnTo>
                <a:lnTo>
                  <a:pt x="1962" y="1879"/>
                </a:lnTo>
                <a:lnTo>
                  <a:pt x="1962" y="1879"/>
                </a:lnTo>
                <a:lnTo>
                  <a:pt x="1931" y="1901"/>
                </a:lnTo>
                <a:lnTo>
                  <a:pt x="1931" y="1901"/>
                </a:lnTo>
                <a:lnTo>
                  <a:pt x="1906" y="1919"/>
                </a:lnTo>
                <a:lnTo>
                  <a:pt x="1874" y="1939"/>
                </a:lnTo>
                <a:lnTo>
                  <a:pt x="1838" y="1960"/>
                </a:lnTo>
                <a:lnTo>
                  <a:pt x="1799" y="1982"/>
                </a:lnTo>
                <a:lnTo>
                  <a:pt x="1777" y="1992"/>
                </a:lnTo>
                <a:lnTo>
                  <a:pt x="1756" y="2001"/>
                </a:lnTo>
                <a:lnTo>
                  <a:pt x="1736" y="2010"/>
                </a:lnTo>
                <a:lnTo>
                  <a:pt x="1715" y="2017"/>
                </a:lnTo>
                <a:lnTo>
                  <a:pt x="1695" y="2023"/>
                </a:lnTo>
                <a:lnTo>
                  <a:pt x="1675" y="2029"/>
                </a:lnTo>
                <a:lnTo>
                  <a:pt x="1655" y="2032"/>
                </a:lnTo>
                <a:lnTo>
                  <a:pt x="1637" y="2034"/>
                </a:lnTo>
                <a:lnTo>
                  <a:pt x="1637" y="2034"/>
                </a:lnTo>
                <a:lnTo>
                  <a:pt x="574" y="2034"/>
                </a:lnTo>
                <a:lnTo>
                  <a:pt x="574" y="2133"/>
                </a:lnTo>
                <a:lnTo>
                  <a:pt x="1638" y="2133"/>
                </a:lnTo>
                <a:lnTo>
                  <a:pt x="1639" y="2133"/>
                </a:lnTo>
                <a:lnTo>
                  <a:pt x="1639" y="2133"/>
                </a:lnTo>
                <a:lnTo>
                  <a:pt x="1657" y="2131"/>
                </a:lnTo>
                <a:lnTo>
                  <a:pt x="1675" y="2129"/>
                </a:lnTo>
                <a:lnTo>
                  <a:pt x="1692" y="2126"/>
                </a:lnTo>
                <a:lnTo>
                  <a:pt x="1709" y="2122"/>
                </a:lnTo>
                <a:lnTo>
                  <a:pt x="1743" y="2112"/>
                </a:lnTo>
                <a:lnTo>
                  <a:pt x="1777" y="2100"/>
                </a:lnTo>
                <a:lnTo>
                  <a:pt x="1810" y="2087"/>
                </a:lnTo>
                <a:lnTo>
                  <a:pt x="1841" y="2072"/>
                </a:lnTo>
                <a:lnTo>
                  <a:pt x="1871" y="2056"/>
                </a:lnTo>
                <a:lnTo>
                  <a:pt x="1900" y="2040"/>
                </a:lnTo>
                <a:lnTo>
                  <a:pt x="1926" y="2024"/>
                </a:lnTo>
                <a:lnTo>
                  <a:pt x="1950" y="2010"/>
                </a:lnTo>
                <a:lnTo>
                  <a:pt x="1989" y="1983"/>
                </a:lnTo>
                <a:lnTo>
                  <a:pt x="2025" y="1956"/>
                </a:lnTo>
                <a:lnTo>
                  <a:pt x="2025" y="1956"/>
                </a:lnTo>
                <a:lnTo>
                  <a:pt x="2670" y="1409"/>
                </a:lnTo>
                <a:lnTo>
                  <a:pt x="2693" y="1389"/>
                </a:lnTo>
                <a:lnTo>
                  <a:pt x="2687" y="1360"/>
                </a:lnTo>
                <a:lnTo>
                  <a:pt x="2687" y="1360"/>
                </a:lnTo>
                <a:lnTo>
                  <a:pt x="2685" y="1351"/>
                </a:lnTo>
                <a:lnTo>
                  <a:pt x="2682" y="1342"/>
                </a:lnTo>
                <a:lnTo>
                  <a:pt x="2674" y="1326"/>
                </a:lnTo>
                <a:lnTo>
                  <a:pt x="2666" y="1312"/>
                </a:lnTo>
                <a:lnTo>
                  <a:pt x="2656" y="1298"/>
                </a:lnTo>
                <a:lnTo>
                  <a:pt x="2643" y="1287"/>
                </a:lnTo>
                <a:lnTo>
                  <a:pt x="2631" y="1277"/>
                </a:lnTo>
                <a:lnTo>
                  <a:pt x="2618" y="1269"/>
                </a:lnTo>
                <a:lnTo>
                  <a:pt x="2604" y="1263"/>
                </a:lnTo>
                <a:close/>
                <a:moveTo>
                  <a:pt x="68" y="1349"/>
                </a:moveTo>
                <a:lnTo>
                  <a:pt x="68" y="1349"/>
                </a:lnTo>
                <a:lnTo>
                  <a:pt x="60" y="1349"/>
                </a:lnTo>
                <a:lnTo>
                  <a:pt x="53" y="1350"/>
                </a:lnTo>
                <a:lnTo>
                  <a:pt x="41" y="1353"/>
                </a:lnTo>
                <a:lnTo>
                  <a:pt x="29" y="1360"/>
                </a:lnTo>
                <a:lnTo>
                  <a:pt x="18" y="1368"/>
                </a:lnTo>
                <a:lnTo>
                  <a:pt x="13" y="1373"/>
                </a:lnTo>
                <a:lnTo>
                  <a:pt x="10" y="1378"/>
                </a:lnTo>
                <a:lnTo>
                  <a:pt x="7" y="1383"/>
                </a:lnTo>
                <a:lnTo>
                  <a:pt x="3" y="1389"/>
                </a:lnTo>
                <a:lnTo>
                  <a:pt x="1" y="1396"/>
                </a:lnTo>
                <a:lnTo>
                  <a:pt x="1" y="1401"/>
                </a:lnTo>
                <a:lnTo>
                  <a:pt x="0" y="1408"/>
                </a:lnTo>
                <a:lnTo>
                  <a:pt x="1" y="1414"/>
                </a:lnTo>
                <a:lnTo>
                  <a:pt x="210" y="2532"/>
                </a:lnTo>
                <a:lnTo>
                  <a:pt x="472" y="2532"/>
                </a:lnTo>
                <a:lnTo>
                  <a:pt x="472" y="1349"/>
                </a:lnTo>
                <a:lnTo>
                  <a:pt x="68" y="1349"/>
                </a:lnTo>
                <a:close/>
                <a:moveTo>
                  <a:pt x="1227" y="0"/>
                </a:moveTo>
                <a:lnTo>
                  <a:pt x="1227" y="195"/>
                </a:lnTo>
                <a:lnTo>
                  <a:pt x="1026" y="195"/>
                </a:lnTo>
                <a:lnTo>
                  <a:pt x="1026" y="1115"/>
                </a:lnTo>
                <a:lnTo>
                  <a:pt x="3063" y="1115"/>
                </a:lnTo>
                <a:lnTo>
                  <a:pt x="3063" y="920"/>
                </a:lnTo>
                <a:lnTo>
                  <a:pt x="3264" y="920"/>
                </a:lnTo>
                <a:lnTo>
                  <a:pt x="3264" y="0"/>
                </a:lnTo>
                <a:lnTo>
                  <a:pt x="1227" y="0"/>
                </a:lnTo>
                <a:close/>
                <a:moveTo>
                  <a:pt x="3164" y="821"/>
                </a:moveTo>
                <a:lnTo>
                  <a:pt x="3012" y="821"/>
                </a:lnTo>
                <a:lnTo>
                  <a:pt x="3012" y="396"/>
                </a:lnTo>
                <a:lnTo>
                  <a:pt x="2963" y="396"/>
                </a:lnTo>
                <a:lnTo>
                  <a:pt x="2963" y="1016"/>
                </a:lnTo>
                <a:lnTo>
                  <a:pt x="1126" y="1016"/>
                </a:lnTo>
                <a:lnTo>
                  <a:pt x="1126" y="297"/>
                </a:lnTo>
                <a:lnTo>
                  <a:pt x="3012" y="297"/>
                </a:lnTo>
                <a:lnTo>
                  <a:pt x="3012" y="247"/>
                </a:lnTo>
                <a:lnTo>
                  <a:pt x="1326" y="247"/>
                </a:lnTo>
                <a:lnTo>
                  <a:pt x="1326" y="99"/>
                </a:lnTo>
                <a:lnTo>
                  <a:pt x="3164" y="99"/>
                </a:lnTo>
                <a:lnTo>
                  <a:pt x="3164" y="821"/>
                </a:lnTo>
                <a:close/>
                <a:moveTo>
                  <a:pt x="2412" y="450"/>
                </a:moveTo>
                <a:lnTo>
                  <a:pt x="2412" y="450"/>
                </a:lnTo>
                <a:lnTo>
                  <a:pt x="2393" y="441"/>
                </a:lnTo>
                <a:lnTo>
                  <a:pt x="2373" y="432"/>
                </a:lnTo>
                <a:lnTo>
                  <a:pt x="2352" y="424"/>
                </a:lnTo>
                <a:lnTo>
                  <a:pt x="2331" y="416"/>
                </a:lnTo>
                <a:lnTo>
                  <a:pt x="2309" y="410"/>
                </a:lnTo>
                <a:lnTo>
                  <a:pt x="2287" y="403"/>
                </a:lnTo>
                <a:lnTo>
                  <a:pt x="2263" y="396"/>
                </a:lnTo>
                <a:lnTo>
                  <a:pt x="2239" y="391"/>
                </a:lnTo>
                <a:lnTo>
                  <a:pt x="2214" y="386"/>
                </a:lnTo>
                <a:lnTo>
                  <a:pt x="2190" y="382"/>
                </a:lnTo>
                <a:lnTo>
                  <a:pt x="2164" y="378"/>
                </a:lnTo>
                <a:lnTo>
                  <a:pt x="2137" y="375"/>
                </a:lnTo>
                <a:lnTo>
                  <a:pt x="2112" y="373"/>
                </a:lnTo>
                <a:lnTo>
                  <a:pt x="2085" y="371"/>
                </a:lnTo>
                <a:lnTo>
                  <a:pt x="2057" y="370"/>
                </a:lnTo>
                <a:lnTo>
                  <a:pt x="2029" y="370"/>
                </a:lnTo>
                <a:lnTo>
                  <a:pt x="2029" y="370"/>
                </a:lnTo>
                <a:lnTo>
                  <a:pt x="2001" y="370"/>
                </a:lnTo>
                <a:lnTo>
                  <a:pt x="1975" y="371"/>
                </a:lnTo>
                <a:lnTo>
                  <a:pt x="1948" y="373"/>
                </a:lnTo>
                <a:lnTo>
                  <a:pt x="1921" y="375"/>
                </a:lnTo>
                <a:lnTo>
                  <a:pt x="1896" y="378"/>
                </a:lnTo>
                <a:lnTo>
                  <a:pt x="1870" y="382"/>
                </a:lnTo>
                <a:lnTo>
                  <a:pt x="1844" y="386"/>
                </a:lnTo>
                <a:lnTo>
                  <a:pt x="1820" y="391"/>
                </a:lnTo>
                <a:lnTo>
                  <a:pt x="1796" y="396"/>
                </a:lnTo>
                <a:lnTo>
                  <a:pt x="1773" y="403"/>
                </a:lnTo>
                <a:lnTo>
                  <a:pt x="1751" y="410"/>
                </a:lnTo>
                <a:lnTo>
                  <a:pt x="1728" y="416"/>
                </a:lnTo>
                <a:lnTo>
                  <a:pt x="1707" y="424"/>
                </a:lnTo>
                <a:lnTo>
                  <a:pt x="1686" y="432"/>
                </a:lnTo>
                <a:lnTo>
                  <a:pt x="1666" y="441"/>
                </a:lnTo>
                <a:lnTo>
                  <a:pt x="1647" y="450"/>
                </a:lnTo>
                <a:lnTo>
                  <a:pt x="1647" y="450"/>
                </a:lnTo>
                <a:lnTo>
                  <a:pt x="1629" y="460"/>
                </a:lnTo>
                <a:lnTo>
                  <a:pt x="1611" y="470"/>
                </a:lnTo>
                <a:lnTo>
                  <a:pt x="1596" y="480"/>
                </a:lnTo>
                <a:lnTo>
                  <a:pt x="1580" y="491"/>
                </a:lnTo>
                <a:lnTo>
                  <a:pt x="1565" y="503"/>
                </a:lnTo>
                <a:lnTo>
                  <a:pt x="1551" y="516"/>
                </a:lnTo>
                <a:lnTo>
                  <a:pt x="1539" y="528"/>
                </a:lnTo>
                <a:lnTo>
                  <a:pt x="1527" y="541"/>
                </a:lnTo>
                <a:lnTo>
                  <a:pt x="1517" y="555"/>
                </a:lnTo>
                <a:lnTo>
                  <a:pt x="1507" y="568"/>
                </a:lnTo>
                <a:lnTo>
                  <a:pt x="1499" y="583"/>
                </a:lnTo>
                <a:lnTo>
                  <a:pt x="1492" y="597"/>
                </a:lnTo>
                <a:lnTo>
                  <a:pt x="1488" y="613"/>
                </a:lnTo>
                <a:lnTo>
                  <a:pt x="1483" y="629"/>
                </a:lnTo>
                <a:lnTo>
                  <a:pt x="1481" y="644"/>
                </a:lnTo>
                <a:lnTo>
                  <a:pt x="1480" y="661"/>
                </a:lnTo>
                <a:lnTo>
                  <a:pt x="1480" y="661"/>
                </a:lnTo>
                <a:lnTo>
                  <a:pt x="1481" y="677"/>
                </a:lnTo>
                <a:lnTo>
                  <a:pt x="1483" y="692"/>
                </a:lnTo>
                <a:lnTo>
                  <a:pt x="1488" y="708"/>
                </a:lnTo>
                <a:lnTo>
                  <a:pt x="1492" y="723"/>
                </a:lnTo>
                <a:lnTo>
                  <a:pt x="1499" y="738"/>
                </a:lnTo>
                <a:lnTo>
                  <a:pt x="1507" y="752"/>
                </a:lnTo>
                <a:lnTo>
                  <a:pt x="1517" y="766"/>
                </a:lnTo>
                <a:lnTo>
                  <a:pt x="1527" y="779"/>
                </a:lnTo>
                <a:lnTo>
                  <a:pt x="1539" y="793"/>
                </a:lnTo>
                <a:lnTo>
                  <a:pt x="1551" y="805"/>
                </a:lnTo>
                <a:lnTo>
                  <a:pt x="1565" y="817"/>
                </a:lnTo>
                <a:lnTo>
                  <a:pt x="1580" y="829"/>
                </a:lnTo>
                <a:lnTo>
                  <a:pt x="1596" y="841"/>
                </a:lnTo>
                <a:lnTo>
                  <a:pt x="1611" y="851"/>
                </a:lnTo>
                <a:lnTo>
                  <a:pt x="1629" y="861"/>
                </a:lnTo>
                <a:lnTo>
                  <a:pt x="1647" y="871"/>
                </a:lnTo>
                <a:lnTo>
                  <a:pt x="1647" y="871"/>
                </a:lnTo>
                <a:lnTo>
                  <a:pt x="1666" y="880"/>
                </a:lnTo>
                <a:lnTo>
                  <a:pt x="1686" y="889"/>
                </a:lnTo>
                <a:lnTo>
                  <a:pt x="1707" y="896"/>
                </a:lnTo>
                <a:lnTo>
                  <a:pt x="1728" y="904"/>
                </a:lnTo>
                <a:lnTo>
                  <a:pt x="1751" y="912"/>
                </a:lnTo>
                <a:lnTo>
                  <a:pt x="1773" y="918"/>
                </a:lnTo>
                <a:lnTo>
                  <a:pt x="1796" y="924"/>
                </a:lnTo>
                <a:lnTo>
                  <a:pt x="1820" y="930"/>
                </a:lnTo>
                <a:lnTo>
                  <a:pt x="1844" y="934"/>
                </a:lnTo>
                <a:lnTo>
                  <a:pt x="1870" y="939"/>
                </a:lnTo>
                <a:lnTo>
                  <a:pt x="1896" y="942"/>
                </a:lnTo>
                <a:lnTo>
                  <a:pt x="1921" y="946"/>
                </a:lnTo>
                <a:lnTo>
                  <a:pt x="1948" y="948"/>
                </a:lnTo>
                <a:lnTo>
                  <a:pt x="1975" y="950"/>
                </a:lnTo>
                <a:lnTo>
                  <a:pt x="2001" y="951"/>
                </a:lnTo>
                <a:lnTo>
                  <a:pt x="2029" y="951"/>
                </a:lnTo>
                <a:lnTo>
                  <a:pt x="2029" y="951"/>
                </a:lnTo>
                <a:lnTo>
                  <a:pt x="2057" y="951"/>
                </a:lnTo>
                <a:lnTo>
                  <a:pt x="2085" y="950"/>
                </a:lnTo>
                <a:lnTo>
                  <a:pt x="2112" y="948"/>
                </a:lnTo>
                <a:lnTo>
                  <a:pt x="2137" y="946"/>
                </a:lnTo>
                <a:lnTo>
                  <a:pt x="2164" y="942"/>
                </a:lnTo>
                <a:lnTo>
                  <a:pt x="2190" y="939"/>
                </a:lnTo>
                <a:lnTo>
                  <a:pt x="2214" y="934"/>
                </a:lnTo>
                <a:lnTo>
                  <a:pt x="2239" y="930"/>
                </a:lnTo>
                <a:lnTo>
                  <a:pt x="2263" y="924"/>
                </a:lnTo>
                <a:lnTo>
                  <a:pt x="2287" y="918"/>
                </a:lnTo>
                <a:lnTo>
                  <a:pt x="2309" y="912"/>
                </a:lnTo>
                <a:lnTo>
                  <a:pt x="2331" y="904"/>
                </a:lnTo>
                <a:lnTo>
                  <a:pt x="2352" y="896"/>
                </a:lnTo>
                <a:lnTo>
                  <a:pt x="2373" y="889"/>
                </a:lnTo>
                <a:lnTo>
                  <a:pt x="2393" y="880"/>
                </a:lnTo>
                <a:lnTo>
                  <a:pt x="2412" y="871"/>
                </a:lnTo>
                <a:lnTo>
                  <a:pt x="2412" y="871"/>
                </a:lnTo>
                <a:lnTo>
                  <a:pt x="2430" y="861"/>
                </a:lnTo>
                <a:lnTo>
                  <a:pt x="2447" y="851"/>
                </a:lnTo>
                <a:lnTo>
                  <a:pt x="2464" y="841"/>
                </a:lnTo>
                <a:lnTo>
                  <a:pt x="2479" y="829"/>
                </a:lnTo>
                <a:lnTo>
                  <a:pt x="2494" y="817"/>
                </a:lnTo>
                <a:lnTo>
                  <a:pt x="2508" y="805"/>
                </a:lnTo>
                <a:lnTo>
                  <a:pt x="2521" y="793"/>
                </a:lnTo>
                <a:lnTo>
                  <a:pt x="2532" y="779"/>
                </a:lnTo>
                <a:lnTo>
                  <a:pt x="2543" y="766"/>
                </a:lnTo>
                <a:lnTo>
                  <a:pt x="2552" y="752"/>
                </a:lnTo>
                <a:lnTo>
                  <a:pt x="2560" y="738"/>
                </a:lnTo>
                <a:lnTo>
                  <a:pt x="2566" y="723"/>
                </a:lnTo>
                <a:lnTo>
                  <a:pt x="2572" y="708"/>
                </a:lnTo>
                <a:lnTo>
                  <a:pt x="2575" y="692"/>
                </a:lnTo>
                <a:lnTo>
                  <a:pt x="2579" y="677"/>
                </a:lnTo>
                <a:lnTo>
                  <a:pt x="2579" y="661"/>
                </a:lnTo>
                <a:lnTo>
                  <a:pt x="2579" y="661"/>
                </a:lnTo>
                <a:lnTo>
                  <a:pt x="2579" y="644"/>
                </a:lnTo>
                <a:lnTo>
                  <a:pt x="2575" y="629"/>
                </a:lnTo>
                <a:lnTo>
                  <a:pt x="2572" y="613"/>
                </a:lnTo>
                <a:lnTo>
                  <a:pt x="2566" y="597"/>
                </a:lnTo>
                <a:lnTo>
                  <a:pt x="2560" y="583"/>
                </a:lnTo>
                <a:lnTo>
                  <a:pt x="2552" y="568"/>
                </a:lnTo>
                <a:lnTo>
                  <a:pt x="2543" y="555"/>
                </a:lnTo>
                <a:lnTo>
                  <a:pt x="2532" y="541"/>
                </a:lnTo>
                <a:lnTo>
                  <a:pt x="2521" y="528"/>
                </a:lnTo>
                <a:lnTo>
                  <a:pt x="2508" y="516"/>
                </a:lnTo>
                <a:lnTo>
                  <a:pt x="2494" y="503"/>
                </a:lnTo>
                <a:lnTo>
                  <a:pt x="2479" y="491"/>
                </a:lnTo>
                <a:lnTo>
                  <a:pt x="2464" y="480"/>
                </a:lnTo>
                <a:lnTo>
                  <a:pt x="2447" y="470"/>
                </a:lnTo>
                <a:lnTo>
                  <a:pt x="2430" y="460"/>
                </a:lnTo>
                <a:lnTo>
                  <a:pt x="2412" y="450"/>
                </a:lnTo>
                <a:close/>
                <a:moveTo>
                  <a:pt x="2389" y="826"/>
                </a:moveTo>
                <a:lnTo>
                  <a:pt x="2389" y="826"/>
                </a:lnTo>
                <a:lnTo>
                  <a:pt x="2373" y="835"/>
                </a:lnTo>
                <a:lnTo>
                  <a:pt x="2354" y="843"/>
                </a:lnTo>
                <a:lnTo>
                  <a:pt x="2335" y="850"/>
                </a:lnTo>
                <a:lnTo>
                  <a:pt x="2315" y="857"/>
                </a:lnTo>
                <a:lnTo>
                  <a:pt x="2294" y="864"/>
                </a:lnTo>
                <a:lnTo>
                  <a:pt x="2273" y="870"/>
                </a:lnTo>
                <a:lnTo>
                  <a:pt x="2229" y="881"/>
                </a:lnTo>
                <a:lnTo>
                  <a:pt x="2182" y="890"/>
                </a:lnTo>
                <a:lnTo>
                  <a:pt x="2133" y="896"/>
                </a:lnTo>
                <a:lnTo>
                  <a:pt x="2107" y="899"/>
                </a:lnTo>
                <a:lnTo>
                  <a:pt x="2082" y="900"/>
                </a:lnTo>
                <a:lnTo>
                  <a:pt x="2056" y="901"/>
                </a:lnTo>
                <a:lnTo>
                  <a:pt x="2029" y="901"/>
                </a:lnTo>
                <a:lnTo>
                  <a:pt x="2029" y="901"/>
                </a:lnTo>
                <a:lnTo>
                  <a:pt x="2004" y="901"/>
                </a:lnTo>
                <a:lnTo>
                  <a:pt x="1977" y="900"/>
                </a:lnTo>
                <a:lnTo>
                  <a:pt x="1951" y="899"/>
                </a:lnTo>
                <a:lnTo>
                  <a:pt x="1927" y="896"/>
                </a:lnTo>
                <a:lnTo>
                  <a:pt x="1878" y="890"/>
                </a:lnTo>
                <a:lnTo>
                  <a:pt x="1831" y="881"/>
                </a:lnTo>
                <a:lnTo>
                  <a:pt x="1786" y="870"/>
                </a:lnTo>
                <a:lnTo>
                  <a:pt x="1765" y="864"/>
                </a:lnTo>
                <a:lnTo>
                  <a:pt x="1744" y="857"/>
                </a:lnTo>
                <a:lnTo>
                  <a:pt x="1724" y="850"/>
                </a:lnTo>
                <a:lnTo>
                  <a:pt x="1705" y="843"/>
                </a:lnTo>
                <a:lnTo>
                  <a:pt x="1687" y="835"/>
                </a:lnTo>
                <a:lnTo>
                  <a:pt x="1669" y="826"/>
                </a:lnTo>
                <a:lnTo>
                  <a:pt x="1669" y="826"/>
                </a:lnTo>
                <a:lnTo>
                  <a:pt x="1653" y="817"/>
                </a:lnTo>
                <a:lnTo>
                  <a:pt x="1637" y="808"/>
                </a:lnTo>
                <a:lnTo>
                  <a:pt x="1623" y="798"/>
                </a:lnTo>
                <a:lnTo>
                  <a:pt x="1609" y="789"/>
                </a:lnTo>
                <a:lnTo>
                  <a:pt x="1597" y="779"/>
                </a:lnTo>
                <a:lnTo>
                  <a:pt x="1586" y="769"/>
                </a:lnTo>
                <a:lnTo>
                  <a:pt x="1575" y="758"/>
                </a:lnTo>
                <a:lnTo>
                  <a:pt x="1566" y="748"/>
                </a:lnTo>
                <a:lnTo>
                  <a:pt x="1557" y="737"/>
                </a:lnTo>
                <a:lnTo>
                  <a:pt x="1550" y="727"/>
                </a:lnTo>
                <a:lnTo>
                  <a:pt x="1543" y="716"/>
                </a:lnTo>
                <a:lnTo>
                  <a:pt x="1539" y="704"/>
                </a:lnTo>
                <a:lnTo>
                  <a:pt x="1534" y="693"/>
                </a:lnTo>
                <a:lnTo>
                  <a:pt x="1532" y="682"/>
                </a:lnTo>
                <a:lnTo>
                  <a:pt x="1530" y="671"/>
                </a:lnTo>
                <a:lnTo>
                  <a:pt x="1530" y="661"/>
                </a:lnTo>
                <a:lnTo>
                  <a:pt x="1530" y="661"/>
                </a:lnTo>
                <a:lnTo>
                  <a:pt x="1530" y="650"/>
                </a:lnTo>
                <a:lnTo>
                  <a:pt x="1532" y="639"/>
                </a:lnTo>
                <a:lnTo>
                  <a:pt x="1534" y="627"/>
                </a:lnTo>
                <a:lnTo>
                  <a:pt x="1539" y="616"/>
                </a:lnTo>
                <a:lnTo>
                  <a:pt x="1543" y="605"/>
                </a:lnTo>
                <a:lnTo>
                  <a:pt x="1550" y="594"/>
                </a:lnTo>
                <a:lnTo>
                  <a:pt x="1557" y="584"/>
                </a:lnTo>
                <a:lnTo>
                  <a:pt x="1566" y="573"/>
                </a:lnTo>
                <a:lnTo>
                  <a:pt x="1575" y="563"/>
                </a:lnTo>
                <a:lnTo>
                  <a:pt x="1586" y="552"/>
                </a:lnTo>
                <a:lnTo>
                  <a:pt x="1597" y="541"/>
                </a:lnTo>
                <a:lnTo>
                  <a:pt x="1609" y="531"/>
                </a:lnTo>
                <a:lnTo>
                  <a:pt x="1623" y="522"/>
                </a:lnTo>
                <a:lnTo>
                  <a:pt x="1637" y="512"/>
                </a:lnTo>
                <a:lnTo>
                  <a:pt x="1653" y="503"/>
                </a:lnTo>
                <a:lnTo>
                  <a:pt x="1669" y="495"/>
                </a:lnTo>
                <a:lnTo>
                  <a:pt x="1669" y="495"/>
                </a:lnTo>
                <a:lnTo>
                  <a:pt x="1687" y="487"/>
                </a:lnTo>
                <a:lnTo>
                  <a:pt x="1705" y="478"/>
                </a:lnTo>
                <a:lnTo>
                  <a:pt x="1724" y="471"/>
                </a:lnTo>
                <a:lnTo>
                  <a:pt x="1744" y="463"/>
                </a:lnTo>
                <a:lnTo>
                  <a:pt x="1765" y="457"/>
                </a:lnTo>
                <a:lnTo>
                  <a:pt x="1786" y="451"/>
                </a:lnTo>
                <a:lnTo>
                  <a:pt x="1831" y="440"/>
                </a:lnTo>
                <a:lnTo>
                  <a:pt x="1878" y="431"/>
                </a:lnTo>
                <a:lnTo>
                  <a:pt x="1927" y="424"/>
                </a:lnTo>
                <a:lnTo>
                  <a:pt x="1951" y="422"/>
                </a:lnTo>
                <a:lnTo>
                  <a:pt x="1977" y="421"/>
                </a:lnTo>
                <a:lnTo>
                  <a:pt x="2004" y="420"/>
                </a:lnTo>
                <a:lnTo>
                  <a:pt x="2029" y="420"/>
                </a:lnTo>
                <a:lnTo>
                  <a:pt x="2029" y="420"/>
                </a:lnTo>
                <a:lnTo>
                  <a:pt x="2056" y="420"/>
                </a:lnTo>
                <a:lnTo>
                  <a:pt x="2082" y="421"/>
                </a:lnTo>
                <a:lnTo>
                  <a:pt x="2107" y="422"/>
                </a:lnTo>
                <a:lnTo>
                  <a:pt x="2133" y="424"/>
                </a:lnTo>
                <a:lnTo>
                  <a:pt x="2182" y="431"/>
                </a:lnTo>
                <a:lnTo>
                  <a:pt x="2229" y="440"/>
                </a:lnTo>
                <a:lnTo>
                  <a:pt x="2273" y="451"/>
                </a:lnTo>
                <a:lnTo>
                  <a:pt x="2294" y="457"/>
                </a:lnTo>
                <a:lnTo>
                  <a:pt x="2315" y="463"/>
                </a:lnTo>
                <a:lnTo>
                  <a:pt x="2335" y="471"/>
                </a:lnTo>
                <a:lnTo>
                  <a:pt x="2354" y="478"/>
                </a:lnTo>
                <a:lnTo>
                  <a:pt x="2373" y="487"/>
                </a:lnTo>
                <a:lnTo>
                  <a:pt x="2389" y="495"/>
                </a:lnTo>
                <a:lnTo>
                  <a:pt x="2389" y="495"/>
                </a:lnTo>
                <a:lnTo>
                  <a:pt x="2406" y="503"/>
                </a:lnTo>
                <a:lnTo>
                  <a:pt x="2422" y="512"/>
                </a:lnTo>
                <a:lnTo>
                  <a:pt x="2436" y="522"/>
                </a:lnTo>
                <a:lnTo>
                  <a:pt x="2449" y="531"/>
                </a:lnTo>
                <a:lnTo>
                  <a:pt x="2463" y="541"/>
                </a:lnTo>
                <a:lnTo>
                  <a:pt x="2474" y="552"/>
                </a:lnTo>
                <a:lnTo>
                  <a:pt x="2484" y="563"/>
                </a:lnTo>
                <a:lnTo>
                  <a:pt x="2494" y="573"/>
                </a:lnTo>
                <a:lnTo>
                  <a:pt x="2502" y="584"/>
                </a:lnTo>
                <a:lnTo>
                  <a:pt x="2510" y="594"/>
                </a:lnTo>
                <a:lnTo>
                  <a:pt x="2515" y="605"/>
                </a:lnTo>
                <a:lnTo>
                  <a:pt x="2521" y="616"/>
                </a:lnTo>
                <a:lnTo>
                  <a:pt x="2524" y="627"/>
                </a:lnTo>
                <a:lnTo>
                  <a:pt x="2527" y="639"/>
                </a:lnTo>
                <a:lnTo>
                  <a:pt x="2529" y="650"/>
                </a:lnTo>
                <a:lnTo>
                  <a:pt x="2530" y="661"/>
                </a:lnTo>
                <a:lnTo>
                  <a:pt x="2530" y="661"/>
                </a:lnTo>
                <a:lnTo>
                  <a:pt x="2529" y="671"/>
                </a:lnTo>
                <a:lnTo>
                  <a:pt x="2527" y="682"/>
                </a:lnTo>
                <a:lnTo>
                  <a:pt x="2524" y="693"/>
                </a:lnTo>
                <a:lnTo>
                  <a:pt x="2521" y="704"/>
                </a:lnTo>
                <a:lnTo>
                  <a:pt x="2515" y="716"/>
                </a:lnTo>
                <a:lnTo>
                  <a:pt x="2510" y="727"/>
                </a:lnTo>
                <a:lnTo>
                  <a:pt x="2502" y="737"/>
                </a:lnTo>
                <a:lnTo>
                  <a:pt x="2494" y="748"/>
                </a:lnTo>
                <a:lnTo>
                  <a:pt x="2484" y="758"/>
                </a:lnTo>
                <a:lnTo>
                  <a:pt x="2474" y="769"/>
                </a:lnTo>
                <a:lnTo>
                  <a:pt x="2463" y="779"/>
                </a:lnTo>
                <a:lnTo>
                  <a:pt x="2449" y="789"/>
                </a:lnTo>
                <a:lnTo>
                  <a:pt x="2436" y="798"/>
                </a:lnTo>
                <a:lnTo>
                  <a:pt x="2422" y="808"/>
                </a:lnTo>
                <a:lnTo>
                  <a:pt x="2406" y="817"/>
                </a:lnTo>
                <a:lnTo>
                  <a:pt x="2389" y="826"/>
                </a:lnTo>
                <a:close/>
              </a:path>
            </a:pathLst>
          </a:custGeom>
          <a:solidFill>
            <a:schemeClr val="accent1">
              <a:lumMod val="25000"/>
            </a:schemeClr>
          </a:solidFill>
          <a:ln>
            <a:noFill/>
          </a:ln>
        </p:spPr>
        <p:txBody>
          <a:bodyPr/>
          <a:lstStyle/>
          <a:p>
            <a:pPr defTabSz="1043056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100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9" name="Group 636"/>
          <p:cNvGrpSpPr>
            <a:grpSpLocks/>
          </p:cNvGrpSpPr>
          <p:nvPr/>
        </p:nvGrpSpPr>
        <p:grpSpPr bwMode="auto">
          <a:xfrm>
            <a:off x="4217334" y="3379546"/>
            <a:ext cx="661991" cy="580885"/>
            <a:chOff x="3100" y="3217"/>
            <a:chExt cx="348" cy="268"/>
          </a:xfrm>
          <a:solidFill>
            <a:schemeClr val="accent1">
              <a:lumMod val="25000"/>
            </a:schemeClr>
          </a:solidFill>
        </p:grpSpPr>
        <p:sp>
          <p:nvSpPr>
            <p:cNvPr id="50" name="AutoShape 633"/>
            <p:cNvSpPr>
              <a:spLocks noChangeArrowheads="1"/>
            </p:cNvSpPr>
            <p:nvPr/>
          </p:nvSpPr>
          <p:spPr bwMode="auto">
            <a:xfrm>
              <a:off x="3100" y="3370"/>
              <a:ext cx="288" cy="115"/>
            </a:xfrm>
            <a:prstGeom prst="can">
              <a:avLst>
                <a:gd name="adj" fmla="val 50000"/>
              </a:avLst>
            </a:prstGeom>
            <a:grpFill/>
            <a:ln w="9525">
              <a:solidFill>
                <a:srgbClr val="F0F0F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kern="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1" name="AutoShape 634"/>
            <p:cNvSpPr>
              <a:spLocks noChangeArrowheads="1"/>
            </p:cNvSpPr>
            <p:nvPr/>
          </p:nvSpPr>
          <p:spPr bwMode="auto">
            <a:xfrm>
              <a:off x="3145" y="3303"/>
              <a:ext cx="288" cy="114"/>
            </a:xfrm>
            <a:prstGeom prst="can">
              <a:avLst>
                <a:gd name="adj" fmla="val 50000"/>
              </a:avLst>
            </a:prstGeom>
            <a:grpFill/>
            <a:ln w="9525">
              <a:solidFill>
                <a:srgbClr val="F0F0F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kern="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2" name="AutoShape 635"/>
            <p:cNvSpPr>
              <a:spLocks noChangeArrowheads="1"/>
            </p:cNvSpPr>
            <p:nvPr/>
          </p:nvSpPr>
          <p:spPr bwMode="auto">
            <a:xfrm>
              <a:off x="3160" y="3217"/>
              <a:ext cx="288" cy="114"/>
            </a:xfrm>
            <a:prstGeom prst="can">
              <a:avLst>
                <a:gd name="adj" fmla="val 50000"/>
              </a:avLst>
            </a:prstGeom>
            <a:grpFill/>
            <a:ln w="9525">
              <a:solidFill>
                <a:srgbClr val="F0F0F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kern="0" dirty="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53" name="Freeform 46"/>
          <p:cNvSpPr>
            <a:spLocks noChangeAspect="1" noEditPoints="1"/>
          </p:cNvSpPr>
          <p:nvPr/>
        </p:nvSpPr>
        <p:spPr bwMode="auto">
          <a:xfrm>
            <a:off x="7641240" y="3307050"/>
            <a:ext cx="622220" cy="696840"/>
          </a:xfrm>
          <a:custGeom>
            <a:avLst/>
            <a:gdLst>
              <a:gd name="T0" fmla="*/ 1526 w 2268"/>
              <a:gd name="T1" fmla="*/ 1754 h 2540"/>
              <a:gd name="T2" fmla="*/ 1571 w 2268"/>
              <a:gd name="T3" fmla="*/ 1774 h 2540"/>
              <a:gd name="T4" fmla="*/ 1621 w 2268"/>
              <a:gd name="T5" fmla="*/ 1767 h 2540"/>
              <a:gd name="T6" fmla="*/ 2036 w 2268"/>
              <a:gd name="T7" fmla="*/ 1365 h 2540"/>
              <a:gd name="T8" fmla="*/ 2060 w 2268"/>
              <a:gd name="T9" fmla="*/ 1330 h 2540"/>
              <a:gd name="T10" fmla="*/ 2067 w 2268"/>
              <a:gd name="T11" fmla="*/ 1280 h 2540"/>
              <a:gd name="T12" fmla="*/ 2049 w 2268"/>
              <a:gd name="T13" fmla="*/ 1232 h 2540"/>
              <a:gd name="T14" fmla="*/ 1914 w 2268"/>
              <a:gd name="T15" fmla="*/ 1094 h 2540"/>
              <a:gd name="T16" fmla="*/ 1870 w 2268"/>
              <a:gd name="T17" fmla="*/ 1072 h 2540"/>
              <a:gd name="T18" fmla="*/ 1823 w 2268"/>
              <a:gd name="T19" fmla="*/ 1072 h 2540"/>
              <a:gd name="T20" fmla="*/ 1778 w 2268"/>
              <a:gd name="T21" fmla="*/ 1093 h 2540"/>
              <a:gd name="T22" fmla="*/ 1407 w 2268"/>
              <a:gd name="T23" fmla="*/ 681 h 2540"/>
              <a:gd name="T24" fmla="*/ 1415 w 2268"/>
              <a:gd name="T25" fmla="*/ 634 h 2540"/>
              <a:gd name="T26" fmla="*/ 1403 w 2268"/>
              <a:gd name="T27" fmla="*/ 588 h 2540"/>
              <a:gd name="T28" fmla="*/ 1271 w 2268"/>
              <a:gd name="T29" fmla="*/ 449 h 2540"/>
              <a:gd name="T30" fmla="*/ 1225 w 2268"/>
              <a:gd name="T31" fmla="*/ 422 h 2540"/>
              <a:gd name="T32" fmla="*/ 1174 w 2268"/>
              <a:gd name="T33" fmla="*/ 420 h 2540"/>
              <a:gd name="T34" fmla="*/ 1127 w 2268"/>
              <a:gd name="T35" fmla="*/ 442 h 2540"/>
              <a:gd name="T36" fmla="*/ 731 w 2268"/>
              <a:gd name="T37" fmla="*/ 841 h 2540"/>
              <a:gd name="T38" fmla="*/ 714 w 2268"/>
              <a:gd name="T39" fmla="*/ 889 h 2540"/>
              <a:gd name="T40" fmla="*/ 721 w 2268"/>
              <a:gd name="T41" fmla="*/ 940 h 2540"/>
              <a:gd name="T42" fmla="*/ 858 w 2268"/>
              <a:gd name="T43" fmla="*/ 1090 h 2540"/>
              <a:gd name="T44" fmla="*/ 889 w 2268"/>
              <a:gd name="T45" fmla="*/ 1111 h 2540"/>
              <a:gd name="T46" fmla="*/ 932 w 2268"/>
              <a:gd name="T47" fmla="*/ 1121 h 2540"/>
              <a:gd name="T48" fmla="*/ 976 w 2268"/>
              <a:gd name="T49" fmla="*/ 1112 h 2540"/>
              <a:gd name="T50" fmla="*/ 1377 w 2268"/>
              <a:gd name="T51" fmla="*/ 1501 h 2540"/>
              <a:gd name="T52" fmla="*/ 1365 w 2268"/>
              <a:gd name="T53" fmla="*/ 1543 h 2540"/>
              <a:gd name="T54" fmla="*/ 1372 w 2268"/>
              <a:gd name="T55" fmla="*/ 1587 h 2540"/>
              <a:gd name="T56" fmla="*/ 1396 w 2268"/>
              <a:gd name="T57" fmla="*/ 1626 h 2540"/>
              <a:gd name="T58" fmla="*/ 1850 w 2268"/>
              <a:gd name="T59" fmla="*/ 1166 h 2540"/>
              <a:gd name="T60" fmla="*/ 1971 w 2268"/>
              <a:gd name="T61" fmla="*/ 1290 h 2540"/>
              <a:gd name="T62" fmla="*/ 1589 w 2268"/>
              <a:gd name="T63" fmla="*/ 1675 h 2540"/>
              <a:gd name="T64" fmla="*/ 1465 w 2268"/>
              <a:gd name="T65" fmla="*/ 1558 h 2540"/>
              <a:gd name="T66" fmla="*/ 1839 w 2268"/>
              <a:gd name="T67" fmla="*/ 1168 h 2540"/>
              <a:gd name="T68" fmla="*/ 930 w 2268"/>
              <a:gd name="T69" fmla="*/ 1024 h 2540"/>
              <a:gd name="T70" fmla="*/ 809 w 2268"/>
              <a:gd name="T71" fmla="*/ 899 h 2540"/>
              <a:gd name="T72" fmla="*/ 1191 w 2268"/>
              <a:gd name="T73" fmla="*/ 515 h 2540"/>
              <a:gd name="T74" fmla="*/ 1317 w 2268"/>
              <a:gd name="T75" fmla="*/ 632 h 2540"/>
              <a:gd name="T76" fmla="*/ 941 w 2268"/>
              <a:gd name="T77" fmla="*/ 1021 h 2540"/>
              <a:gd name="T78" fmla="*/ 1029 w 2268"/>
              <a:gd name="T79" fmla="*/ 1002 h 2540"/>
              <a:gd name="T80" fmla="*/ 273 w 2268"/>
              <a:gd name="T81" fmla="*/ 1985 h 2540"/>
              <a:gd name="T82" fmla="*/ 225 w 2268"/>
              <a:gd name="T83" fmla="*/ 1968 h 2540"/>
              <a:gd name="T84" fmla="*/ 175 w 2268"/>
              <a:gd name="T85" fmla="*/ 1974 h 2540"/>
              <a:gd name="T86" fmla="*/ 0 w 2268"/>
              <a:gd name="T87" fmla="*/ 2138 h 2540"/>
              <a:gd name="T88" fmla="*/ 498 w 2268"/>
              <a:gd name="T89" fmla="*/ 2326 h 2540"/>
              <a:gd name="T90" fmla="*/ 515 w 2268"/>
              <a:gd name="T91" fmla="*/ 2278 h 2540"/>
              <a:gd name="T92" fmla="*/ 508 w 2268"/>
              <a:gd name="T93" fmla="*/ 2228 h 2540"/>
              <a:gd name="T94" fmla="*/ 416 w 2268"/>
              <a:gd name="T95" fmla="*/ 2275 h 2540"/>
              <a:gd name="T96" fmla="*/ 212 w 2268"/>
              <a:gd name="T97" fmla="*/ 2064 h 2540"/>
              <a:gd name="T98" fmla="*/ 416 w 2268"/>
              <a:gd name="T99" fmla="*/ 2260 h 2540"/>
              <a:gd name="T100" fmla="*/ 1792 w 2268"/>
              <a:gd name="T101" fmla="*/ 0 h 2540"/>
              <a:gd name="T102" fmla="*/ 994 w 2268"/>
              <a:gd name="T103" fmla="*/ 1363 h 2540"/>
              <a:gd name="T104" fmla="*/ 1021 w 2268"/>
              <a:gd name="T105" fmla="*/ 1199 h 2540"/>
              <a:gd name="T106" fmla="*/ 2268 w 2268"/>
              <a:gd name="T107" fmla="*/ 583 h 2540"/>
              <a:gd name="T108" fmla="*/ 2126 w 2268"/>
              <a:gd name="T109" fmla="*/ 480 h 2540"/>
              <a:gd name="T110" fmla="*/ 440 w 2268"/>
              <a:gd name="T111" fmla="*/ 2480 h 2540"/>
              <a:gd name="T112" fmla="*/ 2164 w 2268"/>
              <a:gd name="T113" fmla="*/ 2437 h 2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268" h="2540">
                <a:moveTo>
                  <a:pt x="1396" y="1626"/>
                </a:moveTo>
                <a:lnTo>
                  <a:pt x="1511" y="1740"/>
                </a:lnTo>
                <a:lnTo>
                  <a:pt x="1511" y="1740"/>
                </a:lnTo>
                <a:lnTo>
                  <a:pt x="1517" y="1747"/>
                </a:lnTo>
                <a:lnTo>
                  <a:pt x="1526" y="1754"/>
                </a:lnTo>
                <a:lnTo>
                  <a:pt x="1534" y="1759"/>
                </a:lnTo>
                <a:lnTo>
                  <a:pt x="1543" y="1764"/>
                </a:lnTo>
                <a:lnTo>
                  <a:pt x="1552" y="1768"/>
                </a:lnTo>
                <a:lnTo>
                  <a:pt x="1561" y="1772"/>
                </a:lnTo>
                <a:lnTo>
                  <a:pt x="1571" y="1774"/>
                </a:lnTo>
                <a:lnTo>
                  <a:pt x="1581" y="1775"/>
                </a:lnTo>
                <a:lnTo>
                  <a:pt x="1591" y="1775"/>
                </a:lnTo>
                <a:lnTo>
                  <a:pt x="1601" y="1774"/>
                </a:lnTo>
                <a:lnTo>
                  <a:pt x="1611" y="1771"/>
                </a:lnTo>
                <a:lnTo>
                  <a:pt x="1621" y="1767"/>
                </a:lnTo>
                <a:lnTo>
                  <a:pt x="1633" y="1762"/>
                </a:lnTo>
                <a:lnTo>
                  <a:pt x="1643" y="1755"/>
                </a:lnTo>
                <a:lnTo>
                  <a:pt x="1654" y="1747"/>
                </a:lnTo>
                <a:lnTo>
                  <a:pt x="1664" y="1737"/>
                </a:lnTo>
                <a:lnTo>
                  <a:pt x="2036" y="1365"/>
                </a:lnTo>
                <a:lnTo>
                  <a:pt x="2036" y="1365"/>
                </a:lnTo>
                <a:lnTo>
                  <a:pt x="2044" y="1357"/>
                </a:lnTo>
                <a:lnTo>
                  <a:pt x="2049" y="1350"/>
                </a:lnTo>
                <a:lnTo>
                  <a:pt x="2055" y="1339"/>
                </a:lnTo>
                <a:lnTo>
                  <a:pt x="2060" y="1330"/>
                </a:lnTo>
                <a:lnTo>
                  <a:pt x="2063" y="1320"/>
                </a:lnTo>
                <a:lnTo>
                  <a:pt x="2065" y="1310"/>
                </a:lnTo>
                <a:lnTo>
                  <a:pt x="2067" y="1300"/>
                </a:lnTo>
                <a:lnTo>
                  <a:pt x="2067" y="1290"/>
                </a:lnTo>
                <a:lnTo>
                  <a:pt x="2067" y="1280"/>
                </a:lnTo>
                <a:lnTo>
                  <a:pt x="2065" y="1270"/>
                </a:lnTo>
                <a:lnTo>
                  <a:pt x="2063" y="1260"/>
                </a:lnTo>
                <a:lnTo>
                  <a:pt x="2060" y="1250"/>
                </a:lnTo>
                <a:lnTo>
                  <a:pt x="2055" y="1241"/>
                </a:lnTo>
                <a:lnTo>
                  <a:pt x="2049" y="1232"/>
                </a:lnTo>
                <a:lnTo>
                  <a:pt x="2044" y="1223"/>
                </a:lnTo>
                <a:lnTo>
                  <a:pt x="2036" y="1215"/>
                </a:lnTo>
                <a:lnTo>
                  <a:pt x="1922" y="1101"/>
                </a:lnTo>
                <a:lnTo>
                  <a:pt x="1922" y="1101"/>
                </a:lnTo>
                <a:lnTo>
                  <a:pt x="1914" y="1094"/>
                </a:lnTo>
                <a:lnTo>
                  <a:pt x="1906" y="1087"/>
                </a:lnTo>
                <a:lnTo>
                  <a:pt x="1897" y="1083"/>
                </a:lnTo>
                <a:lnTo>
                  <a:pt x="1889" y="1078"/>
                </a:lnTo>
                <a:lnTo>
                  <a:pt x="1879" y="1075"/>
                </a:lnTo>
                <a:lnTo>
                  <a:pt x="1870" y="1072"/>
                </a:lnTo>
                <a:lnTo>
                  <a:pt x="1861" y="1071"/>
                </a:lnTo>
                <a:lnTo>
                  <a:pt x="1851" y="1070"/>
                </a:lnTo>
                <a:lnTo>
                  <a:pt x="1842" y="1070"/>
                </a:lnTo>
                <a:lnTo>
                  <a:pt x="1832" y="1071"/>
                </a:lnTo>
                <a:lnTo>
                  <a:pt x="1823" y="1072"/>
                </a:lnTo>
                <a:lnTo>
                  <a:pt x="1813" y="1074"/>
                </a:lnTo>
                <a:lnTo>
                  <a:pt x="1804" y="1077"/>
                </a:lnTo>
                <a:lnTo>
                  <a:pt x="1795" y="1082"/>
                </a:lnTo>
                <a:lnTo>
                  <a:pt x="1787" y="1087"/>
                </a:lnTo>
                <a:lnTo>
                  <a:pt x="1778" y="1093"/>
                </a:lnTo>
                <a:lnTo>
                  <a:pt x="1392" y="707"/>
                </a:lnTo>
                <a:lnTo>
                  <a:pt x="1392" y="707"/>
                </a:lnTo>
                <a:lnTo>
                  <a:pt x="1397" y="699"/>
                </a:lnTo>
                <a:lnTo>
                  <a:pt x="1403" y="690"/>
                </a:lnTo>
                <a:lnTo>
                  <a:pt x="1407" y="681"/>
                </a:lnTo>
                <a:lnTo>
                  <a:pt x="1411" y="672"/>
                </a:lnTo>
                <a:lnTo>
                  <a:pt x="1413" y="663"/>
                </a:lnTo>
                <a:lnTo>
                  <a:pt x="1415" y="653"/>
                </a:lnTo>
                <a:lnTo>
                  <a:pt x="1415" y="644"/>
                </a:lnTo>
                <a:lnTo>
                  <a:pt x="1415" y="634"/>
                </a:lnTo>
                <a:lnTo>
                  <a:pt x="1415" y="625"/>
                </a:lnTo>
                <a:lnTo>
                  <a:pt x="1413" y="615"/>
                </a:lnTo>
                <a:lnTo>
                  <a:pt x="1411" y="606"/>
                </a:lnTo>
                <a:lnTo>
                  <a:pt x="1407" y="597"/>
                </a:lnTo>
                <a:lnTo>
                  <a:pt x="1403" y="588"/>
                </a:lnTo>
                <a:lnTo>
                  <a:pt x="1397" y="579"/>
                </a:lnTo>
                <a:lnTo>
                  <a:pt x="1392" y="571"/>
                </a:lnTo>
                <a:lnTo>
                  <a:pt x="1385" y="563"/>
                </a:lnTo>
                <a:lnTo>
                  <a:pt x="1271" y="449"/>
                </a:lnTo>
                <a:lnTo>
                  <a:pt x="1271" y="449"/>
                </a:lnTo>
                <a:lnTo>
                  <a:pt x="1262" y="442"/>
                </a:lnTo>
                <a:lnTo>
                  <a:pt x="1254" y="436"/>
                </a:lnTo>
                <a:lnTo>
                  <a:pt x="1244" y="430"/>
                </a:lnTo>
                <a:lnTo>
                  <a:pt x="1235" y="426"/>
                </a:lnTo>
                <a:lnTo>
                  <a:pt x="1225" y="422"/>
                </a:lnTo>
                <a:lnTo>
                  <a:pt x="1215" y="420"/>
                </a:lnTo>
                <a:lnTo>
                  <a:pt x="1205" y="419"/>
                </a:lnTo>
                <a:lnTo>
                  <a:pt x="1195" y="418"/>
                </a:lnTo>
                <a:lnTo>
                  <a:pt x="1184" y="419"/>
                </a:lnTo>
                <a:lnTo>
                  <a:pt x="1174" y="420"/>
                </a:lnTo>
                <a:lnTo>
                  <a:pt x="1164" y="422"/>
                </a:lnTo>
                <a:lnTo>
                  <a:pt x="1154" y="426"/>
                </a:lnTo>
                <a:lnTo>
                  <a:pt x="1145" y="430"/>
                </a:lnTo>
                <a:lnTo>
                  <a:pt x="1136" y="436"/>
                </a:lnTo>
                <a:lnTo>
                  <a:pt x="1127" y="442"/>
                </a:lnTo>
                <a:lnTo>
                  <a:pt x="1119" y="449"/>
                </a:lnTo>
                <a:lnTo>
                  <a:pt x="744" y="824"/>
                </a:lnTo>
                <a:lnTo>
                  <a:pt x="744" y="824"/>
                </a:lnTo>
                <a:lnTo>
                  <a:pt x="737" y="832"/>
                </a:lnTo>
                <a:lnTo>
                  <a:pt x="731" y="841"/>
                </a:lnTo>
                <a:lnTo>
                  <a:pt x="725" y="850"/>
                </a:lnTo>
                <a:lnTo>
                  <a:pt x="721" y="859"/>
                </a:lnTo>
                <a:lnTo>
                  <a:pt x="717" y="869"/>
                </a:lnTo>
                <a:lnTo>
                  <a:pt x="715" y="879"/>
                </a:lnTo>
                <a:lnTo>
                  <a:pt x="714" y="889"/>
                </a:lnTo>
                <a:lnTo>
                  <a:pt x="713" y="899"/>
                </a:lnTo>
                <a:lnTo>
                  <a:pt x="714" y="909"/>
                </a:lnTo>
                <a:lnTo>
                  <a:pt x="715" y="919"/>
                </a:lnTo>
                <a:lnTo>
                  <a:pt x="717" y="930"/>
                </a:lnTo>
                <a:lnTo>
                  <a:pt x="721" y="940"/>
                </a:lnTo>
                <a:lnTo>
                  <a:pt x="725" y="950"/>
                </a:lnTo>
                <a:lnTo>
                  <a:pt x="731" y="959"/>
                </a:lnTo>
                <a:lnTo>
                  <a:pt x="737" y="966"/>
                </a:lnTo>
                <a:lnTo>
                  <a:pt x="744" y="975"/>
                </a:lnTo>
                <a:lnTo>
                  <a:pt x="858" y="1090"/>
                </a:lnTo>
                <a:lnTo>
                  <a:pt x="858" y="1090"/>
                </a:lnTo>
                <a:lnTo>
                  <a:pt x="866" y="1096"/>
                </a:lnTo>
                <a:lnTo>
                  <a:pt x="873" y="1102"/>
                </a:lnTo>
                <a:lnTo>
                  <a:pt x="881" y="1106"/>
                </a:lnTo>
                <a:lnTo>
                  <a:pt x="889" y="1111"/>
                </a:lnTo>
                <a:lnTo>
                  <a:pt x="898" y="1114"/>
                </a:lnTo>
                <a:lnTo>
                  <a:pt x="907" y="1117"/>
                </a:lnTo>
                <a:lnTo>
                  <a:pt x="914" y="1119"/>
                </a:lnTo>
                <a:lnTo>
                  <a:pt x="923" y="1120"/>
                </a:lnTo>
                <a:lnTo>
                  <a:pt x="932" y="1121"/>
                </a:lnTo>
                <a:lnTo>
                  <a:pt x="941" y="1120"/>
                </a:lnTo>
                <a:lnTo>
                  <a:pt x="950" y="1120"/>
                </a:lnTo>
                <a:lnTo>
                  <a:pt x="959" y="1118"/>
                </a:lnTo>
                <a:lnTo>
                  <a:pt x="968" y="1115"/>
                </a:lnTo>
                <a:lnTo>
                  <a:pt x="976" y="1112"/>
                </a:lnTo>
                <a:lnTo>
                  <a:pt x="985" y="1108"/>
                </a:lnTo>
                <a:lnTo>
                  <a:pt x="993" y="1103"/>
                </a:lnTo>
                <a:lnTo>
                  <a:pt x="1382" y="1493"/>
                </a:lnTo>
                <a:lnTo>
                  <a:pt x="1382" y="1493"/>
                </a:lnTo>
                <a:lnTo>
                  <a:pt x="1377" y="1501"/>
                </a:lnTo>
                <a:lnTo>
                  <a:pt x="1374" y="1509"/>
                </a:lnTo>
                <a:lnTo>
                  <a:pt x="1370" y="1518"/>
                </a:lnTo>
                <a:lnTo>
                  <a:pt x="1367" y="1525"/>
                </a:lnTo>
                <a:lnTo>
                  <a:pt x="1366" y="1534"/>
                </a:lnTo>
                <a:lnTo>
                  <a:pt x="1365" y="1543"/>
                </a:lnTo>
                <a:lnTo>
                  <a:pt x="1365" y="1552"/>
                </a:lnTo>
                <a:lnTo>
                  <a:pt x="1365" y="1561"/>
                </a:lnTo>
                <a:lnTo>
                  <a:pt x="1366" y="1570"/>
                </a:lnTo>
                <a:lnTo>
                  <a:pt x="1368" y="1579"/>
                </a:lnTo>
                <a:lnTo>
                  <a:pt x="1372" y="1587"/>
                </a:lnTo>
                <a:lnTo>
                  <a:pt x="1375" y="1596"/>
                </a:lnTo>
                <a:lnTo>
                  <a:pt x="1378" y="1604"/>
                </a:lnTo>
                <a:lnTo>
                  <a:pt x="1384" y="1612"/>
                </a:lnTo>
                <a:lnTo>
                  <a:pt x="1389" y="1619"/>
                </a:lnTo>
                <a:lnTo>
                  <a:pt x="1396" y="1626"/>
                </a:lnTo>
                <a:close/>
                <a:moveTo>
                  <a:pt x="1839" y="1168"/>
                </a:moveTo>
                <a:lnTo>
                  <a:pt x="1839" y="1168"/>
                </a:lnTo>
                <a:lnTo>
                  <a:pt x="1842" y="1166"/>
                </a:lnTo>
                <a:lnTo>
                  <a:pt x="1847" y="1166"/>
                </a:lnTo>
                <a:lnTo>
                  <a:pt x="1850" y="1166"/>
                </a:lnTo>
                <a:lnTo>
                  <a:pt x="1853" y="1168"/>
                </a:lnTo>
                <a:lnTo>
                  <a:pt x="1968" y="1283"/>
                </a:lnTo>
                <a:lnTo>
                  <a:pt x="1968" y="1283"/>
                </a:lnTo>
                <a:lnTo>
                  <a:pt x="1970" y="1287"/>
                </a:lnTo>
                <a:lnTo>
                  <a:pt x="1971" y="1290"/>
                </a:lnTo>
                <a:lnTo>
                  <a:pt x="1970" y="1295"/>
                </a:lnTo>
                <a:lnTo>
                  <a:pt x="1968" y="1298"/>
                </a:lnTo>
                <a:lnTo>
                  <a:pt x="1593" y="1672"/>
                </a:lnTo>
                <a:lnTo>
                  <a:pt x="1593" y="1672"/>
                </a:lnTo>
                <a:lnTo>
                  <a:pt x="1589" y="1675"/>
                </a:lnTo>
                <a:lnTo>
                  <a:pt x="1584" y="1677"/>
                </a:lnTo>
                <a:lnTo>
                  <a:pt x="1581" y="1674"/>
                </a:lnTo>
                <a:lnTo>
                  <a:pt x="1579" y="1672"/>
                </a:lnTo>
                <a:lnTo>
                  <a:pt x="1465" y="1558"/>
                </a:lnTo>
                <a:lnTo>
                  <a:pt x="1465" y="1558"/>
                </a:lnTo>
                <a:lnTo>
                  <a:pt x="1461" y="1554"/>
                </a:lnTo>
                <a:lnTo>
                  <a:pt x="1461" y="1551"/>
                </a:lnTo>
                <a:lnTo>
                  <a:pt x="1461" y="1547"/>
                </a:lnTo>
                <a:lnTo>
                  <a:pt x="1465" y="1543"/>
                </a:lnTo>
                <a:lnTo>
                  <a:pt x="1839" y="1168"/>
                </a:lnTo>
                <a:close/>
                <a:moveTo>
                  <a:pt x="941" y="1021"/>
                </a:moveTo>
                <a:lnTo>
                  <a:pt x="941" y="1021"/>
                </a:lnTo>
                <a:lnTo>
                  <a:pt x="938" y="1024"/>
                </a:lnTo>
                <a:lnTo>
                  <a:pt x="935" y="1025"/>
                </a:lnTo>
                <a:lnTo>
                  <a:pt x="930" y="1024"/>
                </a:lnTo>
                <a:lnTo>
                  <a:pt x="927" y="1021"/>
                </a:lnTo>
                <a:lnTo>
                  <a:pt x="812" y="907"/>
                </a:lnTo>
                <a:lnTo>
                  <a:pt x="812" y="907"/>
                </a:lnTo>
                <a:lnTo>
                  <a:pt x="810" y="904"/>
                </a:lnTo>
                <a:lnTo>
                  <a:pt x="809" y="899"/>
                </a:lnTo>
                <a:lnTo>
                  <a:pt x="810" y="896"/>
                </a:lnTo>
                <a:lnTo>
                  <a:pt x="812" y="893"/>
                </a:lnTo>
                <a:lnTo>
                  <a:pt x="1188" y="517"/>
                </a:lnTo>
                <a:lnTo>
                  <a:pt x="1188" y="517"/>
                </a:lnTo>
                <a:lnTo>
                  <a:pt x="1191" y="515"/>
                </a:lnTo>
                <a:lnTo>
                  <a:pt x="1195" y="514"/>
                </a:lnTo>
                <a:lnTo>
                  <a:pt x="1199" y="515"/>
                </a:lnTo>
                <a:lnTo>
                  <a:pt x="1202" y="517"/>
                </a:lnTo>
                <a:lnTo>
                  <a:pt x="1317" y="632"/>
                </a:lnTo>
                <a:lnTo>
                  <a:pt x="1317" y="632"/>
                </a:lnTo>
                <a:lnTo>
                  <a:pt x="1319" y="635"/>
                </a:lnTo>
                <a:lnTo>
                  <a:pt x="1320" y="639"/>
                </a:lnTo>
                <a:lnTo>
                  <a:pt x="1319" y="643"/>
                </a:lnTo>
                <a:lnTo>
                  <a:pt x="1317" y="646"/>
                </a:lnTo>
                <a:lnTo>
                  <a:pt x="941" y="1021"/>
                </a:lnTo>
                <a:close/>
                <a:moveTo>
                  <a:pt x="1029" y="1002"/>
                </a:moveTo>
                <a:lnTo>
                  <a:pt x="1290" y="741"/>
                </a:lnTo>
                <a:lnTo>
                  <a:pt x="1745" y="1195"/>
                </a:lnTo>
                <a:lnTo>
                  <a:pt x="1482" y="1457"/>
                </a:lnTo>
                <a:lnTo>
                  <a:pt x="1029" y="1002"/>
                </a:lnTo>
                <a:close/>
                <a:moveTo>
                  <a:pt x="484" y="2192"/>
                </a:moveTo>
                <a:lnTo>
                  <a:pt x="290" y="1998"/>
                </a:lnTo>
                <a:lnTo>
                  <a:pt x="290" y="1998"/>
                </a:lnTo>
                <a:lnTo>
                  <a:pt x="282" y="1991"/>
                </a:lnTo>
                <a:lnTo>
                  <a:pt x="273" y="1985"/>
                </a:lnTo>
                <a:lnTo>
                  <a:pt x="264" y="1979"/>
                </a:lnTo>
                <a:lnTo>
                  <a:pt x="255" y="1974"/>
                </a:lnTo>
                <a:lnTo>
                  <a:pt x="245" y="1971"/>
                </a:lnTo>
                <a:lnTo>
                  <a:pt x="235" y="1969"/>
                </a:lnTo>
                <a:lnTo>
                  <a:pt x="225" y="1968"/>
                </a:lnTo>
                <a:lnTo>
                  <a:pt x="215" y="1967"/>
                </a:lnTo>
                <a:lnTo>
                  <a:pt x="205" y="1968"/>
                </a:lnTo>
                <a:lnTo>
                  <a:pt x="195" y="1969"/>
                </a:lnTo>
                <a:lnTo>
                  <a:pt x="185" y="1971"/>
                </a:lnTo>
                <a:lnTo>
                  <a:pt x="175" y="1974"/>
                </a:lnTo>
                <a:lnTo>
                  <a:pt x="166" y="1979"/>
                </a:lnTo>
                <a:lnTo>
                  <a:pt x="157" y="1985"/>
                </a:lnTo>
                <a:lnTo>
                  <a:pt x="148" y="1991"/>
                </a:lnTo>
                <a:lnTo>
                  <a:pt x="140" y="1998"/>
                </a:lnTo>
                <a:lnTo>
                  <a:pt x="0" y="2138"/>
                </a:lnTo>
                <a:lnTo>
                  <a:pt x="345" y="2482"/>
                </a:lnTo>
                <a:lnTo>
                  <a:pt x="484" y="2343"/>
                </a:lnTo>
                <a:lnTo>
                  <a:pt x="484" y="2343"/>
                </a:lnTo>
                <a:lnTo>
                  <a:pt x="492" y="2335"/>
                </a:lnTo>
                <a:lnTo>
                  <a:pt x="498" y="2326"/>
                </a:lnTo>
                <a:lnTo>
                  <a:pt x="503" y="2317"/>
                </a:lnTo>
                <a:lnTo>
                  <a:pt x="508" y="2307"/>
                </a:lnTo>
                <a:lnTo>
                  <a:pt x="511" y="2298"/>
                </a:lnTo>
                <a:lnTo>
                  <a:pt x="513" y="2288"/>
                </a:lnTo>
                <a:lnTo>
                  <a:pt x="515" y="2278"/>
                </a:lnTo>
                <a:lnTo>
                  <a:pt x="515" y="2267"/>
                </a:lnTo>
                <a:lnTo>
                  <a:pt x="515" y="2257"/>
                </a:lnTo>
                <a:lnTo>
                  <a:pt x="513" y="2247"/>
                </a:lnTo>
                <a:lnTo>
                  <a:pt x="511" y="2236"/>
                </a:lnTo>
                <a:lnTo>
                  <a:pt x="508" y="2228"/>
                </a:lnTo>
                <a:lnTo>
                  <a:pt x="503" y="2217"/>
                </a:lnTo>
                <a:lnTo>
                  <a:pt x="498" y="2209"/>
                </a:lnTo>
                <a:lnTo>
                  <a:pt x="492" y="2200"/>
                </a:lnTo>
                <a:lnTo>
                  <a:pt x="484" y="2192"/>
                </a:lnTo>
                <a:close/>
                <a:moveTo>
                  <a:pt x="416" y="2275"/>
                </a:moveTo>
                <a:lnTo>
                  <a:pt x="345" y="2345"/>
                </a:lnTo>
                <a:lnTo>
                  <a:pt x="137" y="2138"/>
                </a:lnTo>
                <a:lnTo>
                  <a:pt x="208" y="2066"/>
                </a:lnTo>
                <a:lnTo>
                  <a:pt x="208" y="2066"/>
                </a:lnTo>
                <a:lnTo>
                  <a:pt x="212" y="2064"/>
                </a:lnTo>
                <a:lnTo>
                  <a:pt x="215" y="2064"/>
                </a:lnTo>
                <a:lnTo>
                  <a:pt x="219" y="2064"/>
                </a:lnTo>
                <a:lnTo>
                  <a:pt x="223" y="2066"/>
                </a:lnTo>
                <a:lnTo>
                  <a:pt x="416" y="2260"/>
                </a:lnTo>
                <a:lnTo>
                  <a:pt x="416" y="2260"/>
                </a:lnTo>
                <a:lnTo>
                  <a:pt x="418" y="2263"/>
                </a:lnTo>
                <a:lnTo>
                  <a:pt x="419" y="2267"/>
                </a:lnTo>
                <a:lnTo>
                  <a:pt x="418" y="2271"/>
                </a:lnTo>
                <a:lnTo>
                  <a:pt x="416" y="2275"/>
                </a:lnTo>
                <a:close/>
                <a:moveTo>
                  <a:pt x="1792" y="0"/>
                </a:moveTo>
                <a:lnTo>
                  <a:pt x="440" y="0"/>
                </a:lnTo>
                <a:lnTo>
                  <a:pt x="440" y="1780"/>
                </a:lnTo>
                <a:lnTo>
                  <a:pt x="290" y="1930"/>
                </a:lnTo>
                <a:lnTo>
                  <a:pt x="359" y="1998"/>
                </a:lnTo>
                <a:lnTo>
                  <a:pt x="994" y="1363"/>
                </a:lnTo>
                <a:lnTo>
                  <a:pt x="994" y="1615"/>
                </a:lnTo>
                <a:lnTo>
                  <a:pt x="484" y="2123"/>
                </a:lnTo>
                <a:lnTo>
                  <a:pt x="552" y="2192"/>
                </a:lnTo>
                <a:lnTo>
                  <a:pt x="1283" y="1462"/>
                </a:lnTo>
                <a:lnTo>
                  <a:pt x="1021" y="1199"/>
                </a:lnTo>
                <a:lnTo>
                  <a:pt x="543" y="1677"/>
                </a:lnTo>
                <a:lnTo>
                  <a:pt x="543" y="103"/>
                </a:lnTo>
                <a:lnTo>
                  <a:pt x="1688" y="103"/>
                </a:lnTo>
                <a:lnTo>
                  <a:pt x="1688" y="583"/>
                </a:lnTo>
                <a:lnTo>
                  <a:pt x="2268" y="583"/>
                </a:lnTo>
                <a:lnTo>
                  <a:pt x="2268" y="477"/>
                </a:lnTo>
                <a:lnTo>
                  <a:pt x="1792" y="0"/>
                </a:lnTo>
                <a:close/>
                <a:moveTo>
                  <a:pt x="1791" y="480"/>
                </a:moveTo>
                <a:lnTo>
                  <a:pt x="1791" y="146"/>
                </a:lnTo>
                <a:lnTo>
                  <a:pt x="2126" y="480"/>
                </a:lnTo>
                <a:lnTo>
                  <a:pt x="1791" y="480"/>
                </a:lnTo>
                <a:close/>
                <a:moveTo>
                  <a:pt x="2164" y="2437"/>
                </a:moveTo>
                <a:lnTo>
                  <a:pt x="543" y="2437"/>
                </a:lnTo>
                <a:lnTo>
                  <a:pt x="543" y="2376"/>
                </a:lnTo>
                <a:lnTo>
                  <a:pt x="440" y="2480"/>
                </a:lnTo>
                <a:lnTo>
                  <a:pt x="440" y="2540"/>
                </a:lnTo>
                <a:lnTo>
                  <a:pt x="2267" y="2540"/>
                </a:lnTo>
                <a:lnTo>
                  <a:pt x="2268" y="687"/>
                </a:lnTo>
                <a:lnTo>
                  <a:pt x="2165" y="687"/>
                </a:lnTo>
                <a:lnTo>
                  <a:pt x="2164" y="2437"/>
                </a:lnTo>
                <a:close/>
              </a:path>
            </a:pathLst>
          </a:custGeom>
          <a:solidFill>
            <a:schemeClr val="accent1">
              <a:lumMod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043056" fontAlgn="auto">
              <a:spcBef>
                <a:spcPts val="0"/>
              </a:spcBef>
              <a:spcAft>
                <a:spcPts val="0"/>
              </a:spcAft>
            </a:pPr>
            <a:endParaRPr lang="pt-BR" sz="21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78149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37BB3-F0CD-4A90-B0CB-A8D919B4FCEE}" type="slidenum">
              <a:rPr lang="pt-BR" altLang="pt-BR"/>
              <a:pPr/>
              <a:t>6</a:t>
            </a:fld>
            <a:endParaRPr lang="pt-BR" altLang="pt-BR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52534" y="397629"/>
            <a:ext cx="6840760" cy="454025"/>
          </a:xfrm>
        </p:spPr>
        <p:txBody>
          <a:bodyPr/>
          <a:lstStyle/>
          <a:p>
            <a:r>
              <a:rPr lang="pt-BR" sz="1600" dirty="0"/>
              <a:t>O estudo de viabilidade buscou fornecer uma base sólida na construção do negócio, e ao mesmo tempo proporcionar espaço para </a:t>
            </a:r>
            <a:r>
              <a:rPr lang="pt-BR" sz="1600" i="1" dirty="0"/>
              <a:t>upsides</a:t>
            </a:r>
            <a:endParaRPr lang="pt-BR" altLang="pt-BR" sz="1600" i="1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6" name="Freeform 6"/>
          <p:cNvSpPr>
            <a:spLocks noEditPoints="1"/>
          </p:cNvSpPr>
          <p:nvPr/>
        </p:nvSpPr>
        <p:spPr bwMode="auto">
          <a:xfrm>
            <a:off x="2363881" y="1268760"/>
            <a:ext cx="6192690" cy="120003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bIns="144000" rtlCol="0" anchor="ctr"/>
          <a:lstStyle/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808080">
                  <a:lumMod val="50000"/>
                </a:srgbClr>
              </a:buClr>
              <a:buSzPct val="80000"/>
              <a:tabLst>
                <a:tab pos="361950" algn="r"/>
                <a:tab pos="1076325" algn="r"/>
                <a:tab pos="1790700" algn="r"/>
                <a:tab pos="2514600" algn="r"/>
                <a:tab pos="3228975" algn="r"/>
                <a:tab pos="3943350" algn="r"/>
                <a:tab pos="4667250" algn="r"/>
                <a:tab pos="5381625" algn="r"/>
                <a:tab pos="6096000" algn="r"/>
                <a:tab pos="6819900" algn="r"/>
                <a:tab pos="7534275" algn="r"/>
              </a:tabLst>
              <a:defRPr/>
            </a:pPr>
            <a:r>
              <a:rPr lang="en-US" sz="1600" b="1" kern="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O estudo considerou benchmarks internacionais e opiniões de especialistas, e serve como referência para avaliar a oportunidade, porém sem considerar potenciais </a:t>
            </a:r>
            <a:r>
              <a:rPr lang="en-US" sz="1600" b="1" i="1" kern="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upsides.</a:t>
            </a:r>
          </a:p>
        </p:txBody>
      </p:sp>
      <p:sp>
        <p:nvSpPr>
          <p:cNvPr id="25" name="Rectangle 543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539553" y="1268761"/>
            <a:ext cx="2256378" cy="1200033"/>
          </a:xfrm>
          <a:prstGeom prst="homePlate">
            <a:avLst>
              <a:gd name="adj" fmla="val 32935"/>
            </a:avLst>
          </a:prstGeom>
          <a:solidFill>
            <a:schemeClr val="tx1">
              <a:lumMod val="65000"/>
              <a:lumOff val="35000"/>
            </a:schemeClr>
          </a:solidFill>
          <a:ln w="12700" cap="flat" cmpd="sng" algn="ctr">
            <a:solidFill>
              <a:srgbClr val="FFFFFF"/>
            </a:solidFill>
            <a:prstDash val="solid"/>
          </a:ln>
          <a:effectLst>
            <a:innerShdw blurRad="25400">
              <a:prstClr val="black">
                <a:alpha val="14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noProof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Benchmark internacional como referência</a:t>
            </a:r>
          </a:p>
        </p:txBody>
      </p:sp>
      <p:sp>
        <p:nvSpPr>
          <p:cNvPr id="14" name="Freeform 6"/>
          <p:cNvSpPr>
            <a:spLocks noEditPoints="1"/>
          </p:cNvSpPr>
          <p:nvPr/>
        </p:nvSpPr>
        <p:spPr bwMode="auto">
          <a:xfrm>
            <a:off x="2363880" y="2636912"/>
            <a:ext cx="6192690" cy="119329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bIns="144000" rtlCol="0" anchor="ctr"/>
          <a:lstStyle/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808080">
                  <a:lumMod val="50000"/>
                </a:srgbClr>
              </a:buClr>
              <a:buSzPct val="80000"/>
              <a:tabLst>
                <a:tab pos="361950" algn="r"/>
                <a:tab pos="1076325" algn="r"/>
                <a:tab pos="1790700" algn="r"/>
                <a:tab pos="2514600" algn="r"/>
                <a:tab pos="3228975" algn="r"/>
                <a:tab pos="3943350" algn="r"/>
                <a:tab pos="4667250" algn="r"/>
                <a:tab pos="5381625" algn="r"/>
                <a:tab pos="6096000" algn="r"/>
                <a:tab pos="6819900" algn="r"/>
                <a:tab pos="7534275" algn="r"/>
              </a:tabLst>
              <a:defRPr/>
            </a:pPr>
            <a:r>
              <a:rPr lang="en-US" sz="1600" b="1" kern="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Plano de negócios de referência foi concebido sob um cenário de monopólio, o qual é um aspecto chave para o sucesso de experiências internacionais analisadas.</a:t>
            </a:r>
          </a:p>
        </p:txBody>
      </p:sp>
      <p:sp>
        <p:nvSpPr>
          <p:cNvPr id="15" name="Rectangle 543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539552" y="2636912"/>
            <a:ext cx="2256378" cy="1200033"/>
          </a:xfrm>
          <a:prstGeom prst="homePlate">
            <a:avLst>
              <a:gd name="adj" fmla="val 32935"/>
            </a:avLst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solidFill>
              <a:srgbClr val="FFFFFF"/>
            </a:solidFill>
            <a:prstDash val="solid"/>
          </a:ln>
          <a:effectLst>
            <a:innerShdw blurRad="25400">
              <a:prstClr val="black">
                <a:alpha val="14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noProof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Exclusividade é a chave</a:t>
            </a:r>
          </a:p>
        </p:txBody>
      </p:sp>
      <p:sp>
        <p:nvSpPr>
          <p:cNvPr id="16" name="Freeform 6"/>
          <p:cNvSpPr>
            <a:spLocks noEditPoints="1"/>
          </p:cNvSpPr>
          <p:nvPr/>
        </p:nvSpPr>
        <p:spPr bwMode="auto">
          <a:xfrm>
            <a:off x="2363880" y="4005064"/>
            <a:ext cx="6192690" cy="119329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</a:ln>
          <a:effectLst/>
        </p:spPr>
        <p:txBody>
          <a:bodyPr bIns="144000" rtlCol="0" anchor="ctr"/>
          <a:lstStyle/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808080">
                  <a:lumMod val="50000"/>
                </a:srgbClr>
              </a:buClr>
              <a:buSzPct val="80000"/>
              <a:tabLst>
                <a:tab pos="361950" algn="r"/>
                <a:tab pos="1076325" algn="r"/>
                <a:tab pos="1790700" algn="r"/>
                <a:tab pos="2514600" algn="r"/>
                <a:tab pos="3228975" algn="r"/>
                <a:tab pos="3943350" algn="r"/>
                <a:tab pos="4667250" algn="r"/>
                <a:tab pos="5381625" algn="r"/>
                <a:tab pos="6096000" algn="r"/>
                <a:tab pos="6819900" algn="r"/>
                <a:tab pos="7534275" algn="r"/>
              </a:tabLst>
              <a:defRPr/>
            </a:pPr>
            <a:r>
              <a:rPr lang="en-US" sz="1600" b="1" kern="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</a:rPr>
              <a:t>O Estudo assume que o operador privado terá autonomia e flexibilidade para abordar o mercado brasileiro com base nas melhores práticas e potenciais sinergias.</a:t>
            </a:r>
          </a:p>
        </p:txBody>
      </p:sp>
      <p:sp>
        <p:nvSpPr>
          <p:cNvPr id="17" name="Rectangle 543" descr="© INSCALE GmbH, 26.05.2010&#10;http://www.presentationload.com/"/>
          <p:cNvSpPr>
            <a:spLocks noChangeArrowheads="1"/>
          </p:cNvSpPr>
          <p:nvPr/>
        </p:nvSpPr>
        <p:spPr bwMode="gray">
          <a:xfrm>
            <a:off x="539552" y="4005064"/>
            <a:ext cx="2256378" cy="1200033"/>
          </a:xfrm>
          <a:prstGeom prst="homePlate">
            <a:avLst>
              <a:gd name="adj" fmla="val 32935"/>
            </a:avLst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rgbClr val="FFFFFF"/>
            </a:solidFill>
            <a:prstDash val="solid"/>
          </a:ln>
          <a:effectLst>
            <a:innerShdw blurRad="25400">
              <a:prstClr val="black">
                <a:alpha val="14000"/>
              </a:prstClr>
            </a:inn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noProof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Autonomia e Flexibilidade</a:t>
            </a:r>
          </a:p>
        </p:txBody>
      </p:sp>
      <p:sp>
        <p:nvSpPr>
          <p:cNvPr id="2" name="Rectangle 1"/>
          <p:cNvSpPr/>
          <p:nvPr/>
        </p:nvSpPr>
        <p:spPr>
          <a:xfrm>
            <a:off x="539552" y="5445224"/>
            <a:ext cx="8017018" cy="814264"/>
          </a:xfrm>
          <a:prstGeom prst="rect">
            <a:avLst/>
          </a:prstGeom>
          <a:solidFill>
            <a:srgbClr val="009933"/>
          </a:solidFill>
          <a:ln w="9525" cap="flat" cmpd="sng" algn="ctr">
            <a:solidFill>
              <a:schemeClr val="bg1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44000" tIns="108000" rIns="144000" bIns="108000" rtlCol="0" anchor="ctr"/>
          <a:lstStyle/>
          <a:p>
            <a:pPr algn="just"/>
            <a:r>
              <a:rPr lang="en-US" sz="1400" spc="-10" dirty="0">
                <a:solidFill>
                  <a:schemeClr val="bg1"/>
                </a:solidFill>
              </a:rPr>
              <a:t>O </a:t>
            </a:r>
            <a:r>
              <a:rPr lang="en-US" sz="1400" spc="-10" dirty="0" err="1">
                <a:solidFill>
                  <a:schemeClr val="bg1"/>
                </a:solidFill>
              </a:rPr>
              <a:t>plano</a:t>
            </a:r>
            <a:r>
              <a:rPr lang="en-US" sz="1400" spc="-10" dirty="0">
                <a:solidFill>
                  <a:schemeClr val="bg1"/>
                </a:solidFill>
              </a:rPr>
              <a:t> de </a:t>
            </a:r>
            <a:r>
              <a:rPr lang="en-US" sz="1400" spc="-10" dirty="0" err="1">
                <a:solidFill>
                  <a:schemeClr val="bg1"/>
                </a:solidFill>
              </a:rPr>
              <a:t>negócios</a:t>
            </a:r>
            <a:r>
              <a:rPr lang="en-US" sz="1400" spc="-10" dirty="0">
                <a:solidFill>
                  <a:schemeClr val="bg1"/>
                </a:solidFill>
              </a:rPr>
              <a:t> </a:t>
            </a:r>
            <a:r>
              <a:rPr lang="en-US" sz="1400" spc="-10" dirty="0" err="1">
                <a:solidFill>
                  <a:schemeClr val="bg1"/>
                </a:solidFill>
              </a:rPr>
              <a:t>foi</a:t>
            </a:r>
            <a:r>
              <a:rPr lang="en-US" sz="1400" spc="-10" dirty="0">
                <a:solidFill>
                  <a:schemeClr val="bg1"/>
                </a:solidFill>
              </a:rPr>
              <a:t> </a:t>
            </a:r>
            <a:r>
              <a:rPr lang="en-US" sz="1400" spc="-10" dirty="0" err="1">
                <a:solidFill>
                  <a:schemeClr val="bg1"/>
                </a:solidFill>
              </a:rPr>
              <a:t>elaborado</a:t>
            </a:r>
            <a:r>
              <a:rPr lang="en-US" sz="1400" spc="-10" dirty="0">
                <a:solidFill>
                  <a:schemeClr val="bg1"/>
                </a:solidFill>
              </a:rPr>
              <a:t> com o </a:t>
            </a:r>
            <a:r>
              <a:rPr lang="en-US" sz="1400" spc="-10" dirty="0" err="1">
                <a:solidFill>
                  <a:schemeClr val="bg1"/>
                </a:solidFill>
              </a:rPr>
              <a:t>único</a:t>
            </a:r>
            <a:r>
              <a:rPr lang="en-US" sz="1400" spc="-10" dirty="0">
                <a:solidFill>
                  <a:schemeClr val="bg1"/>
                </a:solidFill>
              </a:rPr>
              <a:t> </a:t>
            </a:r>
            <a:r>
              <a:rPr lang="en-US" sz="1400" spc="-10" dirty="0" err="1">
                <a:solidFill>
                  <a:schemeClr val="bg1"/>
                </a:solidFill>
              </a:rPr>
              <a:t>propósito</a:t>
            </a:r>
            <a:r>
              <a:rPr lang="en-US" sz="1400" spc="-10" dirty="0">
                <a:solidFill>
                  <a:schemeClr val="bg1"/>
                </a:solidFill>
              </a:rPr>
              <a:t> de </a:t>
            </a:r>
            <a:r>
              <a:rPr lang="en-US" sz="1400" spc="-10" dirty="0" err="1">
                <a:solidFill>
                  <a:schemeClr val="bg1"/>
                </a:solidFill>
              </a:rPr>
              <a:t>possibilitar</a:t>
            </a:r>
            <a:r>
              <a:rPr lang="en-US" sz="1400" spc="-10" dirty="0">
                <a:solidFill>
                  <a:schemeClr val="bg1"/>
                </a:solidFill>
              </a:rPr>
              <a:t> que o </a:t>
            </a:r>
            <a:r>
              <a:rPr lang="en-US" sz="1400" spc="-10" dirty="0" err="1">
                <a:solidFill>
                  <a:schemeClr val="bg1"/>
                </a:solidFill>
              </a:rPr>
              <a:t>governo</a:t>
            </a:r>
            <a:r>
              <a:rPr lang="en-US" sz="1400" spc="-10" dirty="0">
                <a:solidFill>
                  <a:schemeClr val="bg1"/>
                </a:solidFill>
              </a:rPr>
              <a:t> federal </a:t>
            </a:r>
            <a:r>
              <a:rPr lang="en-US" sz="1400" spc="-10" dirty="0" err="1">
                <a:solidFill>
                  <a:schemeClr val="bg1"/>
                </a:solidFill>
              </a:rPr>
              <a:t>estimasse</a:t>
            </a:r>
            <a:r>
              <a:rPr lang="en-US" sz="1400" spc="-10" dirty="0">
                <a:solidFill>
                  <a:schemeClr val="bg1"/>
                </a:solidFill>
              </a:rPr>
              <a:t> um valor </a:t>
            </a:r>
            <a:r>
              <a:rPr lang="en-US" sz="1400" spc="-10" dirty="0" err="1">
                <a:solidFill>
                  <a:schemeClr val="bg1"/>
                </a:solidFill>
              </a:rPr>
              <a:t>justo</a:t>
            </a:r>
            <a:r>
              <a:rPr lang="en-US" sz="1400" spc="-10" dirty="0">
                <a:solidFill>
                  <a:schemeClr val="bg1"/>
                </a:solidFill>
              </a:rPr>
              <a:t> para a </a:t>
            </a:r>
            <a:r>
              <a:rPr lang="en-US" sz="1400" spc="-10" dirty="0" err="1">
                <a:solidFill>
                  <a:schemeClr val="bg1"/>
                </a:solidFill>
              </a:rPr>
              <a:t>transação</a:t>
            </a:r>
            <a:r>
              <a:rPr lang="en-US" sz="1400" spc="-10" dirty="0">
                <a:solidFill>
                  <a:schemeClr val="bg1"/>
                </a:solidFill>
              </a:rPr>
              <a:t>. As </a:t>
            </a:r>
            <a:r>
              <a:rPr lang="en-US" sz="1400" spc="-10" dirty="0" err="1">
                <a:solidFill>
                  <a:schemeClr val="bg1"/>
                </a:solidFill>
              </a:rPr>
              <a:t>premissas</a:t>
            </a:r>
            <a:r>
              <a:rPr lang="en-US" sz="1400" spc="-10" dirty="0">
                <a:solidFill>
                  <a:schemeClr val="bg1"/>
                </a:solidFill>
              </a:rPr>
              <a:t> </a:t>
            </a:r>
            <a:r>
              <a:rPr lang="en-US" sz="1400" spc="-10" dirty="0" err="1">
                <a:solidFill>
                  <a:schemeClr val="bg1"/>
                </a:solidFill>
              </a:rPr>
              <a:t>adotadas</a:t>
            </a:r>
            <a:r>
              <a:rPr lang="en-US" sz="1400" spc="-10" dirty="0">
                <a:solidFill>
                  <a:schemeClr val="bg1"/>
                </a:solidFill>
              </a:rPr>
              <a:t> </a:t>
            </a:r>
            <a:r>
              <a:rPr lang="en-US" sz="1400" spc="-10" dirty="0" err="1">
                <a:solidFill>
                  <a:schemeClr val="bg1"/>
                </a:solidFill>
              </a:rPr>
              <a:t>não</a:t>
            </a:r>
            <a:r>
              <a:rPr lang="en-US" sz="1400" spc="-10" dirty="0">
                <a:solidFill>
                  <a:schemeClr val="bg1"/>
                </a:solidFill>
              </a:rPr>
              <a:t> </a:t>
            </a:r>
            <a:r>
              <a:rPr lang="en-US" sz="1400" spc="-10" dirty="0" err="1">
                <a:solidFill>
                  <a:schemeClr val="bg1"/>
                </a:solidFill>
              </a:rPr>
              <a:t>constituem</a:t>
            </a:r>
            <a:r>
              <a:rPr lang="en-US" sz="1400" spc="-10" dirty="0">
                <a:solidFill>
                  <a:schemeClr val="bg1"/>
                </a:solidFill>
              </a:rPr>
              <a:t>, </a:t>
            </a:r>
            <a:r>
              <a:rPr lang="en-US" sz="1400" spc="-10" dirty="0" err="1">
                <a:solidFill>
                  <a:schemeClr val="bg1"/>
                </a:solidFill>
              </a:rPr>
              <a:t>portanto</a:t>
            </a:r>
            <a:r>
              <a:rPr lang="en-US" sz="1400" spc="-10" dirty="0">
                <a:solidFill>
                  <a:schemeClr val="bg1"/>
                </a:solidFill>
              </a:rPr>
              <a:t>, </a:t>
            </a:r>
            <a:r>
              <a:rPr lang="en-US" sz="1400" spc="-10" dirty="0" err="1">
                <a:solidFill>
                  <a:schemeClr val="bg1"/>
                </a:solidFill>
              </a:rPr>
              <a:t>qualquer</a:t>
            </a:r>
            <a:r>
              <a:rPr lang="en-US" sz="1400" spc="-10" dirty="0">
                <a:solidFill>
                  <a:schemeClr val="bg1"/>
                </a:solidFill>
              </a:rPr>
              <a:t> </a:t>
            </a:r>
            <a:r>
              <a:rPr lang="en-US" sz="1400" spc="-10" dirty="0" err="1">
                <a:solidFill>
                  <a:schemeClr val="bg1"/>
                </a:solidFill>
              </a:rPr>
              <a:t>tipo</a:t>
            </a:r>
            <a:r>
              <a:rPr lang="en-US" sz="1400" spc="-10" dirty="0">
                <a:solidFill>
                  <a:schemeClr val="bg1"/>
                </a:solidFill>
              </a:rPr>
              <a:t> de </a:t>
            </a:r>
            <a:r>
              <a:rPr lang="en-US" sz="1400" spc="-10" dirty="0" err="1">
                <a:solidFill>
                  <a:schemeClr val="bg1"/>
                </a:solidFill>
              </a:rPr>
              <a:t>garantia</a:t>
            </a:r>
            <a:r>
              <a:rPr lang="en-US" sz="1400" spc="-10" dirty="0">
                <a:solidFill>
                  <a:schemeClr val="bg1"/>
                </a:solidFill>
              </a:rPr>
              <a:t> </a:t>
            </a:r>
            <a:r>
              <a:rPr lang="en-US" sz="1400" spc="-10" dirty="0" err="1">
                <a:solidFill>
                  <a:schemeClr val="bg1"/>
                </a:solidFill>
              </a:rPr>
              <a:t>ou</a:t>
            </a:r>
            <a:r>
              <a:rPr lang="en-US" sz="1400" spc="-10" dirty="0">
                <a:solidFill>
                  <a:schemeClr val="bg1"/>
                </a:solidFill>
              </a:rPr>
              <a:t> </a:t>
            </a:r>
            <a:r>
              <a:rPr lang="en-US" sz="1400" spc="-10" dirty="0" err="1">
                <a:solidFill>
                  <a:schemeClr val="bg1"/>
                </a:solidFill>
              </a:rPr>
              <a:t>limitação</a:t>
            </a:r>
            <a:r>
              <a:rPr lang="en-US" sz="1400" spc="-10" dirty="0">
                <a:solidFill>
                  <a:schemeClr val="bg1"/>
                </a:solidFill>
              </a:rPr>
              <a:t> à </a:t>
            </a:r>
            <a:r>
              <a:rPr lang="en-US" sz="1400" spc="-10" dirty="0" err="1">
                <a:solidFill>
                  <a:schemeClr val="bg1"/>
                </a:solidFill>
              </a:rPr>
              <a:t>futura</a:t>
            </a:r>
            <a:r>
              <a:rPr lang="en-US" sz="1400" spc="-10" dirty="0">
                <a:solidFill>
                  <a:schemeClr val="bg1"/>
                </a:solidFill>
              </a:rPr>
              <a:t> </a:t>
            </a:r>
            <a:r>
              <a:rPr lang="en-US" sz="1400" spc="-10" dirty="0" err="1">
                <a:solidFill>
                  <a:schemeClr val="bg1"/>
                </a:solidFill>
              </a:rPr>
              <a:t>operação</a:t>
            </a:r>
            <a:r>
              <a:rPr lang="en-US" sz="1400" spc="-10" dirty="0">
                <a:solidFill>
                  <a:schemeClr val="bg1"/>
                </a:solidFill>
              </a:rPr>
              <a:t> da LOTEX.</a:t>
            </a:r>
            <a:endParaRPr lang="pt-BR" sz="1400" spc="-10" noProof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429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roup 119"/>
          <p:cNvGrpSpPr/>
          <p:nvPr/>
        </p:nvGrpSpPr>
        <p:grpSpPr>
          <a:xfrm>
            <a:off x="131394" y="1114272"/>
            <a:ext cx="6155495" cy="5458296"/>
            <a:chOff x="457198" y="1341438"/>
            <a:chExt cx="3842861" cy="3936136"/>
          </a:xfrm>
          <a:solidFill>
            <a:schemeClr val="bg1">
              <a:lumMod val="85000"/>
            </a:schemeClr>
          </a:solidFill>
        </p:grpSpPr>
        <p:sp>
          <p:nvSpPr>
            <p:cNvPr id="133" name="Freeform 21"/>
            <p:cNvSpPr>
              <a:spLocks/>
            </p:cNvSpPr>
            <p:nvPr/>
          </p:nvSpPr>
          <p:spPr bwMode="auto">
            <a:xfrm>
              <a:off x="2513953" y="3872592"/>
              <a:ext cx="855690" cy="549419"/>
            </a:xfrm>
            <a:custGeom>
              <a:avLst/>
              <a:gdLst>
                <a:gd name="T0" fmla="*/ 2147483646 w 939"/>
                <a:gd name="T1" fmla="*/ 2147483646 h 603"/>
                <a:gd name="T2" fmla="*/ 2147483646 w 939"/>
                <a:gd name="T3" fmla="*/ 2147483646 h 603"/>
                <a:gd name="T4" fmla="*/ 2147483646 w 939"/>
                <a:gd name="T5" fmla="*/ 2147483646 h 603"/>
                <a:gd name="T6" fmla="*/ 2147483646 w 939"/>
                <a:gd name="T7" fmla="*/ 2147483646 h 603"/>
                <a:gd name="T8" fmla="*/ 2147483646 w 939"/>
                <a:gd name="T9" fmla="*/ 2147483646 h 603"/>
                <a:gd name="T10" fmla="*/ 2147483646 w 939"/>
                <a:gd name="T11" fmla="*/ 2147483646 h 603"/>
                <a:gd name="T12" fmla="*/ 2147483646 w 939"/>
                <a:gd name="T13" fmla="*/ 2147483646 h 603"/>
                <a:gd name="T14" fmla="*/ 2147483646 w 939"/>
                <a:gd name="T15" fmla="*/ 2147483646 h 603"/>
                <a:gd name="T16" fmla="*/ 2147483646 w 939"/>
                <a:gd name="T17" fmla="*/ 2147483646 h 603"/>
                <a:gd name="T18" fmla="*/ 2147483646 w 939"/>
                <a:gd name="T19" fmla="*/ 2147483646 h 603"/>
                <a:gd name="T20" fmla="*/ 2147483646 w 939"/>
                <a:gd name="T21" fmla="*/ 2147483646 h 603"/>
                <a:gd name="T22" fmla="*/ 2147483646 w 939"/>
                <a:gd name="T23" fmla="*/ 2147483646 h 603"/>
                <a:gd name="T24" fmla="*/ 2147483646 w 939"/>
                <a:gd name="T25" fmla="*/ 2147483646 h 603"/>
                <a:gd name="T26" fmla="*/ 2147483646 w 939"/>
                <a:gd name="T27" fmla="*/ 2147483646 h 603"/>
                <a:gd name="T28" fmla="*/ 2147483646 w 939"/>
                <a:gd name="T29" fmla="*/ 2147483646 h 603"/>
                <a:gd name="T30" fmla="*/ 2147483646 w 939"/>
                <a:gd name="T31" fmla="*/ 2147483646 h 603"/>
                <a:gd name="T32" fmla="*/ 2147483646 w 939"/>
                <a:gd name="T33" fmla="*/ 2147483646 h 603"/>
                <a:gd name="T34" fmla="*/ 2147483646 w 939"/>
                <a:gd name="T35" fmla="*/ 2147483646 h 603"/>
                <a:gd name="T36" fmla="*/ 2147483646 w 939"/>
                <a:gd name="T37" fmla="*/ 2147483646 h 603"/>
                <a:gd name="T38" fmla="*/ 2147483646 w 939"/>
                <a:gd name="T39" fmla="*/ 2147483646 h 603"/>
                <a:gd name="T40" fmla="*/ 2147483646 w 939"/>
                <a:gd name="T41" fmla="*/ 2147483646 h 603"/>
                <a:gd name="T42" fmla="*/ 2147483646 w 939"/>
                <a:gd name="T43" fmla="*/ 2147483646 h 603"/>
                <a:gd name="T44" fmla="*/ 2147483646 w 939"/>
                <a:gd name="T45" fmla="*/ 2147483646 h 603"/>
                <a:gd name="T46" fmla="*/ 2147483646 w 939"/>
                <a:gd name="T47" fmla="*/ 0 h 603"/>
                <a:gd name="T48" fmla="*/ 2147483646 w 939"/>
                <a:gd name="T49" fmla="*/ 2147483646 h 603"/>
                <a:gd name="T50" fmla="*/ 2147483646 w 939"/>
                <a:gd name="T51" fmla="*/ 2147483646 h 603"/>
                <a:gd name="T52" fmla="*/ 2147483646 w 939"/>
                <a:gd name="T53" fmla="*/ 2147483646 h 603"/>
                <a:gd name="T54" fmla="*/ 2147483646 w 939"/>
                <a:gd name="T55" fmla="*/ 2147483646 h 603"/>
                <a:gd name="T56" fmla="*/ 2147483646 w 939"/>
                <a:gd name="T57" fmla="*/ 2147483646 h 603"/>
                <a:gd name="T58" fmla="*/ 2147483646 w 939"/>
                <a:gd name="T59" fmla="*/ 2147483646 h 603"/>
                <a:gd name="T60" fmla="*/ 0 w 939"/>
                <a:gd name="T61" fmla="*/ 2147483646 h 603"/>
                <a:gd name="T62" fmla="*/ 2147483646 w 939"/>
                <a:gd name="T63" fmla="*/ 2147483646 h 603"/>
                <a:gd name="T64" fmla="*/ 2147483646 w 939"/>
                <a:gd name="T65" fmla="*/ 2147483646 h 603"/>
                <a:gd name="T66" fmla="*/ 2147483646 w 939"/>
                <a:gd name="T67" fmla="*/ 2147483646 h 603"/>
                <a:gd name="T68" fmla="*/ 2147483646 w 939"/>
                <a:gd name="T69" fmla="*/ 2147483646 h 603"/>
                <a:gd name="T70" fmla="*/ 2147483646 w 939"/>
                <a:gd name="T71" fmla="*/ 2147483646 h 603"/>
                <a:gd name="T72" fmla="*/ 2147483646 w 939"/>
                <a:gd name="T73" fmla="*/ 2147483646 h 603"/>
                <a:gd name="T74" fmla="*/ 2147483646 w 939"/>
                <a:gd name="T75" fmla="*/ 2147483646 h 603"/>
                <a:gd name="T76" fmla="*/ 2147483646 w 939"/>
                <a:gd name="T77" fmla="*/ 2147483646 h 603"/>
                <a:gd name="T78" fmla="*/ 2147483646 w 939"/>
                <a:gd name="T79" fmla="*/ 2147483646 h 603"/>
                <a:gd name="T80" fmla="*/ 2147483646 w 939"/>
                <a:gd name="T81" fmla="*/ 2147483646 h 603"/>
                <a:gd name="T82" fmla="*/ 2147483646 w 939"/>
                <a:gd name="T83" fmla="*/ 2147483646 h 603"/>
                <a:gd name="T84" fmla="*/ 2147483646 w 939"/>
                <a:gd name="T85" fmla="*/ 2147483646 h 603"/>
                <a:gd name="T86" fmla="*/ 2147483646 w 939"/>
                <a:gd name="T87" fmla="*/ 2147483646 h 603"/>
                <a:gd name="T88" fmla="*/ 2147483646 w 939"/>
                <a:gd name="T89" fmla="*/ 2147483646 h 603"/>
                <a:gd name="T90" fmla="*/ 2147483646 w 939"/>
                <a:gd name="T91" fmla="*/ 2147483646 h 603"/>
                <a:gd name="T92" fmla="*/ 2147483646 w 939"/>
                <a:gd name="T93" fmla="*/ 2147483646 h 603"/>
                <a:gd name="T94" fmla="*/ 2147483646 w 939"/>
                <a:gd name="T95" fmla="*/ 2147483646 h 603"/>
                <a:gd name="T96" fmla="*/ 2147483646 w 939"/>
                <a:gd name="T97" fmla="*/ 2147483646 h 603"/>
                <a:gd name="T98" fmla="*/ 2147483646 w 939"/>
                <a:gd name="T99" fmla="*/ 2147483646 h 603"/>
                <a:gd name="T100" fmla="*/ 2147483646 w 939"/>
                <a:gd name="T101" fmla="*/ 2147483646 h 603"/>
                <a:gd name="T102" fmla="*/ 2147483646 w 939"/>
                <a:gd name="T103" fmla="*/ 2147483646 h 603"/>
                <a:gd name="T104" fmla="*/ 2147483646 w 939"/>
                <a:gd name="T105" fmla="*/ 2147483646 h 603"/>
                <a:gd name="T106" fmla="*/ 2147483646 w 939"/>
                <a:gd name="T107" fmla="*/ 2147483646 h 603"/>
                <a:gd name="T108" fmla="*/ 2147483646 w 939"/>
                <a:gd name="T109" fmla="*/ 2147483646 h 603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939"/>
                <a:gd name="T166" fmla="*/ 0 h 603"/>
                <a:gd name="T167" fmla="*/ 939 w 939"/>
                <a:gd name="T168" fmla="*/ 603 h 603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939" h="603">
                  <a:moveTo>
                    <a:pt x="939" y="327"/>
                  </a:moveTo>
                  <a:lnTo>
                    <a:pt x="935" y="310"/>
                  </a:lnTo>
                  <a:lnTo>
                    <a:pt x="902" y="304"/>
                  </a:lnTo>
                  <a:lnTo>
                    <a:pt x="886" y="283"/>
                  </a:lnTo>
                  <a:lnTo>
                    <a:pt x="885" y="283"/>
                  </a:lnTo>
                  <a:lnTo>
                    <a:pt x="831" y="312"/>
                  </a:lnTo>
                  <a:lnTo>
                    <a:pt x="785" y="316"/>
                  </a:lnTo>
                  <a:lnTo>
                    <a:pt x="783" y="316"/>
                  </a:lnTo>
                  <a:lnTo>
                    <a:pt x="766" y="343"/>
                  </a:lnTo>
                  <a:lnTo>
                    <a:pt x="711" y="343"/>
                  </a:lnTo>
                  <a:lnTo>
                    <a:pt x="706" y="310"/>
                  </a:lnTo>
                  <a:lnTo>
                    <a:pt x="706" y="308"/>
                  </a:lnTo>
                  <a:lnTo>
                    <a:pt x="679" y="285"/>
                  </a:lnTo>
                  <a:lnTo>
                    <a:pt x="684" y="218"/>
                  </a:lnTo>
                  <a:lnTo>
                    <a:pt x="695" y="188"/>
                  </a:lnTo>
                  <a:lnTo>
                    <a:pt x="684" y="171"/>
                  </a:lnTo>
                  <a:lnTo>
                    <a:pt x="671" y="169"/>
                  </a:lnTo>
                  <a:lnTo>
                    <a:pt x="652" y="180"/>
                  </a:lnTo>
                  <a:lnTo>
                    <a:pt x="642" y="182"/>
                  </a:lnTo>
                  <a:lnTo>
                    <a:pt x="627" y="148"/>
                  </a:lnTo>
                  <a:lnTo>
                    <a:pt x="625" y="107"/>
                  </a:lnTo>
                  <a:lnTo>
                    <a:pt x="636" y="95"/>
                  </a:lnTo>
                  <a:lnTo>
                    <a:pt x="617" y="71"/>
                  </a:lnTo>
                  <a:lnTo>
                    <a:pt x="620" y="44"/>
                  </a:lnTo>
                  <a:lnTo>
                    <a:pt x="620" y="42"/>
                  </a:lnTo>
                  <a:lnTo>
                    <a:pt x="589" y="19"/>
                  </a:lnTo>
                  <a:lnTo>
                    <a:pt x="555" y="19"/>
                  </a:lnTo>
                  <a:lnTo>
                    <a:pt x="528" y="41"/>
                  </a:lnTo>
                  <a:lnTo>
                    <a:pt x="517" y="41"/>
                  </a:lnTo>
                  <a:lnTo>
                    <a:pt x="500" y="33"/>
                  </a:lnTo>
                  <a:lnTo>
                    <a:pt x="457" y="36"/>
                  </a:lnTo>
                  <a:lnTo>
                    <a:pt x="433" y="61"/>
                  </a:lnTo>
                  <a:lnTo>
                    <a:pt x="419" y="44"/>
                  </a:lnTo>
                  <a:lnTo>
                    <a:pt x="419" y="42"/>
                  </a:lnTo>
                  <a:lnTo>
                    <a:pt x="403" y="44"/>
                  </a:lnTo>
                  <a:lnTo>
                    <a:pt x="391" y="12"/>
                  </a:lnTo>
                  <a:lnTo>
                    <a:pt x="312" y="12"/>
                  </a:lnTo>
                  <a:lnTo>
                    <a:pt x="281" y="1"/>
                  </a:lnTo>
                  <a:lnTo>
                    <a:pt x="259" y="0"/>
                  </a:lnTo>
                  <a:lnTo>
                    <a:pt x="213" y="33"/>
                  </a:lnTo>
                  <a:lnTo>
                    <a:pt x="207" y="47"/>
                  </a:lnTo>
                  <a:lnTo>
                    <a:pt x="179" y="55"/>
                  </a:lnTo>
                  <a:lnTo>
                    <a:pt x="177" y="55"/>
                  </a:lnTo>
                  <a:lnTo>
                    <a:pt x="150" y="96"/>
                  </a:lnTo>
                  <a:lnTo>
                    <a:pt x="150" y="118"/>
                  </a:lnTo>
                  <a:lnTo>
                    <a:pt x="123" y="152"/>
                  </a:lnTo>
                  <a:lnTo>
                    <a:pt x="120" y="169"/>
                  </a:lnTo>
                  <a:lnTo>
                    <a:pt x="95" y="186"/>
                  </a:lnTo>
                  <a:lnTo>
                    <a:pt x="99" y="199"/>
                  </a:lnTo>
                  <a:lnTo>
                    <a:pt x="95" y="213"/>
                  </a:lnTo>
                  <a:lnTo>
                    <a:pt x="0" y="307"/>
                  </a:lnTo>
                  <a:lnTo>
                    <a:pt x="11" y="315"/>
                  </a:lnTo>
                  <a:lnTo>
                    <a:pt x="85" y="315"/>
                  </a:lnTo>
                  <a:lnTo>
                    <a:pt x="107" y="302"/>
                  </a:lnTo>
                  <a:lnTo>
                    <a:pt x="128" y="318"/>
                  </a:lnTo>
                  <a:lnTo>
                    <a:pt x="142" y="318"/>
                  </a:lnTo>
                  <a:lnTo>
                    <a:pt x="207" y="331"/>
                  </a:lnTo>
                  <a:lnTo>
                    <a:pt x="240" y="351"/>
                  </a:lnTo>
                  <a:lnTo>
                    <a:pt x="261" y="338"/>
                  </a:lnTo>
                  <a:lnTo>
                    <a:pt x="359" y="372"/>
                  </a:lnTo>
                  <a:lnTo>
                    <a:pt x="367" y="403"/>
                  </a:lnTo>
                  <a:lnTo>
                    <a:pt x="369" y="446"/>
                  </a:lnTo>
                  <a:lnTo>
                    <a:pt x="402" y="492"/>
                  </a:lnTo>
                  <a:lnTo>
                    <a:pt x="403" y="516"/>
                  </a:lnTo>
                  <a:lnTo>
                    <a:pt x="397" y="527"/>
                  </a:lnTo>
                  <a:lnTo>
                    <a:pt x="397" y="541"/>
                  </a:lnTo>
                  <a:lnTo>
                    <a:pt x="476" y="541"/>
                  </a:lnTo>
                  <a:lnTo>
                    <a:pt x="476" y="579"/>
                  </a:lnTo>
                  <a:lnTo>
                    <a:pt x="503" y="579"/>
                  </a:lnTo>
                  <a:lnTo>
                    <a:pt x="532" y="601"/>
                  </a:lnTo>
                  <a:lnTo>
                    <a:pt x="532" y="603"/>
                  </a:lnTo>
                  <a:lnTo>
                    <a:pt x="551" y="582"/>
                  </a:lnTo>
                  <a:lnTo>
                    <a:pt x="590" y="546"/>
                  </a:lnTo>
                  <a:lnTo>
                    <a:pt x="636" y="516"/>
                  </a:lnTo>
                  <a:lnTo>
                    <a:pt x="676" y="479"/>
                  </a:lnTo>
                  <a:lnTo>
                    <a:pt x="706" y="467"/>
                  </a:lnTo>
                  <a:lnTo>
                    <a:pt x="734" y="467"/>
                  </a:lnTo>
                  <a:lnTo>
                    <a:pt x="753" y="441"/>
                  </a:lnTo>
                  <a:lnTo>
                    <a:pt x="782" y="437"/>
                  </a:lnTo>
                  <a:lnTo>
                    <a:pt x="799" y="440"/>
                  </a:lnTo>
                  <a:lnTo>
                    <a:pt x="869" y="402"/>
                  </a:lnTo>
                  <a:lnTo>
                    <a:pt x="896" y="391"/>
                  </a:lnTo>
                  <a:lnTo>
                    <a:pt x="915" y="391"/>
                  </a:lnTo>
                  <a:lnTo>
                    <a:pt x="926" y="375"/>
                  </a:lnTo>
                  <a:lnTo>
                    <a:pt x="935" y="353"/>
                  </a:lnTo>
                  <a:lnTo>
                    <a:pt x="937" y="353"/>
                  </a:lnTo>
                  <a:lnTo>
                    <a:pt x="921" y="338"/>
                  </a:lnTo>
                  <a:lnTo>
                    <a:pt x="939" y="327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36" name="Freeform 5"/>
            <p:cNvSpPr>
              <a:spLocks/>
            </p:cNvSpPr>
            <p:nvPr/>
          </p:nvSpPr>
          <p:spPr bwMode="auto">
            <a:xfrm>
              <a:off x="3910032" y="2479456"/>
              <a:ext cx="390027" cy="231431"/>
            </a:xfrm>
            <a:custGeom>
              <a:avLst/>
              <a:gdLst>
                <a:gd name="T0" fmla="*/ 417 w 428"/>
                <a:gd name="T1" fmla="*/ 99 h 254"/>
                <a:gd name="T2" fmla="*/ 414 w 428"/>
                <a:gd name="T3" fmla="*/ 57 h 254"/>
                <a:gd name="T4" fmla="*/ 273 w 428"/>
                <a:gd name="T5" fmla="*/ 29 h 254"/>
                <a:gd name="T6" fmla="*/ 244 w 428"/>
                <a:gd name="T7" fmla="*/ 89 h 254"/>
                <a:gd name="T8" fmla="*/ 221 w 428"/>
                <a:gd name="T9" fmla="*/ 103 h 254"/>
                <a:gd name="T10" fmla="*/ 213 w 428"/>
                <a:gd name="T11" fmla="*/ 86 h 254"/>
                <a:gd name="T12" fmla="*/ 189 w 428"/>
                <a:gd name="T13" fmla="*/ 81 h 254"/>
                <a:gd name="T14" fmla="*/ 140 w 428"/>
                <a:gd name="T15" fmla="*/ 61 h 254"/>
                <a:gd name="T16" fmla="*/ 164 w 428"/>
                <a:gd name="T17" fmla="*/ 29 h 254"/>
                <a:gd name="T18" fmla="*/ 168 w 428"/>
                <a:gd name="T19" fmla="*/ 4 h 254"/>
                <a:gd name="T20" fmla="*/ 132 w 428"/>
                <a:gd name="T21" fmla="*/ 19 h 254"/>
                <a:gd name="T22" fmla="*/ 110 w 428"/>
                <a:gd name="T23" fmla="*/ 16 h 254"/>
                <a:gd name="T24" fmla="*/ 59 w 428"/>
                <a:gd name="T25" fmla="*/ 50 h 254"/>
                <a:gd name="T26" fmla="*/ 24 w 428"/>
                <a:gd name="T27" fmla="*/ 32 h 254"/>
                <a:gd name="T28" fmla="*/ 8 w 428"/>
                <a:gd name="T29" fmla="*/ 84 h 254"/>
                <a:gd name="T30" fmla="*/ 7 w 428"/>
                <a:gd name="T31" fmla="*/ 114 h 254"/>
                <a:gd name="T32" fmla="*/ 16 w 428"/>
                <a:gd name="T33" fmla="*/ 162 h 254"/>
                <a:gd name="T34" fmla="*/ 21 w 428"/>
                <a:gd name="T35" fmla="*/ 190 h 254"/>
                <a:gd name="T36" fmla="*/ 61 w 428"/>
                <a:gd name="T37" fmla="*/ 198 h 254"/>
                <a:gd name="T38" fmla="*/ 97 w 428"/>
                <a:gd name="T39" fmla="*/ 194 h 254"/>
                <a:gd name="T40" fmla="*/ 165 w 428"/>
                <a:gd name="T41" fmla="*/ 137 h 254"/>
                <a:gd name="T42" fmla="*/ 189 w 428"/>
                <a:gd name="T43" fmla="*/ 162 h 254"/>
                <a:gd name="T44" fmla="*/ 178 w 428"/>
                <a:gd name="T45" fmla="*/ 187 h 254"/>
                <a:gd name="T46" fmla="*/ 178 w 428"/>
                <a:gd name="T47" fmla="*/ 219 h 254"/>
                <a:gd name="T48" fmla="*/ 179 w 428"/>
                <a:gd name="T49" fmla="*/ 244 h 254"/>
                <a:gd name="T50" fmla="*/ 200 w 428"/>
                <a:gd name="T51" fmla="*/ 254 h 254"/>
                <a:gd name="T52" fmla="*/ 228 w 428"/>
                <a:gd name="T53" fmla="*/ 216 h 254"/>
                <a:gd name="T54" fmla="*/ 252 w 428"/>
                <a:gd name="T55" fmla="*/ 195 h 254"/>
                <a:gd name="T56" fmla="*/ 352 w 428"/>
                <a:gd name="T57" fmla="*/ 184 h 254"/>
                <a:gd name="T58" fmla="*/ 352 w 428"/>
                <a:gd name="T59" fmla="*/ 159 h 254"/>
                <a:gd name="T60" fmla="*/ 399 w 428"/>
                <a:gd name="T61" fmla="*/ 154 h 254"/>
                <a:gd name="T62" fmla="*/ 407 w 428"/>
                <a:gd name="T63" fmla="*/ 167 h 254"/>
                <a:gd name="T64" fmla="*/ 423 w 428"/>
                <a:gd name="T65" fmla="*/ 148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28" h="254">
                  <a:moveTo>
                    <a:pt x="423" y="148"/>
                  </a:moveTo>
                  <a:lnTo>
                    <a:pt x="417" y="99"/>
                  </a:lnTo>
                  <a:lnTo>
                    <a:pt x="412" y="72"/>
                  </a:lnTo>
                  <a:lnTo>
                    <a:pt x="414" y="57"/>
                  </a:lnTo>
                  <a:lnTo>
                    <a:pt x="304" y="46"/>
                  </a:lnTo>
                  <a:lnTo>
                    <a:pt x="273" y="29"/>
                  </a:lnTo>
                  <a:lnTo>
                    <a:pt x="241" y="37"/>
                  </a:lnTo>
                  <a:lnTo>
                    <a:pt x="244" y="89"/>
                  </a:lnTo>
                  <a:lnTo>
                    <a:pt x="236" y="105"/>
                  </a:lnTo>
                  <a:lnTo>
                    <a:pt x="221" y="103"/>
                  </a:lnTo>
                  <a:lnTo>
                    <a:pt x="213" y="86"/>
                  </a:lnTo>
                  <a:lnTo>
                    <a:pt x="213" y="86"/>
                  </a:lnTo>
                  <a:lnTo>
                    <a:pt x="189" y="81"/>
                  </a:lnTo>
                  <a:lnTo>
                    <a:pt x="189" y="81"/>
                  </a:lnTo>
                  <a:lnTo>
                    <a:pt x="173" y="91"/>
                  </a:lnTo>
                  <a:lnTo>
                    <a:pt x="140" y="61"/>
                  </a:lnTo>
                  <a:lnTo>
                    <a:pt x="145" y="35"/>
                  </a:lnTo>
                  <a:lnTo>
                    <a:pt x="164" y="29"/>
                  </a:lnTo>
                  <a:lnTo>
                    <a:pt x="168" y="5"/>
                  </a:lnTo>
                  <a:lnTo>
                    <a:pt x="168" y="4"/>
                  </a:lnTo>
                  <a:lnTo>
                    <a:pt x="156" y="0"/>
                  </a:lnTo>
                  <a:lnTo>
                    <a:pt x="132" y="19"/>
                  </a:lnTo>
                  <a:lnTo>
                    <a:pt x="110" y="16"/>
                  </a:lnTo>
                  <a:lnTo>
                    <a:pt x="110" y="16"/>
                  </a:lnTo>
                  <a:lnTo>
                    <a:pt x="89" y="43"/>
                  </a:lnTo>
                  <a:lnTo>
                    <a:pt x="59" y="50"/>
                  </a:lnTo>
                  <a:lnTo>
                    <a:pt x="37" y="48"/>
                  </a:lnTo>
                  <a:lnTo>
                    <a:pt x="24" y="32"/>
                  </a:lnTo>
                  <a:lnTo>
                    <a:pt x="21" y="43"/>
                  </a:lnTo>
                  <a:lnTo>
                    <a:pt x="8" y="84"/>
                  </a:lnTo>
                  <a:lnTo>
                    <a:pt x="7" y="114"/>
                  </a:lnTo>
                  <a:lnTo>
                    <a:pt x="7" y="114"/>
                  </a:lnTo>
                  <a:lnTo>
                    <a:pt x="18" y="148"/>
                  </a:lnTo>
                  <a:lnTo>
                    <a:pt x="16" y="162"/>
                  </a:lnTo>
                  <a:lnTo>
                    <a:pt x="0" y="181"/>
                  </a:lnTo>
                  <a:lnTo>
                    <a:pt x="21" y="190"/>
                  </a:lnTo>
                  <a:lnTo>
                    <a:pt x="61" y="198"/>
                  </a:lnTo>
                  <a:lnTo>
                    <a:pt x="61" y="198"/>
                  </a:lnTo>
                  <a:lnTo>
                    <a:pt x="95" y="194"/>
                  </a:lnTo>
                  <a:lnTo>
                    <a:pt x="97" y="194"/>
                  </a:lnTo>
                  <a:lnTo>
                    <a:pt x="116" y="164"/>
                  </a:lnTo>
                  <a:lnTo>
                    <a:pt x="165" y="137"/>
                  </a:lnTo>
                  <a:lnTo>
                    <a:pt x="189" y="154"/>
                  </a:lnTo>
                  <a:lnTo>
                    <a:pt x="189" y="162"/>
                  </a:lnTo>
                  <a:lnTo>
                    <a:pt x="173" y="178"/>
                  </a:lnTo>
                  <a:lnTo>
                    <a:pt x="178" y="187"/>
                  </a:lnTo>
                  <a:lnTo>
                    <a:pt x="156" y="219"/>
                  </a:lnTo>
                  <a:lnTo>
                    <a:pt x="178" y="219"/>
                  </a:lnTo>
                  <a:lnTo>
                    <a:pt x="179" y="244"/>
                  </a:lnTo>
                  <a:lnTo>
                    <a:pt x="179" y="244"/>
                  </a:lnTo>
                  <a:lnTo>
                    <a:pt x="200" y="254"/>
                  </a:lnTo>
                  <a:lnTo>
                    <a:pt x="200" y="254"/>
                  </a:lnTo>
                  <a:lnTo>
                    <a:pt x="228" y="233"/>
                  </a:lnTo>
                  <a:lnTo>
                    <a:pt x="228" y="216"/>
                  </a:lnTo>
                  <a:lnTo>
                    <a:pt x="244" y="213"/>
                  </a:lnTo>
                  <a:lnTo>
                    <a:pt x="252" y="195"/>
                  </a:lnTo>
                  <a:lnTo>
                    <a:pt x="312" y="195"/>
                  </a:lnTo>
                  <a:lnTo>
                    <a:pt x="352" y="184"/>
                  </a:lnTo>
                  <a:lnTo>
                    <a:pt x="352" y="184"/>
                  </a:lnTo>
                  <a:lnTo>
                    <a:pt x="352" y="159"/>
                  </a:lnTo>
                  <a:lnTo>
                    <a:pt x="382" y="151"/>
                  </a:lnTo>
                  <a:lnTo>
                    <a:pt x="399" y="154"/>
                  </a:lnTo>
                  <a:lnTo>
                    <a:pt x="407" y="167"/>
                  </a:lnTo>
                  <a:lnTo>
                    <a:pt x="407" y="167"/>
                  </a:lnTo>
                  <a:lnTo>
                    <a:pt x="428" y="165"/>
                  </a:lnTo>
                  <a:lnTo>
                    <a:pt x="423" y="148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37" name="Freeform 6"/>
            <p:cNvSpPr>
              <a:spLocks/>
            </p:cNvSpPr>
            <p:nvPr/>
          </p:nvSpPr>
          <p:spPr bwMode="auto">
            <a:xfrm>
              <a:off x="3931902" y="2360096"/>
              <a:ext cx="355398" cy="215030"/>
            </a:xfrm>
            <a:custGeom>
              <a:avLst/>
              <a:gdLst>
                <a:gd name="T0" fmla="*/ 371 w 390"/>
                <a:gd name="T1" fmla="*/ 133 h 236"/>
                <a:gd name="T2" fmla="*/ 353 w 390"/>
                <a:gd name="T3" fmla="*/ 71 h 236"/>
                <a:gd name="T4" fmla="*/ 334 w 390"/>
                <a:gd name="T5" fmla="*/ 40 h 236"/>
                <a:gd name="T6" fmla="*/ 334 w 390"/>
                <a:gd name="T7" fmla="*/ 40 h 236"/>
                <a:gd name="T8" fmla="*/ 307 w 390"/>
                <a:gd name="T9" fmla="*/ 27 h 236"/>
                <a:gd name="T10" fmla="*/ 307 w 390"/>
                <a:gd name="T11" fmla="*/ 27 h 236"/>
                <a:gd name="T12" fmla="*/ 197 w 390"/>
                <a:gd name="T13" fmla="*/ 29 h 236"/>
                <a:gd name="T14" fmla="*/ 179 w 390"/>
                <a:gd name="T15" fmla="*/ 13 h 236"/>
                <a:gd name="T16" fmla="*/ 155 w 390"/>
                <a:gd name="T17" fmla="*/ 8 h 236"/>
                <a:gd name="T18" fmla="*/ 141 w 390"/>
                <a:gd name="T19" fmla="*/ 2 h 236"/>
                <a:gd name="T20" fmla="*/ 140 w 390"/>
                <a:gd name="T21" fmla="*/ 0 h 236"/>
                <a:gd name="T22" fmla="*/ 113 w 390"/>
                <a:gd name="T23" fmla="*/ 6 h 236"/>
                <a:gd name="T24" fmla="*/ 90 w 390"/>
                <a:gd name="T25" fmla="*/ 17 h 236"/>
                <a:gd name="T26" fmla="*/ 78 w 390"/>
                <a:gd name="T27" fmla="*/ 62 h 236"/>
                <a:gd name="T28" fmla="*/ 52 w 390"/>
                <a:gd name="T29" fmla="*/ 87 h 236"/>
                <a:gd name="T30" fmla="*/ 40 w 390"/>
                <a:gd name="T31" fmla="*/ 125 h 236"/>
                <a:gd name="T32" fmla="*/ 21 w 390"/>
                <a:gd name="T33" fmla="*/ 139 h 236"/>
                <a:gd name="T34" fmla="*/ 7 w 390"/>
                <a:gd name="T35" fmla="*/ 143 h 236"/>
                <a:gd name="T36" fmla="*/ 0 w 390"/>
                <a:gd name="T37" fmla="*/ 165 h 236"/>
                <a:gd name="T38" fmla="*/ 2 w 390"/>
                <a:gd name="T39" fmla="*/ 165 h 236"/>
                <a:gd name="T40" fmla="*/ 13 w 390"/>
                <a:gd name="T41" fmla="*/ 179 h 236"/>
                <a:gd name="T42" fmla="*/ 13 w 390"/>
                <a:gd name="T43" fmla="*/ 179 h 236"/>
                <a:gd name="T44" fmla="*/ 35 w 390"/>
                <a:gd name="T45" fmla="*/ 181 h 236"/>
                <a:gd name="T46" fmla="*/ 35 w 390"/>
                <a:gd name="T47" fmla="*/ 181 h 236"/>
                <a:gd name="T48" fmla="*/ 65 w 390"/>
                <a:gd name="T49" fmla="*/ 174 h 236"/>
                <a:gd name="T50" fmla="*/ 65 w 390"/>
                <a:gd name="T51" fmla="*/ 174 h 236"/>
                <a:gd name="T52" fmla="*/ 86 w 390"/>
                <a:gd name="T53" fmla="*/ 147 h 236"/>
                <a:gd name="T54" fmla="*/ 108 w 390"/>
                <a:gd name="T55" fmla="*/ 150 h 236"/>
                <a:gd name="T56" fmla="*/ 108 w 390"/>
                <a:gd name="T57" fmla="*/ 150 h 236"/>
                <a:gd name="T58" fmla="*/ 132 w 390"/>
                <a:gd name="T59" fmla="*/ 131 h 236"/>
                <a:gd name="T60" fmla="*/ 144 w 390"/>
                <a:gd name="T61" fmla="*/ 135 h 236"/>
                <a:gd name="T62" fmla="*/ 140 w 390"/>
                <a:gd name="T63" fmla="*/ 160 h 236"/>
                <a:gd name="T64" fmla="*/ 121 w 390"/>
                <a:gd name="T65" fmla="*/ 166 h 236"/>
                <a:gd name="T66" fmla="*/ 116 w 390"/>
                <a:gd name="T67" fmla="*/ 192 h 236"/>
                <a:gd name="T68" fmla="*/ 116 w 390"/>
                <a:gd name="T69" fmla="*/ 192 h 236"/>
                <a:gd name="T70" fmla="*/ 149 w 390"/>
                <a:gd name="T71" fmla="*/ 222 h 236"/>
                <a:gd name="T72" fmla="*/ 165 w 390"/>
                <a:gd name="T73" fmla="*/ 212 h 236"/>
                <a:gd name="T74" fmla="*/ 189 w 390"/>
                <a:gd name="T75" fmla="*/ 217 h 236"/>
                <a:gd name="T76" fmla="*/ 197 w 390"/>
                <a:gd name="T77" fmla="*/ 233 h 236"/>
                <a:gd name="T78" fmla="*/ 197 w 390"/>
                <a:gd name="T79" fmla="*/ 234 h 236"/>
                <a:gd name="T80" fmla="*/ 212 w 390"/>
                <a:gd name="T81" fmla="*/ 236 h 236"/>
                <a:gd name="T82" fmla="*/ 220 w 390"/>
                <a:gd name="T83" fmla="*/ 220 h 236"/>
                <a:gd name="T84" fmla="*/ 220 w 390"/>
                <a:gd name="T85" fmla="*/ 220 h 236"/>
                <a:gd name="T86" fmla="*/ 217 w 390"/>
                <a:gd name="T87" fmla="*/ 168 h 236"/>
                <a:gd name="T88" fmla="*/ 249 w 390"/>
                <a:gd name="T89" fmla="*/ 160 h 236"/>
                <a:gd name="T90" fmla="*/ 280 w 390"/>
                <a:gd name="T91" fmla="*/ 177 h 236"/>
                <a:gd name="T92" fmla="*/ 388 w 390"/>
                <a:gd name="T93" fmla="*/ 188 h 236"/>
                <a:gd name="T94" fmla="*/ 390 w 390"/>
                <a:gd name="T95" fmla="*/ 188 h 236"/>
                <a:gd name="T96" fmla="*/ 371 w 390"/>
                <a:gd name="T97" fmla="*/ 13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90" h="236">
                  <a:moveTo>
                    <a:pt x="371" y="133"/>
                  </a:moveTo>
                  <a:lnTo>
                    <a:pt x="353" y="71"/>
                  </a:lnTo>
                  <a:lnTo>
                    <a:pt x="334" y="40"/>
                  </a:lnTo>
                  <a:lnTo>
                    <a:pt x="334" y="40"/>
                  </a:lnTo>
                  <a:lnTo>
                    <a:pt x="307" y="27"/>
                  </a:lnTo>
                  <a:lnTo>
                    <a:pt x="307" y="27"/>
                  </a:lnTo>
                  <a:lnTo>
                    <a:pt x="197" y="29"/>
                  </a:lnTo>
                  <a:lnTo>
                    <a:pt x="179" y="13"/>
                  </a:lnTo>
                  <a:lnTo>
                    <a:pt x="155" y="8"/>
                  </a:lnTo>
                  <a:lnTo>
                    <a:pt x="141" y="2"/>
                  </a:lnTo>
                  <a:lnTo>
                    <a:pt x="140" y="0"/>
                  </a:lnTo>
                  <a:lnTo>
                    <a:pt x="113" y="6"/>
                  </a:lnTo>
                  <a:lnTo>
                    <a:pt x="90" y="17"/>
                  </a:lnTo>
                  <a:lnTo>
                    <a:pt x="78" y="62"/>
                  </a:lnTo>
                  <a:lnTo>
                    <a:pt x="52" y="87"/>
                  </a:lnTo>
                  <a:lnTo>
                    <a:pt x="40" y="125"/>
                  </a:lnTo>
                  <a:lnTo>
                    <a:pt x="21" y="139"/>
                  </a:lnTo>
                  <a:lnTo>
                    <a:pt x="7" y="143"/>
                  </a:lnTo>
                  <a:lnTo>
                    <a:pt x="0" y="165"/>
                  </a:lnTo>
                  <a:lnTo>
                    <a:pt x="2" y="165"/>
                  </a:lnTo>
                  <a:lnTo>
                    <a:pt x="13" y="179"/>
                  </a:lnTo>
                  <a:lnTo>
                    <a:pt x="13" y="179"/>
                  </a:lnTo>
                  <a:lnTo>
                    <a:pt x="35" y="181"/>
                  </a:lnTo>
                  <a:lnTo>
                    <a:pt x="35" y="181"/>
                  </a:lnTo>
                  <a:lnTo>
                    <a:pt x="65" y="174"/>
                  </a:lnTo>
                  <a:lnTo>
                    <a:pt x="65" y="174"/>
                  </a:lnTo>
                  <a:lnTo>
                    <a:pt x="86" y="147"/>
                  </a:lnTo>
                  <a:lnTo>
                    <a:pt x="108" y="150"/>
                  </a:lnTo>
                  <a:lnTo>
                    <a:pt x="108" y="150"/>
                  </a:lnTo>
                  <a:lnTo>
                    <a:pt x="132" y="131"/>
                  </a:lnTo>
                  <a:lnTo>
                    <a:pt x="144" y="135"/>
                  </a:lnTo>
                  <a:lnTo>
                    <a:pt x="140" y="160"/>
                  </a:lnTo>
                  <a:lnTo>
                    <a:pt x="121" y="166"/>
                  </a:lnTo>
                  <a:lnTo>
                    <a:pt x="116" y="192"/>
                  </a:lnTo>
                  <a:lnTo>
                    <a:pt x="116" y="192"/>
                  </a:lnTo>
                  <a:lnTo>
                    <a:pt x="149" y="222"/>
                  </a:lnTo>
                  <a:lnTo>
                    <a:pt x="165" y="212"/>
                  </a:lnTo>
                  <a:lnTo>
                    <a:pt x="189" y="217"/>
                  </a:lnTo>
                  <a:lnTo>
                    <a:pt x="197" y="233"/>
                  </a:lnTo>
                  <a:lnTo>
                    <a:pt x="197" y="234"/>
                  </a:lnTo>
                  <a:lnTo>
                    <a:pt x="212" y="236"/>
                  </a:lnTo>
                  <a:lnTo>
                    <a:pt x="220" y="220"/>
                  </a:lnTo>
                  <a:lnTo>
                    <a:pt x="220" y="220"/>
                  </a:lnTo>
                  <a:lnTo>
                    <a:pt x="217" y="168"/>
                  </a:lnTo>
                  <a:lnTo>
                    <a:pt x="249" y="160"/>
                  </a:lnTo>
                  <a:lnTo>
                    <a:pt x="280" y="177"/>
                  </a:lnTo>
                  <a:lnTo>
                    <a:pt x="388" y="188"/>
                  </a:lnTo>
                  <a:lnTo>
                    <a:pt x="390" y="188"/>
                  </a:lnTo>
                  <a:lnTo>
                    <a:pt x="371" y="133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38" name="Freeform 8"/>
            <p:cNvSpPr>
              <a:spLocks/>
            </p:cNvSpPr>
            <p:nvPr/>
          </p:nvSpPr>
          <p:spPr bwMode="auto">
            <a:xfrm>
              <a:off x="3200146" y="2150533"/>
              <a:ext cx="548589" cy="820029"/>
            </a:xfrm>
            <a:custGeom>
              <a:avLst/>
              <a:gdLst>
                <a:gd name="T0" fmla="*/ 596 w 602"/>
                <a:gd name="T1" fmla="*/ 447 h 900"/>
                <a:gd name="T2" fmla="*/ 556 w 602"/>
                <a:gd name="T3" fmla="*/ 415 h 900"/>
                <a:gd name="T4" fmla="*/ 537 w 602"/>
                <a:gd name="T5" fmla="*/ 266 h 900"/>
                <a:gd name="T6" fmla="*/ 520 w 602"/>
                <a:gd name="T7" fmla="*/ 200 h 900"/>
                <a:gd name="T8" fmla="*/ 521 w 602"/>
                <a:gd name="T9" fmla="*/ 187 h 900"/>
                <a:gd name="T10" fmla="*/ 520 w 602"/>
                <a:gd name="T11" fmla="*/ 143 h 900"/>
                <a:gd name="T12" fmla="*/ 504 w 602"/>
                <a:gd name="T13" fmla="*/ 97 h 900"/>
                <a:gd name="T14" fmla="*/ 509 w 602"/>
                <a:gd name="T15" fmla="*/ 46 h 900"/>
                <a:gd name="T16" fmla="*/ 471 w 602"/>
                <a:gd name="T17" fmla="*/ 16 h 900"/>
                <a:gd name="T18" fmla="*/ 453 w 602"/>
                <a:gd name="T19" fmla="*/ 0 h 900"/>
                <a:gd name="T20" fmla="*/ 445 w 602"/>
                <a:gd name="T21" fmla="*/ 32 h 900"/>
                <a:gd name="T22" fmla="*/ 414 w 602"/>
                <a:gd name="T23" fmla="*/ 75 h 900"/>
                <a:gd name="T24" fmla="*/ 366 w 602"/>
                <a:gd name="T25" fmla="*/ 97 h 900"/>
                <a:gd name="T26" fmla="*/ 325 w 602"/>
                <a:gd name="T27" fmla="*/ 162 h 900"/>
                <a:gd name="T28" fmla="*/ 338 w 602"/>
                <a:gd name="T29" fmla="*/ 187 h 900"/>
                <a:gd name="T30" fmla="*/ 334 w 602"/>
                <a:gd name="T31" fmla="*/ 252 h 900"/>
                <a:gd name="T32" fmla="*/ 342 w 602"/>
                <a:gd name="T33" fmla="*/ 284 h 900"/>
                <a:gd name="T34" fmla="*/ 325 w 602"/>
                <a:gd name="T35" fmla="*/ 295 h 900"/>
                <a:gd name="T36" fmla="*/ 315 w 602"/>
                <a:gd name="T37" fmla="*/ 354 h 900"/>
                <a:gd name="T38" fmla="*/ 333 w 602"/>
                <a:gd name="T39" fmla="*/ 387 h 900"/>
                <a:gd name="T40" fmla="*/ 320 w 602"/>
                <a:gd name="T41" fmla="*/ 444 h 900"/>
                <a:gd name="T42" fmla="*/ 270 w 602"/>
                <a:gd name="T43" fmla="*/ 455 h 900"/>
                <a:gd name="T44" fmla="*/ 209 w 602"/>
                <a:gd name="T45" fmla="*/ 442 h 900"/>
                <a:gd name="T46" fmla="*/ 175 w 602"/>
                <a:gd name="T47" fmla="*/ 488 h 900"/>
                <a:gd name="T48" fmla="*/ 133 w 602"/>
                <a:gd name="T49" fmla="*/ 523 h 900"/>
                <a:gd name="T50" fmla="*/ 62 w 602"/>
                <a:gd name="T51" fmla="*/ 537 h 900"/>
                <a:gd name="T52" fmla="*/ 45 w 602"/>
                <a:gd name="T53" fmla="*/ 601 h 900"/>
                <a:gd name="T54" fmla="*/ 0 w 602"/>
                <a:gd name="T55" fmla="*/ 675 h 900"/>
                <a:gd name="T56" fmla="*/ 10 w 602"/>
                <a:gd name="T57" fmla="*/ 689 h 900"/>
                <a:gd name="T58" fmla="*/ 19 w 602"/>
                <a:gd name="T59" fmla="*/ 738 h 900"/>
                <a:gd name="T60" fmla="*/ 16 w 602"/>
                <a:gd name="T61" fmla="*/ 768 h 900"/>
                <a:gd name="T62" fmla="*/ 10 w 602"/>
                <a:gd name="T63" fmla="*/ 832 h 900"/>
                <a:gd name="T64" fmla="*/ 19 w 602"/>
                <a:gd name="T65" fmla="*/ 841 h 900"/>
                <a:gd name="T66" fmla="*/ 40 w 602"/>
                <a:gd name="T67" fmla="*/ 818 h 900"/>
                <a:gd name="T68" fmla="*/ 65 w 602"/>
                <a:gd name="T69" fmla="*/ 875 h 900"/>
                <a:gd name="T70" fmla="*/ 81 w 602"/>
                <a:gd name="T71" fmla="*/ 897 h 900"/>
                <a:gd name="T72" fmla="*/ 108 w 602"/>
                <a:gd name="T73" fmla="*/ 900 h 900"/>
                <a:gd name="T74" fmla="*/ 148 w 602"/>
                <a:gd name="T75" fmla="*/ 878 h 900"/>
                <a:gd name="T76" fmla="*/ 200 w 602"/>
                <a:gd name="T77" fmla="*/ 873 h 900"/>
                <a:gd name="T78" fmla="*/ 251 w 602"/>
                <a:gd name="T79" fmla="*/ 781 h 900"/>
                <a:gd name="T80" fmla="*/ 239 w 602"/>
                <a:gd name="T81" fmla="*/ 775 h 900"/>
                <a:gd name="T82" fmla="*/ 274 w 602"/>
                <a:gd name="T83" fmla="*/ 722 h 900"/>
                <a:gd name="T84" fmla="*/ 295 w 602"/>
                <a:gd name="T85" fmla="*/ 740 h 900"/>
                <a:gd name="T86" fmla="*/ 347 w 602"/>
                <a:gd name="T87" fmla="*/ 761 h 900"/>
                <a:gd name="T88" fmla="*/ 374 w 602"/>
                <a:gd name="T89" fmla="*/ 745 h 900"/>
                <a:gd name="T90" fmla="*/ 417 w 602"/>
                <a:gd name="T91" fmla="*/ 719 h 900"/>
                <a:gd name="T92" fmla="*/ 466 w 602"/>
                <a:gd name="T93" fmla="*/ 689 h 900"/>
                <a:gd name="T94" fmla="*/ 488 w 602"/>
                <a:gd name="T95" fmla="*/ 686 h 900"/>
                <a:gd name="T96" fmla="*/ 578 w 602"/>
                <a:gd name="T97" fmla="*/ 589 h 900"/>
                <a:gd name="T98" fmla="*/ 574 w 602"/>
                <a:gd name="T99" fmla="*/ 529 h 900"/>
                <a:gd name="T100" fmla="*/ 583 w 602"/>
                <a:gd name="T101" fmla="*/ 510 h 900"/>
                <a:gd name="T102" fmla="*/ 602 w 602"/>
                <a:gd name="T103" fmla="*/ 479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602" h="900">
                  <a:moveTo>
                    <a:pt x="602" y="479"/>
                  </a:moveTo>
                  <a:lnTo>
                    <a:pt x="596" y="447"/>
                  </a:lnTo>
                  <a:lnTo>
                    <a:pt x="596" y="447"/>
                  </a:lnTo>
                  <a:lnTo>
                    <a:pt x="556" y="415"/>
                  </a:lnTo>
                  <a:lnTo>
                    <a:pt x="553" y="385"/>
                  </a:lnTo>
                  <a:lnTo>
                    <a:pt x="537" y="266"/>
                  </a:lnTo>
                  <a:lnTo>
                    <a:pt x="518" y="240"/>
                  </a:lnTo>
                  <a:lnTo>
                    <a:pt x="520" y="200"/>
                  </a:lnTo>
                  <a:lnTo>
                    <a:pt x="521" y="187"/>
                  </a:lnTo>
                  <a:lnTo>
                    <a:pt x="521" y="187"/>
                  </a:lnTo>
                  <a:lnTo>
                    <a:pt x="521" y="165"/>
                  </a:lnTo>
                  <a:lnTo>
                    <a:pt x="520" y="143"/>
                  </a:lnTo>
                  <a:lnTo>
                    <a:pt x="520" y="143"/>
                  </a:lnTo>
                  <a:lnTo>
                    <a:pt x="504" y="97"/>
                  </a:lnTo>
                  <a:lnTo>
                    <a:pt x="504" y="54"/>
                  </a:lnTo>
                  <a:lnTo>
                    <a:pt x="509" y="46"/>
                  </a:lnTo>
                  <a:lnTo>
                    <a:pt x="509" y="18"/>
                  </a:lnTo>
                  <a:lnTo>
                    <a:pt x="471" y="16"/>
                  </a:lnTo>
                  <a:lnTo>
                    <a:pt x="461" y="10"/>
                  </a:lnTo>
                  <a:lnTo>
                    <a:pt x="453" y="0"/>
                  </a:lnTo>
                  <a:lnTo>
                    <a:pt x="445" y="18"/>
                  </a:lnTo>
                  <a:lnTo>
                    <a:pt x="445" y="32"/>
                  </a:lnTo>
                  <a:lnTo>
                    <a:pt x="423" y="56"/>
                  </a:lnTo>
                  <a:lnTo>
                    <a:pt x="414" y="75"/>
                  </a:lnTo>
                  <a:lnTo>
                    <a:pt x="385" y="73"/>
                  </a:lnTo>
                  <a:lnTo>
                    <a:pt x="366" y="97"/>
                  </a:lnTo>
                  <a:lnTo>
                    <a:pt x="360" y="113"/>
                  </a:lnTo>
                  <a:lnTo>
                    <a:pt x="325" y="162"/>
                  </a:lnTo>
                  <a:lnTo>
                    <a:pt x="325" y="163"/>
                  </a:lnTo>
                  <a:lnTo>
                    <a:pt x="338" y="187"/>
                  </a:lnTo>
                  <a:lnTo>
                    <a:pt x="334" y="252"/>
                  </a:lnTo>
                  <a:lnTo>
                    <a:pt x="334" y="252"/>
                  </a:lnTo>
                  <a:lnTo>
                    <a:pt x="342" y="268"/>
                  </a:lnTo>
                  <a:lnTo>
                    <a:pt x="342" y="284"/>
                  </a:lnTo>
                  <a:lnTo>
                    <a:pt x="325" y="295"/>
                  </a:lnTo>
                  <a:lnTo>
                    <a:pt x="325" y="295"/>
                  </a:lnTo>
                  <a:lnTo>
                    <a:pt x="319" y="320"/>
                  </a:lnTo>
                  <a:lnTo>
                    <a:pt x="315" y="354"/>
                  </a:lnTo>
                  <a:lnTo>
                    <a:pt x="315" y="354"/>
                  </a:lnTo>
                  <a:lnTo>
                    <a:pt x="333" y="387"/>
                  </a:lnTo>
                  <a:lnTo>
                    <a:pt x="333" y="423"/>
                  </a:lnTo>
                  <a:lnTo>
                    <a:pt x="320" y="444"/>
                  </a:lnTo>
                  <a:lnTo>
                    <a:pt x="290" y="447"/>
                  </a:lnTo>
                  <a:lnTo>
                    <a:pt x="270" y="455"/>
                  </a:lnTo>
                  <a:lnTo>
                    <a:pt x="258" y="439"/>
                  </a:lnTo>
                  <a:lnTo>
                    <a:pt x="209" y="442"/>
                  </a:lnTo>
                  <a:lnTo>
                    <a:pt x="209" y="442"/>
                  </a:lnTo>
                  <a:lnTo>
                    <a:pt x="175" y="488"/>
                  </a:lnTo>
                  <a:lnTo>
                    <a:pt x="165" y="491"/>
                  </a:lnTo>
                  <a:lnTo>
                    <a:pt x="133" y="523"/>
                  </a:lnTo>
                  <a:lnTo>
                    <a:pt x="62" y="537"/>
                  </a:lnTo>
                  <a:lnTo>
                    <a:pt x="62" y="537"/>
                  </a:lnTo>
                  <a:lnTo>
                    <a:pt x="51" y="561"/>
                  </a:lnTo>
                  <a:lnTo>
                    <a:pt x="45" y="601"/>
                  </a:lnTo>
                  <a:lnTo>
                    <a:pt x="21" y="653"/>
                  </a:lnTo>
                  <a:lnTo>
                    <a:pt x="0" y="675"/>
                  </a:lnTo>
                  <a:lnTo>
                    <a:pt x="0" y="677"/>
                  </a:lnTo>
                  <a:lnTo>
                    <a:pt x="10" y="689"/>
                  </a:lnTo>
                  <a:lnTo>
                    <a:pt x="10" y="729"/>
                  </a:lnTo>
                  <a:lnTo>
                    <a:pt x="19" y="738"/>
                  </a:lnTo>
                  <a:lnTo>
                    <a:pt x="23" y="756"/>
                  </a:lnTo>
                  <a:lnTo>
                    <a:pt x="16" y="768"/>
                  </a:lnTo>
                  <a:lnTo>
                    <a:pt x="16" y="818"/>
                  </a:lnTo>
                  <a:lnTo>
                    <a:pt x="10" y="832"/>
                  </a:lnTo>
                  <a:lnTo>
                    <a:pt x="10" y="832"/>
                  </a:lnTo>
                  <a:lnTo>
                    <a:pt x="19" y="841"/>
                  </a:lnTo>
                  <a:lnTo>
                    <a:pt x="29" y="835"/>
                  </a:lnTo>
                  <a:lnTo>
                    <a:pt x="40" y="818"/>
                  </a:lnTo>
                  <a:lnTo>
                    <a:pt x="54" y="843"/>
                  </a:lnTo>
                  <a:lnTo>
                    <a:pt x="65" y="875"/>
                  </a:lnTo>
                  <a:lnTo>
                    <a:pt x="81" y="897"/>
                  </a:lnTo>
                  <a:lnTo>
                    <a:pt x="81" y="897"/>
                  </a:lnTo>
                  <a:lnTo>
                    <a:pt x="105" y="897"/>
                  </a:lnTo>
                  <a:lnTo>
                    <a:pt x="108" y="900"/>
                  </a:lnTo>
                  <a:lnTo>
                    <a:pt x="124" y="900"/>
                  </a:lnTo>
                  <a:lnTo>
                    <a:pt x="148" y="878"/>
                  </a:lnTo>
                  <a:lnTo>
                    <a:pt x="173" y="875"/>
                  </a:lnTo>
                  <a:lnTo>
                    <a:pt x="200" y="873"/>
                  </a:lnTo>
                  <a:lnTo>
                    <a:pt x="241" y="821"/>
                  </a:lnTo>
                  <a:lnTo>
                    <a:pt x="251" y="781"/>
                  </a:lnTo>
                  <a:lnTo>
                    <a:pt x="251" y="780"/>
                  </a:lnTo>
                  <a:lnTo>
                    <a:pt x="239" y="775"/>
                  </a:lnTo>
                  <a:lnTo>
                    <a:pt x="239" y="745"/>
                  </a:lnTo>
                  <a:lnTo>
                    <a:pt x="274" y="722"/>
                  </a:lnTo>
                  <a:lnTo>
                    <a:pt x="295" y="740"/>
                  </a:lnTo>
                  <a:lnTo>
                    <a:pt x="295" y="740"/>
                  </a:lnTo>
                  <a:lnTo>
                    <a:pt x="330" y="740"/>
                  </a:lnTo>
                  <a:lnTo>
                    <a:pt x="347" y="761"/>
                  </a:lnTo>
                  <a:lnTo>
                    <a:pt x="347" y="761"/>
                  </a:lnTo>
                  <a:lnTo>
                    <a:pt x="374" y="745"/>
                  </a:lnTo>
                  <a:lnTo>
                    <a:pt x="385" y="743"/>
                  </a:lnTo>
                  <a:lnTo>
                    <a:pt x="417" y="719"/>
                  </a:lnTo>
                  <a:lnTo>
                    <a:pt x="448" y="719"/>
                  </a:lnTo>
                  <a:lnTo>
                    <a:pt x="466" y="689"/>
                  </a:lnTo>
                  <a:lnTo>
                    <a:pt x="488" y="686"/>
                  </a:lnTo>
                  <a:lnTo>
                    <a:pt x="488" y="686"/>
                  </a:lnTo>
                  <a:lnTo>
                    <a:pt x="510" y="656"/>
                  </a:lnTo>
                  <a:lnTo>
                    <a:pt x="578" y="589"/>
                  </a:lnTo>
                  <a:lnTo>
                    <a:pt x="575" y="555"/>
                  </a:lnTo>
                  <a:lnTo>
                    <a:pt x="574" y="529"/>
                  </a:lnTo>
                  <a:lnTo>
                    <a:pt x="583" y="510"/>
                  </a:lnTo>
                  <a:lnTo>
                    <a:pt x="583" y="510"/>
                  </a:lnTo>
                  <a:lnTo>
                    <a:pt x="583" y="510"/>
                  </a:lnTo>
                  <a:lnTo>
                    <a:pt x="602" y="479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39" name="Freeform 9"/>
            <p:cNvSpPr>
              <a:spLocks/>
            </p:cNvSpPr>
            <p:nvPr/>
          </p:nvSpPr>
          <p:spPr bwMode="auto">
            <a:xfrm>
              <a:off x="2731749" y="2396541"/>
              <a:ext cx="485711" cy="821850"/>
            </a:xfrm>
            <a:custGeom>
              <a:avLst/>
              <a:gdLst>
                <a:gd name="T0" fmla="*/ 533 w 533"/>
                <a:gd name="T1" fmla="*/ 571 h 902"/>
                <a:gd name="T2" fmla="*/ 524 w 533"/>
                <a:gd name="T3" fmla="*/ 562 h 902"/>
                <a:gd name="T4" fmla="*/ 465 w 533"/>
                <a:gd name="T5" fmla="*/ 519 h 902"/>
                <a:gd name="T6" fmla="*/ 441 w 533"/>
                <a:gd name="T7" fmla="*/ 502 h 902"/>
                <a:gd name="T8" fmla="*/ 403 w 533"/>
                <a:gd name="T9" fmla="*/ 422 h 902"/>
                <a:gd name="T10" fmla="*/ 449 w 533"/>
                <a:gd name="T11" fmla="*/ 338 h 902"/>
                <a:gd name="T12" fmla="*/ 438 w 533"/>
                <a:gd name="T13" fmla="*/ 302 h 902"/>
                <a:gd name="T14" fmla="*/ 415 w 533"/>
                <a:gd name="T15" fmla="*/ 313 h 902"/>
                <a:gd name="T16" fmla="*/ 370 w 533"/>
                <a:gd name="T17" fmla="*/ 272 h 902"/>
                <a:gd name="T18" fmla="*/ 340 w 533"/>
                <a:gd name="T19" fmla="*/ 207 h 902"/>
                <a:gd name="T20" fmla="*/ 362 w 533"/>
                <a:gd name="T21" fmla="*/ 141 h 902"/>
                <a:gd name="T22" fmla="*/ 359 w 533"/>
                <a:gd name="T23" fmla="*/ 55 h 902"/>
                <a:gd name="T24" fmla="*/ 337 w 533"/>
                <a:gd name="T25" fmla="*/ 27 h 902"/>
                <a:gd name="T26" fmla="*/ 266 w 533"/>
                <a:gd name="T27" fmla="*/ 0 h 902"/>
                <a:gd name="T28" fmla="*/ 240 w 533"/>
                <a:gd name="T29" fmla="*/ 0 h 902"/>
                <a:gd name="T30" fmla="*/ 245 w 533"/>
                <a:gd name="T31" fmla="*/ 17 h 902"/>
                <a:gd name="T32" fmla="*/ 269 w 533"/>
                <a:gd name="T33" fmla="*/ 63 h 902"/>
                <a:gd name="T34" fmla="*/ 274 w 533"/>
                <a:gd name="T35" fmla="*/ 84 h 902"/>
                <a:gd name="T36" fmla="*/ 228 w 533"/>
                <a:gd name="T37" fmla="*/ 142 h 902"/>
                <a:gd name="T38" fmla="*/ 172 w 533"/>
                <a:gd name="T39" fmla="*/ 191 h 902"/>
                <a:gd name="T40" fmla="*/ 172 w 533"/>
                <a:gd name="T41" fmla="*/ 236 h 902"/>
                <a:gd name="T42" fmla="*/ 155 w 533"/>
                <a:gd name="T43" fmla="*/ 243 h 902"/>
                <a:gd name="T44" fmla="*/ 169 w 533"/>
                <a:gd name="T45" fmla="*/ 296 h 902"/>
                <a:gd name="T46" fmla="*/ 152 w 533"/>
                <a:gd name="T47" fmla="*/ 380 h 902"/>
                <a:gd name="T48" fmla="*/ 82 w 533"/>
                <a:gd name="T49" fmla="*/ 440 h 902"/>
                <a:gd name="T50" fmla="*/ 20 w 533"/>
                <a:gd name="T51" fmla="*/ 622 h 902"/>
                <a:gd name="T52" fmla="*/ 0 w 533"/>
                <a:gd name="T53" fmla="*/ 687 h 902"/>
                <a:gd name="T54" fmla="*/ 9 w 533"/>
                <a:gd name="T55" fmla="*/ 825 h 902"/>
                <a:gd name="T56" fmla="*/ 16 w 533"/>
                <a:gd name="T57" fmla="*/ 848 h 902"/>
                <a:gd name="T58" fmla="*/ 36 w 533"/>
                <a:gd name="T59" fmla="*/ 829 h 902"/>
                <a:gd name="T60" fmla="*/ 61 w 533"/>
                <a:gd name="T61" fmla="*/ 848 h 902"/>
                <a:gd name="T62" fmla="*/ 175 w 533"/>
                <a:gd name="T63" fmla="*/ 853 h 902"/>
                <a:gd name="T64" fmla="*/ 247 w 533"/>
                <a:gd name="T65" fmla="*/ 883 h 902"/>
                <a:gd name="T66" fmla="*/ 282 w 533"/>
                <a:gd name="T67" fmla="*/ 886 h 902"/>
                <a:gd name="T68" fmla="*/ 332 w 533"/>
                <a:gd name="T69" fmla="*/ 902 h 902"/>
                <a:gd name="T70" fmla="*/ 351 w 533"/>
                <a:gd name="T71" fmla="*/ 890 h 902"/>
                <a:gd name="T72" fmla="*/ 432 w 533"/>
                <a:gd name="T73" fmla="*/ 863 h 902"/>
                <a:gd name="T74" fmla="*/ 484 w 533"/>
                <a:gd name="T75" fmla="*/ 852 h 902"/>
                <a:gd name="T76" fmla="*/ 472 w 533"/>
                <a:gd name="T77" fmla="*/ 785 h 902"/>
                <a:gd name="T78" fmla="*/ 481 w 533"/>
                <a:gd name="T79" fmla="*/ 747 h 902"/>
                <a:gd name="T80" fmla="*/ 454 w 533"/>
                <a:gd name="T81" fmla="*/ 696 h 902"/>
                <a:gd name="T82" fmla="*/ 532 w 533"/>
                <a:gd name="T83" fmla="*/ 571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533" h="902">
                  <a:moveTo>
                    <a:pt x="532" y="571"/>
                  </a:moveTo>
                  <a:lnTo>
                    <a:pt x="533" y="571"/>
                  </a:lnTo>
                  <a:lnTo>
                    <a:pt x="524" y="562"/>
                  </a:lnTo>
                  <a:lnTo>
                    <a:pt x="524" y="562"/>
                  </a:lnTo>
                  <a:lnTo>
                    <a:pt x="467" y="548"/>
                  </a:lnTo>
                  <a:lnTo>
                    <a:pt x="465" y="519"/>
                  </a:lnTo>
                  <a:lnTo>
                    <a:pt x="465" y="519"/>
                  </a:lnTo>
                  <a:lnTo>
                    <a:pt x="441" y="502"/>
                  </a:lnTo>
                  <a:lnTo>
                    <a:pt x="449" y="479"/>
                  </a:lnTo>
                  <a:lnTo>
                    <a:pt x="403" y="422"/>
                  </a:lnTo>
                  <a:lnTo>
                    <a:pt x="416" y="364"/>
                  </a:lnTo>
                  <a:lnTo>
                    <a:pt x="449" y="338"/>
                  </a:lnTo>
                  <a:lnTo>
                    <a:pt x="465" y="312"/>
                  </a:lnTo>
                  <a:lnTo>
                    <a:pt x="438" y="302"/>
                  </a:lnTo>
                  <a:lnTo>
                    <a:pt x="437" y="302"/>
                  </a:lnTo>
                  <a:lnTo>
                    <a:pt x="415" y="313"/>
                  </a:lnTo>
                  <a:lnTo>
                    <a:pt x="394" y="313"/>
                  </a:lnTo>
                  <a:lnTo>
                    <a:pt x="370" y="272"/>
                  </a:lnTo>
                  <a:lnTo>
                    <a:pt x="337" y="221"/>
                  </a:lnTo>
                  <a:lnTo>
                    <a:pt x="340" y="207"/>
                  </a:lnTo>
                  <a:lnTo>
                    <a:pt x="362" y="141"/>
                  </a:lnTo>
                  <a:lnTo>
                    <a:pt x="362" y="141"/>
                  </a:lnTo>
                  <a:lnTo>
                    <a:pt x="359" y="55"/>
                  </a:lnTo>
                  <a:lnTo>
                    <a:pt x="359" y="55"/>
                  </a:lnTo>
                  <a:lnTo>
                    <a:pt x="337" y="27"/>
                  </a:lnTo>
                  <a:lnTo>
                    <a:pt x="337" y="27"/>
                  </a:lnTo>
                  <a:lnTo>
                    <a:pt x="291" y="6"/>
                  </a:lnTo>
                  <a:lnTo>
                    <a:pt x="266" y="0"/>
                  </a:lnTo>
                  <a:lnTo>
                    <a:pt x="266" y="0"/>
                  </a:lnTo>
                  <a:lnTo>
                    <a:pt x="240" y="0"/>
                  </a:lnTo>
                  <a:lnTo>
                    <a:pt x="245" y="17"/>
                  </a:lnTo>
                  <a:lnTo>
                    <a:pt x="245" y="17"/>
                  </a:lnTo>
                  <a:lnTo>
                    <a:pt x="278" y="46"/>
                  </a:lnTo>
                  <a:lnTo>
                    <a:pt x="269" y="63"/>
                  </a:lnTo>
                  <a:lnTo>
                    <a:pt x="269" y="63"/>
                  </a:lnTo>
                  <a:lnTo>
                    <a:pt x="274" y="84"/>
                  </a:lnTo>
                  <a:lnTo>
                    <a:pt x="228" y="142"/>
                  </a:lnTo>
                  <a:lnTo>
                    <a:pt x="228" y="142"/>
                  </a:lnTo>
                  <a:lnTo>
                    <a:pt x="234" y="161"/>
                  </a:lnTo>
                  <a:lnTo>
                    <a:pt x="172" y="191"/>
                  </a:lnTo>
                  <a:lnTo>
                    <a:pt x="172" y="191"/>
                  </a:lnTo>
                  <a:lnTo>
                    <a:pt x="172" y="236"/>
                  </a:lnTo>
                  <a:lnTo>
                    <a:pt x="155" y="243"/>
                  </a:lnTo>
                  <a:lnTo>
                    <a:pt x="155" y="243"/>
                  </a:lnTo>
                  <a:lnTo>
                    <a:pt x="152" y="262"/>
                  </a:lnTo>
                  <a:lnTo>
                    <a:pt x="169" y="296"/>
                  </a:lnTo>
                  <a:lnTo>
                    <a:pt x="169" y="338"/>
                  </a:lnTo>
                  <a:lnTo>
                    <a:pt x="152" y="380"/>
                  </a:lnTo>
                  <a:lnTo>
                    <a:pt x="82" y="440"/>
                  </a:lnTo>
                  <a:lnTo>
                    <a:pt x="82" y="440"/>
                  </a:lnTo>
                  <a:lnTo>
                    <a:pt x="54" y="524"/>
                  </a:lnTo>
                  <a:lnTo>
                    <a:pt x="20" y="622"/>
                  </a:lnTo>
                  <a:lnTo>
                    <a:pt x="14" y="666"/>
                  </a:lnTo>
                  <a:lnTo>
                    <a:pt x="0" y="687"/>
                  </a:lnTo>
                  <a:lnTo>
                    <a:pt x="9" y="707"/>
                  </a:lnTo>
                  <a:lnTo>
                    <a:pt x="9" y="825"/>
                  </a:lnTo>
                  <a:lnTo>
                    <a:pt x="16" y="848"/>
                  </a:lnTo>
                  <a:lnTo>
                    <a:pt x="16" y="848"/>
                  </a:lnTo>
                  <a:lnTo>
                    <a:pt x="31" y="848"/>
                  </a:lnTo>
                  <a:lnTo>
                    <a:pt x="36" y="829"/>
                  </a:lnTo>
                  <a:lnTo>
                    <a:pt x="61" y="818"/>
                  </a:lnTo>
                  <a:lnTo>
                    <a:pt x="61" y="848"/>
                  </a:lnTo>
                  <a:lnTo>
                    <a:pt x="141" y="891"/>
                  </a:lnTo>
                  <a:lnTo>
                    <a:pt x="175" y="853"/>
                  </a:lnTo>
                  <a:lnTo>
                    <a:pt x="213" y="853"/>
                  </a:lnTo>
                  <a:lnTo>
                    <a:pt x="247" y="883"/>
                  </a:lnTo>
                  <a:lnTo>
                    <a:pt x="247" y="883"/>
                  </a:lnTo>
                  <a:lnTo>
                    <a:pt x="282" y="886"/>
                  </a:lnTo>
                  <a:lnTo>
                    <a:pt x="332" y="902"/>
                  </a:lnTo>
                  <a:lnTo>
                    <a:pt x="332" y="902"/>
                  </a:lnTo>
                  <a:lnTo>
                    <a:pt x="343" y="882"/>
                  </a:lnTo>
                  <a:lnTo>
                    <a:pt x="351" y="890"/>
                  </a:lnTo>
                  <a:lnTo>
                    <a:pt x="394" y="885"/>
                  </a:lnTo>
                  <a:lnTo>
                    <a:pt x="432" y="863"/>
                  </a:lnTo>
                  <a:lnTo>
                    <a:pt x="481" y="863"/>
                  </a:lnTo>
                  <a:lnTo>
                    <a:pt x="484" y="852"/>
                  </a:lnTo>
                  <a:lnTo>
                    <a:pt x="484" y="804"/>
                  </a:lnTo>
                  <a:lnTo>
                    <a:pt x="472" y="785"/>
                  </a:lnTo>
                  <a:lnTo>
                    <a:pt x="472" y="758"/>
                  </a:lnTo>
                  <a:lnTo>
                    <a:pt x="481" y="747"/>
                  </a:lnTo>
                  <a:lnTo>
                    <a:pt x="479" y="712"/>
                  </a:lnTo>
                  <a:lnTo>
                    <a:pt x="454" y="696"/>
                  </a:lnTo>
                  <a:lnTo>
                    <a:pt x="454" y="660"/>
                  </a:lnTo>
                  <a:lnTo>
                    <a:pt x="532" y="571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40" name="Freeform 11"/>
            <p:cNvSpPr>
              <a:spLocks/>
            </p:cNvSpPr>
            <p:nvPr/>
          </p:nvSpPr>
          <p:spPr bwMode="auto">
            <a:xfrm>
              <a:off x="2950456" y="1981971"/>
              <a:ext cx="662499" cy="926632"/>
            </a:xfrm>
            <a:custGeom>
              <a:avLst/>
              <a:gdLst>
                <a:gd name="T0" fmla="*/ 718 w 727"/>
                <a:gd name="T1" fmla="*/ 179 h 1017"/>
                <a:gd name="T2" fmla="*/ 639 w 727"/>
                <a:gd name="T3" fmla="*/ 174 h 1017"/>
                <a:gd name="T4" fmla="*/ 537 w 727"/>
                <a:gd name="T5" fmla="*/ 128 h 1017"/>
                <a:gd name="T6" fmla="*/ 453 w 727"/>
                <a:gd name="T7" fmla="*/ 154 h 1017"/>
                <a:gd name="T8" fmla="*/ 420 w 727"/>
                <a:gd name="T9" fmla="*/ 76 h 1017"/>
                <a:gd name="T10" fmla="*/ 396 w 727"/>
                <a:gd name="T11" fmla="*/ 43 h 1017"/>
                <a:gd name="T12" fmla="*/ 347 w 727"/>
                <a:gd name="T13" fmla="*/ 40 h 1017"/>
                <a:gd name="T14" fmla="*/ 263 w 727"/>
                <a:gd name="T15" fmla="*/ 0 h 1017"/>
                <a:gd name="T16" fmla="*/ 247 w 727"/>
                <a:gd name="T17" fmla="*/ 78 h 1017"/>
                <a:gd name="T18" fmla="*/ 252 w 727"/>
                <a:gd name="T19" fmla="*/ 108 h 1017"/>
                <a:gd name="T20" fmla="*/ 230 w 727"/>
                <a:gd name="T21" fmla="*/ 130 h 1017"/>
                <a:gd name="T22" fmla="*/ 173 w 727"/>
                <a:gd name="T23" fmla="*/ 268 h 1017"/>
                <a:gd name="T24" fmla="*/ 129 w 727"/>
                <a:gd name="T25" fmla="*/ 329 h 1017"/>
                <a:gd name="T26" fmla="*/ 103 w 727"/>
                <a:gd name="T27" fmla="*/ 385 h 1017"/>
                <a:gd name="T28" fmla="*/ 2 w 727"/>
                <a:gd name="T29" fmla="*/ 455 h 1017"/>
                <a:gd name="T30" fmla="*/ 26 w 727"/>
                <a:gd name="T31" fmla="*/ 455 h 1017"/>
                <a:gd name="T32" fmla="*/ 97 w 727"/>
                <a:gd name="T33" fmla="*/ 482 h 1017"/>
                <a:gd name="T34" fmla="*/ 122 w 727"/>
                <a:gd name="T35" fmla="*/ 596 h 1017"/>
                <a:gd name="T36" fmla="*/ 97 w 727"/>
                <a:gd name="T37" fmla="*/ 676 h 1017"/>
                <a:gd name="T38" fmla="*/ 130 w 727"/>
                <a:gd name="T39" fmla="*/ 727 h 1017"/>
                <a:gd name="T40" fmla="*/ 154 w 727"/>
                <a:gd name="T41" fmla="*/ 768 h 1017"/>
                <a:gd name="T42" fmla="*/ 197 w 727"/>
                <a:gd name="T43" fmla="*/ 757 h 1017"/>
                <a:gd name="T44" fmla="*/ 209 w 727"/>
                <a:gd name="T45" fmla="*/ 793 h 1017"/>
                <a:gd name="T46" fmla="*/ 176 w 727"/>
                <a:gd name="T47" fmla="*/ 819 h 1017"/>
                <a:gd name="T48" fmla="*/ 163 w 727"/>
                <a:gd name="T49" fmla="*/ 877 h 1017"/>
                <a:gd name="T50" fmla="*/ 201 w 727"/>
                <a:gd name="T51" fmla="*/ 957 h 1017"/>
                <a:gd name="T52" fmla="*/ 227 w 727"/>
                <a:gd name="T53" fmla="*/ 1003 h 1017"/>
                <a:gd name="T54" fmla="*/ 284 w 727"/>
                <a:gd name="T55" fmla="*/ 1017 h 1017"/>
                <a:gd name="T56" fmla="*/ 290 w 727"/>
                <a:gd name="T57" fmla="*/ 953 h 1017"/>
                <a:gd name="T58" fmla="*/ 297 w 727"/>
                <a:gd name="T59" fmla="*/ 941 h 1017"/>
                <a:gd name="T60" fmla="*/ 293 w 727"/>
                <a:gd name="T61" fmla="*/ 923 h 1017"/>
                <a:gd name="T62" fmla="*/ 284 w 727"/>
                <a:gd name="T63" fmla="*/ 874 h 1017"/>
                <a:gd name="T64" fmla="*/ 295 w 727"/>
                <a:gd name="T65" fmla="*/ 838 h 1017"/>
                <a:gd name="T66" fmla="*/ 325 w 727"/>
                <a:gd name="T67" fmla="*/ 746 h 1017"/>
                <a:gd name="T68" fmla="*/ 407 w 727"/>
                <a:gd name="T69" fmla="*/ 708 h 1017"/>
                <a:gd name="T70" fmla="*/ 439 w 727"/>
                <a:gd name="T71" fmla="*/ 676 h 1017"/>
                <a:gd name="T72" fmla="*/ 483 w 727"/>
                <a:gd name="T73" fmla="*/ 627 h 1017"/>
                <a:gd name="T74" fmla="*/ 544 w 727"/>
                <a:gd name="T75" fmla="*/ 638 h 1017"/>
                <a:gd name="T76" fmla="*/ 564 w 727"/>
                <a:gd name="T77" fmla="*/ 632 h 1017"/>
                <a:gd name="T78" fmla="*/ 594 w 727"/>
                <a:gd name="T79" fmla="*/ 629 h 1017"/>
                <a:gd name="T80" fmla="*/ 607 w 727"/>
                <a:gd name="T81" fmla="*/ 608 h 1017"/>
                <a:gd name="T82" fmla="*/ 589 w 727"/>
                <a:gd name="T83" fmla="*/ 539 h 1017"/>
                <a:gd name="T84" fmla="*/ 599 w 727"/>
                <a:gd name="T85" fmla="*/ 480 h 1017"/>
                <a:gd name="T86" fmla="*/ 616 w 727"/>
                <a:gd name="T87" fmla="*/ 453 h 1017"/>
                <a:gd name="T88" fmla="*/ 612 w 727"/>
                <a:gd name="T89" fmla="*/ 372 h 1017"/>
                <a:gd name="T90" fmla="*/ 634 w 727"/>
                <a:gd name="T91" fmla="*/ 298 h 1017"/>
                <a:gd name="T92" fmla="*/ 659 w 727"/>
                <a:gd name="T93" fmla="*/ 258 h 1017"/>
                <a:gd name="T94" fmla="*/ 697 w 727"/>
                <a:gd name="T95" fmla="*/ 241 h 1017"/>
                <a:gd name="T96" fmla="*/ 719 w 727"/>
                <a:gd name="T97" fmla="*/ 203 h 1017"/>
                <a:gd name="T98" fmla="*/ 727 w 727"/>
                <a:gd name="T99" fmla="*/ 185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727" h="1017">
                  <a:moveTo>
                    <a:pt x="718" y="179"/>
                  </a:moveTo>
                  <a:lnTo>
                    <a:pt x="718" y="179"/>
                  </a:lnTo>
                  <a:lnTo>
                    <a:pt x="651" y="179"/>
                  </a:lnTo>
                  <a:lnTo>
                    <a:pt x="639" y="174"/>
                  </a:lnTo>
                  <a:lnTo>
                    <a:pt x="537" y="128"/>
                  </a:lnTo>
                  <a:lnTo>
                    <a:pt x="537" y="128"/>
                  </a:lnTo>
                  <a:lnTo>
                    <a:pt x="504" y="154"/>
                  </a:lnTo>
                  <a:lnTo>
                    <a:pt x="453" y="154"/>
                  </a:lnTo>
                  <a:lnTo>
                    <a:pt x="445" y="128"/>
                  </a:lnTo>
                  <a:lnTo>
                    <a:pt x="420" y="76"/>
                  </a:lnTo>
                  <a:lnTo>
                    <a:pt x="396" y="43"/>
                  </a:lnTo>
                  <a:lnTo>
                    <a:pt x="396" y="43"/>
                  </a:lnTo>
                  <a:lnTo>
                    <a:pt x="360" y="44"/>
                  </a:lnTo>
                  <a:lnTo>
                    <a:pt x="347" y="40"/>
                  </a:lnTo>
                  <a:lnTo>
                    <a:pt x="268" y="2"/>
                  </a:lnTo>
                  <a:lnTo>
                    <a:pt x="263" y="0"/>
                  </a:lnTo>
                  <a:lnTo>
                    <a:pt x="263" y="49"/>
                  </a:lnTo>
                  <a:lnTo>
                    <a:pt x="247" y="78"/>
                  </a:lnTo>
                  <a:lnTo>
                    <a:pt x="247" y="78"/>
                  </a:lnTo>
                  <a:lnTo>
                    <a:pt x="252" y="108"/>
                  </a:lnTo>
                  <a:lnTo>
                    <a:pt x="230" y="130"/>
                  </a:lnTo>
                  <a:lnTo>
                    <a:pt x="230" y="130"/>
                  </a:lnTo>
                  <a:lnTo>
                    <a:pt x="230" y="162"/>
                  </a:lnTo>
                  <a:lnTo>
                    <a:pt x="173" y="268"/>
                  </a:lnTo>
                  <a:lnTo>
                    <a:pt x="157" y="309"/>
                  </a:lnTo>
                  <a:lnTo>
                    <a:pt x="129" y="329"/>
                  </a:lnTo>
                  <a:lnTo>
                    <a:pt x="129" y="329"/>
                  </a:lnTo>
                  <a:lnTo>
                    <a:pt x="103" y="385"/>
                  </a:lnTo>
                  <a:lnTo>
                    <a:pt x="81" y="391"/>
                  </a:lnTo>
                  <a:lnTo>
                    <a:pt x="2" y="455"/>
                  </a:lnTo>
                  <a:lnTo>
                    <a:pt x="0" y="455"/>
                  </a:lnTo>
                  <a:lnTo>
                    <a:pt x="26" y="455"/>
                  </a:lnTo>
                  <a:lnTo>
                    <a:pt x="51" y="461"/>
                  </a:lnTo>
                  <a:lnTo>
                    <a:pt x="97" y="482"/>
                  </a:lnTo>
                  <a:lnTo>
                    <a:pt x="119" y="510"/>
                  </a:lnTo>
                  <a:lnTo>
                    <a:pt x="122" y="596"/>
                  </a:lnTo>
                  <a:lnTo>
                    <a:pt x="100" y="662"/>
                  </a:lnTo>
                  <a:lnTo>
                    <a:pt x="97" y="676"/>
                  </a:lnTo>
                  <a:lnTo>
                    <a:pt x="97" y="676"/>
                  </a:lnTo>
                  <a:lnTo>
                    <a:pt x="130" y="727"/>
                  </a:lnTo>
                  <a:lnTo>
                    <a:pt x="154" y="768"/>
                  </a:lnTo>
                  <a:lnTo>
                    <a:pt x="154" y="768"/>
                  </a:lnTo>
                  <a:lnTo>
                    <a:pt x="175" y="768"/>
                  </a:lnTo>
                  <a:lnTo>
                    <a:pt x="197" y="757"/>
                  </a:lnTo>
                  <a:lnTo>
                    <a:pt x="225" y="767"/>
                  </a:lnTo>
                  <a:lnTo>
                    <a:pt x="209" y="793"/>
                  </a:lnTo>
                  <a:lnTo>
                    <a:pt x="176" y="819"/>
                  </a:lnTo>
                  <a:lnTo>
                    <a:pt x="176" y="819"/>
                  </a:lnTo>
                  <a:lnTo>
                    <a:pt x="163" y="877"/>
                  </a:lnTo>
                  <a:lnTo>
                    <a:pt x="163" y="877"/>
                  </a:lnTo>
                  <a:lnTo>
                    <a:pt x="209" y="934"/>
                  </a:lnTo>
                  <a:lnTo>
                    <a:pt x="201" y="957"/>
                  </a:lnTo>
                  <a:lnTo>
                    <a:pt x="225" y="974"/>
                  </a:lnTo>
                  <a:lnTo>
                    <a:pt x="227" y="1003"/>
                  </a:lnTo>
                  <a:lnTo>
                    <a:pt x="282" y="1017"/>
                  </a:lnTo>
                  <a:lnTo>
                    <a:pt x="284" y="1017"/>
                  </a:lnTo>
                  <a:lnTo>
                    <a:pt x="290" y="1003"/>
                  </a:lnTo>
                  <a:lnTo>
                    <a:pt x="290" y="953"/>
                  </a:lnTo>
                  <a:lnTo>
                    <a:pt x="297" y="941"/>
                  </a:lnTo>
                  <a:lnTo>
                    <a:pt x="297" y="941"/>
                  </a:lnTo>
                  <a:lnTo>
                    <a:pt x="293" y="923"/>
                  </a:lnTo>
                  <a:lnTo>
                    <a:pt x="293" y="923"/>
                  </a:lnTo>
                  <a:lnTo>
                    <a:pt x="284" y="914"/>
                  </a:lnTo>
                  <a:lnTo>
                    <a:pt x="284" y="874"/>
                  </a:lnTo>
                  <a:lnTo>
                    <a:pt x="274" y="862"/>
                  </a:lnTo>
                  <a:lnTo>
                    <a:pt x="295" y="838"/>
                  </a:lnTo>
                  <a:lnTo>
                    <a:pt x="319" y="786"/>
                  </a:lnTo>
                  <a:lnTo>
                    <a:pt x="325" y="746"/>
                  </a:lnTo>
                  <a:lnTo>
                    <a:pt x="336" y="722"/>
                  </a:lnTo>
                  <a:lnTo>
                    <a:pt x="407" y="708"/>
                  </a:lnTo>
                  <a:lnTo>
                    <a:pt x="407" y="708"/>
                  </a:lnTo>
                  <a:lnTo>
                    <a:pt x="439" y="676"/>
                  </a:lnTo>
                  <a:lnTo>
                    <a:pt x="449" y="673"/>
                  </a:lnTo>
                  <a:lnTo>
                    <a:pt x="483" y="627"/>
                  </a:lnTo>
                  <a:lnTo>
                    <a:pt x="532" y="624"/>
                  </a:lnTo>
                  <a:lnTo>
                    <a:pt x="544" y="638"/>
                  </a:lnTo>
                  <a:lnTo>
                    <a:pt x="544" y="640"/>
                  </a:lnTo>
                  <a:lnTo>
                    <a:pt x="564" y="632"/>
                  </a:lnTo>
                  <a:lnTo>
                    <a:pt x="594" y="629"/>
                  </a:lnTo>
                  <a:lnTo>
                    <a:pt x="594" y="629"/>
                  </a:lnTo>
                  <a:lnTo>
                    <a:pt x="607" y="608"/>
                  </a:lnTo>
                  <a:lnTo>
                    <a:pt x="607" y="608"/>
                  </a:lnTo>
                  <a:lnTo>
                    <a:pt x="607" y="572"/>
                  </a:lnTo>
                  <a:lnTo>
                    <a:pt x="589" y="539"/>
                  </a:lnTo>
                  <a:lnTo>
                    <a:pt x="593" y="505"/>
                  </a:lnTo>
                  <a:lnTo>
                    <a:pt x="599" y="480"/>
                  </a:lnTo>
                  <a:lnTo>
                    <a:pt x="616" y="469"/>
                  </a:lnTo>
                  <a:lnTo>
                    <a:pt x="616" y="453"/>
                  </a:lnTo>
                  <a:lnTo>
                    <a:pt x="608" y="437"/>
                  </a:lnTo>
                  <a:lnTo>
                    <a:pt x="612" y="372"/>
                  </a:lnTo>
                  <a:lnTo>
                    <a:pt x="599" y="348"/>
                  </a:lnTo>
                  <a:lnTo>
                    <a:pt x="634" y="298"/>
                  </a:lnTo>
                  <a:lnTo>
                    <a:pt x="640" y="282"/>
                  </a:lnTo>
                  <a:lnTo>
                    <a:pt x="659" y="258"/>
                  </a:lnTo>
                  <a:lnTo>
                    <a:pt x="688" y="260"/>
                  </a:lnTo>
                  <a:lnTo>
                    <a:pt x="697" y="241"/>
                  </a:lnTo>
                  <a:lnTo>
                    <a:pt x="719" y="217"/>
                  </a:lnTo>
                  <a:lnTo>
                    <a:pt x="719" y="203"/>
                  </a:lnTo>
                  <a:lnTo>
                    <a:pt x="727" y="185"/>
                  </a:lnTo>
                  <a:lnTo>
                    <a:pt x="727" y="185"/>
                  </a:lnTo>
                  <a:lnTo>
                    <a:pt x="718" y="179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41" name="Freeform 12"/>
            <p:cNvSpPr>
              <a:spLocks/>
            </p:cNvSpPr>
            <p:nvPr/>
          </p:nvSpPr>
          <p:spPr bwMode="auto">
            <a:xfrm>
              <a:off x="2333520" y="1422530"/>
              <a:ext cx="485711" cy="571286"/>
            </a:xfrm>
            <a:custGeom>
              <a:avLst/>
              <a:gdLst>
                <a:gd name="T0" fmla="*/ 517 w 533"/>
                <a:gd name="T1" fmla="*/ 294 h 627"/>
                <a:gd name="T2" fmla="*/ 478 w 533"/>
                <a:gd name="T3" fmla="*/ 253 h 627"/>
                <a:gd name="T4" fmla="*/ 453 w 533"/>
                <a:gd name="T5" fmla="*/ 248 h 627"/>
                <a:gd name="T6" fmla="*/ 407 w 533"/>
                <a:gd name="T7" fmla="*/ 128 h 627"/>
                <a:gd name="T8" fmla="*/ 405 w 533"/>
                <a:gd name="T9" fmla="*/ 101 h 627"/>
                <a:gd name="T10" fmla="*/ 402 w 533"/>
                <a:gd name="T11" fmla="*/ 55 h 627"/>
                <a:gd name="T12" fmla="*/ 399 w 533"/>
                <a:gd name="T13" fmla="*/ 47 h 627"/>
                <a:gd name="T14" fmla="*/ 359 w 533"/>
                <a:gd name="T15" fmla="*/ 0 h 627"/>
                <a:gd name="T16" fmla="*/ 346 w 533"/>
                <a:gd name="T17" fmla="*/ 36 h 627"/>
                <a:gd name="T18" fmla="*/ 267 w 533"/>
                <a:gd name="T19" fmla="*/ 149 h 627"/>
                <a:gd name="T20" fmla="*/ 213 w 533"/>
                <a:gd name="T21" fmla="*/ 250 h 627"/>
                <a:gd name="T22" fmla="*/ 172 w 533"/>
                <a:gd name="T23" fmla="*/ 237 h 627"/>
                <a:gd name="T24" fmla="*/ 156 w 533"/>
                <a:gd name="T25" fmla="*/ 237 h 627"/>
                <a:gd name="T26" fmla="*/ 128 w 533"/>
                <a:gd name="T27" fmla="*/ 242 h 627"/>
                <a:gd name="T28" fmla="*/ 114 w 533"/>
                <a:gd name="T29" fmla="*/ 237 h 627"/>
                <a:gd name="T30" fmla="*/ 47 w 533"/>
                <a:gd name="T31" fmla="*/ 245 h 627"/>
                <a:gd name="T32" fmla="*/ 0 w 533"/>
                <a:gd name="T33" fmla="*/ 218 h 627"/>
                <a:gd name="T34" fmla="*/ 17 w 533"/>
                <a:gd name="T35" fmla="*/ 293 h 627"/>
                <a:gd name="T36" fmla="*/ 104 w 533"/>
                <a:gd name="T37" fmla="*/ 335 h 627"/>
                <a:gd name="T38" fmla="*/ 156 w 533"/>
                <a:gd name="T39" fmla="*/ 367 h 627"/>
                <a:gd name="T40" fmla="*/ 186 w 533"/>
                <a:gd name="T41" fmla="*/ 416 h 627"/>
                <a:gd name="T42" fmla="*/ 207 w 533"/>
                <a:gd name="T43" fmla="*/ 505 h 627"/>
                <a:gd name="T44" fmla="*/ 232 w 533"/>
                <a:gd name="T45" fmla="*/ 549 h 627"/>
                <a:gd name="T46" fmla="*/ 255 w 533"/>
                <a:gd name="T47" fmla="*/ 567 h 627"/>
                <a:gd name="T48" fmla="*/ 278 w 533"/>
                <a:gd name="T49" fmla="*/ 620 h 627"/>
                <a:gd name="T50" fmla="*/ 293 w 533"/>
                <a:gd name="T51" fmla="*/ 627 h 627"/>
                <a:gd name="T52" fmla="*/ 334 w 533"/>
                <a:gd name="T53" fmla="*/ 619 h 627"/>
                <a:gd name="T54" fmla="*/ 335 w 533"/>
                <a:gd name="T55" fmla="*/ 592 h 627"/>
                <a:gd name="T56" fmla="*/ 441 w 533"/>
                <a:gd name="T57" fmla="*/ 478 h 627"/>
                <a:gd name="T58" fmla="*/ 464 w 533"/>
                <a:gd name="T59" fmla="*/ 451 h 627"/>
                <a:gd name="T60" fmla="*/ 464 w 533"/>
                <a:gd name="T61" fmla="*/ 426 h 627"/>
                <a:gd name="T62" fmla="*/ 506 w 533"/>
                <a:gd name="T63" fmla="*/ 413 h 627"/>
                <a:gd name="T64" fmla="*/ 533 w 533"/>
                <a:gd name="T65" fmla="*/ 310 h 627"/>
                <a:gd name="T66" fmla="*/ 517 w 533"/>
                <a:gd name="T67" fmla="*/ 294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33" h="627">
                  <a:moveTo>
                    <a:pt x="517" y="294"/>
                  </a:moveTo>
                  <a:lnTo>
                    <a:pt x="517" y="294"/>
                  </a:lnTo>
                  <a:lnTo>
                    <a:pt x="491" y="288"/>
                  </a:lnTo>
                  <a:lnTo>
                    <a:pt x="478" y="253"/>
                  </a:lnTo>
                  <a:lnTo>
                    <a:pt x="476" y="253"/>
                  </a:lnTo>
                  <a:lnTo>
                    <a:pt x="453" y="248"/>
                  </a:lnTo>
                  <a:lnTo>
                    <a:pt x="422" y="182"/>
                  </a:lnTo>
                  <a:lnTo>
                    <a:pt x="407" y="128"/>
                  </a:lnTo>
                  <a:lnTo>
                    <a:pt x="405" y="101"/>
                  </a:lnTo>
                  <a:lnTo>
                    <a:pt x="405" y="101"/>
                  </a:lnTo>
                  <a:lnTo>
                    <a:pt x="400" y="96"/>
                  </a:lnTo>
                  <a:lnTo>
                    <a:pt x="402" y="55"/>
                  </a:lnTo>
                  <a:lnTo>
                    <a:pt x="402" y="55"/>
                  </a:lnTo>
                  <a:lnTo>
                    <a:pt x="399" y="47"/>
                  </a:lnTo>
                  <a:lnTo>
                    <a:pt x="380" y="12"/>
                  </a:lnTo>
                  <a:lnTo>
                    <a:pt x="359" y="0"/>
                  </a:lnTo>
                  <a:lnTo>
                    <a:pt x="350" y="20"/>
                  </a:lnTo>
                  <a:lnTo>
                    <a:pt x="346" y="36"/>
                  </a:lnTo>
                  <a:lnTo>
                    <a:pt x="297" y="95"/>
                  </a:lnTo>
                  <a:lnTo>
                    <a:pt x="267" y="149"/>
                  </a:lnTo>
                  <a:lnTo>
                    <a:pt x="250" y="198"/>
                  </a:lnTo>
                  <a:lnTo>
                    <a:pt x="213" y="250"/>
                  </a:lnTo>
                  <a:lnTo>
                    <a:pt x="188" y="250"/>
                  </a:lnTo>
                  <a:lnTo>
                    <a:pt x="172" y="237"/>
                  </a:lnTo>
                  <a:lnTo>
                    <a:pt x="172" y="237"/>
                  </a:lnTo>
                  <a:lnTo>
                    <a:pt x="156" y="237"/>
                  </a:lnTo>
                  <a:lnTo>
                    <a:pt x="144" y="244"/>
                  </a:lnTo>
                  <a:lnTo>
                    <a:pt x="128" y="242"/>
                  </a:lnTo>
                  <a:lnTo>
                    <a:pt x="114" y="237"/>
                  </a:lnTo>
                  <a:lnTo>
                    <a:pt x="114" y="237"/>
                  </a:lnTo>
                  <a:lnTo>
                    <a:pt x="88" y="245"/>
                  </a:lnTo>
                  <a:lnTo>
                    <a:pt x="47" y="245"/>
                  </a:lnTo>
                  <a:lnTo>
                    <a:pt x="20" y="234"/>
                  </a:lnTo>
                  <a:lnTo>
                    <a:pt x="0" y="218"/>
                  </a:lnTo>
                  <a:lnTo>
                    <a:pt x="17" y="293"/>
                  </a:lnTo>
                  <a:lnTo>
                    <a:pt x="17" y="293"/>
                  </a:lnTo>
                  <a:lnTo>
                    <a:pt x="53" y="296"/>
                  </a:lnTo>
                  <a:lnTo>
                    <a:pt x="104" y="335"/>
                  </a:lnTo>
                  <a:lnTo>
                    <a:pt x="139" y="348"/>
                  </a:lnTo>
                  <a:lnTo>
                    <a:pt x="156" y="367"/>
                  </a:lnTo>
                  <a:lnTo>
                    <a:pt x="167" y="396"/>
                  </a:lnTo>
                  <a:lnTo>
                    <a:pt x="186" y="416"/>
                  </a:lnTo>
                  <a:lnTo>
                    <a:pt x="186" y="462"/>
                  </a:lnTo>
                  <a:lnTo>
                    <a:pt x="207" y="505"/>
                  </a:lnTo>
                  <a:lnTo>
                    <a:pt x="228" y="524"/>
                  </a:lnTo>
                  <a:lnTo>
                    <a:pt x="232" y="549"/>
                  </a:lnTo>
                  <a:lnTo>
                    <a:pt x="232" y="551"/>
                  </a:lnTo>
                  <a:lnTo>
                    <a:pt x="255" y="567"/>
                  </a:lnTo>
                  <a:lnTo>
                    <a:pt x="278" y="620"/>
                  </a:lnTo>
                  <a:lnTo>
                    <a:pt x="278" y="620"/>
                  </a:lnTo>
                  <a:lnTo>
                    <a:pt x="291" y="627"/>
                  </a:lnTo>
                  <a:lnTo>
                    <a:pt x="293" y="627"/>
                  </a:lnTo>
                  <a:lnTo>
                    <a:pt x="316" y="624"/>
                  </a:lnTo>
                  <a:lnTo>
                    <a:pt x="334" y="619"/>
                  </a:lnTo>
                  <a:lnTo>
                    <a:pt x="335" y="619"/>
                  </a:lnTo>
                  <a:lnTo>
                    <a:pt x="335" y="592"/>
                  </a:lnTo>
                  <a:lnTo>
                    <a:pt x="424" y="481"/>
                  </a:lnTo>
                  <a:lnTo>
                    <a:pt x="441" y="478"/>
                  </a:lnTo>
                  <a:lnTo>
                    <a:pt x="443" y="478"/>
                  </a:lnTo>
                  <a:lnTo>
                    <a:pt x="464" y="451"/>
                  </a:lnTo>
                  <a:lnTo>
                    <a:pt x="464" y="451"/>
                  </a:lnTo>
                  <a:lnTo>
                    <a:pt x="464" y="426"/>
                  </a:lnTo>
                  <a:lnTo>
                    <a:pt x="506" y="413"/>
                  </a:lnTo>
                  <a:lnTo>
                    <a:pt x="506" y="413"/>
                  </a:lnTo>
                  <a:lnTo>
                    <a:pt x="530" y="358"/>
                  </a:lnTo>
                  <a:lnTo>
                    <a:pt x="533" y="310"/>
                  </a:lnTo>
                  <a:lnTo>
                    <a:pt x="533" y="308"/>
                  </a:lnTo>
                  <a:lnTo>
                    <a:pt x="517" y="294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42" name="Freeform 14"/>
            <p:cNvSpPr>
              <a:spLocks/>
            </p:cNvSpPr>
            <p:nvPr/>
          </p:nvSpPr>
          <p:spPr bwMode="auto">
            <a:xfrm>
              <a:off x="1360275" y="1341438"/>
              <a:ext cx="573194" cy="672423"/>
            </a:xfrm>
            <a:custGeom>
              <a:avLst/>
              <a:gdLst>
                <a:gd name="T0" fmla="*/ 597 w 629"/>
                <a:gd name="T1" fmla="*/ 428 h 738"/>
                <a:gd name="T2" fmla="*/ 539 w 629"/>
                <a:gd name="T3" fmla="*/ 363 h 738"/>
                <a:gd name="T4" fmla="*/ 518 w 629"/>
                <a:gd name="T5" fmla="*/ 236 h 738"/>
                <a:gd name="T6" fmla="*/ 555 w 629"/>
                <a:gd name="T7" fmla="*/ 162 h 738"/>
                <a:gd name="T8" fmla="*/ 559 w 629"/>
                <a:gd name="T9" fmla="*/ 139 h 738"/>
                <a:gd name="T10" fmla="*/ 540 w 629"/>
                <a:gd name="T11" fmla="*/ 105 h 738"/>
                <a:gd name="T12" fmla="*/ 539 w 629"/>
                <a:gd name="T13" fmla="*/ 89 h 738"/>
                <a:gd name="T14" fmla="*/ 505 w 629"/>
                <a:gd name="T15" fmla="*/ 76 h 738"/>
                <a:gd name="T16" fmla="*/ 513 w 629"/>
                <a:gd name="T17" fmla="*/ 25 h 738"/>
                <a:gd name="T18" fmla="*/ 501 w 629"/>
                <a:gd name="T19" fmla="*/ 8 h 738"/>
                <a:gd name="T20" fmla="*/ 469 w 629"/>
                <a:gd name="T21" fmla="*/ 0 h 738"/>
                <a:gd name="T22" fmla="*/ 437 w 629"/>
                <a:gd name="T23" fmla="*/ 14 h 738"/>
                <a:gd name="T24" fmla="*/ 442 w 629"/>
                <a:gd name="T25" fmla="*/ 29 h 738"/>
                <a:gd name="T26" fmla="*/ 406 w 629"/>
                <a:gd name="T27" fmla="*/ 81 h 738"/>
                <a:gd name="T28" fmla="*/ 353 w 629"/>
                <a:gd name="T29" fmla="*/ 109 h 738"/>
                <a:gd name="T30" fmla="*/ 252 w 629"/>
                <a:gd name="T31" fmla="*/ 117 h 738"/>
                <a:gd name="T32" fmla="*/ 224 w 629"/>
                <a:gd name="T33" fmla="*/ 130 h 738"/>
                <a:gd name="T34" fmla="*/ 212 w 629"/>
                <a:gd name="T35" fmla="*/ 166 h 738"/>
                <a:gd name="T36" fmla="*/ 162 w 629"/>
                <a:gd name="T37" fmla="*/ 141 h 738"/>
                <a:gd name="T38" fmla="*/ 149 w 629"/>
                <a:gd name="T39" fmla="*/ 152 h 738"/>
                <a:gd name="T40" fmla="*/ 124 w 629"/>
                <a:gd name="T41" fmla="*/ 144 h 738"/>
                <a:gd name="T42" fmla="*/ 84 w 629"/>
                <a:gd name="T43" fmla="*/ 146 h 738"/>
                <a:gd name="T44" fmla="*/ 64 w 629"/>
                <a:gd name="T45" fmla="*/ 125 h 738"/>
                <a:gd name="T46" fmla="*/ 0 w 629"/>
                <a:gd name="T47" fmla="*/ 125 h 738"/>
                <a:gd name="T48" fmla="*/ 38 w 629"/>
                <a:gd name="T49" fmla="*/ 165 h 738"/>
                <a:gd name="T50" fmla="*/ 56 w 629"/>
                <a:gd name="T51" fmla="*/ 211 h 738"/>
                <a:gd name="T52" fmla="*/ 62 w 629"/>
                <a:gd name="T53" fmla="*/ 242 h 738"/>
                <a:gd name="T54" fmla="*/ 79 w 629"/>
                <a:gd name="T55" fmla="*/ 295 h 738"/>
                <a:gd name="T56" fmla="*/ 97 w 629"/>
                <a:gd name="T57" fmla="*/ 312 h 738"/>
                <a:gd name="T58" fmla="*/ 136 w 629"/>
                <a:gd name="T59" fmla="*/ 317 h 738"/>
                <a:gd name="T60" fmla="*/ 141 w 629"/>
                <a:gd name="T61" fmla="*/ 336 h 738"/>
                <a:gd name="T62" fmla="*/ 171 w 629"/>
                <a:gd name="T63" fmla="*/ 347 h 738"/>
                <a:gd name="T64" fmla="*/ 195 w 629"/>
                <a:gd name="T65" fmla="*/ 359 h 738"/>
                <a:gd name="T66" fmla="*/ 220 w 629"/>
                <a:gd name="T67" fmla="*/ 364 h 738"/>
                <a:gd name="T68" fmla="*/ 209 w 629"/>
                <a:gd name="T69" fmla="*/ 404 h 738"/>
                <a:gd name="T70" fmla="*/ 249 w 629"/>
                <a:gd name="T71" fmla="*/ 473 h 738"/>
                <a:gd name="T72" fmla="*/ 238 w 629"/>
                <a:gd name="T73" fmla="*/ 502 h 738"/>
                <a:gd name="T74" fmla="*/ 241 w 629"/>
                <a:gd name="T75" fmla="*/ 551 h 738"/>
                <a:gd name="T76" fmla="*/ 273 w 629"/>
                <a:gd name="T77" fmla="*/ 635 h 738"/>
                <a:gd name="T78" fmla="*/ 252 w 629"/>
                <a:gd name="T79" fmla="*/ 665 h 738"/>
                <a:gd name="T80" fmla="*/ 285 w 629"/>
                <a:gd name="T81" fmla="*/ 700 h 738"/>
                <a:gd name="T82" fmla="*/ 301 w 629"/>
                <a:gd name="T83" fmla="*/ 727 h 738"/>
                <a:gd name="T84" fmla="*/ 341 w 629"/>
                <a:gd name="T85" fmla="*/ 738 h 738"/>
                <a:gd name="T86" fmla="*/ 347 w 629"/>
                <a:gd name="T87" fmla="*/ 671 h 738"/>
                <a:gd name="T88" fmla="*/ 390 w 629"/>
                <a:gd name="T89" fmla="*/ 637 h 738"/>
                <a:gd name="T90" fmla="*/ 437 w 629"/>
                <a:gd name="T91" fmla="*/ 676 h 738"/>
                <a:gd name="T92" fmla="*/ 471 w 629"/>
                <a:gd name="T93" fmla="*/ 664 h 738"/>
                <a:gd name="T94" fmla="*/ 485 w 629"/>
                <a:gd name="T95" fmla="*/ 629 h 738"/>
                <a:gd name="T96" fmla="*/ 517 w 629"/>
                <a:gd name="T97" fmla="*/ 553 h 738"/>
                <a:gd name="T98" fmla="*/ 627 w 629"/>
                <a:gd name="T99" fmla="*/ 551 h 738"/>
                <a:gd name="T100" fmla="*/ 629 w 629"/>
                <a:gd name="T101" fmla="*/ 443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629" h="738">
                  <a:moveTo>
                    <a:pt x="627" y="442"/>
                  </a:moveTo>
                  <a:lnTo>
                    <a:pt x="597" y="428"/>
                  </a:lnTo>
                  <a:lnTo>
                    <a:pt x="543" y="382"/>
                  </a:lnTo>
                  <a:lnTo>
                    <a:pt x="539" y="363"/>
                  </a:lnTo>
                  <a:lnTo>
                    <a:pt x="526" y="304"/>
                  </a:lnTo>
                  <a:lnTo>
                    <a:pt x="518" y="236"/>
                  </a:lnTo>
                  <a:lnTo>
                    <a:pt x="534" y="193"/>
                  </a:lnTo>
                  <a:lnTo>
                    <a:pt x="555" y="162"/>
                  </a:lnTo>
                  <a:lnTo>
                    <a:pt x="559" y="139"/>
                  </a:lnTo>
                  <a:lnTo>
                    <a:pt x="559" y="139"/>
                  </a:lnTo>
                  <a:lnTo>
                    <a:pt x="550" y="125"/>
                  </a:lnTo>
                  <a:lnTo>
                    <a:pt x="540" y="105"/>
                  </a:lnTo>
                  <a:lnTo>
                    <a:pt x="539" y="89"/>
                  </a:lnTo>
                  <a:lnTo>
                    <a:pt x="539" y="89"/>
                  </a:lnTo>
                  <a:lnTo>
                    <a:pt x="531" y="89"/>
                  </a:lnTo>
                  <a:lnTo>
                    <a:pt x="505" y="76"/>
                  </a:lnTo>
                  <a:lnTo>
                    <a:pt x="505" y="51"/>
                  </a:lnTo>
                  <a:lnTo>
                    <a:pt x="513" y="25"/>
                  </a:lnTo>
                  <a:lnTo>
                    <a:pt x="513" y="25"/>
                  </a:lnTo>
                  <a:lnTo>
                    <a:pt x="501" y="8"/>
                  </a:lnTo>
                  <a:lnTo>
                    <a:pt x="501" y="8"/>
                  </a:lnTo>
                  <a:lnTo>
                    <a:pt x="469" y="0"/>
                  </a:lnTo>
                  <a:lnTo>
                    <a:pt x="469" y="0"/>
                  </a:lnTo>
                  <a:lnTo>
                    <a:pt x="437" y="14"/>
                  </a:lnTo>
                  <a:lnTo>
                    <a:pt x="437" y="14"/>
                  </a:lnTo>
                  <a:lnTo>
                    <a:pt x="442" y="29"/>
                  </a:lnTo>
                  <a:lnTo>
                    <a:pt x="442" y="38"/>
                  </a:lnTo>
                  <a:lnTo>
                    <a:pt x="406" y="81"/>
                  </a:lnTo>
                  <a:lnTo>
                    <a:pt x="368" y="82"/>
                  </a:lnTo>
                  <a:lnTo>
                    <a:pt x="353" y="109"/>
                  </a:lnTo>
                  <a:lnTo>
                    <a:pt x="311" y="117"/>
                  </a:lnTo>
                  <a:lnTo>
                    <a:pt x="252" y="117"/>
                  </a:lnTo>
                  <a:lnTo>
                    <a:pt x="251" y="117"/>
                  </a:lnTo>
                  <a:lnTo>
                    <a:pt x="224" y="130"/>
                  </a:lnTo>
                  <a:lnTo>
                    <a:pt x="224" y="130"/>
                  </a:lnTo>
                  <a:lnTo>
                    <a:pt x="212" y="166"/>
                  </a:lnTo>
                  <a:lnTo>
                    <a:pt x="186" y="168"/>
                  </a:lnTo>
                  <a:lnTo>
                    <a:pt x="162" y="141"/>
                  </a:lnTo>
                  <a:lnTo>
                    <a:pt x="160" y="141"/>
                  </a:lnTo>
                  <a:lnTo>
                    <a:pt x="149" y="152"/>
                  </a:lnTo>
                  <a:lnTo>
                    <a:pt x="138" y="154"/>
                  </a:lnTo>
                  <a:lnTo>
                    <a:pt x="124" y="144"/>
                  </a:lnTo>
                  <a:lnTo>
                    <a:pt x="124" y="144"/>
                  </a:lnTo>
                  <a:lnTo>
                    <a:pt x="84" y="146"/>
                  </a:lnTo>
                  <a:lnTo>
                    <a:pt x="64" y="125"/>
                  </a:lnTo>
                  <a:lnTo>
                    <a:pt x="64" y="125"/>
                  </a:lnTo>
                  <a:lnTo>
                    <a:pt x="0" y="125"/>
                  </a:lnTo>
                  <a:lnTo>
                    <a:pt x="0" y="125"/>
                  </a:lnTo>
                  <a:lnTo>
                    <a:pt x="3" y="133"/>
                  </a:lnTo>
                  <a:lnTo>
                    <a:pt x="38" y="165"/>
                  </a:lnTo>
                  <a:lnTo>
                    <a:pt x="56" y="190"/>
                  </a:lnTo>
                  <a:lnTo>
                    <a:pt x="56" y="211"/>
                  </a:lnTo>
                  <a:lnTo>
                    <a:pt x="57" y="226"/>
                  </a:lnTo>
                  <a:lnTo>
                    <a:pt x="62" y="242"/>
                  </a:lnTo>
                  <a:lnTo>
                    <a:pt x="84" y="272"/>
                  </a:lnTo>
                  <a:lnTo>
                    <a:pt x="79" y="295"/>
                  </a:lnTo>
                  <a:lnTo>
                    <a:pt x="79" y="296"/>
                  </a:lnTo>
                  <a:lnTo>
                    <a:pt x="97" y="312"/>
                  </a:lnTo>
                  <a:lnTo>
                    <a:pt x="97" y="312"/>
                  </a:lnTo>
                  <a:lnTo>
                    <a:pt x="136" y="317"/>
                  </a:lnTo>
                  <a:lnTo>
                    <a:pt x="141" y="336"/>
                  </a:lnTo>
                  <a:lnTo>
                    <a:pt x="141" y="336"/>
                  </a:lnTo>
                  <a:lnTo>
                    <a:pt x="149" y="347"/>
                  </a:lnTo>
                  <a:lnTo>
                    <a:pt x="171" y="347"/>
                  </a:lnTo>
                  <a:lnTo>
                    <a:pt x="174" y="344"/>
                  </a:lnTo>
                  <a:lnTo>
                    <a:pt x="195" y="359"/>
                  </a:lnTo>
                  <a:lnTo>
                    <a:pt x="195" y="359"/>
                  </a:lnTo>
                  <a:lnTo>
                    <a:pt x="220" y="364"/>
                  </a:lnTo>
                  <a:lnTo>
                    <a:pt x="216" y="382"/>
                  </a:lnTo>
                  <a:lnTo>
                    <a:pt x="209" y="404"/>
                  </a:lnTo>
                  <a:lnTo>
                    <a:pt x="209" y="404"/>
                  </a:lnTo>
                  <a:lnTo>
                    <a:pt x="249" y="473"/>
                  </a:lnTo>
                  <a:lnTo>
                    <a:pt x="249" y="485"/>
                  </a:lnTo>
                  <a:lnTo>
                    <a:pt x="238" y="502"/>
                  </a:lnTo>
                  <a:lnTo>
                    <a:pt x="238" y="502"/>
                  </a:lnTo>
                  <a:lnTo>
                    <a:pt x="241" y="551"/>
                  </a:lnTo>
                  <a:lnTo>
                    <a:pt x="273" y="622"/>
                  </a:lnTo>
                  <a:lnTo>
                    <a:pt x="273" y="635"/>
                  </a:lnTo>
                  <a:lnTo>
                    <a:pt x="252" y="665"/>
                  </a:lnTo>
                  <a:lnTo>
                    <a:pt x="252" y="665"/>
                  </a:lnTo>
                  <a:lnTo>
                    <a:pt x="254" y="673"/>
                  </a:lnTo>
                  <a:lnTo>
                    <a:pt x="285" y="700"/>
                  </a:lnTo>
                  <a:lnTo>
                    <a:pt x="301" y="727"/>
                  </a:lnTo>
                  <a:lnTo>
                    <a:pt x="301" y="727"/>
                  </a:lnTo>
                  <a:lnTo>
                    <a:pt x="320" y="738"/>
                  </a:lnTo>
                  <a:lnTo>
                    <a:pt x="341" y="738"/>
                  </a:lnTo>
                  <a:lnTo>
                    <a:pt x="344" y="706"/>
                  </a:lnTo>
                  <a:lnTo>
                    <a:pt x="347" y="671"/>
                  </a:lnTo>
                  <a:lnTo>
                    <a:pt x="365" y="649"/>
                  </a:lnTo>
                  <a:lnTo>
                    <a:pt x="390" y="637"/>
                  </a:lnTo>
                  <a:lnTo>
                    <a:pt x="434" y="665"/>
                  </a:lnTo>
                  <a:lnTo>
                    <a:pt x="437" y="676"/>
                  </a:lnTo>
                  <a:lnTo>
                    <a:pt x="448" y="676"/>
                  </a:lnTo>
                  <a:lnTo>
                    <a:pt x="471" y="664"/>
                  </a:lnTo>
                  <a:lnTo>
                    <a:pt x="471" y="664"/>
                  </a:lnTo>
                  <a:lnTo>
                    <a:pt x="485" y="629"/>
                  </a:lnTo>
                  <a:lnTo>
                    <a:pt x="485" y="594"/>
                  </a:lnTo>
                  <a:lnTo>
                    <a:pt x="517" y="553"/>
                  </a:lnTo>
                  <a:lnTo>
                    <a:pt x="627" y="551"/>
                  </a:lnTo>
                  <a:lnTo>
                    <a:pt x="627" y="551"/>
                  </a:lnTo>
                  <a:lnTo>
                    <a:pt x="629" y="443"/>
                  </a:lnTo>
                  <a:lnTo>
                    <a:pt x="629" y="443"/>
                  </a:lnTo>
                  <a:lnTo>
                    <a:pt x="627" y="442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43" name="Freeform 16"/>
            <p:cNvSpPr>
              <a:spLocks/>
            </p:cNvSpPr>
            <p:nvPr/>
          </p:nvSpPr>
          <p:spPr bwMode="auto">
            <a:xfrm>
              <a:off x="457198" y="2596992"/>
              <a:ext cx="718999" cy="400903"/>
            </a:xfrm>
            <a:custGeom>
              <a:avLst/>
              <a:gdLst>
                <a:gd name="T0" fmla="*/ 779 w 789"/>
                <a:gd name="T1" fmla="*/ 291 h 440"/>
                <a:gd name="T2" fmla="*/ 779 w 789"/>
                <a:gd name="T3" fmla="*/ 291 h 440"/>
                <a:gd name="T4" fmla="*/ 592 w 789"/>
                <a:gd name="T5" fmla="*/ 213 h 440"/>
                <a:gd name="T6" fmla="*/ 363 w 789"/>
                <a:gd name="T7" fmla="*/ 96 h 440"/>
                <a:gd name="T8" fmla="*/ 182 w 789"/>
                <a:gd name="T9" fmla="*/ 58 h 440"/>
                <a:gd name="T10" fmla="*/ 135 w 789"/>
                <a:gd name="T11" fmla="*/ 52 h 440"/>
                <a:gd name="T12" fmla="*/ 95 w 789"/>
                <a:gd name="T13" fmla="*/ 25 h 440"/>
                <a:gd name="T14" fmla="*/ 24 w 789"/>
                <a:gd name="T15" fmla="*/ 0 h 440"/>
                <a:gd name="T16" fmla="*/ 24 w 789"/>
                <a:gd name="T17" fmla="*/ 0 h 440"/>
                <a:gd name="T18" fmla="*/ 11 w 789"/>
                <a:gd name="T19" fmla="*/ 11 h 440"/>
                <a:gd name="T20" fmla="*/ 0 w 789"/>
                <a:gd name="T21" fmla="*/ 38 h 440"/>
                <a:gd name="T22" fmla="*/ 0 w 789"/>
                <a:gd name="T23" fmla="*/ 38 h 440"/>
                <a:gd name="T24" fmla="*/ 30 w 789"/>
                <a:gd name="T25" fmla="*/ 60 h 440"/>
                <a:gd name="T26" fmla="*/ 24 w 789"/>
                <a:gd name="T27" fmla="*/ 84 h 440"/>
                <a:gd name="T28" fmla="*/ 24 w 789"/>
                <a:gd name="T29" fmla="*/ 84 h 440"/>
                <a:gd name="T30" fmla="*/ 38 w 789"/>
                <a:gd name="T31" fmla="*/ 106 h 440"/>
                <a:gd name="T32" fmla="*/ 41 w 789"/>
                <a:gd name="T33" fmla="*/ 131 h 440"/>
                <a:gd name="T34" fmla="*/ 41 w 789"/>
                <a:gd name="T35" fmla="*/ 131 h 440"/>
                <a:gd name="T36" fmla="*/ 74 w 789"/>
                <a:gd name="T37" fmla="*/ 155 h 440"/>
                <a:gd name="T38" fmla="*/ 108 w 789"/>
                <a:gd name="T39" fmla="*/ 206 h 440"/>
                <a:gd name="T40" fmla="*/ 90 w 789"/>
                <a:gd name="T41" fmla="*/ 231 h 440"/>
                <a:gd name="T42" fmla="*/ 92 w 789"/>
                <a:gd name="T43" fmla="*/ 255 h 440"/>
                <a:gd name="T44" fmla="*/ 176 w 789"/>
                <a:gd name="T45" fmla="*/ 259 h 440"/>
                <a:gd name="T46" fmla="*/ 198 w 789"/>
                <a:gd name="T47" fmla="*/ 305 h 440"/>
                <a:gd name="T48" fmla="*/ 198 w 789"/>
                <a:gd name="T49" fmla="*/ 305 h 440"/>
                <a:gd name="T50" fmla="*/ 298 w 789"/>
                <a:gd name="T51" fmla="*/ 307 h 440"/>
                <a:gd name="T52" fmla="*/ 298 w 789"/>
                <a:gd name="T53" fmla="*/ 307 h 440"/>
                <a:gd name="T54" fmla="*/ 361 w 789"/>
                <a:gd name="T55" fmla="*/ 252 h 440"/>
                <a:gd name="T56" fmla="*/ 371 w 789"/>
                <a:gd name="T57" fmla="*/ 252 h 440"/>
                <a:gd name="T58" fmla="*/ 371 w 789"/>
                <a:gd name="T59" fmla="*/ 282 h 440"/>
                <a:gd name="T60" fmla="*/ 364 w 789"/>
                <a:gd name="T61" fmla="*/ 293 h 440"/>
                <a:gd name="T62" fmla="*/ 364 w 789"/>
                <a:gd name="T63" fmla="*/ 415 h 440"/>
                <a:gd name="T64" fmla="*/ 378 w 789"/>
                <a:gd name="T65" fmla="*/ 429 h 440"/>
                <a:gd name="T66" fmla="*/ 378 w 789"/>
                <a:gd name="T67" fmla="*/ 429 h 440"/>
                <a:gd name="T68" fmla="*/ 416 w 789"/>
                <a:gd name="T69" fmla="*/ 429 h 440"/>
                <a:gd name="T70" fmla="*/ 416 w 789"/>
                <a:gd name="T71" fmla="*/ 429 h 440"/>
                <a:gd name="T72" fmla="*/ 434 w 789"/>
                <a:gd name="T73" fmla="*/ 419 h 440"/>
                <a:gd name="T74" fmla="*/ 519 w 789"/>
                <a:gd name="T75" fmla="*/ 421 h 440"/>
                <a:gd name="T76" fmla="*/ 534 w 789"/>
                <a:gd name="T77" fmla="*/ 427 h 440"/>
                <a:gd name="T78" fmla="*/ 553 w 789"/>
                <a:gd name="T79" fmla="*/ 429 h 440"/>
                <a:gd name="T80" fmla="*/ 564 w 789"/>
                <a:gd name="T81" fmla="*/ 440 h 440"/>
                <a:gd name="T82" fmla="*/ 564 w 789"/>
                <a:gd name="T83" fmla="*/ 440 h 440"/>
                <a:gd name="T84" fmla="*/ 570 w 789"/>
                <a:gd name="T85" fmla="*/ 440 h 440"/>
                <a:gd name="T86" fmla="*/ 616 w 789"/>
                <a:gd name="T87" fmla="*/ 424 h 440"/>
                <a:gd name="T88" fmla="*/ 643 w 789"/>
                <a:gd name="T89" fmla="*/ 385 h 440"/>
                <a:gd name="T90" fmla="*/ 659 w 789"/>
                <a:gd name="T91" fmla="*/ 383 h 440"/>
                <a:gd name="T92" fmla="*/ 673 w 789"/>
                <a:gd name="T93" fmla="*/ 391 h 440"/>
                <a:gd name="T94" fmla="*/ 714 w 789"/>
                <a:gd name="T95" fmla="*/ 343 h 440"/>
                <a:gd name="T96" fmla="*/ 740 w 789"/>
                <a:gd name="T97" fmla="*/ 342 h 440"/>
                <a:gd name="T98" fmla="*/ 778 w 789"/>
                <a:gd name="T99" fmla="*/ 313 h 440"/>
                <a:gd name="T100" fmla="*/ 789 w 789"/>
                <a:gd name="T101" fmla="*/ 307 h 440"/>
                <a:gd name="T102" fmla="*/ 779 w 789"/>
                <a:gd name="T103" fmla="*/ 291 h 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789" h="440">
                  <a:moveTo>
                    <a:pt x="779" y="291"/>
                  </a:moveTo>
                  <a:lnTo>
                    <a:pt x="779" y="291"/>
                  </a:lnTo>
                  <a:lnTo>
                    <a:pt x="592" y="213"/>
                  </a:lnTo>
                  <a:lnTo>
                    <a:pt x="363" y="96"/>
                  </a:lnTo>
                  <a:lnTo>
                    <a:pt x="182" y="58"/>
                  </a:lnTo>
                  <a:lnTo>
                    <a:pt x="135" y="52"/>
                  </a:lnTo>
                  <a:lnTo>
                    <a:pt x="95" y="25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1" y="11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30" y="60"/>
                  </a:lnTo>
                  <a:lnTo>
                    <a:pt x="24" y="84"/>
                  </a:lnTo>
                  <a:lnTo>
                    <a:pt x="24" y="84"/>
                  </a:lnTo>
                  <a:lnTo>
                    <a:pt x="38" y="106"/>
                  </a:lnTo>
                  <a:lnTo>
                    <a:pt x="41" y="131"/>
                  </a:lnTo>
                  <a:lnTo>
                    <a:pt x="41" y="131"/>
                  </a:lnTo>
                  <a:lnTo>
                    <a:pt x="74" y="155"/>
                  </a:lnTo>
                  <a:lnTo>
                    <a:pt x="108" y="206"/>
                  </a:lnTo>
                  <a:lnTo>
                    <a:pt x="90" y="231"/>
                  </a:lnTo>
                  <a:lnTo>
                    <a:pt x="92" y="255"/>
                  </a:lnTo>
                  <a:lnTo>
                    <a:pt x="176" y="259"/>
                  </a:lnTo>
                  <a:lnTo>
                    <a:pt x="198" y="305"/>
                  </a:lnTo>
                  <a:lnTo>
                    <a:pt x="198" y="305"/>
                  </a:lnTo>
                  <a:lnTo>
                    <a:pt x="298" y="307"/>
                  </a:lnTo>
                  <a:lnTo>
                    <a:pt x="298" y="307"/>
                  </a:lnTo>
                  <a:lnTo>
                    <a:pt x="361" y="252"/>
                  </a:lnTo>
                  <a:lnTo>
                    <a:pt x="371" y="252"/>
                  </a:lnTo>
                  <a:lnTo>
                    <a:pt x="371" y="282"/>
                  </a:lnTo>
                  <a:lnTo>
                    <a:pt x="364" y="293"/>
                  </a:lnTo>
                  <a:lnTo>
                    <a:pt x="364" y="415"/>
                  </a:lnTo>
                  <a:lnTo>
                    <a:pt x="378" y="429"/>
                  </a:lnTo>
                  <a:lnTo>
                    <a:pt x="378" y="429"/>
                  </a:lnTo>
                  <a:lnTo>
                    <a:pt x="416" y="429"/>
                  </a:lnTo>
                  <a:lnTo>
                    <a:pt x="416" y="429"/>
                  </a:lnTo>
                  <a:lnTo>
                    <a:pt x="434" y="419"/>
                  </a:lnTo>
                  <a:lnTo>
                    <a:pt x="519" y="421"/>
                  </a:lnTo>
                  <a:lnTo>
                    <a:pt x="534" y="427"/>
                  </a:lnTo>
                  <a:lnTo>
                    <a:pt x="553" y="429"/>
                  </a:lnTo>
                  <a:lnTo>
                    <a:pt x="564" y="440"/>
                  </a:lnTo>
                  <a:lnTo>
                    <a:pt x="564" y="440"/>
                  </a:lnTo>
                  <a:lnTo>
                    <a:pt x="570" y="440"/>
                  </a:lnTo>
                  <a:lnTo>
                    <a:pt x="616" y="424"/>
                  </a:lnTo>
                  <a:lnTo>
                    <a:pt x="643" y="385"/>
                  </a:lnTo>
                  <a:lnTo>
                    <a:pt x="659" y="383"/>
                  </a:lnTo>
                  <a:lnTo>
                    <a:pt x="673" y="391"/>
                  </a:lnTo>
                  <a:lnTo>
                    <a:pt x="714" y="343"/>
                  </a:lnTo>
                  <a:lnTo>
                    <a:pt x="740" y="342"/>
                  </a:lnTo>
                  <a:lnTo>
                    <a:pt x="778" y="313"/>
                  </a:lnTo>
                  <a:lnTo>
                    <a:pt x="789" y="307"/>
                  </a:lnTo>
                  <a:lnTo>
                    <a:pt x="779" y="291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44" name="Freeform 17"/>
            <p:cNvSpPr>
              <a:spLocks/>
            </p:cNvSpPr>
            <p:nvPr/>
          </p:nvSpPr>
          <p:spPr bwMode="auto">
            <a:xfrm>
              <a:off x="1167083" y="2676262"/>
              <a:ext cx="677991" cy="576753"/>
            </a:xfrm>
            <a:custGeom>
              <a:avLst/>
              <a:gdLst>
                <a:gd name="T0" fmla="*/ 713 w 744"/>
                <a:gd name="T1" fmla="*/ 400 h 633"/>
                <a:gd name="T2" fmla="*/ 733 w 744"/>
                <a:gd name="T3" fmla="*/ 377 h 633"/>
                <a:gd name="T4" fmla="*/ 725 w 744"/>
                <a:gd name="T5" fmla="*/ 348 h 633"/>
                <a:gd name="T6" fmla="*/ 687 w 744"/>
                <a:gd name="T7" fmla="*/ 348 h 633"/>
                <a:gd name="T8" fmla="*/ 632 w 744"/>
                <a:gd name="T9" fmla="*/ 332 h 633"/>
                <a:gd name="T10" fmla="*/ 565 w 744"/>
                <a:gd name="T11" fmla="*/ 267 h 633"/>
                <a:gd name="T12" fmla="*/ 553 w 744"/>
                <a:gd name="T13" fmla="*/ 226 h 633"/>
                <a:gd name="T14" fmla="*/ 558 w 744"/>
                <a:gd name="T15" fmla="*/ 169 h 633"/>
                <a:gd name="T16" fmla="*/ 558 w 744"/>
                <a:gd name="T17" fmla="*/ 120 h 633"/>
                <a:gd name="T18" fmla="*/ 562 w 744"/>
                <a:gd name="T19" fmla="*/ 92 h 633"/>
                <a:gd name="T20" fmla="*/ 542 w 744"/>
                <a:gd name="T21" fmla="*/ 82 h 633"/>
                <a:gd name="T22" fmla="*/ 521 w 744"/>
                <a:gd name="T23" fmla="*/ 92 h 633"/>
                <a:gd name="T24" fmla="*/ 466 w 744"/>
                <a:gd name="T25" fmla="*/ 49 h 633"/>
                <a:gd name="T26" fmla="*/ 447 w 744"/>
                <a:gd name="T27" fmla="*/ 44 h 633"/>
                <a:gd name="T28" fmla="*/ 423 w 744"/>
                <a:gd name="T29" fmla="*/ 1 h 633"/>
                <a:gd name="T30" fmla="*/ 334 w 744"/>
                <a:gd name="T31" fmla="*/ 0 h 633"/>
                <a:gd name="T32" fmla="*/ 304 w 744"/>
                <a:gd name="T33" fmla="*/ 44 h 633"/>
                <a:gd name="T34" fmla="*/ 284 w 744"/>
                <a:gd name="T35" fmla="*/ 84 h 633"/>
                <a:gd name="T36" fmla="*/ 206 w 744"/>
                <a:gd name="T37" fmla="*/ 115 h 633"/>
                <a:gd name="T38" fmla="*/ 192 w 744"/>
                <a:gd name="T39" fmla="*/ 131 h 633"/>
                <a:gd name="T40" fmla="*/ 165 w 744"/>
                <a:gd name="T41" fmla="*/ 163 h 633"/>
                <a:gd name="T42" fmla="*/ 157 w 744"/>
                <a:gd name="T43" fmla="*/ 145 h 633"/>
                <a:gd name="T44" fmla="*/ 100 w 744"/>
                <a:gd name="T45" fmla="*/ 171 h 633"/>
                <a:gd name="T46" fmla="*/ 43 w 744"/>
                <a:gd name="T47" fmla="*/ 166 h 633"/>
                <a:gd name="T48" fmla="*/ 10 w 744"/>
                <a:gd name="T49" fmla="*/ 220 h 633"/>
                <a:gd name="T50" fmla="*/ 19 w 744"/>
                <a:gd name="T51" fmla="*/ 218 h 633"/>
                <a:gd name="T52" fmla="*/ 127 w 744"/>
                <a:gd name="T53" fmla="*/ 203 h 633"/>
                <a:gd name="T54" fmla="*/ 146 w 744"/>
                <a:gd name="T55" fmla="*/ 195 h 633"/>
                <a:gd name="T56" fmla="*/ 152 w 744"/>
                <a:gd name="T57" fmla="*/ 244 h 633"/>
                <a:gd name="T58" fmla="*/ 141 w 744"/>
                <a:gd name="T59" fmla="*/ 263 h 633"/>
                <a:gd name="T60" fmla="*/ 155 w 744"/>
                <a:gd name="T61" fmla="*/ 315 h 633"/>
                <a:gd name="T62" fmla="*/ 147 w 744"/>
                <a:gd name="T63" fmla="*/ 378 h 633"/>
                <a:gd name="T64" fmla="*/ 163 w 744"/>
                <a:gd name="T65" fmla="*/ 413 h 633"/>
                <a:gd name="T66" fmla="*/ 212 w 744"/>
                <a:gd name="T67" fmla="*/ 464 h 633"/>
                <a:gd name="T68" fmla="*/ 246 w 744"/>
                <a:gd name="T69" fmla="*/ 499 h 633"/>
                <a:gd name="T70" fmla="*/ 336 w 744"/>
                <a:gd name="T71" fmla="*/ 502 h 633"/>
                <a:gd name="T72" fmla="*/ 361 w 744"/>
                <a:gd name="T73" fmla="*/ 521 h 633"/>
                <a:gd name="T74" fmla="*/ 424 w 744"/>
                <a:gd name="T75" fmla="*/ 562 h 633"/>
                <a:gd name="T76" fmla="*/ 526 w 744"/>
                <a:gd name="T77" fmla="*/ 621 h 633"/>
                <a:gd name="T78" fmla="*/ 607 w 744"/>
                <a:gd name="T79" fmla="*/ 621 h 633"/>
                <a:gd name="T80" fmla="*/ 632 w 744"/>
                <a:gd name="T81" fmla="*/ 627 h 633"/>
                <a:gd name="T82" fmla="*/ 648 w 744"/>
                <a:gd name="T83" fmla="*/ 633 h 633"/>
                <a:gd name="T84" fmla="*/ 683 w 744"/>
                <a:gd name="T85" fmla="*/ 605 h 633"/>
                <a:gd name="T86" fmla="*/ 710 w 744"/>
                <a:gd name="T87" fmla="*/ 554 h 633"/>
                <a:gd name="T88" fmla="*/ 727 w 744"/>
                <a:gd name="T89" fmla="*/ 505 h 633"/>
                <a:gd name="T90" fmla="*/ 744 w 744"/>
                <a:gd name="T91" fmla="*/ 495 h 633"/>
                <a:gd name="T92" fmla="*/ 711 w 744"/>
                <a:gd name="T93" fmla="*/ 432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744" h="633">
                  <a:moveTo>
                    <a:pt x="711" y="432"/>
                  </a:moveTo>
                  <a:lnTo>
                    <a:pt x="713" y="400"/>
                  </a:lnTo>
                  <a:lnTo>
                    <a:pt x="733" y="377"/>
                  </a:lnTo>
                  <a:lnTo>
                    <a:pt x="733" y="377"/>
                  </a:lnTo>
                  <a:lnTo>
                    <a:pt x="724" y="364"/>
                  </a:lnTo>
                  <a:lnTo>
                    <a:pt x="725" y="348"/>
                  </a:lnTo>
                  <a:lnTo>
                    <a:pt x="725" y="348"/>
                  </a:lnTo>
                  <a:lnTo>
                    <a:pt x="687" y="348"/>
                  </a:lnTo>
                  <a:lnTo>
                    <a:pt x="672" y="339"/>
                  </a:lnTo>
                  <a:lnTo>
                    <a:pt x="632" y="332"/>
                  </a:lnTo>
                  <a:lnTo>
                    <a:pt x="564" y="332"/>
                  </a:lnTo>
                  <a:lnTo>
                    <a:pt x="565" y="267"/>
                  </a:lnTo>
                  <a:lnTo>
                    <a:pt x="565" y="267"/>
                  </a:lnTo>
                  <a:lnTo>
                    <a:pt x="553" y="226"/>
                  </a:lnTo>
                  <a:lnTo>
                    <a:pt x="559" y="214"/>
                  </a:lnTo>
                  <a:lnTo>
                    <a:pt x="558" y="169"/>
                  </a:lnTo>
                  <a:lnTo>
                    <a:pt x="553" y="147"/>
                  </a:lnTo>
                  <a:lnTo>
                    <a:pt x="558" y="120"/>
                  </a:lnTo>
                  <a:lnTo>
                    <a:pt x="569" y="106"/>
                  </a:lnTo>
                  <a:lnTo>
                    <a:pt x="562" y="92"/>
                  </a:lnTo>
                  <a:lnTo>
                    <a:pt x="562" y="92"/>
                  </a:lnTo>
                  <a:lnTo>
                    <a:pt x="542" y="82"/>
                  </a:lnTo>
                  <a:lnTo>
                    <a:pt x="542" y="82"/>
                  </a:lnTo>
                  <a:lnTo>
                    <a:pt x="521" y="92"/>
                  </a:lnTo>
                  <a:lnTo>
                    <a:pt x="497" y="88"/>
                  </a:lnTo>
                  <a:lnTo>
                    <a:pt x="466" y="49"/>
                  </a:lnTo>
                  <a:lnTo>
                    <a:pt x="466" y="49"/>
                  </a:lnTo>
                  <a:lnTo>
                    <a:pt x="447" y="44"/>
                  </a:lnTo>
                  <a:lnTo>
                    <a:pt x="423" y="1"/>
                  </a:lnTo>
                  <a:lnTo>
                    <a:pt x="423" y="1"/>
                  </a:lnTo>
                  <a:lnTo>
                    <a:pt x="334" y="0"/>
                  </a:lnTo>
                  <a:lnTo>
                    <a:pt x="334" y="0"/>
                  </a:lnTo>
                  <a:lnTo>
                    <a:pt x="322" y="28"/>
                  </a:lnTo>
                  <a:lnTo>
                    <a:pt x="304" y="44"/>
                  </a:lnTo>
                  <a:lnTo>
                    <a:pt x="298" y="71"/>
                  </a:lnTo>
                  <a:lnTo>
                    <a:pt x="284" y="84"/>
                  </a:lnTo>
                  <a:lnTo>
                    <a:pt x="280" y="114"/>
                  </a:lnTo>
                  <a:lnTo>
                    <a:pt x="206" y="115"/>
                  </a:lnTo>
                  <a:lnTo>
                    <a:pt x="206" y="115"/>
                  </a:lnTo>
                  <a:lnTo>
                    <a:pt x="192" y="131"/>
                  </a:lnTo>
                  <a:lnTo>
                    <a:pt x="179" y="166"/>
                  </a:lnTo>
                  <a:lnTo>
                    <a:pt x="165" y="163"/>
                  </a:lnTo>
                  <a:lnTo>
                    <a:pt x="157" y="147"/>
                  </a:lnTo>
                  <a:lnTo>
                    <a:pt x="157" y="145"/>
                  </a:lnTo>
                  <a:lnTo>
                    <a:pt x="113" y="174"/>
                  </a:lnTo>
                  <a:lnTo>
                    <a:pt x="100" y="171"/>
                  </a:lnTo>
                  <a:lnTo>
                    <a:pt x="76" y="155"/>
                  </a:lnTo>
                  <a:lnTo>
                    <a:pt x="43" y="166"/>
                  </a:lnTo>
                  <a:lnTo>
                    <a:pt x="0" y="204"/>
                  </a:lnTo>
                  <a:lnTo>
                    <a:pt x="10" y="220"/>
                  </a:lnTo>
                  <a:lnTo>
                    <a:pt x="10" y="220"/>
                  </a:lnTo>
                  <a:lnTo>
                    <a:pt x="19" y="218"/>
                  </a:lnTo>
                  <a:lnTo>
                    <a:pt x="97" y="201"/>
                  </a:lnTo>
                  <a:lnTo>
                    <a:pt x="127" y="203"/>
                  </a:lnTo>
                  <a:lnTo>
                    <a:pt x="127" y="203"/>
                  </a:lnTo>
                  <a:lnTo>
                    <a:pt x="146" y="195"/>
                  </a:lnTo>
                  <a:lnTo>
                    <a:pt x="147" y="222"/>
                  </a:lnTo>
                  <a:lnTo>
                    <a:pt x="152" y="244"/>
                  </a:lnTo>
                  <a:lnTo>
                    <a:pt x="141" y="263"/>
                  </a:lnTo>
                  <a:lnTo>
                    <a:pt x="141" y="263"/>
                  </a:lnTo>
                  <a:lnTo>
                    <a:pt x="141" y="288"/>
                  </a:lnTo>
                  <a:lnTo>
                    <a:pt x="155" y="315"/>
                  </a:lnTo>
                  <a:lnTo>
                    <a:pt x="147" y="378"/>
                  </a:lnTo>
                  <a:lnTo>
                    <a:pt x="147" y="378"/>
                  </a:lnTo>
                  <a:lnTo>
                    <a:pt x="158" y="397"/>
                  </a:lnTo>
                  <a:lnTo>
                    <a:pt x="163" y="413"/>
                  </a:lnTo>
                  <a:lnTo>
                    <a:pt x="212" y="464"/>
                  </a:lnTo>
                  <a:lnTo>
                    <a:pt x="212" y="464"/>
                  </a:lnTo>
                  <a:lnTo>
                    <a:pt x="231" y="470"/>
                  </a:lnTo>
                  <a:lnTo>
                    <a:pt x="246" y="499"/>
                  </a:lnTo>
                  <a:lnTo>
                    <a:pt x="312" y="499"/>
                  </a:lnTo>
                  <a:lnTo>
                    <a:pt x="336" y="502"/>
                  </a:lnTo>
                  <a:lnTo>
                    <a:pt x="361" y="521"/>
                  </a:lnTo>
                  <a:lnTo>
                    <a:pt x="361" y="521"/>
                  </a:lnTo>
                  <a:lnTo>
                    <a:pt x="393" y="521"/>
                  </a:lnTo>
                  <a:lnTo>
                    <a:pt x="424" y="562"/>
                  </a:lnTo>
                  <a:lnTo>
                    <a:pt x="486" y="576"/>
                  </a:lnTo>
                  <a:lnTo>
                    <a:pt x="526" y="621"/>
                  </a:lnTo>
                  <a:lnTo>
                    <a:pt x="526" y="621"/>
                  </a:lnTo>
                  <a:lnTo>
                    <a:pt x="607" y="621"/>
                  </a:lnTo>
                  <a:lnTo>
                    <a:pt x="616" y="614"/>
                  </a:lnTo>
                  <a:lnTo>
                    <a:pt x="632" y="627"/>
                  </a:lnTo>
                  <a:lnTo>
                    <a:pt x="646" y="633"/>
                  </a:lnTo>
                  <a:lnTo>
                    <a:pt x="648" y="633"/>
                  </a:lnTo>
                  <a:lnTo>
                    <a:pt x="683" y="605"/>
                  </a:lnTo>
                  <a:lnTo>
                    <a:pt x="683" y="605"/>
                  </a:lnTo>
                  <a:lnTo>
                    <a:pt x="698" y="562"/>
                  </a:lnTo>
                  <a:lnTo>
                    <a:pt x="710" y="554"/>
                  </a:lnTo>
                  <a:lnTo>
                    <a:pt x="710" y="535"/>
                  </a:lnTo>
                  <a:lnTo>
                    <a:pt x="727" y="505"/>
                  </a:lnTo>
                  <a:lnTo>
                    <a:pt x="744" y="495"/>
                  </a:lnTo>
                  <a:lnTo>
                    <a:pt x="744" y="495"/>
                  </a:lnTo>
                  <a:lnTo>
                    <a:pt x="744" y="475"/>
                  </a:lnTo>
                  <a:lnTo>
                    <a:pt x="711" y="432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45" name="Freeform 23"/>
            <p:cNvSpPr>
              <a:spLocks/>
            </p:cNvSpPr>
            <p:nvPr/>
          </p:nvSpPr>
          <p:spPr bwMode="auto">
            <a:xfrm>
              <a:off x="3608399" y="3687631"/>
              <a:ext cx="212328" cy="328922"/>
            </a:xfrm>
            <a:custGeom>
              <a:avLst/>
              <a:gdLst>
                <a:gd name="T0" fmla="*/ 176 w 233"/>
                <a:gd name="T1" fmla="*/ 0 h 361"/>
                <a:gd name="T2" fmla="*/ 175 w 233"/>
                <a:gd name="T3" fmla="*/ 0 h 361"/>
                <a:gd name="T4" fmla="*/ 124 w 233"/>
                <a:gd name="T5" fmla="*/ 0 h 361"/>
                <a:gd name="T6" fmla="*/ 124 w 233"/>
                <a:gd name="T7" fmla="*/ 0 h 361"/>
                <a:gd name="T8" fmla="*/ 73 w 233"/>
                <a:gd name="T9" fmla="*/ 38 h 361"/>
                <a:gd name="T10" fmla="*/ 89 w 233"/>
                <a:gd name="T11" fmla="*/ 73 h 361"/>
                <a:gd name="T12" fmla="*/ 89 w 233"/>
                <a:gd name="T13" fmla="*/ 95 h 361"/>
                <a:gd name="T14" fmla="*/ 75 w 233"/>
                <a:gd name="T15" fmla="*/ 101 h 361"/>
                <a:gd name="T16" fmla="*/ 75 w 233"/>
                <a:gd name="T17" fmla="*/ 101 h 361"/>
                <a:gd name="T18" fmla="*/ 89 w 233"/>
                <a:gd name="T19" fmla="*/ 136 h 361"/>
                <a:gd name="T20" fmla="*/ 89 w 233"/>
                <a:gd name="T21" fmla="*/ 163 h 361"/>
                <a:gd name="T22" fmla="*/ 72 w 233"/>
                <a:gd name="T23" fmla="*/ 185 h 361"/>
                <a:gd name="T24" fmla="*/ 72 w 233"/>
                <a:gd name="T25" fmla="*/ 185 h 361"/>
                <a:gd name="T26" fmla="*/ 72 w 233"/>
                <a:gd name="T27" fmla="*/ 203 h 361"/>
                <a:gd name="T28" fmla="*/ 53 w 233"/>
                <a:gd name="T29" fmla="*/ 228 h 361"/>
                <a:gd name="T30" fmla="*/ 53 w 233"/>
                <a:gd name="T31" fmla="*/ 228 h 361"/>
                <a:gd name="T32" fmla="*/ 53 w 233"/>
                <a:gd name="T33" fmla="*/ 247 h 361"/>
                <a:gd name="T34" fmla="*/ 10 w 233"/>
                <a:gd name="T35" fmla="*/ 250 h 361"/>
                <a:gd name="T36" fmla="*/ 0 w 233"/>
                <a:gd name="T37" fmla="*/ 317 h 361"/>
                <a:gd name="T38" fmla="*/ 0 w 233"/>
                <a:gd name="T39" fmla="*/ 317 h 361"/>
                <a:gd name="T40" fmla="*/ 18 w 233"/>
                <a:gd name="T41" fmla="*/ 328 h 361"/>
                <a:gd name="T42" fmla="*/ 19 w 233"/>
                <a:gd name="T43" fmla="*/ 350 h 361"/>
                <a:gd name="T44" fmla="*/ 19 w 233"/>
                <a:gd name="T45" fmla="*/ 350 h 361"/>
                <a:gd name="T46" fmla="*/ 40 w 233"/>
                <a:gd name="T47" fmla="*/ 361 h 361"/>
                <a:gd name="T48" fmla="*/ 100 w 233"/>
                <a:gd name="T49" fmla="*/ 361 h 361"/>
                <a:gd name="T50" fmla="*/ 108 w 233"/>
                <a:gd name="T51" fmla="*/ 345 h 361"/>
                <a:gd name="T52" fmla="*/ 118 w 233"/>
                <a:gd name="T53" fmla="*/ 321 h 361"/>
                <a:gd name="T54" fmla="*/ 124 w 233"/>
                <a:gd name="T55" fmla="*/ 313 h 361"/>
                <a:gd name="T56" fmla="*/ 146 w 233"/>
                <a:gd name="T57" fmla="*/ 312 h 361"/>
                <a:gd name="T58" fmla="*/ 167 w 233"/>
                <a:gd name="T59" fmla="*/ 263 h 361"/>
                <a:gd name="T60" fmla="*/ 189 w 233"/>
                <a:gd name="T61" fmla="*/ 207 h 361"/>
                <a:gd name="T62" fmla="*/ 221 w 233"/>
                <a:gd name="T63" fmla="*/ 176 h 361"/>
                <a:gd name="T64" fmla="*/ 229 w 233"/>
                <a:gd name="T65" fmla="*/ 165 h 361"/>
                <a:gd name="T66" fmla="*/ 229 w 233"/>
                <a:gd name="T67" fmla="*/ 165 h 361"/>
                <a:gd name="T68" fmla="*/ 232 w 233"/>
                <a:gd name="T69" fmla="*/ 109 h 361"/>
                <a:gd name="T70" fmla="*/ 233 w 233"/>
                <a:gd name="T71" fmla="*/ 36 h 361"/>
                <a:gd name="T72" fmla="*/ 233 w 233"/>
                <a:gd name="T73" fmla="*/ 36 h 361"/>
                <a:gd name="T74" fmla="*/ 176 w 233"/>
                <a:gd name="T75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33" h="361">
                  <a:moveTo>
                    <a:pt x="176" y="0"/>
                  </a:moveTo>
                  <a:lnTo>
                    <a:pt x="175" y="0"/>
                  </a:lnTo>
                  <a:lnTo>
                    <a:pt x="124" y="0"/>
                  </a:lnTo>
                  <a:lnTo>
                    <a:pt x="124" y="0"/>
                  </a:lnTo>
                  <a:lnTo>
                    <a:pt x="73" y="38"/>
                  </a:lnTo>
                  <a:lnTo>
                    <a:pt x="89" y="73"/>
                  </a:lnTo>
                  <a:lnTo>
                    <a:pt x="89" y="95"/>
                  </a:lnTo>
                  <a:lnTo>
                    <a:pt x="75" y="101"/>
                  </a:lnTo>
                  <a:lnTo>
                    <a:pt x="75" y="101"/>
                  </a:lnTo>
                  <a:lnTo>
                    <a:pt x="89" y="136"/>
                  </a:lnTo>
                  <a:lnTo>
                    <a:pt x="89" y="163"/>
                  </a:lnTo>
                  <a:lnTo>
                    <a:pt x="72" y="185"/>
                  </a:lnTo>
                  <a:lnTo>
                    <a:pt x="72" y="185"/>
                  </a:lnTo>
                  <a:lnTo>
                    <a:pt x="72" y="203"/>
                  </a:lnTo>
                  <a:lnTo>
                    <a:pt x="53" y="228"/>
                  </a:lnTo>
                  <a:lnTo>
                    <a:pt x="53" y="228"/>
                  </a:lnTo>
                  <a:lnTo>
                    <a:pt x="53" y="247"/>
                  </a:lnTo>
                  <a:lnTo>
                    <a:pt x="10" y="250"/>
                  </a:lnTo>
                  <a:lnTo>
                    <a:pt x="0" y="317"/>
                  </a:lnTo>
                  <a:lnTo>
                    <a:pt x="0" y="317"/>
                  </a:lnTo>
                  <a:lnTo>
                    <a:pt x="18" y="328"/>
                  </a:lnTo>
                  <a:lnTo>
                    <a:pt x="19" y="350"/>
                  </a:lnTo>
                  <a:lnTo>
                    <a:pt x="19" y="350"/>
                  </a:lnTo>
                  <a:lnTo>
                    <a:pt x="40" y="361"/>
                  </a:lnTo>
                  <a:lnTo>
                    <a:pt x="100" y="361"/>
                  </a:lnTo>
                  <a:lnTo>
                    <a:pt x="108" y="345"/>
                  </a:lnTo>
                  <a:lnTo>
                    <a:pt x="118" y="321"/>
                  </a:lnTo>
                  <a:lnTo>
                    <a:pt x="124" y="313"/>
                  </a:lnTo>
                  <a:lnTo>
                    <a:pt x="146" y="312"/>
                  </a:lnTo>
                  <a:lnTo>
                    <a:pt x="167" y="263"/>
                  </a:lnTo>
                  <a:lnTo>
                    <a:pt x="189" y="207"/>
                  </a:lnTo>
                  <a:lnTo>
                    <a:pt x="221" y="176"/>
                  </a:lnTo>
                  <a:lnTo>
                    <a:pt x="229" y="165"/>
                  </a:lnTo>
                  <a:lnTo>
                    <a:pt x="229" y="165"/>
                  </a:lnTo>
                  <a:lnTo>
                    <a:pt x="232" y="109"/>
                  </a:lnTo>
                  <a:lnTo>
                    <a:pt x="233" y="36"/>
                  </a:lnTo>
                  <a:lnTo>
                    <a:pt x="233" y="36"/>
                  </a:lnTo>
                  <a:lnTo>
                    <a:pt x="176" y="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3963797" y="2834801"/>
              <a:ext cx="168587" cy="210474"/>
            </a:xfrm>
            <a:custGeom>
              <a:avLst/>
              <a:gdLst>
                <a:gd name="T0" fmla="*/ 173 w 185"/>
                <a:gd name="T1" fmla="*/ 78 h 231"/>
                <a:gd name="T2" fmla="*/ 150 w 185"/>
                <a:gd name="T3" fmla="*/ 78 h 231"/>
                <a:gd name="T4" fmla="*/ 136 w 185"/>
                <a:gd name="T5" fmla="*/ 44 h 231"/>
                <a:gd name="T6" fmla="*/ 136 w 185"/>
                <a:gd name="T7" fmla="*/ 44 h 231"/>
                <a:gd name="T8" fmla="*/ 73 w 185"/>
                <a:gd name="T9" fmla="*/ 22 h 231"/>
                <a:gd name="T10" fmla="*/ 24 w 185"/>
                <a:gd name="T11" fmla="*/ 0 h 231"/>
                <a:gd name="T12" fmla="*/ 24 w 185"/>
                <a:gd name="T13" fmla="*/ 38 h 231"/>
                <a:gd name="T14" fmla="*/ 46 w 185"/>
                <a:gd name="T15" fmla="*/ 52 h 231"/>
                <a:gd name="T16" fmla="*/ 55 w 185"/>
                <a:gd name="T17" fmla="*/ 79 h 231"/>
                <a:gd name="T18" fmla="*/ 35 w 185"/>
                <a:gd name="T19" fmla="*/ 98 h 231"/>
                <a:gd name="T20" fmla="*/ 35 w 185"/>
                <a:gd name="T21" fmla="*/ 98 h 231"/>
                <a:gd name="T22" fmla="*/ 36 w 185"/>
                <a:gd name="T23" fmla="*/ 133 h 231"/>
                <a:gd name="T24" fmla="*/ 0 w 185"/>
                <a:gd name="T25" fmla="*/ 133 h 231"/>
                <a:gd name="T26" fmla="*/ 3 w 185"/>
                <a:gd name="T27" fmla="*/ 155 h 231"/>
                <a:gd name="T28" fmla="*/ 21 w 185"/>
                <a:gd name="T29" fmla="*/ 181 h 231"/>
                <a:gd name="T30" fmla="*/ 21 w 185"/>
                <a:gd name="T31" fmla="*/ 196 h 231"/>
                <a:gd name="T32" fmla="*/ 40 w 185"/>
                <a:gd name="T33" fmla="*/ 219 h 231"/>
                <a:gd name="T34" fmla="*/ 67 w 185"/>
                <a:gd name="T35" fmla="*/ 231 h 231"/>
                <a:gd name="T36" fmla="*/ 67 w 185"/>
                <a:gd name="T37" fmla="*/ 231 h 231"/>
                <a:gd name="T38" fmla="*/ 92 w 185"/>
                <a:gd name="T39" fmla="*/ 223 h 231"/>
                <a:gd name="T40" fmla="*/ 92 w 185"/>
                <a:gd name="T41" fmla="*/ 223 h 231"/>
                <a:gd name="T42" fmla="*/ 101 w 185"/>
                <a:gd name="T43" fmla="*/ 200 h 231"/>
                <a:gd name="T44" fmla="*/ 136 w 185"/>
                <a:gd name="T45" fmla="*/ 149 h 231"/>
                <a:gd name="T46" fmla="*/ 176 w 185"/>
                <a:gd name="T47" fmla="*/ 120 h 231"/>
                <a:gd name="T48" fmla="*/ 184 w 185"/>
                <a:gd name="T49" fmla="*/ 109 h 231"/>
                <a:gd name="T50" fmla="*/ 185 w 185"/>
                <a:gd name="T51" fmla="*/ 106 h 231"/>
                <a:gd name="T52" fmla="*/ 173 w 185"/>
                <a:gd name="T53" fmla="*/ 78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5" h="231">
                  <a:moveTo>
                    <a:pt x="173" y="78"/>
                  </a:moveTo>
                  <a:lnTo>
                    <a:pt x="150" y="78"/>
                  </a:lnTo>
                  <a:lnTo>
                    <a:pt x="136" y="44"/>
                  </a:lnTo>
                  <a:lnTo>
                    <a:pt x="136" y="44"/>
                  </a:lnTo>
                  <a:lnTo>
                    <a:pt x="73" y="22"/>
                  </a:lnTo>
                  <a:lnTo>
                    <a:pt x="24" y="0"/>
                  </a:lnTo>
                  <a:lnTo>
                    <a:pt x="24" y="38"/>
                  </a:lnTo>
                  <a:lnTo>
                    <a:pt x="46" y="52"/>
                  </a:lnTo>
                  <a:lnTo>
                    <a:pt x="55" y="79"/>
                  </a:lnTo>
                  <a:lnTo>
                    <a:pt x="35" y="98"/>
                  </a:lnTo>
                  <a:lnTo>
                    <a:pt x="35" y="98"/>
                  </a:lnTo>
                  <a:lnTo>
                    <a:pt x="36" y="133"/>
                  </a:lnTo>
                  <a:lnTo>
                    <a:pt x="0" y="133"/>
                  </a:lnTo>
                  <a:lnTo>
                    <a:pt x="3" y="155"/>
                  </a:lnTo>
                  <a:lnTo>
                    <a:pt x="21" y="181"/>
                  </a:lnTo>
                  <a:lnTo>
                    <a:pt x="21" y="196"/>
                  </a:lnTo>
                  <a:lnTo>
                    <a:pt x="40" y="219"/>
                  </a:lnTo>
                  <a:lnTo>
                    <a:pt x="67" y="231"/>
                  </a:lnTo>
                  <a:lnTo>
                    <a:pt x="67" y="231"/>
                  </a:lnTo>
                  <a:lnTo>
                    <a:pt x="92" y="223"/>
                  </a:lnTo>
                  <a:lnTo>
                    <a:pt x="92" y="223"/>
                  </a:lnTo>
                  <a:lnTo>
                    <a:pt x="101" y="200"/>
                  </a:lnTo>
                  <a:lnTo>
                    <a:pt x="136" y="149"/>
                  </a:lnTo>
                  <a:lnTo>
                    <a:pt x="176" y="120"/>
                  </a:lnTo>
                  <a:lnTo>
                    <a:pt x="184" y="109"/>
                  </a:lnTo>
                  <a:lnTo>
                    <a:pt x="185" y="106"/>
                  </a:lnTo>
                  <a:lnTo>
                    <a:pt x="173" y="78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3966531" y="2768287"/>
              <a:ext cx="293432" cy="163094"/>
            </a:xfrm>
            <a:custGeom>
              <a:avLst/>
              <a:gdLst>
                <a:gd name="T0" fmla="*/ 244 w 322"/>
                <a:gd name="T1" fmla="*/ 3 h 179"/>
                <a:gd name="T2" fmla="*/ 244 w 322"/>
                <a:gd name="T3" fmla="*/ 3 h 179"/>
                <a:gd name="T4" fmla="*/ 181 w 322"/>
                <a:gd name="T5" fmla="*/ 44 h 179"/>
                <a:gd name="T6" fmla="*/ 130 w 322"/>
                <a:gd name="T7" fmla="*/ 54 h 179"/>
                <a:gd name="T8" fmla="*/ 54 w 322"/>
                <a:gd name="T9" fmla="*/ 0 h 179"/>
                <a:gd name="T10" fmla="*/ 54 w 322"/>
                <a:gd name="T11" fmla="*/ 0 h 179"/>
                <a:gd name="T12" fmla="*/ 21 w 322"/>
                <a:gd name="T13" fmla="*/ 35 h 179"/>
                <a:gd name="T14" fmla="*/ 2 w 322"/>
                <a:gd name="T15" fmla="*/ 48 h 179"/>
                <a:gd name="T16" fmla="*/ 0 w 322"/>
                <a:gd name="T17" fmla="*/ 48 h 179"/>
                <a:gd name="T18" fmla="*/ 5 w 322"/>
                <a:gd name="T19" fmla="*/ 60 h 179"/>
                <a:gd name="T20" fmla="*/ 5 w 322"/>
                <a:gd name="T21" fmla="*/ 62 h 179"/>
                <a:gd name="T22" fmla="*/ 18 w 322"/>
                <a:gd name="T23" fmla="*/ 70 h 179"/>
                <a:gd name="T24" fmla="*/ 18 w 322"/>
                <a:gd name="T25" fmla="*/ 71 h 179"/>
                <a:gd name="T26" fmla="*/ 70 w 322"/>
                <a:gd name="T27" fmla="*/ 95 h 179"/>
                <a:gd name="T28" fmla="*/ 133 w 322"/>
                <a:gd name="T29" fmla="*/ 117 h 179"/>
                <a:gd name="T30" fmla="*/ 147 w 322"/>
                <a:gd name="T31" fmla="*/ 151 h 179"/>
                <a:gd name="T32" fmla="*/ 147 w 322"/>
                <a:gd name="T33" fmla="*/ 151 h 179"/>
                <a:gd name="T34" fmla="*/ 170 w 322"/>
                <a:gd name="T35" fmla="*/ 151 h 179"/>
                <a:gd name="T36" fmla="*/ 182 w 322"/>
                <a:gd name="T37" fmla="*/ 179 h 179"/>
                <a:gd name="T38" fmla="*/ 189 w 322"/>
                <a:gd name="T39" fmla="*/ 176 h 179"/>
                <a:gd name="T40" fmla="*/ 219 w 322"/>
                <a:gd name="T41" fmla="*/ 143 h 179"/>
                <a:gd name="T42" fmla="*/ 263 w 322"/>
                <a:gd name="T43" fmla="*/ 97 h 179"/>
                <a:gd name="T44" fmla="*/ 296 w 322"/>
                <a:gd name="T45" fmla="*/ 51 h 179"/>
                <a:gd name="T46" fmla="*/ 322 w 322"/>
                <a:gd name="T47" fmla="*/ 3 h 179"/>
                <a:gd name="T48" fmla="*/ 244 w 322"/>
                <a:gd name="T49" fmla="*/ 3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22" h="179">
                  <a:moveTo>
                    <a:pt x="244" y="3"/>
                  </a:moveTo>
                  <a:lnTo>
                    <a:pt x="244" y="3"/>
                  </a:lnTo>
                  <a:lnTo>
                    <a:pt x="181" y="44"/>
                  </a:lnTo>
                  <a:lnTo>
                    <a:pt x="130" y="54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21" y="35"/>
                  </a:lnTo>
                  <a:lnTo>
                    <a:pt x="2" y="48"/>
                  </a:lnTo>
                  <a:lnTo>
                    <a:pt x="0" y="48"/>
                  </a:lnTo>
                  <a:lnTo>
                    <a:pt x="5" y="60"/>
                  </a:lnTo>
                  <a:lnTo>
                    <a:pt x="5" y="62"/>
                  </a:lnTo>
                  <a:lnTo>
                    <a:pt x="18" y="70"/>
                  </a:lnTo>
                  <a:lnTo>
                    <a:pt x="18" y="71"/>
                  </a:lnTo>
                  <a:lnTo>
                    <a:pt x="70" y="95"/>
                  </a:lnTo>
                  <a:lnTo>
                    <a:pt x="133" y="117"/>
                  </a:lnTo>
                  <a:lnTo>
                    <a:pt x="147" y="151"/>
                  </a:lnTo>
                  <a:lnTo>
                    <a:pt x="147" y="151"/>
                  </a:lnTo>
                  <a:lnTo>
                    <a:pt x="170" y="151"/>
                  </a:lnTo>
                  <a:lnTo>
                    <a:pt x="182" y="179"/>
                  </a:lnTo>
                  <a:lnTo>
                    <a:pt x="189" y="176"/>
                  </a:lnTo>
                  <a:lnTo>
                    <a:pt x="219" y="143"/>
                  </a:lnTo>
                  <a:lnTo>
                    <a:pt x="263" y="97"/>
                  </a:lnTo>
                  <a:lnTo>
                    <a:pt x="296" y="51"/>
                  </a:lnTo>
                  <a:lnTo>
                    <a:pt x="322" y="3"/>
                  </a:lnTo>
                  <a:lnTo>
                    <a:pt x="244" y="3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48" name="Freeform 147"/>
            <p:cNvSpPr>
              <a:spLocks/>
            </p:cNvSpPr>
            <p:nvPr/>
          </p:nvSpPr>
          <p:spPr bwMode="auto">
            <a:xfrm>
              <a:off x="3664898" y="2604282"/>
              <a:ext cx="635161" cy="225963"/>
            </a:xfrm>
            <a:custGeom>
              <a:avLst/>
              <a:gdLst>
                <a:gd name="T0" fmla="*/ 668 w 697"/>
                <a:gd name="T1" fmla="*/ 17 h 248"/>
                <a:gd name="T2" fmla="*/ 651 w 697"/>
                <a:gd name="T3" fmla="*/ 14 h 248"/>
                <a:gd name="T4" fmla="*/ 621 w 697"/>
                <a:gd name="T5" fmla="*/ 22 h 248"/>
                <a:gd name="T6" fmla="*/ 581 w 697"/>
                <a:gd name="T7" fmla="*/ 58 h 248"/>
                <a:gd name="T8" fmla="*/ 513 w 697"/>
                <a:gd name="T9" fmla="*/ 76 h 248"/>
                <a:gd name="T10" fmla="*/ 497 w 697"/>
                <a:gd name="T11" fmla="*/ 96 h 248"/>
                <a:gd name="T12" fmla="*/ 448 w 697"/>
                <a:gd name="T13" fmla="*/ 107 h 248"/>
                <a:gd name="T14" fmla="*/ 447 w 697"/>
                <a:gd name="T15" fmla="*/ 82 h 248"/>
                <a:gd name="T16" fmla="*/ 447 w 697"/>
                <a:gd name="T17" fmla="*/ 50 h 248"/>
                <a:gd name="T18" fmla="*/ 442 w 697"/>
                <a:gd name="T19" fmla="*/ 41 h 248"/>
                <a:gd name="T20" fmla="*/ 458 w 697"/>
                <a:gd name="T21" fmla="*/ 25 h 248"/>
                <a:gd name="T22" fmla="*/ 434 w 697"/>
                <a:gd name="T23" fmla="*/ 0 h 248"/>
                <a:gd name="T24" fmla="*/ 385 w 697"/>
                <a:gd name="T25" fmla="*/ 27 h 248"/>
                <a:gd name="T26" fmla="*/ 330 w 697"/>
                <a:gd name="T27" fmla="*/ 61 h 248"/>
                <a:gd name="T28" fmla="*/ 269 w 697"/>
                <a:gd name="T29" fmla="*/ 44 h 248"/>
                <a:gd name="T30" fmla="*/ 212 w 697"/>
                <a:gd name="T31" fmla="*/ 47 h 248"/>
                <a:gd name="T32" fmla="*/ 143 w 697"/>
                <a:gd name="T33" fmla="*/ 11 h 248"/>
                <a:gd name="T34" fmla="*/ 73 w 697"/>
                <a:gd name="T35" fmla="*/ 12 h 248"/>
                <a:gd name="T36" fmla="*/ 64 w 697"/>
                <a:gd name="T37" fmla="*/ 31 h 248"/>
                <a:gd name="T38" fmla="*/ 68 w 697"/>
                <a:gd name="T39" fmla="*/ 91 h 248"/>
                <a:gd name="T40" fmla="*/ 0 w 697"/>
                <a:gd name="T41" fmla="*/ 158 h 248"/>
                <a:gd name="T42" fmla="*/ 57 w 697"/>
                <a:gd name="T43" fmla="*/ 217 h 248"/>
                <a:gd name="T44" fmla="*/ 62 w 697"/>
                <a:gd name="T45" fmla="*/ 248 h 248"/>
                <a:gd name="T46" fmla="*/ 129 w 697"/>
                <a:gd name="T47" fmla="*/ 201 h 248"/>
                <a:gd name="T48" fmla="*/ 165 w 697"/>
                <a:gd name="T49" fmla="*/ 158 h 248"/>
                <a:gd name="T50" fmla="*/ 224 w 697"/>
                <a:gd name="T51" fmla="*/ 161 h 248"/>
                <a:gd name="T52" fmla="*/ 285 w 697"/>
                <a:gd name="T53" fmla="*/ 182 h 248"/>
                <a:gd name="T54" fmla="*/ 309 w 697"/>
                <a:gd name="T55" fmla="*/ 201 h 248"/>
                <a:gd name="T56" fmla="*/ 328 w 697"/>
                <a:gd name="T57" fmla="*/ 224 h 248"/>
                <a:gd name="T58" fmla="*/ 331 w 697"/>
                <a:gd name="T59" fmla="*/ 228 h 248"/>
                <a:gd name="T60" fmla="*/ 385 w 697"/>
                <a:gd name="T61" fmla="*/ 180 h 248"/>
                <a:gd name="T62" fmla="*/ 461 w 697"/>
                <a:gd name="T63" fmla="*/ 234 h 248"/>
                <a:gd name="T64" fmla="*/ 575 w 697"/>
                <a:gd name="T65" fmla="*/ 183 h 248"/>
                <a:gd name="T66" fmla="*/ 651 w 697"/>
                <a:gd name="T67" fmla="*/ 183 h 248"/>
                <a:gd name="T68" fmla="*/ 694 w 697"/>
                <a:gd name="T69" fmla="*/ 82 h 248"/>
                <a:gd name="T70" fmla="*/ 697 w 697"/>
                <a:gd name="T71" fmla="*/ 2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697" h="248">
                  <a:moveTo>
                    <a:pt x="676" y="30"/>
                  </a:moveTo>
                  <a:lnTo>
                    <a:pt x="668" y="17"/>
                  </a:lnTo>
                  <a:lnTo>
                    <a:pt x="651" y="14"/>
                  </a:lnTo>
                  <a:lnTo>
                    <a:pt x="651" y="14"/>
                  </a:lnTo>
                  <a:lnTo>
                    <a:pt x="621" y="22"/>
                  </a:lnTo>
                  <a:lnTo>
                    <a:pt x="621" y="22"/>
                  </a:lnTo>
                  <a:lnTo>
                    <a:pt x="621" y="47"/>
                  </a:lnTo>
                  <a:lnTo>
                    <a:pt x="581" y="58"/>
                  </a:lnTo>
                  <a:lnTo>
                    <a:pt x="521" y="58"/>
                  </a:lnTo>
                  <a:lnTo>
                    <a:pt x="513" y="76"/>
                  </a:lnTo>
                  <a:lnTo>
                    <a:pt x="497" y="79"/>
                  </a:lnTo>
                  <a:lnTo>
                    <a:pt x="497" y="96"/>
                  </a:lnTo>
                  <a:lnTo>
                    <a:pt x="469" y="117"/>
                  </a:lnTo>
                  <a:lnTo>
                    <a:pt x="448" y="107"/>
                  </a:lnTo>
                  <a:lnTo>
                    <a:pt x="447" y="82"/>
                  </a:lnTo>
                  <a:lnTo>
                    <a:pt x="447" y="82"/>
                  </a:lnTo>
                  <a:lnTo>
                    <a:pt x="425" y="82"/>
                  </a:lnTo>
                  <a:lnTo>
                    <a:pt x="447" y="50"/>
                  </a:lnTo>
                  <a:lnTo>
                    <a:pt x="447" y="50"/>
                  </a:lnTo>
                  <a:lnTo>
                    <a:pt x="442" y="41"/>
                  </a:lnTo>
                  <a:lnTo>
                    <a:pt x="458" y="25"/>
                  </a:lnTo>
                  <a:lnTo>
                    <a:pt x="458" y="25"/>
                  </a:lnTo>
                  <a:lnTo>
                    <a:pt x="458" y="17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385" y="27"/>
                  </a:lnTo>
                  <a:lnTo>
                    <a:pt x="366" y="57"/>
                  </a:lnTo>
                  <a:lnTo>
                    <a:pt x="330" y="61"/>
                  </a:lnTo>
                  <a:lnTo>
                    <a:pt x="290" y="53"/>
                  </a:lnTo>
                  <a:lnTo>
                    <a:pt x="269" y="44"/>
                  </a:lnTo>
                  <a:lnTo>
                    <a:pt x="246" y="55"/>
                  </a:lnTo>
                  <a:lnTo>
                    <a:pt x="212" y="47"/>
                  </a:lnTo>
                  <a:lnTo>
                    <a:pt x="179" y="11"/>
                  </a:lnTo>
                  <a:lnTo>
                    <a:pt x="143" y="11"/>
                  </a:lnTo>
                  <a:lnTo>
                    <a:pt x="75" y="12"/>
                  </a:lnTo>
                  <a:lnTo>
                    <a:pt x="73" y="12"/>
                  </a:lnTo>
                  <a:lnTo>
                    <a:pt x="64" y="31"/>
                  </a:lnTo>
                  <a:lnTo>
                    <a:pt x="64" y="31"/>
                  </a:lnTo>
                  <a:lnTo>
                    <a:pt x="65" y="57"/>
                  </a:lnTo>
                  <a:lnTo>
                    <a:pt x="68" y="91"/>
                  </a:lnTo>
                  <a:lnTo>
                    <a:pt x="2" y="158"/>
                  </a:lnTo>
                  <a:lnTo>
                    <a:pt x="0" y="158"/>
                  </a:lnTo>
                  <a:lnTo>
                    <a:pt x="26" y="175"/>
                  </a:lnTo>
                  <a:lnTo>
                    <a:pt x="57" y="217"/>
                  </a:lnTo>
                  <a:lnTo>
                    <a:pt x="59" y="234"/>
                  </a:lnTo>
                  <a:lnTo>
                    <a:pt x="62" y="248"/>
                  </a:lnTo>
                  <a:lnTo>
                    <a:pt x="89" y="242"/>
                  </a:lnTo>
                  <a:lnTo>
                    <a:pt x="129" y="201"/>
                  </a:lnTo>
                  <a:lnTo>
                    <a:pt x="141" y="199"/>
                  </a:lnTo>
                  <a:lnTo>
                    <a:pt x="165" y="158"/>
                  </a:lnTo>
                  <a:lnTo>
                    <a:pt x="208" y="137"/>
                  </a:lnTo>
                  <a:lnTo>
                    <a:pt x="224" y="161"/>
                  </a:lnTo>
                  <a:lnTo>
                    <a:pt x="224" y="161"/>
                  </a:lnTo>
                  <a:lnTo>
                    <a:pt x="285" y="182"/>
                  </a:lnTo>
                  <a:lnTo>
                    <a:pt x="301" y="183"/>
                  </a:lnTo>
                  <a:lnTo>
                    <a:pt x="309" y="201"/>
                  </a:lnTo>
                  <a:lnTo>
                    <a:pt x="322" y="202"/>
                  </a:lnTo>
                  <a:lnTo>
                    <a:pt x="328" y="224"/>
                  </a:lnTo>
                  <a:lnTo>
                    <a:pt x="328" y="224"/>
                  </a:lnTo>
                  <a:lnTo>
                    <a:pt x="331" y="228"/>
                  </a:lnTo>
                  <a:lnTo>
                    <a:pt x="352" y="215"/>
                  </a:lnTo>
                  <a:lnTo>
                    <a:pt x="385" y="180"/>
                  </a:lnTo>
                  <a:lnTo>
                    <a:pt x="461" y="234"/>
                  </a:lnTo>
                  <a:lnTo>
                    <a:pt x="461" y="234"/>
                  </a:lnTo>
                  <a:lnTo>
                    <a:pt x="512" y="224"/>
                  </a:lnTo>
                  <a:lnTo>
                    <a:pt x="575" y="183"/>
                  </a:lnTo>
                  <a:lnTo>
                    <a:pt x="651" y="183"/>
                  </a:lnTo>
                  <a:lnTo>
                    <a:pt x="651" y="183"/>
                  </a:lnTo>
                  <a:lnTo>
                    <a:pt x="673" y="148"/>
                  </a:lnTo>
                  <a:lnTo>
                    <a:pt x="694" y="82"/>
                  </a:lnTo>
                  <a:lnTo>
                    <a:pt x="695" y="39"/>
                  </a:lnTo>
                  <a:lnTo>
                    <a:pt x="697" y="28"/>
                  </a:lnTo>
                  <a:lnTo>
                    <a:pt x="676" y="3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49" name="Freeform 7"/>
            <p:cNvSpPr>
              <a:spLocks/>
            </p:cNvSpPr>
            <p:nvPr/>
          </p:nvSpPr>
          <p:spPr bwMode="auto">
            <a:xfrm>
              <a:off x="3659431" y="2157822"/>
              <a:ext cx="400051" cy="496573"/>
            </a:xfrm>
            <a:custGeom>
              <a:avLst/>
              <a:gdLst>
                <a:gd name="T0" fmla="*/ 437 w 439"/>
                <a:gd name="T1" fmla="*/ 220 h 545"/>
                <a:gd name="T2" fmla="*/ 424 w 439"/>
                <a:gd name="T3" fmla="*/ 201 h 545"/>
                <a:gd name="T4" fmla="*/ 393 w 439"/>
                <a:gd name="T5" fmla="*/ 195 h 545"/>
                <a:gd name="T6" fmla="*/ 369 w 439"/>
                <a:gd name="T7" fmla="*/ 173 h 545"/>
                <a:gd name="T8" fmla="*/ 309 w 439"/>
                <a:gd name="T9" fmla="*/ 102 h 545"/>
                <a:gd name="T10" fmla="*/ 309 w 439"/>
                <a:gd name="T11" fmla="*/ 102 h 545"/>
                <a:gd name="T12" fmla="*/ 275 w 439"/>
                <a:gd name="T13" fmla="*/ 89 h 545"/>
                <a:gd name="T14" fmla="*/ 239 w 439"/>
                <a:gd name="T15" fmla="*/ 59 h 545"/>
                <a:gd name="T16" fmla="*/ 222 w 439"/>
                <a:gd name="T17" fmla="*/ 45 h 545"/>
                <a:gd name="T18" fmla="*/ 158 w 439"/>
                <a:gd name="T19" fmla="*/ 10 h 545"/>
                <a:gd name="T20" fmla="*/ 136 w 439"/>
                <a:gd name="T21" fmla="*/ 10 h 545"/>
                <a:gd name="T22" fmla="*/ 131 w 439"/>
                <a:gd name="T23" fmla="*/ 5 h 545"/>
                <a:gd name="T24" fmla="*/ 119 w 439"/>
                <a:gd name="T25" fmla="*/ 5 h 545"/>
                <a:gd name="T26" fmla="*/ 116 w 439"/>
                <a:gd name="T27" fmla="*/ 0 h 545"/>
                <a:gd name="T28" fmla="*/ 51 w 439"/>
                <a:gd name="T29" fmla="*/ 0 h 545"/>
                <a:gd name="T30" fmla="*/ 51 w 439"/>
                <a:gd name="T31" fmla="*/ 0 h 545"/>
                <a:gd name="T32" fmla="*/ 49 w 439"/>
                <a:gd name="T33" fmla="*/ 3 h 545"/>
                <a:gd name="T34" fmla="*/ 6 w 439"/>
                <a:gd name="T35" fmla="*/ 3 h 545"/>
                <a:gd name="T36" fmla="*/ 6 w 439"/>
                <a:gd name="T37" fmla="*/ 3 h 545"/>
                <a:gd name="T38" fmla="*/ 5 w 439"/>
                <a:gd name="T39" fmla="*/ 10 h 545"/>
                <a:gd name="T40" fmla="*/ 5 w 439"/>
                <a:gd name="T41" fmla="*/ 38 h 545"/>
                <a:gd name="T42" fmla="*/ 0 w 439"/>
                <a:gd name="T43" fmla="*/ 46 h 545"/>
                <a:gd name="T44" fmla="*/ 0 w 439"/>
                <a:gd name="T45" fmla="*/ 89 h 545"/>
                <a:gd name="T46" fmla="*/ 0 w 439"/>
                <a:gd name="T47" fmla="*/ 89 h 545"/>
                <a:gd name="T48" fmla="*/ 0 w 439"/>
                <a:gd name="T49" fmla="*/ 89 h 545"/>
                <a:gd name="T50" fmla="*/ 16 w 439"/>
                <a:gd name="T51" fmla="*/ 135 h 545"/>
                <a:gd name="T52" fmla="*/ 16 w 439"/>
                <a:gd name="T53" fmla="*/ 135 h 545"/>
                <a:gd name="T54" fmla="*/ 17 w 439"/>
                <a:gd name="T55" fmla="*/ 179 h 545"/>
                <a:gd name="T56" fmla="*/ 16 w 439"/>
                <a:gd name="T57" fmla="*/ 192 h 545"/>
                <a:gd name="T58" fmla="*/ 14 w 439"/>
                <a:gd name="T59" fmla="*/ 232 h 545"/>
                <a:gd name="T60" fmla="*/ 14 w 439"/>
                <a:gd name="T61" fmla="*/ 232 h 545"/>
                <a:gd name="T62" fmla="*/ 33 w 439"/>
                <a:gd name="T63" fmla="*/ 258 h 545"/>
                <a:gd name="T64" fmla="*/ 49 w 439"/>
                <a:gd name="T65" fmla="*/ 377 h 545"/>
                <a:gd name="T66" fmla="*/ 52 w 439"/>
                <a:gd name="T67" fmla="*/ 407 h 545"/>
                <a:gd name="T68" fmla="*/ 52 w 439"/>
                <a:gd name="T69" fmla="*/ 407 h 545"/>
                <a:gd name="T70" fmla="*/ 92 w 439"/>
                <a:gd name="T71" fmla="*/ 439 h 545"/>
                <a:gd name="T72" fmla="*/ 98 w 439"/>
                <a:gd name="T73" fmla="*/ 471 h 545"/>
                <a:gd name="T74" fmla="*/ 81 w 439"/>
                <a:gd name="T75" fmla="*/ 502 h 545"/>
                <a:gd name="T76" fmla="*/ 79 w 439"/>
                <a:gd name="T77" fmla="*/ 502 h 545"/>
                <a:gd name="T78" fmla="*/ 149 w 439"/>
                <a:gd name="T79" fmla="*/ 501 h 545"/>
                <a:gd name="T80" fmla="*/ 185 w 439"/>
                <a:gd name="T81" fmla="*/ 501 h 545"/>
                <a:gd name="T82" fmla="*/ 218 w 439"/>
                <a:gd name="T83" fmla="*/ 537 h 545"/>
                <a:gd name="T84" fmla="*/ 218 w 439"/>
                <a:gd name="T85" fmla="*/ 537 h 545"/>
                <a:gd name="T86" fmla="*/ 252 w 439"/>
                <a:gd name="T87" fmla="*/ 545 h 545"/>
                <a:gd name="T88" fmla="*/ 252 w 439"/>
                <a:gd name="T89" fmla="*/ 545 h 545"/>
                <a:gd name="T90" fmla="*/ 275 w 439"/>
                <a:gd name="T91" fmla="*/ 534 h 545"/>
                <a:gd name="T92" fmla="*/ 291 w 439"/>
                <a:gd name="T93" fmla="*/ 515 h 545"/>
                <a:gd name="T94" fmla="*/ 293 w 439"/>
                <a:gd name="T95" fmla="*/ 501 h 545"/>
                <a:gd name="T96" fmla="*/ 282 w 439"/>
                <a:gd name="T97" fmla="*/ 467 h 545"/>
                <a:gd name="T98" fmla="*/ 283 w 439"/>
                <a:gd name="T99" fmla="*/ 437 h 545"/>
                <a:gd name="T100" fmla="*/ 296 w 439"/>
                <a:gd name="T101" fmla="*/ 396 h 545"/>
                <a:gd name="T102" fmla="*/ 306 w 439"/>
                <a:gd name="T103" fmla="*/ 365 h 545"/>
                <a:gd name="T104" fmla="*/ 320 w 439"/>
                <a:gd name="T105" fmla="*/ 361 h 545"/>
                <a:gd name="T106" fmla="*/ 339 w 439"/>
                <a:gd name="T107" fmla="*/ 347 h 545"/>
                <a:gd name="T108" fmla="*/ 339 w 439"/>
                <a:gd name="T109" fmla="*/ 347 h 545"/>
                <a:gd name="T110" fmla="*/ 351 w 439"/>
                <a:gd name="T111" fmla="*/ 309 h 545"/>
                <a:gd name="T112" fmla="*/ 377 w 439"/>
                <a:gd name="T113" fmla="*/ 284 h 545"/>
                <a:gd name="T114" fmla="*/ 389 w 439"/>
                <a:gd name="T115" fmla="*/ 239 h 545"/>
                <a:gd name="T116" fmla="*/ 412 w 439"/>
                <a:gd name="T117" fmla="*/ 228 h 545"/>
                <a:gd name="T118" fmla="*/ 439 w 439"/>
                <a:gd name="T119" fmla="*/ 222 h 545"/>
                <a:gd name="T120" fmla="*/ 437 w 439"/>
                <a:gd name="T121" fmla="*/ 220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39" h="545">
                  <a:moveTo>
                    <a:pt x="437" y="220"/>
                  </a:moveTo>
                  <a:lnTo>
                    <a:pt x="424" y="201"/>
                  </a:lnTo>
                  <a:lnTo>
                    <a:pt x="393" y="195"/>
                  </a:lnTo>
                  <a:lnTo>
                    <a:pt x="369" y="173"/>
                  </a:lnTo>
                  <a:lnTo>
                    <a:pt x="309" y="102"/>
                  </a:lnTo>
                  <a:lnTo>
                    <a:pt x="309" y="102"/>
                  </a:lnTo>
                  <a:lnTo>
                    <a:pt x="275" y="89"/>
                  </a:lnTo>
                  <a:lnTo>
                    <a:pt x="239" y="59"/>
                  </a:lnTo>
                  <a:lnTo>
                    <a:pt x="222" y="45"/>
                  </a:lnTo>
                  <a:lnTo>
                    <a:pt x="158" y="10"/>
                  </a:lnTo>
                  <a:lnTo>
                    <a:pt x="136" y="10"/>
                  </a:lnTo>
                  <a:lnTo>
                    <a:pt x="131" y="5"/>
                  </a:lnTo>
                  <a:lnTo>
                    <a:pt x="119" y="5"/>
                  </a:lnTo>
                  <a:lnTo>
                    <a:pt x="116" y="0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49" y="3"/>
                  </a:lnTo>
                  <a:lnTo>
                    <a:pt x="6" y="3"/>
                  </a:lnTo>
                  <a:lnTo>
                    <a:pt x="6" y="3"/>
                  </a:lnTo>
                  <a:lnTo>
                    <a:pt x="5" y="10"/>
                  </a:lnTo>
                  <a:lnTo>
                    <a:pt x="5" y="38"/>
                  </a:lnTo>
                  <a:lnTo>
                    <a:pt x="0" y="46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16" y="135"/>
                  </a:lnTo>
                  <a:lnTo>
                    <a:pt x="16" y="135"/>
                  </a:lnTo>
                  <a:lnTo>
                    <a:pt x="17" y="179"/>
                  </a:lnTo>
                  <a:lnTo>
                    <a:pt x="16" y="192"/>
                  </a:lnTo>
                  <a:lnTo>
                    <a:pt x="14" y="232"/>
                  </a:lnTo>
                  <a:lnTo>
                    <a:pt x="14" y="232"/>
                  </a:lnTo>
                  <a:lnTo>
                    <a:pt x="33" y="258"/>
                  </a:lnTo>
                  <a:lnTo>
                    <a:pt x="49" y="377"/>
                  </a:lnTo>
                  <a:lnTo>
                    <a:pt x="52" y="407"/>
                  </a:lnTo>
                  <a:lnTo>
                    <a:pt x="52" y="407"/>
                  </a:lnTo>
                  <a:lnTo>
                    <a:pt x="92" y="439"/>
                  </a:lnTo>
                  <a:lnTo>
                    <a:pt x="98" y="471"/>
                  </a:lnTo>
                  <a:lnTo>
                    <a:pt x="81" y="502"/>
                  </a:lnTo>
                  <a:lnTo>
                    <a:pt x="79" y="502"/>
                  </a:lnTo>
                  <a:lnTo>
                    <a:pt x="149" y="501"/>
                  </a:lnTo>
                  <a:lnTo>
                    <a:pt x="185" y="501"/>
                  </a:lnTo>
                  <a:lnTo>
                    <a:pt x="218" y="537"/>
                  </a:lnTo>
                  <a:lnTo>
                    <a:pt x="218" y="537"/>
                  </a:lnTo>
                  <a:lnTo>
                    <a:pt x="252" y="545"/>
                  </a:lnTo>
                  <a:lnTo>
                    <a:pt x="252" y="545"/>
                  </a:lnTo>
                  <a:lnTo>
                    <a:pt x="275" y="534"/>
                  </a:lnTo>
                  <a:lnTo>
                    <a:pt x="291" y="515"/>
                  </a:lnTo>
                  <a:lnTo>
                    <a:pt x="293" y="501"/>
                  </a:lnTo>
                  <a:lnTo>
                    <a:pt x="282" y="467"/>
                  </a:lnTo>
                  <a:lnTo>
                    <a:pt x="283" y="437"/>
                  </a:lnTo>
                  <a:lnTo>
                    <a:pt x="296" y="396"/>
                  </a:lnTo>
                  <a:lnTo>
                    <a:pt x="306" y="365"/>
                  </a:lnTo>
                  <a:lnTo>
                    <a:pt x="320" y="361"/>
                  </a:lnTo>
                  <a:lnTo>
                    <a:pt x="339" y="347"/>
                  </a:lnTo>
                  <a:lnTo>
                    <a:pt x="339" y="347"/>
                  </a:lnTo>
                  <a:lnTo>
                    <a:pt x="351" y="309"/>
                  </a:lnTo>
                  <a:lnTo>
                    <a:pt x="377" y="284"/>
                  </a:lnTo>
                  <a:lnTo>
                    <a:pt x="389" y="239"/>
                  </a:lnTo>
                  <a:lnTo>
                    <a:pt x="412" y="228"/>
                  </a:lnTo>
                  <a:lnTo>
                    <a:pt x="439" y="222"/>
                  </a:lnTo>
                  <a:lnTo>
                    <a:pt x="437" y="220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50" name="Freeform 15"/>
            <p:cNvSpPr>
              <a:spLocks/>
            </p:cNvSpPr>
            <p:nvPr/>
          </p:nvSpPr>
          <p:spPr bwMode="auto">
            <a:xfrm>
              <a:off x="479069" y="1638471"/>
              <a:ext cx="1705913" cy="1223665"/>
            </a:xfrm>
            <a:custGeom>
              <a:avLst/>
              <a:gdLst>
                <a:gd name="T0" fmla="*/ 1791 w 1872"/>
                <a:gd name="T1" fmla="*/ 450 h 1343"/>
                <a:gd name="T2" fmla="*/ 1737 w 1872"/>
                <a:gd name="T3" fmla="*/ 439 h 1343"/>
                <a:gd name="T4" fmla="*/ 1693 w 1872"/>
                <a:gd name="T5" fmla="*/ 391 h 1343"/>
                <a:gd name="T6" fmla="*/ 1604 w 1872"/>
                <a:gd name="T7" fmla="*/ 300 h 1343"/>
                <a:gd name="T8" fmla="*/ 1484 w 1872"/>
                <a:gd name="T9" fmla="*/ 227 h 1343"/>
                <a:gd name="T10" fmla="*/ 1452 w 1872"/>
                <a:gd name="T11" fmla="*/ 303 h 1343"/>
                <a:gd name="T12" fmla="*/ 1404 w 1872"/>
                <a:gd name="T13" fmla="*/ 350 h 1343"/>
                <a:gd name="T14" fmla="*/ 1332 w 1872"/>
                <a:gd name="T15" fmla="*/ 323 h 1343"/>
                <a:gd name="T16" fmla="*/ 1311 w 1872"/>
                <a:gd name="T17" fmla="*/ 380 h 1343"/>
                <a:gd name="T18" fmla="*/ 1268 w 1872"/>
                <a:gd name="T19" fmla="*/ 401 h 1343"/>
                <a:gd name="T20" fmla="*/ 1219 w 1872"/>
                <a:gd name="T21" fmla="*/ 339 h 1343"/>
                <a:gd name="T22" fmla="*/ 1240 w 1872"/>
                <a:gd name="T23" fmla="*/ 296 h 1343"/>
                <a:gd name="T24" fmla="*/ 1216 w 1872"/>
                <a:gd name="T25" fmla="*/ 159 h 1343"/>
                <a:gd name="T26" fmla="*/ 1176 w 1872"/>
                <a:gd name="T27" fmla="*/ 78 h 1343"/>
                <a:gd name="T28" fmla="*/ 1162 w 1872"/>
                <a:gd name="T29" fmla="*/ 33 h 1343"/>
                <a:gd name="T30" fmla="*/ 1138 w 1872"/>
                <a:gd name="T31" fmla="*/ 21 h 1343"/>
                <a:gd name="T32" fmla="*/ 1107 w 1872"/>
                <a:gd name="T33" fmla="*/ 18 h 1343"/>
                <a:gd name="T34" fmla="*/ 1046 w 1872"/>
                <a:gd name="T35" fmla="*/ 32 h 1343"/>
                <a:gd name="T36" fmla="*/ 1007 w 1872"/>
                <a:gd name="T37" fmla="*/ 90 h 1343"/>
                <a:gd name="T38" fmla="*/ 901 w 1872"/>
                <a:gd name="T39" fmla="*/ 154 h 1343"/>
                <a:gd name="T40" fmla="*/ 860 w 1872"/>
                <a:gd name="T41" fmla="*/ 146 h 1343"/>
                <a:gd name="T42" fmla="*/ 771 w 1872"/>
                <a:gd name="T43" fmla="*/ 147 h 1343"/>
                <a:gd name="T44" fmla="*/ 711 w 1872"/>
                <a:gd name="T45" fmla="*/ 56 h 1343"/>
                <a:gd name="T46" fmla="*/ 679 w 1872"/>
                <a:gd name="T47" fmla="*/ 0 h 1343"/>
                <a:gd name="T48" fmla="*/ 597 w 1872"/>
                <a:gd name="T49" fmla="*/ 35 h 1343"/>
                <a:gd name="T50" fmla="*/ 581 w 1872"/>
                <a:gd name="T51" fmla="*/ 62 h 1343"/>
                <a:gd name="T52" fmla="*/ 443 w 1872"/>
                <a:gd name="T53" fmla="*/ 59 h 1343"/>
                <a:gd name="T54" fmla="*/ 410 w 1872"/>
                <a:gd name="T55" fmla="*/ 121 h 1343"/>
                <a:gd name="T56" fmla="*/ 413 w 1872"/>
                <a:gd name="T57" fmla="*/ 135 h 1343"/>
                <a:gd name="T58" fmla="*/ 491 w 1872"/>
                <a:gd name="T59" fmla="*/ 185 h 1343"/>
                <a:gd name="T60" fmla="*/ 457 w 1872"/>
                <a:gd name="T61" fmla="*/ 178 h 1343"/>
                <a:gd name="T62" fmla="*/ 396 w 1872"/>
                <a:gd name="T63" fmla="*/ 281 h 1343"/>
                <a:gd name="T64" fmla="*/ 457 w 1872"/>
                <a:gd name="T65" fmla="*/ 360 h 1343"/>
                <a:gd name="T66" fmla="*/ 426 w 1872"/>
                <a:gd name="T67" fmla="*/ 665 h 1343"/>
                <a:gd name="T68" fmla="*/ 378 w 1872"/>
                <a:gd name="T69" fmla="*/ 729 h 1343"/>
                <a:gd name="T70" fmla="*/ 307 w 1872"/>
                <a:gd name="T71" fmla="*/ 735 h 1343"/>
                <a:gd name="T72" fmla="*/ 145 w 1872"/>
                <a:gd name="T73" fmla="*/ 798 h 1343"/>
                <a:gd name="T74" fmla="*/ 58 w 1872"/>
                <a:gd name="T75" fmla="*/ 922 h 1343"/>
                <a:gd name="T76" fmla="*/ 58 w 1872"/>
                <a:gd name="T77" fmla="*/ 977 h 1343"/>
                <a:gd name="T78" fmla="*/ 0 w 1872"/>
                <a:gd name="T79" fmla="*/ 1037 h 1343"/>
                <a:gd name="T80" fmla="*/ 111 w 1872"/>
                <a:gd name="T81" fmla="*/ 1104 h 1343"/>
                <a:gd name="T82" fmla="*/ 568 w 1872"/>
                <a:gd name="T83" fmla="*/ 1265 h 1343"/>
                <a:gd name="T84" fmla="*/ 798 w 1872"/>
                <a:gd name="T85" fmla="*/ 1305 h 1343"/>
                <a:gd name="T86" fmla="*/ 868 w 1872"/>
                <a:gd name="T87" fmla="*/ 1313 h 1343"/>
                <a:gd name="T88" fmla="*/ 934 w 1872"/>
                <a:gd name="T89" fmla="*/ 1305 h 1343"/>
                <a:gd name="T90" fmla="*/ 1035 w 1872"/>
                <a:gd name="T91" fmla="*/ 1253 h 1343"/>
                <a:gd name="T92" fmla="*/ 1053 w 1872"/>
                <a:gd name="T93" fmla="*/ 1212 h 1343"/>
                <a:gd name="T94" fmla="*/ 1077 w 1872"/>
                <a:gd name="T95" fmla="*/ 1167 h 1343"/>
                <a:gd name="T96" fmla="*/ 1202 w 1872"/>
                <a:gd name="T97" fmla="*/ 1182 h 1343"/>
                <a:gd name="T98" fmla="*/ 1252 w 1872"/>
                <a:gd name="T99" fmla="*/ 1227 h 1343"/>
                <a:gd name="T100" fmla="*/ 1276 w 1872"/>
                <a:gd name="T101" fmla="*/ 1231 h 1343"/>
                <a:gd name="T102" fmla="*/ 1317 w 1872"/>
                <a:gd name="T103" fmla="*/ 1232 h 1343"/>
                <a:gd name="T104" fmla="*/ 1640 w 1872"/>
                <a:gd name="T105" fmla="*/ 1232 h 1343"/>
                <a:gd name="T106" fmla="*/ 1653 w 1872"/>
                <a:gd name="T107" fmla="*/ 1145 h 1343"/>
                <a:gd name="T108" fmla="*/ 1678 w 1872"/>
                <a:gd name="T109" fmla="*/ 1071 h 1343"/>
                <a:gd name="T110" fmla="*/ 1718 w 1872"/>
                <a:gd name="T111" fmla="*/ 849 h 1343"/>
                <a:gd name="T112" fmla="*/ 1838 w 1872"/>
                <a:gd name="T113" fmla="*/ 502 h 13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872" h="1343">
                  <a:moveTo>
                    <a:pt x="1838" y="502"/>
                  </a:moveTo>
                  <a:lnTo>
                    <a:pt x="1822" y="477"/>
                  </a:lnTo>
                  <a:lnTo>
                    <a:pt x="1791" y="450"/>
                  </a:lnTo>
                  <a:lnTo>
                    <a:pt x="1791" y="450"/>
                  </a:lnTo>
                  <a:lnTo>
                    <a:pt x="1778" y="450"/>
                  </a:lnTo>
                  <a:lnTo>
                    <a:pt x="1737" y="439"/>
                  </a:lnTo>
                  <a:lnTo>
                    <a:pt x="1707" y="415"/>
                  </a:lnTo>
                  <a:lnTo>
                    <a:pt x="1693" y="391"/>
                  </a:lnTo>
                  <a:lnTo>
                    <a:pt x="1693" y="391"/>
                  </a:lnTo>
                  <a:lnTo>
                    <a:pt x="1672" y="390"/>
                  </a:lnTo>
                  <a:lnTo>
                    <a:pt x="1640" y="355"/>
                  </a:lnTo>
                  <a:lnTo>
                    <a:pt x="1604" y="300"/>
                  </a:lnTo>
                  <a:lnTo>
                    <a:pt x="1594" y="225"/>
                  </a:lnTo>
                  <a:lnTo>
                    <a:pt x="1484" y="227"/>
                  </a:lnTo>
                  <a:lnTo>
                    <a:pt x="1484" y="227"/>
                  </a:lnTo>
                  <a:lnTo>
                    <a:pt x="1452" y="268"/>
                  </a:lnTo>
                  <a:lnTo>
                    <a:pt x="1452" y="268"/>
                  </a:lnTo>
                  <a:lnTo>
                    <a:pt x="1452" y="303"/>
                  </a:lnTo>
                  <a:lnTo>
                    <a:pt x="1438" y="338"/>
                  </a:lnTo>
                  <a:lnTo>
                    <a:pt x="1415" y="350"/>
                  </a:lnTo>
                  <a:lnTo>
                    <a:pt x="1404" y="350"/>
                  </a:lnTo>
                  <a:lnTo>
                    <a:pt x="1401" y="339"/>
                  </a:lnTo>
                  <a:lnTo>
                    <a:pt x="1357" y="311"/>
                  </a:lnTo>
                  <a:lnTo>
                    <a:pt x="1332" y="323"/>
                  </a:lnTo>
                  <a:lnTo>
                    <a:pt x="1314" y="345"/>
                  </a:lnTo>
                  <a:lnTo>
                    <a:pt x="1314" y="345"/>
                  </a:lnTo>
                  <a:lnTo>
                    <a:pt x="1311" y="380"/>
                  </a:lnTo>
                  <a:lnTo>
                    <a:pt x="1308" y="412"/>
                  </a:lnTo>
                  <a:lnTo>
                    <a:pt x="1287" y="412"/>
                  </a:lnTo>
                  <a:lnTo>
                    <a:pt x="1268" y="401"/>
                  </a:lnTo>
                  <a:lnTo>
                    <a:pt x="1252" y="374"/>
                  </a:lnTo>
                  <a:lnTo>
                    <a:pt x="1221" y="347"/>
                  </a:lnTo>
                  <a:lnTo>
                    <a:pt x="1219" y="339"/>
                  </a:lnTo>
                  <a:lnTo>
                    <a:pt x="1240" y="309"/>
                  </a:lnTo>
                  <a:lnTo>
                    <a:pt x="1240" y="309"/>
                  </a:lnTo>
                  <a:lnTo>
                    <a:pt x="1240" y="296"/>
                  </a:lnTo>
                  <a:lnTo>
                    <a:pt x="1208" y="225"/>
                  </a:lnTo>
                  <a:lnTo>
                    <a:pt x="1205" y="176"/>
                  </a:lnTo>
                  <a:lnTo>
                    <a:pt x="1216" y="159"/>
                  </a:lnTo>
                  <a:lnTo>
                    <a:pt x="1216" y="159"/>
                  </a:lnTo>
                  <a:lnTo>
                    <a:pt x="1216" y="147"/>
                  </a:lnTo>
                  <a:lnTo>
                    <a:pt x="1176" y="78"/>
                  </a:lnTo>
                  <a:lnTo>
                    <a:pt x="1183" y="56"/>
                  </a:lnTo>
                  <a:lnTo>
                    <a:pt x="1187" y="38"/>
                  </a:lnTo>
                  <a:lnTo>
                    <a:pt x="1162" y="33"/>
                  </a:lnTo>
                  <a:lnTo>
                    <a:pt x="1143" y="18"/>
                  </a:lnTo>
                  <a:lnTo>
                    <a:pt x="1141" y="18"/>
                  </a:lnTo>
                  <a:lnTo>
                    <a:pt x="1138" y="21"/>
                  </a:lnTo>
                  <a:lnTo>
                    <a:pt x="1116" y="21"/>
                  </a:lnTo>
                  <a:lnTo>
                    <a:pt x="1108" y="10"/>
                  </a:lnTo>
                  <a:lnTo>
                    <a:pt x="1107" y="18"/>
                  </a:lnTo>
                  <a:lnTo>
                    <a:pt x="1083" y="30"/>
                  </a:lnTo>
                  <a:lnTo>
                    <a:pt x="1048" y="32"/>
                  </a:lnTo>
                  <a:lnTo>
                    <a:pt x="1046" y="32"/>
                  </a:lnTo>
                  <a:lnTo>
                    <a:pt x="1043" y="65"/>
                  </a:lnTo>
                  <a:lnTo>
                    <a:pt x="1026" y="87"/>
                  </a:lnTo>
                  <a:lnTo>
                    <a:pt x="1007" y="90"/>
                  </a:lnTo>
                  <a:lnTo>
                    <a:pt x="983" y="108"/>
                  </a:lnTo>
                  <a:lnTo>
                    <a:pt x="947" y="122"/>
                  </a:lnTo>
                  <a:lnTo>
                    <a:pt x="901" y="154"/>
                  </a:lnTo>
                  <a:lnTo>
                    <a:pt x="887" y="160"/>
                  </a:lnTo>
                  <a:lnTo>
                    <a:pt x="860" y="146"/>
                  </a:lnTo>
                  <a:lnTo>
                    <a:pt x="860" y="146"/>
                  </a:lnTo>
                  <a:lnTo>
                    <a:pt x="822" y="173"/>
                  </a:lnTo>
                  <a:lnTo>
                    <a:pt x="801" y="174"/>
                  </a:lnTo>
                  <a:lnTo>
                    <a:pt x="771" y="147"/>
                  </a:lnTo>
                  <a:lnTo>
                    <a:pt x="728" y="122"/>
                  </a:lnTo>
                  <a:lnTo>
                    <a:pt x="711" y="56"/>
                  </a:lnTo>
                  <a:lnTo>
                    <a:pt x="711" y="56"/>
                  </a:lnTo>
                  <a:lnTo>
                    <a:pt x="693" y="41"/>
                  </a:lnTo>
                  <a:lnTo>
                    <a:pt x="693" y="8"/>
                  </a:lnTo>
                  <a:lnTo>
                    <a:pt x="679" y="0"/>
                  </a:lnTo>
                  <a:lnTo>
                    <a:pt x="628" y="46"/>
                  </a:lnTo>
                  <a:lnTo>
                    <a:pt x="619" y="49"/>
                  </a:lnTo>
                  <a:lnTo>
                    <a:pt x="597" y="35"/>
                  </a:lnTo>
                  <a:lnTo>
                    <a:pt x="597" y="35"/>
                  </a:lnTo>
                  <a:lnTo>
                    <a:pt x="586" y="49"/>
                  </a:lnTo>
                  <a:lnTo>
                    <a:pt x="581" y="62"/>
                  </a:lnTo>
                  <a:lnTo>
                    <a:pt x="476" y="64"/>
                  </a:lnTo>
                  <a:lnTo>
                    <a:pt x="468" y="59"/>
                  </a:lnTo>
                  <a:lnTo>
                    <a:pt x="443" y="59"/>
                  </a:lnTo>
                  <a:lnTo>
                    <a:pt x="411" y="75"/>
                  </a:lnTo>
                  <a:lnTo>
                    <a:pt x="411" y="75"/>
                  </a:lnTo>
                  <a:lnTo>
                    <a:pt x="410" y="121"/>
                  </a:lnTo>
                  <a:lnTo>
                    <a:pt x="410" y="121"/>
                  </a:lnTo>
                  <a:lnTo>
                    <a:pt x="413" y="135"/>
                  </a:lnTo>
                  <a:lnTo>
                    <a:pt x="413" y="135"/>
                  </a:lnTo>
                  <a:lnTo>
                    <a:pt x="486" y="136"/>
                  </a:lnTo>
                  <a:lnTo>
                    <a:pt x="491" y="166"/>
                  </a:lnTo>
                  <a:lnTo>
                    <a:pt x="491" y="185"/>
                  </a:lnTo>
                  <a:lnTo>
                    <a:pt x="481" y="185"/>
                  </a:lnTo>
                  <a:lnTo>
                    <a:pt x="457" y="178"/>
                  </a:lnTo>
                  <a:lnTo>
                    <a:pt x="457" y="178"/>
                  </a:lnTo>
                  <a:lnTo>
                    <a:pt x="397" y="197"/>
                  </a:lnTo>
                  <a:lnTo>
                    <a:pt x="396" y="281"/>
                  </a:lnTo>
                  <a:lnTo>
                    <a:pt x="396" y="281"/>
                  </a:lnTo>
                  <a:lnTo>
                    <a:pt x="443" y="312"/>
                  </a:lnTo>
                  <a:lnTo>
                    <a:pt x="445" y="334"/>
                  </a:lnTo>
                  <a:lnTo>
                    <a:pt x="457" y="360"/>
                  </a:lnTo>
                  <a:lnTo>
                    <a:pt x="462" y="404"/>
                  </a:lnTo>
                  <a:lnTo>
                    <a:pt x="440" y="567"/>
                  </a:lnTo>
                  <a:lnTo>
                    <a:pt x="426" y="665"/>
                  </a:lnTo>
                  <a:lnTo>
                    <a:pt x="415" y="711"/>
                  </a:lnTo>
                  <a:lnTo>
                    <a:pt x="396" y="735"/>
                  </a:lnTo>
                  <a:lnTo>
                    <a:pt x="378" y="729"/>
                  </a:lnTo>
                  <a:lnTo>
                    <a:pt x="340" y="719"/>
                  </a:lnTo>
                  <a:lnTo>
                    <a:pt x="340" y="719"/>
                  </a:lnTo>
                  <a:lnTo>
                    <a:pt x="307" y="735"/>
                  </a:lnTo>
                  <a:lnTo>
                    <a:pt x="253" y="754"/>
                  </a:lnTo>
                  <a:lnTo>
                    <a:pt x="209" y="752"/>
                  </a:lnTo>
                  <a:lnTo>
                    <a:pt x="145" y="798"/>
                  </a:lnTo>
                  <a:lnTo>
                    <a:pt x="103" y="819"/>
                  </a:lnTo>
                  <a:lnTo>
                    <a:pt x="103" y="819"/>
                  </a:lnTo>
                  <a:lnTo>
                    <a:pt x="58" y="922"/>
                  </a:lnTo>
                  <a:lnTo>
                    <a:pt x="55" y="942"/>
                  </a:lnTo>
                  <a:lnTo>
                    <a:pt x="62" y="961"/>
                  </a:lnTo>
                  <a:lnTo>
                    <a:pt x="58" y="977"/>
                  </a:lnTo>
                  <a:lnTo>
                    <a:pt x="1" y="1015"/>
                  </a:lnTo>
                  <a:lnTo>
                    <a:pt x="1" y="1015"/>
                  </a:lnTo>
                  <a:lnTo>
                    <a:pt x="0" y="1037"/>
                  </a:lnTo>
                  <a:lnTo>
                    <a:pt x="0" y="1052"/>
                  </a:lnTo>
                  <a:lnTo>
                    <a:pt x="71" y="1077"/>
                  </a:lnTo>
                  <a:lnTo>
                    <a:pt x="111" y="1104"/>
                  </a:lnTo>
                  <a:lnTo>
                    <a:pt x="158" y="1110"/>
                  </a:lnTo>
                  <a:lnTo>
                    <a:pt x="339" y="1148"/>
                  </a:lnTo>
                  <a:lnTo>
                    <a:pt x="568" y="1265"/>
                  </a:lnTo>
                  <a:lnTo>
                    <a:pt x="755" y="1343"/>
                  </a:lnTo>
                  <a:lnTo>
                    <a:pt x="755" y="1343"/>
                  </a:lnTo>
                  <a:lnTo>
                    <a:pt x="798" y="1305"/>
                  </a:lnTo>
                  <a:lnTo>
                    <a:pt x="831" y="1294"/>
                  </a:lnTo>
                  <a:lnTo>
                    <a:pt x="855" y="1310"/>
                  </a:lnTo>
                  <a:lnTo>
                    <a:pt x="868" y="1313"/>
                  </a:lnTo>
                  <a:lnTo>
                    <a:pt x="912" y="1284"/>
                  </a:lnTo>
                  <a:lnTo>
                    <a:pt x="920" y="1302"/>
                  </a:lnTo>
                  <a:lnTo>
                    <a:pt x="934" y="1305"/>
                  </a:lnTo>
                  <a:lnTo>
                    <a:pt x="947" y="1270"/>
                  </a:lnTo>
                  <a:lnTo>
                    <a:pt x="961" y="1254"/>
                  </a:lnTo>
                  <a:lnTo>
                    <a:pt x="1035" y="1253"/>
                  </a:lnTo>
                  <a:lnTo>
                    <a:pt x="1035" y="1253"/>
                  </a:lnTo>
                  <a:lnTo>
                    <a:pt x="1039" y="1223"/>
                  </a:lnTo>
                  <a:lnTo>
                    <a:pt x="1053" y="1212"/>
                  </a:lnTo>
                  <a:lnTo>
                    <a:pt x="1053" y="1210"/>
                  </a:lnTo>
                  <a:lnTo>
                    <a:pt x="1059" y="1183"/>
                  </a:lnTo>
                  <a:lnTo>
                    <a:pt x="1077" y="1167"/>
                  </a:lnTo>
                  <a:lnTo>
                    <a:pt x="1089" y="1139"/>
                  </a:lnTo>
                  <a:lnTo>
                    <a:pt x="1178" y="1140"/>
                  </a:lnTo>
                  <a:lnTo>
                    <a:pt x="1202" y="1182"/>
                  </a:lnTo>
                  <a:lnTo>
                    <a:pt x="1202" y="1183"/>
                  </a:lnTo>
                  <a:lnTo>
                    <a:pt x="1221" y="1188"/>
                  </a:lnTo>
                  <a:lnTo>
                    <a:pt x="1252" y="1227"/>
                  </a:lnTo>
                  <a:lnTo>
                    <a:pt x="1252" y="1227"/>
                  </a:lnTo>
                  <a:lnTo>
                    <a:pt x="1275" y="1231"/>
                  </a:lnTo>
                  <a:lnTo>
                    <a:pt x="1276" y="1231"/>
                  </a:lnTo>
                  <a:lnTo>
                    <a:pt x="1297" y="1221"/>
                  </a:lnTo>
                  <a:lnTo>
                    <a:pt x="1317" y="1231"/>
                  </a:lnTo>
                  <a:lnTo>
                    <a:pt x="1317" y="1232"/>
                  </a:lnTo>
                  <a:lnTo>
                    <a:pt x="1415" y="1234"/>
                  </a:lnTo>
                  <a:lnTo>
                    <a:pt x="1640" y="1232"/>
                  </a:lnTo>
                  <a:lnTo>
                    <a:pt x="1640" y="1232"/>
                  </a:lnTo>
                  <a:lnTo>
                    <a:pt x="1653" y="1220"/>
                  </a:lnTo>
                  <a:lnTo>
                    <a:pt x="1653" y="1220"/>
                  </a:lnTo>
                  <a:lnTo>
                    <a:pt x="1653" y="1145"/>
                  </a:lnTo>
                  <a:lnTo>
                    <a:pt x="1658" y="1112"/>
                  </a:lnTo>
                  <a:lnTo>
                    <a:pt x="1678" y="1071"/>
                  </a:lnTo>
                  <a:lnTo>
                    <a:pt x="1678" y="1071"/>
                  </a:lnTo>
                  <a:lnTo>
                    <a:pt x="1643" y="996"/>
                  </a:lnTo>
                  <a:lnTo>
                    <a:pt x="1696" y="923"/>
                  </a:lnTo>
                  <a:lnTo>
                    <a:pt x="1718" y="849"/>
                  </a:lnTo>
                  <a:lnTo>
                    <a:pt x="1872" y="510"/>
                  </a:lnTo>
                  <a:lnTo>
                    <a:pt x="1872" y="501"/>
                  </a:lnTo>
                  <a:lnTo>
                    <a:pt x="1838" y="502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51" name="Freeform 19"/>
            <p:cNvSpPr>
              <a:spLocks/>
            </p:cNvSpPr>
            <p:nvPr/>
          </p:nvSpPr>
          <p:spPr bwMode="auto">
            <a:xfrm>
              <a:off x="2420092" y="4495814"/>
              <a:ext cx="536743" cy="339856"/>
            </a:xfrm>
            <a:custGeom>
              <a:avLst/>
              <a:gdLst>
                <a:gd name="T0" fmla="*/ 579 w 589"/>
                <a:gd name="T1" fmla="*/ 99 h 373"/>
                <a:gd name="T2" fmla="*/ 578 w 589"/>
                <a:gd name="T3" fmla="*/ 9 h 373"/>
                <a:gd name="T4" fmla="*/ 579 w 589"/>
                <a:gd name="T5" fmla="*/ 0 h 373"/>
                <a:gd name="T6" fmla="*/ 511 w 589"/>
                <a:gd name="T7" fmla="*/ 0 h 373"/>
                <a:gd name="T8" fmla="*/ 487 w 589"/>
                <a:gd name="T9" fmla="*/ 23 h 373"/>
                <a:gd name="T10" fmla="*/ 464 w 589"/>
                <a:gd name="T11" fmla="*/ 23 h 373"/>
                <a:gd name="T12" fmla="*/ 434 w 589"/>
                <a:gd name="T13" fmla="*/ 4 h 373"/>
                <a:gd name="T14" fmla="*/ 434 w 589"/>
                <a:gd name="T15" fmla="*/ 4 h 373"/>
                <a:gd name="T16" fmla="*/ 407 w 589"/>
                <a:gd name="T17" fmla="*/ 11 h 373"/>
                <a:gd name="T18" fmla="*/ 389 w 589"/>
                <a:gd name="T19" fmla="*/ 11 h 373"/>
                <a:gd name="T20" fmla="*/ 372 w 589"/>
                <a:gd name="T21" fmla="*/ 0 h 373"/>
                <a:gd name="T22" fmla="*/ 348 w 589"/>
                <a:gd name="T23" fmla="*/ 25 h 373"/>
                <a:gd name="T24" fmla="*/ 308 w 589"/>
                <a:gd name="T25" fmla="*/ 28 h 373"/>
                <a:gd name="T26" fmla="*/ 308 w 589"/>
                <a:gd name="T27" fmla="*/ 28 h 373"/>
                <a:gd name="T28" fmla="*/ 288 w 589"/>
                <a:gd name="T29" fmla="*/ 46 h 373"/>
                <a:gd name="T30" fmla="*/ 288 w 589"/>
                <a:gd name="T31" fmla="*/ 46 h 373"/>
                <a:gd name="T32" fmla="*/ 288 w 589"/>
                <a:gd name="T33" fmla="*/ 68 h 373"/>
                <a:gd name="T34" fmla="*/ 237 w 589"/>
                <a:gd name="T35" fmla="*/ 68 h 373"/>
                <a:gd name="T36" fmla="*/ 134 w 589"/>
                <a:gd name="T37" fmla="*/ 42 h 373"/>
                <a:gd name="T38" fmla="*/ 134 w 589"/>
                <a:gd name="T39" fmla="*/ 42 h 373"/>
                <a:gd name="T40" fmla="*/ 88 w 589"/>
                <a:gd name="T41" fmla="*/ 46 h 373"/>
                <a:gd name="T42" fmla="*/ 71 w 589"/>
                <a:gd name="T43" fmla="*/ 33 h 373"/>
                <a:gd name="T44" fmla="*/ 33 w 589"/>
                <a:gd name="T45" fmla="*/ 31 h 373"/>
                <a:gd name="T46" fmla="*/ 33 w 589"/>
                <a:gd name="T47" fmla="*/ 31 h 373"/>
                <a:gd name="T48" fmla="*/ 28 w 589"/>
                <a:gd name="T49" fmla="*/ 49 h 373"/>
                <a:gd name="T50" fmla="*/ 20 w 589"/>
                <a:gd name="T51" fmla="*/ 92 h 373"/>
                <a:gd name="T52" fmla="*/ 6 w 589"/>
                <a:gd name="T53" fmla="*/ 122 h 373"/>
                <a:gd name="T54" fmla="*/ 0 w 589"/>
                <a:gd name="T55" fmla="*/ 130 h 373"/>
                <a:gd name="T56" fmla="*/ 91 w 589"/>
                <a:gd name="T57" fmla="*/ 130 h 373"/>
                <a:gd name="T58" fmla="*/ 204 w 589"/>
                <a:gd name="T59" fmla="*/ 152 h 373"/>
                <a:gd name="T60" fmla="*/ 307 w 589"/>
                <a:gd name="T61" fmla="*/ 207 h 373"/>
                <a:gd name="T62" fmla="*/ 362 w 589"/>
                <a:gd name="T63" fmla="*/ 270 h 373"/>
                <a:gd name="T64" fmla="*/ 362 w 589"/>
                <a:gd name="T65" fmla="*/ 270 h 373"/>
                <a:gd name="T66" fmla="*/ 391 w 589"/>
                <a:gd name="T67" fmla="*/ 270 h 373"/>
                <a:gd name="T68" fmla="*/ 403 w 589"/>
                <a:gd name="T69" fmla="*/ 282 h 373"/>
                <a:gd name="T70" fmla="*/ 419 w 589"/>
                <a:gd name="T71" fmla="*/ 282 h 373"/>
                <a:gd name="T72" fmla="*/ 435 w 589"/>
                <a:gd name="T73" fmla="*/ 270 h 373"/>
                <a:gd name="T74" fmla="*/ 451 w 589"/>
                <a:gd name="T75" fmla="*/ 282 h 373"/>
                <a:gd name="T76" fmla="*/ 451 w 589"/>
                <a:gd name="T77" fmla="*/ 296 h 373"/>
                <a:gd name="T78" fmla="*/ 435 w 589"/>
                <a:gd name="T79" fmla="*/ 304 h 373"/>
                <a:gd name="T80" fmla="*/ 435 w 589"/>
                <a:gd name="T81" fmla="*/ 304 h 373"/>
                <a:gd name="T82" fmla="*/ 434 w 589"/>
                <a:gd name="T83" fmla="*/ 340 h 373"/>
                <a:gd name="T84" fmla="*/ 418 w 589"/>
                <a:gd name="T85" fmla="*/ 361 h 373"/>
                <a:gd name="T86" fmla="*/ 457 w 589"/>
                <a:gd name="T87" fmla="*/ 373 h 373"/>
                <a:gd name="T88" fmla="*/ 457 w 589"/>
                <a:gd name="T89" fmla="*/ 373 h 373"/>
                <a:gd name="T90" fmla="*/ 494 w 589"/>
                <a:gd name="T91" fmla="*/ 328 h 373"/>
                <a:gd name="T92" fmla="*/ 543 w 589"/>
                <a:gd name="T93" fmla="*/ 301 h 373"/>
                <a:gd name="T94" fmla="*/ 555 w 589"/>
                <a:gd name="T95" fmla="*/ 291 h 373"/>
                <a:gd name="T96" fmla="*/ 557 w 589"/>
                <a:gd name="T97" fmla="*/ 291 h 373"/>
                <a:gd name="T98" fmla="*/ 576 w 589"/>
                <a:gd name="T99" fmla="*/ 218 h 373"/>
                <a:gd name="T100" fmla="*/ 589 w 589"/>
                <a:gd name="T101" fmla="*/ 193 h 373"/>
                <a:gd name="T102" fmla="*/ 589 w 589"/>
                <a:gd name="T103" fmla="*/ 150 h 373"/>
                <a:gd name="T104" fmla="*/ 579 w 589"/>
                <a:gd name="T105" fmla="*/ 99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89" h="373">
                  <a:moveTo>
                    <a:pt x="579" y="99"/>
                  </a:moveTo>
                  <a:lnTo>
                    <a:pt x="578" y="9"/>
                  </a:lnTo>
                  <a:lnTo>
                    <a:pt x="579" y="0"/>
                  </a:lnTo>
                  <a:lnTo>
                    <a:pt x="511" y="0"/>
                  </a:lnTo>
                  <a:lnTo>
                    <a:pt x="487" y="23"/>
                  </a:lnTo>
                  <a:lnTo>
                    <a:pt x="464" y="23"/>
                  </a:lnTo>
                  <a:lnTo>
                    <a:pt x="434" y="4"/>
                  </a:lnTo>
                  <a:lnTo>
                    <a:pt x="434" y="4"/>
                  </a:lnTo>
                  <a:lnTo>
                    <a:pt x="407" y="11"/>
                  </a:lnTo>
                  <a:lnTo>
                    <a:pt x="389" y="11"/>
                  </a:lnTo>
                  <a:lnTo>
                    <a:pt x="372" y="0"/>
                  </a:lnTo>
                  <a:lnTo>
                    <a:pt x="348" y="25"/>
                  </a:lnTo>
                  <a:lnTo>
                    <a:pt x="308" y="28"/>
                  </a:lnTo>
                  <a:lnTo>
                    <a:pt x="308" y="28"/>
                  </a:lnTo>
                  <a:lnTo>
                    <a:pt x="288" y="46"/>
                  </a:lnTo>
                  <a:lnTo>
                    <a:pt x="288" y="46"/>
                  </a:lnTo>
                  <a:lnTo>
                    <a:pt x="288" y="68"/>
                  </a:lnTo>
                  <a:lnTo>
                    <a:pt x="237" y="68"/>
                  </a:lnTo>
                  <a:lnTo>
                    <a:pt x="134" y="42"/>
                  </a:lnTo>
                  <a:lnTo>
                    <a:pt x="134" y="42"/>
                  </a:lnTo>
                  <a:lnTo>
                    <a:pt x="88" y="46"/>
                  </a:lnTo>
                  <a:lnTo>
                    <a:pt x="71" y="33"/>
                  </a:lnTo>
                  <a:lnTo>
                    <a:pt x="33" y="31"/>
                  </a:lnTo>
                  <a:lnTo>
                    <a:pt x="33" y="31"/>
                  </a:lnTo>
                  <a:lnTo>
                    <a:pt x="28" y="49"/>
                  </a:lnTo>
                  <a:lnTo>
                    <a:pt x="20" y="92"/>
                  </a:lnTo>
                  <a:lnTo>
                    <a:pt x="6" y="122"/>
                  </a:lnTo>
                  <a:lnTo>
                    <a:pt x="0" y="130"/>
                  </a:lnTo>
                  <a:lnTo>
                    <a:pt x="91" y="130"/>
                  </a:lnTo>
                  <a:lnTo>
                    <a:pt x="204" y="152"/>
                  </a:lnTo>
                  <a:lnTo>
                    <a:pt x="307" y="207"/>
                  </a:lnTo>
                  <a:lnTo>
                    <a:pt x="362" y="270"/>
                  </a:lnTo>
                  <a:lnTo>
                    <a:pt x="362" y="270"/>
                  </a:lnTo>
                  <a:lnTo>
                    <a:pt x="391" y="270"/>
                  </a:lnTo>
                  <a:lnTo>
                    <a:pt x="403" y="282"/>
                  </a:lnTo>
                  <a:lnTo>
                    <a:pt x="419" y="282"/>
                  </a:lnTo>
                  <a:lnTo>
                    <a:pt x="435" y="270"/>
                  </a:lnTo>
                  <a:lnTo>
                    <a:pt x="451" y="282"/>
                  </a:lnTo>
                  <a:lnTo>
                    <a:pt x="451" y="296"/>
                  </a:lnTo>
                  <a:lnTo>
                    <a:pt x="435" y="304"/>
                  </a:lnTo>
                  <a:lnTo>
                    <a:pt x="435" y="304"/>
                  </a:lnTo>
                  <a:lnTo>
                    <a:pt x="434" y="340"/>
                  </a:lnTo>
                  <a:lnTo>
                    <a:pt x="418" y="361"/>
                  </a:lnTo>
                  <a:lnTo>
                    <a:pt x="457" y="373"/>
                  </a:lnTo>
                  <a:lnTo>
                    <a:pt x="457" y="373"/>
                  </a:lnTo>
                  <a:lnTo>
                    <a:pt x="494" y="328"/>
                  </a:lnTo>
                  <a:lnTo>
                    <a:pt x="543" y="301"/>
                  </a:lnTo>
                  <a:lnTo>
                    <a:pt x="555" y="291"/>
                  </a:lnTo>
                  <a:lnTo>
                    <a:pt x="557" y="291"/>
                  </a:lnTo>
                  <a:lnTo>
                    <a:pt x="576" y="218"/>
                  </a:lnTo>
                  <a:lnTo>
                    <a:pt x="589" y="193"/>
                  </a:lnTo>
                  <a:lnTo>
                    <a:pt x="589" y="150"/>
                  </a:lnTo>
                  <a:lnTo>
                    <a:pt x="579" y="99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52" name="Freeform 24"/>
            <p:cNvSpPr>
              <a:spLocks/>
            </p:cNvSpPr>
            <p:nvPr/>
          </p:nvSpPr>
          <p:spPr bwMode="auto">
            <a:xfrm>
              <a:off x="3145469" y="2729108"/>
              <a:ext cx="900343" cy="991324"/>
            </a:xfrm>
            <a:custGeom>
              <a:avLst/>
              <a:gdLst>
                <a:gd name="T0" fmla="*/ 938 w 988"/>
                <a:gd name="T1" fmla="*/ 335 h 1088"/>
                <a:gd name="T2" fmla="*/ 901 w 988"/>
                <a:gd name="T3" fmla="*/ 271 h 1088"/>
                <a:gd name="T4" fmla="*/ 933 w 988"/>
                <a:gd name="T5" fmla="*/ 214 h 1088"/>
                <a:gd name="T6" fmla="*/ 944 w 988"/>
                <a:gd name="T7" fmla="*/ 168 h 1088"/>
                <a:gd name="T8" fmla="*/ 922 w 988"/>
                <a:gd name="T9" fmla="*/ 116 h 1088"/>
                <a:gd name="T10" fmla="*/ 906 w 988"/>
                <a:gd name="T11" fmla="*/ 105 h 1088"/>
                <a:gd name="T12" fmla="*/ 898 w 988"/>
                <a:gd name="T13" fmla="*/ 87 h 1088"/>
                <a:gd name="T14" fmla="*/ 871 w 988"/>
                <a:gd name="T15" fmla="*/ 46 h 1088"/>
                <a:gd name="T16" fmla="*/ 778 w 988"/>
                <a:gd name="T17" fmla="*/ 2 h 1088"/>
                <a:gd name="T18" fmla="*/ 735 w 988"/>
                <a:gd name="T19" fmla="*/ 21 h 1088"/>
                <a:gd name="T20" fmla="*/ 659 w 988"/>
                <a:gd name="T21" fmla="*/ 105 h 1088"/>
                <a:gd name="T22" fmla="*/ 627 w 988"/>
                <a:gd name="T23" fmla="*/ 80 h 1088"/>
                <a:gd name="T24" fmla="*/ 570 w 988"/>
                <a:gd name="T25" fmla="*/ 21 h 1088"/>
                <a:gd name="T26" fmla="*/ 508 w 988"/>
                <a:gd name="T27" fmla="*/ 84 h 1088"/>
                <a:gd name="T28" fmla="*/ 445 w 988"/>
                <a:gd name="T29" fmla="*/ 108 h 1088"/>
                <a:gd name="T30" fmla="*/ 390 w 988"/>
                <a:gd name="T31" fmla="*/ 105 h 1088"/>
                <a:gd name="T32" fmla="*/ 299 w 988"/>
                <a:gd name="T33" fmla="*/ 110 h 1088"/>
                <a:gd name="T34" fmla="*/ 299 w 988"/>
                <a:gd name="T35" fmla="*/ 140 h 1088"/>
                <a:gd name="T36" fmla="*/ 260 w 988"/>
                <a:gd name="T37" fmla="*/ 238 h 1088"/>
                <a:gd name="T38" fmla="*/ 208 w 988"/>
                <a:gd name="T39" fmla="*/ 243 h 1088"/>
                <a:gd name="T40" fmla="*/ 165 w 988"/>
                <a:gd name="T41" fmla="*/ 262 h 1088"/>
                <a:gd name="T42" fmla="*/ 114 w 988"/>
                <a:gd name="T43" fmla="*/ 208 h 1088"/>
                <a:gd name="T44" fmla="*/ 79 w 988"/>
                <a:gd name="T45" fmla="*/ 206 h 1088"/>
                <a:gd name="T46" fmla="*/ 0 w 988"/>
                <a:gd name="T47" fmla="*/ 331 h 1088"/>
                <a:gd name="T48" fmla="*/ 18 w 988"/>
                <a:gd name="T49" fmla="*/ 393 h 1088"/>
                <a:gd name="T50" fmla="*/ 30 w 988"/>
                <a:gd name="T51" fmla="*/ 487 h 1088"/>
                <a:gd name="T52" fmla="*/ 22 w 988"/>
                <a:gd name="T53" fmla="*/ 529 h 1088"/>
                <a:gd name="T54" fmla="*/ 70 w 988"/>
                <a:gd name="T55" fmla="*/ 648 h 1088"/>
                <a:gd name="T56" fmla="*/ 227 w 988"/>
                <a:gd name="T57" fmla="*/ 642 h 1088"/>
                <a:gd name="T58" fmla="*/ 285 w 988"/>
                <a:gd name="T59" fmla="*/ 666 h 1088"/>
                <a:gd name="T60" fmla="*/ 350 w 988"/>
                <a:gd name="T61" fmla="*/ 689 h 1088"/>
                <a:gd name="T62" fmla="*/ 483 w 988"/>
                <a:gd name="T63" fmla="*/ 740 h 1088"/>
                <a:gd name="T64" fmla="*/ 561 w 988"/>
                <a:gd name="T65" fmla="*/ 800 h 1088"/>
                <a:gd name="T66" fmla="*/ 719 w 988"/>
                <a:gd name="T67" fmla="*/ 840 h 1088"/>
                <a:gd name="T68" fmla="*/ 638 w 988"/>
                <a:gd name="T69" fmla="*/ 984 h 1088"/>
                <a:gd name="T70" fmla="*/ 683 w 988"/>
                <a:gd name="T71" fmla="*/ 1052 h 1088"/>
                <a:gd name="T72" fmla="*/ 741 w 988"/>
                <a:gd name="T73" fmla="*/ 1088 h 1088"/>
                <a:gd name="T74" fmla="*/ 792 w 988"/>
                <a:gd name="T75" fmla="*/ 1030 h 1088"/>
                <a:gd name="T76" fmla="*/ 820 w 988"/>
                <a:gd name="T77" fmla="*/ 841 h 1088"/>
                <a:gd name="T78" fmla="*/ 814 w 988"/>
                <a:gd name="T79" fmla="*/ 659 h 1088"/>
                <a:gd name="T80" fmla="*/ 816 w 988"/>
                <a:gd name="T81" fmla="*/ 586 h 1088"/>
                <a:gd name="T82" fmla="*/ 871 w 988"/>
                <a:gd name="T83" fmla="*/ 491 h 1088"/>
                <a:gd name="T84" fmla="*/ 923 w 988"/>
                <a:gd name="T85" fmla="*/ 452 h 1088"/>
                <a:gd name="T86" fmla="*/ 968 w 988"/>
                <a:gd name="T87" fmla="*/ 366 h 1088"/>
                <a:gd name="T88" fmla="*/ 988 w 988"/>
                <a:gd name="T89" fmla="*/ 339 h 10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88" h="1088">
                  <a:moveTo>
                    <a:pt x="988" y="339"/>
                  </a:moveTo>
                  <a:lnTo>
                    <a:pt x="965" y="347"/>
                  </a:lnTo>
                  <a:lnTo>
                    <a:pt x="938" y="335"/>
                  </a:lnTo>
                  <a:lnTo>
                    <a:pt x="919" y="312"/>
                  </a:lnTo>
                  <a:lnTo>
                    <a:pt x="919" y="297"/>
                  </a:lnTo>
                  <a:lnTo>
                    <a:pt x="901" y="271"/>
                  </a:lnTo>
                  <a:lnTo>
                    <a:pt x="898" y="249"/>
                  </a:lnTo>
                  <a:lnTo>
                    <a:pt x="934" y="249"/>
                  </a:lnTo>
                  <a:lnTo>
                    <a:pt x="933" y="214"/>
                  </a:lnTo>
                  <a:lnTo>
                    <a:pt x="953" y="195"/>
                  </a:lnTo>
                  <a:lnTo>
                    <a:pt x="953" y="195"/>
                  </a:lnTo>
                  <a:lnTo>
                    <a:pt x="944" y="168"/>
                  </a:lnTo>
                  <a:lnTo>
                    <a:pt x="944" y="168"/>
                  </a:lnTo>
                  <a:lnTo>
                    <a:pt x="922" y="154"/>
                  </a:lnTo>
                  <a:lnTo>
                    <a:pt x="922" y="116"/>
                  </a:lnTo>
                  <a:lnTo>
                    <a:pt x="919" y="114"/>
                  </a:lnTo>
                  <a:lnTo>
                    <a:pt x="919" y="113"/>
                  </a:lnTo>
                  <a:lnTo>
                    <a:pt x="906" y="105"/>
                  </a:lnTo>
                  <a:lnTo>
                    <a:pt x="901" y="91"/>
                  </a:lnTo>
                  <a:lnTo>
                    <a:pt x="901" y="91"/>
                  </a:lnTo>
                  <a:lnTo>
                    <a:pt x="898" y="87"/>
                  </a:lnTo>
                  <a:lnTo>
                    <a:pt x="892" y="65"/>
                  </a:lnTo>
                  <a:lnTo>
                    <a:pt x="879" y="64"/>
                  </a:lnTo>
                  <a:lnTo>
                    <a:pt x="871" y="46"/>
                  </a:lnTo>
                  <a:lnTo>
                    <a:pt x="855" y="45"/>
                  </a:lnTo>
                  <a:lnTo>
                    <a:pt x="794" y="24"/>
                  </a:lnTo>
                  <a:lnTo>
                    <a:pt x="778" y="2"/>
                  </a:lnTo>
                  <a:lnTo>
                    <a:pt x="778" y="0"/>
                  </a:lnTo>
                  <a:lnTo>
                    <a:pt x="735" y="21"/>
                  </a:lnTo>
                  <a:lnTo>
                    <a:pt x="735" y="21"/>
                  </a:lnTo>
                  <a:lnTo>
                    <a:pt x="711" y="62"/>
                  </a:lnTo>
                  <a:lnTo>
                    <a:pt x="699" y="64"/>
                  </a:lnTo>
                  <a:lnTo>
                    <a:pt x="659" y="105"/>
                  </a:lnTo>
                  <a:lnTo>
                    <a:pt x="632" y="111"/>
                  </a:lnTo>
                  <a:lnTo>
                    <a:pt x="629" y="97"/>
                  </a:lnTo>
                  <a:lnTo>
                    <a:pt x="627" y="80"/>
                  </a:lnTo>
                  <a:lnTo>
                    <a:pt x="627" y="80"/>
                  </a:lnTo>
                  <a:lnTo>
                    <a:pt x="596" y="38"/>
                  </a:lnTo>
                  <a:lnTo>
                    <a:pt x="570" y="21"/>
                  </a:lnTo>
                  <a:lnTo>
                    <a:pt x="548" y="51"/>
                  </a:lnTo>
                  <a:lnTo>
                    <a:pt x="526" y="54"/>
                  </a:lnTo>
                  <a:lnTo>
                    <a:pt x="508" y="84"/>
                  </a:lnTo>
                  <a:lnTo>
                    <a:pt x="477" y="84"/>
                  </a:lnTo>
                  <a:lnTo>
                    <a:pt x="477" y="84"/>
                  </a:lnTo>
                  <a:lnTo>
                    <a:pt x="445" y="108"/>
                  </a:lnTo>
                  <a:lnTo>
                    <a:pt x="434" y="110"/>
                  </a:lnTo>
                  <a:lnTo>
                    <a:pt x="407" y="126"/>
                  </a:lnTo>
                  <a:lnTo>
                    <a:pt x="390" y="105"/>
                  </a:lnTo>
                  <a:lnTo>
                    <a:pt x="355" y="105"/>
                  </a:lnTo>
                  <a:lnTo>
                    <a:pt x="334" y="87"/>
                  </a:lnTo>
                  <a:lnTo>
                    <a:pt x="299" y="110"/>
                  </a:lnTo>
                  <a:lnTo>
                    <a:pt x="299" y="110"/>
                  </a:lnTo>
                  <a:lnTo>
                    <a:pt x="299" y="138"/>
                  </a:lnTo>
                  <a:lnTo>
                    <a:pt x="299" y="140"/>
                  </a:lnTo>
                  <a:lnTo>
                    <a:pt x="311" y="145"/>
                  </a:lnTo>
                  <a:lnTo>
                    <a:pt x="301" y="186"/>
                  </a:lnTo>
                  <a:lnTo>
                    <a:pt x="260" y="238"/>
                  </a:lnTo>
                  <a:lnTo>
                    <a:pt x="233" y="240"/>
                  </a:lnTo>
                  <a:lnTo>
                    <a:pt x="208" y="243"/>
                  </a:lnTo>
                  <a:lnTo>
                    <a:pt x="208" y="243"/>
                  </a:lnTo>
                  <a:lnTo>
                    <a:pt x="184" y="265"/>
                  </a:lnTo>
                  <a:lnTo>
                    <a:pt x="168" y="265"/>
                  </a:lnTo>
                  <a:lnTo>
                    <a:pt x="165" y="262"/>
                  </a:lnTo>
                  <a:lnTo>
                    <a:pt x="141" y="262"/>
                  </a:lnTo>
                  <a:lnTo>
                    <a:pt x="125" y="240"/>
                  </a:lnTo>
                  <a:lnTo>
                    <a:pt x="114" y="208"/>
                  </a:lnTo>
                  <a:lnTo>
                    <a:pt x="100" y="183"/>
                  </a:lnTo>
                  <a:lnTo>
                    <a:pt x="89" y="200"/>
                  </a:lnTo>
                  <a:lnTo>
                    <a:pt x="79" y="206"/>
                  </a:lnTo>
                  <a:lnTo>
                    <a:pt x="0" y="295"/>
                  </a:lnTo>
                  <a:lnTo>
                    <a:pt x="0" y="295"/>
                  </a:lnTo>
                  <a:lnTo>
                    <a:pt x="0" y="331"/>
                  </a:lnTo>
                  <a:lnTo>
                    <a:pt x="25" y="347"/>
                  </a:lnTo>
                  <a:lnTo>
                    <a:pt x="27" y="382"/>
                  </a:lnTo>
                  <a:lnTo>
                    <a:pt x="18" y="393"/>
                  </a:lnTo>
                  <a:lnTo>
                    <a:pt x="18" y="420"/>
                  </a:lnTo>
                  <a:lnTo>
                    <a:pt x="30" y="439"/>
                  </a:lnTo>
                  <a:lnTo>
                    <a:pt x="30" y="487"/>
                  </a:lnTo>
                  <a:lnTo>
                    <a:pt x="27" y="498"/>
                  </a:lnTo>
                  <a:lnTo>
                    <a:pt x="22" y="529"/>
                  </a:lnTo>
                  <a:lnTo>
                    <a:pt x="22" y="529"/>
                  </a:lnTo>
                  <a:lnTo>
                    <a:pt x="37" y="550"/>
                  </a:lnTo>
                  <a:lnTo>
                    <a:pt x="37" y="620"/>
                  </a:lnTo>
                  <a:lnTo>
                    <a:pt x="70" y="648"/>
                  </a:lnTo>
                  <a:lnTo>
                    <a:pt x="57" y="708"/>
                  </a:lnTo>
                  <a:lnTo>
                    <a:pt x="81" y="737"/>
                  </a:lnTo>
                  <a:lnTo>
                    <a:pt x="227" y="642"/>
                  </a:lnTo>
                  <a:lnTo>
                    <a:pt x="288" y="643"/>
                  </a:lnTo>
                  <a:lnTo>
                    <a:pt x="285" y="666"/>
                  </a:lnTo>
                  <a:lnTo>
                    <a:pt x="285" y="666"/>
                  </a:lnTo>
                  <a:lnTo>
                    <a:pt x="326" y="700"/>
                  </a:lnTo>
                  <a:lnTo>
                    <a:pt x="326" y="700"/>
                  </a:lnTo>
                  <a:lnTo>
                    <a:pt x="350" y="689"/>
                  </a:lnTo>
                  <a:lnTo>
                    <a:pt x="393" y="689"/>
                  </a:lnTo>
                  <a:lnTo>
                    <a:pt x="483" y="740"/>
                  </a:lnTo>
                  <a:lnTo>
                    <a:pt x="483" y="740"/>
                  </a:lnTo>
                  <a:lnTo>
                    <a:pt x="520" y="740"/>
                  </a:lnTo>
                  <a:lnTo>
                    <a:pt x="561" y="781"/>
                  </a:lnTo>
                  <a:lnTo>
                    <a:pt x="561" y="800"/>
                  </a:lnTo>
                  <a:lnTo>
                    <a:pt x="626" y="800"/>
                  </a:lnTo>
                  <a:lnTo>
                    <a:pt x="686" y="816"/>
                  </a:lnTo>
                  <a:lnTo>
                    <a:pt x="719" y="840"/>
                  </a:lnTo>
                  <a:lnTo>
                    <a:pt x="700" y="881"/>
                  </a:lnTo>
                  <a:lnTo>
                    <a:pt x="672" y="908"/>
                  </a:lnTo>
                  <a:lnTo>
                    <a:pt x="638" y="984"/>
                  </a:lnTo>
                  <a:lnTo>
                    <a:pt x="638" y="985"/>
                  </a:lnTo>
                  <a:lnTo>
                    <a:pt x="683" y="1028"/>
                  </a:lnTo>
                  <a:lnTo>
                    <a:pt x="683" y="1052"/>
                  </a:lnTo>
                  <a:lnTo>
                    <a:pt x="683" y="1052"/>
                  </a:lnTo>
                  <a:lnTo>
                    <a:pt x="741" y="1088"/>
                  </a:lnTo>
                  <a:lnTo>
                    <a:pt x="741" y="1088"/>
                  </a:lnTo>
                  <a:lnTo>
                    <a:pt x="754" y="1060"/>
                  </a:lnTo>
                  <a:lnTo>
                    <a:pt x="792" y="1030"/>
                  </a:lnTo>
                  <a:lnTo>
                    <a:pt x="792" y="1030"/>
                  </a:lnTo>
                  <a:lnTo>
                    <a:pt x="792" y="976"/>
                  </a:lnTo>
                  <a:lnTo>
                    <a:pt x="805" y="913"/>
                  </a:lnTo>
                  <a:lnTo>
                    <a:pt x="820" y="841"/>
                  </a:lnTo>
                  <a:lnTo>
                    <a:pt x="824" y="794"/>
                  </a:lnTo>
                  <a:lnTo>
                    <a:pt x="814" y="730"/>
                  </a:lnTo>
                  <a:lnTo>
                    <a:pt x="814" y="659"/>
                  </a:lnTo>
                  <a:lnTo>
                    <a:pt x="822" y="607"/>
                  </a:lnTo>
                  <a:lnTo>
                    <a:pt x="822" y="607"/>
                  </a:lnTo>
                  <a:lnTo>
                    <a:pt x="816" y="586"/>
                  </a:lnTo>
                  <a:lnTo>
                    <a:pt x="820" y="544"/>
                  </a:lnTo>
                  <a:lnTo>
                    <a:pt x="835" y="513"/>
                  </a:lnTo>
                  <a:lnTo>
                    <a:pt x="871" y="491"/>
                  </a:lnTo>
                  <a:lnTo>
                    <a:pt x="892" y="490"/>
                  </a:lnTo>
                  <a:lnTo>
                    <a:pt x="892" y="490"/>
                  </a:lnTo>
                  <a:lnTo>
                    <a:pt x="923" y="452"/>
                  </a:lnTo>
                  <a:lnTo>
                    <a:pt x="931" y="431"/>
                  </a:lnTo>
                  <a:lnTo>
                    <a:pt x="958" y="398"/>
                  </a:lnTo>
                  <a:lnTo>
                    <a:pt x="968" y="366"/>
                  </a:lnTo>
                  <a:lnTo>
                    <a:pt x="984" y="346"/>
                  </a:lnTo>
                  <a:lnTo>
                    <a:pt x="988" y="339"/>
                  </a:lnTo>
                  <a:lnTo>
                    <a:pt x="988" y="339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auto">
            <a:xfrm>
              <a:off x="2012750" y="3609272"/>
              <a:ext cx="709886" cy="693379"/>
            </a:xfrm>
            <a:custGeom>
              <a:avLst/>
              <a:gdLst>
                <a:gd name="T0" fmla="*/ 602 w 779"/>
                <a:gd name="T1" fmla="*/ 160 h 761"/>
                <a:gd name="T2" fmla="*/ 569 w 779"/>
                <a:gd name="T3" fmla="*/ 144 h 761"/>
                <a:gd name="T4" fmla="*/ 572 w 779"/>
                <a:gd name="T5" fmla="*/ 127 h 761"/>
                <a:gd name="T6" fmla="*/ 537 w 779"/>
                <a:gd name="T7" fmla="*/ 95 h 761"/>
                <a:gd name="T8" fmla="*/ 531 w 779"/>
                <a:gd name="T9" fmla="*/ 89 h 761"/>
                <a:gd name="T10" fmla="*/ 480 w 779"/>
                <a:gd name="T11" fmla="*/ 89 h 761"/>
                <a:gd name="T12" fmla="*/ 474 w 779"/>
                <a:gd name="T13" fmla="*/ 45 h 761"/>
                <a:gd name="T14" fmla="*/ 472 w 779"/>
                <a:gd name="T15" fmla="*/ 11 h 761"/>
                <a:gd name="T16" fmla="*/ 417 w 779"/>
                <a:gd name="T17" fmla="*/ 49 h 761"/>
                <a:gd name="T18" fmla="*/ 386 w 779"/>
                <a:gd name="T19" fmla="*/ 32 h 761"/>
                <a:gd name="T20" fmla="*/ 217 w 779"/>
                <a:gd name="T21" fmla="*/ 0 h 761"/>
                <a:gd name="T22" fmla="*/ 176 w 779"/>
                <a:gd name="T23" fmla="*/ 10 h 761"/>
                <a:gd name="T24" fmla="*/ 152 w 779"/>
                <a:gd name="T25" fmla="*/ 15 h 761"/>
                <a:gd name="T26" fmla="*/ 90 w 779"/>
                <a:gd name="T27" fmla="*/ 70 h 761"/>
                <a:gd name="T28" fmla="*/ 44 w 779"/>
                <a:gd name="T29" fmla="*/ 61 h 761"/>
                <a:gd name="T30" fmla="*/ 54 w 779"/>
                <a:gd name="T31" fmla="*/ 103 h 761"/>
                <a:gd name="T32" fmla="*/ 41 w 779"/>
                <a:gd name="T33" fmla="*/ 165 h 761"/>
                <a:gd name="T34" fmla="*/ 5 w 779"/>
                <a:gd name="T35" fmla="*/ 257 h 761"/>
                <a:gd name="T36" fmla="*/ 0 w 779"/>
                <a:gd name="T37" fmla="*/ 287 h 761"/>
                <a:gd name="T38" fmla="*/ 0 w 779"/>
                <a:gd name="T39" fmla="*/ 323 h 761"/>
                <a:gd name="T40" fmla="*/ 16 w 779"/>
                <a:gd name="T41" fmla="*/ 468 h 761"/>
                <a:gd name="T42" fmla="*/ 21 w 779"/>
                <a:gd name="T43" fmla="*/ 475 h 761"/>
                <a:gd name="T44" fmla="*/ 17 w 779"/>
                <a:gd name="T45" fmla="*/ 537 h 761"/>
                <a:gd name="T46" fmla="*/ 27 w 779"/>
                <a:gd name="T47" fmla="*/ 548 h 761"/>
                <a:gd name="T48" fmla="*/ 122 w 779"/>
                <a:gd name="T49" fmla="*/ 564 h 761"/>
                <a:gd name="T50" fmla="*/ 157 w 779"/>
                <a:gd name="T51" fmla="*/ 566 h 761"/>
                <a:gd name="T52" fmla="*/ 209 w 779"/>
                <a:gd name="T53" fmla="*/ 569 h 761"/>
                <a:gd name="T54" fmla="*/ 252 w 779"/>
                <a:gd name="T55" fmla="*/ 578 h 761"/>
                <a:gd name="T56" fmla="*/ 266 w 779"/>
                <a:gd name="T57" fmla="*/ 631 h 761"/>
                <a:gd name="T58" fmla="*/ 280 w 779"/>
                <a:gd name="T59" fmla="*/ 708 h 761"/>
                <a:gd name="T60" fmla="*/ 287 w 779"/>
                <a:gd name="T61" fmla="*/ 748 h 761"/>
                <a:gd name="T62" fmla="*/ 329 w 779"/>
                <a:gd name="T63" fmla="*/ 756 h 761"/>
                <a:gd name="T64" fmla="*/ 386 w 779"/>
                <a:gd name="T65" fmla="*/ 745 h 761"/>
                <a:gd name="T66" fmla="*/ 410 w 779"/>
                <a:gd name="T67" fmla="*/ 761 h 761"/>
                <a:gd name="T68" fmla="*/ 450 w 779"/>
                <a:gd name="T69" fmla="*/ 696 h 761"/>
                <a:gd name="T70" fmla="*/ 481 w 779"/>
                <a:gd name="T71" fmla="*/ 664 h 761"/>
                <a:gd name="T72" fmla="*/ 550 w 779"/>
                <a:gd name="T73" fmla="*/ 596 h 761"/>
                <a:gd name="T74" fmla="*/ 649 w 779"/>
                <a:gd name="T75" fmla="*/ 488 h 761"/>
                <a:gd name="T76" fmla="*/ 645 w 779"/>
                <a:gd name="T77" fmla="*/ 475 h 761"/>
                <a:gd name="T78" fmla="*/ 670 w 779"/>
                <a:gd name="T79" fmla="*/ 458 h 761"/>
                <a:gd name="T80" fmla="*/ 700 w 779"/>
                <a:gd name="T81" fmla="*/ 407 h 761"/>
                <a:gd name="T82" fmla="*/ 727 w 779"/>
                <a:gd name="T83" fmla="*/ 344 h 761"/>
                <a:gd name="T84" fmla="*/ 767 w 779"/>
                <a:gd name="T85" fmla="*/ 314 h 761"/>
                <a:gd name="T86" fmla="*/ 779 w 779"/>
                <a:gd name="T87" fmla="*/ 247 h 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79" h="761">
                  <a:moveTo>
                    <a:pt x="686" y="206"/>
                  </a:moveTo>
                  <a:lnTo>
                    <a:pt x="602" y="160"/>
                  </a:lnTo>
                  <a:lnTo>
                    <a:pt x="588" y="160"/>
                  </a:lnTo>
                  <a:lnTo>
                    <a:pt x="569" y="144"/>
                  </a:lnTo>
                  <a:lnTo>
                    <a:pt x="572" y="127"/>
                  </a:lnTo>
                  <a:lnTo>
                    <a:pt x="572" y="127"/>
                  </a:lnTo>
                  <a:lnTo>
                    <a:pt x="545" y="118"/>
                  </a:lnTo>
                  <a:lnTo>
                    <a:pt x="537" y="95"/>
                  </a:lnTo>
                  <a:lnTo>
                    <a:pt x="535" y="91"/>
                  </a:lnTo>
                  <a:lnTo>
                    <a:pt x="531" y="89"/>
                  </a:lnTo>
                  <a:lnTo>
                    <a:pt x="531" y="89"/>
                  </a:lnTo>
                  <a:lnTo>
                    <a:pt x="480" y="89"/>
                  </a:lnTo>
                  <a:lnTo>
                    <a:pt x="451" y="70"/>
                  </a:lnTo>
                  <a:lnTo>
                    <a:pt x="474" y="45"/>
                  </a:lnTo>
                  <a:lnTo>
                    <a:pt x="474" y="45"/>
                  </a:lnTo>
                  <a:lnTo>
                    <a:pt x="472" y="11"/>
                  </a:lnTo>
                  <a:lnTo>
                    <a:pt x="472" y="11"/>
                  </a:lnTo>
                  <a:lnTo>
                    <a:pt x="417" y="49"/>
                  </a:lnTo>
                  <a:lnTo>
                    <a:pt x="407" y="49"/>
                  </a:lnTo>
                  <a:lnTo>
                    <a:pt x="386" y="32"/>
                  </a:lnTo>
                  <a:lnTo>
                    <a:pt x="326" y="53"/>
                  </a:lnTo>
                  <a:lnTo>
                    <a:pt x="217" y="0"/>
                  </a:lnTo>
                  <a:lnTo>
                    <a:pt x="217" y="0"/>
                  </a:lnTo>
                  <a:lnTo>
                    <a:pt x="176" y="10"/>
                  </a:lnTo>
                  <a:lnTo>
                    <a:pt x="152" y="15"/>
                  </a:lnTo>
                  <a:lnTo>
                    <a:pt x="152" y="15"/>
                  </a:lnTo>
                  <a:lnTo>
                    <a:pt x="124" y="51"/>
                  </a:lnTo>
                  <a:lnTo>
                    <a:pt x="90" y="70"/>
                  </a:lnTo>
                  <a:lnTo>
                    <a:pt x="44" y="61"/>
                  </a:lnTo>
                  <a:lnTo>
                    <a:pt x="44" y="61"/>
                  </a:lnTo>
                  <a:lnTo>
                    <a:pt x="44" y="68"/>
                  </a:lnTo>
                  <a:lnTo>
                    <a:pt x="54" y="103"/>
                  </a:lnTo>
                  <a:lnTo>
                    <a:pt x="57" y="137"/>
                  </a:lnTo>
                  <a:lnTo>
                    <a:pt x="41" y="165"/>
                  </a:lnTo>
                  <a:lnTo>
                    <a:pt x="35" y="201"/>
                  </a:lnTo>
                  <a:lnTo>
                    <a:pt x="5" y="257"/>
                  </a:lnTo>
                  <a:lnTo>
                    <a:pt x="0" y="287"/>
                  </a:lnTo>
                  <a:lnTo>
                    <a:pt x="0" y="287"/>
                  </a:lnTo>
                  <a:lnTo>
                    <a:pt x="17" y="311"/>
                  </a:lnTo>
                  <a:lnTo>
                    <a:pt x="0" y="323"/>
                  </a:lnTo>
                  <a:lnTo>
                    <a:pt x="16" y="380"/>
                  </a:lnTo>
                  <a:lnTo>
                    <a:pt x="16" y="468"/>
                  </a:lnTo>
                  <a:lnTo>
                    <a:pt x="16" y="468"/>
                  </a:lnTo>
                  <a:lnTo>
                    <a:pt x="21" y="475"/>
                  </a:lnTo>
                  <a:lnTo>
                    <a:pt x="21" y="507"/>
                  </a:lnTo>
                  <a:lnTo>
                    <a:pt x="17" y="537"/>
                  </a:lnTo>
                  <a:lnTo>
                    <a:pt x="16" y="537"/>
                  </a:lnTo>
                  <a:lnTo>
                    <a:pt x="27" y="548"/>
                  </a:lnTo>
                  <a:lnTo>
                    <a:pt x="57" y="550"/>
                  </a:lnTo>
                  <a:lnTo>
                    <a:pt x="122" y="564"/>
                  </a:lnTo>
                  <a:lnTo>
                    <a:pt x="157" y="566"/>
                  </a:lnTo>
                  <a:lnTo>
                    <a:pt x="157" y="566"/>
                  </a:lnTo>
                  <a:lnTo>
                    <a:pt x="189" y="544"/>
                  </a:lnTo>
                  <a:lnTo>
                    <a:pt x="209" y="569"/>
                  </a:lnTo>
                  <a:lnTo>
                    <a:pt x="209" y="569"/>
                  </a:lnTo>
                  <a:lnTo>
                    <a:pt x="252" y="578"/>
                  </a:lnTo>
                  <a:lnTo>
                    <a:pt x="276" y="612"/>
                  </a:lnTo>
                  <a:lnTo>
                    <a:pt x="266" y="631"/>
                  </a:lnTo>
                  <a:lnTo>
                    <a:pt x="272" y="665"/>
                  </a:lnTo>
                  <a:lnTo>
                    <a:pt x="280" y="708"/>
                  </a:lnTo>
                  <a:lnTo>
                    <a:pt x="287" y="732"/>
                  </a:lnTo>
                  <a:lnTo>
                    <a:pt x="287" y="748"/>
                  </a:lnTo>
                  <a:lnTo>
                    <a:pt x="310" y="756"/>
                  </a:lnTo>
                  <a:lnTo>
                    <a:pt x="329" y="756"/>
                  </a:lnTo>
                  <a:lnTo>
                    <a:pt x="356" y="745"/>
                  </a:lnTo>
                  <a:lnTo>
                    <a:pt x="386" y="745"/>
                  </a:lnTo>
                  <a:lnTo>
                    <a:pt x="404" y="751"/>
                  </a:lnTo>
                  <a:lnTo>
                    <a:pt x="410" y="761"/>
                  </a:lnTo>
                  <a:lnTo>
                    <a:pt x="432" y="735"/>
                  </a:lnTo>
                  <a:lnTo>
                    <a:pt x="450" y="696"/>
                  </a:lnTo>
                  <a:lnTo>
                    <a:pt x="481" y="665"/>
                  </a:lnTo>
                  <a:lnTo>
                    <a:pt x="481" y="664"/>
                  </a:lnTo>
                  <a:lnTo>
                    <a:pt x="488" y="632"/>
                  </a:lnTo>
                  <a:lnTo>
                    <a:pt x="550" y="596"/>
                  </a:lnTo>
                  <a:lnTo>
                    <a:pt x="645" y="502"/>
                  </a:lnTo>
                  <a:lnTo>
                    <a:pt x="649" y="488"/>
                  </a:lnTo>
                  <a:lnTo>
                    <a:pt x="649" y="488"/>
                  </a:lnTo>
                  <a:lnTo>
                    <a:pt x="645" y="475"/>
                  </a:lnTo>
                  <a:lnTo>
                    <a:pt x="670" y="458"/>
                  </a:lnTo>
                  <a:lnTo>
                    <a:pt x="670" y="458"/>
                  </a:lnTo>
                  <a:lnTo>
                    <a:pt x="673" y="441"/>
                  </a:lnTo>
                  <a:lnTo>
                    <a:pt x="700" y="407"/>
                  </a:lnTo>
                  <a:lnTo>
                    <a:pt x="700" y="385"/>
                  </a:lnTo>
                  <a:lnTo>
                    <a:pt x="727" y="344"/>
                  </a:lnTo>
                  <a:lnTo>
                    <a:pt x="757" y="336"/>
                  </a:lnTo>
                  <a:lnTo>
                    <a:pt x="767" y="314"/>
                  </a:lnTo>
                  <a:lnTo>
                    <a:pt x="767" y="278"/>
                  </a:lnTo>
                  <a:lnTo>
                    <a:pt x="779" y="247"/>
                  </a:lnTo>
                  <a:lnTo>
                    <a:pt x="686" y="206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54" name="Freeform 10"/>
            <p:cNvSpPr>
              <a:spLocks/>
            </p:cNvSpPr>
            <p:nvPr/>
          </p:nvSpPr>
          <p:spPr bwMode="auto">
            <a:xfrm>
              <a:off x="2708056" y="3314061"/>
              <a:ext cx="1092622" cy="871053"/>
            </a:xfrm>
            <a:custGeom>
              <a:avLst/>
              <a:gdLst>
                <a:gd name="T0" fmla="*/ 1041 w 1199"/>
                <a:gd name="T1" fmla="*/ 158 h 956"/>
                <a:gd name="T2" fmla="*/ 1000 w 1199"/>
                <a:gd name="T3" fmla="*/ 98 h 956"/>
                <a:gd name="T4" fmla="*/ 873 w 1199"/>
                <a:gd name="T5" fmla="*/ 47 h 956"/>
                <a:gd name="T6" fmla="*/ 765 w 1199"/>
                <a:gd name="T7" fmla="*/ 24 h 956"/>
                <a:gd name="T8" fmla="*/ 707 w 1199"/>
                <a:gd name="T9" fmla="*/ 0 h 956"/>
                <a:gd name="T10" fmla="*/ 509 w 1199"/>
                <a:gd name="T11" fmla="*/ 68 h 956"/>
                <a:gd name="T12" fmla="*/ 486 w 1199"/>
                <a:gd name="T13" fmla="*/ 55 h 956"/>
                <a:gd name="T14" fmla="*/ 450 w 1199"/>
                <a:gd name="T15" fmla="*/ 85 h 956"/>
                <a:gd name="T16" fmla="*/ 441 w 1199"/>
                <a:gd name="T17" fmla="*/ 150 h 956"/>
                <a:gd name="T18" fmla="*/ 452 w 1199"/>
                <a:gd name="T19" fmla="*/ 182 h 956"/>
                <a:gd name="T20" fmla="*/ 414 w 1199"/>
                <a:gd name="T21" fmla="*/ 188 h 956"/>
                <a:gd name="T22" fmla="*/ 393 w 1199"/>
                <a:gd name="T23" fmla="*/ 248 h 956"/>
                <a:gd name="T24" fmla="*/ 391 w 1199"/>
                <a:gd name="T25" fmla="*/ 324 h 956"/>
                <a:gd name="T26" fmla="*/ 399 w 1199"/>
                <a:gd name="T27" fmla="*/ 362 h 956"/>
                <a:gd name="T28" fmla="*/ 393 w 1199"/>
                <a:gd name="T29" fmla="*/ 381 h 956"/>
                <a:gd name="T30" fmla="*/ 342 w 1199"/>
                <a:gd name="T31" fmla="*/ 462 h 956"/>
                <a:gd name="T32" fmla="*/ 308 w 1199"/>
                <a:gd name="T33" fmla="*/ 451 h 956"/>
                <a:gd name="T34" fmla="*/ 271 w 1199"/>
                <a:gd name="T35" fmla="*/ 453 h 956"/>
                <a:gd name="T36" fmla="*/ 232 w 1199"/>
                <a:gd name="T37" fmla="*/ 448 h 956"/>
                <a:gd name="T38" fmla="*/ 160 w 1199"/>
                <a:gd name="T39" fmla="*/ 472 h 956"/>
                <a:gd name="T40" fmla="*/ 103 w 1199"/>
                <a:gd name="T41" fmla="*/ 483 h 956"/>
                <a:gd name="T42" fmla="*/ 53 w 1199"/>
                <a:gd name="T43" fmla="*/ 533 h 956"/>
                <a:gd name="T44" fmla="*/ 4 w 1199"/>
                <a:gd name="T45" fmla="*/ 602 h 956"/>
                <a:gd name="T46" fmla="*/ 46 w 1199"/>
                <a:gd name="T47" fmla="*/ 613 h 956"/>
                <a:gd name="T48" fmla="*/ 178 w 1199"/>
                <a:gd name="T49" fmla="*/ 625 h 956"/>
                <a:gd name="T50" fmla="*/ 206 w 1199"/>
                <a:gd name="T51" fmla="*/ 655 h 956"/>
                <a:gd name="T52" fmla="*/ 287 w 1199"/>
                <a:gd name="T53" fmla="*/ 646 h 956"/>
                <a:gd name="T54" fmla="*/ 315 w 1199"/>
                <a:gd name="T55" fmla="*/ 654 h 956"/>
                <a:gd name="T56" fmla="*/ 376 w 1199"/>
                <a:gd name="T57" fmla="*/ 632 h 956"/>
                <a:gd name="T58" fmla="*/ 423 w 1199"/>
                <a:gd name="T59" fmla="*/ 708 h 956"/>
                <a:gd name="T60" fmla="*/ 414 w 1199"/>
                <a:gd name="T61" fmla="*/ 761 h 956"/>
                <a:gd name="T62" fmla="*/ 439 w 1199"/>
                <a:gd name="T63" fmla="*/ 793 h 956"/>
                <a:gd name="T64" fmla="*/ 482 w 1199"/>
                <a:gd name="T65" fmla="*/ 801 h 956"/>
                <a:gd name="T66" fmla="*/ 466 w 1199"/>
                <a:gd name="T67" fmla="*/ 898 h 956"/>
                <a:gd name="T68" fmla="*/ 498 w 1199"/>
                <a:gd name="T69" fmla="*/ 956 h 956"/>
                <a:gd name="T70" fmla="*/ 618 w 1199"/>
                <a:gd name="T71" fmla="*/ 925 h 956"/>
                <a:gd name="T72" fmla="*/ 784 w 1199"/>
                <a:gd name="T73" fmla="*/ 866 h 956"/>
                <a:gd name="T74" fmla="*/ 881 w 1199"/>
                <a:gd name="T75" fmla="*/ 847 h 956"/>
                <a:gd name="T76" fmla="*/ 946 w 1199"/>
                <a:gd name="T77" fmla="*/ 785 h 956"/>
                <a:gd name="T78" fmla="*/ 988 w 1199"/>
                <a:gd name="T79" fmla="*/ 728 h 956"/>
                <a:gd name="T80" fmla="*/ 1041 w 1199"/>
                <a:gd name="T81" fmla="*/ 638 h 956"/>
                <a:gd name="T82" fmla="*/ 1060 w 1199"/>
                <a:gd name="T83" fmla="*/ 595 h 956"/>
                <a:gd name="T84" fmla="*/ 1077 w 1199"/>
                <a:gd name="T85" fmla="*/ 546 h 956"/>
                <a:gd name="T86" fmla="*/ 1077 w 1199"/>
                <a:gd name="T87" fmla="*/ 483 h 956"/>
                <a:gd name="T88" fmla="*/ 1163 w 1199"/>
                <a:gd name="T89" fmla="*/ 410 h 956"/>
                <a:gd name="T90" fmla="*/ 1163 w 1199"/>
                <a:gd name="T91" fmla="*/ 386 h 956"/>
                <a:gd name="T92" fmla="*/ 1180 w 1199"/>
                <a:gd name="T93" fmla="*/ 239 h 956"/>
                <a:gd name="T94" fmla="*/ 1166 w 1199"/>
                <a:gd name="T95" fmla="*/ 174 h 9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199" h="956">
                  <a:moveTo>
                    <a:pt x="1166" y="174"/>
                  </a:moveTo>
                  <a:lnTo>
                    <a:pt x="1106" y="158"/>
                  </a:lnTo>
                  <a:lnTo>
                    <a:pt x="1041" y="158"/>
                  </a:lnTo>
                  <a:lnTo>
                    <a:pt x="1041" y="139"/>
                  </a:lnTo>
                  <a:lnTo>
                    <a:pt x="1000" y="98"/>
                  </a:lnTo>
                  <a:lnTo>
                    <a:pt x="1000" y="98"/>
                  </a:lnTo>
                  <a:lnTo>
                    <a:pt x="963" y="98"/>
                  </a:lnTo>
                  <a:lnTo>
                    <a:pt x="873" y="47"/>
                  </a:lnTo>
                  <a:lnTo>
                    <a:pt x="873" y="47"/>
                  </a:lnTo>
                  <a:lnTo>
                    <a:pt x="830" y="47"/>
                  </a:lnTo>
                  <a:lnTo>
                    <a:pt x="806" y="58"/>
                  </a:lnTo>
                  <a:lnTo>
                    <a:pt x="765" y="24"/>
                  </a:lnTo>
                  <a:lnTo>
                    <a:pt x="768" y="1"/>
                  </a:lnTo>
                  <a:lnTo>
                    <a:pt x="707" y="0"/>
                  </a:lnTo>
                  <a:lnTo>
                    <a:pt x="707" y="0"/>
                  </a:lnTo>
                  <a:lnTo>
                    <a:pt x="561" y="95"/>
                  </a:lnTo>
                  <a:lnTo>
                    <a:pt x="537" y="66"/>
                  </a:lnTo>
                  <a:lnTo>
                    <a:pt x="509" y="68"/>
                  </a:lnTo>
                  <a:lnTo>
                    <a:pt x="494" y="55"/>
                  </a:lnTo>
                  <a:lnTo>
                    <a:pt x="494" y="55"/>
                  </a:lnTo>
                  <a:lnTo>
                    <a:pt x="486" y="55"/>
                  </a:lnTo>
                  <a:lnTo>
                    <a:pt x="483" y="68"/>
                  </a:lnTo>
                  <a:lnTo>
                    <a:pt x="482" y="84"/>
                  </a:lnTo>
                  <a:lnTo>
                    <a:pt x="450" y="85"/>
                  </a:lnTo>
                  <a:lnTo>
                    <a:pt x="444" y="92"/>
                  </a:lnTo>
                  <a:lnTo>
                    <a:pt x="444" y="126"/>
                  </a:lnTo>
                  <a:lnTo>
                    <a:pt x="441" y="150"/>
                  </a:lnTo>
                  <a:lnTo>
                    <a:pt x="441" y="150"/>
                  </a:lnTo>
                  <a:lnTo>
                    <a:pt x="452" y="174"/>
                  </a:lnTo>
                  <a:lnTo>
                    <a:pt x="452" y="182"/>
                  </a:lnTo>
                  <a:lnTo>
                    <a:pt x="436" y="191"/>
                  </a:lnTo>
                  <a:lnTo>
                    <a:pt x="415" y="188"/>
                  </a:lnTo>
                  <a:lnTo>
                    <a:pt x="414" y="188"/>
                  </a:lnTo>
                  <a:lnTo>
                    <a:pt x="396" y="201"/>
                  </a:lnTo>
                  <a:lnTo>
                    <a:pt x="393" y="248"/>
                  </a:lnTo>
                  <a:lnTo>
                    <a:pt x="393" y="248"/>
                  </a:lnTo>
                  <a:lnTo>
                    <a:pt x="409" y="274"/>
                  </a:lnTo>
                  <a:lnTo>
                    <a:pt x="415" y="301"/>
                  </a:lnTo>
                  <a:lnTo>
                    <a:pt x="391" y="324"/>
                  </a:lnTo>
                  <a:lnTo>
                    <a:pt x="377" y="345"/>
                  </a:lnTo>
                  <a:lnTo>
                    <a:pt x="380" y="351"/>
                  </a:lnTo>
                  <a:lnTo>
                    <a:pt x="399" y="362"/>
                  </a:lnTo>
                  <a:lnTo>
                    <a:pt x="401" y="367"/>
                  </a:lnTo>
                  <a:lnTo>
                    <a:pt x="393" y="381"/>
                  </a:lnTo>
                  <a:lnTo>
                    <a:pt x="393" y="381"/>
                  </a:lnTo>
                  <a:lnTo>
                    <a:pt x="396" y="411"/>
                  </a:lnTo>
                  <a:lnTo>
                    <a:pt x="385" y="432"/>
                  </a:lnTo>
                  <a:lnTo>
                    <a:pt x="342" y="462"/>
                  </a:lnTo>
                  <a:lnTo>
                    <a:pt x="330" y="467"/>
                  </a:lnTo>
                  <a:lnTo>
                    <a:pt x="308" y="451"/>
                  </a:lnTo>
                  <a:lnTo>
                    <a:pt x="308" y="451"/>
                  </a:lnTo>
                  <a:lnTo>
                    <a:pt x="296" y="451"/>
                  </a:lnTo>
                  <a:lnTo>
                    <a:pt x="290" y="454"/>
                  </a:lnTo>
                  <a:lnTo>
                    <a:pt x="271" y="453"/>
                  </a:lnTo>
                  <a:lnTo>
                    <a:pt x="255" y="446"/>
                  </a:lnTo>
                  <a:lnTo>
                    <a:pt x="255" y="446"/>
                  </a:lnTo>
                  <a:lnTo>
                    <a:pt x="232" y="448"/>
                  </a:lnTo>
                  <a:lnTo>
                    <a:pt x="206" y="461"/>
                  </a:lnTo>
                  <a:lnTo>
                    <a:pt x="176" y="481"/>
                  </a:lnTo>
                  <a:lnTo>
                    <a:pt x="160" y="472"/>
                  </a:lnTo>
                  <a:lnTo>
                    <a:pt x="160" y="470"/>
                  </a:lnTo>
                  <a:lnTo>
                    <a:pt x="143" y="481"/>
                  </a:lnTo>
                  <a:lnTo>
                    <a:pt x="103" y="483"/>
                  </a:lnTo>
                  <a:lnTo>
                    <a:pt x="73" y="495"/>
                  </a:lnTo>
                  <a:lnTo>
                    <a:pt x="73" y="495"/>
                  </a:lnTo>
                  <a:lnTo>
                    <a:pt x="53" y="533"/>
                  </a:lnTo>
                  <a:lnTo>
                    <a:pt x="35" y="545"/>
                  </a:lnTo>
                  <a:lnTo>
                    <a:pt x="16" y="571"/>
                  </a:lnTo>
                  <a:lnTo>
                    <a:pt x="4" y="602"/>
                  </a:lnTo>
                  <a:lnTo>
                    <a:pt x="4" y="638"/>
                  </a:lnTo>
                  <a:lnTo>
                    <a:pt x="0" y="646"/>
                  </a:lnTo>
                  <a:lnTo>
                    <a:pt x="46" y="613"/>
                  </a:lnTo>
                  <a:lnTo>
                    <a:pt x="68" y="614"/>
                  </a:lnTo>
                  <a:lnTo>
                    <a:pt x="99" y="625"/>
                  </a:lnTo>
                  <a:lnTo>
                    <a:pt x="178" y="625"/>
                  </a:lnTo>
                  <a:lnTo>
                    <a:pt x="190" y="657"/>
                  </a:lnTo>
                  <a:lnTo>
                    <a:pt x="190" y="657"/>
                  </a:lnTo>
                  <a:lnTo>
                    <a:pt x="206" y="655"/>
                  </a:lnTo>
                  <a:lnTo>
                    <a:pt x="220" y="674"/>
                  </a:lnTo>
                  <a:lnTo>
                    <a:pt x="244" y="649"/>
                  </a:lnTo>
                  <a:lnTo>
                    <a:pt x="287" y="646"/>
                  </a:lnTo>
                  <a:lnTo>
                    <a:pt x="304" y="654"/>
                  </a:lnTo>
                  <a:lnTo>
                    <a:pt x="304" y="654"/>
                  </a:lnTo>
                  <a:lnTo>
                    <a:pt x="315" y="654"/>
                  </a:lnTo>
                  <a:lnTo>
                    <a:pt x="315" y="654"/>
                  </a:lnTo>
                  <a:lnTo>
                    <a:pt x="342" y="632"/>
                  </a:lnTo>
                  <a:lnTo>
                    <a:pt x="376" y="632"/>
                  </a:lnTo>
                  <a:lnTo>
                    <a:pt x="407" y="655"/>
                  </a:lnTo>
                  <a:lnTo>
                    <a:pt x="404" y="684"/>
                  </a:lnTo>
                  <a:lnTo>
                    <a:pt x="423" y="708"/>
                  </a:lnTo>
                  <a:lnTo>
                    <a:pt x="412" y="720"/>
                  </a:lnTo>
                  <a:lnTo>
                    <a:pt x="412" y="720"/>
                  </a:lnTo>
                  <a:lnTo>
                    <a:pt x="414" y="761"/>
                  </a:lnTo>
                  <a:lnTo>
                    <a:pt x="429" y="795"/>
                  </a:lnTo>
                  <a:lnTo>
                    <a:pt x="429" y="795"/>
                  </a:lnTo>
                  <a:lnTo>
                    <a:pt x="439" y="793"/>
                  </a:lnTo>
                  <a:lnTo>
                    <a:pt x="458" y="782"/>
                  </a:lnTo>
                  <a:lnTo>
                    <a:pt x="471" y="784"/>
                  </a:lnTo>
                  <a:lnTo>
                    <a:pt x="482" y="801"/>
                  </a:lnTo>
                  <a:lnTo>
                    <a:pt x="471" y="831"/>
                  </a:lnTo>
                  <a:lnTo>
                    <a:pt x="466" y="898"/>
                  </a:lnTo>
                  <a:lnTo>
                    <a:pt x="466" y="898"/>
                  </a:lnTo>
                  <a:lnTo>
                    <a:pt x="493" y="921"/>
                  </a:lnTo>
                  <a:lnTo>
                    <a:pt x="498" y="955"/>
                  </a:lnTo>
                  <a:lnTo>
                    <a:pt x="498" y="956"/>
                  </a:lnTo>
                  <a:lnTo>
                    <a:pt x="553" y="956"/>
                  </a:lnTo>
                  <a:lnTo>
                    <a:pt x="570" y="929"/>
                  </a:lnTo>
                  <a:lnTo>
                    <a:pt x="618" y="925"/>
                  </a:lnTo>
                  <a:lnTo>
                    <a:pt x="672" y="896"/>
                  </a:lnTo>
                  <a:lnTo>
                    <a:pt x="702" y="891"/>
                  </a:lnTo>
                  <a:lnTo>
                    <a:pt x="784" y="866"/>
                  </a:lnTo>
                  <a:lnTo>
                    <a:pt x="859" y="864"/>
                  </a:lnTo>
                  <a:lnTo>
                    <a:pt x="859" y="864"/>
                  </a:lnTo>
                  <a:lnTo>
                    <a:pt x="881" y="847"/>
                  </a:lnTo>
                  <a:lnTo>
                    <a:pt x="931" y="823"/>
                  </a:lnTo>
                  <a:lnTo>
                    <a:pt x="931" y="823"/>
                  </a:lnTo>
                  <a:lnTo>
                    <a:pt x="946" y="785"/>
                  </a:lnTo>
                  <a:lnTo>
                    <a:pt x="952" y="741"/>
                  </a:lnTo>
                  <a:lnTo>
                    <a:pt x="987" y="728"/>
                  </a:lnTo>
                  <a:lnTo>
                    <a:pt x="988" y="728"/>
                  </a:lnTo>
                  <a:lnTo>
                    <a:pt x="998" y="660"/>
                  </a:lnTo>
                  <a:lnTo>
                    <a:pt x="1041" y="657"/>
                  </a:lnTo>
                  <a:lnTo>
                    <a:pt x="1041" y="638"/>
                  </a:lnTo>
                  <a:lnTo>
                    <a:pt x="1060" y="614"/>
                  </a:lnTo>
                  <a:lnTo>
                    <a:pt x="1060" y="613"/>
                  </a:lnTo>
                  <a:lnTo>
                    <a:pt x="1060" y="595"/>
                  </a:lnTo>
                  <a:lnTo>
                    <a:pt x="1077" y="573"/>
                  </a:lnTo>
                  <a:lnTo>
                    <a:pt x="1077" y="573"/>
                  </a:lnTo>
                  <a:lnTo>
                    <a:pt x="1077" y="546"/>
                  </a:lnTo>
                  <a:lnTo>
                    <a:pt x="1063" y="511"/>
                  </a:lnTo>
                  <a:lnTo>
                    <a:pt x="1077" y="505"/>
                  </a:lnTo>
                  <a:lnTo>
                    <a:pt x="1077" y="483"/>
                  </a:lnTo>
                  <a:lnTo>
                    <a:pt x="1061" y="448"/>
                  </a:lnTo>
                  <a:lnTo>
                    <a:pt x="1112" y="410"/>
                  </a:lnTo>
                  <a:lnTo>
                    <a:pt x="1163" y="410"/>
                  </a:lnTo>
                  <a:lnTo>
                    <a:pt x="1163" y="410"/>
                  </a:lnTo>
                  <a:lnTo>
                    <a:pt x="1163" y="386"/>
                  </a:lnTo>
                  <a:lnTo>
                    <a:pt x="1163" y="386"/>
                  </a:lnTo>
                  <a:lnTo>
                    <a:pt x="1118" y="343"/>
                  </a:lnTo>
                  <a:lnTo>
                    <a:pt x="1152" y="266"/>
                  </a:lnTo>
                  <a:lnTo>
                    <a:pt x="1180" y="239"/>
                  </a:lnTo>
                  <a:lnTo>
                    <a:pt x="1199" y="198"/>
                  </a:lnTo>
                  <a:lnTo>
                    <a:pt x="1199" y="198"/>
                  </a:lnTo>
                  <a:lnTo>
                    <a:pt x="1166" y="174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55" name="Freeform 13"/>
            <p:cNvSpPr>
              <a:spLocks/>
            </p:cNvSpPr>
            <p:nvPr/>
          </p:nvSpPr>
          <p:spPr bwMode="auto">
            <a:xfrm>
              <a:off x="1931647" y="1612958"/>
              <a:ext cx="1258476" cy="1250999"/>
            </a:xfrm>
            <a:custGeom>
              <a:avLst/>
              <a:gdLst>
                <a:gd name="T0" fmla="*/ 1337 w 1381"/>
                <a:gd name="T1" fmla="*/ 391 h 1373"/>
                <a:gd name="T2" fmla="*/ 1234 w 1381"/>
                <a:gd name="T3" fmla="*/ 353 h 1373"/>
                <a:gd name="T4" fmla="*/ 1128 w 1381"/>
                <a:gd name="T5" fmla="*/ 329 h 1373"/>
                <a:gd name="T6" fmla="*/ 1042 w 1381"/>
                <a:gd name="T7" fmla="*/ 294 h 1373"/>
                <a:gd name="T8" fmla="*/ 974 w 1381"/>
                <a:gd name="T9" fmla="*/ 244 h 1373"/>
                <a:gd name="T10" fmla="*/ 947 w 1381"/>
                <a:gd name="T11" fmla="*/ 204 h 1373"/>
                <a:gd name="T12" fmla="*/ 905 w 1381"/>
                <a:gd name="T13" fmla="*/ 242 h 1373"/>
                <a:gd name="T14" fmla="*/ 865 w 1381"/>
                <a:gd name="T15" fmla="*/ 272 h 1373"/>
                <a:gd name="T16" fmla="*/ 776 w 1381"/>
                <a:gd name="T17" fmla="*/ 410 h 1373"/>
                <a:gd name="T18" fmla="*/ 719 w 1381"/>
                <a:gd name="T19" fmla="*/ 411 h 1373"/>
                <a:gd name="T20" fmla="*/ 673 w 1381"/>
                <a:gd name="T21" fmla="*/ 342 h 1373"/>
                <a:gd name="T22" fmla="*/ 627 w 1381"/>
                <a:gd name="T23" fmla="*/ 253 h 1373"/>
                <a:gd name="T24" fmla="*/ 597 w 1381"/>
                <a:gd name="T25" fmla="*/ 158 h 1373"/>
                <a:gd name="T26" fmla="*/ 494 w 1381"/>
                <a:gd name="T27" fmla="*/ 87 h 1373"/>
                <a:gd name="T28" fmla="*/ 441 w 1381"/>
                <a:gd name="T29" fmla="*/ 9 h 1373"/>
                <a:gd name="T30" fmla="*/ 404 w 1381"/>
                <a:gd name="T31" fmla="*/ 3 h 1373"/>
                <a:gd name="T32" fmla="*/ 368 w 1381"/>
                <a:gd name="T33" fmla="*/ 16 h 1373"/>
                <a:gd name="T34" fmla="*/ 308 w 1381"/>
                <a:gd name="T35" fmla="*/ 28 h 1373"/>
                <a:gd name="T36" fmla="*/ 301 w 1381"/>
                <a:gd name="T37" fmla="*/ 80 h 1373"/>
                <a:gd name="T38" fmla="*/ 208 w 1381"/>
                <a:gd name="T39" fmla="*/ 69 h 1373"/>
                <a:gd name="T40" fmla="*/ 92 w 1381"/>
                <a:gd name="T41" fmla="*/ 109 h 1373"/>
                <a:gd name="T42" fmla="*/ 53 w 1381"/>
                <a:gd name="T43" fmla="*/ 120 h 1373"/>
                <a:gd name="T44" fmla="*/ 15 w 1381"/>
                <a:gd name="T45" fmla="*/ 149 h 1373"/>
                <a:gd name="T46" fmla="*/ 10 w 1381"/>
                <a:gd name="T47" fmla="*/ 328 h 1373"/>
                <a:gd name="T48" fmla="*/ 78 w 1381"/>
                <a:gd name="T49" fmla="*/ 418 h 1373"/>
                <a:gd name="T50" fmla="*/ 143 w 1381"/>
                <a:gd name="T51" fmla="*/ 467 h 1373"/>
                <a:gd name="T52" fmla="*/ 228 w 1381"/>
                <a:gd name="T53" fmla="*/ 505 h 1373"/>
                <a:gd name="T54" fmla="*/ 278 w 1381"/>
                <a:gd name="T55" fmla="*/ 529 h 1373"/>
                <a:gd name="T56" fmla="*/ 102 w 1381"/>
                <a:gd name="T57" fmla="*/ 951 h 1373"/>
                <a:gd name="T58" fmla="*/ 86 w 1381"/>
                <a:gd name="T59" fmla="*/ 1102 h 1373"/>
                <a:gd name="T60" fmla="*/ 113 w 1381"/>
                <a:gd name="T61" fmla="*/ 1176 h 1373"/>
                <a:gd name="T62" fmla="*/ 148 w 1381"/>
                <a:gd name="T63" fmla="*/ 1252 h 1373"/>
                <a:gd name="T64" fmla="*/ 209 w 1381"/>
                <a:gd name="T65" fmla="*/ 1309 h 1373"/>
                <a:gd name="T66" fmla="*/ 279 w 1381"/>
                <a:gd name="T67" fmla="*/ 1324 h 1373"/>
                <a:gd name="T68" fmla="*/ 935 w 1381"/>
                <a:gd name="T69" fmla="*/ 1373 h 1373"/>
                <a:gd name="T70" fmla="*/ 1030 w 1381"/>
                <a:gd name="T71" fmla="*/ 1240 h 1373"/>
                <a:gd name="T72" fmla="*/ 1047 w 1381"/>
                <a:gd name="T73" fmla="*/ 1156 h 1373"/>
                <a:gd name="T74" fmla="*/ 1050 w 1381"/>
                <a:gd name="T75" fmla="*/ 1096 h 1373"/>
                <a:gd name="T76" fmla="*/ 1106 w 1381"/>
                <a:gd name="T77" fmla="*/ 1002 h 1373"/>
                <a:gd name="T78" fmla="*/ 1147 w 1381"/>
                <a:gd name="T79" fmla="*/ 923 h 1373"/>
                <a:gd name="T80" fmla="*/ 1123 w 1381"/>
                <a:gd name="T81" fmla="*/ 877 h 1373"/>
                <a:gd name="T82" fmla="*/ 1221 w 1381"/>
                <a:gd name="T83" fmla="*/ 790 h 1373"/>
                <a:gd name="T84" fmla="*/ 1275 w 1381"/>
                <a:gd name="T85" fmla="*/ 714 h 1373"/>
                <a:gd name="T86" fmla="*/ 1348 w 1381"/>
                <a:gd name="T87" fmla="*/ 535 h 1373"/>
                <a:gd name="T88" fmla="*/ 1365 w 1381"/>
                <a:gd name="T89" fmla="*/ 483 h 1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381" h="1373">
                  <a:moveTo>
                    <a:pt x="1381" y="405"/>
                  </a:moveTo>
                  <a:lnTo>
                    <a:pt x="1375" y="405"/>
                  </a:lnTo>
                  <a:lnTo>
                    <a:pt x="1337" y="391"/>
                  </a:lnTo>
                  <a:lnTo>
                    <a:pt x="1262" y="358"/>
                  </a:lnTo>
                  <a:lnTo>
                    <a:pt x="1236" y="358"/>
                  </a:lnTo>
                  <a:lnTo>
                    <a:pt x="1234" y="353"/>
                  </a:lnTo>
                  <a:lnTo>
                    <a:pt x="1163" y="353"/>
                  </a:lnTo>
                  <a:lnTo>
                    <a:pt x="1144" y="347"/>
                  </a:lnTo>
                  <a:lnTo>
                    <a:pt x="1128" y="329"/>
                  </a:lnTo>
                  <a:lnTo>
                    <a:pt x="1125" y="312"/>
                  </a:lnTo>
                  <a:lnTo>
                    <a:pt x="1077" y="307"/>
                  </a:lnTo>
                  <a:lnTo>
                    <a:pt x="1042" y="294"/>
                  </a:lnTo>
                  <a:lnTo>
                    <a:pt x="996" y="250"/>
                  </a:lnTo>
                  <a:lnTo>
                    <a:pt x="996" y="248"/>
                  </a:lnTo>
                  <a:lnTo>
                    <a:pt x="974" y="244"/>
                  </a:lnTo>
                  <a:lnTo>
                    <a:pt x="965" y="239"/>
                  </a:lnTo>
                  <a:lnTo>
                    <a:pt x="949" y="206"/>
                  </a:lnTo>
                  <a:lnTo>
                    <a:pt x="947" y="204"/>
                  </a:lnTo>
                  <a:lnTo>
                    <a:pt x="906" y="217"/>
                  </a:lnTo>
                  <a:lnTo>
                    <a:pt x="905" y="217"/>
                  </a:lnTo>
                  <a:lnTo>
                    <a:pt x="905" y="242"/>
                  </a:lnTo>
                  <a:lnTo>
                    <a:pt x="884" y="269"/>
                  </a:lnTo>
                  <a:lnTo>
                    <a:pt x="865" y="272"/>
                  </a:lnTo>
                  <a:lnTo>
                    <a:pt x="865" y="272"/>
                  </a:lnTo>
                  <a:lnTo>
                    <a:pt x="776" y="383"/>
                  </a:lnTo>
                  <a:lnTo>
                    <a:pt x="776" y="383"/>
                  </a:lnTo>
                  <a:lnTo>
                    <a:pt x="776" y="410"/>
                  </a:lnTo>
                  <a:lnTo>
                    <a:pt x="757" y="415"/>
                  </a:lnTo>
                  <a:lnTo>
                    <a:pt x="734" y="418"/>
                  </a:lnTo>
                  <a:lnTo>
                    <a:pt x="719" y="411"/>
                  </a:lnTo>
                  <a:lnTo>
                    <a:pt x="696" y="358"/>
                  </a:lnTo>
                  <a:lnTo>
                    <a:pt x="696" y="358"/>
                  </a:lnTo>
                  <a:lnTo>
                    <a:pt x="673" y="342"/>
                  </a:lnTo>
                  <a:lnTo>
                    <a:pt x="669" y="315"/>
                  </a:lnTo>
                  <a:lnTo>
                    <a:pt x="648" y="296"/>
                  </a:lnTo>
                  <a:lnTo>
                    <a:pt x="627" y="253"/>
                  </a:lnTo>
                  <a:lnTo>
                    <a:pt x="627" y="207"/>
                  </a:lnTo>
                  <a:lnTo>
                    <a:pt x="608" y="187"/>
                  </a:lnTo>
                  <a:lnTo>
                    <a:pt x="597" y="158"/>
                  </a:lnTo>
                  <a:lnTo>
                    <a:pt x="580" y="139"/>
                  </a:lnTo>
                  <a:lnTo>
                    <a:pt x="545" y="126"/>
                  </a:lnTo>
                  <a:lnTo>
                    <a:pt x="494" y="87"/>
                  </a:lnTo>
                  <a:lnTo>
                    <a:pt x="494" y="87"/>
                  </a:lnTo>
                  <a:lnTo>
                    <a:pt x="458" y="84"/>
                  </a:lnTo>
                  <a:lnTo>
                    <a:pt x="441" y="9"/>
                  </a:lnTo>
                  <a:lnTo>
                    <a:pt x="431" y="0"/>
                  </a:lnTo>
                  <a:lnTo>
                    <a:pt x="411" y="0"/>
                  </a:lnTo>
                  <a:lnTo>
                    <a:pt x="404" y="3"/>
                  </a:lnTo>
                  <a:lnTo>
                    <a:pt x="380" y="1"/>
                  </a:lnTo>
                  <a:lnTo>
                    <a:pt x="380" y="1"/>
                  </a:lnTo>
                  <a:lnTo>
                    <a:pt x="368" y="16"/>
                  </a:lnTo>
                  <a:lnTo>
                    <a:pt x="355" y="16"/>
                  </a:lnTo>
                  <a:lnTo>
                    <a:pt x="323" y="1"/>
                  </a:lnTo>
                  <a:lnTo>
                    <a:pt x="308" y="28"/>
                  </a:lnTo>
                  <a:lnTo>
                    <a:pt x="319" y="46"/>
                  </a:lnTo>
                  <a:lnTo>
                    <a:pt x="319" y="77"/>
                  </a:lnTo>
                  <a:lnTo>
                    <a:pt x="301" y="80"/>
                  </a:lnTo>
                  <a:lnTo>
                    <a:pt x="281" y="77"/>
                  </a:lnTo>
                  <a:lnTo>
                    <a:pt x="254" y="71"/>
                  </a:lnTo>
                  <a:lnTo>
                    <a:pt x="208" y="69"/>
                  </a:lnTo>
                  <a:lnTo>
                    <a:pt x="194" y="63"/>
                  </a:lnTo>
                  <a:lnTo>
                    <a:pt x="175" y="63"/>
                  </a:lnTo>
                  <a:lnTo>
                    <a:pt x="92" y="109"/>
                  </a:lnTo>
                  <a:lnTo>
                    <a:pt x="68" y="109"/>
                  </a:lnTo>
                  <a:lnTo>
                    <a:pt x="53" y="120"/>
                  </a:lnTo>
                  <a:lnTo>
                    <a:pt x="53" y="120"/>
                  </a:lnTo>
                  <a:lnTo>
                    <a:pt x="48" y="133"/>
                  </a:lnTo>
                  <a:lnTo>
                    <a:pt x="43" y="147"/>
                  </a:lnTo>
                  <a:lnTo>
                    <a:pt x="15" y="149"/>
                  </a:lnTo>
                  <a:lnTo>
                    <a:pt x="2" y="145"/>
                  </a:lnTo>
                  <a:lnTo>
                    <a:pt x="0" y="253"/>
                  </a:lnTo>
                  <a:lnTo>
                    <a:pt x="10" y="328"/>
                  </a:lnTo>
                  <a:lnTo>
                    <a:pt x="46" y="383"/>
                  </a:lnTo>
                  <a:lnTo>
                    <a:pt x="76" y="418"/>
                  </a:lnTo>
                  <a:lnTo>
                    <a:pt x="78" y="418"/>
                  </a:lnTo>
                  <a:lnTo>
                    <a:pt x="99" y="419"/>
                  </a:lnTo>
                  <a:lnTo>
                    <a:pt x="113" y="443"/>
                  </a:lnTo>
                  <a:lnTo>
                    <a:pt x="143" y="467"/>
                  </a:lnTo>
                  <a:lnTo>
                    <a:pt x="184" y="478"/>
                  </a:lnTo>
                  <a:lnTo>
                    <a:pt x="197" y="478"/>
                  </a:lnTo>
                  <a:lnTo>
                    <a:pt x="228" y="505"/>
                  </a:lnTo>
                  <a:lnTo>
                    <a:pt x="244" y="530"/>
                  </a:lnTo>
                  <a:lnTo>
                    <a:pt x="244" y="530"/>
                  </a:lnTo>
                  <a:lnTo>
                    <a:pt x="278" y="529"/>
                  </a:lnTo>
                  <a:lnTo>
                    <a:pt x="278" y="538"/>
                  </a:lnTo>
                  <a:lnTo>
                    <a:pt x="124" y="877"/>
                  </a:lnTo>
                  <a:lnTo>
                    <a:pt x="102" y="951"/>
                  </a:lnTo>
                  <a:lnTo>
                    <a:pt x="49" y="1023"/>
                  </a:lnTo>
                  <a:lnTo>
                    <a:pt x="49" y="1024"/>
                  </a:lnTo>
                  <a:lnTo>
                    <a:pt x="86" y="1102"/>
                  </a:lnTo>
                  <a:lnTo>
                    <a:pt x="106" y="1134"/>
                  </a:lnTo>
                  <a:lnTo>
                    <a:pt x="113" y="1176"/>
                  </a:lnTo>
                  <a:lnTo>
                    <a:pt x="113" y="1176"/>
                  </a:lnTo>
                  <a:lnTo>
                    <a:pt x="140" y="1200"/>
                  </a:lnTo>
                  <a:lnTo>
                    <a:pt x="148" y="1252"/>
                  </a:lnTo>
                  <a:lnTo>
                    <a:pt x="148" y="1252"/>
                  </a:lnTo>
                  <a:lnTo>
                    <a:pt x="198" y="1286"/>
                  </a:lnTo>
                  <a:lnTo>
                    <a:pt x="208" y="1309"/>
                  </a:lnTo>
                  <a:lnTo>
                    <a:pt x="209" y="1309"/>
                  </a:lnTo>
                  <a:lnTo>
                    <a:pt x="236" y="1324"/>
                  </a:lnTo>
                  <a:lnTo>
                    <a:pt x="236" y="1324"/>
                  </a:lnTo>
                  <a:lnTo>
                    <a:pt x="279" y="1324"/>
                  </a:lnTo>
                  <a:lnTo>
                    <a:pt x="338" y="1333"/>
                  </a:lnTo>
                  <a:lnTo>
                    <a:pt x="566" y="1352"/>
                  </a:lnTo>
                  <a:lnTo>
                    <a:pt x="935" y="1373"/>
                  </a:lnTo>
                  <a:lnTo>
                    <a:pt x="936" y="1373"/>
                  </a:lnTo>
                  <a:lnTo>
                    <a:pt x="960" y="1300"/>
                  </a:lnTo>
                  <a:lnTo>
                    <a:pt x="1030" y="1240"/>
                  </a:lnTo>
                  <a:lnTo>
                    <a:pt x="1047" y="1198"/>
                  </a:lnTo>
                  <a:lnTo>
                    <a:pt x="1047" y="1198"/>
                  </a:lnTo>
                  <a:lnTo>
                    <a:pt x="1047" y="1156"/>
                  </a:lnTo>
                  <a:lnTo>
                    <a:pt x="1030" y="1122"/>
                  </a:lnTo>
                  <a:lnTo>
                    <a:pt x="1033" y="1103"/>
                  </a:lnTo>
                  <a:lnTo>
                    <a:pt x="1050" y="1096"/>
                  </a:lnTo>
                  <a:lnTo>
                    <a:pt x="1050" y="1051"/>
                  </a:lnTo>
                  <a:lnTo>
                    <a:pt x="1112" y="1021"/>
                  </a:lnTo>
                  <a:lnTo>
                    <a:pt x="1106" y="1002"/>
                  </a:lnTo>
                  <a:lnTo>
                    <a:pt x="1152" y="944"/>
                  </a:lnTo>
                  <a:lnTo>
                    <a:pt x="1152" y="944"/>
                  </a:lnTo>
                  <a:lnTo>
                    <a:pt x="1147" y="923"/>
                  </a:lnTo>
                  <a:lnTo>
                    <a:pt x="1156" y="906"/>
                  </a:lnTo>
                  <a:lnTo>
                    <a:pt x="1156" y="906"/>
                  </a:lnTo>
                  <a:lnTo>
                    <a:pt x="1123" y="877"/>
                  </a:lnTo>
                  <a:lnTo>
                    <a:pt x="1118" y="860"/>
                  </a:lnTo>
                  <a:lnTo>
                    <a:pt x="1199" y="796"/>
                  </a:lnTo>
                  <a:lnTo>
                    <a:pt x="1221" y="790"/>
                  </a:lnTo>
                  <a:lnTo>
                    <a:pt x="1247" y="734"/>
                  </a:lnTo>
                  <a:lnTo>
                    <a:pt x="1275" y="714"/>
                  </a:lnTo>
                  <a:lnTo>
                    <a:pt x="1275" y="714"/>
                  </a:lnTo>
                  <a:lnTo>
                    <a:pt x="1291" y="673"/>
                  </a:lnTo>
                  <a:lnTo>
                    <a:pt x="1348" y="567"/>
                  </a:lnTo>
                  <a:lnTo>
                    <a:pt x="1348" y="535"/>
                  </a:lnTo>
                  <a:lnTo>
                    <a:pt x="1370" y="514"/>
                  </a:lnTo>
                  <a:lnTo>
                    <a:pt x="1370" y="513"/>
                  </a:lnTo>
                  <a:lnTo>
                    <a:pt x="1365" y="483"/>
                  </a:lnTo>
                  <a:lnTo>
                    <a:pt x="1381" y="454"/>
                  </a:lnTo>
                  <a:lnTo>
                    <a:pt x="1381" y="405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56" name="Freeform 18"/>
            <p:cNvSpPr>
              <a:spLocks/>
            </p:cNvSpPr>
            <p:nvPr/>
          </p:nvSpPr>
          <p:spPr bwMode="auto">
            <a:xfrm>
              <a:off x="2067426" y="4614262"/>
              <a:ext cx="769118" cy="663312"/>
            </a:xfrm>
            <a:custGeom>
              <a:avLst/>
              <a:gdLst>
                <a:gd name="T0" fmla="*/ 821 w 844"/>
                <a:gd name="T1" fmla="*/ 210 h 728"/>
                <a:gd name="T2" fmla="*/ 822 w 844"/>
                <a:gd name="T3" fmla="*/ 174 h 728"/>
                <a:gd name="T4" fmla="*/ 838 w 844"/>
                <a:gd name="T5" fmla="*/ 166 h 728"/>
                <a:gd name="T6" fmla="*/ 822 w 844"/>
                <a:gd name="T7" fmla="*/ 140 h 728"/>
                <a:gd name="T8" fmla="*/ 806 w 844"/>
                <a:gd name="T9" fmla="*/ 152 h 728"/>
                <a:gd name="T10" fmla="*/ 778 w 844"/>
                <a:gd name="T11" fmla="*/ 140 h 728"/>
                <a:gd name="T12" fmla="*/ 694 w 844"/>
                <a:gd name="T13" fmla="*/ 77 h 728"/>
                <a:gd name="T14" fmla="*/ 478 w 844"/>
                <a:gd name="T15" fmla="*/ 0 h 728"/>
                <a:gd name="T16" fmla="*/ 387 w 844"/>
                <a:gd name="T17" fmla="*/ 0 h 728"/>
                <a:gd name="T18" fmla="*/ 282 w 844"/>
                <a:gd name="T19" fmla="*/ 63 h 728"/>
                <a:gd name="T20" fmla="*/ 195 w 844"/>
                <a:gd name="T21" fmla="*/ 128 h 728"/>
                <a:gd name="T22" fmla="*/ 97 w 844"/>
                <a:gd name="T23" fmla="*/ 239 h 728"/>
                <a:gd name="T24" fmla="*/ 26 w 844"/>
                <a:gd name="T25" fmla="*/ 297 h 728"/>
                <a:gd name="T26" fmla="*/ 21 w 844"/>
                <a:gd name="T27" fmla="*/ 319 h 728"/>
                <a:gd name="T28" fmla="*/ 0 w 844"/>
                <a:gd name="T29" fmla="*/ 334 h 728"/>
                <a:gd name="T30" fmla="*/ 0 w 844"/>
                <a:gd name="T31" fmla="*/ 342 h 728"/>
                <a:gd name="T32" fmla="*/ 54 w 844"/>
                <a:gd name="T33" fmla="*/ 327 h 728"/>
                <a:gd name="T34" fmla="*/ 100 w 844"/>
                <a:gd name="T35" fmla="*/ 350 h 728"/>
                <a:gd name="T36" fmla="*/ 148 w 844"/>
                <a:gd name="T37" fmla="*/ 391 h 728"/>
                <a:gd name="T38" fmla="*/ 167 w 844"/>
                <a:gd name="T39" fmla="*/ 438 h 728"/>
                <a:gd name="T40" fmla="*/ 187 w 844"/>
                <a:gd name="T41" fmla="*/ 435 h 728"/>
                <a:gd name="T42" fmla="*/ 231 w 844"/>
                <a:gd name="T43" fmla="*/ 430 h 728"/>
                <a:gd name="T44" fmla="*/ 276 w 844"/>
                <a:gd name="T45" fmla="*/ 470 h 728"/>
                <a:gd name="T46" fmla="*/ 376 w 844"/>
                <a:gd name="T47" fmla="*/ 535 h 728"/>
                <a:gd name="T48" fmla="*/ 425 w 844"/>
                <a:gd name="T49" fmla="*/ 587 h 728"/>
                <a:gd name="T50" fmla="*/ 475 w 844"/>
                <a:gd name="T51" fmla="*/ 619 h 728"/>
                <a:gd name="T52" fmla="*/ 461 w 844"/>
                <a:gd name="T53" fmla="*/ 638 h 728"/>
                <a:gd name="T54" fmla="*/ 440 w 844"/>
                <a:gd name="T55" fmla="*/ 655 h 728"/>
                <a:gd name="T56" fmla="*/ 433 w 844"/>
                <a:gd name="T57" fmla="*/ 671 h 728"/>
                <a:gd name="T58" fmla="*/ 434 w 844"/>
                <a:gd name="T59" fmla="*/ 725 h 728"/>
                <a:gd name="T60" fmla="*/ 453 w 844"/>
                <a:gd name="T61" fmla="*/ 728 h 728"/>
                <a:gd name="T62" fmla="*/ 526 w 844"/>
                <a:gd name="T63" fmla="*/ 673 h 728"/>
                <a:gd name="T64" fmla="*/ 550 w 844"/>
                <a:gd name="T65" fmla="*/ 619 h 728"/>
                <a:gd name="T66" fmla="*/ 583 w 844"/>
                <a:gd name="T67" fmla="*/ 565 h 728"/>
                <a:gd name="T68" fmla="*/ 611 w 844"/>
                <a:gd name="T69" fmla="*/ 533 h 728"/>
                <a:gd name="T70" fmla="*/ 691 w 844"/>
                <a:gd name="T71" fmla="*/ 475 h 728"/>
                <a:gd name="T72" fmla="*/ 737 w 844"/>
                <a:gd name="T73" fmla="*/ 430 h 728"/>
                <a:gd name="T74" fmla="*/ 803 w 844"/>
                <a:gd name="T75" fmla="*/ 305 h 728"/>
                <a:gd name="T76" fmla="*/ 844 w 844"/>
                <a:gd name="T77" fmla="*/ 243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844" h="728">
                  <a:moveTo>
                    <a:pt x="805" y="231"/>
                  </a:moveTo>
                  <a:lnTo>
                    <a:pt x="821" y="210"/>
                  </a:lnTo>
                  <a:lnTo>
                    <a:pt x="821" y="210"/>
                  </a:lnTo>
                  <a:lnTo>
                    <a:pt x="822" y="174"/>
                  </a:lnTo>
                  <a:lnTo>
                    <a:pt x="838" y="166"/>
                  </a:lnTo>
                  <a:lnTo>
                    <a:pt x="838" y="166"/>
                  </a:lnTo>
                  <a:lnTo>
                    <a:pt x="838" y="152"/>
                  </a:lnTo>
                  <a:lnTo>
                    <a:pt x="822" y="140"/>
                  </a:lnTo>
                  <a:lnTo>
                    <a:pt x="822" y="140"/>
                  </a:lnTo>
                  <a:lnTo>
                    <a:pt x="806" y="152"/>
                  </a:lnTo>
                  <a:lnTo>
                    <a:pt x="790" y="152"/>
                  </a:lnTo>
                  <a:lnTo>
                    <a:pt x="778" y="140"/>
                  </a:lnTo>
                  <a:lnTo>
                    <a:pt x="749" y="140"/>
                  </a:lnTo>
                  <a:lnTo>
                    <a:pt x="694" y="77"/>
                  </a:lnTo>
                  <a:lnTo>
                    <a:pt x="591" y="22"/>
                  </a:lnTo>
                  <a:lnTo>
                    <a:pt x="478" y="0"/>
                  </a:lnTo>
                  <a:lnTo>
                    <a:pt x="387" y="0"/>
                  </a:lnTo>
                  <a:lnTo>
                    <a:pt x="387" y="0"/>
                  </a:lnTo>
                  <a:lnTo>
                    <a:pt x="371" y="11"/>
                  </a:lnTo>
                  <a:lnTo>
                    <a:pt x="282" y="63"/>
                  </a:lnTo>
                  <a:lnTo>
                    <a:pt x="214" y="112"/>
                  </a:lnTo>
                  <a:lnTo>
                    <a:pt x="195" y="128"/>
                  </a:lnTo>
                  <a:lnTo>
                    <a:pt x="135" y="191"/>
                  </a:lnTo>
                  <a:lnTo>
                    <a:pt x="97" y="239"/>
                  </a:lnTo>
                  <a:lnTo>
                    <a:pt x="46" y="289"/>
                  </a:lnTo>
                  <a:lnTo>
                    <a:pt x="26" y="297"/>
                  </a:lnTo>
                  <a:lnTo>
                    <a:pt x="26" y="297"/>
                  </a:lnTo>
                  <a:lnTo>
                    <a:pt x="21" y="319"/>
                  </a:lnTo>
                  <a:lnTo>
                    <a:pt x="0" y="334"/>
                  </a:lnTo>
                  <a:lnTo>
                    <a:pt x="0" y="334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37" y="357"/>
                  </a:lnTo>
                  <a:lnTo>
                    <a:pt x="54" y="327"/>
                  </a:lnTo>
                  <a:lnTo>
                    <a:pt x="68" y="331"/>
                  </a:lnTo>
                  <a:lnTo>
                    <a:pt x="100" y="350"/>
                  </a:lnTo>
                  <a:lnTo>
                    <a:pt x="138" y="388"/>
                  </a:lnTo>
                  <a:lnTo>
                    <a:pt x="148" y="391"/>
                  </a:lnTo>
                  <a:lnTo>
                    <a:pt x="165" y="418"/>
                  </a:lnTo>
                  <a:lnTo>
                    <a:pt x="167" y="438"/>
                  </a:lnTo>
                  <a:lnTo>
                    <a:pt x="186" y="435"/>
                  </a:lnTo>
                  <a:lnTo>
                    <a:pt x="187" y="435"/>
                  </a:lnTo>
                  <a:lnTo>
                    <a:pt x="211" y="410"/>
                  </a:lnTo>
                  <a:lnTo>
                    <a:pt x="231" y="430"/>
                  </a:lnTo>
                  <a:lnTo>
                    <a:pt x="249" y="460"/>
                  </a:lnTo>
                  <a:lnTo>
                    <a:pt x="276" y="470"/>
                  </a:lnTo>
                  <a:lnTo>
                    <a:pt x="307" y="471"/>
                  </a:lnTo>
                  <a:lnTo>
                    <a:pt x="376" y="535"/>
                  </a:lnTo>
                  <a:lnTo>
                    <a:pt x="398" y="543"/>
                  </a:lnTo>
                  <a:lnTo>
                    <a:pt x="425" y="587"/>
                  </a:lnTo>
                  <a:lnTo>
                    <a:pt x="445" y="604"/>
                  </a:lnTo>
                  <a:lnTo>
                    <a:pt x="475" y="619"/>
                  </a:lnTo>
                  <a:lnTo>
                    <a:pt x="474" y="628"/>
                  </a:lnTo>
                  <a:lnTo>
                    <a:pt x="461" y="638"/>
                  </a:lnTo>
                  <a:lnTo>
                    <a:pt x="456" y="646"/>
                  </a:lnTo>
                  <a:lnTo>
                    <a:pt x="440" y="655"/>
                  </a:lnTo>
                  <a:lnTo>
                    <a:pt x="440" y="655"/>
                  </a:lnTo>
                  <a:lnTo>
                    <a:pt x="433" y="671"/>
                  </a:lnTo>
                  <a:lnTo>
                    <a:pt x="433" y="671"/>
                  </a:lnTo>
                  <a:lnTo>
                    <a:pt x="434" y="725"/>
                  </a:lnTo>
                  <a:lnTo>
                    <a:pt x="434" y="725"/>
                  </a:lnTo>
                  <a:lnTo>
                    <a:pt x="453" y="728"/>
                  </a:lnTo>
                  <a:lnTo>
                    <a:pt x="516" y="684"/>
                  </a:lnTo>
                  <a:lnTo>
                    <a:pt x="526" y="673"/>
                  </a:lnTo>
                  <a:lnTo>
                    <a:pt x="545" y="639"/>
                  </a:lnTo>
                  <a:lnTo>
                    <a:pt x="550" y="619"/>
                  </a:lnTo>
                  <a:lnTo>
                    <a:pt x="554" y="595"/>
                  </a:lnTo>
                  <a:lnTo>
                    <a:pt x="583" y="565"/>
                  </a:lnTo>
                  <a:lnTo>
                    <a:pt x="591" y="565"/>
                  </a:lnTo>
                  <a:lnTo>
                    <a:pt x="611" y="533"/>
                  </a:lnTo>
                  <a:lnTo>
                    <a:pt x="645" y="514"/>
                  </a:lnTo>
                  <a:lnTo>
                    <a:pt x="691" y="475"/>
                  </a:lnTo>
                  <a:lnTo>
                    <a:pt x="721" y="454"/>
                  </a:lnTo>
                  <a:lnTo>
                    <a:pt x="737" y="430"/>
                  </a:lnTo>
                  <a:lnTo>
                    <a:pt x="786" y="353"/>
                  </a:lnTo>
                  <a:lnTo>
                    <a:pt x="803" y="305"/>
                  </a:lnTo>
                  <a:lnTo>
                    <a:pt x="840" y="248"/>
                  </a:lnTo>
                  <a:lnTo>
                    <a:pt x="844" y="243"/>
                  </a:lnTo>
                  <a:lnTo>
                    <a:pt x="805" y="231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57" name="Freeform 20"/>
            <p:cNvSpPr>
              <a:spLocks/>
            </p:cNvSpPr>
            <p:nvPr/>
          </p:nvSpPr>
          <p:spPr bwMode="auto">
            <a:xfrm>
              <a:off x="2361770" y="4147757"/>
              <a:ext cx="636984" cy="410014"/>
            </a:xfrm>
            <a:custGeom>
              <a:avLst/>
              <a:gdLst>
                <a:gd name="T0" fmla="*/ 670 w 699"/>
                <a:gd name="T1" fmla="*/ 277 h 450"/>
                <a:gd name="T2" fmla="*/ 643 w 699"/>
                <a:gd name="T3" fmla="*/ 239 h 450"/>
                <a:gd name="T4" fmla="*/ 564 w 699"/>
                <a:gd name="T5" fmla="*/ 225 h 450"/>
                <a:gd name="T6" fmla="*/ 570 w 699"/>
                <a:gd name="T7" fmla="*/ 214 h 450"/>
                <a:gd name="T8" fmla="*/ 569 w 699"/>
                <a:gd name="T9" fmla="*/ 190 h 450"/>
                <a:gd name="T10" fmla="*/ 534 w 699"/>
                <a:gd name="T11" fmla="*/ 101 h 450"/>
                <a:gd name="T12" fmla="*/ 526 w 699"/>
                <a:gd name="T13" fmla="*/ 70 h 450"/>
                <a:gd name="T14" fmla="*/ 428 w 699"/>
                <a:gd name="T15" fmla="*/ 36 h 450"/>
                <a:gd name="T16" fmla="*/ 374 w 699"/>
                <a:gd name="T17" fmla="*/ 29 h 450"/>
                <a:gd name="T18" fmla="*/ 295 w 699"/>
                <a:gd name="T19" fmla="*/ 16 h 450"/>
                <a:gd name="T20" fmla="*/ 274 w 699"/>
                <a:gd name="T21" fmla="*/ 0 h 450"/>
                <a:gd name="T22" fmla="*/ 178 w 699"/>
                <a:gd name="T23" fmla="*/ 13 h 450"/>
                <a:gd name="T24" fmla="*/ 167 w 699"/>
                <a:gd name="T25" fmla="*/ 5 h 450"/>
                <a:gd name="T26" fmla="*/ 105 w 699"/>
                <a:gd name="T27" fmla="*/ 41 h 450"/>
                <a:gd name="T28" fmla="*/ 67 w 699"/>
                <a:gd name="T29" fmla="*/ 105 h 450"/>
                <a:gd name="T30" fmla="*/ 27 w 699"/>
                <a:gd name="T31" fmla="*/ 170 h 450"/>
                <a:gd name="T32" fmla="*/ 27 w 699"/>
                <a:gd name="T33" fmla="*/ 170 h 450"/>
                <a:gd name="T34" fmla="*/ 22 w 699"/>
                <a:gd name="T35" fmla="*/ 184 h 450"/>
                <a:gd name="T36" fmla="*/ 21 w 699"/>
                <a:gd name="T37" fmla="*/ 219 h 450"/>
                <a:gd name="T38" fmla="*/ 26 w 699"/>
                <a:gd name="T39" fmla="*/ 239 h 450"/>
                <a:gd name="T40" fmla="*/ 8 w 699"/>
                <a:gd name="T41" fmla="*/ 268 h 450"/>
                <a:gd name="T42" fmla="*/ 0 w 699"/>
                <a:gd name="T43" fmla="*/ 315 h 450"/>
                <a:gd name="T44" fmla="*/ 3 w 699"/>
                <a:gd name="T45" fmla="*/ 345 h 450"/>
                <a:gd name="T46" fmla="*/ 26 w 699"/>
                <a:gd name="T47" fmla="*/ 347 h 450"/>
                <a:gd name="T48" fmla="*/ 32 w 699"/>
                <a:gd name="T49" fmla="*/ 342 h 450"/>
                <a:gd name="T50" fmla="*/ 73 w 699"/>
                <a:gd name="T51" fmla="*/ 358 h 450"/>
                <a:gd name="T52" fmla="*/ 97 w 699"/>
                <a:gd name="T53" fmla="*/ 413 h 450"/>
                <a:gd name="T54" fmla="*/ 135 w 699"/>
                <a:gd name="T55" fmla="*/ 415 h 450"/>
                <a:gd name="T56" fmla="*/ 152 w 699"/>
                <a:gd name="T57" fmla="*/ 428 h 450"/>
                <a:gd name="T58" fmla="*/ 300 w 699"/>
                <a:gd name="T59" fmla="*/ 450 h 450"/>
                <a:gd name="T60" fmla="*/ 352 w 699"/>
                <a:gd name="T61" fmla="*/ 450 h 450"/>
                <a:gd name="T62" fmla="*/ 372 w 699"/>
                <a:gd name="T63" fmla="*/ 410 h 450"/>
                <a:gd name="T64" fmla="*/ 412 w 699"/>
                <a:gd name="T65" fmla="*/ 407 h 450"/>
                <a:gd name="T66" fmla="*/ 453 w 699"/>
                <a:gd name="T67" fmla="*/ 393 h 450"/>
                <a:gd name="T68" fmla="*/ 498 w 699"/>
                <a:gd name="T69" fmla="*/ 386 h 450"/>
                <a:gd name="T70" fmla="*/ 528 w 699"/>
                <a:gd name="T71" fmla="*/ 405 h 450"/>
                <a:gd name="T72" fmla="*/ 575 w 699"/>
                <a:gd name="T73" fmla="*/ 382 h 450"/>
                <a:gd name="T74" fmla="*/ 654 w 699"/>
                <a:gd name="T75" fmla="*/ 348 h 450"/>
                <a:gd name="T76" fmla="*/ 699 w 699"/>
                <a:gd name="T77" fmla="*/ 301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699" h="450">
                  <a:moveTo>
                    <a:pt x="670" y="277"/>
                  </a:moveTo>
                  <a:lnTo>
                    <a:pt x="670" y="277"/>
                  </a:lnTo>
                  <a:lnTo>
                    <a:pt x="643" y="277"/>
                  </a:lnTo>
                  <a:lnTo>
                    <a:pt x="643" y="239"/>
                  </a:lnTo>
                  <a:lnTo>
                    <a:pt x="564" y="239"/>
                  </a:lnTo>
                  <a:lnTo>
                    <a:pt x="564" y="225"/>
                  </a:lnTo>
                  <a:lnTo>
                    <a:pt x="570" y="214"/>
                  </a:lnTo>
                  <a:lnTo>
                    <a:pt x="570" y="214"/>
                  </a:lnTo>
                  <a:lnTo>
                    <a:pt x="569" y="190"/>
                  </a:lnTo>
                  <a:lnTo>
                    <a:pt x="569" y="190"/>
                  </a:lnTo>
                  <a:lnTo>
                    <a:pt x="536" y="144"/>
                  </a:lnTo>
                  <a:lnTo>
                    <a:pt x="534" y="101"/>
                  </a:lnTo>
                  <a:lnTo>
                    <a:pt x="526" y="71"/>
                  </a:lnTo>
                  <a:lnTo>
                    <a:pt x="526" y="70"/>
                  </a:lnTo>
                  <a:lnTo>
                    <a:pt x="428" y="36"/>
                  </a:lnTo>
                  <a:lnTo>
                    <a:pt x="428" y="36"/>
                  </a:lnTo>
                  <a:lnTo>
                    <a:pt x="407" y="49"/>
                  </a:lnTo>
                  <a:lnTo>
                    <a:pt x="374" y="29"/>
                  </a:lnTo>
                  <a:lnTo>
                    <a:pt x="309" y="16"/>
                  </a:lnTo>
                  <a:lnTo>
                    <a:pt x="295" y="16"/>
                  </a:lnTo>
                  <a:lnTo>
                    <a:pt x="274" y="0"/>
                  </a:lnTo>
                  <a:lnTo>
                    <a:pt x="274" y="0"/>
                  </a:lnTo>
                  <a:lnTo>
                    <a:pt x="252" y="13"/>
                  </a:lnTo>
                  <a:lnTo>
                    <a:pt x="178" y="13"/>
                  </a:lnTo>
                  <a:lnTo>
                    <a:pt x="167" y="5"/>
                  </a:lnTo>
                  <a:lnTo>
                    <a:pt x="167" y="5"/>
                  </a:lnTo>
                  <a:lnTo>
                    <a:pt x="105" y="41"/>
                  </a:lnTo>
                  <a:lnTo>
                    <a:pt x="105" y="41"/>
                  </a:lnTo>
                  <a:lnTo>
                    <a:pt x="98" y="73"/>
                  </a:lnTo>
                  <a:lnTo>
                    <a:pt x="67" y="105"/>
                  </a:lnTo>
                  <a:lnTo>
                    <a:pt x="49" y="144"/>
                  </a:lnTo>
                  <a:lnTo>
                    <a:pt x="27" y="170"/>
                  </a:lnTo>
                  <a:lnTo>
                    <a:pt x="27" y="170"/>
                  </a:lnTo>
                  <a:lnTo>
                    <a:pt x="27" y="170"/>
                  </a:lnTo>
                  <a:lnTo>
                    <a:pt x="24" y="174"/>
                  </a:lnTo>
                  <a:lnTo>
                    <a:pt x="22" y="184"/>
                  </a:lnTo>
                  <a:lnTo>
                    <a:pt x="21" y="219"/>
                  </a:lnTo>
                  <a:lnTo>
                    <a:pt x="21" y="219"/>
                  </a:lnTo>
                  <a:lnTo>
                    <a:pt x="26" y="225"/>
                  </a:lnTo>
                  <a:lnTo>
                    <a:pt x="26" y="239"/>
                  </a:lnTo>
                  <a:lnTo>
                    <a:pt x="8" y="268"/>
                  </a:lnTo>
                  <a:lnTo>
                    <a:pt x="8" y="268"/>
                  </a:lnTo>
                  <a:lnTo>
                    <a:pt x="8" y="299"/>
                  </a:lnTo>
                  <a:lnTo>
                    <a:pt x="0" y="315"/>
                  </a:lnTo>
                  <a:lnTo>
                    <a:pt x="0" y="315"/>
                  </a:lnTo>
                  <a:lnTo>
                    <a:pt x="3" y="345"/>
                  </a:lnTo>
                  <a:lnTo>
                    <a:pt x="3" y="345"/>
                  </a:lnTo>
                  <a:lnTo>
                    <a:pt x="26" y="347"/>
                  </a:lnTo>
                  <a:lnTo>
                    <a:pt x="26" y="347"/>
                  </a:lnTo>
                  <a:lnTo>
                    <a:pt x="32" y="342"/>
                  </a:lnTo>
                  <a:lnTo>
                    <a:pt x="67" y="344"/>
                  </a:lnTo>
                  <a:lnTo>
                    <a:pt x="73" y="358"/>
                  </a:lnTo>
                  <a:lnTo>
                    <a:pt x="91" y="402"/>
                  </a:lnTo>
                  <a:lnTo>
                    <a:pt x="97" y="413"/>
                  </a:lnTo>
                  <a:lnTo>
                    <a:pt x="97" y="413"/>
                  </a:lnTo>
                  <a:lnTo>
                    <a:pt x="135" y="415"/>
                  </a:lnTo>
                  <a:lnTo>
                    <a:pt x="152" y="428"/>
                  </a:lnTo>
                  <a:lnTo>
                    <a:pt x="152" y="428"/>
                  </a:lnTo>
                  <a:lnTo>
                    <a:pt x="198" y="424"/>
                  </a:lnTo>
                  <a:lnTo>
                    <a:pt x="300" y="450"/>
                  </a:lnTo>
                  <a:lnTo>
                    <a:pt x="301" y="450"/>
                  </a:lnTo>
                  <a:lnTo>
                    <a:pt x="352" y="450"/>
                  </a:lnTo>
                  <a:lnTo>
                    <a:pt x="352" y="428"/>
                  </a:lnTo>
                  <a:lnTo>
                    <a:pt x="372" y="410"/>
                  </a:lnTo>
                  <a:lnTo>
                    <a:pt x="410" y="407"/>
                  </a:lnTo>
                  <a:lnTo>
                    <a:pt x="412" y="407"/>
                  </a:lnTo>
                  <a:lnTo>
                    <a:pt x="436" y="382"/>
                  </a:lnTo>
                  <a:lnTo>
                    <a:pt x="453" y="393"/>
                  </a:lnTo>
                  <a:lnTo>
                    <a:pt x="471" y="393"/>
                  </a:lnTo>
                  <a:lnTo>
                    <a:pt x="498" y="386"/>
                  </a:lnTo>
                  <a:lnTo>
                    <a:pt x="528" y="405"/>
                  </a:lnTo>
                  <a:lnTo>
                    <a:pt x="528" y="405"/>
                  </a:lnTo>
                  <a:lnTo>
                    <a:pt x="551" y="405"/>
                  </a:lnTo>
                  <a:lnTo>
                    <a:pt x="575" y="382"/>
                  </a:lnTo>
                  <a:lnTo>
                    <a:pt x="643" y="382"/>
                  </a:lnTo>
                  <a:lnTo>
                    <a:pt x="654" y="348"/>
                  </a:lnTo>
                  <a:lnTo>
                    <a:pt x="695" y="310"/>
                  </a:lnTo>
                  <a:lnTo>
                    <a:pt x="699" y="301"/>
                  </a:lnTo>
                  <a:lnTo>
                    <a:pt x="670" y="277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58" name="Freeform 22"/>
            <p:cNvSpPr>
              <a:spLocks/>
            </p:cNvSpPr>
            <p:nvPr/>
          </p:nvSpPr>
          <p:spPr bwMode="auto">
            <a:xfrm>
              <a:off x="3320434" y="3976462"/>
              <a:ext cx="379092" cy="237809"/>
            </a:xfrm>
            <a:custGeom>
              <a:avLst/>
              <a:gdLst>
                <a:gd name="T0" fmla="*/ 416 w 416"/>
                <a:gd name="T1" fmla="*/ 44 h 261"/>
                <a:gd name="T2" fmla="*/ 356 w 416"/>
                <a:gd name="T3" fmla="*/ 44 h 261"/>
                <a:gd name="T4" fmla="*/ 335 w 416"/>
                <a:gd name="T5" fmla="*/ 33 h 261"/>
                <a:gd name="T6" fmla="*/ 334 w 416"/>
                <a:gd name="T7" fmla="*/ 11 h 261"/>
                <a:gd name="T8" fmla="*/ 316 w 416"/>
                <a:gd name="T9" fmla="*/ 0 h 261"/>
                <a:gd name="T10" fmla="*/ 316 w 416"/>
                <a:gd name="T11" fmla="*/ 1 h 261"/>
                <a:gd name="T12" fmla="*/ 280 w 416"/>
                <a:gd name="T13" fmla="*/ 14 h 261"/>
                <a:gd name="T14" fmla="*/ 274 w 416"/>
                <a:gd name="T15" fmla="*/ 58 h 261"/>
                <a:gd name="T16" fmla="*/ 259 w 416"/>
                <a:gd name="T17" fmla="*/ 96 h 261"/>
                <a:gd name="T18" fmla="*/ 209 w 416"/>
                <a:gd name="T19" fmla="*/ 120 h 261"/>
                <a:gd name="T20" fmla="*/ 187 w 416"/>
                <a:gd name="T21" fmla="*/ 137 h 261"/>
                <a:gd name="T22" fmla="*/ 112 w 416"/>
                <a:gd name="T23" fmla="*/ 139 h 261"/>
                <a:gd name="T24" fmla="*/ 30 w 416"/>
                <a:gd name="T25" fmla="*/ 164 h 261"/>
                <a:gd name="T26" fmla="*/ 0 w 416"/>
                <a:gd name="T27" fmla="*/ 169 h 261"/>
                <a:gd name="T28" fmla="*/ 17 w 416"/>
                <a:gd name="T29" fmla="*/ 190 h 261"/>
                <a:gd name="T30" fmla="*/ 17 w 416"/>
                <a:gd name="T31" fmla="*/ 190 h 261"/>
                <a:gd name="T32" fmla="*/ 50 w 416"/>
                <a:gd name="T33" fmla="*/ 196 h 261"/>
                <a:gd name="T34" fmla="*/ 54 w 416"/>
                <a:gd name="T35" fmla="*/ 213 h 261"/>
                <a:gd name="T36" fmla="*/ 36 w 416"/>
                <a:gd name="T37" fmla="*/ 224 h 261"/>
                <a:gd name="T38" fmla="*/ 52 w 416"/>
                <a:gd name="T39" fmla="*/ 239 h 261"/>
                <a:gd name="T40" fmla="*/ 41 w 416"/>
                <a:gd name="T41" fmla="*/ 259 h 261"/>
                <a:gd name="T42" fmla="*/ 41 w 416"/>
                <a:gd name="T43" fmla="*/ 261 h 261"/>
                <a:gd name="T44" fmla="*/ 74 w 416"/>
                <a:gd name="T45" fmla="*/ 261 h 261"/>
                <a:gd name="T46" fmla="*/ 74 w 416"/>
                <a:gd name="T47" fmla="*/ 261 h 261"/>
                <a:gd name="T48" fmla="*/ 93 w 416"/>
                <a:gd name="T49" fmla="*/ 255 h 261"/>
                <a:gd name="T50" fmla="*/ 131 w 416"/>
                <a:gd name="T51" fmla="*/ 248 h 261"/>
                <a:gd name="T52" fmla="*/ 183 w 416"/>
                <a:gd name="T53" fmla="*/ 231 h 261"/>
                <a:gd name="T54" fmla="*/ 294 w 416"/>
                <a:gd name="T55" fmla="*/ 232 h 261"/>
                <a:gd name="T56" fmla="*/ 294 w 416"/>
                <a:gd name="T57" fmla="*/ 232 h 261"/>
                <a:gd name="T58" fmla="*/ 302 w 416"/>
                <a:gd name="T59" fmla="*/ 223 h 261"/>
                <a:gd name="T60" fmla="*/ 305 w 416"/>
                <a:gd name="T61" fmla="*/ 190 h 261"/>
                <a:gd name="T62" fmla="*/ 345 w 416"/>
                <a:gd name="T63" fmla="*/ 158 h 261"/>
                <a:gd name="T64" fmla="*/ 394 w 416"/>
                <a:gd name="T65" fmla="*/ 142 h 261"/>
                <a:gd name="T66" fmla="*/ 408 w 416"/>
                <a:gd name="T67" fmla="*/ 131 h 261"/>
                <a:gd name="T68" fmla="*/ 408 w 416"/>
                <a:gd name="T69" fmla="*/ 131 h 261"/>
                <a:gd name="T70" fmla="*/ 408 w 416"/>
                <a:gd name="T71" fmla="*/ 110 h 261"/>
                <a:gd name="T72" fmla="*/ 397 w 416"/>
                <a:gd name="T73" fmla="*/ 76 h 261"/>
                <a:gd name="T74" fmla="*/ 410 w 416"/>
                <a:gd name="T75" fmla="*/ 52 h 261"/>
                <a:gd name="T76" fmla="*/ 416 w 416"/>
                <a:gd name="T77" fmla="*/ 44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16" h="261">
                  <a:moveTo>
                    <a:pt x="416" y="44"/>
                  </a:moveTo>
                  <a:lnTo>
                    <a:pt x="356" y="44"/>
                  </a:lnTo>
                  <a:lnTo>
                    <a:pt x="335" y="33"/>
                  </a:lnTo>
                  <a:lnTo>
                    <a:pt x="334" y="11"/>
                  </a:lnTo>
                  <a:lnTo>
                    <a:pt x="316" y="0"/>
                  </a:lnTo>
                  <a:lnTo>
                    <a:pt x="316" y="1"/>
                  </a:lnTo>
                  <a:lnTo>
                    <a:pt x="280" y="14"/>
                  </a:lnTo>
                  <a:lnTo>
                    <a:pt x="274" y="58"/>
                  </a:lnTo>
                  <a:lnTo>
                    <a:pt x="259" y="96"/>
                  </a:lnTo>
                  <a:lnTo>
                    <a:pt x="209" y="120"/>
                  </a:lnTo>
                  <a:lnTo>
                    <a:pt x="187" y="137"/>
                  </a:lnTo>
                  <a:lnTo>
                    <a:pt x="112" y="139"/>
                  </a:lnTo>
                  <a:lnTo>
                    <a:pt x="30" y="164"/>
                  </a:lnTo>
                  <a:lnTo>
                    <a:pt x="0" y="169"/>
                  </a:lnTo>
                  <a:lnTo>
                    <a:pt x="17" y="190"/>
                  </a:lnTo>
                  <a:lnTo>
                    <a:pt x="17" y="190"/>
                  </a:lnTo>
                  <a:lnTo>
                    <a:pt x="50" y="196"/>
                  </a:lnTo>
                  <a:lnTo>
                    <a:pt x="54" y="213"/>
                  </a:lnTo>
                  <a:lnTo>
                    <a:pt x="36" y="224"/>
                  </a:lnTo>
                  <a:lnTo>
                    <a:pt x="52" y="239"/>
                  </a:lnTo>
                  <a:lnTo>
                    <a:pt x="41" y="259"/>
                  </a:lnTo>
                  <a:lnTo>
                    <a:pt x="41" y="261"/>
                  </a:lnTo>
                  <a:lnTo>
                    <a:pt x="74" y="261"/>
                  </a:lnTo>
                  <a:lnTo>
                    <a:pt x="74" y="261"/>
                  </a:lnTo>
                  <a:lnTo>
                    <a:pt x="93" y="255"/>
                  </a:lnTo>
                  <a:lnTo>
                    <a:pt x="131" y="248"/>
                  </a:lnTo>
                  <a:lnTo>
                    <a:pt x="183" y="231"/>
                  </a:lnTo>
                  <a:lnTo>
                    <a:pt x="294" y="232"/>
                  </a:lnTo>
                  <a:lnTo>
                    <a:pt x="294" y="232"/>
                  </a:lnTo>
                  <a:lnTo>
                    <a:pt x="302" y="223"/>
                  </a:lnTo>
                  <a:lnTo>
                    <a:pt x="305" y="190"/>
                  </a:lnTo>
                  <a:lnTo>
                    <a:pt x="345" y="158"/>
                  </a:lnTo>
                  <a:lnTo>
                    <a:pt x="394" y="142"/>
                  </a:lnTo>
                  <a:lnTo>
                    <a:pt x="408" y="131"/>
                  </a:lnTo>
                  <a:lnTo>
                    <a:pt x="408" y="131"/>
                  </a:lnTo>
                  <a:lnTo>
                    <a:pt x="408" y="110"/>
                  </a:lnTo>
                  <a:lnTo>
                    <a:pt x="397" y="76"/>
                  </a:lnTo>
                  <a:lnTo>
                    <a:pt x="410" y="52"/>
                  </a:lnTo>
                  <a:lnTo>
                    <a:pt x="416" y="44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59" name="Freeform 29"/>
            <p:cNvSpPr>
              <a:spLocks/>
            </p:cNvSpPr>
            <p:nvPr/>
          </p:nvSpPr>
          <p:spPr bwMode="auto">
            <a:xfrm>
              <a:off x="1671021" y="2614304"/>
              <a:ext cx="1113583" cy="1077882"/>
            </a:xfrm>
            <a:custGeom>
              <a:avLst/>
              <a:gdLst>
                <a:gd name="T0" fmla="*/ 1218 w 1222"/>
                <a:gd name="T1" fmla="*/ 285 h 1183"/>
                <a:gd name="T2" fmla="*/ 852 w 1222"/>
                <a:gd name="T3" fmla="*/ 253 h 1183"/>
                <a:gd name="T4" fmla="*/ 565 w 1222"/>
                <a:gd name="T5" fmla="*/ 225 h 1183"/>
                <a:gd name="T6" fmla="*/ 495 w 1222"/>
                <a:gd name="T7" fmla="*/ 210 h 1183"/>
                <a:gd name="T8" fmla="*/ 484 w 1222"/>
                <a:gd name="T9" fmla="*/ 187 h 1183"/>
                <a:gd name="T10" fmla="*/ 426 w 1222"/>
                <a:gd name="T11" fmla="*/ 103 h 1183"/>
                <a:gd name="T12" fmla="*/ 399 w 1222"/>
                <a:gd name="T13" fmla="*/ 77 h 1183"/>
                <a:gd name="T14" fmla="*/ 372 w 1222"/>
                <a:gd name="T15" fmla="*/ 3 h 1183"/>
                <a:gd name="T16" fmla="*/ 350 w 1222"/>
                <a:gd name="T17" fmla="*/ 41 h 1183"/>
                <a:gd name="T18" fmla="*/ 345 w 1222"/>
                <a:gd name="T19" fmla="*/ 149 h 1183"/>
                <a:gd name="T20" fmla="*/ 107 w 1222"/>
                <a:gd name="T21" fmla="*/ 163 h 1183"/>
                <a:gd name="T22" fmla="*/ 16 w 1222"/>
                <a:gd name="T23" fmla="*/ 174 h 1183"/>
                <a:gd name="T24" fmla="*/ 0 w 1222"/>
                <a:gd name="T25" fmla="*/ 215 h 1183"/>
                <a:gd name="T26" fmla="*/ 5 w 1222"/>
                <a:gd name="T27" fmla="*/ 237 h 1183"/>
                <a:gd name="T28" fmla="*/ 0 w 1222"/>
                <a:gd name="T29" fmla="*/ 294 h 1183"/>
                <a:gd name="T30" fmla="*/ 12 w 1222"/>
                <a:gd name="T31" fmla="*/ 335 h 1183"/>
                <a:gd name="T32" fmla="*/ 11 w 1222"/>
                <a:gd name="T33" fmla="*/ 400 h 1183"/>
                <a:gd name="T34" fmla="*/ 119 w 1222"/>
                <a:gd name="T35" fmla="*/ 407 h 1183"/>
                <a:gd name="T36" fmla="*/ 134 w 1222"/>
                <a:gd name="T37" fmla="*/ 416 h 1183"/>
                <a:gd name="T38" fmla="*/ 171 w 1222"/>
                <a:gd name="T39" fmla="*/ 432 h 1183"/>
                <a:gd name="T40" fmla="*/ 180 w 1222"/>
                <a:gd name="T41" fmla="*/ 445 h 1183"/>
                <a:gd name="T42" fmla="*/ 158 w 1222"/>
                <a:gd name="T43" fmla="*/ 500 h 1183"/>
                <a:gd name="T44" fmla="*/ 191 w 1222"/>
                <a:gd name="T45" fmla="*/ 543 h 1183"/>
                <a:gd name="T46" fmla="*/ 174 w 1222"/>
                <a:gd name="T47" fmla="*/ 573 h 1183"/>
                <a:gd name="T48" fmla="*/ 157 w 1222"/>
                <a:gd name="T49" fmla="*/ 603 h 1183"/>
                <a:gd name="T50" fmla="*/ 157 w 1222"/>
                <a:gd name="T51" fmla="*/ 622 h 1183"/>
                <a:gd name="T52" fmla="*/ 130 w 1222"/>
                <a:gd name="T53" fmla="*/ 673 h 1183"/>
                <a:gd name="T54" fmla="*/ 100 w 1222"/>
                <a:gd name="T55" fmla="*/ 703 h 1183"/>
                <a:gd name="T56" fmla="*/ 119 w 1222"/>
                <a:gd name="T57" fmla="*/ 752 h 1183"/>
                <a:gd name="T58" fmla="*/ 145 w 1222"/>
                <a:gd name="T59" fmla="*/ 839 h 1183"/>
                <a:gd name="T60" fmla="*/ 119 w 1222"/>
                <a:gd name="T61" fmla="*/ 858 h 1183"/>
                <a:gd name="T62" fmla="*/ 150 w 1222"/>
                <a:gd name="T63" fmla="*/ 955 h 1183"/>
                <a:gd name="T64" fmla="*/ 155 w 1222"/>
                <a:gd name="T65" fmla="*/ 988 h 1183"/>
                <a:gd name="T66" fmla="*/ 348 w 1222"/>
                <a:gd name="T67" fmla="*/ 996 h 1183"/>
                <a:gd name="T68" fmla="*/ 334 w 1222"/>
                <a:gd name="T69" fmla="*/ 1039 h 1183"/>
                <a:gd name="T70" fmla="*/ 339 w 1222"/>
                <a:gd name="T71" fmla="*/ 1061 h 1183"/>
                <a:gd name="T72" fmla="*/ 369 w 1222"/>
                <a:gd name="T73" fmla="*/ 1119 h 1183"/>
                <a:gd name="T74" fmla="*/ 391 w 1222"/>
                <a:gd name="T75" fmla="*/ 1122 h 1183"/>
                <a:gd name="T76" fmla="*/ 419 w 1222"/>
                <a:gd name="T77" fmla="*/ 1153 h 1183"/>
                <a:gd name="T78" fmla="*/ 465 w 1222"/>
                <a:gd name="T79" fmla="*/ 1162 h 1183"/>
                <a:gd name="T80" fmla="*/ 499 w 1222"/>
                <a:gd name="T81" fmla="*/ 1143 h 1183"/>
                <a:gd name="T82" fmla="*/ 551 w 1222"/>
                <a:gd name="T83" fmla="*/ 1102 h 1183"/>
                <a:gd name="T84" fmla="*/ 701 w 1222"/>
                <a:gd name="T85" fmla="*/ 1145 h 1183"/>
                <a:gd name="T86" fmla="*/ 761 w 1222"/>
                <a:gd name="T87" fmla="*/ 1124 h 1183"/>
                <a:gd name="T88" fmla="*/ 782 w 1222"/>
                <a:gd name="T89" fmla="*/ 1141 h 1183"/>
                <a:gd name="T90" fmla="*/ 847 w 1222"/>
                <a:gd name="T91" fmla="*/ 1103 h 1183"/>
                <a:gd name="T92" fmla="*/ 826 w 1222"/>
                <a:gd name="T93" fmla="*/ 1162 h 1183"/>
                <a:gd name="T94" fmla="*/ 855 w 1222"/>
                <a:gd name="T95" fmla="*/ 1181 h 1183"/>
                <a:gd name="T96" fmla="*/ 910 w 1222"/>
                <a:gd name="T97" fmla="*/ 1183 h 1183"/>
                <a:gd name="T98" fmla="*/ 918 w 1222"/>
                <a:gd name="T99" fmla="*/ 1077 h 1183"/>
                <a:gd name="T100" fmla="*/ 948 w 1222"/>
                <a:gd name="T101" fmla="*/ 1035 h 1183"/>
                <a:gd name="T102" fmla="*/ 994 w 1222"/>
                <a:gd name="T103" fmla="*/ 970 h 1183"/>
                <a:gd name="T104" fmla="*/ 997 w 1222"/>
                <a:gd name="T105" fmla="*/ 944 h 1183"/>
                <a:gd name="T106" fmla="*/ 1046 w 1222"/>
                <a:gd name="T107" fmla="*/ 942 h 1183"/>
                <a:gd name="T108" fmla="*/ 1092 w 1222"/>
                <a:gd name="T109" fmla="*/ 852 h 1183"/>
                <a:gd name="T110" fmla="*/ 1121 w 1222"/>
                <a:gd name="T111" fmla="*/ 847 h 1183"/>
                <a:gd name="T112" fmla="*/ 1161 w 1222"/>
                <a:gd name="T113" fmla="*/ 760 h 1183"/>
                <a:gd name="T114" fmla="*/ 1159 w 1222"/>
                <a:gd name="T115" fmla="*/ 696 h 1183"/>
                <a:gd name="T116" fmla="*/ 1173 w 1222"/>
                <a:gd name="T117" fmla="*/ 684 h 1183"/>
                <a:gd name="T118" fmla="*/ 1194 w 1222"/>
                <a:gd name="T119" fmla="*/ 619 h 1183"/>
                <a:gd name="T120" fmla="*/ 1180 w 1222"/>
                <a:gd name="T121" fmla="*/ 609 h 1183"/>
                <a:gd name="T122" fmla="*/ 1173 w 1222"/>
                <a:gd name="T123" fmla="*/ 468 h 1183"/>
                <a:gd name="T124" fmla="*/ 1178 w 1222"/>
                <a:gd name="T125" fmla="*/ 427 h 1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222" h="1183">
                  <a:moveTo>
                    <a:pt x="1184" y="383"/>
                  </a:moveTo>
                  <a:lnTo>
                    <a:pt x="1218" y="285"/>
                  </a:lnTo>
                  <a:lnTo>
                    <a:pt x="1222" y="274"/>
                  </a:lnTo>
                  <a:lnTo>
                    <a:pt x="852" y="253"/>
                  </a:lnTo>
                  <a:lnTo>
                    <a:pt x="624" y="234"/>
                  </a:lnTo>
                  <a:lnTo>
                    <a:pt x="565" y="225"/>
                  </a:lnTo>
                  <a:lnTo>
                    <a:pt x="522" y="225"/>
                  </a:lnTo>
                  <a:lnTo>
                    <a:pt x="495" y="210"/>
                  </a:lnTo>
                  <a:lnTo>
                    <a:pt x="484" y="187"/>
                  </a:lnTo>
                  <a:lnTo>
                    <a:pt x="484" y="187"/>
                  </a:lnTo>
                  <a:lnTo>
                    <a:pt x="434" y="153"/>
                  </a:lnTo>
                  <a:lnTo>
                    <a:pt x="426" y="103"/>
                  </a:lnTo>
                  <a:lnTo>
                    <a:pt x="426" y="101"/>
                  </a:lnTo>
                  <a:lnTo>
                    <a:pt x="399" y="77"/>
                  </a:lnTo>
                  <a:lnTo>
                    <a:pt x="392" y="35"/>
                  </a:lnTo>
                  <a:lnTo>
                    <a:pt x="372" y="3"/>
                  </a:lnTo>
                  <a:lnTo>
                    <a:pt x="370" y="0"/>
                  </a:lnTo>
                  <a:lnTo>
                    <a:pt x="350" y="41"/>
                  </a:lnTo>
                  <a:lnTo>
                    <a:pt x="345" y="74"/>
                  </a:lnTo>
                  <a:lnTo>
                    <a:pt x="345" y="149"/>
                  </a:lnTo>
                  <a:lnTo>
                    <a:pt x="332" y="161"/>
                  </a:lnTo>
                  <a:lnTo>
                    <a:pt x="107" y="163"/>
                  </a:lnTo>
                  <a:lnTo>
                    <a:pt x="9" y="161"/>
                  </a:lnTo>
                  <a:lnTo>
                    <a:pt x="16" y="174"/>
                  </a:lnTo>
                  <a:lnTo>
                    <a:pt x="5" y="188"/>
                  </a:lnTo>
                  <a:lnTo>
                    <a:pt x="0" y="215"/>
                  </a:lnTo>
                  <a:lnTo>
                    <a:pt x="0" y="215"/>
                  </a:lnTo>
                  <a:lnTo>
                    <a:pt x="5" y="237"/>
                  </a:lnTo>
                  <a:lnTo>
                    <a:pt x="6" y="282"/>
                  </a:lnTo>
                  <a:lnTo>
                    <a:pt x="0" y="294"/>
                  </a:lnTo>
                  <a:lnTo>
                    <a:pt x="0" y="294"/>
                  </a:lnTo>
                  <a:lnTo>
                    <a:pt x="12" y="335"/>
                  </a:lnTo>
                  <a:lnTo>
                    <a:pt x="11" y="400"/>
                  </a:lnTo>
                  <a:lnTo>
                    <a:pt x="11" y="400"/>
                  </a:lnTo>
                  <a:lnTo>
                    <a:pt x="79" y="400"/>
                  </a:lnTo>
                  <a:lnTo>
                    <a:pt x="119" y="407"/>
                  </a:lnTo>
                  <a:lnTo>
                    <a:pt x="134" y="416"/>
                  </a:lnTo>
                  <a:lnTo>
                    <a:pt x="134" y="416"/>
                  </a:lnTo>
                  <a:lnTo>
                    <a:pt x="172" y="416"/>
                  </a:lnTo>
                  <a:lnTo>
                    <a:pt x="171" y="432"/>
                  </a:lnTo>
                  <a:lnTo>
                    <a:pt x="171" y="432"/>
                  </a:lnTo>
                  <a:lnTo>
                    <a:pt x="180" y="445"/>
                  </a:lnTo>
                  <a:lnTo>
                    <a:pt x="160" y="468"/>
                  </a:lnTo>
                  <a:lnTo>
                    <a:pt x="158" y="500"/>
                  </a:lnTo>
                  <a:lnTo>
                    <a:pt x="158" y="500"/>
                  </a:lnTo>
                  <a:lnTo>
                    <a:pt x="191" y="543"/>
                  </a:lnTo>
                  <a:lnTo>
                    <a:pt x="191" y="563"/>
                  </a:lnTo>
                  <a:lnTo>
                    <a:pt x="174" y="573"/>
                  </a:lnTo>
                  <a:lnTo>
                    <a:pt x="174" y="573"/>
                  </a:lnTo>
                  <a:lnTo>
                    <a:pt x="157" y="603"/>
                  </a:lnTo>
                  <a:lnTo>
                    <a:pt x="157" y="603"/>
                  </a:lnTo>
                  <a:lnTo>
                    <a:pt x="157" y="622"/>
                  </a:lnTo>
                  <a:lnTo>
                    <a:pt x="145" y="630"/>
                  </a:lnTo>
                  <a:lnTo>
                    <a:pt x="130" y="673"/>
                  </a:lnTo>
                  <a:lnTo>
                    <a:pt x="95" y="701"/>
                  </a:lnTo>
                  <a:lnTo>
                    <a:pt x="100" y="703"/>
                  </a:lnTo>
                  <a:lnTo>
                    <a:pt x="119" y="720"/>
                  </a:lnTo>
                  <a:lnTo>
                    <a:pt x="119" y="752"/>
                  </a:lnTo>
                  <a:lnTo>
                    <a:pt x="126" y="784"/>
                  </a:lnTo>
                  <a:lnTo>
                    <a:pt x="145" y="839"/>
                  </a:lnTo>
                  <a:lnTo>
                    <a:pt x="139" y="856"/>
                  </a:lnTo>
                  <a:lnTo>
                    <a:pt x="119" y="858"/>
                  </a:lnTo>
                  <a:lnTo>
                    <a:pt x="144" y="906"/>
                  </a:lnTo>
                  <a:lnTo>
                    <a:pt x="150" y="955"/>
                  </a:lnTo>
                  <a:lnTo>
                    <a:pt x="155" y="988"/>
                  </a:lnTo>
                  <a:lnTo>
                    <a:pt x="155" y="988"/>
                  </a:lnTo>
                  <a:lnTo>
                    <a:pt x="252" y="988"/>
                  </a:lnTo>
                  <a:lnTo>
                    <a:pt x="348" y="996"/>
                  </a:lnTo>
                  <a:lnTo>
                    <a:pt x="348" y="1008"/>
                  </a:lnTo>
                  <a:lnTo>
                    <a:pt x="334" y="1039"/>
                  </a:lnTo>
                  <a:lnTo>
                    <a:pt x="334" y="1039"/>
                  </a:lnTo>
                  <a:lnTo>
                    <a:pt x="339" y="1061"/>
                  </a:lnTo>
                  <a:lnTo>
                    <a:pt x="345" y="1100"/>
                  </a:lnTo>
                  <a:lnTo>
                    <a:pt x="369" y="1119"/>
                  </a:lnTo>
                  <a:lnTo>
                    <a:pt x="370" y="1119"/>
                  </a:lnTo>
                  <a:lnTo>
                    <a:pt x="391" y="1122"/>
                  </a:lnTo>
                  <a:lnTo>
                    <a:pt x="405" y="1135"/>
                  </a:lnTo>
                  <a:lnTo>
                    <a:pt x="419" y="1153"/>
                  </a:lnTo>
                  <a:lnTo>
                    <a:pt x="419" y="1153"/>
                  </a:lnTo>
                  <a:lnTo>
                    <a:pt x="465" y="1162"/>
                  </a:lnTo>
                  <a:lnTo>
                    <a:pt x="465" y="1162"/>
                  </a:lnTo>
                  <a:lnTo>
                    <a:pt x="499" y="1143"/>
                  </a:lnTo>
                  <a:lnTo>
                    <a:pt x="527" y="1107"/>
                  </a:lnTo>
                  <a:lnTo>
                    <a:pt x="551" y="1102"/>
                  </a:lnTo>
                  <a:lnTo>
                    <a:pt x="592" y="1092"/>
                  </a:lnTo>
                  <a:lnTo>
                    <a:pt x="701" y="1145"/>
                  </a:lnTo>
                  <a:lnTo>
                    <a:pt x="701" y="1145"/>
                  </a:lnTo>
                  <a:lnTo>
                    <a:pt x="761" y="1124"/>
                  </a:lnTo>
                  <a:lnTo>
                    <a:pt x="782" y="1141"/>
                  </a:lnTo>
                  <a:lnTo>
                    <a:pt x="782" y="1141"/>
                  </a:lnTo>
                  <a:lnTo>
                    <a:pt x="792" y="1141"/>
                  </a:lnTo>
                  <a:lnTo>
                    <a:pt x="847" y="1103"/>
                  </a:lnTo>
                  <a:lnTo>
                    <a:pt x="849" y="1137"/>
                  </a:lnTo>
                  <a:lnTo>
                    <a:pt x="826" y="1162"/>
                  </a:lnTo>
                  <a:lnTo>
                    <a:pt x="855" y="1181"/>
                  </a:lnTo>
                  <a:lnTo>
                    <a:pt x="855" y="1181"/>
                  </a:lnTo>
                  <a:lnTo>
                    <a:pt x="906" y="1181"/>
                  </a:lnTo>
                  <a:lnTo>
                    <a:pt x="910" y="1183"/>
                  </a:lnTo>
                  <a:lnTo>
                    <a:pt x="899" y="1132"/>
                  </a:lnTo>
                  <a:lnTo>
                    <a:pt x="918" y="1077"/>
                  </a:lnTo>
                  <a:lnTo>
                    <a:pt x="948" y="1035"/>
                  </a:lnTo>
                  <a:lnTo>
                    <a:pt x="948" y="1035"/>
                  </a:lnTo>
                  <a:lnTo>
                    <a:pt x="955" y="993"/>
                  </a:lnTo>
                  <a:lnTo>
                    <a:pt x="994" y="970"/>
                  </a:lnTo>
                  <a:lnTo>
                    <a:pt x="994" y="970"/>
                  </a:lnTo>
                  <a:lnTo>
                    <a:pt x="997" y="944"/>
                  </a:lnTo>
                  <a:lnTo>
                    <a:pt x="1045" y="942"/>
                  </a:lnTo>
                  <a:lnTo>
                    <a:pt x="1046" y="942"/>
                  </a:lnTo>
                  <a:lnTo>
                    <a:pt x="1062" y="891"/>
                  </a:lnTo>
                  <a:lnTo>
                    <a:pt x="1092" y="852"/>
                  </a:lnTo>
                  <a:lnTo>
                    <a:pt x="1121" y="847"/>
                  </a:lnTo>
                  <a:lnTo>
                    <a:pt x="1121" y="847"/>
                  </a:lnTo>
                  <a:lnTo>
                    <a:pt x="1135" y="806"/>
                  </a:lnTo>
                  <a:lnTo>
                    <a:pt x="1161" y="760"/>
                  </a:lnTo>
                  <a:lnTo>
                    <a:pt x="1162" y="758"/>
                  </a:lnTo>
                  <a:lnTo>
                    <a:pt x="1159" y="696"/>
                  </a:lnTo>
                  <a:lnTo>
                    <a:pt x="1173" y="684"/>
                  </a:lnTo>
                  <a:lnTo>
                    <a:pt x="1173" y="684"/>
                  </a:lnTo>
                  <a:lnTo>
                    <a:pt x="1170" y="657"/>
                  </a:lnTo>
                  <a:lnTo>
                    <a:pt x="1194" y="619"/>
                  </a:lnTo>
                  <a:lnTo>
                    <a:pt x="1195" y="609"/>
                  </a:lnTo>
                  <a:lnTo>
                    <a:pt x="1180" y="609"/>
                  </a:lnTo>
                  <a:lnTo>
                    <a:pt x="1173" y="586"/>
                  </a:lnTo>
                  <a:lnTo>
                    <a:pt x="1173" y="468"/>
                  </a:lnTo>
                  <a:lnTo>
                    <a:pt x="1164" y="448"/>
                  </a:lnTo>
                  <a:lnTo>
                    <a:pt x="1178" y="427"/>
                  </a:lnTo>
                  <a:lnTo>
                    <a:pt x="1184" y="383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60" name="Freeform 30"/>
            <p:cNvSpPr>
              <a:spLocks/>
            </p:cNvSpPr>
            <p:nvPr/>
          </p:nvSpPr>
          <p:spPr bwMode="auto">
            <a:xfrm>
              <a:off x="2490260" y="3141856"/>
              <a:ext cx="718999" cy="692469"/>
            </a:xfrm>
            <a:custGeom>
              <a:avLst/>
              <a:gdLst>
                <a:gd name="T0" fmla="*/ 756 w 789"/>
                <a:gd name="T1" fmla="*/ 97 h 760"/>
                <a:gd name="T2" fmla="*/ 746 w 789"/>
                <a:gd name="T3" fmla="*/ 45 h 760"/>
                <a:gd name="T4" fmla="*/ 697 w 789"/>
                <a:gd name="T5" fmla="*/ 45 h 760"/>
                <a:gd name="T6" fmla="*/ 616 w 789"/>
                <a:gd name="T7" fmla="*/ 72 h 760"/>
                <a:gd name="T8" fmla="*/ 597 w 789"/>
                <a:gd name="T9" fmla="*/ 84 h 760"/>
                <a:gd name="T10" fmla="*/ 512 w 789"/>
                <a:gd name="T11" fmla="*/ 65 h 760"/>
                <a:gd name="T12" fmla="*/ 478 w 789"/>
                <a:gd name="T13" fmla="*/ 35 h 760"/>
                <a:gd name="T14" fmla="*/ 406 w 789"/>
                <a:gd name="T15" fmla="*/ 73 h 760"/>
                <a:gd name="T16" fmla="*/ 326 w 789"/>
                <a:gd name="T17" fmla="*/ 0 h 760"/>
                <a:gd name="T18" fmla="*/ 301 w 789"/>
                <a:gd name="T19" fmla="*/ 11 h 760"/>
                <a:gd name="T20" fmla="*/ 271 w 789"/>
                <a:gd name="T21" fmla="*/ 78 h 760"/>
                <a:gd name="T22" fmla="*/ 274 w 789"/>
                <a:gd name="T23" fmla="*/ 105 h 760"/>
                <a:gd name="T24" fmla="*/ 263 w 789"/>
                <a:gd name="T25" fmla="*/ 179 h 760"/>
                <a:gd name="T26" fmla="*/ 222 w 789"/>
                <a:gd name="T27" fmla="*/ 268 h 760"/>
                <a:gd name="T28" fmla="*/ 193 w 789"/>
                <a:gd name="T29" fmla="*/ 273 h 760"/>
                <a:gd name="T30" fmla="*/ 147 w 789"/>
                <a:gd name="T31" fmla="*/ 363 h 760"/>
                <a:gd name="T32" fmla="*/ 98 w 789"/>
                <a:gd name="T33" fmla="*/ 365 h 760"/>
                <a:gd name="T34" fmla="*/ 56 w 789"/>
                <a:gd name="T35" fmla="*/ 414 h 760"/>
                <a:gd name="T36" fmla="*/ 19 w 789"/>
                <a:gd name="T37" fmla="*/ 498 h 760"/>
                <a:gd name="T38" fmla="*/ 0 w 789"/>
                <a:gd name="T39" fmla="*/ 553 h 760"/>
                <a:gd name="T40" fmla="*/ 21 w 789"/>
                <a:gd name="T41" fmla="*/ 631 h 760"/>
                <a:gd name="T42" fmla="*/ 48 w 789"/>
                <a:gd name="T43" fmla="*/ 640 h 760"/>
                <a:gd name="T44" fmla="*/ 64 w 789"/>
                <a:gd name="T45" fmla="*/ 673 h 760"/>
                <a:gd name="T46" fmla="*/ 78 w 789"/>
                <a:gd name="T47" fmla="*/ 673 h 760"/>
                <a:gd name="T48" fmla="*/ 255 w 789"/>
                <a:gd name="T49" fmla="*/ 760 h 760"/>
                <a:gd name="T50" fmla="*/ 274 w 789"/>
                <a:gd name="T51" fmla="*/ 734 h 760"/>
                <a:gd name="T52" fmla="*/ 312 w 789"/>
                <a:gd name="T53" fmla="*/ 684 h 760"/>
                <a:gd name="T54" fmla="*/ 382 w 789"/>
                <a:gd name="T55" fmla="*/ 670 h 760"/>
                <a:gd name="T56" fmla="*/ 414 w 789"/>
                <a:gd name="T57" fmla="*/ 670 h 760"/>
                <a:gd name="T58" fmla="*/ 445 w 789"/>
                <a:gd name="T59" fmla="*/ 650 h 760"/>
                <a:gd name="T60" fmla="*/ 494 w 789"/>
                <a:gd name="T61" fmla="*/ 635 h 760"/>
                <a:gd name="T62" fmla="*/ 529 w 789"/>
                <a:gd name="T63" fmla="*/ 643 h 760"/>
                <a:gd name="T64" fmla="*/ 535 w 789"/>
                <a:gd name="T65" fmla="*/ 640 h 760"/>
                <a:gd name="T66" fmla="*/ 569 w 789"/>
                <a:gd name="T67" fmla="*/ 656 h 760"/>
                <a:gd name="T68" fmla="*/ 581 w 789"/>
                <a:gd name="T69" fmla="*/ 651 h 760"/>
                <a:gd name="T70" fmla="*/ 635 w 789"/>
                <a:gd name="T71" fmla="*/ 600 h 760"/>
                <a:gd name="T72" fmla="*/ 640 w 789"/>
                <a:gd name="T73" fmla="*/ 556 h 760"/>
                <a:gd name="T74" fmla="*/ 638 w 789"/>
                <a:gd name="T75" fmla="*/ 551 h 760"/>
                <a:gd name="T76" fmla="*/ 616 w 789"/>
                <a:gd name="T77" fmla="*/ 534 h 760"/>
                <a:gd name="T78" fmla="*/ 654 w 789"/>
                <a:gd name="T79" fmla="*/ 490 h 760"/>
                <a:gd name="T80" fmla="*/ 648 w 789"/>
                <a:gd name="T81" fmla="*/ 463 h 760"/>
                <a:gd name="T82" fmla="*/ 635 w 789"/>
                <a:gd name="T83" fmla="*/ 390 h 760"/>
                <a:gd name="T84" fmla="*/ 675 w 789"/>
                <a:gd name="T85" fmla="*/ 380 h 760"/>
                <a:gd name="T86" fmla="*/ 691 w 789"/>
                <a:gd name="T87" fmla="*/ 371 h 760"/>
                <a:gd name="T88" fmla="*/ 680 w 789"/>
                <a:gd name="T89" fmla="*/ 339 h 760"/>
                <a:gd name="T90" fmla="*/ 683 w 789"/>
                <a:gd name="T91" fmla="*/ 281 h 760"/>
                <a:gd name="T92" fmla="*/ 721 w 789"/>
                <a:gd name="T93" fmla="*/ 273 h 760"/>
                <a:gd name="T94" fmla="*/ 725 w 789"/>
                <a:gd name="T95" fmla="*/ 244 h 760"/>
                <a:gd name="T96" fmla="*/ 748 w 789"/>
                <a:gd name="T97" fmla="*/ 257 h 760"/>
                <a:gd name="T98" fmla="*/ 789 w 789"/>
                <a:gd name="T99" fmla="*/ 197 h 760"/>
                <a:gd name="T100" fmla="*/ 756 w 789"/>
                <a:gd name="T101" fmla="*/ 167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89" h="760">
                  <a:moveTo>
                    <a:pt x="756" y="167"/>
                  </a:moveTo>
                  <a:lnTo>
                    <a:pt x="756" y="97"/>
                  </a:lnTo>
                  <a:lnTo>
                    <a:pt x="741" y="76"/>
                  </a:lnTo>
                  <a:lnTo>
                    <a:pt x="746" y="45"/>
                  </a:lnTo>
                  <a:lnTo>
                    <a:pt x="746" y="45"/>
                  </a:lnTo>
                  <a:lnTo>
                    <a:pt x="697" y="45"/>
                  </a:lnTo>
                  <a:lnTo>
                    <a:pt x="659" y="67"/>
                  </a:lnTo>
                  <a:lnTo>
                    <a:pt x="616" y="72"/>
                  </a:lnTo>
                  <a:lnTo>
                    <a:pt x="608" y="64"/>
                  </a:lnTo>
                  <a:lnTo>
                    <a:pt x="597" y="84"/>
                  </a:lnTo>
                  <a:lnTo>
                    <a:pt x="547" y="68"/>
                  </a:lnTo>
                  <a:lnTo>
                    <a:pt x="512" y="65"/>
                  </a:lnTo>
                  <a:lnTo>
                    <a:pt x="478" y="35"/>
                  </a:lnTo>
                  <a:lnTo>
                    <a:pt x="478" y="35"/>
                  </a:lnTo>
                  <a:lnTo>
                    <a:pt x="440" y="35"/>
                  </a:lnTo>
                  <a:lnTo>
                    <a:pt x="406" y="73"/>
                  </a:lnTo>
                  <a:lnTo>
                    <a:pt x="326" y="30"/>
                  </a:lnTo>
                  <a:lnTo>
                    <a:pt x="326" y="0"/>
                  </a:lnTo>
                  <a:lnTo>
                    <a:pt x="301" y="11"/>
                  </a:lnTo>
                  <a:lnTo>
                    <a:pt x="301" y="11"/>
                  </a:lnTo>
                  <a:lnTo>
                    <a:pt x="295" y="40"/>
                  </a:lnTo>
                  <a:lnTo>
                    <a:pt x="271" y="78"/>
                  </a:lnTo>
                  <a:lnTo>
                    <a:pt x="271" y="78"/>
                  </a:lnTo>
                  <a:lnTo>
                    <a:pt x="274" y="105"/>
                  </a:lnTo>
                  <a:lnTo>
                    <a:pt x="260" y="117"/>
                  </a:lnTo>
                  <a:lnTo>
                    <a:pt x="263" y="179"/>
                  </a:lnTo>
                  <a:lnTo>
                    <a:pt x="236" y="227"/>
                  </a:lnTo>
                  <a:lnTo>
                    <a:pt x="222" y="268"/>
                  </a:lnTo>
                  <a:lnTo>
                    <a:pt x="193" y="273"/>
                  </a:lnTo>
                  <a:lnTo>
                    <a:pt x="193" y="273"/>
                  </a:lnTo>
                  <a:lnTo>
                    <a:pt x="163" y="312"/>
                  </a:lnTo>
                  <a:lnTo>
                    <a:pt x="147" y="363"/>
                  </a:lnTo>
                  <a:lnTo>
                    <a:pt x="98" y="365"/>
                  </a:lnTo>
                  <a:lnTo>
                    <a:pt x="98" y="365"/>
                  </a:lnTo>
                  <a:lnTo>
                    <a:pt x="95" y="391"/>
                  </a:lnTo>
                  <a:lnTo>
                    <a:pt x="56" y="414"/>
                  </a:lnTo>
                  <a:lnTo>
                    <a:pt x="49" y="456"/>
                  </a:lnTo>
                  <a:lnTo>
                    <a:pt x="19" y="498"/>
                  </a:lnTo>
                  <a:lnTo>
                    <a:pt x="0" y="553"/>
                  </a:lnTo>
                  <a:lnTo>
                    <a:pt x="0" y="553"/>
                  </a:lnTo>
                  <a:lnTo>
                    <a:pt x="13" y="608"/>
                  </a:lnTo>
                  <a:lnTo>
                    <a:pt x="21" y="631"/>
                  </a:lnTo>
                  <a:lnTo>
                    <a:pt x="21" y="631"/>
                  </a:lnTo>
                  <a:lnTo>
                    <a:pt x="48" y="640"/>
                  </a:lnTo>
                  <a:lnTo>
                    <a:pt x="45" y="657"/>
                  </a:lnTo>
                  <a:lnTo>
                    <a:pt x="64" y="673"/>
                  </a:lnTo>
                  <a:lnTo>
                    <a:pt x="64" y="673"/>
                  </a:lnTo>
                  <a:lnTo>
                    <a:pt x="78" y="673"/>
                  </a:lnTo>
                  <a:lnTo>
                    <a:pt x="162" y="719"/>
                  </a:lnTo>
                  <a:lnTo>
                    <a:pt x="255" y="760"/>
                  </a:lnTo>
                  <a:lnTo>
                    <a:pt x="255" y="760"/>
                  </a:lnTo>
                  <a:lnTo>
                    <a:pt x="274" y="734"/>
                  </a:lnTo>
                  <a:lnTo>
                    <a:pt x="292" y="722"/>
                  </a:lnTo>
                  <a:lnTo>
                    <a:pt x="312" y="684"/>
                  </a:lnTo>
                  <a:lnTo>
                    <a:pt x="342" y="672"/>
                  </a:lnTo>
                  <a:lnTo>
                    <a:pt x="382" y="670"/>
                  </a:lnTo>
                  <a:lnTo>
                    <a:pt x="399" y="659"/>
                  </a:lnTo>
                  <a:lnTo>
                    <a:pt x="414" y="670"/>
                  </a:lnTo>
                  <a:lnTo>
                    <a:pt x="415" y="670"/>
                  </a:lnTo>
                  <a:lnTo>
                    <a:pt x="445" y="650"/>
                  </a:lnTo>
                  <a:lnTo>
                    <a:pt x="471" y="637"/>
                  </a:lnTo>
                  <a:lnTo>
                    <a:pt x="494" y="635"/>
                  </a:lnTo>
                  <a:lnTo>
                    <a:pt x="510" y="642"/>
                  </a:lnTo>
                  <a:lnTo>
                    <a:pt x="529" y="643"/>
                  </a:lnTo>
                  <a:lnTo>
                    <a:pt x="529" y="643"/>
                  </a:lnTo>
                  <a:lnTo>
                    <a:pt x="535" y="640"/>
                  </a:lnTo>
                  <a:lnTo>
                    <a:pt x="547" y="640"/>
                  </a:lnTo>
                  <a:lnTo>
                    <a:pt x="569" y="656"/>
                  </a:lnTo>
                  <a:lnTo>
                    <a:pt x="569" y="656"/>
                  </a:lnTo>
                  <a:lnTo>
                    <a:pt x="581" y="651"/>
                  </a:lnTo>
                  <a:lnTo>
                    <a:pt x="624" y="621"/>
                  </a:lnTo>
                  <a:lnTo>
                    <a:pt x="635" y="600"/>
                  </a:lnTo>
                  <a:lnTo>
                    <a:pt x="632" y="570"/>
                  </a:lnTo>
                  <a:lnTo>
                    <a:pt x="640" y="556"/>
                  </a:lnTo>
                  <a:lnTo>
                    <a:pt x="640" y="556"/>
                  </a:lnTo>
                  <a:lnTo>
                    <a:pt x="638" y="551"/>
                  </a:lnTo>
                  <a:lnTo>
                    <a:pt x="619" y="540"/>
                  </a:lnTo>
                  <a:lnTo>
                    <a:pt x="616" y="534"/>
                  </a:lnTo>
                  <a:lnTo>
                    <a:pt x="630" y="513"/>
                  </a:lnTo>
                  <a:lnTo>
                    <a:pt x="654" y="490"/>
                  </a:lnTo>
                  <a:lnTo>
                    <a:pt x="654" y="490"/>
                  </a:lnTo>
                  <a:lnTo>
                    <a:pt x="648" y="463"/>
                  </a:lnTo>
                  <a:lnTo>
                    <a:pt x="632" y="437"/>
                  </a:lnTo>
                  <a:lnTo>
                    <a:pt x="635" y="390"/>
                  </a:lnTo>
                  <a:lnTo>
                    <a:pt x="653" y="377"/>
                  </a:lnTo>
                  <a:lnTo>
                    <a:pt x="675" y="380"/>
                  </a:lnTo>
                  <a:lnTo>
                    <a:pt x="675" y="380"/>
                  </a:lnTo>
                  <a:lnTo>
                    <a:pt x="691" y="371"/>
                  </a:lnTo>
                  <a:lnTo>
                    <a:pt x="691" y="363"/>
                  </a:lnTo>
                  <a:lnTo>
                    <a:pt x="680" y="339"/>
                  </a:lnTo>
                  <a:lnTo>
                    <a:pt x="683" y="315"/>
                  </a:lnTo>
                  <a:lnTo>
                    <a:pt x="683" y="281"/>
                  </a:lnTo>
                  <a:lnTo>
                    <a:pt x="689" y="274"/>
                  </a:lnTo>
                  <a:lnTo>
                    <a:pt x="721" y="273"/>
                  </a:lnTo>
                  <a:lnTo>
                    <a:pt x="722" y="257"/>
                  </a:lnTo>
                  <a:lnTo>
                    <a:pt x="725" y="244"/>
                  </a:lnTo>
                  <a:lnTo>
                    <a:pt x="733" y="244"/>
                  </a:lnTo>
                  <a:lnTo>
                    <a:pt x="748" y="257"/>
                  </a:lnTo>
                  <a:lnTo>
                    <a:pt x="776" y="255"/>
                  </a:lnTo>
                  <a:lnTo>
                    <a:pt x="789" y="197"/>
                  </a:lnTo>
                  <a:lnTo>
                    <a:pt x="789" y="195"/>
                  </a:lnTo>
                  <a:lnTo>
                    <a:pt x="756" y="167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61" name="Freeform 31"/>
            <p:cNvSpPr>
              <a:spLocks/>
            </p:cNvSpPr>
            <p:nvPr/>
          </p:nvSpPr>
          <p:spPr bwMode="auto">
            <a:xfrm>
              <a:off x="3004221" y="3457111"/>
              <a:ext cx="60145" cy="84737"/>
            </a:xfrm>
            <a:custGeom>
              <a:avLst/>
              <a:gdLst>
                <a:gd name="T0" fmla="*/ 2147483646 w 66"/>
                <a:gd name="T1" fmla="*/ 2147483646 h 93"/>
                <a:gd name="T2" fmla="*/ 2147483646 w 66"/>
                <a:gd name="T3" fmla="*/ 2147483646 h 93"/>
                <a:gd name="T4" fmla="*/ 0 w 66"/>
                <a:gd name="T5" fmla="*/ 2147483646 h 93"/>
                <a:gd name="T6" fmla="*/ 0 w 66"/>
                <a:gd name="T7" fmla="*/ 0 h 93"/>
                <a:gd name="T8" fmla="*/ 2147483646 w 66"/>
                <a:gd name="T9" fmla="*/ 0 h 93"/>
                <a:gd name="T10" fmla="*/ 2147483646 w 66"/>
                <a:gd name="T11" fmla="*/ 2147483646 h 9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6"/>
                <a:gd name="T19" fmla="*/ 0 h 93"/>
                <a:gd name="T20" fmla="*/ 66 w 66"/>
                <a:gd name="T21" fmla="*/ 93 h 9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6" h="93">
                  <a:moveTo>
                    <a:pt x="66" y="91"/>
                  </a:moveTo>
                  <a:lnTo>
                    <a:pt x="66" y="91"/>
                  </a:lnTo>
                  <a:lnTo>
                    <a:pt x="0" y="93"/>
                  </a:lnTo>
                  <a:lnTo>
                    <a:pt x="0" y="0"/>
                  </a:lnTo>
                  <a:lnTo>
                    <a:pt x="66" y="0"/>
                  </a:lnTo>
                  <a:lnTo>
                    <a:pt x="66" y="91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600" kern="0" dirty="0">
                <a:solidFill>
                  <a:prstClr val="black"/>
                </a:solidFill>
                <a:latin typeface="EYInterstate Light" panose="02000506000000020004" pitchFamily="2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266236" y="1772815"/>
            <a:ext cx="2700000" cy="4896545"/>
          </a:xfrm>
          <a:prstGeom prst="roundRect">
            <a:avLst>
              <a:gd name="adj" fmla="val 8026"/>
            </a:avLst>
          </a:prstGeom>
          <a:solidFill>
            <a:schemeClr val="bg1">
              <a:lumMod val="95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8" name="Round Same Side Corner Rectangle 37"/>
          <p:cNvSpPr/>
          <p:nvPr/>
        </p:nvSpPr>
        <p:spPr>
          <a:xfrm>
            <a:off x="266236" y="1340768"/>
            <a:ext cx="2700000" cy="668653"/>
          </a:xfrm>
          <a:prstGeom prst="round2Same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Mercado Alvo</a:t>
            </a:r>
          </a:p>
        </p:txBody>
      </p:sp>
      <p:graphicFrame>
        <p:nvGraphicFramePr>
          <p:cNvPr id="165" name="Table 1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569236"/>
              </p:ext>
            </p:extLst>
          </p:nvPr>
        </p:nvGraphicFramePr>
        <p:xfrm>
          <a:off x="303558" y="2065778"/>
          <a:ext cx="2688091" cy="1199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6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269875" lvl="1" indent="0"/>
                      <a:r>
                        <a:rPr lang="pt-BR" sz="1300" b="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População Total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207mm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269875" lvl="1" indent="0"/>
                      <a:r>
                        <a:rPr lang="pt-BR" sz="1300" i="1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(-)</a:t>
                      </a:r>
                      <a:r>
                        <a:rPr lang="pt-BR" sz="1300" i="1" baseline="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 Menores de idade (18)</a:t>
                      </a:r>
                      <a:endParaRPr lang="pt-BR" sz="1300" i="1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(63m)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70">
                <a:tc>
                  <a:txBody>
                    <a:bodyPr/>
                    <a:lstStyle/>
                    <a:p>
                      <a:pPr marL="177800" lvl="1" indent="0"/>
                      <a:r>
                        <a:rPr lang="pt-BR" sz="1300" b="1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Mercado alvo total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144mm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2" name="Rounded Rectangle 41"/>
          <p:cNvSpPr/>
          <p:nvPr/>
        </p:nvSpPr>
        <p:spPr>
          <a:xfrm>
            <a:off x="3049104" y="1820432"/>
            <a:ext cx="2808000" cy="4847486"/>
          </a:xfrm>
          <a:prstGeom prst="roundRect">
            <a:avLst>
              <a:gd name="adj" fmla="val 8026"/>
            </a:avLst>
          </a:prstGeom>
          <a:solidFill>
            <a:schemeClr val="bg1">
              <a:lumMod val="95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3" name="Round Same Side Corner Rectangle 42"/>
          <p:cNvSpPr/>
          <p:nvPr/>
        </p:nvSpPr>
        <p:spPr>
          <a:xfrm>
            <a:off x="3049104" y="1340768"/>
            <a:ext cx="2808000" cy="668653"/>
          </a:xfrm>
          <a:prstGeom prst="round2SameRect">
            <a:avLst/>
          </a:prstGeom>
          <a:solidFill>
            <a:srgbClr val="00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Pontos de Venda Alvo</a:t>
            </a:r>
          </a:p>
          <a:p>
            <a:pPr algn="ctr"/>
            <a:r>
              <a:rPr lang="pt-BR" sz="1600" b="1" dirty="0">
                <a:solidFill>
                  <a:schemeClr val="bg1"/>
                </a:solidFill>
              </a:rPr>
              <a:t>(PdV)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5945134" y="1772816"/>
            <a:ext cx="2875338" cy="4896544"/>
          </a:xfrm>
          <a:prstGeom prst="roundRect">
            <a:avLst>
              <a:gd name="adj" fmla="val 8026"/>
            </a:avLst>
          </a:prstGeom>
          <a:solidFill>
            <a:schemeClr val="bg1">
              <a:lumMod val="95000"/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6" name="Round Same Side Corner Rectangle 45"/>
          <p:cNvSpPr/>
          <p:nvPr/>
        </p:nvSpPr>
        <p:spPr>
          <a:xfrm>
            <a:off x="5945134" y="1340768"/>
            <a:ext cx="2875337" cy="668653"/>
          </a:xfrm>
          <a:prstGeom prst="round2Same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Mercado Potencial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905164"/>
              </p:ext>
            </p:extLst>
          </p:nvPr>
        </p:nvGraphicFramePr>
        <p:xfrm>
          <a:off x="3137134" y="2065778"/>
          <a:ext cx="2682958" cy="164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4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9500">
                <a:tc>
                  <a:txBody>
                    <a:bodyPr/>
                    <a:lstStyle/>
                    <a:p>
                      <a:pPr marL="269875" lvl="1" indent="0"/>
                      <a:r>
                        <a:rPr lang="pt-BR" sz="1300" b="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Total de PdV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571k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269875" lvl="1" indent="0"/>
                      <a:r>
                        <a:rPr lang="pt-BR" sz="1300" i="1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(-) Restrições legais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(71k)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500">
                <a:tc>
                  <a:txBody>
                    <a:bodyPr/>
                    <a:lstStyle/>
                    <a:p>
                      <a:pPr marL="269875" lvl="1" indent="0"/>
                      <a:r>
                        <a:rPr lang="pt-BR" sz="1300" b="1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PdV Potenciais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1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500k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500">
                <a:tc>
                  <a:txBody>
                    <a:bodyPr/>
                    <a:lstStyle/>
                    <a:p>
                      <a:pPr marL="269875" lvl="1" indent="0" algn="l" defTabSz="914400" rtl="0" eaLnBrk="1" latinLnBrk="0" hangingPunct="1"/>
                      <a:r>
                        <a:rPr lang="pt-BR" sz="1300" i="1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(-) </a:t>
                      </a:r>
                      <a:r>
                        <a:rPr lang="pt-BR" sz="1300" i="1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PdV não mantido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pt-BR" sz="13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(435k)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500">
                <a:tc>
                  <a:txBody>
                    <a:bodyPr/>
                    <a:lstStyle/>
                    <a:p>
                      <a:pPr marL="269875" lvl="1" indent="0"/>
                      <a:r>
                        <a:rPr lang="pt-BR" sz="1300" b="1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PdV alvo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300" b="1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65k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561064"/>
              </p:ext>
            </p:extLst>
          </p:nvPr>
        </p:nvGraphicFramePr>
        <p:xfrm>
          <a:off x="6017142" y="2065778"/>
          <a:ext cx="2754966" cy="2238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0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4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269875" lvl="1" indent="0"/>
                      <a:r>
                        <a:rPr lang="pt-BR" sz="1300" b="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População Total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207mm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marL="269875" lvl="1" indent="0"/>
                      <a:r>
                        <a:rPr lang="pt-BR" sz="1300" i="1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(-)</a:t>
                      </a:r>
                      <a:r>
                        <a:rPr lang="pt-BR" sz="1300" i="1" baseline="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 Menores de idade (18)</a:t>
                      </a:r>
                      <a:endParaRPr lang="pt-BR" sz="1300" i="1" noProof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(63m)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847">
                <a:tc>
                  <a:txBody>
                    <a:bodyPr/>
                    <a:lstStyle/>
                    <a:p>
                      <a:pPr marL="269875" lvl="1" indent="0"/>
                      <a:r>
                        <a:rPr lang="pt-BR" sz="1300" b="1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Mercado alvo total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144mm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269875" lvl="1" indent="0" algn="l" defTabSz="914400" rtl="0" eaLnBrk="1" latinLnBrk="0" hangingPunct="1"/>
                      <a:r>
                        <a:rPr lang="pt-BR" sz="1300" b="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(-) </a:t>
                      </a:r>
                      <a:r>
                        <a:rPr lang="pt-BR" sz="1300" b="0" i="1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População não-atendida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1300" kern="1200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(65mm)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340">
                <a:tc>
                  <a:txBody>
                    <a:bodyPr/>
                    <a:lstStyle/>
                    <a:p>
                      <a:pPr marL="269875" lvl="1" indent="0"/>
                      <a:r>
                        <a:rPr lang="pt-BR" sz="1300" b="1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Mercado potencial total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noProof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79mm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599328" y="4149080"/>
            <a:ext cx="2268436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População estimada com base no censo official.</a:t>
            </a:r>
          </a:p>
          <a:p>
            <a:endParaRPr lang="pt-BR" sz="1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BR" sz="1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População menor de 18 anos foi subtraída do estudo devido a restrições legais.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434103" y="4149080"/>
            <a:ext cx="242300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Dados sobre PdV baseiam-se em pesquisa independente.</a:t>
            </a:r>
          </a:p>
          <a:p>
            <a:endParaRPr lang="pt-BR" sz="1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BR" sz="1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Farmácias são proibidas de comercializar produtos de loteria instantânea.</a:t>
            </a:r>
          </a:p>
          <a:p>
            <a:endParaRPr lang="pt-BR" sz="13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BR" sz="1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Aspectos geográficos, tamanho de PdV e fator de capilaridade adotado diminuem a cobertura potencial dos PdV.</a:t>
            </a:r>
          </a:p>
        </p:txBody>
      </p:sp>
      <p:sp>
        <p:nvSpPr>
          <p:cNvPr id="3" name="Rectangle 2"/>
          <p:cNvSpPr/>
          <p:nvPr/>
        </p:nvSpPr>
        <p:spPr>
          <a:xfrm>
            <a:off x="6239544" y="4364943"/>
            <a:ext cx="2573445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 mercado potencial total para os fins deste estudo foi definido com base em fatores geográficos e demográficos e na adoção de um um fator médio de capilaridade de </a:t>
            </a:r>
            <a:r>
              <a:rPr lang="pt-BR" sz="1300" b="1" dirty="0">
                <a:solidFill>
                  <a:srgbClr val="009933"/>
                </a:solidFill>
              </a:rPr>
              <a:t>1.214 pessoas/</a:t>
            </a:r>
            <a:r>
              <a:rPr lang="pt-BR" sz="1300" b="1" dirty="0" err="1">
                <a:solidFill>
                  <a:srgbClr val="009933"/>
                </a:solidFill>
              </a:rPr>
              <a:t>PdV</a:t>
            </a:r>
            <a:r>
              <a:rPr lang="pt-BR" sz="1300" b="1" dirty="0">
                <a:solidFill>
                  <a:srgbClr val="009933"/>
                </a:solidFill>
              </a:rPr>
              <a:t> </a:t>
            </a:r>
            <a:r>
              <a:rPr lang="pt-BR" sz="1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baseado em </a:t>
            </a:r>
            <a:r>
              <a:rPr lang="pt-BR" sz="13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benchmarks</a:t>
            </a:r>
            <a:r>
              <a:rPr lang="pt-BR" sz="13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internacional.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209142" y="2123541"/>
            <a:ext cx="180000" cy="180000"/>
          </a:xfrm>
          <a:prstGeom prst="roundRect">
            <a:avLst/>
          </a:prstGeom>
          <a:solidFill>
            <a:srgbClr val="009933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3209142" y="2466243"/>
            <a:ext cx="180000" cy="180000"/>
          </a:xfrm>
          <a:prstGeom prst="roundRect">
            <a:avLst/>
          </a:prstGeom>
          <a:solidFill>
            <a:srgbClr val="009933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3209142" y="3112975"/>
            <a:ext cx="180000" cy="180000"/>
          </a:xfrm>
          <a:prstGeom prst="roundRect">
            <a:avLst/>
          </a:prstGeom>
          <a:solidFill>
            <a:srgbClr val="009933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3209142" y="4200211"/>
            <a:ext cx="180000" cy="180000"/>
          </a:xfrm>
          <a:prstGeom prst="roundRect">
            <a:avLst/>
          </a:prstGeom>
          <a:solidFill>
            <a:srgbClr val="009933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3209142" y="4821038"/>
            <a:ext cx="180000" cy="180000"/>
          </a:xfrm>
          <a:prstGeom prst="roundRect">
            <a:avLst/>
          </a:prstGeom>
          <a:solidFill>
            <a:srgbClr val="009933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3209142" y="5649126"/>
            <a:ext cx="180000" cy="180000"/>
          </a:xfrm>
          <a:prstGeom prst="roundRect">
            <a:avLst/>
          </a:prstGeom>
          <a:solidFill>
            <a:srgbClr val="009933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383508" y="2132856"/>
            <a:ext cx="180000" cy="180000"/>
          </a:xfrm>
          <a:prstGeom prst="roundRect">
            <a:avLst/>
          </a:prstGeom>
          <a:solidFill>
            <a:schemeClr val="accent6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383508" y="2438250"/>
            <a:ext cx="180000" cy="180000"/>
          </a:xfrm>
          <a:prstGeom prst="roundRect">
            <a:avLst/>
          </a:prstGeom>
          <a:solidFill>
            <a:schemeClr val="accent6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383508" y="4200211"/>
            <a:ext cx="180000" cy="180000"/>
          </a:xfrm>
          <a:prstGeom prst="roundRect">
            <a:avLst/>
          </a:prstGeom>
          <a:solidFill>
            <a:schemeClr val="accent6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383508" y="4811707"/>
            <a:ext cx="180000" cy="180000"/>
          </a:xfrm>
          <a:prstGeom prst="roundRect">
            <a:avLst/>
          </a:prstGeom>
          <a:solidFill>
            <a:schemeClr val="accent6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6065495" y="3282446"/>
            <a:ext cx="180000" cy="1800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6037653" y="4416074"/>
            <a:ext cx="180000" cy="1800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8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57" name="Title 1"/>
          <p:cNvSpPr>
            <a:spLocks noGrp="1"/>
          </p:cNvSpPr>
          <p:nvPr>
            <p:ph type="title"/>
          </p:nvPr>
        </p:nvSpPr>
        <p:spPr>
          <a:xfrm>
            <a:off x="587990" y="188640"/>
            <a:ext cx="6576298" cy="476250"/>
          </a:xfrm>
        </p:spPr>
        <p:txBody>
          <a:bodyPr anchor="ctr"/>
          <a:lstStyle/>
          <a:p>
            <a:r>
              <a:rPr lang="pt-BR" sz="1800" dirty="0"/>
              <a:t>Mercado potencial total leva em consideração a demografia do país e </a:t>
            </a:r>
            <a:r>
              <a:rPr lang="pt-BR" sz="1800" i="1" dirty="0"/>
              <a:t>benchmarks </a:t>
            </a:r>
            <a:r>
              <a:rPr lang="pt-BR" sz="1800" dirty="0"/>
              <a:t>de capilaridade</a:t>
            </a:r>
            <a:endParaRPr lang="pt-BR" sz="1800" b="0" dirty="0"/>
          </a:p>
        </p:txBody>
      </p:sp>
    </p:spTree>
    <p:extLst>
      <p:ext uri="{BB962C8B-B14F-4D97-AF65-F5344CB8AC3E}">
        <p14:creationId xmlns:p14="http://schemas.microsoft.com/office/powerpoint/2010/main" val="2637212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252925708"/>
              </p:ext>
            </p:extLst>
          </p:nvPr>
        </p:nvGraphicFramePr>
        <p:xfrm>
          <a:off x="646044" y="4221088"/>
          <a:ext cx="7302895" cy="2125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pt-BR" dirty="0"/>
              <a:t>Receita potencial está diretamente relacionada a uma boa estratégia de PdVs</a:t>
            </a:r>
          </a:p>
        </p:txBody>
      </p:sp>
      <p:sp>
        <p:nvSpPr>
          <p:cNvPr id="25" name="Rechteck 41"/>
          <p:cNvSpPr/>
          <p:nvPr/>
        </p:nvSpPr>
        <p:spPr bwMode="gray">
          <a:xfrm>
            <a:off x="611560" y="4174036"/>
            <a:ext cx="7848872" cy="2172257"/>
          </a:xfrm>
          <a:prstGeom prst="rect">
            <a:avLst/>
          </a:prstGeom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headEnd/>
            <a:tailEnd/>
          </a:ln>
          <a:effectLst/>
        </p:spPr>
        <p:txBody>
          <a:bodyPr lIns="108000" tIns="108000" rIns="0" bIns="0" anchor="t" anchorCtr="0"/>
          <a:lstStyle/>
          <a:p>
            <a:pPr eaLnBrk="1" fontAlgn="auto" hangingPunct="1">
              <a:spcBef>
                <a:spcPts val="0"/>
              </a:spcBef>
              <a:spcAft>
                <a:spcPts val="300"/>
              </a:spcAft>
              <a:buClr>
                <a:srgbClr val="6FB31A"/>
              </a:buClr>
              <a:buSzPct val="100000"/>
              <a:defRPr/>
            </a:pPr>
            <a:endParaRPr lang="pt-BR" sz="1400" kern="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11560" y="3842386"/>
            <a:ext cx="7848872" cy="369332"/>
          </a:xfrm>
          <a:prstGeom prst="round2SameRect">
            <a:avLst/>
          </a:prstGeom>
          <a:solidFill>
            <a:srgbClr val="00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pt-BR"/>
            </a:defPPr>
            <a:lvl1pPr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Arrecadação total e receita bruta estimadas (R$ Milhões)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42733" y="5048173"/>
            <a:ext cx="1368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08000"/>
                </a:solidFill>
              </a:rPr>
              <a:t>Período pré-operacional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552919" y="4542714"/>
            <a:ext cx="1105064" cy="1584173"/>
          </a:xfrm>
          <a:prstGeom prst="rect">
            <a:avLst/>
          </a:prstGeom>
          <a:noFill/>
          <a:ln w="19050">
            <a:solidFill>
              <a:srgbClr val="6FB31A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4" name="TextBox 33"/>
          <p:cNvSpPr txBox="1"/>
          <p:nvPr/>
        </p:nvSpPr>
        <p:spPr>
          <a:xfrm>
            <a:off x="6084168" y="4221088"/>
            <a:ext cx="2016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08000"/>
                </a:solidFill>
              </a:rPr>
              <a:t>Maturidade do Negócio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11560" y="1296261"/>
            <a:ext cx="7848871" cy="2430326"/>
          </a:xfrm>
          <a:prstGeom prst="roundRect">
            <a:avLst>
              <a:gd name="adj" fmla="val 465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dirty="0"/>
          </a:p>
        </p:txBody>
      </p:sp>
      <p:sp>
        <p:nvSpPr>
          <p:cNvPr id="36" name="Rounded Rectangle 35"/>
          <p:cNvSpPr/>
          <p:nvPr/>
        </p:nvSpPr>
        <p:spPr>
          <a:xfrm>
            <a:off x="842861" y="1206083"/>
            <a:ext cx="2844000" cy="36000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pt-BR" sz="1400" b="1" dirty="0">
                <a:solidFill>
                  <a:schemeClr val="bg1"/>
                </a:solidFill>
              </a:rPr>
              <a:t>PdV Ramp-up vs Cobertura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44208" y="1628800"/>
            <a:ext cx="1872208" cy="173664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Crescimento Populacional e de PdV considerado ao longo do estudo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203646" y="5514474"/>
            <a:ext cx="1105064" cy="615389"/>
          </a:xfrm>
          <a:prstGeom prst="rect">
            <a:avLst/>
          </a:prstGeom>
          <a:noFill/>
          <a:ln w="19050">
            <a:solidFill>
              <a:srgbClr val="6FB31A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TextBox 21"/>
          <p:cNvSpPr txBox="1"/>
          <p:nvPr/>
        </p:nvSpPr>
        <p:spPr>
          <a:xfrm>
            <a:off x="204157" y="6594900"/>
            <a:ext cx="484940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Fonte: Consórcio EY / Moysés &amp; Pires / Zancan, EVTE (“Plano de Negócios”)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111653811"/>
              </p:ext>
            </p:extLst>
          </p:nvPr>
        </p:nvGraphicFramePr>
        <p:xfrm>
          <a:off x="772241" y="1656261"/>
          <a:ext cx="5457331" cy="2082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8" name="TextBox 27"/>
          <p:cNvSpPr txBox="1"/>
          <p:nvPr/>
        </p:nvSpPr>
        <p:spPr>
          <a:xfrm rot="16200000">
            <a:off x="259389" y="2295213"/>
            <a:ext cx="16466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Milhões de Pessoas</a:t>
            </a:r>
          </a:p>
        </p:txBody>
      </p:sp>
    </p:spTree>
    <p:extLst>
      <p:ext uri="{BB962C8B-B14F-4D97-AF65-F5344CB8AC3E}">
        <p14:creationId xmlns:p14="http://schemas.microsoft.com/office/powerpoint/2010/main" val="2478563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ight Arrow Callout 25"/>
          <p:cNvSpPr/>
          <p:nvPr/>
        </p:nvSpPr>
        <p:spPr>
          <a:xfrm>
            <a:off x="327352" y="4101426"/>
            <a:ext cx="5943678" cy="2349172"/>
          </a:xfrm>
          <a:prstGeom prst="rightArrowCallout">
            <a:avLst>
              <a:gd name="adj1" fmla="val 26808"/>
              <a:gd name="adj2" fmla="val 22288"/>
              <a:gd name="adj3" fmla="val 13247"/>
              <a:gd name="adj4" fmla="val 93711"/>
            </a:avLst>
          </a:prstGeom>
          <a:solidFill>
            <a:schemeClr val="bg1">
              <a:lumMod val="95000"/>
            </a:schemeClr>
          </a:solidFill>
          <a:ln>
            <a:solidFill>
              <a:srgbClr val="00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ounded Rectangle 24"/>
          <p:cNvSpPr/>
          <p:nvPr/>
        </p:nvSpPr>
        <p:spPr>
          <a:xfrm>
            <a:off x="251520" y="1988840"/>
            <a:ext cx="1223819" cy="1937003"/>
          </a:xfrm>
          <a:prstGeom prst="roundRect">
            <a:avLst/>
          </a:prstGeom>
          <a:noFill/>
          <a:ln w="9525">
            <a:solidFill>
              <a:srgbClr val="00993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037BB3-F0CD-4A90-B0CB-A8D919B4FCEE}" type="slidenum">
              <a:rPr lang="pt-BR" altLang="pt-BR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pPr/>
              <a:t>9</a:t>
            </a:fld>
            <a:endParaRPr lang="pt-BR" altLang="pt-BR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88963" y="188913"/>
            <a:ext cx="6288087" cy="454025"/>
          </a:xfrm>
        </p:spPr>
        <p:txBody>
          <a:bodyPr/>
          <a:lstStyle/>
          <a:p>
            <a:r>
              <a:rPr lang="pt-BR" altLang="pt-BR" dirty="0">
                <a:cs typeface="Calibri" panose="020F0502020204030204" pitchFamily="34" charset="0"/>
              </a:rPr>
              <a:t>LOTEX | Modelo de Negócios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5993" y="1369343"/>
            <a:ext cx="863651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1400" b="1" dirty="0">
                <a:solidFill>
                  <a:schemeClr val="accent2"/>
                </a:solidFill>
                <a:latin typeface="+mj-lt"/>
              </a:rPr>
              <a:t>Lei Federal 13.155/2015: </a:t>
            </a:r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do total arrecadado com a loteria instantânea, 65% obrigatoriamente deve compor o </a:t>
            </a:r>
            <a:r>
              <a:rPr lang="pt-BR" sz="1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payout e </a:t>
            </a:r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16,7% é destinado a beneficiários mandatórios.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533631" y="2115906"/>
            <a:ext cx="12381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accent6"/>
                </a:solidFill>
                <a:latin typeface="+mj-lt"/>
              </a:rPr>
              <a:t>Prêmio (</a:t>
            </a:r>
            <a:r>
              <a:rPr lang="pt-BR" sz="1400" b="1" i="1" dirty="0">
                <a:solidFill>
                  <a:schemeClr val="accent6"/>
                </a:solidFill>
                <a:latin typeface="+mj-lt"/>
              </a:rPr>
              <a:t>Payout</a:t>
            </a:r>
            <a:r>
              <a:rPr lang="pt-BR" sz="1400" b="1" dirty="0">
                <a:solidFill>
                  <a:schemeClr val="accent6"/>
                </a:solidFill>
                <a:latin typeface="+mj-lt"/>
              </a:rPr>
              <a:t>)</a:t>
            </a:r>
          </a:p>
        </p:txBody>
      </p:sp>
      <p:sp>
        <p:nvSpPr>
          <p:cNvPr id="46" name="Freeform 59"/>
          <p:cNvSpPr>
            <a:spLocks noChangeAspect="1" noEditPoints="1"/>
          </p:cNvSpPr>
          <p:nvPr/>
        </p:nvSpPr>
        <p:spPr bwMode="auto">
          <a:xfrm>
            <a:off x="1871760" y="2742392"/>
            <a:ext cx="540000" cy="421759"/>
          </a:xfrm>
          <a:custGeom>
            <a:avLst/>
            <a:gdLst>
              <a:gd name="T0" fmla="*/ 2147483647 w 6108"/>
              <a:gd name="T1" fmla="*/ 2147483647 h 4763"/>
              <a:gd name="T2" fmla="*/ 2147483647 w 6108"/>
              <a:gd name="T3" fmla="*/ 2147483647 h 4763"/>
              <a:gd name="T4" fmla="*/ 2147483647 w 6108"/>
              <a:gd name="T5" fmla="*/ 2147483647 h 4763"/>
              <a:gd name="T6" fmla="*/ 2147483647 w 6108"/>
              <a:gd name="T7" fmla="*/ 2147483647 h 4763"/>
              <a:gd name="T8" fmla="*/ 2147483647 w 6108"/>
              <a:gd name="T9" fmla="*/ 2147483647 h 4763"/>
              <a:gd name="T10" fmla="*/ 2147483647 w 6108"/>
              <a:gd name="T11" fmla="*/ 2147483647 h 4763"/>
              <a:gd name="T12" fmla="*/ 2147483647 w 6108"/>
              <a:gd name="T13" fmla="*/ 2147483647 h 4763"/>
              <a:gd name="T14" fmla="*/ 2147483647 w 6108"/>
              <a:gd name="T15" fmla="*/ 2147483647 h 4763"/>
              <a:gd name="T16" fmla="*/ 2147483647 w 6108"/>
              <a:gd name="T17" fmla="*/ 2147483647 h 4763"/>
              <a:gd name="T18" fmla="*/ 2147483647 w 6108"/>
              <a:gd name="T19" fmla="*/ 2147483647 h 4763"/>
              <a:gd name="T20" fmla="*/ 2147483647 w 6108"/>
              <a:gd name="T21" fmla="*/ 2147483647 h 4763"/>
              <a:gd name="T22" fmla="*/ 2147483647 w 6108"/>
              <a:gd name="T23" fmla="*/ 2147483647 h 4763"/>
              <a:gd name="T24" fmla="*/ 2147483647 w 6108"/>
              <a:gd name="T25" fmla="*/ 2147483647 h 4763"/>
              <a:gd name="T26" fmla="*/ 2147483647 w 6108"/>
              <a:gd name="T27" fmla="*/ 2147483647 h 4763"/>
              <a:gd name="T28" fmla="*/ 2147483647 w 6108"/>
              <a:gd name="T29" fmla="*/ 2147483647 h 4763"/>
              <a:gd name="T30" fmla="*/ 2147483647 w 6108"/>
              <a:gd name="T31" fmla="*/ 2147483647 h 4763"/>
              <a:gd name="T32" fmla="*/ 2147483647 w 6108"/>
              <a:gd name="T33" fmla="*/ 2147483647 h 4763"/>
              <a:gd name="T34" fmla="*/ 2147483647 w 6108"/>
              <a:gd name="T35" fmla="*/ 2147483647 h 4763"/>
              <a:gd name="T36" fmla="*/ 2147483647 w 6108"/>
              <a:gd name="T37" fmla="*/ 2147483647 h 4763"/>
              <a:gd name="T38" fmla="*/ 2147483647 w 6108"/>
              <a:gd name="T39" fmla="*/ 2147483647 h 4763"/>
              <a:gd name="T40" fmla="*/ 2147483647 w 6108"/>
              <a:gd name="T41" fmla="*/ 2147483647 h 4763"/>
              <a:gd name="T42" fmla="*/ 2147483647 w 6108"/>
              <a:gd name="T43" fmla="*/ 2147483647 h 4763"/>
              <a:gd name="T44" fmla="*/ 2147483647 w 6108"/>
              <a:gd name="T45" fmla="*/ 2147483647 h 4763"/>
              <a:gd name="T46" fmla="*/ 2147483647 w 6108"/>
              <a:gd name="T47" fmla="*/ 2147483647 h 4763"/>
              <a:gd name="T48" fmla="*/ 2147483647 w 6108"/>
              <a:gd name="T49" fmla="*/ 2147483647 h 4763"/>
              <a:gd name="T50" fmla="*/ 2147483647 w 6108"/>
              <a:gd name="T51" fmla="*/ 2147483647 h 4763"/>
              <a:gd name="T52" fmla="*/ 2147483647 w 6108"/>
              <a:gd name="T53" fmla="*/ 2147483647 h 4763"/>
              <a:gd name="T54" fmla="*/ 2147483647 w 6108"/>
              <a:gd name="T55" fmla="*/ 2147483647 h 4763"/>
              <a:gd name="T56" fmla="*/ 2147483647 w 6108"/>
              <a:gd name="T57" fmla="*/ 2147483647 h 4763"/>
              <a:gd name="T58" fmla="*/ 2147483647 w 6108"/>
              <a:gd name="T59" fmla="*/ 2147483647 h 4763"/>
              <a:gd name="T60" fmla="*/ 2147483647 w 6108"/>
              <a:gd name="T61" fmla="*/ 2147483647 h 4763"/>
              <a:gd name="T62" fmla="*/ 2147483647 w 6108"/>
              <a:gd name="T63" fmla="*/ 2147483647 h 4763"/>
              <a:gd name="T64" fmla="*/ 2147483647 w 6108"/>
              <a:gd name="T65" fmla="*/ 2147483647 h 4763"/>
              <a:gd name="T66" fmla="*/ 2147483647 w 6108"/>
              <a:gd name="T67" fmla="*/ 2147483647 h 4763"/>
              <a:gd name="T68" fmla="*/ 2147483647 w 6108"/>
              <a:gd name="T69" fmla="*/ 2147483647 h 4763"/>
              <a:gd name="T70" fmla="*/ 2147483647 w 6108"/>
              <a:gd name="T71" fmla="*/ 2147483647 h 4763"/>
              <a:gd name="T72" fmla="*/ 2147483647 w 6108"/>
              <a:gd name="T73" fmla="*/ 2147483647 h 4763"/>
              <a:gd name="T74" fmla="*/ 2147483647 w 6108"/>
              <a:gd name="T75" fmla="*/ 2147483647 h 4763"/>
              <a:gd name="T76" fmla="*/ 2147483647 w 6108"/>
              <a:gd name="T77" fmla="*/ 2147483647 h 4763"/>
              <a:gd name="T78" fmla="*/ 2147483647 w 6108"/>
              <a:gd name="T79" fmla="*/ 2147483647 h 4763"/>
              <a:gd name="T80" fmla="*/ 2147483647 w 6108"/>
              <a:gd name="T81" fmla="*/ 2147483647 h 4763"/>
              <a:gd name="T82" fmla="*/ 2147483647 w 6108"/>
              <a:gd name="T83" fmla="*/ 2147483647 h 4763"/>
              <a:gd name="T84" fmla="*/ 2147483647 w 6108"/>
              <a:gd name="T85" fmla="*/ 2147483647 h 4763"/>
              <a:gd name="T86" fmla="*/ 2147483647 w 6108"/>
              <a:gd name="T87" fmla="*/ 2147483647 h 4763"/>
              <a:gd name="T88" fmla="*/ 2147483647 w 6108"/>
              <a:gd name="T89" fmla="*/ 2147483647 h 4763"/>
              <a:gd name="T90" fmla="*/ 2147483647 w 6108"/>
              <a:gd name="T91" fmla="*/ 2147483647 h 4763"/>
              <a:gd name="T92" fmla="*/ 2147483647 w 6108"/>
              <a:gd name="T93" fmla="*/ 2147483647 h 4763"/>
              <a:gd name="T94" fmla="*/ 2147483647 w 6108"/>
              <a:gd name="T95" fmla="*/ 2147483647 h 4763"/>
              <a:gd name="T96" fmla="*/ 0 w 6108"/>
              <a:gd name="T97" fmla="*/ 2147483647 h 4763"/>
              <a:gd name="T98" fmla="*/ 2147483647 w 6108"/>
              <a:gd name="T99" fmla="*/ 2147483647 h 4763"/>
              <a:gd name="T100" fmla="*/ 2147483647 w 6108"/>
              <a:gd name="T101" fmla="*/ 2147483647 h 4763"/>
              <a:gd name="T102" fmla="*/ 2147483647 w 6108"/>
              <a:gd name="T103" fmla="*/ 2147483647 h 4763"/>
              <a:gd name="T104" fmla="*/ 2147483647 w 6108"/>
              <a:gd name="T105" fmla="*/ 2147483647 h 4763"/>
              <a:gd name="T106" fmla="*/ 2147483647 w 6108"/>
              <a:gd name="T107" fmla="*/ 2147483647 h 4763"/>
              <a:gd name="T108" fmla="*/ 2147483647 w 6108"/>
              <a:gd name="T109" fmla="*/ 2147483647 h 4763"/>
              <a:gd name="T110" fmla="*/ 2147483647 w 6108"/>
              <a:gd name="T111" fmla="*/ 2147483647 h 4763"/>
              <a:gd name="T112" fmla="*/ 2147483647 w 6108"/>
              <a:gd name="T113" fmla="*/ 2147483647 h 4763"/>
              <a:gd name="T114" fmla="*/ 2147483647 w 6108"/>
              <a:gd name="T115" fmla="*/ 2147483647 h 4763"/>
              <a:gd name="T116" fmla="*/ 2147483647 w 6108"/>
              <a:gd name="T117" fmla="*/ 2147483647 h 4763"/>
              <a:gd name="T118" fmla="*/ 2147483647 w 6108"/>
              <a:gd name="T119" fmla="*/ 2147483647 h 4763"/>
              <a:gd name="T120" fmla="*/ 2147483647 w 6108"/>
              <a:gd name="T121" fmla="*/ 2147483647 h 4763"/>
              <a:gd name="T122" fmla="*/ 2147483647 w 6108"/>
              <a:gd name="T123" fmla="*/ 2147483647 h 4763"/>
              <a:gd name="T124" fmla="*/ 2147483647 w 6108"/>
              <a:gd name="T125" fmla="*/ 2147483647 h 4763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108"/>
              <a:gd name="T190" fmla="*/ 0 h 4763"/>
              <a:gd name="T191" fmla="*/ 6108 w 6108"/>
              <a:gd name="T192" fmla="*/ 4763 h 4763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108" h="4763">
                <a:moveTo>
                  <a:pt x="5345" y="3296"/>
                </a:moveTo>
                <a:lnTo>
                  <a:pt x="5345" y="3296"/>
                </a:lnTo>
                <a:lnTo>
                  <a:pt x="5298" y="3312"/>
                </a:lnTo>
                <a:lnTo>
                  <a:pt x="5246" y="3326"/>
                </a:lnTo>
                <a:lnTo>
                  <a:pt x="5195" y="3340"/>
                </a:lnTo>
                <a:lnTo>
                  <a:pt x="5140" y="3352"/>
                </a:lnTo>
                <a:lnTo>
                  <a:pt x="5083" y="3363"/>
                </a:lnTo>
                <a:lnTo>
                  <a:pt x="5026" y="3372"/>
                </a:lnTo>
                <a:lnTo>
                  <a:pt x="4966" y="3381"/>
                </a:lnTo>
                <a:lnTo>
                  <a:pt x="4905" y="3388"/>
                </a:lnTo>
                <a:lnTo>
                  <a:pt x="4844" y="3393"/>
                </a:lnTo>
                <a:lnTo>
                  <a:pt x="4782" y="3399"/>
                </a:lnTo>
                <a:lnTo>
                  <a:pt x="4720" y="3402"/>
                </a:lnTo>
                <a:lnTo>
                  <a:pt x="4657" y="3404"/>
                </a:lnTo>
                <a:lnTo>
                  <a:pt x="4595" y="3405"/>
                </a:lnTo>
                <a:lnTo>
                  <a:pt x="4531" y="3405"/>
                </a:lnTo>
                <a:lnTo>
                  <a:pt x="4468" y="3404"/>
                </a:lnTo>
                <a:lnTo>
                  <a:pt x="4404" y="3401"/>
                </a:lnTo>
                <a:lnTo>
                  <a:pt x="4344" y="3398"/>
                </a:lnTo>
                <a:lnTo>
                  <a:pt x="4281" y="3393"/>
                </a:lnTo>
                <a:lnTo>
                  <a:pt x="4220" y="3387"/>
                </a:lnTo>
                <a:lnTo>
                  <a:pt x="4161" y="3379"/>
                </a:lnTo>
                <a:lnTo>
                  <a:pt x="4103" y="3372"/>
                </a:lnTo>
                <a:lnTo>
                  <a:pt x="4047" y="3363"/>
                </a:lnTo>
                <a:lnTo>
                  <a:pt x="3990" y="3352"/>
                </a:lnTo>
                <a:lnTo>
                  <a:pt x="3937" y="3341"/>
                </a:lnTo>
                <a:lnTo>
                  <a:pt x="3885" y="3328"/>
                </a:lnTo>
                <a:lnTo>
                  <a:pt x="3837" y="3314"/>
                </a:lnTo>
                <a:lnTo>
                  <a:pt x="3789" y="3300"/>
                </a:lnTo>
                <a:lnTo>
                  <a:pt x="3745" y="3283"/>
                </a:lnTo>
                <a:lnTo>
                  <a:pt x="3704" y="3267"/>
                </a:lnTo>
                <a:lnTo>
                  <a:pt x="3664" y="3250"/>
                </a:lnTo>
                <a:lnTo>
                  <a:pt x="3629" y="3230"/>
                </a:lnTo>
                <a:lnTo>
                  <a:pt x="3598" y="3210"/>
                </a:lnTo>
                <a:lnTo>
                  <a:pt x="3179" y="3396"/>
                </a:lnTo>
                <a:lnTo>
                  <a:pt x="3145" y="3387"/>
                </a:lnTo>
                <a:lnTo>
                  <a:pt x="3112" y="3376"/>
                </a:lnTo>
                <a:lnTo>
                  <a:pt x="3078" y="3364"/>
                </a:lnTo>
                <a:lnTo>
                  <a:pt x="3045" y="3350"/>
                </a:lnTo>
                <a:lnTo>
                  <a:pt x="3013" y="3337"/>
                </a:lnTo>
                <a:lnTo>
                  <a:pt x="2982" y="3320"/>
                </a:lnTo>
                <a:lnTo>
                  <a:pt x="2952" y="3305"/>
                </a:lnTo>
                <a:lnTo>
                  <a:pt x="2926" y="3288"/>
                </a:lnTo>
                <a:lnTo>
                  <a:pt x="2902" y="3271"/>
                </a:lnTo>
                <a:lnTo>
                  <a:pt x="2880" y="3253"/>
                </a:lnTo>
                <a:lnTo>
                  <a:pt x="2862" y="3236"/>
                </a:lnTo>
                <a:lnTo>
                  <a:pt x="2848" y="3218"/>
                </a:lnTo>
                <a:lnTo>
                  <a:pt x="2842" y="3209"/>
                </a:lnTo>
                <a:lnTo>
                  <a:pt x="2838" y="3201"/>
                </a:lnTo>
                <a:lnTo>
                  <a:pt x="2835" y="3192"/>
                </a:lnTo>
                <a:lnTo>
                  <a:pt x="2833" y="3183"/>
                </a:lnTo>
                <a:lnTo>
                  <a:pt x="2832" y="3175"/>
                </a:lnTo>
                <a:lnTo>
                  <a:pt x="2832" y="3168"/>
                </a:lnTo>
                <a:lnTo>
                  <a:pt x="2835" y="3159"/>
                </a:lnTo>
                <a:lnTo>
                  <a:pt x="2838" y="3151"/>
                </a:lnTo>
                <a:lnTo>
                  <a:pt x="2844" y="3139"/>
                </a:lnTo>
                <a:lnTo>
                  <a:pt x="2852" y="3127"/>
                </a:lnTo>
                <a:lnTo>
                  <a:pt x="2862" y="3116"/>
                </a:lnTo>
                <a:lnTo>
                  <a:pt x="2873" y="3104"/>
                </a:lnTo>
                <a:lnTo>
                  <a:pt x="2897" y="3081"/>
                </a:lnTo>
                <a:lnTo>
                  <a:pt x="2928" y="3058"/>
                </a:lnTo>
                <a:lnTo>
                  <a:pt x="2961" y="3035"/>
                </a:lnTo>
                <a:lnTo>
                  <a:pt x="2999" y="3014"/>
                </a:lnTo>
                <a:lnTo>
                  <a:pt x="3040" y="2994"/>
                </a:lnTo>
                <a:lnTo>
                  <a:pt x="3083" y="2974"/>
                </a:lnTo>
                <a:lnTo>
                  <a:pt x="3129" y="2955"/>
                </a:lnTo>
                <a:lnTo>
                  <a:pt x="3177" y="2938"/>
                </a:lnTo>
                <a:lnTo>
                  <a:pt x="3226" y="2921"/>
                </a:lnTo>
                <a:lnTo>
                  <a:pt x="3276" y="2906"/>
                </a:lnTo>
                <a:lnTo>
                  <a:pt x="3328" y="2892"/>
                </a:lnTo>
                <a:lnTo>
                  <a:pt x="3378" y="2880"/>
                </a:lnTo>
                <a:lnTo>
                  <a:pt x="3429" y="2871"/>
                </a:lnTo>
                <a:lnTo>
                  <a:pt x="3479" y="2862"/>
                </a:lnTo>
                <a:lnTo>
                  <a:pt x="3479" y="2799"/>
                </a:lnTo>
                <a:lnTo>
                  <a:pt x="3392" y="2816"/>
                </a:lnTo>
                <a:lnTo>
                  <a:pt x="3308" y="2836"/>
                </a:lnTo>
                <a:lnTo>
                  <a:pt x="3267" y="2848"/>
                </a:lnTo>
                <a:lnTo>
                  <a:pt x="3228" y="2859"/>
                </a:lnTo>
                <a:lnTo>
                  <a:pt x="3189" y="2872"/>
                </a:lnTo>
                <a:lnTo>
                  <a:pt x="3151" y="2885"/>
                </a:lnTo>
                <a:lnTo>
                  <a:pt x="3115" y="2900"/>
                </a:lnTo>
                <a:lnTo>
                  <a:pt x="3078" y="2914"/>
                </a:lnTo>
                <a:lnTo>
                  <a:pt x="3045" y="2929"/>
                </a:lnTo>
                <a:lnTo>
                  <a:pt x="3011" y="2945"/>
                </a:lnTo>
                <a:lnTo>
                  <a:pt x="2979" y="2962"/>
                </a:lnTo>
                <a:lnTo>
                  <a:pt x="2949" y="2980"/>
                </a:lnTo>
                <a:lnTo>
                  <a:pt x="2920" y="2999"/>
                </a:lnTo>
                <a:lnTo>
                  <a:pt x="2894" y="3019"/>
                </a:lnTo>
                <a:lnTo>
                  <a:pt x="2870" y="3038"/>
                </a:lnTo>
                <a:lnTo>
                  <a:pt x="2850" y="3057"/>
                </a:lnTo>
                <a:lnTo>
                  <a:pt x="2832" y="3075"/>
                </a:lnTo>
                <a:lnTo>
                  <a:pt x="2817" y="3093"/>
                </a:lnTo>
                <a:lnTo>
                  <a:pt x="2803" y="3111"/>
                </a:lnTo>
                <a:lnTo>
                  <a:pt x="2792" y="3130"/>
                </a:lnTo>
                <a:lnTo>
                  <a:pt x="2785" y="3146"/>
                </a:lnTo>
                <a:lnTo>
                  <a:pt x="2778" y="3165"/>
                </a:lnTo>
                <a:lnTo>
                  <a:pt x="2775" y="3181"/>
                </a:lnTo>
                <a:lnTo>
                  <a:pt x="2774" y="3198"/>
                </a:lnTo>
                <a:lnTo>
                  <a:pt x="2775" y="3215"/>
                </a:lnTo>
                <a:lnTo>
                  <a:pt x="2777" y="3230"/>
                </a:lnTo>
                <a:lnTo>
                  <a:pt x="2783" y="3245"/>
                </a:lnTo>
                <a:lnTo>
                  <a:pt x="2789" y="3259"/>
                </a:lnTo>
                <a:lnTo>
                  <a:pt x="2798" y="3273"/>
                </a:lnTo>
                <a:lnTo>
                  <a:pt x="2807" y="3286"/>
                </a:lnTo>
                <a:lnTo>
                  <a:pt x="2824" y="3303"/>
                </a:lnTo>
                <a:lnTo>
                  <a:pt x="2844" y="3320"/>
                </a:lnTo>
                <a:lnTo>
                  <a:pt x="2868" y="3337"/>
                </a:lnTo>
                <a:lnTo>
                  <a:pt x="2897" y="3355"/>
                </a:lnTo>
                <a:lnTo>
                  <a:pt x="2929" y="3373"/>
                </a:lnTo>
                <a:lnTo>
                  <a:pt x="2964" y="3390"/>
                </a:lnTo>
                <a:lnTo>
                  <a:pt x="3002" y="3408"/>
                </a:lnTo>
                <a:lnTo>
                  <a:pt x="3045" y="3426"/>
                </a:lnTo>
                <a:lnTo>
                  <a:pt x="3091" y="3443"/>
                </a:lnTo>
                <a:lnTo>
                  <a:pt x="3139" y="3460"/>
                </a:lnTo>
                <a:lnTo>
                  <a:pt x="3191" y="3477"/>
                </a:lnTo>
                <a:lnTo>
                  <a:pt x="3244" y="3492"/>
                </a:lnTo>
                <a:lnTo>
                  <a:pt x="3302" y="3507"/>
                </a:lnTo>
                <a:lnTo>
                  <a:pt x="3363" y="3522"/>
                </a:lnTo>
                <a:lnTo>
                  <a:pt x="3425" y="3536"/>
                </a:lnTo>
                <a:lnTo>
                  <a:pt x="3491" y="3548"/>
                </a:lnTo>
                <a:lnTo>
                  <a:pt x="3564" y="3560"/>
                </a:lnTo>
                <a:lnTo>
                  <a:pt x="3639" y="3571"/>
                </a:lnTo>
                <a:lnTo>
                  <a:pt x="3712" y="3579"/>
                </a:lnTo>
                <a:lnTo>
                  <a:pt x="3785" y="3585"/>
                </a:lnTo>
                <a:lnTo>
                  <a:pt x="3858" y="3589"/>
                </a:lnTo>
                <a:lnTo>
                  <a:pt x="3931" y="3592"/>
                </a:lnTo>
                <a:lnTo>
                  <a:pt x="4004" y="3594"/>
                </a:lnTo>
                <a:lnTo>
                  <a:pt x="4076" y="3594"/>
                </a:lnTo>
                <a:lnTo>
                  <a:pt x="4147" y="3592"/>
                </a:lnTo>
                <a:lnTo>
                  <a:pt x="4219" y="3589"/>
                </a:lnTo>
                <a:lnTo>
                  <a:pt x="4289" y="3585"/>
                </a:lnTo>
                <a:lnTo>
                  <a:pt x="4357" y="3580"/>
                </a:lnTo>
                <a:lnTo>
                  <a:pt x="4426" y="3573"/>
                </a:lnTo>
                <a:lnTo>
                  <a:pt x="4493" y="3565"/>
                </a:lnTo>
                <a:lnTo>
                  <a:pt x="4557" y="3556"/>
                </a:lnTo>
                <a:lnTo>
                  <a:pt x="4621" y="3545"/>
                </a:lnTo>
                <a:lnTo>
                  <a:pt x="4683" y="3535"/>
                </a:lnTo>
                <a:lnTo>
                  <a:pt x="4744" y="3522"/>
                </a:lnTo>
                <a:lnTo>
                  <a:pt x="4803" y="3509"/>
                </a:lnTo>
                <a:lnTo>
                  <a:pt x="4860" y="3495"/>
                </a:lnTo>
                <a:lnTo>
                  <a:pt x="4914" y="3481"/>
                </a:lnTo>
                <a:lnTo>
                  <a:pt x="4966" y="3466"/>
                </a:lnTo>
                <a:lnTo>
                  <a:pt x="5016" y="3451"/>
                </a:lnTo>
                <a:lnTo>
                  <a:pt x="5065" y="3434"/>
                </a:lnTo>
                <a:lnTo>
                  <a:pt x="5109" y="3417"/>
                </a:lnTo>
                <a:lnTo>
                  <a:pt x="5152" y="3401"/>
                </a:lnTo>
                <a:lnTo>
                  <a:pt x="5193" y="3384"/>
                </a:lnTo>
                <a:lnTo>
                  <a:pt x="5230" y="3367"/>
                </a:lnTo>
                <a:lnTo>
                  <a:pt x="5263" y="3349"/>
                </a:lnTo>
                <a:lnTo>
                  <a:pt x="5293" y="3332"/>
                </a:lnTo>
                <a:lnTo>
                  <a:pt x="5321" y="3314"/>
                </a:lnTo>
                <a:lnTo>
                  <a:pt x="5345" y="3296"/>
                </a:lnTo>
                <a:close/>
                <a:moveTo>
                  <a:pt x="5635" y="4522"/>
                </a:moveTo>
                <a:lnTo>
                  <a:pt x="5635" y="4142"/>
                </a:lnTo>
                <a:lnTo>
                  <a:pt x="5587" y="4159"/>
                </a:lnTo>
                <a:lnTo>
                  <a:pt x="5539" y="4174"/>
                </a:lnTo>
                <a:lnTo>
                  <a:pt x="5488" y="4189"/>
                </a:lnTo>
                <a:lnTo>
                  <a:pt x="5435" y="4203"/>
                </a:lnTo>
                <a:lnTo>
                  <a:pt x="5382" y="4215"/>
                </a:lnTo>
                <a:lnTo>
                  <a:pt x="5324" y="4227"/>
                </a:lnTo>
                <a:lnTo>
                  <a:pt x="5266" y="4236"/>
                </a:lnTo>
                <a:lnTo>
                  <a:pt x="5207" y="4247"/>
                </a:lnTo>
                <a:lnTo>
                  <a:pt x="5207" y="4614"/>
                </a:lnTo>
                <a:lnTo>
                  <a:pt x="5263" y="4606"/>
                </a:lnTo>
                <a:lnTo>
                  <a:pt x="5321" y="4597"/>
                </a:lnTo>
                <a:lnTo>
                  <a:pt x="5376" y="4588"/>
                </a:lnTo>
                <a:lnTo>
                  <a:pt x="5431" y="4577"/>
                </a:lnTo>
                <a:lnTo>
                  <a:pt x="5484" y="4565"/>
                </a:lnTo>
                <a:lnTo>
                  <a:pt x="5536" y="4553"/>
                </a:lnTo>
                <a:lnTo>
                  <a:pt x="5586" y="4538"/>
                </a:lnTo>
                <a:lnTo>
                  <a:pt x="5635" y="4522"/>
                </a:lnTo>
                <a:close/>
                <a:moveTo>
                  <a:pt x="5146" y="4620"/>
                </a:moveTo>
                <a:lnTo>
                  <a:pt x="5146" y="4255"/>
                </a:lnTo>
                <a:lnTo>
                  <a:pt x="5044" y="4265"/>
                </a:lnTo>
                <a:lnTo>
                  <a:pt x="4939" y="4273"/>
                </a:lnTo>
                <a:lnTo>
                  <a:pt x="4829" y="4277"/>
                </a:lnTo>
                <a:lnTo>
                  <a:pt x="4716" y="4277"/>
                </a:lnTo>
                <a:lnTo>
                  <a:pt x="4716" y="4640"/>
                </a:lnTo>
                <a:lnTo>
                  <a:pt x="4823" y="4638"/>
                </a:lnTo>
                <a:lnTo>
                  <a:pt x="4930" y="4635"/>
                </a:lnTo>
                <a:lnTo>
                  <a:pt x="5038" y="4629"/>
                </a:lnTo>
                <a:lnTo>
                  <a:pt x="5146" y="4620"/>
                </a:lnTo>
                <a:close/>
                <a:moveTo>
                  <a:pt x="4656" y="4640"/>
                </a:moveTo>
                <a:lnTo>
                  <a:pt x="4656" y="4276"/>
                </a:lnTo>
                <a:lnTo>
                  <a:pt x="4552" y="4273"/>
                </a:lnTo>
                <a:lnTo>
                  <a:pt x="4446" y="4265"/>
                </a:lnTo>
                <a:lnTo>
                  <a:pt x="4337" y="4255"/>
                </a:lnTo>
                <a:lnTo>
                  <a:pt x="4228" y="4241"/>
                </a:lnTo>
                <a:lnTo>
                  <a:pt x="4228" y="4615"/>
                </a:lnTo>
                <a:lnTo>
                  <a:pt x="4321" y="4624"/>
                </a:lnTo>
                <a:lnTo>
                  <a:pt x="4424" y="4631"/>
                </a:lnTo>
                <a:lnTo>
                  <a:pt x="4537" y="4637"/>
                </a:lnTo>
                <a:lnTo>
                  <a:pt x="4656" y="4640"/>
                </a:lnTo>
                <a:close/>
                <a:moveTo>
                  <a:pt x="4167" y="4608"/>
                </a:moveTo>
                <a:lnTo>
                  <a:pt x="4167" y="4233"/>
                </a:lnTo>
                <a:lnTo>
                  <a:pt x="4085" y="4220"/>
                </a:lnTo>
                <a:lnTo>
                  <a:pt x="4001" y="4204"/>
                </a:lnTo>
                <a:lnTo>
                  <a:pt x="3872" y="4180"/>
                </a:lnTo>
                <a:lnTo>
                  <a:pt x="3805" y="4166"/>
                </a:lnTo>
                <a:lnTo>
                  <a:pt x="3739" y="4153"/>
                </a:lnTo>
                <a:lnTo>
                  <a:pt x="3739" y="4513"/>
                </a:lnTo>
                <a:lnTo>
                  <a:pt x="3776" y="4526"/>
                </a:lnTo>
                <a:lnTo>
                  <a:pt x="3815" y="4536"/>
                </a:lnTo>
                <a:lnTo>
                  <a:pt x="3900" y="4559"/>
                </a:lnTo>
                <a:lnTo>
                  <a:pt x="3995" y="4579"/>
                </a:lnTo>
                <a:lnTo>
                  <a:pt x="4097" y="4599"/>
                </a:lnTo>
                <a:lnTo>
                  <a:pt x="4167" y="4608"/>
                </a:lnTo>
                <a:close/>
                <a:moveTo>
                  <a:pt x="3678" y="4492"/>
                </a:moveTo>
                <a:lnTo>
                  <a:pt x="3678" y="4147"/>
                </a:lnTo>
                <a:lnTo>
                  <a:pt x="3605" y="4137"/>
                </a:lnTo>
                <a:lnTo>
                  <a:pt x="3534" y="4128"/>
                </a:lnTo>
                <a:lnTo>
                  <a:pt x="3462" y="4116"/>
                </a:lnTo>
                <a:lnTo>
                  <a:pt x="3394" y="4104"/>
                </a:lnTo>
                <a:lnTo>
                  <a:pt x="3394" y="4294"/>
                </a:lnTo>
                <a:lnTo>
                  <a:pt x="3400" y="4305"/>
                </a:lnTo>
                <a:lnTo>
                  <a:pt x="3407" y="4317"/>
                </a:lnTo>
                <a:lnTo>
                  <a:pt x="3416" y="4329"/>
                </a:lnTo>
                <a:lnTo>
                  <a:pt x="3427" y="4341"/>
                </a:lnTo>
                <a:lnTo>
                  <a:pt x="3438" y="4354"/>
                </a:lnTo>
                <a:lnTo>
                  <a:pt x="3451" y="4366"/>
                </a:lnTo>
                <a:lnTo>
                  <a:pt x="3467" y="4379"/>
                </a:lnTo>
                <a:lnTo>
                  <a:pt x="3483" y="4392"/>
                </a:lnTo>
                <a:lnTo>
                  <a:pt x="3502" y="4404"/>
                </a:lnTo>
                <a:lnTo>
                  <a:pt x="3521" y="4417"/>
                </a:lnTo>
                <a:lnTo>
                  <a:pt x="3567" y="4442"/>
                </a:lnTo>
                <a:lnTo>
                  <a:pt x="3619" y="4468"/>
                </a:lnTo>
                <a:lnTo>
                  <a:pt x="3678" y="4492"/>
                </a:lnTo>
                <a:close/>
                <a:moveTo>
                  <a:pt x="5695" y="4118"/>
                </a:moveTo>
                <a:lnTo>
                  <a:pt x="5695" y="4500"/>
                </a:lnTo>
                <a:lnTo>
                  <a:pt x="5741" y="4480"/>
                </a:lnTo>
                <a:lnTo>
                  <a:pt x="5784" y="4457"/>
                </a:lnTo>
                <a:lnTo>
                  <a:pt x="5823" y="4434"/>
                </a:lnTo>
                <a:lnTo>
                  <a:pt x="5860" y="4408"/>
                </a:lnTo>
                <a:lnTo>
                  <a:pt x="5893" y="4382"/>
                </a:lnTo>
                <a:lnTo>
                  <a:pt x="5910" y="4369"/>
                </a:lnTo>
                <a:lnTo>
                  <a:pt x="5924" y="4354"/>
                </a:lnTo>
                <a:lnTo>
                  <a:pt x="5937" y="4338"/>
                </a:lnTo>
                <a:lnTo>
                  <a:pt x="5950" y="4323"/>
                </a:lnTo>
                <a:lnTo>
                  <a:pt x="5962" y="4306"/>
                </a:lnTo>
                <a:lnTo>
                  <a:pt x="5973" y="4290"/>
                </a:lnTo>
                <a:lnTo>
                  <a:pt x="5985" y="3912"/>
                </a:lnTo>
                <a:lnTo>
                  <a:pt x="5962" y="3941"/>
                </a:lnTo>
                <a:lnTo>
                  <a:pt x="5934" y="3968"/>
                </a:lnTo>
                <a:lnTo>
                  <a:pt x="5904" y="3996"/>
                </a:lnTo>
                <a:lnTo>
                  <a:pt x="5869" y="4022"/>
                </a:lnTo>
                <a:lnTo>
                  <a:pt x="5831" y="4048"/>
                </a:lnTo>
                <a:lnTo>
                  <a:pt x="5788" y="4072"/>
                </a:lnTo>
                <a:lnTo>
                  <a:pt x="5744" y="4095"/>
                </a:lnTo>
                <a:lnTo>
                  <a:pt x="5695" y="4118"/>
                </a:lnTo>
                <a:close/>
                <a:moveTo>
                  <a:pt x="5977" y="3769"/>
                </a:moveTo>
                <a:lnTo>
                  <a:pt x="5977" y="3769"/>
                </a:lnTo>
                <a:lnTo>
                  <a:pt x="5977" y="3755"/>
                </a:lnTo>
                <a:lnTo>
                  <a:pt x="5976" y="3742"/>
                </a:lnTo>
                <a:lnTo>
                  <a:pt x="5973" y="3728"/>
                </a:lnTo>
                <a:lnTo>
                  <a:pt x="5968" y="3714"/>
                </a:lnTo>
                <a:lnTo>
                  <a:pt x="5962" y="3702"/>
                </a:lnTo>
                <a:lnTo>
                  <a:pt x="5956" y="3688"/>
                </a:lnTo>
                <a:lnTo>
                  <a:pt x="5947" y="3676"/>
                </a:lnTo>
                <a:lnTo>
                  <a:pt x="5939" y="3662"/>
                </a:lnTo>
                <a:lnTo>
                  <a:pt x="5918" y="3638"/>
                </a:lnTo>
                <a:lnTo>
                  <a:pt x="5893" y="3615"/>
                </a:lnTo>
                <a:lnTo>
                  <a:pt x="5864" y="3591"/>
                </a:lnTo>
                <a:lnTo>
                  <a:pt x="5832" y="3570"/>
                </a:lnTo>
                <a:lnTo>
                  <a:pt x="5799" y="3548"/>
                </a:lnTo>
                <a:lnTo>
                  <a:pt x="5761" y="3528"/>
                </a:lnTo>
                <a:lnTo>
                  <a:pt x="5721" y="3510"/>
                </a:lnTo>
                <a:lnTo>
                  <a:pt x="5680" y="3492"/>
                </a:lnTo>
                <a:lnTo>
                  <a:pt x="5636" y="3475"/>
                </a:lnTo>
                <a:lnTo>
                  <a:pt x="5590" y="3462"/>
                </a:lnTo>
                <a:lnTo>
                  <a:pt x="5543" y="3448"/>
                </a:lnTo>
                <a:lnTo>
                  <a:pt x="5496" y="3436"/>
                </a:lnTo>
                <a:lnTo>
                  <a:pt x="5496" y="3679"/>
                </a:lnTo>
                <a:lnTo>
                  <a:pt x="5494" y="3690"/>
                </a:lnTo>
                <a:lnTo>
                  <a:pt x="5493" y="3700"/>
                </a:lnTo>
                <a:lnTo>
                  <a:pt x="5490" y="3710"/>
                </a:lnTo>
                <a:lnTo>
                  <a:pt x="5485" y="3719"/>
                </a:lnTo>
                <a:lnTo>
                  <a:pt x="5475" y="3737"/>
                </a:lnTo>
                <a:lnTo>
                  <a:pt x="5458" y="3757"/>
                </a:lnTo>
                <a:lnTo>
                  <a:pt x="5434" y="3783"/>
                </a:lnTo>
                <a:lnTo>
                  <a:pt x="5409" y="3807"/>
                </a:lnTo>
                <a:lnTo>
                  <a:pt x="5383" y="3831"/>
                </a:lnTo>
                <a:lnTo>
                  <a:pt x="5354" y="3854"/>
                </a:lnTo>
                <a:lnTo>
                  <a:pt x="5324" y="3877"/>
                </a:lnTo>
                <a:lnTo>
                  <a:pt x="5292" y="3897"/>
                </a:lnTo>
                <a:lnTo>
                  <a:pt x="5260" y="3918"/>
                </a:lnTo>
                <a:lnTo>
                  <a:pt x="5225" y="3936"/>
                </a:lnTo>
                <a:lnTo>
                  <a:pt x="5188" y="3955"/>
                </a:lnTo>
                <a:lnTo>
                  <a:pt x="5150" y="3971"/>
                </a:lnTo>
                <a:lnTo>
                  <a:pt x="5112" y="3988"/>
                </a:lnTo>
                <a:lnTo>
                  <a:pt x="5073" y="4003"/>
                </a:lnTo>
                <a:lnTo>
                  <a:pt x="5030" y="4019"/>
                </a:lnTo>
                <a:lnTo>
                  <a:pt x="4987" y="4032"/>
                </a:lnTo>
                <a:lnTo>
                  <a:pt x="4943" y="4045"/>
                </a:lnTo>
                <a:lnTo>
                  <a:pt x="4899" y="4057"/>
                </a:lnTo>
                <a:lnTo>
                  <a:pt x="4852" y="4067"/>
                </a:lnTo>
                <a:lnTo>
                  <a:pt x="4805" y="4078"/>
                </a:lnTo>
                <a:lnTo>
                  <a:pt x="4758" y="4087"/>
                </a:lnTo>
                <a:lnTo>
                  <a:pt x="4707" y="4096"/>
                </a:lnTo>
                <a:lnTo>
                  <a:pt x="4607" y="4111"/>
                </a:lnTo>
                <a:lnTo>
                  <a:pt x="4502" y="4124"/>
                </a:lnTo>
                <a:lnTo>
                  <a:pt x="4395" y="4133"/>
                </a:lnTo>
                <a:lnTo>
                  <a:pt x="4284" y="4139"/>
                </a:lnTo>
                <a:lnTo>
                  <a:pt x="4171" y="4142"/>
                </a:lnTo>
                <a:lnTo>
                  <a:pt x="4057" y="4142"/>
                </a:lnTo>
                <a:lnTo>
                  <a:pt x="4164" y="4160"/>
                </a:lnTo>
                <a:lnTo>
                  <a:pt x="4267" y="4174"/>
                </a:lnTo>
                <a:lnTo>
                  <a:pt x="4369" y="4186"/>
                </a:lnTo>
                <a:lnTo>
                  <a:pt x="4468" y="4194"/>
                </a:lnTo>
                <a:lnTo>
                  <a:pt x="4564" y="4200"/>
                </a:lnTo>
                <a:lnTo>
                  <a:pt x="4659" y="4203"/>
                </a:lnTo>
                <a:lnTo>
                  <a:pt x="4750" y="4203"/>
                </a:lnTo>
                <a:lnTo>
                  <a:pt x="4840" y="4201"/>
                </a:lnTo>
                <a:lnTo>
                  <a:pt x="4925" y="4197"/>
                </a:lnTo>
                <a:lnTo>
                  <a:pt x="5009" y="4189"/>
                </a:lnTo>
                <a:lnTo>
                  <a:pt x="5089" y="4180"/>
                </a:lnTo>
                <a:lnTo>
                  <a:pt x="5167" y="4171"/>
                </a:lnTo>
                <a:lnTo>
                  <a:pt x="5242" y="4157"/>
                </a:lnTo>
                <a:lnTo>
                  <a:pt x="5313" y="4143"/>
                </a:lnTo>
                <a:lnTo>
                  <a:pt x="5380" y="4128"/>
                </a:lnTo>
                <a:lnTo>
                  <a:pt x="5446" y="4111"/>
                </a:lnTo>
                <a:lnTo>
                  <a:pt x="5508" y="4093"/>
                </a:lnTo>
                <a:lnTo>
                  <a:pt x="5566" y="4073"/>
                </a:lnTo>
                <a:lnTo>
                  <a:pt x="5621" y="4054"/>
                </a:lnTo>
                <a:lnTo>
                  <a:pt x="5671" y="4032"/>
                </a:lnTo>
                <a:lnTo>
                  <a:pt x="5718" y="4011"/>
                </a:lnTo>
                <a:lnTo>
                  <a:pt x="5762" y="3990"/>
                </a:lnTo>
                <a:lnTo>
                  <a:pt x="5802" y="3967"/>
                </a:lnTo>
                <a:lnTo>
                  <a:pt x="5839" y="3944"/>
                </a:lnTo>
                <a:lnTo>
                  <a:pt x="5871" y="3921"/>
                </a:lnTo>
                <a:lnTo>
                  <a:pt x="5898" y="3898"/>
                </a:lnTo>
                <a:lnTo>
                  <a:pt x="5922" y="3876"/>
                </a:lnTo>
                <a:lnTo>
                  <a:pt x="5942" y="3853"/>
                </a:lnTo>
                <a:lnTo>
                  <a:pt x="5957" y="3831"/>
                </a:lnTo>
                <a:lnTo>
                  <a:pt x="5968" y="3809"/>
                </a:lnTo>
                <a:lnTo>
                  <a:pt x="5973" y="3799"/>
                </a:lnTo>
                <a:lnTo>
                  <a:pt x="5976" y="3789"/>
                </a:lnTo>
                <a:lnTo>
                  <a:pt x="5977" y="3778"/>
                </a:lnTo>
                <a:lnTo>
                  <a:pt x="5977" y="3769"/>
                </a:lnTo>
                <a:close/>
                <a:moveTo>
                  <a:pt x="3782" y="3165"/>
                </a:moveTo>
                <a:lnTo>
                  <a:pt x="3782" y="2895"/>
                </a:lnTo>
                <a:lnTo>
                  <a:pt x="3727" y="2872"/>
                </a:lnTo>
                <a:lnTo>
                  <a:pt x="3680" y="2850"/>
                </a:lnTo>
                <a:lnTo>
                  <a:pt x="3657" y="2837"/>
                </a:lnTo>
                <a:lnTo>
                  <a:pt x="3637" y="2824"/>
                </a:lnTo>
                <a:lnTo>
                  <a:pt x="3617" y="2812"/>
                </a:lnTo>
                <a:lnTo>
                  <a:pt x="3601" y="2798"/>
                </a:lnTo>
                <a:lnTo>
                  <a:pt x="3601" y="3035"/>
                </a:lnTo>
                <a:lnTo>
                  <a:pt x="3610" y="3051"/>
                </a:lnTo>
                <a:lnTo>
                  <a:pt x="3622" y="3066"/>
                </a:lnTo>
                <a:lnTo>
                  <a:pt x="3639" y="3081"/>
                </a:lnTo>
                <a:lnTo>
                  <a:pt x="3658" y="3098"/>
                </a:lnTo>
                <a:lnTo>
                  <a:pt x="3683" y="3114"/>
                </a:lnTo>
                <a:lnTo>
                  <a:pt x="3712" y="3131"/>
                </a:lnTo>
                <a:lnTo>
                  <a:pt x="3745" y="3148"/>
                </a:lnTo>
                <a:lnTo>
                  <a:pt x="3782" y="3165"/>
                </a:lnTo>
                <a:close/>
                <a:moveTo>
                  <a:pt x="5522" y="2742"/>
                </a:moveTo>
                <a:lnTo>
                  <a:pt x="5522" y="2742"/>
                </a:lnTo>
                <a:lnTo>
                  <a:pt x="5531" y="2732"/>
                </a:lnTo>
                <a:lnTo>
                  <a:pt x="5539" y="2725"/>
                </a:lnTo>
                <a:lnTo>
                  <a:pt x="5546" y="2716"/>
                </a:lnTo>
                <a:lnTo>
                  <a:pt x="5552" y="2705"/>
                </a:lnTo>
                <a:lnTo>
                  <a:pt x="5557" y="2696"/>
                </a:lnTo>
                <a:lnTo>
                  <a:pt x="5561" y="2685"/>
                </a:lnTo>
                <a:lnTo>
                  <a:pt x="5564" y="2675"/>
                </a:lnTo>
                <a:lnTo>
                  <a:pt x="5566" y="2662"/>
                </a:lnTo>
                <a:lnTo>
                  <a:pt x="5566" y="2650"/>
                </a:lnTo>
                <a:lnTo>
                  <a:pt x="5566" y="2640"/>
                </a:lnTo>
                <a:lnTo>
                  <a:pt x="5564" y="2627"/>
                </a:lnTo>
                <a:lnTo>
                  <a:pt x="5561" y="2614"/>
                </a:lnTo>
                <a:lnTo>
                  <a:pt x="5558" y="2601"/>
                </a:lnTo>
                <a:lnTo>
                  <a:pt x="5554" y="2589"/>
                </a:lnTo>
                <a:lnTo>
                  <a:pt x="5542" y="2563"/>
                </a:lnTo>
                <a:lnTo>
                  <a:pt x="5525" y="2538"/>
                </a:lnTo>
                <a:lnTo>
                  <a:pt x="5505" y="2512"/>
                </a:lnTo>
                <a:lnTo>
                  <a:pt x="5481" y="2486"/>
                </a:lnTo>
                <a:lnTo>
                  <a:pt x="5452" y="2461"/>
                </a:lnTo>
                <a:lnTo>
                  <a:pt x="5420" y="2439"/>
                </a:lnTo>
                <a:lnTo>
                  <a:pt x="5383" y="2417"/>
                </a:lnTo>
                <a:lnTo>
                  <a:pt x="5342" y="2396"/>
                </a:lnTo>
                <a:lnTo>
                  <a:pt x="5298" y="2379"/>
                </a:lnTo>
                <a:lnTo>
                  <a:pt x="5262" y="2366"/>
                </a:lnTo>
                <a:lnTo>
                  <a:pt x="5222" y="2355"/>
                </a:lnTo>
                <a:lnTo>
                  <a:pt x="5179" y="2343"/>
                </a:lnTo>
                <a:lnTo>
                  <a:pt x="5135" y="2332"/>
                </a:lnTo>
                <a:lnTo>
                  <a:pt x="5089" y="2323"/>
                </a:lnTo>
                <a:lnTo>
                  <a:pt x="5041" y="2315"/>
                </a:lnTo>
                <a:lnTo>
                  <a:pt x="4992" y="2306"/>
                </a:lnTo>
                <a:lnTo>
                  <a:pt x="4940" y="2300"/>
                </a:lnTo>
                <a:lnTo>
                  <a:pt x="4889" y="2294"/>
                </a:lnTo>
                <a:lnTo>
                  <a:pt x="4834" y="2289"/>
                </a:lnTo>
                <a:lnTo>
                  <a:pt x="4779" y="2285"/>
                </a:lnTo>
                <a:lnTo>
                  <a:pt x="4724" y="2282"/>
                </a:lnTo>
                <a:lnTo>
                  <a:pt x="4668" y="2280"/>
                </a:lnTo>
                <a:lnTo>
                  <a:pt x="4610" y="2280"/>
                </a:lnTo>
                <a:lnTo>
                  <a:pt x="4552" y="2280"/>
                </a:lnTo>
                <a:lnTo>
                  <a:pt x="4496" y="2282"/>
                </a:lnTo>
                <a:lnTo>
                  <a:pt x="4438" y="2283"/>
                </a:lnTo>
                <a:lnTo>
                  <a:pt x="4380" y="2288"/>
                </a:lnTo>
                <a:lnTo>
                  <a:pt x="4322" y="2292"/>
                </a:lnTo>
                <a:lnTo>
                  <a:pt x="4266" y="2299"/>
                </a:lnTo>
                <a:lnTo>
                  <a:pt x="4210" y="2306"/>
                </a:lnTo>
                <a:lnTo>
                  <a:pt x="4153" y="2315"/>
                </a:lnTo>
                <a:lnTo>
                  <a:pt x="4098" y="2324"/>
                </a:lnTo>
                <a:lnTo>
                  <a:pt x="4045" y="2337"/>
                </a:lnTo>
                <a:lnTo>
                  <a:pt x="3992" y="2349"/>
                </a:lnTo>
                <a:lnTo>
                  <a:pt x="3940" y="2364"/>
                </a:lnTo>
                <a:lnTo>
                  <a:pt x="3891" y="2379"/>
                </a:lnTo>
                <a:lnTo>
                  <a:pt x="3843" y="2396"/>
                </a:lnTo>
                <a:lnTo>
                  <a:pt x="3797" y="2414"/>
                </a:lnTo>
                <a:lnTo>
                  <a:pt x="3753" y="2434"/>
                </a:lnTo>
                <a:lnTo>
                  <a:pt x="3710" y="2455"/>
                </a:lnTo>
                <a:lnTo>
                  <a:pt x="3671" y="2480"/>
                </a:lnTo>
                <a:lnTo>
                  <a:pt x="3642" y="2498"/>
                </a:lnTo>
                <a:lnTo>
                  <a:pt x="3619" y="2519"/>
                </a:lnTo>
                <a:lnTo>
                  <a:pt x="3599" y="2539"/>
                </a:lnTo>
                <a:lnTo>
                  <a:pt x="3585" y="2559"/>
                </a:lnTo>
                <a:lnTo>
                  <a:pt x="3575" y="2579"/>
                </a:lnTo>
                <a:lnTo>
                  <a:pt x="3569" y="2598"/>
                </a:lnTo>
                <a:lnTo>
                  <a:pt x="3566" y="2617"/>
                </a:lnTo>
                <a:lnTo>
                  <a:pt x="3566" y="2636"/>
                </a:lnTo>
                <a:lnTo>
                  <a:pt x="3569" y="2653"/>
                </a:lnTo>
                <a:lnTo>
                  <a:pt x="3575" y="2670"/>
                </a:lnTo>
                <a:lnTo>
                  <a:pt x="3581" y="2687"/>
                </a:lnTo>
                <a:lnTo>
                  <a:pt x="3590" y="2700"/>
                </a:lnTo>
                <a:lnTo>
                  <a:pt x="3601" y="2714"/>
                </a:lnTo>
                <a:lnTo>
                  <a:pt x="3613" y="2725"/>
                </a:lnTo>
                <a:lnTo>
                  <a:pt x="3625" y="2735"/>
                </a:lnTo>
                <a:lnTo>
                  <a:pt x="3637" y="2745"/>
                </a:lnTo>
                <a:lnTo>
                  <a:pt x="3672" y="2763"/>
                </a:lnTo>
                <a:lnTo>
                  <a:pt x="3713" y="2784"/>
                </a:lnTo>
                <a:lnTo>
                  <a:pt x="3763" y="2807"/>
                </a:lnTo>
                <a:lnTo>
                  <a:pt x="3820" y="2831"/>
                </a:lnTo>
                <a:lnTo>
                  <a:pt x="3884" y="2854"/>
                </a:lnTo>
                <a:lnTo>
                  <a:pt x="3920" y="2866"/>
                </a:lnTo>
                <a:lnTo>
                  <a:pt x="3957" y="2877"/>
                </a:lnTo>
                <a:lnTo>
                  <a:pt x="3996" y="2888"/>
                </a:lnTo>
                <a:lnTo>
                  <a:pt x="4037" y="2897"/>
                </a:lnTo>
                <a:lnTo>
                  <a:pt x="4080" y="2906"/>
                </a:lnTo>
                <a:lnTo>
                  <a:pt x="4126" y="2915"/>
                </a:lnTo>
                <a:lnTo>
                  <a:pt x="4182" y="2924"/>
                </a:lnTo>
                <a:lnTo>
                  <a:pt x="4238" y="2933"/>
                </a:lnTo>
                <a:lnTo>
                  <a:pt x="4295" y="2939"/>
                </a:lnTo>
                <a:lnTo>
                  <a:pt x="4350" y="2945"/>
                </a:lnTo>
                <a:lnTo>
                  <a:pt x="4406" y="2950"/>
                </a:lnTo>
                <a:lnTo>
                  <a:pt x="4461" y="2953"/>
                </a:lnTo>
                <a:lnTo>
                  <a:pt x="4514" y="2955"/>
                </a:lnTo>
                <a:lnTo>
                  <a:pt x="4569" y="2956"/>
                </a:lnTo>
                <a:lnTo>
                  <a:pt x="4622" y="2956"/>
                </a:lnTo>
                <a:lnTo>
                  <a:pt x="4674" y="2955"/>
                </a:lnTo>
                <a:lnTo>
                  <a:pt x="4726" y="2953"/>
                </a:lnTo>
                <a:lnTo>
                  <a:pt x="4777" y="2950"/>
                </a:lnTo>
                <a:lnTo>
                  <a:pt x="4828" y="2945"/>
                </a:lnTo>
                <a:lnTo>
                  <a:pt x="4876" y="2941"/>
                </a:lnTo>
                <a:lnTo>
                  <a:pt x="4925" y="2935"/>
                </a:lnTo>
                <a:lnTo>
                  <a:pt x="4972" y="2929"/>
                </a:lnTo>
                <a:lnTo>
                  <a:pt x="5018" y="2921"/>
                </a:lnTo>
                <a:lnTo>
                  <a:pt x="5064" y="2914"/>
                </a:lnTo>
                <a:lnTo>
                  <a:pt x="5106" y="2904"/>
                </a:lnTo>
                <a:lnTo>
                  <a:pt x="5149" y="2895"/>
                </a:lnTo>
                <a:lnTo>
                  <a:pt x="5188" y="2885"/>
                </a:lnTo>
                <a:lnTo>
                  <a:pt x="5228" y="2874"/>
                </a:lnTo>
                <a:lnTo>
                  <a:pt x="5266" y="2863"/>
                </a:lnTo>
                <a:lnTo>
                  <a:pt x="5301" y="2851"/>
                </a:lnTo>
                <a:lnTo>
                  <a:pt x="5336" y="2839"/>
                </a:lnTo>
                <a:lnTo>
                  <a:pt x="5368" y="2825"/>
                </a:lnTo>
                <a:lnTo>
                  <a:pt x="5399" y="2813"/>
                </a:lnTo>
                <a:lnTo>
                  <a:pt x="5427" y="2799"/>
                </a:lnTo>
                <a:lnTo>
                  <a:pt x="5455" y="2784"/>
                </a:lnTo>
                <a:lnTo>
                  <a:pt x="5479" y="2770"/>
                </a:lnTo>
                <a:lnTo>
                  <a:pt x="5502" y="2755"/>
                </a:lnTo>
                <a:lnTo>
                  <a:pt x="5522" y="2742"/>
                </a:lnTo>
                <a:close/>
                <a:moveTo>
                  <a:pt x="3843" y="2918"/>
                </a:moveTo>
                <a:lnTo>
                  <a:pt x="3843" y="3188"/>
                </a:lnTo>
                <a:lnTo>
                  <a:pt x="3904" y="3207"/>
                </a:lnTo>
                <a:lnTo>
                  <a:pt x="3971" y="3226"/>
                </a:lnTo>
                <a:lnTo>
                  <a:pt x="4047" y="3242"/>
                </a:lnTo>
                <a:lnTo>
                  <a:pt x="4130" y="3259"/>
                </a:lnTo>
                <a:lnTo>
                  <a:pt x="4158" y="3264"/>
                </a:lnTo>
                <a:lnTo>
                  <a:pt x="4158" y="2993"/>
                </a:lnTo>
                <a:lnTo>
                  <a:pt x="4114" y="2985"/>
                </a:lnTo>
                <a:lnTo>
                  <a:pt x="4037" y="2970"/>
                </a:lnTo>
                <a:lnTo>
                  <a:pt x="3967" y="2953"/>
                </a:lnTo>
                <a:lnTo>
                  <a:pt x="3904" y="2936"/>
                </a:lnTo>
                <a:lnTo>
                  <a:pt x="3843" y="2918"/>
                </a:lnTo>
                <a:close/>
                <a:moveTo>
                  <a:pt x="5348" y="2909"/>
                </a:moveTo>
                <a:lnTo>
                  <a:pt x="5348" y="3189"/>
                </a:lnTo>
                <a:lnTo>
                  <a:pt x="5386" y="3174"/>
                </a:lnTo>
                <a:lnTo>
                  <a:pt x="5423" y="3154"/>
                </a:lnTo>
                <a:lnTo>
                  <a:pt x="5458" y="3133"/>
                </a:lnTo>
                <a:lnTo>
                  <a:pt x="5490" y="3111"/>
                </a:lnTo>
                <a:lnTo>
                  <a:pt x="5517" y="3089"/>
                </a:lnTo>
                <a:lnTo>
                  <a:pt x="5539" y="3067"/>
                </a:lnTo>
                <a:lnTo>
                  <a:pt x="5546" y="3057"/>
                </a:lnTo>
                <a:lnTo>
                  <a:pt x="5552" y="3047"/>
                </a:lnTo>
                <a:lnTo>
                  <a:pt x="5557" y="3040"/>
                </a:lnTo>
                <a:lnTo>
                  <a:pt x="5558" y="3032"/>
                </a:lnTo>
                <a:lnTo>
                  <a:pt x="5563" y="2939"/>
                </a:lnTo>
                <a:lnTo>
                  <a:pt x="5568" y="2795"/>
                </a:lnTo>
                <a:lnTo>
                  <a:pt x="5546" y="2810"/>
                </a:lnTo>
                <a:lnTo>
                  <a:pt x="5523" y="2825"/>
                </a:lnTo>
                <a:lnTo>
                  <a:pt x="5499" y="2840"/>
                </a:lnTo>
                <a:lnTo>
                  <a:pt x="5472" y="2856"/>
                </a:lnTo>
                <a:lnTo>
                  <a:pt x="5444" y="2869"/>
                </a:lnTo>
                <a:lnTo>
                  <a:pt x="5414" y="2883"/>
                </a:lnTo>
                <a:lnTo>
                  <a:pt x="5382" y="2897"/>
                </a:lnTo>
                <a:lnTo>
                  <a:pt x="5348" y="2909"/>
                </a:lnTo>
                <a:close/>
                <a:moveTo>
                  <a:pt x="5287" y="3210"/>
                </a:moveTo>
                <a:lnTo>
                  <a:pt x="5287" y="2930"/>
                </a:lnTo>
                <a:lnTo>
                  <a:pt x="5216" y="2952"/>
                </a:lnTo>
                <a:lnTo>
                  <a:pt x="5138" y="2970"/>
                </a:lnTo>
                <a:lnTo>
                  <a:pt x="5058" y="2987"/>
                </a:lnTo>
                <a:lnTo>
                  <a:pt x="4972" y="3000"/>
                </a:lnTo>
                <a:lnTo>
                  <a:pt x="4972" y="3271"/>
                </a:lnTo>
                <a:lnTo>
                  <a:pt x="5056" y="3261"/>
                </a:lnTo>
                <a:lnTo>
                  <a:pt x="5137" y="3247"/>
                </a:lnTo>
                <a:lnTo>
                  <a:pt x="5176" y="3239"/>
                </a:lnTo>
                <a:lnTo>
                  <a:pt x="5214" y="3230"/>
                </a:lnTo>
                <a:lnTo>
                  <a:pt x="5252" y="3221"/>
                </a:lnTo>
                <a:lnTo>
                  <a:pt x="5287" y="3210"/>
                </a:lnTo>
                <a:close/>
                <a:moveTo>
                  <a:pt x="4596" y="3026"/>
                </a:moveTo>
                <a:lnTo>
                  <a:pt x="4596" y="3288"/>
                </a:lnTo>
                <a:lnTo>
                  <a:pt x="4672" y="3288"/>
                </a:lnTo>
                <a:lnTo>
                  <a:pt x="4752" y="3286"/>
                </a:lnTo>
                <a:lnTo>
                  <a:pt x="4832" y="3282"/>
                </a:lnTo>
                <a:lnTo>
                  <a:pt x="4911" y="3277"/>
                </a:lnTo>
                <a:lnTo>
                  <a:pt x="4911" y="3008"/>
                </a:lnTo>
                <a:lnTo>
                  <a:pt x="4835" y="3016"/>
                </a:lnTo>
                <a:lnTo>
                  <a:pt x="4758" y="3022"/>
                </a:lnTo>
                <a:lnTo>
                  <a:pt x="4677" y="3025"/>
                </a:lnTo>
                <a:lnTo>
                  <a:pt x="4596" y="3026"/>
                </a:lnTo>
                <a:close/>
                <a:moveTo>
                  <a:pt x="4535" y="3288"/>
                </a:moveTo>
                <a:lnTo>
                  <a:pt x="4535" y="3026"/>
                </a:lnTo>
                <a:lnTo>
                  <a:pt x="4458" y="3023"/>
                </a:lnTo>
                <a:lnTo>
                  <a:pt x="4379" y="3019"/>
                </a:lnTo>
                <a:lnTo>
                  <a:pt x="4299" y="3011"/>
                </a:lnTo>
                <a:lnTo>
                  <a:pt x="4219" y="3000"/>
                </a:lnTo>
                <a:lnTo>
                  <a:pt x="4219" y="3270"/>
                </a:lnTo>
                <a:lnTo>
                  <a:pt x="4283" y="3276"/>
                </a:lnTo>
                <a:lnTo>
                  <a:pt x="4359" y="3280"/>
                </a:lnTo>
                <a:lnTo>
                  <a:pt x="4442" y="3285"/>
                </a:lnTo>
                <a:lnTo>
                  <a:pt x="4535" y="3288"/>
                </a:lnTo>
                <a:close/>
                <a:moveTo>
                  <a:pt x="5385" y="3341"/>
                </a:moveTo>
                <a:lnTo>
                  <a:pt x="5385" y="3341"/>
                </a:lnTo>
                <a:lnTo>
                  <a:pt x="5356" y="3364"/>
                </a:lnTo>
                <a:lnTo>
                  <a:pt x="5325" y="3388"/>
                </a:lnTo>
                <a:lnTo>
                  <a:pt x="5290" y="3411"/>
                </a:lnTo>
                <a:lnTo>
                  <a:pt x="5252" y="3434"/>
                </a:lnTo>
                <a:lnTo>
                  <a:pt x="5210" y="3455"/>
                </a:lnTo>
                <a:lnTo>
                  <a:pt x="5166" y="3477"/>
                </a:lnTo>
                <a:lnTo>
                  <a:pt x="5118" y="3497"/>
                </a:lnTo>
                <a:lnTo>
                  <a:pt x="5068" y="3515"/>
                </a:lnTo>
                <a:lnTo>
                  <a:pt x="5068" y="3903"/>
                </a:lnTo>
                <a:lnTo>
                  <a:pt x="5117" y="3883"/>
                </a:lnTo>
                <a:lnTo>
                  <a:pt x="5163" y="3862"/>
                </a:lnTo>
                <a:lnTo>
                  <a:pt x="5207" y="3839"/>
                </a:lnTo>
                <a:lnTo>
                  <a:pt x="5248" y="3815"/>
                </a:lnTo>
                <a:lnTo>
                  <a:pt x="5287" y="3789"/>
                </a:lnTo>
                <a:lnTo>
                  <a:pt x="5322" y="3760"/>
                </a:lnTo>
                <a:lnTo>
                  <a:pt x="5339" y="3745"/>
                </a:lnTo>
                <a:lnTo>
                  <a:pt x="5356" y="3729"/>
                </a:lnTo>
                <a:lnTo>
                  <a:pt x="5370" y="3713"/>
                </a:lnTo>
                <a:lnTo>
                  <a:pt x="5385" y="3696"/>
                </a:lnTo>
                <a:lnTo>
                  <a:pt x="5386" y="3653"/>
                </a:lnTo>
                <a:lnTo>
                  <a:pt x="5388" y="3608"/>
                </a:lnTo>
                <a:lnTo>
                  <a:pt x="5386" y="3513"/>
                </a:lnTo>
                <a:lnTo>
                  <a:pt x="5385" y="3420"/>
                </a:lnTo>
                <a:lnTo>
                  <a:pt x="5385" y="3341"/>
                </a:lnTo>
                <a:close/>
                <a:moveTo>
                  <a:pt x="5007" y="3924"/>
                </a:moveTo>
                <a:lnTo>
                  <a:pt x="5007" y="3536"/>
                </a:lnTo>
                <a:lnTo>
                  <a:pt x="4959" y="3551"/>
                </a:lnTo>
                <a:lnTo>
                  <a:pt x="4910" y="3565"/>
                </a:lnTo>
                <a:lnTo>
                  <a:pt x="4858" y="3577"/>
                </a:lnTo>
                <a:lnTo>
                  <a:pt x="4805" y="3589"/>
                </a:lnTo>
                <a:lnTo>
                  <a:pt x="4752" y="3602"/>
                </a:lnTo>
                <a:lnTo>
                  <a:pt x="4695" y="3612"/>
                </a:lnTo>
                <a:lnTo>
                  <a:pt x="4637" y="3621"/>
                </a:lnTo>
                <a:lnTo>
                  <a:pt x="4579" y="3630"/>
                </a:lnTo>
                <a:lnTo>
                  <a:pt x="4579" y="4011"/>
                </a:lnTo>
                <a:lnTo>
                  <a:pt x="4636" y="4005"/>
                </a:lnTo>
                <a:lnTo>
                  <a:pt x="4691" y="3996"/>
                </a:lnTo>
                <a:lnTo>
                  <a:pt x="4745" y="3988"/>
                </a:lnTo>
                <a:lnTo>
                  <a:pt x="4800" y="3978"/>
                </a:lnTo>
                <a:lnTo>
                  <a:pt x="4854" y="3965"/>
                </a:lnTo>
                <a:lnTo>
                  <a:pt x="4907" y="3953"/>
                </a:lnTo>
                <a:lnTo>
                  <a:pt x="4957" y="3939"/>
                </a:lnTo>
                <a:lnTo>
                  <a:pt x="5007" y="3924"/>
                </a:lnTo>
                <a:close/>
                <a:moveTo>
                  <a:pt x="4519" y="4017"/>
                </a:moveTo>
                <a:lnTo>
                  <a:pt x="4519" y="3638"/>
                </a:lnTo>
                <a:lnTo>
                  <a:pt x="4415" y="3649"/>
                </a:lnTo>
                <a:lnTo>
                  <a:pt x="4308" y="3656"/>
                </a:lnTo>
                <a:lnTo>
                  <a:pt x="4200" y="3661"/>
                </a:lnTo>
                <a:lnTo>
                  <a:pt x="4089" y="3662"/>
                </a:lnTo>
                <a:lnTo>
                  <a:pt x="4089" y="4035"/>
                </a:lnTo>
                <a:lnTo>
                  <a:pt x="4194" y="4035"/>
                </a:lnTo>
                <a:lnTo>
                  <a:pt x="4301" y="4032"/>
                </a:lnTo>
                <a:lnTo>
                  <a:pt x="4409" y="4026"/>
                </a:lnTo>
                <a:lnTo>
                  <a:pt x="4519" y="4017"/>
                </a:lnTo>
                <a:close/>
                <a:moveTo>
                  <a:pt x="4028" y="4035"/>
                </a:moveTo>
                <a:lnTo>
                  <a:pt x="4028" y="3662"/>
                </a:lnTo>
                <a:lnTo>
                  <a:pt x="3923" y="3658"/>
                </a:lnTo>
                <a:lnTo>
                  <a:pt x="3817" y="3652"/>
                </a:lnTo>
                <a:lnTo>
                  <a:pt x="3709" y="3641"/>
                </a:lnTo>
                <a:lnTo>
                  <a:pt x="3601" y="3627"/>
                </a:lnTo>
                <a:lnTo>
                  <a:pt x="3601" y="4011"/>
                </a:lnTo>
                <a:lnTo>
                  <a:pt x="3689" y="4019"/>
                </a:lnTo>
                <a:lnTo>
                  <a:pt x="3791" y="4026"/>
                </a:lnTo>
                <a:lnTo>
                  <a:pt x="3905" y="4031"/>
                </a:lnTo>
                <a:lnTo>
                  <a:pt x="4028" y="4035"/>
                </a:lnTo>
                <a:close/>
                <a:moveTo>
                  <a:pt x="3540" y="4003"/>
                </a:moveTo>
                <a:lnTo>
                  <a:pt x="3540" y="3618"/>
                </a:lnTo>
                <a:lnTo>
                  <a:pt x="3480" y="3608"/>
                </a:lnTo>
                <a:lnTo>
                  <a:pt x="3377" y="3588"/>
                </a:lnTo>
                <a:lnTo>
                  <a:pt x="3281" y="3565"/>
                </a:lnTo>
                <a:lnTo>
                  <a:pt x="3193" y="3542"/>
                </a:lnTo>
                <a:lnTo>
                  <a:pt x="3151" y="3528"/>
                </a:lnTo>
                <a:lnTo>
                  <a:pt x="3112" y="3516"/>
                </a:lnTo>
                <a:lnTo>
                  <a:pt x="3112" y="3909"/>
                </a:lnTo>
                <a:lnTo>
                  <a:pt x="3151" y="3921"/>
                </a:lnTo>
                <a:lnTo>
                  <a:pt x="3193" y="3935"/>
                </a:lnTo>
                <a:lnTo>
                  <a:pt x="3237" y="3947"/>
                </a:lnTo>
                <a:lnTo>
                  <a:pt x="3284" y="3958"/>
                </a:lnTo>
                <a:lnTo>
                  <a:pt x="3333" y="3970"/>
                </a:lnTo>
                <a:lnTo>
                  <a:pt x="3384" y="3979"/>
                </a:lnTo>
                <a:lnTo>
                  <a:pt x="3439" y="3990"/>
                </a:lnTo>
                <a:lnTo>
                  <a:pt x="3497" y="3997"/>
                </a:lnTo>
                <a:lnTo>
                  <a:pt x="3540" y="4003"/>
                </a:lnTo>
                <a:close/>
                <a:moveTo>
                  <a:pt x="3051" y="3885"/>
                </a:moveTo>
                <a:lnTo>
                  <a:pt x="3051" y="3493"/>
                </a:lnTo>
                <a:lnTo>
                  <a:pt x="3010" y="3477"/>
                </a:lnTo>
                <a:lnTo>
                  <a:pt x="2970" y="3460"/>
                </a:lnTo>
                <a:lnTo>
                  <a:pt x="2935" y="3442"/>
                </a:lnTo>
                <a:lnTo>
                  <a:pt x="2902" y="3423"/>
                </a:lnTo>
                <a:lnTo>
                  <a:pt x="2870" y="3405"/>
                </a:lnTo>
                <a:lnTo>
                  <a:pt x="2842" y="3387"/>
                </a:lnTo>
                <a:lnTo>
                  <a:pt x="2817" y="3367"/>
                </a:lnTo>
                <a:lnTo>
                  <a:pt x="2794" y="3347"/>
                </a:lnTo>
                <a:lnTo>
                  <a:pt x="2794" y="3694"/>
                </a:lnTo>
                <a:lnTo>
                  <a:pt x="2798" y="3705"/>
                </a:lnTo>
                <a:lnTo>
                  <a:pt x="2806" y="3716"/>
                </a:lnTo>
                <a:lnTo>
                  <a:pt x="2813" y="3728"/>
                </a:lnTo>
                <a:lnTo>
                  <a:pt x="2824" y="3739"/>
                </a:lnTo>
                <a:lnTo>
                  <a:pt x="2847" y="3763"/>
                </a:lnTo>
                <a:lnTo>
                  <a:pt x="2876" y="3787"/>
                </a:lnTo>
                <a:lnTo>
                  <a:pt x="2911" y="3813"/>
                </a:lnTo>
                <a:lnTo>
                  <a:pt x="2950" y="3837"/>
                </a:lnTo>
                <a:lnTo>
                  <a:pt x="2998" y="3862"/>
                </a:lnTo>
                <a:lnTo>
                  <a:pt x="3051" y="3885"/>
                </a:lnTo>
                <a:close/>
                <a:moveTo>
                  <a:pt x="3086" y="1569"/>
                </a:moveTo>
                <a:lnTo>
                  <a:pt x="3610" y="1368"/>
                </a:lnTo>
                <a:lnTo>
                  <a:pt x="2028" y="521"/>
                </a:lnTo>
                <a:lnTo>
                  <a:pt x="1469" y="714"/>
                </a:lnTo>
                <a:lnTo>
                  <a:pt x="3086" y="1569"/>
                </a:lnTo>
                <a:close/>
                <a:moveTo>
                  <a:pt x="3637" y="2407"/>
                </a:moveTo>
                <a:lnTo>
                  <a:pt x="3655" y="1464"/>
                </a:lnTo>
                <a:lnTo>
                  <a:pt x="3098" y="1677"/>
                </a:lnTo>
                <a:lnTo>
                  <a:pt x="3098" y="2789"/>
                </a:lnTo>
                <a:lnTo>
                  <a:pt x="3139" y="2773"/>
                </a:lnTo>
                <a:lnTo>
                  <a:pt x="3177" y="2758"/>
                </a:lnTo>
                <a:lnTo>
                  <a:pt x="3252" y="2734"/>
                </a:lnTo>
                <a:lnTo>
                  <a:pt x="3319" y="2714"/>
                </a:lnTo>
                <a:lnTo>
                  <a:pt x="3375" y="2699"/>
                </a:lnTo>
                <a:lnTo>
                  <a:pt x="3427" y="2688"/>
                </a:lnTo>
                <a:lnTo>
                  <a:pt x="3479" y="2678"/>
                </a:lnTo>
                <a:lnTo>
                  <a:pt x="3479" y="2665"/>
                </a:lnTo>
                <a:lnTo>
                  <a:pt x="3476" y="2646"/>
                </a:lnTo>
                <a:lnTo>
                  <a:pt x="3476" y="2626"/>
                </a:lnTo>
                <a:lnTo>
                  <a:pt x="3477" y="2606"/>
                </a:lnTo>
                <a:lnTo>
                  <a:pt x="3480" y="2588"/>
                </a:lnTo>
                <a:lnTo>
                  <a:pt x="3486" y="2569"/>
                </a:lnTo>
                <a:lnTo>
                  <a:pt x="3494" y="2553"/>
                </a:lnTo>
                <a:lnTo>
                  <a:pt x="3502" y="2536"/>
                </a:lnTo>
                <a:lnTo>
                  <a:pt x="3512" y="2519"/>
                </a:lnTo>
                <a:lnTo>
                  <a:pt x="3524" y="2503"/>
                </a:lnTo>
                <a:lnTo>
                  <a:pt x="3537" y="2487"/>
                </a:lnTo>
                <a:lnTo>
                  <a:pt x="3552" y="2474"/>
                </a:lnTo>
                <a:lnTo>
                  <a:pt x="3567" y="2458"/>
                </a:lnTo>
                <a:lnTo>
                  <a:pt x="3582" y="2445"/>
                </a:lnTo>
                <a:lnTo>
                  <a:pt x="3601" y="2431"/>
                </a:lnTo>
                <a:lnTo>
                  <a:pt x="3637" y="2407"/>
                </a:lnTo>
                <a:close/>
                <a:moveTo>
                  <a:pt x="2209" y="478"/>
                </a:moveTo>
                <a:lnTo>
                  <a:pt x="3629" y="0"/>
                </a:lnTo>
                <a:lnTo>
                  <a:pt x="5089" y="746"/>
                </a:lnTo>
                <a:lnTo>
                  <a:pt x="5089" y="999"/>
                </a:lnTo>
                <a:lnTo>
                  <a:pt x="3777" y="1467"/>
                </a:lnTo>
                <a:lnTo>
                  <a:pt x="3774" y="1639"/>
                </a:lnTo>
                <a:lnTo>
                  <a:pt x="5019" y="1195"/>
                </a:lnTo>
                <a:lnTo>
                  <a:pt x="5019" y="1308"/>
                </a:lnTo>
                <a:lnTo>
                  <a:pt x="3771" y="1752"/>
                </a:lnTo>
                <a:lnTo>
                  <a:pt x="3768" y="1906"/>
                </a:lnTo>
                <a:lnTo>
                  <a:pt x="5112" y="1426"/>
                </a:lnTo>
                <a:lnTo>
                  <a:pt x="5112" y="1539"/>
                </a:lnTo>
                <a:lnTo>
                  <a:pt x="3766" y="2018"/>
                </a:lnTo>
                <a:lnTo>
                  <a:pt x="3763" y="2172"/>
                </a:lnTo>
                <a:lnTo>
                  <a:pt x="5016" y="1725"/>
                </a:lnTo>
                <a:lnTo>
                  <a:pt x="5016" y="1837"/>
                </a:lnTo>
                <a:lnTo>
                  <a:pt x="3762" y="2285"/>
                </a:lnTo>
                <a:lnTo>
                  <a:pt x="3760" y="2344"/>
                </a:lnTo>
                <a:lnTo>
                  <a:pt x="3798" y="2327"/>
                </a:lnTo>
                <a:lnTo>
                  <a:pt x="3837" y="2314"/>
                </a:lnTo>
                <a:lnTo>
                  <a:pt x="3875" y="2302"/>
                </a:lnTo>
                <a:lnTo>
                  <a:pt x="3911" y="2291"/>
                </a:lnTo>
                <a:lnTo>
                  <a:pt x="3977" y="2273"/>
                </a:lnTo>
                <a:lnTo>
                  <a:pt x="4031" y="2259"/>
                </a:lnTo>
                <a:lnTo>
                  <a:pt x="4074" y="2251"/>
                </a:lnTo>
                <a:lnTo>
                  <a:pt x="4118" y="2242"/>
                </a:lnTo>
                <a:lnTo>
                  <a:pt x="4208" y="2230"/>
                </a:lnTo>
                <a:lnTo>
                  <a:pt x="4299" y="2219"/>
                </a:lnTo>
                <a:lnTo>
                  <a:pt x="4392" y="2212"/>
                </a:lnTo>
                <a:lnTo>
                  <a:pt x="5112" y="1955"/>
                </a:lnTo>
                <a:lnTo>
                  <a:pt x="5112" y="2067"/>
                </a:lnTo>
                <a:lnTo>
                  <a:pt x="4721" y="2207"/>
                </a:lnTo>
                <a:lnTo>
                  <a:pt x="4808" y="2212"/>
                </a:lnTo>
                <a:lnTo>
                  <a:pt x="4893" y="2218"/>
                </a:lnTo>
                <a:lnTo>
                  <a:pt x="4977" y="2227"/>
                </a:lnTo>
                <a:lnTo>
                  <a:pt x="5058" y="2238"/>
                </a:lnTo>
                <a:lnTo>
                  <a:pt x="5134" y="2251"/>
                </a:lnTo>
                <a:lnTo>
                  <a:pt x="5207" y="2267"/>
                </a:lnTo>
                <a:lnTo>
                  <a:pt x="5275" y="2283"/>
                </a:lnTo>
                <a:lnTo>
                  <a:pt x="5338" y="2303"/>
                </a:lnTo>
                <a:lnTo>
                  <a:pt x="5374" y="2317"/>
                </a:lnTo>
                <a:lnTo>
                  <a:pt x="5409" y="2331"/>
                </a:lnTo>
                <a:lnTo>
                  <a:pt x="5444" y="2346"/>
                </a:lnTo>
                <a:lnTo>
                  <a:pt x="5476" y="2362"/>
                </a:lnTo>
                <a:lnTo>
                  <a:pt x="5508" y="2381"/>
                </a:lnTo>
                <a:lnTo>
                  <a:pt x="5537" y="2401"/>
                </a:lnTo>
                <a:lnTo>
                  <a:pt x="5564" y="2420"/>
                </a:lnTo>
                <a:lnTo>
                  <a:pt x="5590" y="2442"/>
                </a:lnTo>
                <a:lnTo>
                  <a:pt x="5613" y="2463"/>
                </a:lnTo>
                <a:lnTo>
                  <a:pt x="5633" y="2487"/>
                </a:lnTo>
                <a:lnTo>
                  <a:pt x="5650" y="2512"/>
                </a:lnTo>
                <a:lnTo>
                  <a:pt x="5665" y="2536"/>
                </a:lnTo>
                <a:lnTo>
                  <a:pt x="5676" y="2562"/>
                </a:lnTo>
                <a:lnTo>
                  <a:pt x="5685" y="2589"/>
                </a:lnTo>
                <a:lnTo>
                  <a:pt x="5688" y="2603"/>
                </a:lnTo>
                <a:lnTo>
                  <a:pt x="5689" y="2617"/>
                </a:lnTo>
                <a:lnTo>
                  <a:pt x="5691" y="2632"/>
                </a:lnTo>
                <a:lnTo>
                  <a:pt x="5691" y="2646"/>
                </a:lnTo>
                <a:lnTo>
                  <a:pt x="5671" y="3023"/>
                </a:lnTo>
                <a:lnTo>
                  <a:pt x="5671" y="3034"/>
                </a:lnTo>
                <a:lnTo>
                  <a:pt x="5668" y="3044"/>
                </a:lnTo>
                <a:lnTo>
                  <a:pt x="5663" y="3057"/>
                </a:lnTo>
                <a:lnTo>
                  <a:pt x="5657" y="3069"/>
                </a:lnTo>
                <a:lnTo>
                  <a:pt x="5650" y="3082"/>
                </a:lnTo>
                <a:lnTo>
                  <a:pt x="5641" y="3096"/>
                </a:lnTo>
                <a:lnTo>
                  <a:pt x="5619" y="3125"/>
                </a:lnTo>
                <a:lnTo>
                  <a:pt x="5592" y="3154"/>
                </a:lnTo>
                <a:lnTo>
                  <a:pt x="5563" y="3181"/>
                </a:lnTo>
                <a:lnTo>
                  <a:pt x="5546" y="3195"/>
                </a:lnTo>
                <a:lnTo>
                  <a:pt x="5531" y="3207"/>
                </a:lnTo>
                <a:lnTo>
                  <a:pt x="5513" y="3219"/>
                </a:lnTo>
                <a:lnTo>
                  <a:pt x="5496" y="3230"/>
                </a:lnTo>
                <a:lnTo>
                  <a:pt x="5496" y="3328"/>
                </a:lnTo>
                <a:lnTo>
                  <a:pt x="5543" y="3338"/>
                </a:lnTo>
                <a:lnTo>
                  <a:pt x="5592" y="3352"/>
                </a:lnTo>
                <a:lnTo>
                  <a:pt x="5642" y="3369"/>
                </a:lnTo>
                <a:lnTo>
                  <a:pt x="5694" y="3387"/>
                </a:lnTo>
                <a:lnTo>
                  <a:pt x="5744" y="3408"/>
                </a:lnTo>
                <a:lnTo>
                  <a:pt x="5796" y="3430"/>
                </a:lnTo>
                <a:lnTo>
                  <a:pt x="5845" y="3455"/>
                </a:lnTo>
                <a:lnTo>
                  <a:pt x="5892" y="3483"/>
                </a:lnTo>
                <a:lnTo>
                  <a:pt x="5915" y="3497"/>
                </a:lnTo>
                <a:lnTo>
                  <a:pt x="5937" y="3512"/>
                </a:lnTo>
                <a:lnTo>
                  <a:pt x="5957" y="3527"/>
                </a:lnTo>
                <a:lnTo>
                  <a:pt x="5977" y="3544"/>
                </a:lnTo>
                <a:lnTo>
                  <a:pt x="5997" y="3559"/>
                </a:lnTo>
                <a:lnTo>
                  <a:pt x="6015" y="3577"/>
                </a:lnTo>
                <a:lnTo>
                  <a:pt x="6030" y="3594"/>
                </a:lnTo>
                <a:lnTo>
                  <a:pt x="6046" y="3612"/>
                </a:lnTo>
                <a:lnTo>
                  <a:pt x="6059" y="3632"/>
                </a:lnTo>
                <a:lnTo>
                  <a:pt x="6071" y="3652"/>
                </a:lnTo>
                <a:lnTo>
                  <a:pt x="6082" y="3672"/>
                </a:lnTo>
                <a:lnTo>
                  <a:pt x="6091" y="3691"/>
                </a:lnTo>
                <a:lnTo>
                  <a:pt x="6099" y="3713"/>
                </a:lnTo>
                <a:lnTo>
                  <a:pt x="6103" y="3734"/>
                </a:lnTo>
                <a:lnTo>
                  <a:pt x="6106" y="3757"/>
                </a:lnTo>
                <a:lnTo>
                  <a:pt x="6108" y="3780"/>
                </a:lnTo>
                <a:lnTo>
                  <a:pt x="6093" y="4291"/>
                </a:lnTo>
                <a:lnTo>
                  <a:pt x="6091" y="4303"/>
                </a:lnTo>
                <a:lnTo>
                  <a:pt x="6088" y="4315"/>
                </a:lnTo>
                <a:lnTo>
                  <a:pt x="6085" y="4326"/>
                </a:lnTo>
                <a:lnTo>
                  <a:pt x="6081" y="4338"/>
                </a:lnTo>
                <a:lnTo>
                  <a:pt x="6070" y="4358"/>
                </a:lnTo>
                <a:lnTo>
                  <a:pt x="6059" y="4373"/>
                </a:lnTo>
                <a:lnTo>
                  <a:pt x="6038" y="4399"/>
                </a:lnTo>
                <a:lnTo>
                  <a:pt x="6015" y="4425"/>
                </a:lnTo>
                <a:lnTo>
                  <a:pt x="5989" y="4449"/>
                </a:lnTo>
                <a:lnTo>
                  <a:pt x="5962" y="4472"/>
                </a:lnTo>
                <a:lnTo>
                  <a:pt x="5931" y="4495"/>
                </a:lnTo>
                <a:lnTo>
                  <a:pt x="5899" y="4516"/>
                </a:lnTo>
                <a:lnTo>
                  <a:pt x="5866" y="4536"/>
                </a:lnTo>
                <a:lnTo>
                  <a:pt x="5829" y="4556"/>
                </a:lnTo>
                <a:lnTo>
                  <a:pt x="5791" y="4574"/>
                </a:lnTo>
                <a:lnTo>
                  <a:pt x="5750" y="4593"/>
                </a:lnTo>
                <a:lnTo>
                  <a:pt x="5709" y="4609"/>
                </a:lnTo>
                <a:lnTo>
                  <a:pt x="5666" y="4624"/>
                </a:lnTo>
                <a:lnTo>
                  <a:pt x="5621" y="4640"/>
                </a:lnTo>
                <a:lnTo>
                  <a:pt x="5575" y="4655"/>
                </a:lnTo>
                <a:lnTo>
                  <a:pt x="5526" y="4667"/>
                </a:lnTo>
                <a:lnTo>
                  <a:pt x="5478" y="4679"/>
                </a:lnTo>
                <a:lnTo>
                  <a:pt x="5427" y="4691"/>
                </a:lnTo>
                <a:lnTo>
                  <a:pt x="5376" y="4702"/>
                </a:lnTo>
                <a:lnTo>
                  <a:pt x="5324" y="4711"/>
                </a:lnTo>
                <a:lnTo>
                  <a:pt x="5271" y="4720"/>
                </a:lnTo>
                <a:lnTo>
                  <a:pt x="5216" y="4728"/>
                </a:lnTo>
                <a:lnTo>
                  <a:pt x="5161" y="4736"/>
                </a:lnTo>
                <a:lnTo>
                  <a:pt x="5105" y="4742"/>
                </a:lnTo>
                <a:lnTo>
                  <a:pt x="5048" y="4748"/>
                </a:lnTo>
                <a:lnTo>
                  <a:pt x="4934" y="4755"/>
                </a:lnTo>
                <a:lnTo>
                  <a:pt x="4818" y="4761"/>
                </a:lnTo>
                <a:lnTo>
                  <a:pt x="4703" y="4763"/>
                </a:lnTo>
                <a:lnTo>
                  <a:pt x="4586" y="4761"/>
                </a:lnTo>
                <a:lnTo>
                  <a:pt x="4470" y="4755"/>
                </a:lnTo>
                <a:lnTo>
                  <a:pt x="4356" y="4748"/>
                </a:lnTo>
                <a:lnTo>
                  <a:pt x="4243" y="4737"/>
                </a:lnTo>
                <a:lnTo>
                  <a:pt x="4133" y="4722"/>
                </a:lnTo>
                <a:lnTo>
                  <a:pt x="4079" y="4714"/>
                </a:lnTo>
                <a:lnTo>
                  <a:pt x="4027" y="4705"/>
                </a:lnTo>
                <a:lnTo>
                  <a:pt x="3975" y="4695"/>
                </a:lnTo>
                <a:lnTo>
                  <a:pt x="3923" y="4684"/>
                </a:lnTo>
                <a:lnTo>
                  <a:pt x="3875" y="4673"/>
                </a:lnTo>
                <a:lnTo>
                  <a:pt x="3826" y="4661"/>
                </a:lnTo>
                <a:lnTo>
                  <a:pt x="3779" y="4647"/>
                </a:lnTo>
                <a:lnTo>
                  <a:pt x="3733" y="4634"/>
                </a:lnTo>
                <a:lnTo>
                  <a:pt x="3689" y="4620"/>
                </a:lnTo>
                <a:lnTo>
                  <a:pt x="3648" y="4605"/>
                </a:lnTo>
                <a:lnTo>
                  <a:pt x="3607" y="4588"/>
                </a:lnTo>
                <a:lnTo>
                  <a:pt x="3567" y="4573"/>
                </a:lnTo>
                <a:lnTo>
                  <a:pt x="3531" y="4554"/>
                </a:lnTo>
                <a:lnTo>
                  <a:pt x="3496" y="4536"/>
                </a:lnTo>
                <a:lnTo>
                  <a:pt x="3464" y="4518"/>
                </a:lnTo>
                <a:lnTo>
                  <a:pt x="3432" y="4498"/>
                </a:lnTo>
                <a:lnTo>
                  <a:pt x="3403" y="4478"/>
                </a:lnTo>
                <a:lnTo>
                  <a:pt x="3377" y="4457"/>
                </a:lnTo>
                <a:lnTo>
                  <a:pt x="3352" y="4436"/>
                </a:lnTo>
                <a:lnTo>
                  <a:pt x="3331" y="4413"/>
                </a:lnTo>
                <a:lnTo>
                  <a:pt x="3313" y="4390"/>
                </a:lnTo>
                <a:lnTo>
                  <a:pt x="3296" y="4366"/>
                </a:lnTo>
                <a:lnTo>
                  <a:pt x="3282" y="4341"/>
                </a:lnTo>
                <a:lnTo>
                  <a:pt x="3272" y="4317"/>
                </a:lnTo>
                <a:lnTo>
                  <a:pt x="3272" y="4076"/>
                </a:lnTo>
                <a:lnTo>
                  <a:pt x="3215" y="4063"/>
                </a:lnTo>
                <a:lnTo>
                  <a:pt x="3161" y="4046"/>
                </a:lnTo>
                <a:lnTo>
                  <a:pt x="3107" y="4029"/>
                </a:lnTo>
                <a:lnTo>
                  <a:pt x="3057" y="4013"/>
                </a:lnTo>
                <a:lnTo>
                  <a:pt x="3008" y="3993"/>
                </a:lnTo>
                <a:lnTo>
                  <a:pt x="2963" y="3973"/>
                </a:lnTo>
                <a:lnTo>
                  <a:pt x="2920" y="3952"/>
                </a:lnTo>
                <a:lnTo>
                  <a:pt x="2879" y="3930"/>
                </a:lnTo>
                <a:lnTo>
                  <a:pt x="2841" y="3908"/>
                </a:lnTo>
                <a:lnTo>
                  <a:pt x="2807" y="3883"/>
                </a:lnTo>
                <a:lnTo>
                  <a:pt x="2775" y="3857"/>
                </a:lnTo>
                <a:lnTo>
                  <a:pt x="2748" y="3831"/>
                </a:lnTo>
                <a:lnTo>
                  <a:pt x="2724" y="3804"/>
                </a:lnTo>
                <a:lnTo>
                  <a:pt x="2702" y="3777"/>
                </a:lnTo>
                <a:lnTo>
                  <a:pt x="2693" y="3761"/>
                </a:lnTo>
                <a:lnTo>
                  <a:pt x="2686" y="3746"/>
                </a:lnTo>
                <a:lnTo>
                  <a:pt x="2678" y="3732"/>
                </a:lnTo>
                <a:lnTo>
                  <a:pt x="2672" y="3717"/>
                </a:lnTo>
                <a:lnTo>
                  <a:pt x="2672" y="3207"/>
                </a:lnTo>
                <a:lnTo>
                  <a:pt x="2672" y="3201"/>
                </a:lnTo>
                <a:lnTo>
                  <a:pt x="1559" y="3599"/>
                </a:lnTo>
                <a:lnTo>
                  <a:pt x="88" y="2824"/>
                </a:lnTo>
                <a:lnTo>
                  <a:pt x="88" y="2703"/>
                </a:lnTo>
                <a:lnTo>
                  <a:pt x="1568" y="3483"/>
                </a:lnTo>
                <a:lnTo>
                  <a:pt x="2707" y="3076"/>
                </a:lnTo>
                <a:lnTo>
                  <a:pt x="2718" y="3060"/>
                </a:lnTo>
                <a:lnTo>
                  <a:pt x="2730" y="3043"/>
                </a:lnTo>
                <a:lnTo>
                  <a:pt x="2742" y="3026"/>
                </a:lnTo>
                <a:lnTo>
                  <a:pt x="2756" y="3009"/>
                </a:lnTo>
                <a:lnTo>
                  <a:pt x="2771" y="2994"/>
                </a:lnTo>
                <a:lnTo>
                  <a:pt x="2786" y="2979"/>
                </a:lnTo>
                <a:lnTo>
                  <a:pt x="2820" y="2950"/>
                </a:lnTo>
                <a:lnTo>
                  <a:pt x="2856" y="2921"/>
                </a:lnTo>
                <a:lnTo>
                  <a:pt x="2894" y="2895"/>
                </a:lnTo>
                <a:lnTo>
                  <a:pt x="2935" y="2869"/>
                </a:lnTo>
                <a:lnTo>
                  <a:pt x="2976" y="2847"/>
                </a:lnTo>
                <a:lnTo>
                  <a:pt x="2976" y="2828"/>
                </a:lnTo>
                <a:lnTo>
                  <a:pt x="1559" y="3334"/>
                </a:lnTo>
                <a:lnTo>
                  <a:pt x="0" y="2513"/>
                </a:lnTo>
                <a:lnTo>
                  <a:pt x="0" y="2393"/>
                </a:lnTo>
                <a:lnTo>
                  <a:pt x="1568" y="3218"/>
                </a:lnTo>
                <a:lnTo>
                  <a:pt x="2976" y="2716"/>
                </a:lnTo>
                <a:lnTo>
                  <a:pt x="2976" y="2565"/>
                </a:lnTo>
                <a:lnTo>
                  <a:pt x="1571" y="3066"/>
                </a:lnTo>
                <a:lnTo>
                  <a:pt x="1571" y="2953"/>
                </a:lnTo>
                <a:lnTo>
                  <a:pt x="2976" y="2452"/>
                </a:lnTo>
                <a:lnTo>
                  <a:pt x="2976" y="2300"/>
                </a:lnTo>
                <a:lnTo>
                  <a:pt x="1559" y="2805"/>
                </a:lnTo>
                <a:lnTo>
                  <a:pt x="0" y="1985"/>
                </a:lnTo>
                <a:lnTo>
                  <a:pt x="0" y="1865"/>
                </a:lnTo>
                <a:lnTo>
                  <a:pt x="1568" y="2690"/>
                </a:lnTo>
                <a:lnTo>
                  <a:pt x="2976" y="2187"/>
                </a:lnTo>
                <a:lnTo>
                  <a:pt x="2976" y="2037"/>
                </a:lnTo>
                <a:lnTo>
                  <a:pt x="1685" y="2496"/>
                </a:lnTo>
                <a:lnTo>
                  <a:pt x="1685" y="2384"/>
                </a:lnTo>
                <a:lnTo>
                  <a:pt x="2976" y="1924"/>
                </a:lnTo>
                <a:lnTo>
                  <a:pt x="2976" y="1754"/>
                </a:lnTo>
                <a:lnTo>
                  <a:pt x="1542" y="2268"/>
                </a:lnTo>
                <a:lnTo>
                  <a:pt x="20" y="1457"/>
                </a:lnTo>
                <a:lnTo>
                  <a:pt x="20" y="1216"/>
                </a:lnTo>
                <a:lnTo>
                  <a:pt x="1183" y="825"/>
                </a:lnTo>
                <a:lnTo>
                  <a:pt x="1183" y="682"/>
                </a:lnTo>
                <a:lnTo>
                  <a:pt x="2039" y="388"/>
                </a:lnTo>
                <a:lnTo>
                  <a:pt x="2209" y="478"/>
                </a:lnTo>
                <a:close/>
                <a:moveTo>
                  <a:pt x="3333" y="1082"/>
                </a:moveTo>
                <a:lnTo>
                  <a:pt x="3333" y="1082"/>
                </a:lnTo>
                <a:lnTo>
                  <a:pt x="3349" y="1067"/>
                </a:lnTo>
                <a:lnTo>
                  <a:pt x="3365" y="1052"/>
                </a:lnTo>
                <a:lnTo>
                  <a:pt x="3378" y="1038"/>
                </a:lnTo>
                <a:lnTo>
                  <a:pt x="3390" y="1024"/>
                </a:lnTo>
                <a:lnTo>
                  <a:pt x="3401" y="1011"/>
                </a:lnTo>
                <a:lnTo>
                  <a:pt x="3409" y="999"/>
                </a:lnTo>
                <a:lnTo>
                  <a:pt x="3416" y="986"/>
                </a:lnTo>
                <a:lnTo>
                  <a:pt x="3422" y="974"/>
                </a:lnTo>
                <a:lnTo>
                  <a:pt x="3427" y="962"/>
                </a:lnTo>
                <a:lnTo>
                  <a:pt x="3430" y="951"/>
                </a:lnTo>
                <a:lnTo>
                  <a:pt x="3432" y="941"/>
                </a:lnTo>
                <a:lnTo>
                  <a:pt x="3433" y="932"/>
                </a:lnTo>
                <a:lnTo>
                  <a:pt x="3433" y="922"/>
                </a:lnTo>
                <a:lnTo>
                  <a:pt x="3433" y="913"/>
                </a:lnTo>
                <a:lnTo>
                  <a:pt x="3430" y="906"/>
                </a:lnTo>
                <a:lnTo>
                  <a:pt x="3429" y="898"/>
                </a:lnTo>
                <a:lnTo>
                  <a:pt x="3424" y="889"/>
                </a:lnTo>
                <a:lnTo>
                  <a:pt x="3418" y="880"/>
                </a:lnTo>
                <a:lnTo>
                  <a:pt x="3410" y="871"/>
                </a:lnTo>
                <a:lnTo>
                  <a:pt x="3403" y="863"/>
                </a:lnTo>
                <a:lnTo>
                  <a:pt x="3392" y="854"/>
                </a:lnTo>
                <a:lnTo>
                  <a:pt x="3381" y="846"/>
                </a:lnTo>
                <a:lnTo>
                  <a:pt x="3355" y="830"/>
                </a:lnTo>
                <a:lnTo>
                  <a:pt x="3325" y="816"/>
                </a:lnTo>
                <a:lnTo>
                  <a:pt x="3291" y="802"/>
                </a:lnTo>
                <a:lnTo>
                  <a:pt x="3252" y="790"/>
                </a:lnTo>
                <a:lnTo>
                  <a:pt x="3209" y="779"/>
                </a:lnTo>
                <a:lnTo>
                  <a:pt x="3162" y="770"/>
                </a:lnTo>
                <a:lnTo>
                  <a:pt x="3110" y="763"/>
                </a:lnTo>
                <a:lnTo>
                  <a:pt x="3056" y="757"/>
                </a:lnTo>
                <a:lnTo>
                  <a:pt x="2996" y="752"/>
                </a:lnTo>
                <a:lnTo>
                  <a:pt x="2935" y="750"/>
                </a:lnTo>
                <a:lnTo>
                  <a:pt x="2870" y="750"/>
                </a:lnTo>
                <a:lnTo>
                  <a:pt x="2801" y="753"/>
                </a:lnTo>
                <a:lnTo>
                  <a:pt x="2730" y="758"/>
                </a:lnTo>
                <a:lnTo>
                  <a:pt x="3333" y="1082"/>
                </a:lnTo>
                <a:close/>
                <a:moveTo>
                  <a:pt x="2546" y="659"/>
                </a:moveTo>
                <a:lnTo>
                  <a:pt x="2546" y="659"/>
                </a:lnTo>
                <a:lnTo>
                  <a:pt x="2631" y="648"/>
                </a:lnTo>
                <a:lnTo>
                  <a:pt x="2716" y="639"/>
                </a:lnTo>
                <a:lnTo>
                  <a:pt x="2800" y="633"/>
                </a:lnTo>
                <a:lnTo>
                  <a:pt x="2882" y="629"/>
                </a:lnTo>
                <a:lnTo>
                  <a:pt x="2961" y="629"/>
                </a:lnTo>
                <a:lnTo>
                  <a:pt x="3037" y="632"/>
                </a:lnTo>
                <a:lnTo>
                  <a:pt x="3110" y="638"/>
                </a:lnTo>
                <a:lnTo>
                  <a:pt x="3145" y="642"/>
                </a:lnTo>
                <a:lnTo>
                  <a:pt x="3180" y="647"/>
                </a:lnTo>
                <a:lnTo>
                  <a:pt x="3214" y="653"/>
                </a:lnTo>
                <a:lnTo>
                  <a:pt x="3246" y="659"/>
                </a:lnTo>
                <a:lnTo>
                  <a:pt x="3276" y="667"/>
                </a:lnTo>
                <a:lnTo>
                  <a:pt x="3305" y="676"/>
                </a:lnTo>
                <a:lnTo>
                  <a:pt x="3334" y="685"/>
                </a:lnTo>
                <a:lnTo>
                  <a:pt x="3360" y="696"/>
                </a:lnTo>
                <a:lnTo>
                  <a:pt x="3386" y="706"/>
                </a:lnTo>
                <a:lnTo>
                  <a:pt x="3410" y="718"/>
                </a:lnTo>
                <a:lnTo>
                  <a:pt x="3433" y="732"/>
                </a:lnTo>
                <a:lnTo>
                  <a:pt x="3453" y="746"/>
                </a:lnTo>
                <a:lnTo>
                  <a:pt x="3473" y="761"/>
                </a:lnTo>
                <a:lnTo>
                  <a:pt x="3489" y="776"/>
                </a:lnTo>
                <a:lnTo>
                  <a:pt x="3505" y="795"/>
                </a:lnTo>
                <a:lnTo>
                  <a:pt x="3518" y="811"/>
                </a:lnTo>
                <a:lnTo>
                  <a:pt x="3531" y="831"/>
                </a:lnTo>
                <a:lnTo>
                  <a:pt x="3540" y="851"/>
                </a:lnTo>
                <a:lnTo>
                  <a:pt x="3547" y="871"/>
                </a:lnTo>
                <a:lnTo>
                  <a:pt x="3553" y="890"/>
                </a:lnTo>
                <a:lnTo>
                  <a:pt x="3556" y="910"/>
                </a:lnTo>
                <a:lnTo>
                  <a:pt x="3558" y="930"/>
                </a:lnTo>
                <a:lnTo>
                  <a:pt x="3558" y="950"/>
                </a:lnTo>
                <a:lnTo>
                  <a:pt x="3556" y="968"/>
                </a:lnTo>
                <a:lnTo>
                  <a:pt x="3552" y="988"/>
                </a:lnTo>
                <a:lnTo>
                  <a:pt x="3546" y="1006"/>
                </a:lnTo>
                <a:lnTo>
                  <a:pt x="3540" y="1024"/>
                </a:lnTo>
                <a:lnTo>
                  <a:pt x="3531" y="1043"/>
                </a:lnTo>
                <a:lnTo>
                  <a:pt x="3520" y="1059"/>
                </a:lnTo>
                <a:lnTo>
                  <a:pt x="3509" y="1078"/>
                </a:lnTo>
                <a:lnTo>
                  <a:pt x="3496" y="1094"/>
                </a:lnTo>
                <a:lnTo>
                  <a:pt x="3482" y="1111"/>
                </a:lnTo>
                <a:lnTo>
                  <a:pt x="3467" y="1128"/>
                </a:lnTo>
                <a:lnTo>
                  <a:pt x="3450" y="1145"/>
                </a:lnTo>
                <a:lnTo>
                  <a:pt x="3652" y="1254"/>
                </a:lnTo>
                <a:lnTo>
                  <a:pt x="4767" y="855"/>
                </a:lnTo>
                <a:lnTo>
                  <a:pt x="3610" y="263"/>
                </a:lnTo>
                <a:lnTo>
                  <a:pt x="2503" y="636"/>
                </a:lnTo>
                <a:lnTo>
                  <a:pt x="2546" y="659"/>
                </a:lnTo>
                <a:close/>
                <a:moveTo>
                  <a:pt x="1790" y="1021"/>
                </a:moveTo>
                <a:lnTo>
                  <a:pt x="1790" y="1021"/>
                </a:lnTo>
                <a:lnTo>
                  <a:pt x="1734" y="1053"/>
                </a:lnTo>
                <a:lnTo>
                  <a:pt x="1685" y="1087"/>
                </a:lnTo>
                <a:lnTo>
                  <a:pt x="1662" y="1102"/>
                </a:lnTo>
                <a:lnTo>
                  <a:pt x="1641" y="1119"/>
                </a:lnTo>
                <a:lnTo>
                  <a:pt x="1623" y="1136"/>
                </a:lnTo>
                <a:lnTo>
                  <a:pt x="1605" y="1151"/>
                </a:lnTo>
                <a:lnTo>
                  <a:pt x="1589" y="1168"/>
                </a:lnTo>
                <a:lnTo>
                  <a:pt x="1574" y="1184"/>
                </a:lnTo>
                <a:lnTo>
                  <a:pt x="1562" y="1200"/>
                </a:lnTo>
                <a:lnTo>
                  <a:pt x="1551" y="1215"/>
                </a:lnTo>
                <a:lnTo>
                  <a:pt x="1544" y="1230"/>
                </a:lnTo>
                <a:lnTo>
                  <a:pt x="1536" y="1245"/>
                </a:lnTo>
                <a:lnTo>
                  <a:pt x="1532" y="1260"/>
                </a:lnTo>
                <a:lnTo>
                  <a:pt x="1529" y="1276"/>
                </a:lnTo>
                <a:lnTo>
                  <a:pt x="1529" y="1286"/>
                </a:lnTo>
                <a:lnTo>
                  <a:pt x="1530" y="1298"/>
                </a:lnTo>
                <a:lnTo>
                  <a:pt x="1533" y="1311"/>
                </a:lnTo>
                <a:lnTo>
                  <a:pt x="1538" y="1323"/>
                </a:lnTo>
                <a:lnTo>
                  <a:pt x="1545" y="1335"/>
                </a:lnTo>
                <a:lnTo>
                  <a:pt x="1554" y="1347"/>
                </a:lnTo>
                <a:lnTo>
                  <a:pt x="1567" y="1358"/>
                </a:lnTo>
                <a:lnTo>
                  <a:pt x="1582" y="1370"/>
                </a:lnTo>
                <a:lnTo>
                  <a:pt x="1599" y="1382"/>
                </a:lnTo>
                <a:lnTo>
                  <a:pt x="1618" y="1393"/>
                </a:lnTo>
                <a:lnTo>
                  <a:pt x="1641" y="1403"/>
                </a:lnTo>
                <a:lnTo>
                  <a:pt x="1667" y="1414"/>
                </a:lnTo>
                <a:lnTo>
                  <a:pt x="1696" y="1423"/>
                </a:lnTo>
                <a:lnTo>
                  <a:pt x="1728" y="1432"/>
                </a:lnTo>
                <a:lnTo>
                  <a:pt x="1764" y="1440"/>
                </a:lnTo>
                <a:lnTo>
                  <a:pt x="1804" y="1448"/>
                </a:lnTo>
                <a:lnTo>
                  <a:pt x="1842" y="1452"/>
                </a:lnTo>
                <a:lnTo>
                  <a:pt x="1882" y="1457"/>
                </a:lnTo>
                <a:lnTo>
                  <a:pt x="1923" y="1460"/>
                </a:lnTo>
                <a:lnTo>
                  <a:pt x="1965" y="1463"/>
                </a:lnTo>
                <a:lnTo>
                  <a:pt x="2008" y="1464"/>
                </a:lnTo>
                <a:lnTo>
                  <a:pt x="2052" y="1464"/>
                </a:lnTo>
                <a:lnTo>
                  <a:pt x="2098" y="1463"/>
                </a:lnTo>
                <a:lnTo>
                  <a:pt x="2144" y="1461"/>
                </a:lnTo>
                <a:lnTo>
                  <a:pt x="2191" y="1458"/>
                </a:lnTo>
                <a:lnTo>
                  <a:pt x="2238" y="1455"/>
                </a:lnTo>
                <a:lnTo>
                  <a:pt x="2335" y="1445"/>
                </a:lnTo>
                <a:lnTo>
                  <a:pt x="2433" y="1431"/>
                </a:lnTo>
                <a:lnTo>
                  <a:pt x="2530" y="1413"/>
                </a:lnTo>
                <a:lnTo>
                  <a:pt x="1790" y="1021"/>
                </a:lnTo>
                <a:close/>
                <a:moveTo>
                  <a:pt x="1408" y="1260"/>
                </a:moveTo>
                <a:lnTo>
                  <a:pt x="1408" y="1260"/>
                </a:lnTo>
                <a:lnTo>
                  <a:pt x="1411" y="1239"/>
                </a:lnTo>
                <a:lnTo>
                  <a:pt x="1417" y="1219"/>
                </a:lnTo>
                <a:lnTo>
                  <a:pt x="1423" y="1198"/>
                </a:lnTo>
                <a:lnTo>
                  <a:pt x="1433" y="1178"/>
                </a:lnTo>
                <a:lnTo>
                  <a:pt x="1443" y="1158"/>
                </a:lnTo>
                <a:lnTo>
                  <a:pt x="1455" y="1139"/>
                </a:lnTo>
                <a:lnTo>
                  <a:pt x="1471" y="1119"/>
                </a:lnTo>
                <a:lnTo>
                  <a:pt x="1486" y="1099"/>
                </a:lnTo>
                <a:lnTo>
                  <a:pt x="1503" y="1079"/>
                </a:lnTo>
                <a:lnTo>
                  <a:pt x="1521" y="1061"/>
                </a:lnTo>
                <a:lnTo>
                  <a:pt x="1542" y="1043"/>
                </a:lnTo>
                <a:lnTo>
                  <a:pt x="1564" y="1024"/>
                </a:lnTo>
                <a:lnTo>
                  <a:pt x="1586" y="1006"/>
                </a:lnTo>
                <a:lnTo>
                  <a:pt x="1611" y="988"/>
                </a:lnTo>
                <a:lnTo>
                  <a:pt x="1635" y="971"/>
                </a:lnTo>
                <a:lnTo>
                  <a:pt x="1662" y="953"/>
                </a:lnTo>
                <a:lnTo>
                  <a:pt x="1623" y="933"/>
                </a:lnTo>
                <a:lnTo>
                  <a:pt x="356" y="1359"/>
                </a:lnTo>
                <a:lnTo>
                  <a:pt x="1562" y="2002"/>
                </a:lnTo>
                <a:lnTo>
                  <a:pt x="2803" y="1557"/>
                </a:lnTo>
                <a:lnTo>
                  <a:pt x="2695" y="1499"/>
                </a:lnTo>
                <a:lnTo>
                  <a:pt x="2634" y="1515"/>
                </a:lnTo>
                <a:lnTo>
                  <a:pt x="2573" y="1528"/>
                </a:lnTo>
                <a:lnTo>
                  <a:pt x="2514" y="1539"/>
                </a:lnTo>
                <a:lnTo>
                  <a:pt x="2454" y="1550"/>
                </a:lnTo>
                <a:lnTo>
                  <a:pt x="2395" y="1559"/>
                </a:lnTo>
                <a:lnTo>
                  <a:pt x="2337" y="1566"/>
                </a:lnTo>
                <a:lnTo>
                  <a:pt x="2281" y="1574"/>
                </a:lnTo>
                <a:lnTo>
                  <a:pt x="2224" y="1579"/>
                </a:lnTo>
                <a:lnTo>
                  <a:pt x="2169" y="1582"/>
                </a:lnTo>
                <a:lnTo>
                  <a:pt x="2116" y="1585"/>
                </a:lnTo>
                <a:lnTo>
                  <a:pt x="2064" y="1586"/>
                </a:lnTo>
                <a:lnTo>
                  <a:pt x="2014" y="1586"/>
                </a:lnTo>
                <a:lnTo>
                  <a:pt x="1964" y="1585"/>
                </a:lnTo>
                <a:lnTo>
                  <a:pt x="1917" y="1582"/>
                </a:lnTo>
                <a:lnTo>
                  <a:pt x="1871" y="1579"/>
                </a:lnTo>
                <a:lnTo>
                  <a:pt x="1827" y="1574"/>
                </a:lnTo>
                <a:lnTo>
                  <a:pt x="1784" y="1568"/>
                </a:lnTo>
                <a:lnTo>
                  <a:pt x="1746" y="1560"/>
                </a:lnTo>
                <a:lnTo>
                  <a:pt x="1708" y="1551"/>
                </a:lnTo>
                <a:lnTo>
                  <a:pt x="1672" y="1542"/>
                </a:lnTo>
                <a:lnTo>
                  <a:pt x="1635" y="1531"/>
                </a:lnTo>
                <a:lnTo>
                  <a:pt x="1602" y="1518"/>
                </a:lnTo>
                <a:lnTo>
                  <a:pt x="1570" y="1504"/>
                </a:lnTo>
                <a:lnTo>
                  <a:pt x="1539" y="1487"/>
                </a:lnTo>
                <a:lnTo>
                  <a:pt x="1510" y="1469"/>
                </a:lnTo>
                <a:lnTo>
                  <a:pt x="1486" y="1451"/>
                </a:lnTo>
                <a:lnTo>
                  <a:pt x="1463" y="1429"/>
                </a:lnTo>
                <a:lnTo>
                  <a:pt x="1454" y="1417"/>
                </a:lnTo>
                <a:lnTo>
                  <a:pt x="1445" y="1405"/>
                </a:lnTo>
                <a:lnTo>
                  <a:pt x="1436" y="1393"/>
                </a:lnTo>
                <a:lnTo>
                  <a:pt x="1428" y="1381"/>
                </a:lnTo>
                <a:lnTo>
                  <a:pt x="1422" y="1367"/>
                </a:lnTo>
                <a:lnTo>
                  <a:pt x="1417" y="1353"/>
                </a:lnTo>
                <a:lnTo>
                  <a:pt x="1413" y="1340"/>
                </a:lnTo>
                <a:lnTo>
                  <a:pt x="1410" y="1324"/>
                </a:lnTo>
                <a:lnTo>
                  <a:pt x="1407" y="1309"/>
                </a:lnTo>
                <a:lnTo>
                  <a:pt x="1407" y="1294"/>
                </a:lnTo>
                <a:lnTo>
                  <a:pt x="1407" y="1277"/>
                </a:lnTo>
                <a:lnTo>
                  <a:pt x="1408" y="1260"/>
                </a:lnTo>
                <a:close/>
                <a:moveTo>
                  <a:pt x="4044" y="2813"/>
                </a:moveTo>
                <a:lnTo>
                  <a:pt x="4044" y="2813"/>
                </a:lnTo>
                <a:lnTo>
                  <a:pt x="3992" y="2802"/>
                </a:lnTo>
                <a:lnTo>
                  <a:pt x="3945" y="2790"/>
                </a:lnTo>
                <a:lnTo>
                  <a:pt x="3899" y="2778"/>
                </a:lnTo>
                <a:lnTo>
                  <a:pt x="3859" y="2766"/>
                </a:lnTo>
                <a:lnTo>
                  <a:pt x="3821" y="2752"/>
                </a:lnTo>
                <a:lnTo>
                  <a:pt x="3788" y="2740"/>
                </a:lnTo>
                <a:lnTo>
                  <a:pt x="3759" y="2726"/>
                </a:lnTo>
                <a:lnTo>
                  <a:pt x="3731" y="2714"/>
                </a:lnTo>
                <a:lnTo>
                  <a:pt x="3709" y="2700"/>
                </a:lnTo>
                <a:lnTo>
                  <a:pt x="3690" y="2687"/>
                </a:lnTo>
                <a:lnTo>
                  <a:pt x="3674" y="2673"/>
                </a:lnTo>
                <a:lnTo>
                  <a:pt x="3661" y="2659"/>
                </a:lnTo>
                <a:lnTo>
                  <a:pt x="3652" y="2646"/>
                </a:lnTo>
                <a:lnTo>
                  <a:pt x="3648" y="2632"/>
                </a:lnTo>
                <a:lnTo>
                  <a:pt x="3645" y="2618"/>
                </a:lnTo>
                <a:lnTo>
                  <a:pt x="3646" y="2605"/>
                </a:lnTo>
                <a:lnTo>
                  <a:pt x="3649" y="2591"/>
                </a:lnTo>
                <a:lnTo>
                  <a:pt x="3657" y="2577"/>
                </a:lnTo>
                <a:lnTo>
                  <a:pt x="3668" y="2562"/>
                </a:lnTo>
                <a:lnTo>
                  <a:pt x="3681" y="2548"/>
                </a:lnTo>
                <a:lnTo>
                  <a:pt x="3698" y="2536"/>
                </a:lnTo>
                <a:lnTo>
                  <a:pt x="3718" y="2522"/>
                </a:lnTo>
                <a:lnTo>
                  <a:pt x="3741" y="2509"/>
                </a:lnTo>
                <a:lnTo>
                  <a:pt x="3766" y="2495"/>
                </a:lnTo>
                <a:lnTo>
                  <a:pt x="3795" y="2483"/>
                </a:lnTo>
                <a:lnTo>
                  <a:pt x="3827" y="2469"/>
                </a:lnTo>
                <a:lnTo>
                  <a:pt x="3861" y="2457"/>
                </a:lnTo>
                <a:lnTo>
                  <a:pt x="3899" y="2445"/>
                </a:lnTo>
                <a:lnTo>
                  <a:pt x="3939" y="2432"/>
                </a:lnTo>
                <a:lnTo>
                  <a:pt x="3981" y="2420"/>
                </a:lnTo>
                <a:lnTo>
                  <a:pt x="4027" y="2408"/>
                </a:lnTo>
                <a:lnTo>
                  <a:pt x="4076" y="2397"/>
                </a:lnTo>
                <a:lnTo>
                  <a:pt x="4133" y="2385"/>
                </a:lnTo>
                <a:lnTo>
                  <a:pt x="4193" y="2375"/>
                </a:lnTo>
                <a:lnTo>
                  <a:pt x="4254" y="2366"/>
                </a:lnTo>
                <a:lnTo>
                  <a:pt x="4315" y="2358"/>
                </a:lnTo>
                <a:lnTo>
                  <a:pt x="4377" y="2352"/>
                </a:lnTo>
                <a:lnTo>
                  <a:pt x="4438" y="2347"/>
                </a:lnTo>
                <a:lnTo>
                  <a:pt x="4500" y="2344"/>
                </a:lnTo>
                <a:lnTo>
                  <a:pt x="4563" y="2343"/>
                </a:lnTo>
                <a:lnTo>
                  <a:pt x="4624" y="2343"/>
                </a:lnTo>
                <a:lnTo>
                  <a:pt x="4685" y="2343"/>
                </a:lnTo>
                <a:lnTo>
                  <a:pt x="4745" y="2346"/>
                </a:lnTo>
                <a:lnTo>
                  <a:pt x="4805" y="2349"/>
                </a:lnTo>
                <a:lnTo>
                  <a:pt x="4864" y="2353"/>
                </a:lnTo>
                <a:lnTo>
                  <a:pt x="4921" y="2359"/>
                </a:lnTo>
                <a:lnTo>
                  <a:pt x="4977" y="2366"/>
                </a:lnTo>
                <a:lnTo>
                  <a:pt x="5032" y="2375"/>
                </a:lnTo>
                <a:lnTo>
                  <a:pt x="4044" y="2813"/>
                </a:lnTo>
                <a:close/>
                <a:moveTo>
                  <a:pt x="2672" y="3466"/>
                </a:moveTo>
                <a:lnTo>
                  <a:pt x="1559" y="3862"/>
                </a:lnTo>
                <a:lnTo>
                  <a:pt x="0" y="3041"/>
                </a:lnTo>
                <a:lnTo>
                  <a:pt x="0" y="2921"/>
                </a:lnTo>
                <a:lnTo>
                  <a:pt x="1568" y="3748"/>
                </a:lnTo>
                <a:lnTo>
                  <a:pt x="2672" y="3353"/>
                </a:lnTo>
                <a:lnTo>
                  <a:pt x="2672" y="3466"/>
                </a:lnTo>
                <a:close/>
                <a:moveTo>
                  <a:pt x="1544" y="2533"/>
                </a:moveTo>
                <a:lnTo>
                  <a:pt x="76" y="1761"/>
                </a:lnTo>
                <a:lnTo>
                  <a:pt x="76" y="1641"/>
                </a:lnTo>
                <a:lnTo>
                  <a:pt x="1544" y="2413"/>
                </a:lnTo>
                <a:lnTo>
                  <a:pt x="1544" y="2533"/>
                </a:lnTo>
                <a:close/>
                <a:moveTo>
                  <a:pt x="1430" y="3002"/>
                </a:moveTo>
                <a:lnTo>
                  <a:pt x="88" y="2295"/>
                </a:lnTo>
                <a:lnTo>
                  <a:pt x="88" y="2175"/>
                </a:lnTo>
                <a:lnTo>
                  <a:pt x="1430" y="2882"/>
                </a:lnTo>
                <a:lnTo>
                  <a:pt x="1430" y="3002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1043056" eaLnBrk="1" fontAlgn="auto" hangingPunct="1">
              <a:spcBef>
                <a:spcPts val="0"/>
              </a:spcBef>
              <a:spcAft>
                <a:spcPts val="0"/>
              </a:spcAft>
            </a:pPr>
            <a:endParaRPr lang="pt-BR" sz="21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3060215" y="2463628"/>
            <a:ext cx="1769533" cy="492443"/>
            <a:chOff x="-3617450" y="5993236"/>
            <a:chExt cx="2138332" cy="492443"/>
          </a:xfrm>
        </p:grpSpPr>
        <p:sp>
          <p:nvSpPr>
            <p:cNvPr id="48" name="TextBox 47"/>
            <p:cNvSpPr txBox="1"/>
            <p:nvPr/>
          </p:nvSpPr>
          <p:spPr>
            <a:xfrm>
              <a:off x="-3023146" y="5993236"/>
              <a:ext cx="154402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3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j-lt"/>
                </a:rPr>
                <a:t>Ministério do Esporte</a:t>
              </a:r>
            </a:p>
          </p:txBody>
        </p:sp>
        <p:sp>
          <p:nvSpPr>
            <p:cNvPr id="49" name="Freeform 13"/>
            <p:cNvSpPr>
              <a:spLocks noChangeAspect="1" noEditPoints="1"/>
            </p:cNvSpPr>
            <p:nvPr/>
          </p:nvSpPr>
          <p:spPr bwMode="auto">
            <a:xfrm>
              <a:off x="-3617450" y="6027751"/>
              <a:ext cx="485035" cy="433978"/>
            </a:xfrm>
            <a:custGeom>
              <a:avLst/>
              <a:gdLst>
                <a:gd name="T0" fmla="*/ 1387 w 2850"/>
                <a:gd name="T1" fmla="*/ 1610 h 2550"/>
                <a:gd name="T2" fmla="*/ 1233 w 2850"/>
                <a:gd name="T3" fmla="*/ 1881 h 2550"/>
                <a:gd name="T4" fmla="*/ 1377 w 2850"/>
                <a:gd name="T5" fmla="*/ 2089 h 2550"/>
                <a:gd name="T6" fmla="*/ 1587 w 2850"/>
                <a:gd name="T7" fmla="*/ 1981 h 2550"/>
                <a:gd name="T8" fmla="*/ 1597 w 2850"/>
                <a:gd name="T9" fmla="*/ 1670 h 2550"/>
                <a:gd name="T10" fmla="*/ 1377 w 2850"/>
                <a:gd name="T11" fmla="*/ 2055 h 2550"/>
                <a:gd name="T12" fmla="*/ 1442 w 2850"/>
                <a:gd name="T13" fmla="*/ 2014 h 2550"/>
                <a:gd name="T14" fmla="*/ 1454 w 2850"/>
                <a:gd name="T15" fmla="*/ 2061 h 2550"/>
                <a:gd name="T16" fmla="*/ 1203 w 2850"/>
                <a:gd name="T17" fmla="*/ 74 h 2550"/>
                <a:gd name="T18" fmla="*/ 2771 w 2850"/>
                <a:gd name="T19" fmla="*/ 1281 h 2550"/>
                <a:gd name="T20" fmla="*/ 2769 w 2850"/>
                <a:gd name="T21" fmla="*/ 8 h 2550"/>
                <a:gd name="T22" fmla="*/ 1136 w 2850"/>
                <a:gd name="T23" fmla="*/ 58 h 2550"/>
                <a:gd name="T24" fmla="*/ 2414 w 2850"/>
                <a:gd name="T25" fmla="*/ 1610 h 2550"/>
                <a:gd name="T26" fmla="*/ 2204 w 2850"/>
                <a:gd name="T27" fmla="*/ 1722 h 2550"/>
                <a:gd name="T28" fmla="*/ 2306 w 2850"/>
                <a:gd name="T29" fmla="*/ 2069 h 2550"/>
                <a:gd name="T30" fmla="*/ 2535 w 2850"/>
                <a:gd name="T31" fmla="*/ 2025 h 2550"/>
                <a:gd name="T32" fmla="*/ 2584 w 2850"/>
                <a:gd name="T33" fmla="*/ 1709 h 2550"/>
                <a:gd name="T34" fmla="*/ 2377 w 2850"/>
                <a:gd name="T35" fmla="*/ 2063 h 2550"/>
                <a:gd name="T36" fmla="*/ 2363 w 2850"/>
                <a:gd name="T37" fmla="*/ 2013 h 2550"/>
                <a:gd name="T38" fmla="*/ 2454 w 2850"/>
                <a:gd name="T39" fmla="*/ 2052 h 2550"/>
                <a:gd name="T40" fmla="*/ 2760 w 2850"/>
                <a:gd name="T41" fmla="*/ 2167 h 2550"/>
                <a:gd name="T42" fmla="*/ 2018 w 2850"/>
                <a:gd name="T43" fmla="*/ 2180 h 2550"/>
                <a:gd name="T44" fmla="*/ 557 w 2850"/>
                <a:gd name="T45" fmla="*/ 2060 h 2550"/>
                <a:gd name="T46" fmla="*/ 646 w 2850"/>
                <a:gd name="T47" fmla="*/ 1755 h 2550"/>
                <a:gd name="T48" fmla="*/ 523 w 2850"/>
                <a:gd name="T49" fmla="*/ 1633 h 2550"/>
                <a:gd name="T50" fmla="*/ 278 w 2850"/>
                <a:gd name="T51" fmla="*/ 1678 h 2550"/>
                <a:gd name="T52" fmla="*/ 297 w 2850"/>
                <a:gd name="T53" fmla="*/ 1996 h 2550"/>
                <a:gd name="T54" fmla="*/ 556 w 2850"/>
                <a:gd name="T55" fmla="*/ 2015 h 2550"/>
                <a:gd name="T56" fmla="*/ 396 w 2850"/>
                <a:gd name="T57" fmla="*/ 2051 h 2550"/>
                <a:gd name="T58" fmla="*/ 486 w 2850"/>
                <a:gd name="T59" fmla="*/ 2013 h 2550"/>
                <a:gd name="T60" fmla="*/ 1088 w 2850"/>
                <a:gd name="T61" fmla="*/ 941 h 2550"/>
                <a:gd name="T62" fmla="*/ 1565 w 2850"/>
                <a:gd name="T63" fmla="*/ 688 h 2550"/>
                <a:gd name="T64" fmla="*/ 1012 w 2850"/>
                <a:gd name="T65" fmla="*/ 826 h 2550"/>
                <a:gd name="T66" fmla="*/ 863 w 2850"/>
                <a:gd name="T67" fmla="*/ 532 h 2550"/>
                <a:gd name="T68" fmla="*/ 248 w 2850"/>
                <a:gd name="T69" fmla="*/ 611 h 2550"/>
                <a:gd name="T70" fmla="*/ 298 w 2850"/>
                <a:gd name="T71" fmla="*/ 1086 h 2550"/>
                <a:gd name="T72" fmla="*/ 932 w 2850"/>
                <a:gd name="T73" fmla="*/ 1647 h 2550"/>
                <a:gd name="T74" fmla="*/ 298 w 2850"/>
                <a:gd name="T75" fmla="*/ 653 h 2550"/>
                <a:gd name="T76" fmla="*/ 843 w 2850"/>
                <a:gd name="T77" fmla="*/ 591 h 2550"/>
                <a:gd name="T78" fmla="*/ 948 w 2850"/>
                <a:gd name="T79" fmla="*/ 832 h 2550"/>
                <a:gd name="T80" fmla="*/ 974 w 2850"/>
                <a:gd name="T81" fmla="*/ 885 h 2550"/>
                <a:gd name="T82" fmla="*/ 1031 w 2850"/>
                <a:gd name="T83" fmla="*/ 977 h 2550"/>
                <a:gd name="T84" fmla="*/ 818 w 2850"/>
                <a:gd name="T85" fmla="*/ 1015 h 2550"/>
                <a:gd name="T86" fmla="*/ 783 w 2850"/>
                <a:gd name="T87" fmla="*/ 1082 h 2550"/>
                <a:gd name="T88" fmla="*/ 1710 w 2850"/>
                <a:gd name="T89" fmla="*/ 2154 h 2550"/>
                <a:gd name="T90" fmla="*/ 973 w 2850"/>
                <a:gd name="T91" fmla="*/ 2550 h 2550"/>
                <a:gd name="T92" fmla="*/ 1710 w 2850"/>
                <a:gd name="T93" fmla="*/ 2154 h 2550"/>
                <a:gd name="T94" fmla="*/ 611 w 2850"/>
                <a:gd name="T95" fmla="*/ 482 h 2550"/>
                <a:gd name="T96" fmla="*/ 771 w 2850"/>
                <a:gd name="T97" fmla="*/ 469 h 2550"/>
                <a:gd name="T98" fmla="*/ 789 w 2850"/>
                <a:gd name="T99" fmla="*/ 387 h 2550"/>
                <a:gd name="T100" fmla="*/ 804 w 2850"/>
                <a:gd name="T101" fmla="*/ 228 h 2550"/>
                <a:gd name="T102" fmla="*/ 585 w 2850"/>
                <a:gd name="T103" fmla="*/ 31 h 2550"/>
                <a:gd name="T104" fmla="*/ 407 w 2850"/>
                <a:gd name="T105" fmla="*/ 292 h 2550"/>
                <a:gd name="T106" fmla="*/ 419 w 2850"/>
                <a:gd name="T107" fmla="*/ 388 h 2550"/>
                <a:gd name="T108" fmla="*/ 449 w 2850"/>
                <a:gd name="T109" fmla="*/ 470 h 2550"/>
                <a:gd name="T110" fmla="*/ 657 w 2850"/>
                <a:gd name="T111" fmla="*/ 228 h 2550"/>
                <a:gd name="T112" fmla="*/ 740 w 2850"/>
                <a:gd name="T113" fmla="*/ 304 h 2550"/>
                <a:gd name="T114" fmla="*/ 611 w 2850"/>
                <a:gd name="T115" fmla="*/ 451 h 2550"/>
                <a:gd name="T116" fmla="*/ 483 w 2850"/>
                <a:gd name="T117" fmla="*/ 287 h 2550"/>
                <a:gd name="T118" fmla="*/ 73 w 2850"/>
                <a:gd name="T119" fmla="*/ 2180 h 2550"/>
                <a:gd name="T120" fmla="*/ 815 w 2850"/>
                <a:gd name="T121" fmla="*/ 2167 h 2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50" h="2550">
                  <a:moveTo>
                    <a:pt x="2614" y="286"/>
                  </a:moveTo>
                  <a:lnTo>
                    <a:pt x="1346" y="286"/>
                  </a:lnTo>
                  <a:lnTo>
                    <a:pt x="1346" y="318"/>
                  </a:lnTo>
                  <a:lnTo>
                    <a:pt x="2614" y="318"/>
                  </a:lnTo>
                  <a:lnTo>
                    <a:pt x="2614" y="286"/>
                  </a:lnTo>
                  <a:close/>
                  <a:moveTo>
                    <a:pt x="1503" y="1639"/>
                  </a:moveTo>
                  <a:lnTo>
                    <a:pt x="1503" y="1639"/>
                  </a:lnTo>
                  <a:lnTo>
                    <a:pt x="1496" y="1633"/>
                  </a:lnTo>
                  <a:lnTo>
                    <a:pt x="1488" y="1627"/>
                  </a:lnTo>
                  <a:lnTo>
                    <a:pt x="1480" y="1622"/>
                  </a:lnTo>
                  <a:lnTo>
                    <a:pt x="1471" y="1618"/>
                  </a:lnTo>
                  <a:lnTo>
                    <a:pt x="1462" y="1615"/>
                  </a:lnTo>
                  <a:lnTo>
                    <a:pt x="1452" y="1611"/>
                  </a:lnTo>
                  <a:lnTo>
                    <a:pt x="1442" y="1610"/>
                  </a:lnTo>
                  <a:lnTo>
                    <a:pt x="1431" y="1609"/>
                  </a:lnTo>
                  <a:lnTo>
                    <a:pt x="1409" y="1608"/>
                  </a:lnTo>
                  <a:lnTo>
                    <a:pt x="1387" y="1610"/>
                  </a:lnTo>
                  <a:lnTo>
                    <a:pt x="1363" y="1615"/>
                  </a:lnTo>
                  <a:lnTo>
                    <a:pt x="1341" y="1621"/>
                  </a:lnTo>
                  <a:lnTo>
                    <a:pt x="1319" y="1629"/>
                  </a:lnTo>
                  <a:lnTo>
                    <a:pt x="1299" y="1639"/>
                  </a:lnTo>
                  <a:lnTo>
                    <a:pt x="1281" y="1652"/>
                  </a:lnTo>
                  <a:lnTo>
                    <a:pt x="1264" y="1664"/>
                  </a:lnTo>
                  <a:lnTo>
                    <a:pt x="1257" y="1671"/>
                  </a:lnTo>
                  <a:lnTo>
                    <a:pt x="1251" y="1678"/>
                  </a:lnTo>
                  <a:lnTo>
                    <a:pt x="1245" y="1685"/>
                  </a:lnTo>
                  <a:lnTo>
                    <a:pt x="1240" y="1692"/>
                  </a:lnTo>
                  <a:lnTo>
                    <a:pt x="1237" y="1700"/>
                  </a:lnTo>
                  <a:lnTo>
                    <a:pt x="1234" y="1708"/>
                  </a:lnTo>
                  <a:lnTo>
                    <a:pt x="1233" y="1715"/>
                  </a:lnTo>
                  <a:lnTo>
                    <a:pt x="1231" y="1722"/>
                  </a:lnTo>
                  <a:lnTo>
                    <a:pt x="1231" y="1863"/>
                  </a:lnTo>
                  <a:lnTo>
                    <a:pt x="1231" y="1863"/>
                  </a:lnTo>
                  <a:lnTo>
                    <a:pt x="1233" y="1881"/>
                  </a:lnTo>
                  <a:lnTo>
                    <a:pt x="1236" y="1899"/>
                  </a:lnTo>
                  <a:lnTo>
                    <a:pt x="1242" y="1916"/>
                  </a:lnTo>
                  <a:lnTo>
                    <a:pt x="1249" y="1930"/>
                  </a:lnTo>
                  <a:lnTo>
                    <a:pt x="1249" y="1930"/>
                  </a:lnTo>
                  <a:lnTo>
                    <a:pt x="1253" y="1947"/>
                  </a:lnTo>
                  <a:lnTo>
                    <a:pt x="1257" y="1964"/>
                  </a:lnTo>
                  <a:lnTo>
                    <a:pt x="1263" y="1980"/>
                  </a:lnTo>
                  <a:lnTo>
                    <a:pt x="1270" y="1996"/>
                  </a:lnTo>
                  <a:lnTo>
                    <a:pt x="1278" y="2010"/>
                  </a:lnTo>
                  <a:lnTo>
                    <a:pt x="1288" y="2024"/>
                  </a:lnTo>
                  <a:lnTo>
                    <a:pt x="1298" y="2037"/>
                  </a:lnTo>
                  <a:lnTo>
                    <a:pt x="1309" y="2049"/>
                  </a:lnTo>
                  <a:lnTo>
                    <a:pt x="1320" y="2060"/>
                  </a:lnTo>
                  <a:lnTo>
                    <a:pt x="1334" y="2069"/>
                  </a:lnTo>
                  <a:lnTo>
                    <a:pt x="1347" y="2077"/>
                  </a:lnTo>
                  <a:lnTo>
                    <a:pt x="1362" y="2085"/>
                  </a:lnTo>
                  <a:lnTo>
                    <a:pt x="1377" y="2089"/>
                  </a:lnTo>
                  <a:lnTo>
                    <a:pt x="1392" y="2094"/>
                  </a:lnTo>
                  <a:lnTo>
                    <a:pt x="1408" y="2096"/>
                  </a:lnTo>
                  <a:lnTo>
                    <a:pt x="1425" y="2097"/>
                  </a:lnTo>
                  <a:lnTo>
                    <a:pt x="1425" y="2097"/>
                  </a:lnTo>
                  <a:lnTo>
                    <a:pt x="1442" y="2096"/>
                  </a:lnTo>
                  <a:lnTo>
                    <a:pt x="1458" y="2094"/>
                  </a:lnTo>
                  <a:lnTo>
                    <a:pt x="1473" y="2090"/>
                  </a:lnTo>
                  <a:lnTo>
                    <a:pt x="1488" y="2085"/>
                  </a:lnTo>
                  <a:lnTo>
                    <a:pt x="1503" y="2077"/>
                  </a:lnTo>
                  <a:lnTo>
                    <a:pt x="1516" y="2069"/>
                  </a:lnTo>
                  <a:lnTo>
                    <a:pt x="1530" y="2060"/>
                  </a:lnTo>
                  <a:lnTo>
                    <a:pt x="1541" y="2049"/>
                  </a:lnTo>
                  <a:lnTo>
                    <a:pt x="1552" y="2037"/>
                  </a:lnTo>
                  <a:lnTo>
                    <a:pt x="1562" y="2025"/>
                  </a:lnTo>
                  <a:lnTo>
                    <a:pt x="1572" y="2010"/>
                  </a:lnTo>
                  <a:lnTo>
                    <a:pt x="1580" y="1997"/>
                  </a:lnTo>
                  <a:lnTo>
                    <a:pt x="1587" y="1981"/>
                  </a:lnTo>
                  <a:lnTo>
                    <a:pt x="1593" y="1965"/>
                  </a:lnTo>
                  <a:lnTo>
                    <a:pt x="1597" y="1948"/>
                  </a:lnTo>
                  <a:lnTo>
                    <a:pt x="1601" y="1932"/>
                  </a:lnTo>
                  <a:lnTo>
                    <a:pt x="1601" y="1932"/>
                  </a:lnTo>
                  <a:lnTo>
                    <a:pt x="1608" y="1916"/>
                  </a:lnTo>
                  <a:lnTo>
                    <a:pt x="1614" y="1899"/>
                  </a:lnTo>
                  <a:lnTo>
                    <a:pt x="1617" y="1882"/>
                  </a:lnTo>
                  <a:lnTo>
                    <a:pt x="1619" y="1863"/>
                  </a:lnTo>
                  <a:lnTo>
                    <a:pt x="1619" y="1772"/>
                  </a:lnTo>
                  <a:lnTo>
                    <a:pt x="1619" y="1772"/>
                  </a:lnTo>
                  <a:lnTo>
                    <a:pt x="1619" y="1755"/>
                  </a:lnTo>
                  <a:lnTo>
                    <a:pt x="1617" y="1739"/>
                  </a:lnTo>
                  <a:lnTo>
                    <a:pt x="1615" y="1724"/>
                  </a:lnTo>
                  <a:lnTo>
                    <a:pt x="1612" y="1709"/>
                  </a:lnTo>
                  <a:lnTo>
                    <a:pt x="1607" y="1694"/>
                  </a:lnTo>
                  <a:lnTo>
                    <a:pt x="1603" y="1682"/>
                  </a:lnTo>
                  <a:lnTo>
                    <a:pt x="1597" y="1670"/>
                  </a:lnTo>
                  <a:lnTo>
                    <a:pt x="1590" y="1660"/>
                  </a:lnTo>
                  <a:lnTo>
                    <a:pt x="1584" y="1651"/>
                  </a:lnTo>
                  <a:lnTo>
                    <a:pt x="1575" y="1644"/>
                  </a:lnTo>
                  <a:lnTo>
                    <a:pt x="1566" y="1638"/>
                  </a:lnTo>
                  <a:lnTo>
                    <a:pt x="1554" y="1634"/>
                  </a:lnTo>
                  <a:lnTo>
                    <a:pt x="1543" y="1633"/>
                  </a:lnTo>
                  <a:lnTo>
                    <a:pt x="1531" y="1633"/>
                  </a:lnTo>
                  <a:lnTo>
                    <a:pt x="1517" y="1635"/>
                  </a:lnTo>
                  <a:lnTo>
                    <a:pt x="1503" y="1639"/>
                  </a:lnTo>
                  <a:lnTo>
                    <a:pt x="1503" y="1639"/>
                  </a:lnTo>
                  <a:close/>
                  <a:moveTo>
                    <a:pt x="1425" y="2064"/>
                  </a:moveTo>
                  <a:lnTo>
                    <a:pt x="1425" y="2064"/>
                  </a:lnTo>
                  <a:lnTo>
                    <a:pt x="1415" y="2064"/>
                  </a:lnTo>
                  <a:lnTo>
                    <a:pt x="1406" y="2063"/>
                  </a:lnTo>
                  <a:lnTo>
                    <a:pt x="1396" y="2061"/>
                  </a:lnTo>
                  <a:lnTo>
                    <a:pt x="1387" y="2059"/>
                  </a:lnTo>
                  <a:lnTo>
                    <a:pt x="1377" y="2055"/>
                  </a:lnTo>
                  <a:lnTo>
                    <a:pt x="1368" y="2051"/>
                  </a:lnTo>
                  <a:lnTo>
                    <a:pt x="1360" y="2046"/>
                  </a:lnTo>
                  <a:lnTo>
                    <a:pt x="1351" y="2042"/>
                  </a:lnTo>
                  <a:lnTo>
                    <a:pt x="1335" y="2029"/>
                  </a:lnTo>
                  <a:lnTo>
                    <a:pt x="1321" y="2015"/>
                  </a:lnTo>
                  <a:lnTo>
                    <a:pt x="1309" y="1998"/>
                  </a:lnTo>
                  <a:lnTo>
                    <a:pt x="1298" y="1980"/>
                  </a:lnTo>
                  <a:lnTo>
                    <a:pt x="1298" y="1980"/>
                  </a:lnTo>
                  <a:lnTo>
                    <a:pt x="1312" y="1988"/>
                  </a:lnTo>
                  <a:lnTo>
                    <a:pt x="1327" y="1995"/>
                  </a:lnTo>
                  <a:lnTo>
                    <a:pt x="1342" y="2001"/>
                  </a:lnTo>
                  <a:lnTo>
                    <a:pt x="1357" y="2006"/>
                  </a:lnTo>
                  <a:lnTo>
                    <a:pt x="1374" y="2009"/>
                  </a:lnTo>
                  <a:lnTo>
                    <a:pt x="1391" y="2013"/>
                  </a:lnTo>
                  <a:lnTo>
                    <a:pt x="1408" y="2014"/>
                  </a:lnTo>
                  <a:lnTo>
                    <a:pt x="1425" y="2015"/>
                  </a:lnTo>
                  <a:lnTo>
                    <a:pt x="1442" y="2014"/>
                  </a:lnTo>
                  <a:lnTo>
                    <a:pt x="1459" y="2013"/>
                  </a:lnTo>
                  <a:lnTo>
                    <a:pt x="1476" y="2009"/>
                  </a:lnTo>
                  <a:lnTo>
                    <a:pt x="1493" y="2006"/>
                  </a:lnTo>
                  <a:lnTo>
                    <a:pt x="1508" y="2001"/>
                  </a:lnTo>
                  <a:lnTo>
                    <a:pt x="1523" y="1996"/>
                  </a:lnTo>
                  <a:lnTo>
                    <a:pt x="1538" y="1989"/>
                  </a:lnTo>
                  <a:lnTo>
                    <a:pt x="1551" y="1981"/>
                  </a:lnTo>
                  <a:lnTo>
                    <a:pt x="1551" y="1981"/>
                  </a:lnTo>
                  <a:lnTo>
                    <a:pt x="1541" y="1999"/>
                  </a:lnTo>
                  <a:lnTo>
                    <a:pt x="1529" y="2015"/>
                  </a:lnTo>
                  <a:lnTo>
                    <a:pt x="1514" y="2029"/>
                  </a:lnTo>
                  <a:lnTo>
                    <a:pt x="1499" y="2042"/>
                  </a:lnTo>
                  <a:lnTo>
                    <a:pt x="1490" y="2046"/>
                  </a:lnTo>
                  <a:lnTo>
                    <a:pt x="1481" y="2052"/>
                  </a:lnTo>
                  <a:lnTo>
                    <a:pt x="1473" y="2055"/>
                  </a:lnTo>
                  <a:lnTo>
                    <a:pt x="1463" y="2059"/>
                  </a:lnTo>
                  <a:lnTo>
                    <a:pt x="1454" y="2061"/>
                  </a:lnTo>
                  <a:lnTo>
                    <a:pt x="1445" y="2063"/>
                  </a:lnTo>
                  <a:lnTo>
                    <a:pt x="1435" y="2064"/>
                  </a:lnTo>
                  <a:lnTo>
                    <a:pt x="1425" y="2064"/>
                  </a:lnTo>
                  <a:lnTo>
                    <a:pt x="1425" y="2064"/>
                  </a:lnTo>
                  <a:close/>
                  <a:moveTo>
                    <a:pt x="2614" y="523"/>
                  </a:moveTo>
                  <a:lnTo>
                    <a:pt x="1346" y="523"/>
                  </a:lnTo>
                  <a:lnTo>
                    <a:pt x="1346" y="555"/>
                  </a:lnTo>
                  <a:lnTo>
                    <a:pt x="2614" y="555"/>
                  </a:lnTo>
                  <a:lnTo>
                    <a:pt x="2614" y="523"/>
                  </a:lnTo>
                  <a:close/>
                  <a:moveTo>
                    <a:pt x="1189" y="120"/>
                  </a:moveTo>
                  <a:lnTo>
                    <a:pt x="1189" y="120"/>
                  </a:lnTo>
                  <a:lnTo>
                    <a:pt x="1189" y="106"/>
                  </a:lnTo>
                  <a:lnTo>
                    <a:pt x="1191" y="94"/>
                  </a:lnTo>
                  <a:lnTo>
                    <a:pt x="1194" y="84"/>
                  </a:lnTo>
                  <a:lnTo>
                    <a:pt x="1198" y="81"/>
                  </a:lnTo>
                  <a:lnTo>
                    <a:pt x="1200" y="78"/>
                  </a:lnTo>
                  <a:lnTo>
                    <a:pt x="1203" y="74"/>
                  </a:lnTo>
                  <a:lnTo>
                    <a:pt x="1208" y="72"/>
                  </a:lnTo>
                  <a:lnTo>
                    <a:pt x="1217" y="67"/>
                  </a:lnTo>
                  <a:lnTo>
                    <a:pt x="1229" y="65"/>
                  </a:lnTo>
                  <a:lnTo>
                    <a:pt x="1244" y="65"/>
                  </a:lnTo>
                  <a:lnTo>
                    <a:pt x="2716" y="65"/>
                  </a:lnTo>
                  <a:lnTo>
                    <a:pt x="2716" y="65"/>
                  </a:lnTo>
                  <a:lnTo>
                    <a:pt x="2731" y="65"/>
                  </a:lnTo>
                  <a:lnTo>
                    <a:pt x="2743" y="67"/>
                  </a:lnTo>
                  <a:lnTo>
                    <a:pt x="2752" y="72"/>
                  </a:lnTo>
                  <a:lnTo>
                    <a:pt x="2757" y="74"/>
                  </a:lnTo>
                  <a:lnTo>
                    <a:pt x="2760" y="78"/>
                  </a:lnTo>
                  <a:lnTo>
                    <a:pt x="2762" y="81"/>
                  </a:lnTo>
                  <a:lnTo>
                    <a:pt x="2766" y="84"/>
                  </a:lnTo>
                  <a:lnTo>
                    <a:pt x="2769" y="94"/>
                  </a:lnTo>
                  <a:lnTo>
                    <a:pt x="2771" y="106"/>
                  </a:lnTo>
                  <a:lnTo>
                    <a:pt x="2771" y="120"/>
                  </a:lnTo>
                  <a:lnTo>
                    <a:pt x="2771" y="1281"/>
                  </a:lnTo>
                  <a:lnTo>
                    <a:pt x="1762" y="1281"/>
                  </a:lnTo>
                  <a:lnTo>
                    <a:pt x="1762" y="1346"/>
                  </a:lnTo>
                  <a:lnTo>
                    <a:pt x="2836" y="1346"/>
                  </a:lnTo>
                  <a:lnTo>
                    <a:pt x="2836" y="120"/>
                  </a:lnTo>
                  <a:lnTo>
                    <a:pt x="2836" y="120"/>
                  </a:lnTo>
                  <a:lnTo>
                    <a:pt x="2836" y="107"/>
                  </a:lnTo>
                  <a:lnTo>
                    <a:pt x="2834" y="93"/>
                  </a:lnTo>
                  <a:lnTo>
                    <a:pt x="2832" y="81"/>
                  </a:lnTo>
                  <a:lnTo>
                    <a:pt x="2829" y="70"/>
                  </a:lnTo>
                  <a:lnTo>
                    <a:pt x="2824" y="58"/>
                  </a:lnTo>
                  <a:lnTo>
                    <a:pt x="2820" y="48"/>
                  </a:lnTo>
                  <a:lnTo>
                    <a:pt x="2813" y="39"/>
                  </a:lnTo>
                  <a:lnTo>
                    <a:pt x="2806" y="31"/>
                  </a:lnTo>
                  <a:lnTo>
                    <a:pt x="2798" y="25"/>
                  </a:lnTo>
                  <a:lnTo>
                    <a:pt x="2789" y="18"/>
                  </a:lnTo>
                  <a:lnTo>
                    <a:pt x="2779" y="12"/>
                  </a:lnTo>
                  <a:lnTo>
                    <a:pt x="2769" y="8"/>
                  </a:lnTo>
                  <a:lnTo>
                    <a:pt x="2757" y="4"/>
                  </a:lnTo>
                  <a:lnTo>
                    <a:pt x="2744" y="2"/>
                  </a:lnTo>
                  <a:lnTo>
                    <a:pt x="2731" y="0"/>
                  </a:lnTo>
                  <a:lnTo>
                    <a:pt x="2716" y="0"/>
                  </a:lnTo>
                  <a:lnTo>
                    <a:pt x="1244" y="0"/>
                  </a:lnTo>
                  <a:lnTo>
                    <a:pt x="1244" y="0"/>
                  </a:lnTo>
                  <a:lnTo>
                    <a:pt x="1229" y="0"/>
                  </a:lnTo>
                  <a:lnTo>
                    <a:pt x="1216" y="2"/>
                  </a:lnTo>
                  <a:lnTo>
                    <a:pt x="1203" y="4"/>
                  </a:lnTo>
                  <a:lnTo>
                    <a:pt x="1191" y="8"/>
                  </a:lnTo>
                  <a:lnTo>
                    <a:pt x="1181" y="12"/>
                  </a:lnTo>
                  <a:lnTo>
                    <a:pt x="1171" y="18"/>
                  </a:lnTo>
                  <a:lnTo>
                    <a:pt x="1162" y="25"/>
                  </a:lnTo>
                  <a:lnTo>
                    <a:pt x="1154" y="31"/>
                  </a:lnTo>
                  <a:lnTo>
                    <a:pt x="1147" y="39"/>
                  </a:lnTo>
                  <a:lnTo>
                    <a:pt x="1140" y="48"/>
                  </a:lnTo>
                  <a:lnTo>
                    <a:pt x="1136" y="58"/>
                  </a:lnTo>
                  <a:lnTo>
                    <a:pt x="1131" y="70"/>
                  </a:lnTo>
                  <a:lnTo>
                    <a:pt x="1128" y="81"/>
                  </a:lnTo>
                  <a:lnTo>
                    <a:pt x="1126" y="93"/>
                  </a:lnTo>
                  <a:lnTo>
                    <a:pt x="1123" y="107"/>
                  </a:lnTo>
                  <a:lnTo>
                    <a:pt x="1123" y="120"/>
                  </a:lnTo>
                  <a:lnTo>
                    <a:pt x="1123" y="596"/>
                  </a:lnTo>
                  <a:lnTo>
                    <a:pt x="1189" y="596"/>
                  </a:lnTo>
                  <a:lnTo>
                    <a:pt x="1189" y="120"/>
                  </a:lnTo>
                  <a:close/>
                  <a:moveTo>
                    <a:pt x="2475" y="1639"/>
                  </a:moveTo>
                  <a:lnTo>
                    <a:pt x="2475" y="1639"/>
                  </a:lnTo>
                  <a:lnTo>
                    <a:pt x="2468" y="1633"/>
                  </a:lnTo>
                  <a:lnTo>
                    <a:pt x="2461" y="1627"/>
                  </a:lnTo>
                  <a:lnTo>
                    <a:pt x="2453" y="1622"/>
                  </a:lnTo>
                  <a:lnTo>
                    <a:pt x="2444" y="1618"/>
                  </a:lnTo>
                  <a:lnTo>
                    <a:pt x="2434" y="1615"/>
                  </a:lnTo>
                  <a:lnTo>
                    <a:pt x="2425" y="1611"/>
                  </a:lnTo>
                  <a:lnTo>
                    <a:pt x="2414" y="1610"/>
                  </a:lnTo>
                  <a:lnTo>
                    <a:pt x="2403" y="1609"/>
                  </a:lnTo>
                  <a:lnTo>
                    <a:pt x="2382" y="1608"/>
                  </a:lnTo>
                  <a:lnTo>
                    <a:pt x="2358" y="1610"/>
                  </a:lnTo>
                  <a:lnTo>
                    <a:pt x="2336" y="1615"/>
                  </a:lnTo>
                  <a:lnTo>
                    <a:pt x="2313" y="1621"/>
                  </a:lnTo>
                  <a:lnTo>
                    <a:pt x="2292" y="1629"/>
                  </a:lnTo>
                  <a:lnTo>
                    <a:pt x="2271" y="1639"/>
                  </a:lnTo>
                  <a:lnTo>
                    <a:pt x="2252" y="1652"/>
                  </a:lnTo>
                  <a:lnTo>
                    <a:pt x="2237" y="1664"/>
                  </a:lnTo>
                  <a:lnTo>
                    <a:pt x="2230" y="1671"/>
                  </a:lnTo>
                  <a:lnTo>
                    <a:pt x="2223" y="1678"/>
                  </a:lnTo>
                  <a:lnTo>
                    <a:pt x="2217" y="1685"/>
                  </a:lnTo>
                  <a:lnTo>
                    <a:pt x="2213" y="1692"/>
                  </a:lnTo>
                  <a:lnTo>
                    <a:pt x="2208" y="1700"/>
                  </a:lnTo>
                  <a:lnTo>
                    <a:pt x="2206" y="1708"/>
                  </a:lnTo>
                  <a:lnTo>
                    <a:pt x="2204" y="1715"/>
                  </a:lnTo>
                  <a:lnTo>
                    <a:pt x="2204" y="1722"/>
                  </a:lnTo>
                  <a:lnTo>
                    <a:pt x="2204" y="1863"/>
                  </a:lnTo>
                  <a:lnTo>
                    <a:pt x="2204" y="1863"/>
                  </a:lnTo>
                  <a:lnTo>
                    <a:pt x="2205" y="1881"/>
                  </a:lnTo>
                  <a:lnTo>
                    <a:pt x="2208" y="1899"/>
                  </a:lnTo>
                  <a:lnTo>
                    <a:pt x="2214" y="1916"/>
                  </a:lnTo>
                  <a:lnTo>
                    <a:pt x="2222" y="1930"/>
                  </a:lnTo>
                  <a:lnTo>
                    <a:pt x="2222" y="1930"/>
                  </a:lnTo>
                  <a:lnTo>
                    <a:pt x="2225" y="1947"/>
                  </a:lnTo>
                  <a:lnTo>
                    <a:pt x="2230" y="1964"/>
                  </a:lnTo>
                  <a:lnTo>
                    <a:pt x="2235" y="1980"/>
                  </a:lnTo>
                  <a:lnTo>
                    <a:pt x="2242" y="1996"/>
                  </a:lnTo>
                  <a:lnTo>
                    <a:pt x="2250" y="2010"/>
                  </a:lnTo>
                  <a:lnTo>
                    <a:pt x="2259" y="2024"/>
                  </a:lnTo>
                  <a:lnTo>
                    <a:pt x="2269" y="2037"/>
                  </a:lnTo>
                  <a:lnTo>
                    <a:pt x="2280" y="2049"/>
                  </a:lnTo>
                  <a:lnTo>
                    <a:pt x="2293" y="2060"/>
                  </a:lnTo>
                  <a:lnTo>
                    <a:pt x="2306" y="2069"/>
                  </a:lnTo>
                  <a:lnTo>
                    <a:pt x="2320" y="2077"/>
                  </a:lnTo>
                  <a:lnTo>
                    <a:pt x="2333" y="2085"/>
                  </a:lnTo>
                  <a:lnTo>
                    <a:pt x="2349" y="2089"/>
                  </a:lnTo>
                  <a:lnTo>
                    <a:pt x="2365" y="2094"/>
                  </a:lnTo>
                  <a:lnTo>
                    <a:pt x="2381" y="2096"/>
                  </a:lnTo>
                  <a:lnTo>
                    <a:pt x="2398" y="2097"/>
                  </a:lnTo>
                  <a:lnTo>
                    <a:pt x="2398" y="2097"/>
                  </a:lnTo>
                  <a:lnTo>
                    <a:pt x="2414" y="2096"/>
                  </a:lnTo>
                  <a:lnTo>
                    <a:pt x="2430" y="2094"/>
                  </a:lnTo>
                  <a:lnTo>
                    <a:pt x="2446" y="2090"/>
                  </a:lnTo>
                  <a:lnTo>
                    <a:pt x="2461" y="2085"/>
                  </a:lnTo>
                  <a:lnTo>
                    <a:pt x="2475" y="2077"/>
                  </a:lnTo>
                  <a:lnTo>
                    <a:pt x="2489" y="2069"/>
                  </a:lnTo>
                  <a:lnTo>
                    <a:pt x="2502" y="2060"/>
                  </a:lnTo>
                  <a:lnTo>
                    <a:pt x="2513" y="2049"/>
                  </a:lnTo>
                  <a:lnTo>
                    <a:pt x="2525" y="2037"/>
                  </a:lnTo>
                  <a:lnTo>
                    <a:pt x="2535" y="2025"/>
                  </a:lnTo>
                  <a:lnTo>
                    <a:pt x="2544" y="2010"/>
                  </a:lnTo>
                  <a:lnTo>
                    <a:pt x="2553" y="1997"/>
                  </a:lnTo>
                  <a:lnTo>
                    <a:pt x="2560" y="1981"/>
                  </a:lnTo>
                  <a:lnTo>
                    <a:pt x="2565" y="1965"/>
                  </a:lnTo>
                  <a:lnTo>
                    <a:pt x="2570" y="1948"/>
                  </a:lnTo>
                  <a:lnTo>
                    <a:pt x="2573" y="1932"/>
                  </a:lnTo>
                  <a:lnTo>
                    <a:pt x="2573" y="1932"/>
                  </a:lnTo>
                  <a:lnTo>
                    <a:pt x="2581" y="1916"/>
                  </a:lnTo>
                  <a:lnTo>
                    <a:pt x="2587" y="1899"/>
                  </a:lnTo>
                  <a:lnTo>
                    <a:pt x="2590" y="1882"/>
                  </a:lnTo>
                  <a:lnTo>
                    <a:pt x="2591" y="1863"/>
                  </a:lnTo>
                  <a:lnTo>
                    <a:pt x="2591" y="1772"/>
                  </a:lnTo>
                  <a:lnTo>
                    <a:pt x="2591" y="1772"/>
                  </a:lnTo>
                  <a:lnTo>
                    <a:pt x="2591" y="1755"/>
                  </a:lnTo>
                  <a:lnTo>
                    <a:pt x="2589" y="1739"/>
                  </a:lnTo>
                  <a:lnTo>
                    <a:pt x="2588" y="1724"/>
                  </a:lnTo>
                  <a:lnTo>
                    <a:pt x="2584" y="1709"/>
                  </a:lnTo>
                  <a:lnTo>
                    <a:pt x="2580" y="1694"/>
                  </a:lnTo>
                  <a:lnTo>
                    <a:pt x="2575" y="1682"/>
                  </a:lnTo>
                  <a:lnTo>
                    <a:pt x="2570" y="1670"/>
                  </a:lnTo>
                  <a:lnTo>
                    <a:pt x="2563" y="1660"/>
                  </a:lnTo>
                  <a:lnTo>
                    <a:pt x="2555" y="1651"/>
                  </a:lnTo>
                  <a:lnTo>
                    <a:pt x="2547" y="1644"/>
                  </a:lnTo>
                  <a:lnTo>
                    <a:pt x="2537" y="1638"/>
                  </a:lnTo>
                  <a:lnTo>
                    <a:pt x="2527" y="1634"/>
                  </a:lnTo>
                  <a:lnTo>
                    <a:pt x="2516" y="1633"/>
                  </a:lnTo>
                  <a:lnTo>
                    <a:pt x="2503" y="1633"/>
                  </a:lnTo>
                  <a:lnTo>
                    <a:pt x="2490" y="1635"/>
                  </a:lnTo>
                  <a:lnTo>
                    <a:pt x="2475" y="1639"/>
                  </a:lnTo>
                  <a:lnTo>
                    <a:pt x="2475" y="1639"/>
                  </a:lnTo>
                  <a:close/>
                  <a:moveTo>
                    <a:pt x="2398" y="2064"/>
                  </a:moveTo>
                  <a:lnTo>
                    <a:pt x="2398" y="2064"/>
                  </a:lnTo>
                  <a:lnTo>
                    <a:pt x="2387" y="2064"/>
                  </a:lnTo>
                  <a:lnTo>
                    <a:pt x="2377" y="2063"/>
                  </a:lnTo>
                  <a:lnTo>
                    <a:pt x="2368" y="2061"/>
                  </a:lnTo>
                  <a:lnTo>
                    <a:pt x="2358" y="2059"/>
                  </a:lnTo>
                  <a:lnTo>
                    <a:pt x="2349" y="2055"/>
                  </a:lnTo>
                  <a:lnTo>
                    <a:pt x="2340" y="2051"/>
                  </a:lnTo>
                  <a:lnTo>
                    <a:pt x="2332" y="2046"/>
                  </a:lnTo>
                  <a:lnTo>
                    <a:pt x="2323" y="2042"/>
                  </a:lnTo>
                  <a:lnTo>
                    <a:pt x="2307" y="2029"/>
                  </a:lnTo>
                  <a:lnTo>
                    <a:pt x="2294" y="2015"/>
                  </a:lnTo>
                  <a:lnTo>
                    <a:pt x="2282" y="1998"/>
                  </a:lnTo>
                  <a:lnTo>
                    <a:pt x="2270" y="1980"/>
                  </a:lnTo>
                  <a:lnTo>
                    <a:pt x="2270" y="1980"/>
                  </a:lnTo>
                  <a:lnTo>
                    <a:pt x="2284" y="1988"/>
                  </a:lnTo>
                  <a:lnTo>
                    <a:pt x="2298" y="1995"/>
                  </a:lnTo>
                  <a:lnTo>
                    <a:pt x="2314" y="2001"/>
                  </a:lnTo>
                  <a:lnTo>
                    <a:pt x="2330" y="2006"/>
                  </a:lnTo>
                  <a:lnTo>
                    <a:pt x="2347" y="2009"/>
                  </a:lnTo>
                  <a:lnTo>
                    <a:pt x="2363" y="2013"/>
                  </a:lnTo>
                  <a:lnTo>
                    <a:pt x="2381" y="2014"/>
                  </a:lnTo>
                  <a:lnTo>
                    <a:pt x="2398" y="2015"/>
                  </a:lnTo>
                  <a:lnTo>
                    <a:pt x="2414" y="2014"/>
                  </a:lnTo>
                  <a:lnTo>
                    <a:pt x="2431" y="2013"/>
                  </a:lnTo>
                  <a:lnTo>
                    <a:pt x="2448" y="2009"/>
                  </a:lnTo>
                  <a:lnTo>
                    <a:pt x="2464" y="2006"/>
                  </a:lnTo>
                  <a:lnTo>
                    <a:pt x="2480" y="2001"/>
                  </a:lnTo>
                  <a:lnTo>
                    <a:pt x="2495" y="1996"/>
                  </a:lnTo>
                  <a:lnTo>
                    <a:pt x="2510" y="1989"/>
                  </a:lnTo>
                  <a:lnTo>
                    <a:pt x="2524" y="1981"/>
                  </a:lnTo>
                  <a:lnTo>
                    <a:pt x="2524" y="1981"/>
                  </a:lnTo>
                  <a:lnTo>
                    <a:pt x="2513" y="1999"/>
                  </a:lnTo>
                  <a:lnTo>
                    <a:pt x="2501" y="2015"/>
                  </a:lnTo>
                  <a:lnTo>
                    <a:pt x="2486" y="2029"/>
                  </a:lnTo>
                  <a:lnTo>
                    <a:pt x="2471" y="2042"/>
                  </a:lnTo>
                  <a:lnTo>
                    <a:pt x="2463" y="2046"/>
                  </a:lnTo>
                  <a:lnTo>
                    <a:pt x="2454" y="2052"/>
                  </a:lnTo>
                  <a:lnTo>
                    <a:pt x="2445" y="2055"/>
                  </a:lnTo>
                  <a:lnTo>
                    <a:pt x="2436" y="2059"/>
                  </a:lnTo>
                  <a:lnTo>
                    <a:pt x="2427" y="2061"/>
                  </a:lnTo>
                  <a:lnTo>
                    <a:pt x="2417" y="2063"/>
                  </a:lnTo>
                  <a:lnTo>
                    <a:pt x="2408" y="2064"/>
                  </a:lnTo>
                  <a:lnTo>
                    <a:pt x="2398" y="2064"/>
                  </a:lnTo>
                  <a:lnTo>
                    <a:pt x="2398" y="2064"/>
                  </a:lnTo>
                  <a:close/>
                  <a:moveTo>
                    <a:pt x="2797" y="2228"/>
                  </a:moveTo>
                  <a:lnTo>
                    <a:pt x="2797" y="2228"/>
                  </a:lnTo>
                  <a:lnTo>
                    <a:pt x="2795" y="2217"/>
                  </a:lnTo>
                  <a:lnTo>
                    <a:pt x="2791" y="2206"/>
                  </a:lnTo>
                  <a:lnTo>
                    <a:pt x="2788" y="2197"/>
                  </a:lnTo>
                  <a:lnTo>
                    <a:pt x="2784" y="2189"/>
                  </a:lnTo>
                  <a:lnTo>
                    <a:pt x="2779" y="2182"/>
                  </a:lnTo>
                  <a:lnTo>
                    <a:pt x="2773" y="2176"/>
                  </a:lnTo>
                  <a:lnTo>
                    <a:pt x="2767" y="2171"/>
                  </a:lnTo>
                  <a:lnTo>
                    <a:pt x="2760" y="2167"/>
                  </a:lnTo>
                  <a:lnTo>
                    <a:pt x="2752" y="2163"/>
                  </a:lnTo>
                  <a:lnTo>
                    <a:pt x="2744" y="2160"/>
                  </a:lnTo>
                  <a:lnTo>
                    <a:pt x="2735" y="2159"/>
                  </a:lnTo>
                  <a:lnTo>
                    <a:pt x="2726" y="2156"/>
                  </a:lnTo>
                  <a:lnTo>
                    <a:pt x="2705" y="2155"/>
                  </a:lnTo>
                  <a:lnTo>
                    <a:pt x="2681" y="2154"/>
                  </a:lnTo>
                  <a:lnTo>
                    <a:pt x="2123" y="2151"/>
                  </a:lnTo>
                  <a:lnTo>
                    <a:pt x="2123" y="2151"/>
                  </a:lnTo>
                  <a:lnTo>
                    <a:pt x="2097" y="2152"/>
                  </a:lnTo>
                  <a:lnTo>
                    <a:pt x="2074" y="2153"/>
                  </a:lnTo>
                  <a:lnTo>
                    <a:pt x="2064" y="2155"/>
                  </a:lnTo>
                  <a:lnTo>
                    <a:pt x="2055" y="2158"/>
                  </a:lnTo>
                  <a:lnTo>
                    <a:pt x="2046" y="2160"/>
                  </a:lnTo>
                  <a:lnTo>
                    <a:pt x="2038" y="2163"/>
                  </a:lnTo>
                  <a:lnTo>
                    <a:pt x="2031" y="2168"/>
                  </a:lnTo>
                  <a:lnTo>
                    <a:pt x="2024" y="2173"/>
                  </a:lnTo>
                  <a:lnTo>
                    <a:pt x="2018" y="2180"/>
                  </a:lnTo>
                  <a:lnTo>
                    <a:pt x="2013" y="2187"/>
                  </a:lnTo>
                  <a:lnTo>
                    <a:pt x="2008" y="2196"/>
                  </a:lnTo>
                  <a:lnTo>
                    <a:pt x="2004" y="2206"/>
                  </a:lnTo>
                  <a:lnTo>
                    <a:pt x="2000" y="2216"/>
                  </a:lnTo>
                  <a:lnTo>
                    <a:pt x="1998" y="2228"/>
                  </a:lnTo>
                  <a:lnTo>
                    <a:pt x="1945" y="2550"/>
                  </a:lnTo>
                  <a:lnTo>
                    <a:pt x="2850" y="2550"/>
                  </a:lnTo>
                  <a:lnTo>
                    <a:pt x="2797" y="2228"/>
                  </a:lnTo>
                  <a:close/>
                  <a:moveTo>
                    <a:pt x="452" y="2097"/>
                  </a:moveTo>
                  <a:lnTo>
                    <a:pt x="452" y="2097"/>
                  </a:lnTo>
                  <a:lnTo>
                    <a:pt x="469" y="2096"/>
                  </a:lnTo>
                  <a:lnTo>
                    <a:pt x="485" y="2094"/>
                  </a:lnTo>
                  <a:lnTo>
                    <a:pt x="501" y="2090"/>
                  </a:lnTo>
                  <a:lnTo>
                    <a:pt x="517" y="2085"/>
                  </a:lnTo>
                  <a:lnTo>
                    <a:pt x="530" y="2077"/>
                  </a:lnTo>
                  <a:lnTo>
                    <a:pt x="544" y="2069"/>
                  </a:lnTo>
                  <a:lnTo>
                    <a:pt x="557" y="2060"/>
                  </a:lnTo>
                  <a:lnTo>
                    <a:pt x="570" y="2049"/>
                  </a:lnTo>
                  <a:lnTo>
                    <a:pt x="580" y="2037"/>
                  </a:lnTo>
                  <a:lnTo>
                    <a:pt x="591" y="2025"/>
                  </a:lnTo>
                  <a:lnTo>
                    <a:pt x="600" y="2010"/>
                  </a:lnTo>
                  <a:lnTo>
                    <a:pt x="608" y="1997"/>
                  </a:lnTo>
                  <a:lnTo>
                    <a:pt x="615" y="1981"/>
                  </a:lnTo>
                  <a:lnTo>
                    <a:pt x="620" y="1965"/>
                  </a:lnTo>
                  <a:lnTo>
                    <a:pt x="625" y="1948"/>
                  </a:lnTo>
                  <a:lnTo>
                    <a:pt x="628" y="1932"/>
                  </a:lnTo>
                  <a:lnTo>
                    <a:pt x="628" y="1932"/>
                  </a:lnTo>
                  <a:lnTo>
                    <a:pt x="636" y="1916"/>
                  </a:lnTo>
                  <a:lnTo>
                    <a:pt x="642" y="1899"/>
                  </a:lnTo>
                  <a:lnTo>
                    <a:pt x="645" y="1882"/>
                  </a:lnTo>
                  <a:lnTo>
                    <a:pt x="646" y="1863"/>
                  </a:lnTo>
                  <a:lnTo>
                    <a:pt x="646" y="1772"/>
                  </a:lnTo>
                  <a:lnTo>
                    <a:pt x="646" y="1772"/>
                  </a:lnTo>
                  <a:lnTo>
                    <a:pt x="646" y="1755"/>
                  </a:lnTo>
                  <a:lnTo>
                    <a:pt x="645" y="1739"/>
                  </a:lnTo>
                  <a:lnTo>
                    <a:pt x="643" y="1724"/>
                  </a:lnTo>
                  <a:lnTo>
                    <a:pt x="639" y="1709"/>
                  </a:lnTo>
                  <a:lnTo>
                    <a:pt x="636" y="1694"/>
                  </a:lnTo>
                  <a:lnTo>
                    <a:pt x="630" y="1682"/>
                  </a:lnTo>
                  <a:lnTo>
                    <a:pt x="625" y="1670"/>
                  </a:lnTo>
                  <a:lnTo>
                    <a:pt x="618" y="1660"/>
                  </a:lnTo>
                  <a:lnTo>
                    <a:pt x="611" y="1651"/>
                  </a:lnTo>
                  <a:lnTo>
                    <a:pt x="602" y="1644"/>
                  </a:lnTo>
                  <a:lnTo>
                    <a:pt x="593" y="1638"/>
                  </a:lnTo>
                  <a:lnTo>
                    <a:pt x="582" y="1634"/>
                  </a:lnTo>
                  <a:lnTo>
                    <a:pt x="571" y="1633"/>
                  </a:lnTo>
                  <a:lnTo>
                    <a:pt x="558" y="1633"/>
                  </a:lnTo>
                  <a:lnTo>
                    <a:pt x="545" y="1635"/>
                  </a:lnTo>
                  <a:lnTo>
                    <a:pt x="530" y="1639"/>
                  </a:lnTo>
                  <a:lnTo>
                    <a:pt x="530" y="1639"/>
                  </a:lnTo>
                  <a:lnTo>
                    <a:pt x="523" y="1633"/>
                  </a:lnTo>
                  <a:lnTo>
                    <a:pt x="516" y="1627"/>
                  </a:lnTo>
                  <a:lnTo>
                    <a:pt x="508" y="1622"/>
                  </a:lnTo>
                  <a:lnTo>
                    <a:pt x="499" y="1618"/>
                  </a:lnTo>
                  <a:lnTo>
                    <a:pt x="490" y="1615"/>
                  </a:lnTo>
                  <a:lnTo>
                    <a:pt x="480" y="1611"/>
                  </a:lnTo>
                  <a:lnTo>
                    <a:pt x="469" y="1610"/>
                  </a:lnTo>
                  <a:lnTo>
                    <a:pt x="458" y="1609"/>
                  </a:lnTo>
                  <a:lnTo>
                    <a:pt x="437" y="1608"/>
                  </a:lnTo>
                  <a:lnTo>
                    <a:pt x="414" y="1610"/>
                  </a:lnTo>
                  <a:lnTo>
                    <a:pt x="391" y="1615"/>
                  </a:lnTo>
                  <a:lnTo>
                    <a:pt x="368" y="1621"/>
                  </a:lnTo>
                  <a:lnTo>
                    <a:pt x="347" y="1629"/>
                  </a:lnTo>
                  <a:lnTo>
                    <a:pt x="326" y="1639"/>
                  </a:lnTo>
                  <a:lnTo>
                    <a:pt x="308" y="1652"/>
                  </a:lnTo>
                  <a:lnTo>
                    <a:pt x="292" y="1664"/>
                  </a:lnTo>
                  <a:lnTo>
                    <a:pt x="285" y="1671"/>
                  </a:lnTo>
                  <a:lnTo>
                    <a:pt x="278" y="1678"/>
                  </a:lnTo>
                  <a:lnTo>
                    <a:pt x="272" y="1685"/>
                  </a:lnTo>
                  <a:lnTo>
                    <a:pt x="268" y="1692"/>
                  </a:lnTo>
                  <a:lnTo>
                    <a:pt x="265" y="1700"/>
                  </a:lnTo>
                  <a:lnTo>
                    <a:pt x="261" y="1708"/>
                  </a:lnTo>
                  <a:lnTo>
                    <a:pt x="260" y="1715"/>
                  </a:lnTo>
                  <a:lnTo>
                    <a:pt x="259" y="1722"/>
                  </a:lnTo>
                  <a:lnTo>
                    <a:pt x="259" y="1863"/>
                  </a:lnTo>
                  <a:lnTo>
                    <a:pt x="259" y="1863"/>
                  </a:lnTo>
                  <a:lnTo>
                    <a:pt x="260" y="1881"/>
                  </a:lnTo>
                  <a:lnTo>
                    <a:pt x="263" y="1899"/>
                  </a:lnTo>
                  <a:lnTo>
                    <a:pt x="269" y="1916"/>
                  </a:lnTo>
                  <a:lnTo>
                    <a:pt x="277" y="1930"/>
                  </a:lnTo>
                  <a:lnTo>
                    <a:pt x="277" y="1930"/>
                  </a:lnTo>
                  <a:lnTo>
                    <a:pt x="280" y="1947"/>
                  </a:lnTo>
                  <a:lnTo>
                    <a:pt x="285" y="1964"/>
                  </a:lnTo>
                  <a:lnTo>
                    <a:pt x="290" y="1980"/>
                  </a:lnTo>
                  <a:lnTo>
                    <a:pt x="297" y="1996"/>
                  </a:lnTo>
                  <a:lnTo>
                    <a:pt x="306" y="2010"/>
                  </a:lnTo>
                  <a:lnTo>
                    <a:pt x="315" y="2024"/>
                  </a:lnTo>
                  <a:lnTo>
                    <a:pt x="325" y="2037"/>
                  </a:lnTo>
                  <a:lnTo>
                    <a:pt x="337" y="2049"/>
                  </a:lnTo>
                  <a:lnTo>
                    <a:pt x="348" y="2060"/>
                  </a:lnTo>
                  <a:lnTo>
                    <a:pt x="361" y="2069"/>
                  </a:lnTo>
                  <a:lnTo>
                    <a:pt x="375" y="2077"/>
                  </a:lnTo>
                  <a:lnTo>
                    <a:pt x="389" y="2085"/>
                  </a:lnTo>
                  <a:lnTo>
                    <a:pt x="404" y="2089"/>
                  </a:lnTo>
                  <a:lnTo>
                    <a:pt x="420" y="2094"/>
                  </a:lnTo>
                  <a:lnTo>
                    <a:pt x="436" y="2096"/>
                  </a:lnTo>
                  <a:lnTo>
                    <a:pt x="452" y="2097"/>
                  </a:lnTo>
                  <a:lnTo>
                    <a:pt x="452" y="2097"/>
                  </a:lnTo>
                  <a:close/>
                  <a:moveTo>
                    <a:pt x="580" y="1981"/>
                  </a:moveTo>
                  <a:lnTo>
                    <a:pt x="580" y="1981"/>
                  </a:lnTo>
                  <a:lnTo>
                    <a:pt x="568" y="1999"/>
                  </a:lnTo>
                  <a:lnTo>
                    <a:pt x="556" y="2015"/>
                  </a:lnTo>
                  <a:lnTo>
                    <a:pt x="543" y="2029"/>
                  </a:lnTo>
                  <a:lnTo>
                    <a:pt x="527" y="2042"/>
                  </a:lnTo>
                  <a:lnTo>
                    <a:pt x="518" y="2046"/>
                  </a:lnTo>
                  <a:lnTo>
                    <a:pt x="510" y="2052"/>
                  </a:lnTo>
                  <a:lnTo>
                    <a:pt x="501" y="2055"/>
                  </a:lnTo>
                  <a:lnTo>
                    <a:pt x="492" y="2059"/>
                  </a:lnTo>
                  <a:lnTo>
                    <a:pt x="482" y="2061"/>
                  </a:lnTo>
                  <a:lnTo>
                    <a:pt x="473" y="2063"/>
                  </a:lnTo>
                  <a:lnTo>
                    <a:pt x="463" y="2064"/>
                  </a:lnTo>
                  <a:lnTo>
                    <a:pt x="452" y="2064"/>
                  </a:lnTo>
                  <a:lnTo>
                    <a:pt x="452" y="2064"/>
                  </a:lnTo>
                  <a:lnTo>
                    <a:pt x="442" y="2064"/>
                  </a:lnTo>
                  <a:lnTo>
                    <a:pt x="433" y="2063"/>
                  </a:lnTo>
                  <a:lnTo>
                    <a:pt x="423" y="2061"/>
                  </a:lnTo>
                  <a:lnTo>
                    <a:pt x="414" y="2059"/>
                  </a:lnTo>
                  <a:lnTo>
                    <a:pt x="405" y="2055"/>
                  </a:lnTo>
                  <a:lnTo>
                    <a:pt x="396" y="2051"/>
                  </a:lnTo>
                  <a:lnTo>
                    <a:pt x="387" y="2046"/>
                  </a:lnTo>
                  <a:lnTo>
                    <a:pt x="378" y="2042"/>
                  </a:lnTo>
                  <a:lnTo>
                    <a:pt x="362" y="2029"/>
                  </a:lnTo>
                  <a:lnTo>
                    <a:pt x="349" y="2015"/>
                  </a:lnTo>
                  <a:lnTo>
                    <a:pt x="337" y="1998"/>
                  </a:lnTo>
                  <a:lnTo>
                    <a:pt x="325" y="1980"/>
                  </a:lnTo>
                  <a:lnTo>
                    <a:pt x="325" y="1980"/>
                  </a:lnTo>
                  <a:lnTo>
                    <a:pt x="340" y="1988"/>
                  </a:lnTo>
                  <a:lnTo>
                    <a:pt x="355" y="1995"/>
                  </a:lnTo>
                  <a:lnTo>
                    <a:pt x="369" y="2001"/>
                  </a:lnTo>
                  <a:lnTo>
                    <a:pt x="385" y="2006"/>
                  </a:lnTo>
                  <a:lnTo>
                    <a:pt x="402" y="2009"/>
                  </a:lnTo>
                  <a:lnTo>
                    <a:pt x="419" y="2013"/>
                  </a:lnTo>
                  <a:lnTo>
                    <a:pt x="436" y="2014"/>
                  </a:lnTo>
                  <a:lnTo>
                    <a:pt x="452" y="2015"/>
                  </a:lnTo>
                  <a:lnTo>
                    <a:pt x="469" y="2014"/>
                  </a:lnTo>
                  <a:lnTo>
                    <a:pt x="486" y="2013"/>
                  </a:lnTo>
                  <a:lnTo>
                    <a:pt x="503" y="2009"/>
                  </a:lnTo>
                  <a:lnTo>
                    <a:pt x="520" y="2006"/>
                  </a:lnTo>
                  <a:lnTo>
                    <a:pt x="536" y="2001"/>
                  </a:lnTo>
                  <a:lnTo>
                    <a:pt x="550" y="1996"/>
                  </a:lnTo>
                  <a:lnTo>
                    <a:pt x="565" y="1989"/>
                  </a:lnTo>
                  <a:lnTo>
                    <a:pt x="580" y="1981"/>
                  </a:lnTo>
                  <a:lnTo>
                    <a:pt x="580" y="1981"/>
                  </a:lnTo>
                  <a:close/>
                  <a:moveTo>
                    <a:pt x="1012" y="1408"/>
                  </a:moveTo>
                  <a:lnTo>
                    <a:pt x="1012" y="1032"/>
                  </a:lnTo>
                  <a:lnTo>
                    <a:pt x="1012" y="1032"/>
                  </a:lnTo>
                  <a:lnTo>
                    <a:pt x="1025" y="1024"/>
                  </a:lnTo>
                  <a:lnTo>
                    <a:pt x="1039" y="1016"/>
                  </a:lnTo>
                  <a:lnTo>
                    <a:pt x="1049" y="1005"/>
                  </a:lnTo>
                  <a:lnTo>
                    <a:pt x="1058" y="994"/>
                  </a:lnTo>
                  <a:lnTo>
                    <a:pt x="1079" y="959"/>
                  </a:lnTo>
                  <a:lnTo>
                    <a:pt x="1079" y="959"/>
                  </a:lnTo>
                  <a:lnTo>
                    <a:pt x="1088" y="941"/>
                  </a:lnTo>
                  <a:lnTo>
                    <a:pt x="1096" y="921"/>
                  </a:lnTo>
                  <a:lnTo>
                    <a:pt x="1101" y="902"/>
                  </a:lnTo>
                  <a:lnTo>
                    <a:pt x="1103" y="892"/>
                  </a:lnTo>
                  <a:lnTo>
                    <a:pt x="1103" y="884"/>
                  </a:lnTo>
                  <a:lnTo>
                    <a:pt x="1103" y="884"/>
                  </a:lnTo>
                  <a:lnTo>
                    <a:pt x="1103" y="881"/>
                  </a:lnTo>
                  <a:lnTo>
                    <a:pt x="1103" y="881"/>
                  </a:lnTo>
                  <a:lnTo>
                    <a:pt x="1102" y="874"/>
                  </a:lnTo>
                  <a:lnTo>
                    <a:pt x="1523" y="718"/>
                  </a:lnTo>
                  <a:lnTo>
                    <a:pt x="1523" y="718"/>
                  </a:lnTo>
                  <a:lnTo>
                    <a:pt x="1533" y="713"/>
                  </a:lnTo>
                  <a:lnTo>
                    <a:pt x="1548" y="705"/>
                  </a:lnTo>
                  <a:lnTo>
                    <a:pt x="1554" y="700"/>
                  </a:lnTo>
                  <a:lnTo>
                    <a:pt x="1561" y="696"/>
                  </a:lnTo>
                  <a:lnTo>
                    <a:pt x="1565" y="691"/>
                  </a:lnTo>
                  <a:lnTo>
                    <a:pt x="1565" y="689"/>
                  </a:lnTo>
                  <a:lnTo>
                    <a:pt x="1565" y="688"/>
                  </a:lnTo>
                  <a:lnTo>
                    <a:pt x="1565" y="688"/>
                  </a:lnTo>
                  <a:lnTo>
                    <a:pt x="1563" y="687"/>
                  </a:lnTo>
                  <a:lnTo>
                    <a:pt x="1562" y="686"/>
                  </a:lnTo>
                  <a:lnTo>
                    <a:pt x="1557" y="685"/>
                  </a:lnTo>
                  <a:lnTo>
                    <a:pt x="1549" y="685"/>
                  </a:lnTo>
                  <a:lnTo>
                    <a:pt x="1541" y="687"/>
                  </a:lnTo>
                  <a:lnTo>
                    <a:pt x="1524" y="690"/>
                  </a:lnTo>
                  <a:lnTo>
                    <a:pt x="1513" y="694"/>
                  </a:lnTo>
                  <a:lnTo>
                    <a:pt x="1082" y="846"/>
                  </a:lnTo>
                  <a:lnTo>
                    <a:pt x="1082" y="846"/>
                  </a:lnTo>
                  <a:lnTo>
                    <a:pt x="1074" y="840"/>
                  </a:lnTo>
                  <a:lnTo>
                    <a:pt x="1064" y="835"/>
                  </a:lnTo>
                  <a:lnTo>
                    <a:pt x="1054" y="831"/>
                  </a:lnTo>
                  <a:lnTo>
                    <a:pt x="1042" y="829"/>
                  </a:lnTo>
                  <a:lnTo>
                    <a:pt x="1027" y="826"/>
                  </a:lnTo>
                  <a:lnTo>
                    <a:pt x="1027" y="826"/>
                  </a:lnTo>
                  <a:lnTo>
                    <a:pt x="1012" y="826"/>
                  </a:lnTo>
                  <a:lnTo>
                    <a:pt x="1012" y="700"/>
                  </a:lnTo>
                  <a:lnTo>
                    <a:pt x="1012" y="700"/>
                  </a:lnTo>
                  <a:lnTo>
                    <a:pt x="1011" y="680"/>
                  </a:lnTo>
                  <a:lnTo>
                    <a:pt x="1009" y="661"/>
                  </a:lnTo>
                  <a:lnTo>
                    <a:pt x="1004" y="643"/>
                  </a:lnTo>
                  <a:lnTo>
                    <a:pt x="998" y="627"/>
                  </a:lnTo>
                  <a:lnTo>
                    <a:pt x="992" y="613"/>
                  </a:lnTo>
                  <a:lnTo>
                    <a:pt x="983" y="599"/>
                  </a:lnTo>
                  <a:lnTo>
                    <a:pt x="974" y="588"/>
                  </a:lnTo>
                  <a:lnTo>
                    <a:pt x="962" y="577"/>
                  </a:lnTo>
                  <a:lnTo>
                    <a:pt x="950" y="568"/>
                  </a:lnTo>
                  <a:lnTo>
                    <a:pt x="938" y="560"/>
                  </a:lnTo>
                  <a:lnTo>
                    <a:pt x="924" y="552"/>
                  </a:lnTo>
                  <a:lnTo>
                    <a:pt x="909" y="545"/>
                  </a:lnTo>
                  <a:lnTo>
                    <a:pt x="895" y="541"/>
                  </a:lnTo>
                  <a:lnTo>
                    <a:pt x="879" y="535"/>
                  </a:lnTo>
                  <a:lnTo>
                    <a:pt x="863" y="532"/>
                  </a:lnTo>
                  <a:lnTo>
                    <a:pt x="846" y="528"/>
                  </a:lnTo>
                  <a:lnTo>
                    <a:pt x="725" y="509"/>
                  </a:lnTo>
                  <a:lnTo>
                    <a:pt x="606" y="760"/>
                  </a:lnTo>
                  <a:lnTo>
                    <a:pt x="484" y="506"/>
                  </a:lnTo>
                  <a:lnTo>
                    <a:pt x="466" y="510"/>
                  </a:lnTo>
                  <a:lnTo>
                    <a:pt x="466" y="508"/>
                  </a:lnTo>
                  <a:lnTo>
                    <a:pt x="466" y="508"/>
                  </a:lnTo>
                  <a:lnTo>
                    <a:pt x="335" y="542"/>
                  </a:lnTo>
                  <a:lnTo>
                    <a:pt x="335" y="542"/>
                  </a:lnTo>
                  <a:lnTo>
                    <a:pt x="321" y="546"/>
                  </a:lnTo>
                  <a:lnTo>
                    <a:pt x="308" y="553"/>
                  </a:lnTo>
                  <a:lnTo>
                    <a:pt x="296" y="560"/>
                  </a:lnTo>
                  <a:lnTo>
                    <a:pt x="285" y="568"/>
                  </a:lnTo>
                  <a:lnTo>
                    <a:pt x="274" y="578"/>
                  </a:lnTo>
                  <a:lnTo>
                    <a:pt x="265" y="588"/>
                  </a:lnTo>
                  <a:lnTo>
                    <a:pt x="256" y="599"/>
                  </a:lnTo>
                  <a:lnTo>
                    <a:pt x="248" y="611"/>
                  </a:lnTo>
                  <a:lnTo>
                    <a:pt x="241" y="624"/>
                  </a:lnTo>
                  <a:lnTo>
                    <a:pt x="234" y="636"/>
                  </a:lnTo>
                  <a:lnTo>
                    <a:pt x="230" y="651"/>
                  </a:lnTo>
                  <a:lnTo>
                    <a:pt x="225" y="666"/>
                  </a:lnTo>
                  <a:lnTo>
                    <a:pt x="222" y="680"/>
                  </a:lnTo>
                  <a:lnTo>
                    <a:pt x="219" y="695"/>
                  </a:lnTo>
                  <a:lnTo>
                    <a:pt x="218" y="711"/>
                  </a:lnTo>
                  <a:lnTo>
                    <a:pt x="217" y="726"/>
                  </a:lnTo>
                  <a:lnTo>
                    <a:pt x="217" y="726"/>
                  </a:lnTo>
                  <a:lnTo>
                    <a:pt x="218" y="743"/>
                  </a:lnTo>
                  <a:lnTo>
                    <a:pt x="219" y="760"/>
                  </a:lnTo>
                  <a:lnTo>
                    <a:pt x="223" y="777"/>
                  </a:lnTo>
                  <a:lnTo>
                    <a:pt x="226" y="794"/>
                  </a:lnTo>
                  <a:lnTo>
                    <a:pt x="298" y="1086"/>
                  </a:lnTo>
                  <a:lnTo>
                    <a:pt x="298" y="1086"/>
                  </a:lnTo>
                  <a:lnTo>
                    <a:pt x="298" y="1086"/>
                  </a:lnTo>
                  <a:lnTo>
                    <a:pt x="298" y="1086"/>
                  </a:lnTo>
                  <a:lnTo>
                    <a:pt x="298" y="1086"/>
                  </a:lnTo>
                  <a:lnTo>
                    <a:pt x="303" y="1100"/>
                  </a:lnTo>
                  <a:lnTo>
                    <a:pt x="308" y="1113"/>
                  </a:lnTo>
                  <a:lnTo>
                    <a:pt x="316" y="1124"/>
                  </a:lnTo>
                  <a:lnTo>
                    <a:pt x="324" y="1136"/>
                  </a:lnTo>
                  <a:lnTo>
                    <a:pt x="334" y="1146"/>
                  </a:lnTo>
                  <a:lnTo>
                    <a:pt x="344" y="1155"/>
                  </a:lnTo>
                  <a:lnTo>
                    <a:pt x="357" y="1163"/>
                  </a:lnTo>
                  <a:lnTo>
                    <a:pt x="369" y="1168"/>
                  </a:lnTo>
                  <a:lnTo>
                    <a:pt x="369" y="1254"/>
                  </a:lnTo>
                  <a:lnTo>
                    <a:pt x="312" y="1535"/>
                  </a:lnTo>
                  <a:lnTo>
                    <a:pt x="377" y="1535"/>
                  </a:lnTo>
                  <a:lnTo>
                    <a:pt x="431" y="1285"/>
                  </a:lnTo>
                  <a:lnTo>
                    <a:pt x="783" y="1285"/>
                  </a:lnTo>
                  <a:lnTo>
                    <a:pt x="868" y="1648"/>
                  </a:lnTo>
                  <a:lnTo>
                    <a:pt x="932" y="1648"/>
                  </a:lnTo>
                  <a:lnTo>
                    <a:pt x="932" y="1647"/>
                  </a:lnTo>
                  <a:lnTo>
                    <a:pt x="1012" y="1408"/>
                  </a:lnTo>
                  <a:close/>
                  <a:moveTo>
                    <a:pt x="359" y="1056"/>
                  </a:moveTo>
                  <a:lnTo>
                    <a:pt x="337" y="971"/>
                  </a:lnTo>
                  <a:lnTo>
                    <a:pt x="289" y="778"/>
                  </a:lnTo>
                  <a:lnTo>
                    <a:pt x="289" y="778"/>
                  </a:lnTo>
                  <a:lnTo>
                    <a:pt x="286" y="765"/>
                  </a:lnTo>
                  <a:lnTo>
                    <a:pt x="284" y="752"/>
                  </a:lnTo>
                  <a:lnTo>
                    <a:pt x="283" y="739"/>
                  </a:lnTo>
                  <a:lnTo>
                    <a:pt x="283" y="726"/>
                  </a:lnTo>
                  <a:lnTo>
                    <a:pt x="283" y="726"/>
                  </a:lnTo>
                  <a:lnTo>
                    <a:pt x="283" y="714"/>
                  </a:lnTo>
                  <a:lnTo>
                    <a:pt x="284" y="703"/>
                  </a:lnTo>
                  <a:lnTo>
                    <a:pt x="286" y="691"/>
                  </a:lnTo>
                  <a:lnTo>
                    <a:pt x="288" y="681"/>
                  </a:lnTo>
                  <a:lnTo>
                    <a:pt x="292" y="671"/>
                  </a:lnTo>
                  <a:lnTo>
                    <a:pt x="295" y="661"/>
                  </a:lnTo>
                  <a:lnTo>
                    <a:pt x="298" y="653"/>
                  </a:lnTo>
                  <a:lnTo>
                    <a:pt x="303" y="644"/>
                  </a:lnTo>
                  <a:lnTo>
                    <a:pt x="308" y="636"/>
                  </a:lnTo>
                  <a:lnTo>
                    <a:pt x="313" y="630"/>
                  </a:lnTo>
                  <a:lnTo>
                    <a:pt x="319" y="624"/>
                  </a:lnTo>
                  <a:lnTo>
                    <a:pt x="325" y="618"/>
                  </a:lnTo>
                  <a:lnTo>
                    <a:pt x="331" y="614"/>
                  </a:lnTo>
                  <a:lnTo>
                    <a:pt x="338" y="611"/>
                  </a:lnTo>
                  <a:lnTo>
                    <a:pt x="344" y="607"/>
                  </a:lnTo>
                  <a:lnTo>
                    <a:pt x="351" y="605"/>
                  </a:lnTo>
                  <a:lnTo>
                    <a:pt x="351" y="605"/>
                  </a:lnTo>
                  <a:lnTo>
                    <a:pt x="476" y="572"/>
                  </a:lnTo>
                  <a:lnTo>
                    <a:pt x="476" y="573"/>
                  </a:lnTo>
                  <a:lnTo>
                    <a:pt x="480" y="573"/>
                  </a:lnTo>
                  <a:lnTo>
                    <a:pt x="604" y="835"/>
                  </a:lnTo>
                  <a:lnTo>
                    <a:pt x="728" y="575"/>
                  </a:lnTo>
                  <a:lnTo>
                    <a:pt x="843" y="591"/>
                  </a:lnTo>
                  <a:lnTo>
                    <a:pt x="843" y="591"/>
                  </a:lnTo>
                  <a:lnTo>
                    <a:pt x="863" y="596"/>
                  </a:lnTo>
                  <a:lnTo>
                    <a:pt x="873" y="599"/>
                  </a:lnTo>
                  <a:lnTo>
                    <a:pt x="884" y="603"/>
                  </a:lnTo>
                  <a:lnTo>
                    <a:pt x="893" y="607"/>
                  </a:lnTo>
                  <a:lnTo>
                    <a:pt x="900" y="613"/>
                  </a:lnTo>
                  <a:lnTo>
                    <a:pt x="909" y="618"/>
                  </a:lnTo>
                  <a:lnTo>
                    <a:pt x="916" y="624"/>
                  </a:lnTo>
                  <a:lnTo>
                    <a:pt x="923" y="631"/>
                  </a:lnTo>
                  <a:lnTo>
                    <a:pt x="930" y="639"/>
                  </a:lnTo>
                  <a:lnTo>
                    <a:pt x="934" y="648"/>
                  </a:lnTo>
                  <a:lnTo>
                    <a:pt x="939" y="657"/>
                  </a:lnTo>
                  <a:lnTo>
                    <a:pt x="942" y="667"/>
                  </a:lnTo>
                  <a:lnTo>
                    <a:pt x="945" y="677"/>
                  </a:lnTo>
                  <a:lnTo>
                    <a:pt x="947" y="688"/>
                  </a:lnTo>
                  <a:lnTo>
                    <a:pt x="948" y="700"/>
                  </a:lnTo>
                  <a:lnTo>
                    <a:pt x="948" y="832"/>
                  </a:lnTo>
                  <a:lnTo>
                    <a:pt x="948" y="832"/>
                  </a:lnTo>
                  <a:lnTo>
                    <a:pt x="931" y="837"/>
                  </a:lnTo>
                  <a:lnTo>
                    <a:pt x="853" y="863"/>
                  </a:lnTo>
                  <a:lnTo>
                    <a:pt x="864" y="894"/>
                  </a:lnTo>
                  <a:lnTo>
                    <a:pt x="941" y="867"/>
                  </a:lnTo>
                  <a:lnTo>
                    <a:pt x="941" y="867"/>
                  </a:lnTo>
                  <a:lnTo>
                    <a:pt x="955" y="863"/>
                  </a:lnTo>
                  <a:lnTo>
                    <a:pt x="970" y="860"/>
                  </a:lnTo>
                  <a:lnTo>
                    <a:pt x="987" y="858"/>
                  </a:lnTo>
                  <a:lnTo>
                    <a:pt x="1004" y="858"/>
                  </a:lnTo>
                  <a:lnTo>
                    <a:pt x="1004" y="858"/>
                  </a:lnTo>
                  <a:lnTo>
                    <a:pt x="1014" y="858"/>
                  </a:lnTo>
                  <a:lnTo>
                    <a:pt x="1022" y="859"/>
                  </a:lnTo>
                  <a:lnTo>
                    <a:pt x="1037" y="861"/>
                  </a:lnTo>
                  <a:lnTo>
                    <a:pt x="979" y="881"/>
                  </a:lnTo>
                  <a:lnTo>
                    <a:pt x="979" y="881"/>
                  </a:lnTo>
                  <a:lnTo>
                    <a:pt x="976" y="883"/>
                  </a:lnTo>
                  <a:lnTo>
                    <a:pt x="974" y="885"/>
                  </a:lnTo>
                  <a:lnTo>
                    <a:pt x="970" y="890"/>
                  </a:lnTo>
                  <a:lnTo>
                    <a:pt x="969" y="897"/>
                  </a:lnTo>
                  <a:lnTo>
                    <a:pt x="970" y="904"/>
                  </a:lnTo>
                  <a:lnTo>
                    <a:pt x="970" y="904"/>
                  </a:lnTo>
                  <a:lnTo>
                    <a:pt x="974" y="910"/>
                  </a:lnTo>
                  <a:lnTo>
                    <a:pt x="978" y="914"/>
                  </a:lnTo>
                  <a:lnTo>
                    <a:pt x="985" y="916"/>
                  </a:lnTo>
                  <a:lnTo>
                    <a:pt x="987" y="916"/>
                  </a:lnTo>
                  <a:lnTo>
                    <a:pt x="991" y="915"/>
                  </a:lnTo>
                  <a:lnTo>
                    <a:pt x="1070" y="886"/>
                  </a:lnTo>
                  <a:lnTo>
                    <a:pt x="1070" y="886"/>
                  </a:lnTo>
                  <a:lnTo>
                    <a:pt x="1069" y="897"/>
                  </a:lnTo>
                  <a:lnTo>
                    <a:pt x="1065" y="913"/>
                  </a:lnTo>
                  <a:lnTo>
                    <a:pt x="1058" y="929"/>
                  </a:lnTo>
                  <a:lnTo>
                    <a:pt x="1051" y="943"/>
                  </a:lnTo>
                  <a:lnTo>
                    <a:pt x="1031" y="977"/>
                  </a:lnTo>
                  <a:lnTo>
                    <a:pt x="1031" y="977"/>
                  </a:lnTo>
                  <a:lnTo>
                    <a:pt x="1027" y="983"/>
                  </a:lnTo>
                  <a:lnTo>
                    <a:pt x="1021" y="988"/>
                  </a:lnTo>
                  <a:lnTo>
                    <a:pt x="1014" y="994"/>
                  </a:lnTo>
                  <a:lnTo>
                    <a:pt x="1006" y="1000"/>
                  </a:lnTo>
                  <a:lnTo>
                    <a:pt x="998" y="1003"/>
                  </a:lnTo>
                  <a:lnTo>
                    <a:pt x="991" y="1006"/>
                  </a:lnTo>
                  <a:lnTo>
                    <a:pt x="983" y="1009"/>
                  </a:lnTo>
                  <a:lnTo>
                    <a:pt x="975" y="1009"/>
                  </a:lnTo>
                  <a:lnTo>
                    <a:pt x="851" y="1009"/>
                  </a:lnTo>
                  <a:lnTo>
                    <a:pt x="821" y="849"/>
                  </a:lnTo>
                  <a:lnTo>
                    <a:pt x="543" y="917"/>
                  </a:lnTo>
                  <a:lnTo>
                    <a:pt x="503" y="774"/>
                  </a:lnTo>
                  <a:lnTo>
                    <a:pt x="466" y="754"/>
                  </a:lnTo>
                  <a:lnTo>
                    <a:pt x="472" y="781"/>
                  </a:lnTo>
                  <a:lnTo>
                    <a:pt x="519" y="957"/>
                  </a:lnTo>
                  <a:lnTo>
                    <a:pt x="795" y="889"/>
                  </a:lnTo>
                  <a:lnTo>
                    <a:pt x="818" y="1015"/>
                  </a:lnTo>
                  <a:lnTo>
                    <a:pt x="452" y="1110"/>
                  </a:lnTo>
                  <a:lnTo>
                    <a:pt x="452" y="1110"/>
                  </a:lnTo>
                  <a:lnTo>
                    <a:pt x="442" y="1112"/>
                  </a:lnTo>
                  <a:lnTo>
                    <a:pt x="433" y="1112"/>
                  </a:lnTo>
                  <a:lnTo>
                    <a:pt x="433" y="1112"/>
                  </a:lnTo>
                  <a:lnTo>
                    <a:pt x="421" y="1111"/>
                  </a:lnTo>
                  <a:lnTo>
                    <a:pt x="409" y="1107"/>
                  </a:lnTo>
                  <a:lnTo>
                    <a:pt x="397" y="1103"/>
                  </a:lnTo>
                  <a:lnTo>
                    <a:pt x="387" y="1096"/>
                  </a:lnTo>
                  <a:lnTo>
                    <a:pt x="378" y="1088"/>
                  </a:lnTo>
                  <a:lnTo>
                    <a:pt x="370" y="1078"/>
                  </a:lnTo>
                  <a:lnTo>
                    <a:pt x="364" y="1067"/>
                  </a:lnTo>
                  <a:lnTo>
                    <a:pt x="359" y="1056"/>
                  </a:lnTo>
                  <a:lnTo>
                    <a:pt x="359" y="1056"/>
                  </a:lnTo>
                  <a:close/>
                  <a:moveTo>
                    <a:pt x="816" y="1254"/>
                  </a:moveTo>
                  <a:lnTo>
                    <a:pt x="816" y="1074"/>
                  </a:lnTo>
                  <a:lnTo>
                    <a:pt x="783" y="1082"/>
                  </a:lnTo>
                  <a:lnTo>
                    <a:pt x="783" y="1256"/>
                  </a:lnTo>
                  <a:lnTo>
                    <a:pt x="434" y="1256"/>
                  </a:lnTo>
                  <a:lnTo>
                    <a:pt x="434" y="1145"/>
                  </a:lnTo>
                  <a:lnTo>
                    <a:pt x="434" y="1145"/>
                  </a:lnTo>
                  <a:lnTo>
                    <a:pt x="447" y="1143"/>
                  </a:lnTo>
                  <a:lnTo>
                    <a:pt x="460" y="1141"/>
                  </a:lnTo>
                  <a:lnTo>
                    <a:pt x="848" y="1041"/>
                  </a:lnTo>
                  <a:lnTo>
                    <a:pt x="948" y="1041"/>
                  </a:lnTo>
                  <a:lnTo>
                    <a:pt x="948" y="1363"/>
                  </a:lnTo>
                  <a:lnTo>
                    <a:pt x="841" y="1363"/>
                  </a:lnTo>
                  <a:lnTo>
                    <a:pt x="816" y="1254"/>
                  </a:lnTo>
                  <a:close/>
                  <a:moveTo>
                    <a:pt x="848" y="1395"/>
                  </a:moveTo>
                  <a:lnTo>
                    <a:pt x="948" y="1395"/>
                  </a:lnTo>
                  <a:lnTo>
                    <a:pt x="948" y="1396"/>
                  </a:lnTo>
                  <a:lnTo>
                    <a:pt x="888" y="1572"/>
                  </a:lnTo>
                  <a:lnTo>
                    <a:pt x="848" y="1395"/>
                  </a:lnTo>
                  <a:close/>
                  <a:moveTo>
                    <a:pt x="1710" y="2154"/>
                  </a:moveTo>
                  <a:lnTo>
                    <a:pt x="1150" y="2151"/>
                  </a:lnTo>
                  <a:lnTo>
                    <a:pt x="1150" y="2151"/>
                  </a:lnTo>
                  <a:lnTo>
                    <a:pt x="1124" y="2152"/>
                  </a:lnTo>
                  <a:lnTo>
                    <a:pt x="1102" y="2153"/>
                  </a:lnTo>
                  <a:lnTo>
                    <a:pt x="1092" y="2155"/>
                  </a:lnTo>
                  <a:lnTo>
                    <a:pt x="1083" y="2158"/>
                  </a:lnTo>
                  <a:lnTo>
                    <a:pt x="1074" y="2160"/>
                  </a:lnTo>
                  <a:lnTo>
                    <a:pt x="1066" y="2163"/>
                  </a:lnTo>
                  <a:lnTo>
                    <a:pt x="1058" y="2168"/>
                  </a:lnTo>
                  <a:lnTo>
                    <a:pt x="1051" y="2173"/>
                  </a:lnTo>
                  <a:lnTo>
                    <a:pt x="1046" y="2180"/>
                  </a:lnTo>
                  <a:lnTo>
                    <a:pt x="1040" y="2187"/>
                  </a:lnTo>
                  <a:lnTo>
                    <a:pt x="1036" y="2196"/>
                  </a:lnTo>
                  <a:lnTo>
                    <a:pt x="1031" y="2206"/>
                  </a:lnTo>
                  <a:lnTo>
                    <a:pt x="1028" y="2216"/>
                  </a:lnTo>
                  <a:lnTo>
                    <a:pt x="1025" y="2228"/>
                  </a:lnTo>
                  <a:lnTo>
                    <a:pt x="973" y="2550"/>
                  </a:lnTo>
                  <a:lnTo>
                    <a:pt x="1877" y="2550"/>
                  </a:lnTo>
                  <a:lnTo>
                    <a:pt x="1825" y="2228"/>
                  </a:lnTo>
                  <a:lnTo>
                    <a:pt x="1825" y="2228"/>
                  </a:lnTo>
                  <a:lnTo>
                    <a:pt x="1822" y="2217"/>
                  </a:lnTo>
                  <a:lnTo>
                    <a:pt x="1819" y="2206"/>
                  </a:lnTo>
                  <a:lnTo>
                    <a:pt x="1816" y="2197"/>
                  </a:lnTo>
                  <a:lnTo>
                    <a:pt x="1811" y="2189"/>
                  </a:lnTo>
                  <a:lnTo>
                    <a:pt x="1807" y="2182"/>
                  </a:lnTo>
                  <a:lnTo>
                    <a:pt x="1801" y="2176"/>
                  </a:lnTo>
                  <a:lnTo>
                    <a:pt x="1794" y="2171"/>
                  </a:lnTo>
                  <a:lnTo>
                    <a:pt x="1787" y="2167"/>
                  </a:lnTo>
                  <a:lnTo>
                    <a:pt x="1781" y="2163"/>
                  </a:lnTo>
                  <a:lnTo>
                    <a:pt x="1772" y="2160"/>
                  </a:lnTo>
                  <a:lnTo>
                    <a:pt x="1763" y="2159"/>
                  </a:lnTo>
                  <a:lnTo>
                    <a:pt x="1754" y="2156"/>
                  </a:lnTo>
                  <a:lnTo>
                    <a:pt x="1732" y="2155"/>
                  </a:lnTo>
                  <a:lnTo>
                    <a:pt x="1710" y="2154"/>
                  </a:lnTo>
                  <a:lnTo>
                    <a:pt x="1710" y="2154"/>
                  </a:lnTo>
                  <a:close/>
                  <a:moveTo>
                    <a:pt x="458" y="471"/>
                  </a:moveTo>
                  <a:lnTo>
                    <a:pt x="458" y="471"/>
                  </a:lnTo>
                  <a:lnTo>
                    <a:pt x="467" y="471"/>
                  </a:lnTo>
                  <a:lnTo>
                    <a:pt x="476" y="471"/>
                  </a:lnTo>
                  <a:lnTo>
                    <a:pt x="494" y="469"/>
                  </a:lnTo>
                  <a:lnTo>
                    <a:pt x="511" y="463"/>
                  </a:lnTo>
                  <a:lnTo>
                    <a:pt x="527" y="456"/>
                  </a:lnTo>
                  <a:lnTo>
                    <a:pt x="527" y="456"/>
                  </a:lnTo>
                  <a:lnTo>
                    <a:pt x="536" y="462"/>
                  </a:lnTo>
                  <a:lnTo>
                    <a:pt x="546" y="468"/>
                  </a:lnTo>
                  <a:lnTo>
                    <a:pt x="556" y="472"/>
                  </a:lnTo>
                  <a:lnTo>
                    <a:pt x="566" y="476"/>
                  </a:lnTo>
                  <a:lnTo>
                    <a:pt x="577" y="479"/>
                  </a:lnTo>
                  <a:lnTo>
                    <a:pt x="589" y="481"/>
                  </a:lnTo>
                  <a:lnTo>
                    <a:pt x="600" y="482"/>
                  </a:lnTo>
                  <a:lnTo>
                    <a:pt x="611" y="482"/>
                  </a:lnTo>
                  <a:lnTo>
                    <a:pt x="611" y="482"/>
                  </a:lnTo>
                  <a:lnTo>
                    <a:pt x="622" y="482"/>
                  </a:lnTo>
                  <a:lnTo>
                    <a:pt x="633" y="481"/>
                  </a:lnTo>
                  <a:lnTo>
                    <a:pt x="644" y="479"/>
                  </a:lnTo>
                  <a:lnTo>
                    <a:pt x="654" y="477"/>
                  </a:lnTo>
                  <a:lnTo>
                    <a:pt x="664" y="473"/>
                  </a:lnTo>
                  <a:lnTo>
                    <a:pt x="673" y="469"/>
                  </a:lnTo>
                  <a:lnTo>
                    <a:pt x="682" y="464"/>
                  </a:lnTo>
                  <a:lnTo>
                    <a:pt x="691" y="459"/>
                  </a:lnTo>
                  <a:lnTo>
                    <a:pt x="691" y="459"/>
                  </a:lnTo>
                  <a:lnTo>
                    <a:pt x="706" y="465"/>
                  </a:lnTo>
                  <a:lnTo>
                    <a:pt x="722" y="469"/>
                  </a:lnTo>
                  <a:lnTo>
                    <a:pt x="737" y="471"/>
                  </a:lnTo>
                  <a:lnTo>
                    <a:pt x="754" y="471"/>
                  </a:lnTo>
                  <a:lnTo>
                    <a:pt x="754" y="471"/>
                  </a:lnTo>
                  <a:lnTo>
                    <a:pt x="763" y="470"/>
                  </a:lnTo>
                  <a:lnTo>
                    <a:pt x="771" y="469"/>
                  </a:lnTo>
                  <a:lnTo>
                    <a:pt x="780" y="467"/>
                  </a:lnTo>
                  <a:lnTo>
                    <a:pt x="788" y="463"/>
                  </a:lnTo>
                  <a:lnTo>
                    <a:pt x="803" y="456"/>
                  </a:lnTo>
                  <a:lnTo>
                    <a:pt x="815" y="446"/>
                  </a:lnTo>
                  <a:lnTo>
                    <a:pt x="826" y="436"/>
                  </a:lnTo>
                  <a:lnTo>
                    <a:pt x="834" y="424"/>
                  </a:lnTo>
                  <a:lnTo>
                    <a:pt x="837" y="416"/>
                  </a:lnTo>
                  <a:lnTo>
                    <a:pt x="841" y="409"/>
                  </a:lnTo>
                  <a:lnTo>
                    <a:pt x="843" y="403"/>
                  </a:lnTo>
                  <a:lnTo>
                    <a:pt x="844" y="395"/>
                  </a:lnTo>
                  <a:lnTo>
                    <a:pt x="843" y="395"/>
                  </a:lnTo>
                  <a:lnTo>
                    <a:pt x="843" y="395"/>
                  </a:lnTo>
                  <a:lnTo>
                    <a:pt x="832" y="395"/>
                  </a:lnTo>
                  <a:lnTo>
                    <a:pt x="821" y="395"/>
                  </a:lnTo>
                  <a:lnTo>
                    <a:pt x="809" y="392"/>
                  </a:lnTo>
                  <a:lnTo>
                    <a:pt x="799" y="390"/>
                  </a:lnTo>
                  <a:lnTo>
                    <a:pt x="789" y="387"/>
                  </a:lnTo>
                  <a:lnTo>
                    <a:pt x="779" y="382"/>
                  </a:lnTo>
                  <a:lnTo>
                    <a:pt x="770" y="377"/>
                  </a:lnTo>
                  <a:lnTo>
                    <a:pt x="761" y="371"/>
                  </a:lnTo>
                  <a:lnTo>
                    <a:pt x="761" y="371"/>
                  </a:lnTo>
                  <a:lnTo>
                    <a:pt x="765" y="356"/>
                  </a:lnTo>
                  <a:lnTo>
                    <a:pt x="765" y="356"/>
                  </a:lnTo>
                  <a:lnTo>
                    <a:pt x="774" y="355"/>
                  </a:lnTo>
                  <a:lnTo>
                    <a:pt x="782" y="353"/>
                  </a:lnTo>
                  <a:lnTo>
                    <a:pt x="789" y="349"/>
                  </a:lnTo>
                  <a:lnTo>
                    <a:pt x="795" y="343"/>
                  </a:lnTo>
                  <a:lnTo>
                    <a:pt x="799" y="334"/>
                  </a:lnTo>
                  <a:lnTo>
                    <a:pt x="803" y="323"/>
                  </a:lnTo>
                  <a:lnTo>
                    <a:pt x="805" y="309"/>
                  </a:lnTo>
                  <a:lnTo>
                    <a:pt x="805" y="292"/>
                  </a:lnTo>
                  <a:lnTo>
                    <a:pt x="805" y="250"/>
                  </a:lnTo>
                  <a:lnTo>
                    <a:pt x="805" y="250"/>
                  </a:lnTo>
                  <a:lnTo>
                    <a:pt x="804" y="228"/>
                  </a:lnTo>
                  <a:lnTo>
                    <a:pt x="801" y="207"/>
                  </a:lnTo>
                  <a:lnTo>
                    <a:pt x="797" y="187"/>
                  </a:lnTo>
                  <a:lnTo>
                    <a:pt x="790" y="166"/>
                  </a:lnTo>
                  <a:lnTo>
                    <a:pt x="782" y="147"/>
                  </a:lnTo>
                  <a:lnTo>
                    <a:pt x="772" y="129"/>
                  </a:lnTo>
                  <a:lnTo>
                    <a:pt x="761" y="112"/>
                  </a:lnTo>
                  <a:lnTo>
                    <a:pt x="749" y="97"/>
                  </a:lnTo>
                  <a:lnTo>
                    <a:pt x="734" y="82"/>
                  </a:lnTo>
                  <a:lnTo>
                    <a:pt x="719" y="70"/>
                  </a:lnTo>
                  <a:lnTo>
                    <a:pt x="702" y="58"/>
                  </a:lnTo>
                  <a:lnTo>
                    <a:pt x="685" y="48"/>
                  </a:lnTo>
                  <a:lnTo>
                    <a:pt x="667" y="40"/>
                  </a:lnTo>
                  <a:lnTo>
                    <a:pt x="647" y="35"/>
                  </a:lnTo>
                  <a:lnTo>
                    <a:pt x="627" y="31"/>
                  </a:lnTo>
                  <a:lnTo>
                    <a:pt x="607" y="30"/>
                  </a:lnTo>
                  <a:lnTo>
                    <a:pt x="607" y="30"/>
                  </a:lnTo>
                  <a:lnTo>
                    <a:pt x="585" y="31"/>
                  </a:lnTo>
                  <a:lnTo>
                    <a:pt x="565" y="35"/>
                  </a:lnTo>
                  <a:lnTo>
                    <a:pt x="546" y="40"/>
                  </a:lnTo>
                  <a:lnTo>
                    <a:pt x="527" y="48"/>
                  </a:lnTo>
                  <a:lnTo>
                    <a:pt x="510" y="58"/>
                  </a:lnTo>
                  <a:lnTo>
                    <a:pt x="493" y="70"/>
                  </a:lnTo>
                  <a:lnTo>
                    <a:pt x="478" y="82"/>
                  </a:lnTo>
                  <a:lnTo>
                    <a:pt x="465" y="97"/>
                  </a:lnTo>
                  <a:lnTo>
                    <a:pt x="451" y="112"/>
                  </a:lnTo>
                  <a:lnTo>
                    <a:pt x="440" y="129"/>
                  </a:lnTo>
                  <a:lnTo>
                    <a:pt x="431" y="147"/>
                  </a:lnTo>
                  <a:lnTo>
                    <a:pt x="423" y="166"/>
                  </a:lnTo>
                  <a:lnTo>
                    <a:pt x="416" y="187"/>
                  </a:lnTo>
                  <a:lnTo>
                    <a:pt x="412" y="207"/>
                  </a:lnTo>
                  <a:lnTo>
                    <a:pt x="409" y="228"/>
                  </a:lnTo>
                  <a:lnTo>
                    <a:pt x="407" y="250"/>
                  </a:lnTo>
                  <a:lnTo>
                    <a:pt x="407" y="292"/>
                  </a:lnTo>
                  <a:lnTo>
                    <a:pt x="407" y="292"/>
                  </a:lnTo>
                  <a:lnTo>
                    <a:pt x="409" y="311"/>
                  </a:lnTo>
                  <a:lnTo>
                    <a:pt x="411" y="326"/>
                  </a:lnTo>
                  <a:lnTo>
                    <a:pt x="415" y="337"/>
                  </a:lnTo>
                  <a:lnTo>
                    <a:pt x="418" y="342"/>
                  </a:lnTo>
                  <a:lnTo>
                    <a:pt x="421" y="346"/>
                  </a:lnTo>
                  <a:lnTo>
                    <a:pt x="424" y="350"/>
                  </a:lnTo>
                  <a:lnTo>
                    <a:pt x="428" y="352"/>
                  </a:lnTo>
                  <a:lnTo>
                    <a:pt x="437" y="355"/>
                  </a:lnTo>
                  <a:lnTo>
                    <a:pt x="446" y="356"/>
                  </a:lnTo>
                  <a:lnTo>
                    <a:pt x="457" y="356"/>
                  </a:lnTo>
                  <a:lnTo>
                    <a:pt x="457" y="356"/>
                  </a:lnTo>
                  <a:lnTo>
                    <a:pt x="459" y="364"/>
                  </a:lnTo>
                  <a:lnTo>
                    <a:pt x="459" y="364"/>
                  </a:lnTo>
                  <a:lnTo>
                    <a:pt x="450" y="371"/>
                  </a:lnTo>
                  <a:lnTo>
                    <a:pt x="440" y="378"/>
                  </a:lnTo>
                  <a:lnTo>
                    <a:pt x="430" y="383"/>
                  </a:lnTo>
                  <a:lnTo>
                    <a:pt x="419" y="388"/>
                  </a:lnTo>
                  <a:lnTo>
                    <a:pt x="406" y="391"/>
                  </a:lnTo>
                  <a:lnTo>
                    <a:pt x="394" y="394"/>
                  </a:lnTo>
                  <a:lnTo>
                    <a:pt x="382" y="395"/>
                  </a:lnTo>
                  <a:lnTo>
                    <a:pt x="369" y="395"/>
                  </a:lnTo>
                  <a:lnTo>
                    <a:pt x="368" y="395"/>
                  </a:lnTo>
                  <a:lnTo>
                    <a:pt x="368" y="395"/>
                  </a:lnTo>
                  <a:lnTo>
                    <a:pt x="369" y="403"/>
                  </a:lnTo>
                  <a:lnTo>
                    <a:pt x="371" y="409"/>
                  </a:lnTo>
                  <a:lnTo>
                    <a:pt x="374" y="416"/>
                  </a:lnTo>
                  <a:lnTo>
                    <a:pt x="378" y="424"/>
                  </a:lnTo>
                  <a:lnTo>
                    <a:pt x="386" y="436"/>
                  </a:lnTo>
                  <a:lnTo>
                    <a:pt x="397" y="446"/>
                  </a:lnTo>
                  <a:lnTo>
                    <a:pt x="410" y="456"/>
                  </a:lnTo>
                  <a:lnTo>
                    <a:pt x="424" y="463"/>
                  </a:lnTo>
                  <a:lnTo>
                    <a:pt x="432" y="467"/>
                  </a:lnTo>
                  <a:lnTo>
                    <a:pt x="441" y="469"/>
                  </a:lnTo>
                  <a:lnTo>
                    <a:pt x="449" y="470"/>
                  </a:lnTo>
                  <a:lnTo>
                    <a:pt x="458" y="471"/>
                  </a:lnTo>
                  <a:lnTo>
                    <a:pt x="458" y="471"/>
                  </a:lnTo>
                  <a:close/>
                  <a:moveTo>
                    <a:pt x="483" y="287"/>
                  </a:moveTo>
                  <a:lnTo>
                    <a:pt x="483" y="287"/>
                  </a:lnTo>
                  <a:lnTo>
                    <a:pt x="500" y="289"/>
                  </a:lnTo>
                  <a:lnTo>
                    <a:pt x="518" y="290"/>
                  </a:lnTo>
                  <a:lnTo>
                    <a:pt x="518" y="290"/>
                  </a:lnTo>
                  <a:lnTo>
                    <a:pt x="534" y="289"/>
                  </a:lnTo>
                  <a:lnTo>
                    <a:pt x="550" y="287"/>
                  </a:lnTo>
                  <a:lnTo>
                    <a:pt x="566" y="283"/>
                  </a:lnTo>
                  <a:lnTo>
                    <a:pt x="581" y="279"/>
                  </a:lnTo>
                  <a:lnTo>
                    <a:pt x="595" y="273"/>
                  </a:lnTo>
                  <a:lnTo>
                    <a:pt x="609" y="266"/>
                  </a:lnTo>
                  <a:lnTo>
                    <a:pt x="622" y="259"/>
                  </a:lnTo>
                  <a:lnTo>
                    <a:pt x="635" y="250"/>
                  </a:lnTo>
                  <a:lnTo>
                    <a:pt x="647" y="239"/>
                  </a:lnTo>
                  <a:lnTo>
                    <a:pt x="657" y="228"/>
                  </a:lnTo>
                  <a:lnTo>
                    <a:pt x="667" y="217"/>
                  </a:lnTo>
                  <a:lnTo>
                    <a:pt x="676" y="205"/>
                  </a:lnTo>
                  <a:lnTo>
                    <a:pt x="684" y="191"/>
                  </a:lnTo>
                  <a:lnTo>
                    <a:pt x="691" y="178"/>
                  </a:lnTo>
                  <a:lnTo>
                    <a:pt x="698" y="163"/>
                  </a:lnTo>
                  <a:lnTo>
                    <a:pt x="702" y="148"/>
                  </a:lnTo>
                  <a:lnTo>
                    <a:pt x="702" y="148"/>
                  </a:lnTo>
                  <a:lnTo>
                    <a:pt x="710" y="159"/>
                  </a:lnTo>
                  <a:lnTo>
                    <a:pt x="718" y="170"/>
                  </a:lnTo>
                  <a:lnTo>
                    <a:pt x="725" y="182"/>
                  </a:lnTo>
                  <a:lnTo>
                    <a:pt x="729" y="195"/>
                  </a:lnTo>
                  <a:lnTo>
                    <a:pt x="734" y="208"/>
                  </a:lnTo>
                  <a:lnTo>
                    <a:pt x="737" y="223"/>
                  </a:lnTo>
                  <a:lnTo>
                    <a:pt x="740" y="237"/>
                  </a:lnTo>
                  <a:lnTo>
                    <a:pt x="740" y="252"/>
                  </a:lnTo>
                  <a:lnTo>
                    <a:pt x="740" y="304"/>
                  </a:lnTo>
                  <a:lnTo>
                    <a:pt x="740" y="304"/>
                  </a:lnTo>
                  <a:lnTo>
                    <a:pt x="740" y="319"/>
                  </a:lnTo>
                  <a:lnTo>
                    <a:pt x="737" y="334"/>
                  </a:lnTo>
                  <a:lnTo>
                    <a:pt x="734" y="347"/>
                  </a:lnTo>
                  <a:lnTo>
                    <a:pt x="729" y="362"/>
                  </a:lnTo>
                  <a:lnTo>
                    <a:pt x="724" y="374"/>
                  </a:lnTo>
                  <a:lnTo>
                    <a:pt x="718" y="387"/>
                  </a:lnTo>
                  <a:lnTo>
                    <a:pt x="710" y="398"/>
                  </a:lnTo>
                  <a:lnTo>
                    <a:pt x="701" y="408"/>
                  </a:lnTo>
                  <a:lnTo>
                    <a:pt x="692" y="417"/>
                  </a:lnTo>
                  <a:lnTo>
                    <a:pt x="682" y="426"/>
                  </a:lnTo>
                  <a:lnTo>
                    <a:pt x="672" y="433"/>
                  </a:lnTo>
                  <a:lnTo>
                    <a:pt x="661" y="440"/>
                  </a:lnTo>
                  <a:lnTo>
                    <a:pt x="649" y="444"/>
                  </a:lnTo>
                  <a:lnTo>
                    <a:pt x="637" y="447"/>
                  </a:lnTo>
                  <a:lnTo>
                    <a:pt x="625" y="450"/>
                  </a:lnTo>
                  <a:lnTo>
                    <a:pt x="611" y="451"/>
                  </a:lnTo>
                  <a:lnTo>
                    <a:pt x="611" y="451"/>
                  </a:lnTo>
                  <a:lnTo>
                    <a:pt x="599" y="450"/>
                  </a:lnTo>
                  <a:lnTo>
                    <a:pt x="586" y="447"/>
                  </a:lnTo>
                  <a:lnTo>
                    <a:pt x="574" y="444"/>
                  </a:lnTo>
                  <a:lnTo>
                    <a:pt x="562" y="440"/>
                  </a:lnTo>
                  <a:lnTo>
                    <a:pt x="550" y="433"/>
                  </a:lnTo>
                  <a:lnTo>
                    <a:pt x="540" y="426"/>
                  </a:lnTo>
                  <a:lnTo>
                    <a:pt x="530" y="417"/>
                  </a:lnTo>
                  <a:lnTo>
                    <a:pt x="521" y="408"/>
                  </a:lnTo>
                  <a:lnTo>
                    <a:pt x="512" y="398"/>
                  </a:lnTo>
                  <a:lnTo>
                    <a:pt x="505" y="387"/>
                  </a:lnTo>
                  <a:lnTo>
                    <a:pt x="499" y="374"/>
                  </a:lnTo>
                  <a:lnTo>
                    <a:pt x="493" y="362"/>
                  </a:lnTo>
                  <a:lnTo>
                    <a:pt x="489" y="347"/>
                  </a:lnTo>
                  <a:lnTo>
                    <a:pt x="485" y="334"/>
                  </a:lnTo>
                  <a:lnTo>
                    <a:pt x="483" y="319"/>
                  </a:lnTo>
                  <a:lnTo>
                    <a:pt x="483" y="304"/>
                  </a:lnTo>
                  <a:lnTo>
                    <a:pt x="483" y="287"/>
                  </a:lnTo>
                  <a:close/>
                  <a:moveTo>
                    <a:pt x="1762" y="1031"/>
                  </a:moveTo>
                  <a:lnTo>
                    <a:pt x="2614" y="1031"/>
                  </a:lnTo>
                  <a:lnTo>
                    <a:pt x="2614" y="998"/>
                  </a:lnTo>
                  <a:lnTo>
                    <a:pt x="1762" y="998"/>
                  </a:lnTo>
                  <a:lnTo>
                    <a:pt x="1762" y="1031"/>
                  </a:lnTo>
                  <a:close/>
                  <a:moveTo>
                    <a:pt x="737" y="2154"/>
                  </a:moveTo>
                  <a:lnTo>
                    <a:pt x="178" y="2151"/>
                  </a:lnTo>
                  <a:lnTo>
                    <a:pt x="178" y="2151"/>
                  </a:lnTo>
                  <a:lnTo>
                    <a:pt x="153" y="2152"/>
                  </a:lnTo>
                  <a:lnTo>
                    <a:pt x="131" y="2153"/>
                  </a:lnTo>
                  <a:lnTo>
                    <a:pt x="120" y="2155"/>
                  </a:lnTo>
                  <a:lnTo>
                    <a:pt x="110" y="2158"/>
                  </a:lnTo>
                  <a:lnTo>
                    <a:pt x="101" y="2160"/>
                  </a:lnTo>
                  <a:lnTo>
                    <a:pt x="93" y="2163"/>
                  </a:lnTo>
                  <a:lnTo>
                    <a:pt x="86" y="2168"/>
                  </a:lnTo>
                  <a:lnTo>
                    <a:pt x="79" y="2173"/>
                  </a:lnTo>
                  <a:lnTo>
                    <a:pt x="73" y="2180"/>
                  </a:lnTo>
                  <a:lnTo>
                    <a:pt x="68" y="2187"/>
                  </a:lnTo>
                  <a:lnTo>
                    <a:pt x="63" y="2196"/>
                  </a:lnTo>
                  <a:lnTo>
                    <a:pt x="59" y="2206"/>
                  </a:lnTo>
                  <a:lnTo>
                    <a:pt x="55" y="2216"/>
                  </a:lnTo>
                  <a:lnTo>
                    <a:pt x="53" y="2228"/>
                  </a:lnTo>
                  <a:lnTo>
                    <a:pt x="0" y="2550"/>
                  </a:lnTo>
                  <a:lnTo>
                    <a:pt x="905" y="2550"/>
                  </a:lnTo>
                  <a:lnTo>
                    <a:pt x="852" y="2228"/>
                  </a:lnTo>
                  <a:lnTo>
                    <a:pt x="852" y="2228"/>
                  </a:lnTo>
                  <a:lnTo>
                    <a:pt x="850" y="2217"/>
                  </a:lnTo>
                  <a:lnTo>
                    <a:pt x="848" y="2206"/>
                  </a:lnTo>
                  <a:lnTo>
                    <a:pt x="843" y="2197"/>
                  </a:lnTo>
                  <a:lnTo>
                    <a:pt x="839" y="2189"/>
                  </a:lnTo>
                  <a:lnTo>
                    <a:pt x="834" y="2182"/>
                  </a:lnTo>
                  <a:lnTo>
                    <a:pt x="828" y="2176"/>
                  </a:lnTo>
                  <a:lnTo>
                    <a:pt x="822" y="2171"/>
                  </a:lnTo>
                  <a:lnTo>
                    <a:pt x="815" y="2167"/>
                  </a:lnTo>
                  <a:lnTo>
                    <a:pt x="808" y="2163"/>
                  </a:lnTo>
                  <a:lnTo>
                    <a:pt x="799" y="2160"/>
                  </a:lnTo>
                  <a:lnTo>
                    <a:pt x="791" y="2159"/>
                  </a:lnTo>
                  <a:lnTo>
                    <a:pt x="781" y="2156"/>
                  </a:lnTo>
                  <a:lnTo>
                    <a:pt x="761" y="2155"/>
                  </a:lnTo>
                  <a:lnTo>
                    <a:pt x="737" y="2154"/>
                  </a:lnTo>
                  <a:lnTo>
                    <a:pt x="737" y="2154"/>
                  </a:lnTo>
                  <a:close/>
                  <a:moveTo>
                    <a:pt x="2614" y="761"/>
                  </a:moveTo>
                  <a:lnTo>
                    <a:pt x="1762" y="761"/>
                  </a:lnTo>
                  <a:lnTo>
                    <a:pt x="1762" y="794"/>
                  </a:lnTo>
                  <a:lnTo>
                    <a:pt x="2614" y="794"/>
                  </a:lnTo>
                  <a:lnTo>
                    <a:pt x="2614" y="76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1043056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pt-BR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5253012" y="2494925"/>
            <a:ext cx="11304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FUNPEN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4714046" y="2545237"/>
            <a:ext cx="540000" cy="360002"/>
            <a:chOff x="506557" y="4791483"/>
            <a:chExt cx="540000" cy="360002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620986" y="4791485"/>
              <a:ext cx="0" cy="360000"/>
            </a:xfrm>
            <a:prstGeom prst="line">
              <a:avLst/>
            </a:prstGeom>
            <a:ln w="381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710495" y="4791484"/>
              <a:ext cx="0" cy="360000"/>
            </a:xfrm>
            <a:prstGeom prst="line">
              <a:avLst/>
            </a:prstGeom>
            <a:ln w="381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837011" y="4791484"/>
              <a:ext cx="0" cy="360000"/>
            </a:xfrm>
            <a:prstGeom prst="line">
              <a:avLst/>
            </a:prstGeom>
            <a:ln w="381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920867" y="4791483"/>
              <a:ext cx="0" cy="360000"/>
            </a:xfrm>
            <a:prstGeom prst="line">
              <a:avLst/>
            </a:prstGeom>
            <a:ln w="381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506557" y="4905725"/>
              <a:ext cx="540000" cy="0"/>
            </a:xfrm>
            <a:prstGeom prst="line">
              <a:avLst/>
            </a:prstGeom>
            <a:ln w="381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506557" y="5036365"/>
              <a:ext cx="540000" cy="0"/>
            </a:xfrm>
            <a:prstGeom prst="line">
              <a:avLst/>
            </a:prstGeom>
            <a:ln w="38100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Freeform 14"/>
          <p:cNvSpPr>
            <a:spLocks noChangeAspect="1" noEditPoints="1"/>
          </p:cNvSpPr>
          <p:nvPr/>
        </p:nvSpPr>
        <p:spPr bwMode="auto">
          <a:xfrm>
            <a:off x="6683678" y="2723804"/>
            <a:ext cx="408602" cy="458934"/>
          </a:xfrm>
          <a:custGeom>
            <a:avLst/>
            <a:gdLst>
              <a:gd name="T0" fmla="*/ 2147483647 w 5280"/>
              <a:gd name="T1" fmla="*/ 2147483647 h 4763"/>
              <a:gd name="T2" fmla="*/ 2147483647 w 5280"/>
              <a:gd name="T3" fmla="*/ 2147483647 h 4763"/>
              <a:gd name="T4" fmla="*/ 2147483647 w 5280"/>
              <a:gd name="T5" fmla="*/ 2147483647 h 4763"/>
              <a:gd name="T6" fmla="*/ 2147483647 w 5280"/>
              <a:gd name="T7" fmla="*/ 2147483647 h 4763"/>
              <a:gd name="T8" fmla="*/ 2147483647 w 5280"/>
              <a:gd name="T9" fmla="*/ 2147483647 h 4763"/>
              <a:gd name="T10" fmla="*/ 2147483647 w 5280"/>
              <a:gd name="T11" fmla="*/ 2147483647 h 4763"/>
              <a:gd name="T12" fmla="*/ 2147483647 w 5280"/>
              <a:gd name="T13" fmla="*/ 2147483647 h 4763"/>
              <a:gd name="T14" fmla="*/ 2147483647 w 5280"/>
              <a:gd name="T15" fmla="*/ 2147483647 h 4763"/>
              <a:gd name="T16" fmla="*/ 2147483647 w 5280"/>
              <a:gd name="T17" fmla="*/ 2147483647 h 4763"/>
              <a:gd name="T18" fmla="*/ 2147483647 w 5280"/>
              <a:gd name="T19" fmla="*/ 2147483647 h 4763"/>
              <a:gd name="T20" fmla="*/ 2147483647 w 5280"/>
              <a:gd name="T21" fmla="*/ 2147483647 h 4763"/>
              <a:gd name="T22" fmla="*/ 2147483647 w 5280"/>
              <a:gd name="T23" fmla="*/ 2147483647 h 4763"/>
              <a:gd name="T24" fmla="*/ 2147483647 w 5280"/>
              <a:gd name="T25" fmla="*/ 2147483647 h 4763"/>
              <a:gd name="T26" fmla="*/ 2147483647 w 5280"/>
              <a:gd name="T27" fmla="*/ 2147483647 h 4763"/>
              <a:gd name="T28" fmla="*/ 2147483647 w 5280"/>
              <a:gd name="T29" fmla="*/ 2147483647 h 4763"/>
              <a:gd name="T30" fmla="*/ 2147483647 w 5280"/>
              <a:gd name="T31" fmla="*/ 2147483647 h 4763"/>
              <a:gd name="T32" fmla="*/ 2147483647 w 5280"/>
              <a:gd name="T33" fmla="*/ 2147483647 h 4763"/>
              <a:gd name="T34" fmla="*/ 2147483647 w 5280"/>
              <a:gd name="T35" fmla="*/ 2147483647 h 4763"/>
              <a:gd name="T36" fmla="*/ 2147483647 w 5280"/>
              <a:gd name="T37" fmla="*/ 2147483647 h 4763"/>
              <a:gd name="T38" fmla="*/ 2147483647 w 5280"/>
              <a:gd name="T39" fmla="*/ 2147483647 h 4763"/>
              <a:gd name="T40" fmla="*/ 2147483647 w 5280"/>
              <a:gd name="T41" fmla="*/ 2147483647 h 4763"/>
              <a:gd name="T42" fmla="*/ 2147483647 w 5280"/>
              <a:gd name="T43" fmla="*/ 2147483647 h 4763"/>
              <a:gd name="T44" fmla="*/ 2147483647 w 5280"/>
              <a:gd name="T45" fmla="*/ 2147483647 h 4763"/>
              <a:gd name="T46" fmla="*/ 2147483647 w 5280"/>
              <a:gd name="T47" fmla="*/ 2147483647 h 4763"/>
              <a:gd name="T48" fmla="*/ 2147483647 w 5280"/>
              <a:gd name="T49" fmla="*/ 2147483647 h 4763"/>
              <a:gd name="T50" fmla="*/ 2147483647 w 5280"/>
              <a:gd name="T51" fmla="*/ 2147483647 h 4763"/>
              <a:gd name="T52" fmla="*/ 2147483647 w 5280"/>
              <a:gd name="T53" fmla="*/ 2147483647 h 4763"/>
              <a:gd name="T54" fmla="*/ 2147483647 w 5280"/>
              <a:gd name="T55" fmla="*/ 2147483647 h 4763"/>
              <a:gd name="T56" fmla="*/ 2147483647 w 5280"/>
              <a:gd name="T57" fmla="*/ 2147483647 h 4763"/>
              <a:gd name="T58" fmla="*/ 2147483647 w 5280"/>
              <a:gd name="T59" fmla="*/ 2147483647 h 4763"/>
              <a:gd name="T60" fmla="*/ 2147483647 w 5280"/>
              <a:gd name="T61" fmla="*/ 2147483647 h 4763"/>
              <a:gd name="T62" fmla="*/ 2147483647 w 5280"/>
              <a:gd name="T63" fmla="*/ 2147483647 h 4763"/>
              <a:gd name="T64" fmla="*/ 2147483647 w 5280"/>
              <a:gd name="T65" fmla="*/ 2147483647 h 4763"/>
              <a:gd name="T66" fmla="*/ 2147483647 w 5280"/>
              <a:gd name="T67" fmla="*/ 2147483647 h 4763"/>
              <a:gd name="T68" fmla="*/ 2147483647 w 5280"/>
              <a:gd name="T69" fmla="*/ 2147483647 h 4763"/>
              <a:gd name="T70" fmla="*/ 2147483647 w 5280"/>
              <a:gd name="T71" fmla="*/ 2147483647 h 4763"/>
              <a:gd name="T72" fmla="*/ 2147483647 w 5280"/>
              <a:gd name="T73" fmla="*/ 0 h 4763"/>
              <a:gd name="T74" fmla="*/ 2147483647 w 5280"/>
              <a:gd name="T75" fmla="*/ 2147483647 h 4763"/>
              <a:gd name="T76" fmla="*/ 2147483647 w 5280"/>
              <a:gd name="T77" fmla="*/ 2147483647 h 4763"/>
              <a:gd name="T78" fmla="*/ 2147483647 w 5280"/>
              <a:gd name="T79" fmla="*/ 2147483647 h 4763"/>
              <a:gd name="T80" fmla="*/ 2147483647 w 5280"/>
              <a:gd name="T81" fmla="*/ 2147483647 h 4763"/>
              <a:gd name="T82" fmla="*/ 2147483647 w 5280"/>
              <a:gd name="T83" fmla="*/ 2147483647 h 4763"/>
              <a:gd name="T84" fmla="*/ 2147483647 w 5280"/>
              <a:gd name="T85" fmla="*/ 2147483647 h 4763"/>
              <a:gd name="T86" fmla="*/ 2147483647 w 5280"/>
              <a:gd name="T87" fmla="*/ 2147483647 h 4763"/>
              <a:gd name="T88" fmla="*/ 2147483647 w 5280"/>
              <a:gd name="T89" fmla="*/ 2147483647 h 4763"/>
              <a:gd name="T90" fmla="*/ 2147483647 w 5280"/>
              <a:gd name="T91" fmla="*/ 2147483647 h 4763"/>
              <a:gd name="T92" fmla="*/ 2147483647 w 5280"/>
              <a:gd name="T93" fmla="*/ 2147483647 h 4763"/>
              <a:gd name="T94" fmla="*/ 2147483647 w 5280"/>
              <a:gd name="T95" fmla="*/ 2147483647 h 4763"/>
              <a:gd name="T96" fmla="*/ 2147483647 w 5280"/>
              <a:gd name="T97" fmla="*/ 2147483647 h 476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280"/>
              <a:gd name="T148" fmla="*/ 0 h 4763"/>
              <a:gd name="T149" fmla="*/ 5280 w 5280"/>
              <a:gd name="T150" fmla="*/ 4763 h 4763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280" h="4763">
                <a:moveTo>
                  <a:pt x="0" y="915"/>
                </a:moveTo>
                <a:lnTo>
                  <a:pt x="0" y="915"/>
                </a:lnTo>
                <a:lnTo>
                  <a:pt x="1" y="898"/>
                </a:lnTo>
                <a:lnTo>
                  <a:pt x="4" y="882"/>
                </a:lnTo>
                <a:lnTo>
                  <a:pt x="8" y="867"/>
                </a:lnTo>
                <a:lnTo>
                  <a:pt x="14" y="852"/>
                </a:lnTo>
                <a:lnTo>
                  <a:pt x="20" y="839"/>
                </a:lnTo>
                <a:lnTo>
                  <a:pt x="28" y="825"/>
                </a:lnTo>
                <a:lnTo>
                  <a:pt x="38" y="813"/>
                </a:lnTo>
                <a:lnTo>
                  <a:pt x="47" y="802"/>
                </a:lnTo>
                <a:lnTo>
                  <a:pt x="60" y="792"/>
                </a:lnTo>
                <a:lnTo>
                  <a:pt x="72" y="782"/>
                </a:lnTo>
                <a:lnTo>
                  <a:pt x="85" y="774"/>
                </a:lnTo>
                <a:lnTo>
                  <a:pt x="99" y="767"/>
                </a:lnTo>
                <a:lnTo>
                  <a:pt x="114" y="763"/>
                </a:lnTo>
                <a:lnTo>
                  <a:pt x="129" y="759"/>
                </a:lnTo>
                <a:lnTo>
                  <a:pt x="145" y="756"/>
                </a:lnTo>
                <a:lnTo>
                  <a:pt x="161" y="755"/>
                </a:lnTo>
                <a:lnTo>
                  <a:pt x="1985" y="755"/>
                </a:lnTo>
                <a:lnTo>
                  <a:pt x="2001" y="756"/>
                </a:lnTo>
                <a:lnTo>
                  <a:pt x="2018" y="759"/>
                </a:lnTo>
                <a:lnTo>
                  <a:pt x="2033" y="763"/>
                </a:lnTo>
                <a:lnTo>
                  <a:pt x="2047" y="767"/>
                </a:lnTo>
                <a:lnTo>
                  <a:pt x="2061" y="774"/>
                </a:lnTo>
                <a:lnTo>
                  <a:pt x="2075" y="782"/>
                </a:lnTo>
                <a:lnTo>
                  <a:pt x="2087" y="792"/>
                </a:lnTo>
                <a:lnTo>
                  <a:pt x="2099" y="802"/>
                </a:lnTo>
                <a:lnTo>
                  <a:pt x="2108" y="813"/>
                </a:lnTo>
                <a:lnTo>
                  <a:pt x="2118" y="825"/>
                </a:lnTo>
                <a:lnTo>
                  <a:pt x="2126" y="839"/>
                </a:lnTo>
                <a:lnTo>
                  <a:pt x="2133" y="852"/>
                </a:lnTo>
                <a:lnTo>
                  <a:pt x="2138" y="867"/>
                </a:lnTo>
                <a:lnTo>
                  <a:pt x="2142" y="882"/>
                </a:lnTo>
                <a:lnTo>
                  <a:pt x="2145" y="898"/>
                </a:lnTo>
                <a:lnTo>
                  <a:pt x="2146" y="915"/>
                </a:lnTo>
                <a:lnTo>
                  <a:pt x="2146" y="3530"/>
                </a:lnTo>
                <a:lnTo>
                  <a:pt x="0" y="3530"/>
                </a:lnTo>
                <a:lnTo>
                  <a:pt x="0" y="915"/>
                </a:lnTo>
                <a:close/>
                <a:moveTo>
                  <a:pt x="1930" y="972"/>
                </a:moveTo>
                <a:lnTo>
                  <a:pt x="217" y="955"/>
                </a:lnTo>
                <a:lnTo>
                  <a:pt x="217" y="3314"/>
                </a:lnTo>
                <a:lnTo>
                  <a:pt x="1930" y="3314"/>
                </a:lnTo>
                <a:lnTo>
                  <a:pt x="1930" y="972"/>
                </a:lnTo>
                <a:close/>
                <a:moveTo>
                  <a:pt x="696" y="1514"/>
                </a:moveTo>
                <a:lnTo>
                  <a:pt x="790" y="1419"/>
                </a:lnTo>
                <a:lnTo>
                  <a:pt x="830" y="1457"/>
                </a:lnTo>
                <a:lnTo>
                  <a:pt x="735" y="1552"/>
                </a:lnTo>
                <a:lnTo>
                  <a:pt x="696" y="1514"/>
                </a:lnTo>
                <a:close/>
                <a:moveTo>
                  <a:pt x="548" y="1514"/>
                </a:moveTo>
                <a:lnTo>
                  <a:pt x="765" y="1298"/>
                </a:lnTo>
                <a:lnTo>
                  <a:pt x="804" y="1336"/>
                </a:lnTo>
                <a:lnTo>
                  <a:pt x="587" y="1552"/>
                </a:lnTo>
                <a:lnTo>
                  <a:pt x="548" y="1514"/>
                </a:lnTo>
                <a:close/>
                <a:moveTo>
                  <a:pt x="1582" y="1250"/>
                </a:moveTo>
                <a:lnTo>
                  <a:pt x="456" y="1250"/>
                </a:lnTo>
                <a:lnTo>
                  <a:pt x="456" y="1639"/>
                </a:lnTo>
                <a:lnTo>
                  <a:pt x="1690" y="1639"/>
                </a:lnTo>
                <a:lnTo>
                  <a:pt x="1690" y="1142"/>
                </a:lnTo>
                <a:lnTo>
                  <a:pt x="1798" y="1142"/>
                </a:lnTo>
                <a:lnTo>
                  <a:pt x="1798" y="1747"/>
                </a:lnTo>
                <a:lnTo>
                  <a:pt x="348" y="1747"/>
                </a:lnTo>
                <a:lnTo>
                  <a:pt x="348" y="1142"/>
                </a:lnTo>
                <a:lnTo>
                  <a:pt x="1582" y="1142"/>
                </a:lnTo>
                <a:lnTo>
                  <a:pt x="1582" y="1250"/>
                </a:lnTo>
                <a:close/>
                <a:moveTo>
                  <a:pt x="367" y="2993"/>
                </a:moveTo>
                <a:lnTo>
                  <a:pt x="1046" y="2993"/>
                </a:lnTo>
                <a:lnTo>
                  <a:pt x="1046" y="3101"/>
                </a:lnTo>
                <a:lnTo>
                  <a:pt x="367" y="3101"/>
                </a:lnTo>
                <a:lnTo>
                  <a:pt x="367" y="2993"/>
                </a:lnTo>
                <a:close/>
                <a:moveTo>
                  <a:pt x="1100" y="2993"/>
                </a:moveTo>
                <a:lnTo>
                  <a:pt x="1421" y="2993"/>
                </a:lnTo>
                <a:lnTo>
                  <a:pt x="1421" y="3101"/>
                </a:lnTo>
                <a:lnTo>
                  <a:pt x="1100" y="3101"/>
                </a:lnTo>
                <a:lnTo>
                  <a:pt x="1100" y="2993"/>
                </a:lnTo>
                <a:close/>
                <a:moveTo>
                  <a:pt x="1475" y="2993"/>
                </a:moveTo>
                <a:lnTo>
                  <a:pt x="1780" y="2993"/>
                </a:lnTo>
                <a:lnTo>
                  <a:pt x="1780" y="3101"/>
                </a:lnTo>
                <a:lnTo>
                  <a:pt x="1475" y="3101"/>
                </a:lnTo>
                <a:lnTo>
                  <a:pt x="1475" y="2993"/>
                </a:lnTo>
                <a:close/>
                <a:moveTo>
                  <a:pt x="1475" y="2041"/>
                </a:moveTo>
                <a:lnTo>
                  <a:pt x="1780" y="2041"/>
                </a:lnTo>
                <a:lnTo>
                  <a:pt x="1780" y="2149"/>
                </a:lnTo>
                <a:lnTo>
                  <a:pt x="1475" y="2149"/>
                </a:lnTo>
                <a:lnTo>
                  <a:pt x="1475" y="2041"/>
                </a:lnTo>
                <a:close/>
                <a:moveTo>
                  <a:pt x="1100" y="2041"/>
                </a:moveTo>
                <a:lnTo>
                  <a:pt x="1421" y="2041"/>
                </a:lnTo>
                <a:lnTo>
                  <a:pt x="1421" y="2149"/>
                </a:lnTo>
                <a:lnTo>
                  <a:pt x="1100" y="2149"/>
                </a:lnTo>
                <a:lnTo>
                  <a:pt x="1100" y="2041"/>
                </a:lnTo>
                <a:close/>
                <a:moveTo>
                  <a:pt x="721" y="2041"/>
                </a:moveTo>
                <a:lnTo>
                  <a:pt x="1046" y="2041"/>
                </a:lnTo>
                <a:lnTo>
                  <a:pt x="1046" y="2149"/>
                </a:lnTo>
                <a:lnTo>
                  <a:pt x="721" y="2149"/>
                </a:lnTo>
                <a:lnTo>
                  <a:pt x="721" y="2041"/>
                </a:lnTo>
                <a:close/>
                <a:moveTo>
                  <a:pt x="367" y="2041"/>
                </a:moveTo>
                <a:lnTo>
                  <a:pt x="667" y="2041"/>
                </a:lnTo>
                <a:lnTo>
                  <a:pt x="667" y="2149"/>
                </a:lnTo>
                <a:lnTo>
                  <a:pt x="367" y="2149"/>
                </a:lnTo>
                <a:lnTo>
                  <a:pt x="367" y="2041"/>
                </a:lnTo>
                <a:close/>
                <a:moveTo>
                  <a:pt x="1475" y="2358"/>
                </a:moveTo>
                <a:lnTo>
                  <a:pt x="1780" y="2358"/>
                </a:lnTo>
                <a:lnTo>
                  <a:pt x="1780" y="2467"/>
                </a:lnTo>
                <a:lnTo>
                  <a:pt x="1475" y="2467"/>
                </a:lnTo>
                <a:lnTo>
                  <a:pt x="1475" y="2358"/>
                </a:lnTo>
                <a:close/>
                <a:moveTo>
                  <a:pt x="1100" y="2358"/>
                </a:moveTo>
                <a:lnTo>
                  <a:pt x="1421" y="2358"/>
                </a:lnTo>
                <a:lnTo>
                  <a:pt x="1421" y="2467"/>
                </a:lnTo>
                <a:lnTo>
                  <a:pt x="1100" y="2467"/>
                </a:lnTo>
                <a:lnTo>
                  <a:pt x="1100" y="2358"/>
                </a:lnTo>
                <a:close/>
                <a:moveTo>
                  <a:pt x="721" y="2358"/>
                </a:moveTo>
                <a:lnTo>
                  <a:pt x="1046" y="2358"/>
                </a:lnTo>
                <a:lnTo>
                  <a:pt x="1046" y="2467"/>
                </a:lnTo>
                <a:lnTo>
                  <a:pt x="721" y="2467"/>
                </a:lnTo>
                <a:lnTo>
                  <a:pt x="721" y="2358"/>
                </a:lnTo>
                <a:close/>
                <a:moveTo>
                  <a:pt x="367" y="2358"/>
                </a:moveTo>
                <a:lnTo>
                  <a:pt x="667" y="2358"/>
                </a:lnTo>
                <a:lnTo>
                  <a:pt x="667" y="2467"/>
                </a:lnTo>
                <a:lnTo>
                  <a:pt x="367" y="2467"/>
                </a:lnTo>
                <a:lnTo>
                  <a:pt x="367" y="2358"/>
                </a:lnTo>
                <a:close/>
                <a:moveTo>
                  <a:pt x="1475" y="2675"/>
                </a:moveTo>
                <a:lnTo>
                  <a:pt x="1780" y="2675"/>
                </a:lnTo>
                <a:lnTo>
                  <a:pt x="1780" y="2783"/>
                </a:lnTo>
                <a:lnTo>
                  <a:pt x="1475" y="2783"/>
                </a:lnTo>
                <a:lnTo>
                  <a:pt x="1475" y="2675"/>
                </a:lnTo>
                <a:close/>
                <a:moveTo>
                  <a:pt x="1100" y="2675"/>
                </a:moveTo>
                <a:lnTo>
                  <a:pt x="1421" y="2675"/>
                </a:lnTo>
                <a:lnTo>
                  <a:pt x="1421" y="2783"/>
                </a:lnTo>
                <a:lnTo>
                  <a:pt x="1100" y="2783"/>
                </a:lnTo>
                <a:lnTo>
                  <a:pt x="1100" y="2675"/>
                </a:lnTo>
                <a:close/>
                <a:moveTo>
                  <a:pt x="721" y="2675"/>
                </a:moveTo>
                <a:lnTo>
                  <a:pt x="1046" y="2675"/>
                </a:lnTo>
                <a:lnTo>
                  <a:pt x="1046" y="2783"/>
                </a:lnTo>
                <a:lnTo>
                  <a:pt x="721" y="2783"/>
                </a:lnTo>
                <a:lnTo>
                  <a:pt x="721" y="2675"/>
                </a:lnTo>
                <a:close/>
                <a:moveTo>
                  <a:pt x="367" y="2675"/>
                </a:moveTo>
                <a:lnTo>
                  <a:pt x="667" y="2675"/>
                </a:lnTo>
                <a:lnTo>
                  <a:pt x="667" y="2783"/>
                </a:lnTo>
                <a:lnTo>
                  <a:pt x="367" y="2783"/>
                </a:lnTo>
                <a:lnTo>
                  <a:pt x="367" y="2675"/>
                </a:lnTo>
                <a:close/>
                <a:moveTo>
                  <a:pt x="4979" y="1467"/>
                </a:moveTo>
                <a:lnTo>
                  <a:pt x="4673" y="919"/>
                </a:lnTo>
                <a:lnTo>
                  <a:pt x="4551" y="1345"/>
                </a:lnTo>
                <a:lnTo>
                  <a:pt x="4979" y="1467"/>
                </a:lnTo>
                <a:close/>
                <a:moveTo>
                  <a:pt x="2789" y="267"/>
                </a:moveTo>
                <a:lnTo>
                  <a:pt x="2574" y="1018"/>
                </a:lnTo>
                <a:lnTo>
                  <a:pt x="2365" y="958"/>
                </a:lnTo>
                <a:lnTo>
                  <a:pt x="2642" y="0"/>
                </a:lnTo>
                <a:lnTo>
                  <a:pt x="4749" y="603"/>
                </a:lnTo>
                <a:lnTo>
                  <a:pt x="5280" y="1564"/>
                </a:lnTo>
                <a:lnTo>
                  <a:pt x="5224" y="1763"/>
                </a:lnTo>
                <a:lnTo>
                  <a:pt x="4283" y="1494"/>
                </a:lnTo>
                <a:lnTo>
                  <a:pt x="4494" y="756"/>
                </a:lnTo>
                <a:lnTo>
                  <a:pt x="2789" y="267"/>
                </a:lnTo>
                <a:close/>
                <a:moveTo>
                  <a:pt x="1803" y="3806"/>
                </a:moveTo>
                <a:lnTo>
                  <a:pt x="4213" y="4495"/>
                </a:lnTo>
                <a:lnTo>
                  <a:pt x="4956" y="1912"/>
                </a:lnTo>
                <a:lnTo>
                  <a:pt x="5163" y="1972"/>
                </a:lnTo>
                <a:lnTo>
                  <a:pt x="4362" y="4763"/>
                </a:lnTo>
                <a:lnTo>
                  <a:pt x="1743" y="4015"/>
                </a:lnTo>
                <a:lnTo>
                  <a:pt x="1803" y="3806"/>
                </a:lnTo>
                <a:close/>
                <a:moveTo>
                  <a:pt x="2866" y="1954"/>
                </a:moveTo>
                <a:lnTo>
                  <a:pt x="2694" y="2548"/>
                </a:lnTo>
                <a:lnTo>
                  <a:pt x="2547" y="2506"/>
                </a:lnTo>
                <a:lnTo>
                  <a:pt x="2717" y="1911"/>
                </a:lnTo>
                <a:lnTo>
                  <a:pt x="2505" y="1850"/>
                </a:lnTo>
                <a:lnTo>
                  <a:pt x="2547" y="1704"/>
                </a:lnTo>
                <a:lnTo>
                  <a:pt x="3121" y="1867"/>
                </a:lnTo>
                <a:lnTo>
                  <a:pt x="3079" y="2015"/>
                </a:lnTo>
                <a:lnTo>
                  <a:pt x="2866" y="1954"/>
                </a:lnTo>
                <a:close/>
                <a:moveTo>
                  <a:pt x="3681" y="2831"/>
                </a:moveTo>
                <a:lnTo>
                  <a:pt x="3517" y="2785"/>
                </a:lnTo>
                <a:lnTo>
                  <a:pt x="3506" y="2602"/>
                </a:lnTo>
                <a:lnTo>
                  <a:pt x="3236" y="2525"/>
                </a:lnTo>
                <a:lnTo>
                  <a:pt x="3130" y="2672"/>
                </a:lnTo>
                <a:lnTo>
                  <a:pt x="2970" y="2628"/>
                </a:lnTo>
                <a:lnTo>
                  <a:pt x="3467" y="1967"/>
                </a:lnTo>
                <a:lnTo>
                  <a:pt x="3610" y="2009"/>
                </a:lnTo>
                <a:lnTo>
                  <a:pt x="3681" y="2831"/>
                </a:lnTo>
                <a:close/>
                <a:moveTo>
                  <a:pt x="3495" y="2446"/>
                </a:moveTo>
                <a:lnTo>
                  <a:pt x="3481" y="2181"/>
                </a:lnTo>
                <a:lnTo>
                  <a:pt x="3326" y="2398"/>
                </a:lnTo>
                <a:lnTo>
                  <a:pt x="3495" y="2446"/>
                </a:lnTo>
                <a:close/>
                <a:moveTo>
                  <a:pt x="4424" y="3045"/>
                </a:moveTo>
                <a:lnTo>
                  <a:pt x="4246" y="2993"/>
                </a:lnTo>
                <a:lnTo>
                  <a:pt x="4171" y="2701"/>
                </a:lnTo>
                <a:lnTo>
                  <a:pt x="3953" y="2909"/>
                </a:lnTo>
                <a:lnTo>
                  <a:pt x="3776" y="2858"/>
                </a:lnTo>
                <a:lnTo>
                  <a:pt x="4119" y="2547"/>
                </a:lnTo>
                <a:lnTo>
                  <a:pt x="3999" y="2120"/>
                </a:lnTo>
                <a:lnTo>
                  <a:pt x="4176" y="2170"/>
                </a:lnTo>
                <a:lnTo>
                  <a:pt x="4245" y="2444"/>
                </a:lnTo>
                <a:lnTo>
                  <a:pt x="4448" y="2249"/>
                </a:lnTo>
                <a:lnTo>
                  <a:pt x="4625" y="2299"/>
                </a:lnTo>
                <a:lnTo>
                  <a:pt x="4297" y="2598"/>
                </a:lnTo>
                <a:lnTo>
                  <a:pt x="4424" y="3045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1043056" fontAlgn="auto">
              <a:spcBef>
                <a:spcPts val="0"/>
              </a:spcBef>
              <a:spcAft>
                <a:spcPts val="0"/>
              </a:spcAft>
            </a:pPr>
            <a:endParaRPr lang="de-DE" sz="21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057834" y="2115906"/>
            <a:ext cx="1619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accent6"/>
                </a:solidFill>
                <a:latin typeface="+mj-lt"/>
              </a:rPr>
              <a:t>Arrecadação tributária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5233152" y="3080699"/>
            <a:ext cx="105614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PROFUT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4840852" y="3078190"/>
            <a:ext cx="324000" cy="439409"/>
            <a:chOff x="440612" y="5418182"/>
            <a:chExt cx="496009" cy="887508"/>
          </a:xfrm>
        </p:grpSpPr>
        <p:sp>
          <p:nvSpPr>
            <p:cNvPr id="67" name="Freeform 20"/>
            <p:cNvSpPr>
              <a:spLocks noEditPoints="1"/>
            </p:cNvSpPr>
            <p:nvPr/>
          </p:nvSpPr>
          <p:spPr bwMode="auto">
            <a:xfrm>
              <a:off x="440612" y="5418182"/>
              <a:ext cx="336729" cy="887508"/>
            </a:xfrm>
            <a:custGeom>
              <a:avLst/>
              <a:gdLst>
                <a:gd name="T0" fmla="*/ 66 w 223"/>
                <a:gd name="T1" fmla="*/ 44 h 588"/>
                <a:gd name="T2" fmla="*/ 111 w 223"/>
                <a:gd name="T3" fmla="*/ 0 h 588"/>
                <a:gd name="T4" fmla="*/ 156 w 223"/>
                <a:gd name="T5" fmla="*/ 44 h 588"/>
                <a:gd name="T6" fmla="*/ 111 w 223"/>
                <a:gd name="T7" fmla="*/ 89 h 588"/>
                <a:gd name="T8" fmla="*/ 66 w 223"/>
                <a:gd name="T9" fmla="*/ 44 h 588"/>
                <a:gd name="T10" fmla="*/ 110 w 223"/>
                <a:gd name="T11" fmla="*/ 334 h 588"/>
                <a:gd name="T12" fmla="*/ 119 w 223"/>
                <a:gd name="T13" fmla="*/ 341 h 588"/>
                <a:gd name="T14" fmla="*/ 118 w 223"/>
                <a:gd name="T15" fmla="*/ 567 h 588"/>
                <a:gd name="T16" fmla="*/ 146 w 223"/>
                <a:gd name="T17" fmla="*/ 588 h 588"/>
                <a:gd name="T18" fmla="*/ 168 w 223"/>
                <a:gd name="T19" fmla="*/ 568 h 588"/>
                <a:gd name="T20" fmla="*/ 170 w 223"/>
                <a:gd name="T21" fmla="*/ 185 h 588"/>
                <a:gd name="T22" fmla="*/ 185 w 223"/>
                <a:gd name="T23" fmla="*/ 186 h 588"/>
                <a:gd name="T24" fmla="*/ 184 w 223"/>
                <a:gd name="T25" fmla="*/ 315 h 588"/>
                <a:gd name="T26" fmla="*/ 204 w 223"/>
                <a:gd name="T27" fmla="*/ 331 h 588"/>
                <a:gd name="T28" fmla="*/ 223 w 223"/>
                <a:gd name="T29" fmla="*/ 316 h 588"/>
                <a:gd name="T30" fmla="*/ 220 w 223"/>
                <a:gd name="T31" fmla="*/ 164 h 588"/>
                <a:gd name="T32" fmla="*/ 165 w 223"/>
                <a:gd name="T33" fmla="*/ 103 h 588"/>
                <a:gd name="T34" fmla="*/ 109 w 223"/>
                <a:gd name="T35" fmla="*/ 104 h 588"/>
                <a:gd name="T36" fmla="*/ 113 w 223"/>
                <a:gd name="T37" fmla="*/ 104 h 588"/>
                <a:gd name="T38" fmla="*/ 59 w 223"/>
                <a:gd name="T39" fmla="*/ 103 h 588"/>
                <a:gd name="T40" fmla="*/ 2 w 223"/>
                <a:gd name="T41" fmla="*/ 164 h 588"/>
                <a:gd name="T42" fmla="*/ 0 w 223"/>
                <a:gd name="T43" fmla="*/ 316 h 588"/>
                <a:gd name="T44" fmla="*/ 18 w 223"/>
                <a:gd name="T45" fmla="*/ 331 h 588"/>
                <a:gd name="T46" fmla="*/ 40 w 223"/>
                <a:gd name="T47" fmla="*/ 315 h 588"/>
                <a:gd name="T48" fmla="*/ 37 w 223"/>
                <a:gd name="T49" fmla="*/ 186 h 588"/>
                <a:gd name="T50" fmla="*/ 52 w 223"/>
                <a:gd name="T51" fmla="*/ 185 h 588"/>
                <a:gd name="T52" fmla="*/ 53 w 223"/>
                <a:gd name="T53" fmla="*/ 568 h 588"/>
                <a:gd name="T54" fmla="*/ 76 w 223"/>
                <a:gd name="T55" fmla="*/ 588 h 588"/>
                <a:gd name="T56" fmla="*/ 104 w 223"/>
                <a:gd name="T57" fmla="*/ 567 h 588"/>
                <a:gd name="T58" fmla="*/ 103 w 223"/>
                <a:gd name="T59" fmla="*/ 341 h 588"/>
                <a:gd name="T60" fmla="*/ 112 w 223"/>
                <a:gd name="T61" fmla="*/ 334 h 588"/>
                <a:gd name="T62" fmla="*/ 110 w 223"/>
                <a:gd name="T63" fmla="*/ 334 h 5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23" h="588">
                  <a:moveTo>
                    <a:pt x="66" y="44"/>
                  </a:moveTo>
                  <a:cubicBezTo>
                    <a:pt x="66" y="20"/>
                    <a:pt x="86" y="0"/>
                    <a:pt x="111" y="0"/>
                  </a:cubicBezTo>
                  <a:cubicBezTo>
                    <a:pt x="136" y="0"/>
                    <a:pt x="156" y="20"/>
                    <a:pt x="156" y="44"/>
                  </a:cubicBezTo>
                  <a:cubicBezTo>
                    <a:pt x="156" y="69"/>
                    <a:pt x="136" y="89"/>
                    <a:pt x="111" y="89"/>
                  </a:cubicBezTo>
                  <a:cubicBezTo>
                    <a:pt x="86" y="89"/>
                    <a:pt x="66" y="69"/>
                    <a:pt x="66" y="44"/>
                  </a:cubicBezTo>
                  <a:moveTo>
                    <a:pt x="110" y="334"/>
                  </a:moveTo>
                  <a:cubicBezTo>
                    <a:pt x="119" y="332"/>
                    <a:pt x="119" y="341"/>
                    <a:pt x="119" y="341"/>
                  </a:cubicBezTo>
                  <a:cubicBezTo>
                    <a:pt x="119" y="341"/>
                    <a:pt x="118" y="553"/>
                    <a:pt x="118" y="567"/>
                  </a:cubicBezTo>
                  <a:cubicBezTo>
                    <a:pt x="123" y="580"/>
                    <a:pt x="128" y="588"/>
                    <a:pt x="146" y="588"/>
                  </a:cubicBezTo>
                  <a:cubicBezTo>
                    <a:pt x="165" y="588"/>
                    <a:pt x="168" y="573"/>
                    <a:pt x="168" y="568"/>
                  </a:cubicBezTo>
                  <a:cubicBezTo>
                    <a:pt x="168" y="568"/>
                    <a:pt x="168" y="214"/>
                    <a:pt x="170" y="185"/>
                  </a:cubicBezTo>
                  <a:cubicBezTo>
                    <a:pt x="179" y="172"/>
                    <a:pt x="185" y="186"/>
                    <a:pt x="185" y="186"/>
                  </a:cubicBezTo>
                  <a:cubicBezTo>
                    <a:pt x="185" y="186"/>
                    <a:pt x="184" y="292"/>
                    <a:pt x="184" y="315"/>
                  </a:cubicBezTo>
                  <a:cubicBezTo>
                    <a:pt x="184" y="331"/>
                    <a:pt x="200" y="331"/>
                    <a:pt x="204" y="331"/>
                  </a:cubicBezTo>
                  <a:cubicBezTo>
                    <a:pt x="220" y="331"/>
                    <a:pt x="220" y="321"/>
                    <a:pt x="223" y="316"/>
                  </a:cubicBezTo>
                  <a:cubicBezTo>
                    <a:pt x="223" y="316"/>
                    <a:pt x="220" y="196"/>
                    <a:pt x="220" y="164"/>
                  </a:cubicBezTo>
                  <a:cubicBezTo>
                    <a:pt x="215" y="116"/>
                    <a:pt x="179" y="107"/>
                    <a:pt x="165" y="103"/>
                  </a:cubicBezTo>
                  <a:cubicBezTo>
                    <a:pt x="165" y="103"/>
                    <a:pt x="120" y="104"/>
                    <a:pt x="109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03" y="104"/>
                    <a:pt x="59" y="103"/>
                    <a:pt x="59" y="103"/>
                  </a:cubicBezTo>
                  <a:cubicBezTo>
                    <a:pt x="45" y="107"/>
                    <a:pt x="7" y="116"/>
                    <a:pt x="2" y="164"/>
                  </a:cubicBezTo>
                  <a:cubicBezTo>
                    <a:pt x="2" y="196"/>
                    <a:pt x="0" y="316"/>
                    <a:pt x="0" y="316"/>
                  </a:cubicBezTo>
                  <a:cubicBezTo>
                    <a:pt x="2" y="321"/>
                    <a:pt x="3" y="331"/>
                    <a:pt x="18" y="331"/>
                  </a:cubicBezTo>
                  <a:cubicBezTo>
                    <a:pt x="23" y="331"/>
                    <a:pt x="38" y="331"/>
                    <a:pt x="40" y="315"/>
                  </a:cubicBezTo>
                  <a:cubicBezTo>
                    <a:pt x="38" y="292"/>
                    <a:pt x="37" y="186"/>
                    <a:pt x="37" y="186"/>
                  </a:cubicBezTo>
                  <a:cubicBezTo>
                    <a:pt x="37" y="186"/>
                    <a:pt x="45" y="172"/>
                    <a:pt x="52" y="185"/>
                  </a:cubicBezTo>
                  <a:cubicBezTo>
                    <a:pt x="53" y="214"/>
                    <a:pt x="53" y="568"/>
                    <a:pt x="53" y="568"/>
                  </a:cubicBezTo>
                  <a:cubicBezTo>
                    <a:pt x="55" y="573"/>
                    <a:pt x="59" y="588"/>
                    <a:pt x="76" y="588"/>
                  </a:cubicBezTo>
                  <a:cubicBezTo>
                    <a:pt x="95" y="588"/>
                    <a:pt x="99" y="580"/>
                    <a:pt x="104" y="567"/>
                  </a:cubicBezTo>
                  <a:cubicBezTo>
                    <a:pt x="104" y="553"/>
                    <a:pt x="103" y="341"/>
                    <a:pt x="103" y="341"/>
                  </a:cubicBezTo>
                  <a:cubicBezTo>
                    <a:pt x="103" y="341"/>
                    <a:pt x="103" y="332"/>
                    <a:pt x="112" y="334"/>
                  </a:cubicBezTo>
                  <a:cubicBezTo>
                    <a:pt x="110" y="334"/>
                    <a:pt x="110" y="334"/>
                    <a:pt x="110" y="334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4288" cap="flat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endParaRPr>
            </a:p>
          </p:txBody>
        </p:sp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540" y="6087850"/>
              <a:ext cx="213081" cy="213081"/>
            </a:xfrm>
            <a:prstGeom prst="rect">
              <a:avLst/>
            </a:prstGeom>
          </p:spPr>
        </p:pic>
      </p:grpSp>
      <p:sp>
        <p:nvSpPr>
          <p:cNvPr id="71" name="TextBox 70"/>
          <p:cNvSpPr txBox="1"/>
          <p:nvPr/>
        </p:nvSpPr>
        <p:spPr>
          <a:xfrm>
            <a:off x="204157" y="6594900"/>
            <a:ext cx="41008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</a:t>
            </a:r>
            <a:r>
              <a: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A “Renda </a:t>
            </a:r>
            <a:r>
              <a:rPr lang="en-US" sz="11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Líquida</a:t>
            </a:r>
            <a:r>
              <a: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” </a:t>
            </a:r>
            <a:r>
              <a:rPr lang="en-US" sz="11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está</a:t>
            </a:r>
            <a:r>
              <a: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determinada</a:t>
            </a:r>
            <a:r>
              <a: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1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na</a:t>
            </a:r>
            <a:r>
              <a: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Lei n</a:t>
            </a:r>
            <a:r>
              <a:rPr lang="en-US" sz="1100" b="1" u="sng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</a:t>
            </a:r>
            <a:r>
              <a: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8.212/1991</a:t>
            </a:r>
            <a:endParaRPr lang="pt-BR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594504" y="3036284"/>
            <a:ext cx="126445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Renda Líquida</a:t>
            </a:r>
          </a:p>
        </p:txBody>
      </p:sp>
      <p:sp>
        <p:nvSpPr>
          <p:cNvPr id="77" name="Freeform 5"/>
          <p:cNvSpPr>
            <a:spLocks noChangeAspect="1" noEditPoints="1"/>
          </p:cNvSpPr>
          <p:nvPr/>
        </p:nvSpPr>
        <p:spPr bwMode="auto">
          <a:xfrm>
            <a:off x="3059506" y="3098276"/>
            <a:ext cx="432000" cy="399237"/>
          </a:xfrm>
          <a:custGeom>
            <a:avLst/>
            <a:gdLst>
              <a:gd name="T0" fmla="*/ 445 w 2835"/>
              <a:gd name="T1" fmla="*/ 1408 h 2096"/>
              <a:gd name="T2" fmla="*/ 133 w 2835"/>
              <a:gd name="T3" fmla="*/ 1081 h 2096"/>
              <a:gd name="T4" fmla="*/ 93 w 2835"/>
              <a:gd name="T5" fmla="*/ 890 h 2096"/>
              <a:gd name="T6" fmla="*/ 144 w 2835"/>
              <a:gd name="T7" fmla="*/ 326 h 2096"/>
              <a:gd name="T8" fmla="*/ 344 w 2835"/>
              <a:gd name="T9" fmla="*/ 795 h 2096"/>
              <a:gd name="T10" fmla="*/ 304 w 2835"/>
              <a:gd name="T11" fmla="*/ 888 h 2096"/>
              <a:gd name="T12" fmla="*/ 319 w 2835"/>
              <a:gd name="T13" fmla="*/ 982 h 2096"/>
              <a:gd name="T14" fmla="*/ 384 w 2835"/>
              <a:gd name="T15" fmla="*/ 999 h 2096"/>
              <a:gd name="T16" fmla="*/ 349 w 2835"/>
              <a:gd name="T17" fmla="*/ 923 h 2096"/>
              <a:gd name="T18" fmla="*/ 366 w 2835"/>
              <a:gd name="T19" fmla="*/ 834 h 2096"/>
              <a:gd name="T20" fmla="*/ 423 w 2835"/>
              <a:gd name="T21" fmla="*/ 797 h 2096"/>
              <a:gd name="T22" fmla="*/ 751 w 2835"/>
              <a:gd name="T23" fmla="*/ 1052 h 2096"/>
              <a:gd name="T24" fmla="*/ 936 w 2835"/>
              <a:gd name="T25" fmla="*/ 1126 h 2096"/>
              <a:gd name="T26" fmla="*/ 1055 w 2835"/>
              <a:gd name="T27" fmla="*/ 1230 h 2096"/>
              <a:gd name="T28" fmla="*/ 1128 w 2835"/>
              <a:gd name="T29" fmla="*/ 1382 h 2096"/>
              <a:gd name="T30" fmla="*/ 1229 w 2835"/>
              <a:gd name="T31" fmla="*/ 1440 h 2096"/>
              <a:gd name="T32" fmla="*/ 1179 w 2835"/>
              <a:gd name="T33" fmla="*/ 1262 h 2096"/>
              <a:gd name="T34" fmla="*/ 1075 w 2835"/>
              <a:gd name="T35" fmla="*/ 1129 h 2096"/>
              <a:gd name="T36" fmla="*/ 904 w 2835"/>
              <a:gd name="T37" fmla="*/ 1021 h 2096"/>
              <a:gd name="T38" fmla="*/ 525 w 2835"/>
              <a:gd name="T39" fmla="*/ 759 h 2096"/>
              <a:gd name="T40" fmla="*/ 259 w 2835"/>
              <a:gd name="T41" fmla="*/ 329 h 2096"/>
              <a:gd name="T42" fmla="*/ 175 w 2835"/>
              <a:gd name="T43" fmla="*/ 249 h 2096"/>
              <a:gd name="T44" fmla="*/ 83 w 2835"/>
              <a:gd name="T45" fmla="*/ 220 h 2096"/>
              <a:gd name="T46" fmla="*/ 0 w 2835"/>
              <a:gd name="T47" fmla="*/ 891 h 2096"/>
              <a:gd name="T48" fmla="*/ 45 w 2835"/>
              <a:gd name="T49" fmla="*/ 1104 h 2096"/>
              <a:gd name="T50" fmla="*/ 198 w 2835"/>
              <a:gd name="T51" fmla="*/ 1291 h 2096"/>
              <a:gd name="T52" fmla="*/ 1311 w 2835"/>
              <a:gd name="T53" fmla="*/ 2096 h 2096"/>
              <a:gd name="T54" fmla="*/ 1374 w 2835"/>
              <a:gd name="T55" fmla="*/ 2046 h 2096"/>
              <a:gd name="T56" fmla="*/ 2753 w 2835"/>
              <a:gd name="T57" fmla="*/ 220 h 2096"/>
              <a:gd name="T58" fmla="*/ 2660 w 2835"/>
              <a:gd name="T59" fmla="*/ 249 h 2096"/>
              <a:gd name="T60" fmla="*/ 2575 w 2835"/>
              <a:gd name="T61" fmla="*/ 332 h 2096"/>
              <a:gd name="T62" fmla="*/ 2310 w 2835"/>
              <a:gd name="T63" fmla="*/ 759 h 2096"/>
              <a:gd name="T64" fmla="*/ 1931 w 2835"/>
              <a:gd name="T65" fmla="*/ 1021 h 2096"/>
              <a:gd name="T66" fmla="*/ 1760 w 2835"/>
              <a:gd name="T67" fmla="*/ 1129 h 2096"/>
              <a:gd name="T68" fmla="*/ 1656 w 2835"/>
              <a:gd name="T69" fmla="*/ 1262 h 2096"/>
              <a:gd name="T70" fmla="*/ 1606 w 2835"/>
              <a:gd name="T71" fmla="*/ 1440 h 2096"/>
              <a:gd name="T72" fmla="*/ 1709 w 2835"/>
              <a:gd name="T73" fmla="*/ 1382 h 2096"/>
              <a:gd name="T74" fmla="*/ 1780 w 2835"/>
              <a:gd name="T75" fmla="*/ 1230 h 2096"/>
              <a:gd name="T76" fmla="*/ 1899 w 2835"/>
              <a:gd name="T77" fmla="*/ 1126 h 2096"/>
              <a:gd name="T78" fmla="*/ 2084 w 2835"/>
              <a:gd name="T79" fmla="*/ 1052 h 2096"/>
              <a:gd name="T80" fmla="*/ 2413 w 2835"/>
              <a:gd name="T81" fmla="*/ 797 h 2096"/>
              <a:gd name="T82" fmla="*/ 2470 w 2835"/>
              <a:gd name="T83" fmla="*/ 834 h 2096"/>
              <a:gd name="T84" fmla="*/ 2486 w 2835"/>
              <a:gd name="T85" fmla="*/ 923 h 2096"/>
              <a:gd name="T86" fmla="*/ 2451 w 2835"/>
              <a:gd name="T87" fmla="*/ 999 h 2096"/>
              <a:gd name="T88" fmla="*/ 2518 w 2835"/>
              <a:gd name="T89" fmla="*/ 982 h 2096"/>
              <a:gd name="T90" fmla="*/ 2531 w 2835"/>
              <a:gd name="T91" fmla="*/ 888 h 2096"/>
              <a:gd name="T92" fmla="*/ 2491 w 2835"/>
              <a:gd name="T93" fmla="*/ 795 h 2096"/>
              <a:gd name="T94" fmla="*/ 2685 w 2835"/>
              <a:gd name="T95" fmla="*/ 333 h 2096"/>
              <a:gd name="T96" fmla="*/ 2743 w 2835"/>
              <a:gd name="T97" fmla="*/ 891 h 2096"/>
              <a:gd name="T98" fmla="*/ 2711 w 2835"/>
              <a:gd name="T99" fmla="*/ 1059 h 2096"/>
              <a:gd name="T100" fmla="*/ 2553 w 2835"/>
              <a:gd name="T101" fmla="*/ 1257 h 2096"/>
              <a:gd name="T102" fmla="*/ 2258 w 2835"/>
              <a:gd name="T103" fmla="*/ 1675 h 2096"/>
              <a:gd name="T104" fmla="*/ 2733 w 2835"/>
              <a:gd name="T105" fmla="*/ 1198 h 2096"/>
              <a:gd name="T106" fmla="*/ 2815 w 2835"/>
              <a:gd name="T107" fmla="*/ 1028 h 2096"/>
              <a:gd name="T108" fmla="*/ 2835 w 2835"/>
              <a:gd name="T109" fmla="*/ 242 h 2096"/>
              <a:gd name="T110" fmla="*/ 1575 w 2835"/>
              <a:gd name="T111" fmla="*/ 2087 h 2096"/>
              <a:gd name="T112" fmla="*/ 1241 w 2835"/>
              <a:gd name="T113" fmla="*/ 874 h 2096"/>
              <a:gd name="T114" fmla="*/ 1241 w 2835"/>
              <a:gd name="T115" fmla="*/ 296 h 20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2835" h="2096">
                <a:moveTo>
                  <a:pt x="578" y="1675"/>
                </a:moveTo>
                <a:lnTo>
                  <a:pt x="670" y="1675"/>
                </a:lnTo>
                <a:lnTo>
                  <a:pt x="670" y="1614"/>
                </a:lnTo>
                <a:lnTo>
                  <a:pt x="659" y="1604"/>
                </a:lnTo>
                <a:lnTo>
                  <a:pt x="659" y="1604"/>
                </a:lnTo>
                <a:lnTo>
                  <a:pt x="594" y="1544"/>
                </a:lnTo>
                <a:lnTo>
                  <a:pt x="445" y="1408"/>
                </a:lnTo>
                <a:lnTo>
                  <a:pt x="445" y="1408"/>
                </a:lnTo>
                <a:lnTo>
                  <a:pt x="283" y="1257"/>
                </a:lnTo>
                <a:lnTo>
                  <a:pt x="219" y="1195"/>
                </a:lnTo>
                <a:lnTo>
                  <a:pt x="178" y="1154"/>
                </a:lnTo>
                <a:lnTo>
                  <a:pt x="178" y="1154"/>
                </a:lnTo>
                <a:lnTo>
                  <a:pt x="164" y="1139"/>
                </a:lnTo>
                <a:lnTo>
                  <a:pt x="153" y="1121"/>
                </a:lnTo>
                <a:lnTo>
                  <a:pt x="141" y="1101"/>
                </a:lnTo>
                <a:lnTo>
                  <a:pt x="133" y="1081"/>
                </a:lnTo>
                <a:lnTo>
                  <a:pt x="124" y="1059"/>
                </a:lnTo>
                <a:lnTo>
                  <a:pt x="116" y="1036"/>
                </a:lnTo>
                <a:lnTo>
                  <a:pt x="111" y="1014"/>
                </a:lnTo>
                <a:lnTo>
                  <a:pt x="106" y="992"/>
                </a:lnTo>
                <a:lnTo>
                  <a:pt x="106" y="992"/>
                </a:lnTo>
                <a:lnTo>
                  <a:pt x="99" y="952"/>
                </a:lnTo>
                <a:lnTo>
                  <a:pt x="95" y="920"/>
                </a:lnTo>
                <a:lnTo>
                  <a:pt x="93" y="890"/>
                </a:lnTo>
                <a:lnTo>
                  <a:pt x="93" y="890"/>
                </a:lnTo>
                <a:lnTo>
                  <a:pt x="93" y="295"/>
                </a:lnTo>
                <a:lnTo>
                  <a:pt x="93" y="295"/>
                </a:lnTo>
                <a:lnTo>
                  <a:pt x="104" y="299"/>
                </a:lnTo>
                <a:lnTo>
                  <a:pt x="118" y="306"/>
                </a:lnTo>
                <a:lnTo>
                  <a:pt x="131" y="315"/>
                </a:lnTo>
                <a:lnTo>
                  <a:pt x="144" y="326"/>
                </a:lnTo>
                <a:lnTo>
                  <a:pt x="144" y="326"/>
                </a:lnTo>
                <a:lnTo>
                  <a:pt x="158" y="340"/>
                </a:lnTo>
                <a:lnTo>
                  <a:pt x="169" y="353"/>
                </a:lnTo>
                <a:lnTo>
                  <a:pt x="169" y="353"/>
                </a:lnTo>
                <a:lnTo>
                  <a:pt x="176" y="362"/>
                </a:lnTo>
                <a:lnTo>
                  <a:pt x="344" y="793"/>
                </a:lnTo>
                <a:lnTo>
                  <a:pt x="344" y="793"/>
                </a:lnTo>
                <a:lnTo>
                  <a:pt x="344" y="795"/>
                </a:lnTo>
                <a:lnTo>
                  <a:pt x="344" y="795"/>
                </a:lnTo>
                <a:lnTo>
                  <a:pt x="336" y="803"/>
                </a:lnTo>
                <a:lnTo>
                  <a:pt x="329" y="811"/>
                </a:lnTo>
                <a:lnTo>
                  <a:pt x="323" y="821"/>
                </a:lnTo>
                <a:lnTo>
                  <a:pt x="318" y="831"/>
                </a:lnTo>
                <a:lnTo>
                  <a:pt x="318" y="831"/>
                </a:lnTo>
                <a:lnTo>
                  <a:pt x="313" y="847"/>
                </a:lnTo>
                <a:lnTo>
                  <a:pt x="308" y="866"/>
                </a:lnTo>
                <a:lnTo>
                  <a:pt x="304" y="888"/>
                </a:lnTo>
                <a:lnTo>
                  <a:pt x="303" y="899"/>
                </a:lnTo>
                <a:lnTo>
                  <a:pt x="303" y="912"/>
                </a:lnTo>
                <a:lnTo>
                  <a:pt x="303" y="912"/>
                </a:lnTo>
                <a:lnTo>
                  <a:pt x="303" y="925"/>
                </a:lnTo>
                <a:lnTo>
                  <a:pt x="305" y="939"/>
                </a:lnTo>
                <a:lnTo>
                  <a:pt x="308" y="953"/>
                </a:lnTo>
                <a:lnTo>
                  <a:pt x="313" y="968"/>
                </a:lnTo>
                <a:lnTo>
                  <a:pt x="319" y="982"/>
                </a:lnTo>
                <a:lnTo>
                  <a:pt x="326" y="996"/>
                </a:lnTo>
                <a:lnTo>
                  <a:pt x="336" y="1010"/>
                </a:lnTo>
                <a:lnTo>
                  <a:pt x="349" y="1023"/>
                </a:lnTo>
                <a:lnTo>
                  <a:pt x="349" y="1023"/>
                </a:lnTo>
                <a:lnTo>
                  <a:pt x="648" y="1302"/>
                </a:lnTo>
                <a:lnTo>
                  <a:pt x="683" y="1278"/>
                </a:lnTo>
                <a:lnTo>
                  <a:pt x="683" y="1278"/>
                </a:lnTo>
                <a:lnTo>
                  <a:pt x="384" y="999"/>
                </a:lnTo>
                <a:lnTo>
                  <a:pt x="384" y="999"/>
                </a:lnTo>
                <a:lnTo>
                  <a:pt x="375" y="989"/>
                </a:lnTo>
                <a:lnTo>
                  <a:pt x="368" y="979"/>
                </a:lnTo>
                <a:lnTo>
                  <a:pt x="361" y="968"/>
                </a:lnTo>
                <a:lnTo>
                  <a:pt x="356" y="957"/>
                </a:lnTo>
                <a:lnTo>
                  <a:pt x="353" y="946"/>
                </a:lnTo>
                <a:lnTo>
                  <a:pt x="350" y="934"/>
                </a:lnTo>
                <a:lnTo>
                  <a:pt x="349" y="923"/>
                </a:lnTo>
                <a:lnTo>
                  <a:pt x="349" y="912"/>
                </a:lnTo>
                <a:lnTo>
                  <a:pt x="349" y="912"/>
                </a:lnTo>
                <a:lnTo>
                  <a:pt x="350" y="891"/>
                </a:lnTo>
                <a:lnTo>
                  <a:pt x="353" y="872"/>
                </a:lnTo>
                <a:lnTo>
                  <a:pt x="358" y="855"/>
                </a:lnTo>
                <a:lnTo>
                  <a:pt x="363" y="842"/>
                </a:lnTo>
                <a:lnTo>
                  <a:pt x="363" y="842"/>
                </a:lnTo>
                <a:lnTo>
                  <a:pt x="366" y="834"/>
                </a:lnTo>
                <a:lnTo>
                  <a:pt x="371" y="826"/>
                </a:lnTo>
                <a:lnTo>
                  <a:pt x="378" y="820"/>
                </a:lnTo>
                <a:lnTo>
                  <a:pt x="385" y="814"/>
                </a:lnTo>
                <a:lnTo>
                  <a:pt x="394" y="809"/>
                </a:lnTo>
                <a:lnTo>
                  <a:pt x="403" y="804"/>
                </a:lnTo>
                <a:lnTo>
                  <a:pt x="413" y="800"/>
                </a:lnTo>
                <a:lnTo>
                  <a:pt x="423" y="797"/>
                </a:lnTo>
                <a:lnTo>
                  <a:pt x="423" y="797"/>
                </a:lnTo>
                <a:lnTo>
                  <a:pt x="438" y="793"/>
                </a:lnTo>
                <a:lnTo>
                  <a:pt x="438" y="793"/>
                </a:lnTo>
                <a:lnTo>
                  <a:pt x="591" y="924"/>
                </a:lnTo>
                <a:lnTo>
                  <a:pt x="673" y="993"/>
                </a:lnTo>
                <a:lnTo>
                  <a:pt x="731" y="1042"/>
                </a:lnTo>
                <a:lnTo>
                  <a:pt x="740" y="1050"/>
                </a:lnTo>
                <a:lnTo>
                  <a:pt x="751" y="1052"/>
                </a:lnTo>
                <a:lnTo>
                  <a:pt x="751" y="1052"/>
                </a:lnTo>
                <a:lnTo>
                  <a:pt x="779" y="1059"/>
                </a:lnTo>
                <a:lnTo>
                  <a:pt x="805" y="1067"/>
                </a:lnTo>
                <a:lnTo>
                  <a:pt x="829" y="1075"/>
                </a:lnTo>
                <a:lnTo>
                  <a:pt x="853" y="1084"/>
                </a:lnTo>
                <a:lnTo>
                  <a:pt x="875" y="1094"/>
                </a:lnTo>
                <a:lnTo>
                  <a:pt x="896" y="1104"/>
                </a:lnTo>
                <a:lnTo>
                  <a:pt x="918" y="1115"/>
                </a:lnTo>
                <a:lnTo>
                  <a:pt x="936" y="1126"/>
                </a:lnTo>
                <a:lnTo>
                  <a:pt x="955" y="1137"/>
                </a:lnTo>
                <a:lnTo>
                  <a:pt x="971" y="1149"/>
                </a:lnTo>
                <a:lnTo>
                  <a:pt x="988" y="1162"/>
                </a:lnTo>
                <a:lnTo>
                  <a:pt x="1004" y="1175"/>
                </a:lnTo>
                <a:lnTo>
                  <a:pt x="1018" y="1188"/>
                </a:lnTo>
                <a:lnTo>
                  <a:pt x="1031" y="1202"/>
                </a:lnTo>
                <a:lnTo>
                  <a:pt x="1044" y="1215"/>
                </a:lnTo>
                <a:lnTo>
                  <a:pt x="1055" y="1230"/>
                </a:lnTo>
                <a:lnTo>
                  <a:pt x="1065" y="1244"/>
                </a:lnTo>
                <a:lnTo>
                  <a:pt x="1075" y="1259"/>
                </a:lnTo>
                <a:lnTo>
                  <a:pt x="1085" y="1274"/>
                </a:lnTo>
                <a:lnTo>
                  <a:pt x="1093" y="1289"/>
                </a:lnTo>
                <a:lnTo>
                  <a:pt x="1100" y="1304"/>
                </a:lnTo>
                <a:lnTo>
                  <a:pt x="1108" y="1319"/>
                </a:lnTo>
                <a:lnTo>
                  <a:pt x="1119" y="1350"/>
                </a:lnTo>
                <a:lnTo>
                  <a:pt x="1128" y="1382"/>
                </a:lnTo>
                <a:lnTo>
                  <a:pt x="1133" y="1413"/>
                </a:lnTo>
                <a:lnTo>
                  <a:pt x="1136" y="1444"/>
                </a:lnTo>
                <a:lnTo>
                  <a:pt x="1138" y="1474"/>
                </a:lnTo>
                <a:lnTo>
                  <a:pt x="1138" y="1675"/>
                </a:lnTo>
                <a:lnTo>
                  <a:pt x="1230" y="1675"/>
                </a:lnTo>
                <a:lnTo>
                  <a:pt x="1230" y="1474"/>
                </a:lnTo>
                <a:lnTo>
                  <a:pt x="1230" y="1474"/>
                </a:lnTo>
                <a:lnTo>
                  <a:pt x="1229" y="1440"/>
                </a:lnTo>
                <a:lnTo>
                  <a:pt x="1225" y="1405"/>
                </a:lnTo>
                <a:lnTo>
                  <a:pt x="1219" y="1370"/>
                </a:lnTo>
                <a:lnTo>
                  <a:pt x="1214" y="1352"/>
                </a:lnTo>
                <a:lnTo>
                  <a:pt x="1209" y="1334"/>
                </a:lnTo>
                <a:lnTo>
                  <a:pt x="1203" y="1316"/>
                </a:lnTo>
                <a:lnTo>
                  <a:pt x="1195" y="1298"/>
                </a:lnTo>
                <a:lnTo>
                  <a:pt x="1188" y="1280"/>
                </a:lnTo>
                <a:lnTo>
                  <a:pt x="1179" y="1262"/>
                </a:lnTo>
                <a:lnTo>
                  <a:pt x="1170" y="1245"/>
                </a:lnTo>
                <a:lnTo>
                  <a:pt x="1159" y="1227"/>
                </a:lnTo>
                <a:lnTo>
                  <a:pt x="1148" y="1210"/>
                </a:lnTo>
                <a:lnTo>
                  <a:pt x="1135" y="1193"/>
                </a:lnTo>
                <a:lnTo>
                  <a:pt x="1121" y="1177"/>
                </a:lnTo>
                <a:lnTo>
                  <a:pt x="1108" y="1160"/>
                </a:lnTo>
                <a:lnTo>
                  <a:pt x="1091" y="1144"/>
                </a:lnTo>
                <a:lnTo>
                  <a:pt x="1075" y="1129"/>
                </a:lnTo>
                <a:lnTo>
                  <a:pt x="1058" y="1113"/>
                </a:lnTo>
                <a:lnTo>
                  <a:pt x="1039" y="1099"/>
                </a:lnTo>
                <a:lnTo>
                  <a:pt x="1019" y="1084"/>
                </a:lnTo>
                <a:lnTo>
                  <a:pt x="999" y="1071"/>
                </a:lnTo>
                <a:lnTo>
                  <a:pt x="976" y="1058"/>
                </a:lnTo>
                <a:lnTo>
                  <a:pt x="954" y="1044"/>
                </a:lnTo>
                <a:lnTo>
                  <a:pt x="929" y="1032"/>
                </a:lnTo>
                <a:lnTo>
                  <a:pt x="904" y="1021"/>
                </a:lnTo>
                <a:lnTo>
                  <a:pt x="876" y="1010"/>
                </a:lnTo>
                <a:lnTo>
                  <a:pt x="849" y="1001"/>
                </a:lnTo>
                <a:lnTo>
                  <a:pt x="820" y="992"/>
                </a:lnTo>
                <a:lnTo>
                  <a:pt x="789" y="983"/>
                </a:lnTo>
                <a:lnTo>
                  <a:pt x="789" y="983"/>
                </a:lnTo>
                <a:lnTo>
                  <a:pt x="713" y="920"/>
                </a:lnTo>
                <a:lnTo>
                  <a:pt x="615" y="836"/>
                </a:lnTo>
                <a:lnTo>
                  <a:pt x="525" y="759"/>
                </a:lnTo>
                <a:lnTo>
                  <a:pt x="474" y="715"/>
                </a:lnTo>
                <a:lnTo>
                  <a:pt x="456" y="702"/>
                </a:lnTo>
                <a:lnTo>
                  <a:pt x="433" y="705"/>
                </a:lnTo>
                <a:lnTo>
                  <a:pt x="433" y="705"/>
                </a:lnTo>
                <a:lnTo>
                  <a:pt x="420" y="707"/>
                </a:lnTo>
                <a:lnTo>
                  <a:pt x="408" y="710"/>
                </a:lnTo>
                <a:lnTo>
                  <a:pt x="261" y="332"/>
                </a:lnTo>
                <a:lnTo>
                  <a:pt x="259" y="329"/>
                </a:lnTo>
                <a:lnTo>
                  <a:pt x="259" y="329"/>
                </a:lnTo>
                <a:lnTo>
                  <a:pt x="246" y="312"/>
                </a:lnTo>
                <a:lnTo>
                  <a:pt x="231" y="296"/>
                </a:lnTo>
                <a:lnTo>
                  <a:pt x="213" y="277"/>
                </a:lnTo>
                <a:lnTo>
                  <a:pt x="213" y="277"/>
                </a:lnTo>
                <a:lnTo>
                  <a:pt x="201" y="268"/>
                </a:lnTo>
                <a:lnTo>
                  <a:pt x="189" y="258"/>
                </a:lnTo>
                <a:lnTo>
                  <a:pt x="175" y="249"/>
                </a:lnTo>
                <a:lnTo>
                  <a:pt x="160" y="240"/>
                </a:lnTo>
                <a:lnTo>
                  <a:pt x="143" y="232"/>
                </a:lnTo>
                <a:lnTo>
                  <a:pt x="125" y="226"/>
                </a:lnTo>
                <a:lnTo>
                  <a:pt x="115" y="224"/>
                </a:lnTo>
                <a:lnTo>
                  <a:pt x="105" y="222"/>
                </a:lnTo>
                <a:lnTo>
                  <a:pt x="94" y="221"/>
                </a:lnTo>
                <a:lnTo>
                  <a:pt x="83" y="220"/>
                </a:lnTo>
                <a:lnTo>
                  <a:pt x="83" y="220"/>
                </a:lnTo>
                <a:lnTo>
                  <a:pt x="68" y="221"/>
                </a:lnTo>
                <a:lnTo>
                  <a:pt x="54" y="223"/>
                </a:lnTo>
                <a:lnTo>
                  <a:pt x="39" y="227"/>
                </a:lnTo>
                <a:lnTo>
                  <a:pt x="25" y="232"/>
                </a:lnTo>
                <a:lnTo>
                  <a:pt x="0" y="242"/>
                </a:lnTo>
                <a:lnTo>
                  <a:pt x="0" y="264"/>
                </a:lnTo>
                <a:lnTo>
                  <a:pt x="0" y="891"/>
                </a:lnTo>
                <a:lnTo>
                  <a:pt x="0" y="891"/>
                </a:lnTo>
                <a:lnTo>
                  <a:pt x="3" y="925"/>
                </a:lnTo>
                <a:lnTo>
                  <a:pt x="8" y="960"/>
                </a:lnTo>
                <a:lnTo>
                  <a:pt x="10" y="981"/>
                </a:lnTo>
                <a:lnTo>
                  <a:pt x="15" y="1004"/>
                </a:lnTo>
                <a:lnTo>
                  <a:pt x="20" y="1028"/>
                </a:lnTo>
                <a:lnTo>
                  <a:pt x="26" y="1053"/>
                </a:lnTo>
                <a:lnTo>
                  <a:pt x="35" y="1079"/>
                </a:lnTo>
                <a:lnTo>
                  <a:pt x="45" y="1104"/>
                </a:lnTo>
                <a:lnTo>
                  <a:pt x="56" y="1129"/>
                </a:lnTo>
                <a:lnTo>
                  <a:pt x="70" y="1153"/>
                </a:lnTo>
                <a:lnTo>
                  <a:pt x="85" y="1176"/>
                </a:lnTo>
                <a:lnTo>
                  <a:pt x="94" y="1188"/>
                </a:lnTo>
                <a:lnTo>
                  <a:pt x="104" y="1198"/>
                </a:lnTo>
                <a:lnTo>
                  <a:pt x="104" y="1198"/>
                </a:lnTo>
                <a:lnTo>
                  <a:pt x="141" y="1237"/>
                </a:lnTo>
                <a:lnTo>
                  <a:pt x="198" y="1291"/>
                </a:lnTo>
                <a:lnTo>
                  <a:pt x="343" y="1426"/>
                </a:lnTo>
                <a:lnTo>
                  <a:pt x="485" y="1558"/>
                </a:lnTo>
                <a:lnTo>
                  <a:pt x="578" y="1642"/>
                </a:lnTo>
                <a:lnTo>
                  <a:pt x="578" y="1675"/>
                </a:lnTo>
                <a:close/>
                <a:moveTo>
                  <a:pt x="260" y="1740"/>
                </a:moveTo>
                <a:lnTo>
                  <a:pt x="260" y="2008"/>
                </a:lnTo>
                <a:lnTo>
                  <a:pt x="1311" y="2096"/>
                </a:lnTo>
                <a:lnTo>
                  <a:pt x="1311" y="2096"/>
                </a:lnTo>
                <a:lnTo>
                  <a:pt x="1324" y="2095"/>
                </a:lnTo>
                <a:lnTo>
                  <a:pt x="1336" y="2092"/>
                </a:lnTo>
                <a:lnTo>
                  <a:pt x="1346" y="2087"/>
                </a:lnTo>
                <a:lnTo>
                  <a:pt x="1356" y="2081"/>
                </a:lnTo>
                <a:lnTo>
                  <a:pt x="1364" y="2074"/>
                </a:lnTo>
                <a:lnTo>
                  <a:pt x="1369" y="2065"/>
                </a:lnTo>
                <a:lnTo>
                  <a:pt x="1373" y="2056"/>
                </a:lnTo>
                <a:lnTo>
                  <a:pt x="1374" y="2046"/>
                </a:lnTo>
                <a:lnTo>
                  <a:pt x="1374" y="1741"/>
                </a:lnTo>
                <a:lnTo>
                  <a:pt x="260" y="1740"/>
                </a:lnTo>
                <a:close/>
                <a:moveTo>
                  <a:pt x="2811" y="232"/>
                </a:moveTo>
                <a:lnTo>
                  <a:pt x="2811" y="232"/>
                </a:lnTo>
                <a:lnTo>
                  <a:pt x="2796" y="227"/>
                </a:lnTo>
                <a:lnTo>
                  <a:pt x="2783" y="223"/>
                </a:lnTo>
                <a:lnTo>
                  <a:pt x="2768" y="221"/>
                </a:lnTo>
                <a:lnTo>
                  <a:pt x="2753" y="220"/>
                </a:lnTo>
                <a:lnTo>
                  <a:pt x="2753" y="220"/>
                </a:lnTo>
                <a:lnTo>
                  <a:pt x="2741" y="221"/>
                </a:lnTo>
                <a:lnTo>
                  <a:pt x="2731" y="222"/>
                </a:lnTo>
                <a:lnTo>
                  <a:pt x="2721" y="224"/>
                </a:lnTo>
                <a:lnTo>
                  <a:pt x="2711" y="226"/>
                </a:lnTo>
                <a:lnTo>
                  <a:pt x="2693" y="232"/>
                </a:lnTo>
                <a:lnTo>
                  <a:pt x="2675" y="240"/>
                </a:lnTo>
                <a:lnTo>
                  <a:pt x="2660" y="249"/>
                </a:lnTo>
                <a:lnTo>
                  <a:pt x="2646" y="258"/>
                </a:lnTo>
                <a:lnTo>
                  <a:pt x="2634" y="268"/>
                </a:lnTo>
                <a:lnTo>
                  <a:pt x="2623" y="277"/>
                </a:lnTo>
                <a:lnTo>
                  <a:pt x="2623" y="277"/>
                </a:lnTo>
                <a:lnTo>
                  <a:pt x="2604" y="296"/>
                </a:lnTo>
                <a:lnTo>
                  <a:pt x="2590" y="312"/>
                </a:lnTo>
                <a:lnTo>
                  <a:pt x="2576" y="329"/>
                </a:lnTo>
                <a:lnTo>
                  <a:pt x="2575" y="332"/>
                </a:lnTo>
                <a:lnTo>
                  <a:pt x="2428" y="710"/>
                </a:lnTo>
                <a:lnTo>
                  <a:pt x="2428" y="710"/>
                </a:lnTo>
                <a:lnTo>
                  <a:pt x="2415" y="707"/>
                </a:lnTo>
                <a:lnTo>
                  <a:pt x="2403" y="705"/>
                </a:lnTo>
                <a:lnTo>
                  <a:pt x="2379" y="702"/>
                </a:lnTo>
                <a:lnTo>
                  <a:pt x="2363" y="716"/>
                </a:lnTo>
                <a:lnTo>
                  <a:pt x="2363" y="716"/>
                </a:lnTo>
                <a:lnTo>
                  <a:pt x="2310" y="759"/>
                </a:lnTo>
                <a:lnTo>
                  <a:pt x="2220" y="836"/>
                </a:lnTo>
                <a:lnTo>
                  <a:pt x="2123" y="920"/>
                </a:lnTo>
                <a:lnTo>
                  <a:pt x="2046" y="983"/>
                </a:lnTo>
                <a:lnTo>
                  <a:pt x="2046" y="983"/>
                </a:lnTo>
                <a:lnTo>
                  <a:pt x="2016" y="992"/>
                </a:lnTo>
                <a:lnTo>
                  <a:pt x="1986" y="1001"/>
                </a:lnTo>
                <a:lnTo>
                  <a:pt x="1959" y="1010"/>
                </a:lnTo>
                <a:lnTo>
                  <a:pt x="1931" y="1021"/>
                </a:lnTo>
                <a:lnTo>
                  <a:pt x="1906" y="1032"/>
                </a:lnTo>
                <a:lnTo>
                  <a:pt x="1883" y="1044"/>
                </a:lnTo>
                <a:lnTo>
                  <a:pt x="1859" y="1058"/>
                </a:lnTo>
                <a:lnTo>
                  <a:pt x="1836" y="1071"/>
                </a:lnTo>
                <a:lnTo>
                  <a:pt x="1816" y="1084"/>
                </a:lnTo>
                <a:lnTo>
                  <a:pt x="1796" y="1099"/>
                </a:lnTo>
                <a:lnTo>
                  <a:pt x="1778" y="1113"/>
                </a:lnTo>
                <a:lnTo>
                  <a:pt x="1760" y="1129"/>
                </a:lnTo>
                <a:lnTo>
                  <a:pt x="1744" y="1144"/>
                </a:lnTo>
                <a:lnTo>
                  <a:pt x="1729" y="1160"/>
                </a:lnTo>
                <a:lnTo>
                  <a:pt x="1714" y="1177"/>
                </a:lnTo>
                <a:lnTo>
                  <a:pt x="1700" y="1193"/>
                </a:lnTo>
                <a:lnTo>
                  <a:pt x="1688" y="1210"/>
                </a:lnTo>
                <a:lnTo>
                  <a:pt x="1676" y="1227"/>
                </a:lnTo>
                <a:lnTo>
                  <a:pt x="1666" y="1245"/>
                </a:lnTo>
                <a:lnTo>
                  <a:pt x="1656" y="1262"/>
                </a:lnTo>
                <a:lnTo>
                  <a:pt x="1648" y="1280"/>
                </a:lnTo>
                <a:lnTo>
                  <a:pt x="1640" y="1298"/>
                </a:lnTo>
                <a:lnTo>
                  <a:pt x="1633" y="1316"/>
                </a:lnTo>
                <a:lnTo>
                  <a:pt x="1626" y="1334"/>
                </a:lnTo>
                <a:lnTo>
                  <a:pt x="1621" y="1352"/>
                </a:lnTo>
                <a:lnTo>
                  <a:pt x="1616" y="1370"/>
                </a:lnTo>
                <a:lnTo>
                  <a:pt x="1610" y="1405"/>
                </a:lnTo>
                <a:lnTo>
                  <a:pt x="1606" y="1440"/>
                </a:lnTo>
                <a:lnTo>
                  <a:pt x="1605" y="1474"/>
                </a:lnTo>
                <a:lnTo>
                  <a:pt x="1605" y="1675"/>
                </a:lnTo>
                <a:lnTo>
                  <a:pt x="1698" y="1675"/>
                </a:lnTo>
                <a:lnTo>
                  <a:pt x="1698" y="1474"/>
                </a:lnTo>
                <a:lnTo>
                  <a:pt x="1698" y="1474"/>
                </a:lnTo>
                <a:lnTo>
                  <a:pt x="1699" y="1444"/>
                </a:lnTo>
                <a:lnTo>
                  <a:pt x="1703" y="1413"/>
                </a:lnTo>
                <a:lnTo>
                  <a:pt x="1709" y="1382"/>
                </a:lnTo>
                <a:lnTo>
                  <a:pt x="1718" y="1350"/>
                </a:lnTo>
                <a:lnTo>
                  <a:pt x="1729" y="1319"/>
                </a:lnTo>
                <a:lnTo>
                  <a:pt x="1735" y="1304"/>
                </a:lnTo>
                <a:lnTo>
                  <a:pt x="1743" y="1289"/>
                </a:lnTo>
                <a:lnTo>
                  <a:pt x="1751" y="1274"/>
                </a:lnTo>
                <a:lnTo>
                  <a:pt x="1760" y="1259"/>
                </a:lnTo>
                <a:lnTo>
                  <a:pt x="1770" y="1244"/>
                </a:lnTo>
                <a:lnTo>
                  <a:pt x="1780" y="1230"/>
                </a:lnTo>
                <a:lnTo>
                  <a:pt x="1793" y="1215"/>
                </a:lnTo>
                <a:lnTo>
                  <a:pt x="1805" y="1202"/>
                </a:lnTo>
                <a:lnTo>
                  <a:pt x="1818" y="1188"/>
                </a:lnTo>
                <a:lnTo>
                  <a:pt x="1833" y="1175"/>
                </a:lnTo>
                <a:lnTo>
                  <a:pt x="1848" y="1162"/>
                </a:lnTo>
                <a:lnTo>
                  <a:pt x="1864" y="1149"/>
                </a:lnTo>
                <a:lnTo>
                  <a:pt x="1881" y="1137"/>
                </a:lnTo>
                <a:lnTo>
                  <a:pt x="1899" y="1126"/>
                </a:lnTo>
                <a:lnTo>
                  <a:pt x="1919" y="1115"/>
                </a:lnTo>
                <a:lnTo>
                  <a:pt x="1939" y="1104"/>
                </a:lnTo>
                <a:lnTo>
                  <a:pt x="1960" y="1094"/>
                </a:lnTo>
                <a:lnTo>
                  <a:pt x="1983" y="1084"/>
                </a:lnTo>
                <a:lnTo>
                  <a:pt x="2006" y="1075"/>
                </a:lnTo>
                <a:lnTo>
                  <a:pt x="2031" y="1067"/>
                </a:lnTo>
                <a:lnTo>
                  <a:pt x="2056" y="1059"/>
                </a:lnTo>
                <a:lnTo>
                  <a:pt x="2084" y="1052"/>
                </a:lnTo>
                <a:lnTo>
                  <a:pt x="2095" y="1050"/>
                </a:lnTo>
                <a:lnTo>
                  <a:pt x="2104" y="1042"/>
                </a:lnTo>
                <a:lnTo>
                  <a:pt x="2104" y="1042"/>
                </a:lnTo>
                <a:lnTo>
                  <a:pt x="2163" y="993"/>
                </a:lnTo>
                <a:lnTo>
                  <a:pt x="2245" y="924"/>
                </a:lnTo>
                <a:lnTo>
                  <a:pt x="2398" y="793"/>
                </a:lnTo>
                <a:lnTo>
                  <a:pt x="2398" y="793"/>
                </a:lnTo>
                <a:lnTo>
                  <a:pt x="2413" y="797"/>
                </a:lnTo>
                <a:lnTo>
                  <a:pt x="2413" y="797"/>
                </a:lnTo>
                <a:lnTo>
                  <a:pt x="2423" y="800"/>
                </a:lnTo>
                <a:lnTo>
                  <a:pt x="2433" y="804"/>
                </a:lnTo>
                <a:lnTo>
                  <a:pt x="2441" y="809"/>
                </a:lnTo>
                <a:lnTo>
                  <a:pt x="2450" y="814"/>
                </a:lnTo>
                <a:lnTo>
                  <a:pt x="2458" y="820"/>
                </a:lnTo>
                <a:lnTo>
                  <a:pt x="2465" y="826"/>
                </a:lnTo>
                <a:lnTo>
                  <a:pt x="2470" y="834"/>
                </a:lnTo>
                <a:lnTo>
                  <a:pt x="2474" y="842"/>
                </a:lnTo>
                <a:lnTo>
                  <a:pt x="2474" y="842"/>
                </a:lnTo>
                <a:lnTo>
                  <a:pt x="2478" y="855"/>
                </a:lnTo>
                <a:lnTo>
                  <a:pt x="2483" y="872"/>
                </a:lnTo>
                <a:lnTo>
                  <a:pt x="2485" y="891"/>
                </a:lnTo>
                <a:lnTo>
                  <a:pt x="2486" y="912"/>
                </a:lnTo>
                <a:lnTo>
                  <a:pt x="2486" y="912"/>
                </a:lnTo>
                <a:lnTo>
                  <a:pt x="2486" y="923"/>
                </a:lnTo>
                <a:lnTo>
                  <a:pt x="2485" y="934"/>
                </a:lnTo>
                <a:lnTo>
                  <a:pt x="2483" y="946"/>
                </a:lnTo>
                <a:lnTo>
                  <a:pt x="2479" y="957"/>
                </a:lnTo>
                <a:lnTo>
                  <a:pt x="2474" y="968"/>
                </a:lnTo>
                <a:lnTo>
                  <a:pt x="2468" y="979"/>
                </a:lnTo>
                <a:lnTo>
                  <a:pt x="2460" y="989"/>
                </a:lnTo>
                <a:lnTo>
                  <a:pt x="2451" y="999"/>
                </a:lnTo>
                <a:lnTo>
                  <a:pt x="2451" y="999"/>
                </a:lnTo>
                <a:lnTo>
                  <a:pt x="2154" y="1278"/>
                </a:lnTo>
                <a:lnTo>
                  <a:pt x="2189" y="1302"/>
                </a:lnTo>
                <a:lnTo>
                  <a:pt x="2189" y="1302"/>
                </a:lnTo>
                <a:lnTo>
                  <a:pt x="2486" y="1023"/>
                </a:lnTo>
                <a:lnTo>
                  <a:pt x="2486" y="1023"/>
                </a:lnTo>
                <a:lnTo>
                  <a:pt x="2499" y="1010"/>
                </a:lnTo>
                <a:lnTo>
                  <a:pt x="2509" y="996"/>
                </a:lnTo>
                <a:lnTo>
                  <a:pt x="2518" y="982"/>
                </a:lnTo>
                <a:lnTo>
                  <a:pt x="2524" y="968"/>
                </a:lnTo>
                <a:lnTo>
                  <a:pt x="2528" y="953"/>
                </a:lnTo>
                <a:lnTo>
                  <a:pt x="2531" y="939"/>
                </a:lnTo>
                <a:lnTo>
                  <a:pt x="2533" y="925"/>
                </a:lnTo>
                <a:lnTo>
                  <a:pt x="2533" y="912"/>
                </a:lnTo>
                <a:lnTo>
                  <a:pt x="2533" y="912"/>
                </a:lnTo>
                <a:lnTo>
                  <a:pt x="2533" y="899"/>
                </a:lnTo>
                <a:lnTo>
                  <a:pt x="2531" y="888"/>
                </a:lnTo>
                <a:lnTo>
                  <a:pt x="2528" y="866"/>
                </a:lnTo>
                <a:lnTo>
                  <a:pt x="2523" y="847"/>
                </a:lnTo>
                <a:lnTo>
                  <a:pt x="2518" y="831"/>
                </a:lnTo>
                <a:lnTo>
                  <a:pt x="2518" y="831"/>
                </a:lnTo>
                <a:lnTo>
                  <a:pt x="2513" y="821"/>
                </a:lnTo>
                <a:lnTo>
                  <a:pt x="2506" y="811"/>
                </a:lnTo>
                <a:lnTo>
                  <a:pt x="2499" y="803"/>
                </a:lnTo>
                <a:lnTo>
                  <a:pt x="2491" y="795"/>
                </a:lnTo>
                <a:lnTo>
                  <a:pt x="2491" y="795"/>
                </a:lnTo>
                <a:lnTo>
                  <a:pt x="2493" y="793"/>
                </a:lnTo>
                <a:lnTo>
                  <a:pt x="2660" y="362"/>
                </a:lnTo>
                <a:lnTo>
                  <a:pt x="2660" y="362"/>
                </a:lnTo>
                <a:lnTo>
                  <a:pt x="2666" y="353"/>
                </a:lnTo>
                <a:lnTo>
                  <a:pt x="2666" y="353"/>
                </a:lnTo>
                <a:lnTo>
                  <a:pt x="2675" y="344"/>
                </a:lnTo>
                <a:lnTo>
                  <a:pt x="2685" y="333"/>
                </a:lnTo>
                <a:lnTo>
                  <a:pt x="2696" y="323"/>
                </a:lnTo>
                <a:lnTo>
                  <a:pt x="2709" y="313"/>
                </a:lnTo>
                <a:lnTo>
                  <a:pt x="2709" y="313"/>
                </a:lnTo>
                <a:lnTo>
                  <a:pt x="2718" y="306"/>
                </a:lnTo>
                <a:lnTo>
                  <a:pt x="2726" y="302"/>
                </a:lnTo>
                <a:lnTo>
                  <a:pt x="2735" y="298"/>
                </a:lnTo>
                <a:lnTo>
                  <a:pt x="2743" y="295"/>
                </a:lnTo>
                <a:lnTo>
                  <a:pt x="2743" y="891"/>
                </a:lnTo>
                <a:lnTo>
                  <a:pt x="2743" y="891"/>
                </a:lnTo>
                <a:lnTo>
                  <a:pt x="2740" y="920"/>
                </a:lnTo>
                <a:lnTo>
                  <a:pt x="2736" y="952"/>
                </a:lnTo>
                <a:lnTo>
                  <a:pt x="2730" y="992"/>
                </a:lnTo>
                <a:lnTo>
                  <a:pt x="2730" y="992"/>
                </a:lnTo>
                <a:lnTo>
                  <a:pt x="2725" y="1014"/>
                </a:lnTo>
                <a:lnTo>
                  <a:pt x="2719" y="1036"/>
                </a:lnTo>
                <a:lnTo>
                  <a:pt x="2711" y="1059"/>
                </a:lnTo>
                <a:lnTo>
                  <a:pt x="2703" y="1081"/>
                </a:lnTo>
                <a:lnTo>
                  <a:pt x="2694" y="1101"/>
                </a:lnTo>
                <a:lnTo>
                  <a:pt x="2683" y="1121"/>
                </a:lnTo>
                <a:lnTo>
                  <a:pt x="2671" y="1139"/>
                </a:lnTo>
                <a:lnTo>
                  <a:pt x="2659" y="1154"/>
                </a:lnTo>
                <a:lnTo>
                  <a:pt x="2659" y="1154"/>
                </a:lnTo>
                <a:lnTo>
                  <a:pt x="2618" y="1195"/>
                </a:lnTo>
                <a:lnTo>
                  <a:pt x="2553" y="1257"/>
                </a:lnTo>
                <a:lnTo>
                  <a:pt x="2474" y="1330"/>
                </a:lnTo>
                <a:lnTo>
                  <a:pt x="2390" y="1408"/>
                </a:lnTo>
                <a:lnTo>
                  <a:pt x="2390" y="1408"/>
                </a:lnTo>
                <a:lnTo>
                  <a:pt x="2241" y="1544"/>
                </a:lnTo>
                <a:lnTo>
                  <a:pt x="2176" y="1604"/>
                </a:lnTo>
                <a:lnTo>
                  <a:pt x="2165" y="1614"/>
                </a:lnTo>
                <a:lnTo>
                  <a:pt x="2165" y="1675"/>
                </a:lnTo>
                <a:lnTo>
                  <a:pt x="2258" y="1675"/>
                </a:lnTo>
                <a:lnTo>
                  <a:pt x="2258" y="1642"/>
                </a:lnTo>
                <a:lnTo>
                  <a:pt x="2258" y="1642"/>
                </a:lnTo>
                <a:lnTo>
                  <a:pt x="2350" y="1558"/>
                </a:lnTo>
                <a:lnTo>
                  <a:pt x="2494" y="1426"/>
                </a:lnTo>
                <a:lnTo>
                  <a:pt x="2638" y="1291"/>
                </a:lnTo>
                <a:lnTo>
                  <a:pt x="2694" y="1236"/>
                </a:lnTo>
                <a:lnTo>
                  <a:pt x="2733" y="1198"/>
                </a:lnTo>
                <a:lnTo>
                  <a:pt x="2733" y="1198"/>
                </a:lnTo>
                <a:lnTo>
                  <a:pt x="2741" y="1188"/>
                </a:lnTo>
                <a:lnTo>
                  <a:pt x="2750" y="1176"/>
                </a:lnTo>
                <a:lnTo>
                  <a:pt x="2765" y="1153"/>
                </a:lnTo>
                <a:lnTo>
                  <a:pt x="2779" y="1129"/>
                </a:lnTo>
                <a:lnTo>
                  <a:pt x="2791" y="1104"/>
                </a:lnTo>
                <a:lnTo>
                  <a:pt x="2800" y="1079"/>
                </a:lnTo>
                <a:lnTo>
                  <a:pt x="2809" y="1053"/>
                </a:lnTo>
                <a:lnTo>
                  <a:pt x="2815" y="1028"/>
                </a:lnTo>
                <a:lnTo>
                  <a:pt x="2821" y="1004"/>
                </a:lnTo>
                <a:lnTo>
                  <a:pt x="2825" y="981"/>
                </a:lnTo>
                <a:lnTo>
                  <a:pt x="2829" y="960"/>
                </a:lnTo>
                <a:lnTo>
                  <a:pt x="2833" y="925"/>
                </a:lnTo>
                <a:lnTo>
                  <a:pt x="2835" y="892"/>
                </a:lnTo>
                <a:lnTo>
                  <a:pt x="2835" y="892"/>
                </a:lnTo>
                <a:lnTo>
                  <a:pt x="2835" y="264"/>
                </a:lnTo>
                <a:lnTo>
                  <a:pt x="2835" y="242"/>
                </a:lnTo>
                <a:lnTo>
                  <a:pt x="2811" y="232"/>
                </a:lnTo>
                <a:close/>
                <a:moveTo>
                  <a:pt x="1548" y="2046"/>
                </a:moveTo>
                <a:lnTo>
                  <a:pt x="1548" y="2046"/>
                </a:lnTo>
                <a:lnTo>
                  <a:pt x="1549" y="2056"/>
                </a:lnTo>
                <a:lnTo>
                  <a:pt x="1553" y="2065"/>
                </a:lnTo>
                <a:lnTo>
                  <a:pt x="1559" y="2074"/>
                </a:lnTo>
                <a:lnTo>
                  <a:pt x="1566" y="2081"/>
                </a:lnTo>
                <a:lnTo>
                  <a:pt x="1575" y="2087"/>
                </a:lnTo>
                <a:lnTo>
                  <a:pt x="1586" y="2092"/>
                </a:lnTo>
                <a:lnTo>
                  <a:pt x="1598" y="2095"/>
                </a:lnTo>
                <a:lnTo>
                  <a:pt x="1610" y="2096"/>
                </a:lnTo>
                <a:lnTo>
                  <a:pt x="2663" y="2008"/>
                </a:lnTo>
                <a:lnTo>
                  <a:pt x="2663" y="1740"/>
                </a:lnTo>
                <a:lnTo>
                  <a:pt x="1548" y="1741"/>
                </a:lnTo>
                <a:lnTo>
                  <a:pt x="1548" y="2046"/>
                </a:lnTo>
                <a:close/>
                <a:moveTo>
                  <a:pt x="1241" y="874"/>
                </a:moveTo>
                <a:lnTo>
                  <a:pt x="1595" y="874"/>
                </a:lnTo>
                <a:lnTo>
                  <a:pt x="1595" y="579"/>
                </a:lnTo>
                <a:lnTo>
                  <a:pt x="1964" y="579"/>
                </a:lnTo>
                <a:lnTo>
                  <a:pt x="1964" y="296"/>
                </a:lnTo>
                <a:lnTo>
                  <a:pt x="1595" y="296"/>
                </a:lnTo>
                <a:lnTo>
                  <a:pt x="1595" y="0"/>
                </a:lnTo>
                <a:lnTo>
                  <a:pt x="1241" y="0"/>
                </a:lnTo>
                <a:lnTo>
                  <a:pt x="1241" y="296"/>
                </a:lnTo>
                <a:lnTo>
                  <a:pt x="871" y="296"/>
                </a:lnTo>
                <a:lnTo>
                  <a:pt x="871" y="579"/>
                </a:lnTo>
                <a:lnTo>
                  <a:pt x="1241" y="579"/>
                </a:lnTo>
                <a:lnTo>
                  <a:pt x="1241" y="874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grpSp>
        <p:nvGrpSpPr>
          <p:cNvPr id="155" name="Gruppieren 538"/>
          <p:cNvGrpSpPr/>
          <p:nvPr/>
        </p:nvGrpSpPr>
        <p:grpSpPr>
          <a:xfrm>
            <a:off x="628387" y="2689822"/>
            <a:ext cx="487229" cy="526898"/>
            <a:chOff x="8994775" y="3121025"/>
            <a:chExt cx="1228726" cy="12763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6" name="Freeform 22"/>
            <p:cNvSpPr>
              <a:spLocks/>
            </p:cNvSpPr>
            <p:nvPr/>
          </p:nvSpPr>
          <p:spPr bwMode="auto">
            <a:xfrm>
              <a:off x="9193213" y="4051300"/>
              <a:ext cx="473075" cy="136525"/>
            </a:xfrm>
            <a:custGeom>
              <a:avLst/>
              <a:gdLst>
                <a:gd name="T0" fmla="*/ 0 w 159"/>
                <a:gd name="T1" fmla="*/ 0 h 46"/>
                <a:gd name="T2" fmla="*/ 159 w 159"/>
                <a:gd name="T3" fmla="*/ 0 h 46"/>
                <a:gd name="T4" fmla="*/ 159 w 159"/>
                <a:gd name="T5" fmla="*/ 30 h 46"/>
                <a:gd name="T6" fmla="*/ 159 w 159"/>
                <a:gd name="T7" fmla="*/ 30 h 46"/>
                <a:gd name="T8" fmla="*/ 159 w 159"/>
                <a:gd name="T9" fmla="*/ 30 h 46"/>
                <a:gd name="T10" fmla="*/ 159 w 159"/>
                <a:gd name="T11" fmla="*/ 32 h 46"/>
                <a:gd name="T12" fmla="*/ 158 w 159"/>
                <a:gd name="T13" fmla="*/ 32 h 46"/>
                <a:gd name="T14" fmla="*/ 79 w 159"/>
                <a:gd name="T15" fmla="*/ 46 h 46"/>
                <a:gd name="T16" fmla="*/ 1 w 159"/>
                <a:gd name="T17" fmla="*/ 32 h 46"/>
                <a:gd name="T18" fmla="*/ 0 w 159"/>
                <a:gd name="T19" fmla="*/ 32 h 46"/>
                <a:gd name="T20" fmla="*/ 0 w 159"/>
                <a:gd name="T21" fmla="*/ 30 h 46"/>
                <a:gd name="T22" fmla="*/ 0 w 159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6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2"/>
                    <a:pt x="159" y="32"/>
                    <a:pt x="159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4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57" name="Freeform 23"/>
            <p:cNvSpPr>
              <a:spLocks/>
            </p:cNvSpPr>
            <p:nvPr/>
          </p:nvSpPr>
          <p:spPr bwMode="auto">
            <a:xfrm>
              <a:off x="9193213" y="4051300"/>
              <a:ext cx="473075" cy="136525"/>
            </a:xfrm>
            <a:custGeom>
              <a:avLst/>
              <a:gdLst>
                <a:gd name="T0" fmla="*/ 0 w 159"/>
                <a:gd name="T1" fmla="*/ 0 h 46"/>
                <a:gd name="T2" fmla="*/ 159 w 159"/>
                <a:gd name="T3" fmla="*/ 0 h 46"/>
                <a:gd name="T4" fmla="*/ 159 w 159"/>
                <a:gd name="T5" fmla="*/ 30 h 46"/>
                <a:gd name="T6" fmla="*/ 159 w 159"/>
                <a:gd name="T7" fmla="*/ 30 h 46"/>
                <a:gd name="T8" fmla="*/ 159 w 159"/>
                <a:gd name="T9" fmla="*/ 30 h 46"/>
                <a:gd name="T10" fmla="*/ 159 w 159"/>
                <a:gd name="T11" fmla="*/ 32 h 46"/>
                <a:gd name="T12" fmla="*/ 158 w 159"/>
                <a:gd name="T13" fmla="*/ 32 h 46"/>
                <a:gd name="T14" fmla="*/ 79 w 159"/>
                <a:gd name="T15" fmla="*/ 46 h 46"/>
                <a:gd name="T16" fmla="*/ 1 w 159"/>
                <a:gd name="T17" fmla="*/ 32 h 46"/>
                <a:gd name="T18" fmla="*/ 0 w 159"/>
                <a:gd name="T19" fmla="*/ 32 h 46"/>
                <a:gd name="T20" fmla="*/ 0 w 159"/>
                <a:gd name="T21" fmla="*/ 30 h 46"/>
                <a:gd name="T22" fmla="*/ 0 w 159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6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2"/>
                    <a:pt x="159" y="32"/>
                    <a:pt x="159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4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58" name="Freeform 24"/>
            <p:cNvSpPr>
              <a:spLocks/>
            </p:cNvSpPr>
            <p:nvPr/>
          </p:nvSpPr>
          <p:spPr bwMode="auto">
            <a:xfrm>
              <a:off x="9193213" y="3967163"/>
              <a:ext cx="473075" cy="136525"/>
            </a:xfrm>
            <a:custGeom>
              <a:avLst/>
              <a:gdLst>
                <a:gd name="T0" fmla="*/ 0 w 159"/>
                <a:gd name="T1" fmla="*/ 0 h 46"/>
                <a:gd name="T2" fmla="*/ 159 w 159"/>
                <a:gd name="T3" fmla="*/ 0 h 46"/>
                <a:gd name="T4" fmla="*/ 159 w 159"/>
                <a:gd name="T5" fmla="*/ 30 h 46"/>
                <a:gd name="T6" fmla="*/ 159 w 159"/>
                <a:gd name="T7" fmla="*/ 30 h 46"/>
                <a:gd name="T8" fmla="*/ 159 w 159"/>
                <a:gd name="T9" fmla="*/ 30 h 46"/>
                <a:gd name="T10" fmla="*/ 159 w 159"/>
                <a:gd name="T11" fmla="*/ 31 h 46"/>
                <a:gd name="T12" fmla="*/ 158 w 159"/>
                <a:gd name="T13" fmla="*/ 31 h 46"/>
                <a:gd name="T14" fmla="*/ 79 w 159"/>
                <a:gd name="T15" fmla="*/ 46 h 46"/>
                <a:gd name="T16" fmla="*/ 1 w 159"/>
                <a:gd name="T17" fmla="*/ 31 h 46"/>
                <a:gd name="T18" fmla="*/ 0 w 159"/>
                <a:gd name="T19" fmla="*/ 31 h 46"/>
                <a:gd name="T20" fmla="*/ 0 w 159"/>
                <a:gd name="T21" fmla="*/ 30 h 46"/>
                <a:gd name="T22" fmla="*/ 0 w 159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6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4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59" name="Freeform 25"/>
            <p:cNvSpPr>
              <a:spLocks/>
            </p:cNvSpPr>
            <p:nvPr/>
          </p:nvSpPr>
          <p:spPr bwMode="auto">
            <a:xfrm>
              <a:off x="9193213" y="3967163"/>
              <a:ext cx="473075" cy="136525"/>
            </a:xfrm>
            <a:custGeom>
              <a:avLst/>
              <a:gdLst>
                <a:gd name="T0" fmla="*/ 0 w 159"/>
                <a:gd name="T1" fmla="*/ 0 h 46"/>
                <a:gd name="T2" fmla="*/ 159 w 159"/>
                <a:gd name="T3" fmla="*/ 0 h 46"/>
                <a:gd name="T4" fmla="*/ 159 w 159"/>
                <a:gd name="T5" fmla="*/ 30 h 46"/>
                <a:gd name="T6" fmla="*/ 159 w 159"/>
                <a:gd name="T7" fmla="*/ 30 h 46"/>
                <a:gd name="T8" fmla="*/ 159 w 159"/>
                <a:gd name="T9" fmla="*/ 30 h 46"/>
                <a:gd name="T10" fmla="*/ 159 w 159"/>
                <a:gd name="T11" fmla="*/ 31 h 46"/>
                <a:gd name="T12" fmla="*/ 158 w 159"/>
                <a:gd name="T13" fmla="*/ 31 h 46"/>
                <a:gd name="T14" fmla="*/ 79 w 159"/>
                <a:gd name="T15" fmla="*/ 46 h 46"/>
                <a:gd name="T16" fmla="*/ 1 w 159"/>
                <a:gd name="T17" fmla="*/ 31 h 46"/>
                <a:gd name="T18" fmla="*/ 0 w 159"/>
                <a:gd name="T19" fmla="*/ 31 h 46"/>
                <a:gd name="T20" fmla="*/ 0 w 159"/>
                <a:gd name="T21" fmla="*/ 30 h 46"/>
                <a:gd name="T22" fmla="*/ 0 w 159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6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4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60" name="Freeform 26"/>
            <p:cNvSpPr>
              <a:spLocks/>
            </p:cNvSpPr>
            <p:nvPr/>
          </p:nvSpPr>
          <p:spPr bwMode="auto">
            <a:xfrm>
              <a:off x="9193213" y="3868738"/>
              <a:ext cx="473075" cy="139700"/>
            </a:xfrm>
            <a:custGeom>
              <a:avLst/>
              <a:gdLst>
                <a:gd name="T0" fmla="*/ 0 w 159"/>
                <a:gd name="T1" fmla="*/ 0 h 47"/>
                <a:gd name="T2" fmla="*/ 159 w 159"/>
                <a:gd name="T3" fmla="*/ 0 h 47"/>
                <a:gd name="T4" fmla="*/ 159 w 159"/>
                <a:gd name="T5" fmla="*/ 31 h 47"/>
                <a:gd name="T6" fmla="*/ 159 w 159"/>
                <a:gd name="T7" fmla="*/ 31 h 47"/>
                <a:gd name="T8" fmla="*/ 159 w 159"/>
                <a:gd name="T9" fmla="*/ 31 h 47"/>
                <a:gd name="T10" fmla="*/ 159 w 159"/>
                <a:gd name="T11" fmla="*/ 33 h 47"/>
                <a:gd name="T12" fmla="*/ 158 w 159"/>
                <a:gd name="T13" fmla="*/ 33 h 47"/>
                <a:gd name="T14" fmla="*/ 79 w 159"/>
                <a:gd name="T15" fmla="*/ 47 h 47"/>
                <a:gd name="T16" fmla="*/ 1 w 159"/>
                <a:gd name="T17" fmla="*/ 33 h 47"/>
                <a:gd name="T18" fmla="*/ 0 w 159"/>
                <a:gd name="T19" fmla="*/ 33 h 47"/>
                <a:gd name="T20" fmla="*/ 0 w 159"/>
                <a:gd name="T21" fmla="*/ 31 h 47"/>
                <a:gd name="T22" fmla="*/ 0 w 159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7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3"/>
                    <a:pt x="159" y="33"/>
                    <a:pt x="159" y="33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54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61" name="Freeform 27"/>
            <p:cNvSpPr>
              <a:spLocks/>
            </p:cNvSpPr>
            <p:nvPr/>
          </p:nvSpPr>
          <p:spPr bwMode="auto">
            <a:xfrm>
              <a:off x="9193213" y="3868738"/>
              <a:ext cx="473075" cy="139700"/>
            </a:xfrm>
            <a:custGeom>
              <a:avLst/>
              <a:gdLst>
                <a:gd name="T0" fmla="*/ 0 w 159"/>
                <a:gd name="T1" fmla="*/ 0 h 47"/>
                <a:gd name="T2" fmla="*/ 159 w 159"/>
                <a:gd name="T3" fmla="*/ 0 h 47"/>
                <a:gd name="T4" fmla="*/ 159 w 159"/>
                <a:gd name="T5" fmla="*/ 31 h 47"/>
                <a:gd name="T6" fmla="*/ 159 w 159"/>
                <a:gd name="T7" fmla="*/ 31 h 47"/>
                <a:gd name="T8" fmla="*/ 159 w 159"/>
                <a:gd name="T9" fmla="*/ 31 h 47"/>
                <a:gd name="T10" fmla="*/ 159 w 159"/>
                <a:gd name="T11" fmla="*/ 33 h 47"/>
                <a:gd name="T12" fmla="*/ 158 w 159"/>
                <a:gd name="T13" fmla="*/ 33 h 47"/>
                <a:gd name="T14" fmla="*/ 79 w 159"/>
                <a:gd name="T15" fmla="*/ 47 h 47"/>
                <a:gd name="T16" fmla="*/ 1 w 159"/>
                <a:gd name="T17" fmla="*/ 33 h 47"/>
                <a:gd name="T18" fmla="*/ 0 w 159"/>
                <a:gd name="T19" fmla="*/ 33 h 47"/>
                <a:gd name="T20" fmla="*/ 0 w 159"/>
                <a:gd name="T21" fmla="*/ 31 h 47"/>
                <a:gd name="T22" fmla="*/ 0 w 159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7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3"/>
                    <a:pt x="159" y="33"/>
                    <a:pt x="159" y="33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54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62" name="Freeform 28"/>
            <p:cNvSpPr>
              <a:spLocks/>
            </p:cNvSpPr>
            <p:nvPr/>
          </p:nvSpPr>
          <p:spPr bwMode="auto">
            <a:xfrm>
              <a:off x="9193213" y="3786188"/>
              <a:ext cx="473075" cy="139700"/>
            </a:xfrm>
            <a:custGeom>
              <a:avLst/>
              <a:gdLst>
                <a:gd name="T0" fmla="*/ 0 w 159"/>
                <a:gd name="T1" fmla="*/ 0 h 47"/>
                <a:gd name="T2" fmla="*/ 159 w 159"/>
                <a:gd name="T3" fmla="*/ 0 h 47"/>
                <a:gd name="T4" fmla="*/ 159 w 159"/>
                <a:gd name="T5" fmla="*/ 31 h 47"/>
                <a:gd name="T6" fmla="*/ 159 w 159"/>
                <a:gd name="T7" fmla="*/ 31 h 47"/>
                <a:gd name="T8" fmla="*/ 159 w 159"/>
                <a:gd name="T9" fmla="*/ 31 h 47"/>
                <a:gd name="T10" fmla="*/ 159 w 159"/>
                <a:gd name="T11" fmla="*/ 32 h 47"/>
                <a:gd name="T12" fmla="*/ 158 w 159"/>
                <a:gd name="T13" fmla="*/ 32 h 47"/>
                <a:gd name="T14" fmla="*/ 79 w 159"/>
                <a:gd name="T15" fmla="*/ 47 h 47"/>
                <a:gd name="T16" fmla="*/ 1 w 159"/>
                <a:gd name="T17" fmla="*/ 32 h 47"/>
                <a:gd name="T18" fmla="*/ 0 w 159"/>
                <a:gd name="T19" fmla="*/ 32 h 47"/>
                <a:gd name="T20" fmla="*/ 0 w 159"/>
                <a:gd name="T21" fmla="*/ 31 h 47"/>
                <a:gd name="T22" fmla="*/ 0 w 159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7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2"/>
                    <a:pt x="159" y="32"/>
                    <a:pt x="159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4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63" name="Freeform 29"/>
            <p:cNvSpPr>
              <a:spLocks/>
            </p:cNvSpPr>
            <p:nvPr/>
          </p:nvSpPr>
          <p:spPr bwMode="auto">
            <a:xfrm>
              <a:off x="9193213" y="3786188"/>
              <a:ext cx="473075" cy="139700"/>
            </a:xfrm>
            <a:custGeom>
              <a:avLst/>
              <a:gdLst>
                <a:gd name="T0" fmla="*/ 0 w 159"/>
                <a:gd name="T1" fmla="*/ 0 h 47"/>
                <a:gd name="T2" fmla="*/ 159 w 159"/>
                <a:gd name="T3" fmla="*/ 0 h 47"/>
                <a:gd name="T4" fmla="*/ 159 w 159"/>
                <a:gd name="T5" fmla="*/ 31 h 47"/>
                <a:gd name="T6" fmla="*/ 159 w 159"/>
                <a:gd name="T7" fmla="*/ 31 h 47"/>
                <a:gd name="T8" fmla="*/ 159 w 159"/>
                <a:gd name="T9" fmla="*/ 31 h 47"/>
                <a:gd name="T10" fmla="*/ 159 w 159"/>
                <a:gd name="T11" fmla="*/ 32 h 47"/>
                <a:gd name="T12" fmla="*/ 158 w 159"/>
                <a:gd name="T13" fmla="*/ 32 h 47"/>
                <a:gd name="T14" fmla="*/ 79 w 159"/>
                <a:gd name="T15" fmla="*/ 47 h 47"/>
                <a:gd name="T16" fmla="*/ 1 w 159"/>
                <a:gd name="T17" fmla="*/ 32 h 47"/>
                <a:gd name="T18" fmla="*/ 0 w 159"/>
                <a:gd name="T19" fmla="*/ 32 h 47"/>
                <a:gd name="T20" fmla="*/ 0 w 159"/>
                <a:gd name="T21" fmla="*/ 31 h 47"/>
                <a:gd name="T22" fmla="*/ 0 w 159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7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2"/>
                    <a:pt x="159" y="32"/>
                    <a:pt x="159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4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64" name="Freeform 30"/>
            <p:cNvSpPr>
              <a:spLocks/>
            </p:cNvSpPr>
            <p:nvPr/>
          </p:nvSpPr>
          <p:spPr bwMode="auto">
            <a:xfrm>
              <a:off x="9193213" y="3697288"/>
              <a:ext cx="473075" cy="136525"/>
            </a:xfrm>
            <a:custGeom>
              <a:avLst/>
              <a:gdLst>
                <a:gd name="T0" fmla="*/ 0 w 159"/>
                <a:gd name="T1" fmla="*/ 0 h 46"/>
                <a:gd name="T2" fmla="*/ 159 w 159"/>
                <a:gd name="T3" fmla="*/ 0 h 46"/>
                <a:gd name="T4" fmla="*/ 159 w 159"/>
                <a:gd name="T5" fmla="*/ 30 h 46"/>
                <a:gd name="T6" fmla="*/ 159 w 159"/>
                <a:gd name="T7" fmla="*/ 30 h 46"/>
                <a:gd name="T8" fmla="*/ 159 w 159"/>
                <a:gd name="T9" fmla="*/ 30 h 46"/>
                <a:gd name="T10" fmla="*/ 159 w 159"/>
                <a:gd name="T11" fmla="*/ 32 h 46"/>
                <a:gd name="T12" fmla="*/ 158 w 159"/>
                <a:gd name="T13" fmla="*/ 32 h 46"/>
                <a:gd name="T14" fmla="*/ 79 w 159"/>
                <a:gd name="T15" fmla="*/ 46 h 46"/>
                <a:gd name="T16" fmla="*/ 1 w 159"/>
                <a:gd name="T17" fmla="*/ 32 h 46"/>
                <a:gd name="T18" fmla="*/ 0 w 159"/>
                <a:gd name="T19" fmla="*/ 32 h 46"/>
                <a:gd name="T20" fmla="*/ 0 w 159"/>
                <a:gd name="T21" fmla="*/ 30 h 46"/>
                <a:gd name="T22" fmla="*/ 0 w 159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6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2"/>
                    <a:pt x="159" y="32"/>
                    <a:pt x="159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4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65" name="Freeform 31"/>
            <p:cNvSpPr>
              <a:spLocks/>
            </p:cNvSpPr>
            <p:nvPr/>
          </p:nvSpPr>
          <p:spPr bwMode="auto">
            <a:xfrm>
              <a:off x="9193213" y="3697288"/>
              <a:ext cx="473075" cy="136525"/>
            </a:xfrm>
            <a:custGeom>
              <a:avLst/>
              <a:gdLst>
                <a:gd name="T0" fmla="*/ 0 w 159"/>
                <a:gd name="T1" fmla="*/ 0 h 46"/>
                <a:gd name="T2" fmla="*/ 159 w 159"/>
                <a:gd name="T3" fmla="*/ 0 h 46"/>
                <a:gd name="T4" fmla="*/ 159 w 159"/>
                <a:gd name="T5" fmla="*/ 30 h 46"/>
                <a:gd name="T6" fmla="*/ 159 w 159"/>
                <a:gd name="T7" fmla="*/ 30 h 46"/>
                <a:gd name="T8" fmla="*/ 159 w 159"/>
                <a:gd name="T9" fmla="*/ 30 h 46"/>
                <a:gd name="T10" fmla="*/ 159 w 159"/>
                <a:gd name="T11" fmla="*/ 32 h 46"/>
                <a:gd name="T12" fmla="*/ 158 w 159"/>
                <a:gd name="T13" fmla="*/ 32 h 46"/>
                <a:gd name="T14" fmla="*/ 79 w 159"/>
                <a:gd name="T15" fmla="*/ 46 h 46"/>
                <a:gd name="T16" fmla="*/ 1 w 159"/>
                <a:gd name="T17" fmla="*/ 32 h 46"/>
                <a:gd name="T18" fmla="*/ 0 w 159"/>
                <a:gd name="T19" fmla="*/ 32 h 46"/>
                <a:gd name="T20" fmla="*/ 0 w 159"/>
                <a:gd name="T21" fmla="*/ 30 h 46"/>
                <a:gd name="T22" fmla="*/ 0 w 159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6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2"/>
                    <a:pt x="159" y="32"/>
                    <a:pt x="159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4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66" name="Freeform 32"/>
            <p:cNvSpPr>
              <a:spLocks/>
            </p:cNvSpPr>
            <p:nvPr/>
          </p:nvSpPr>
          <p:spPr bwMode="auto">
            <a:xfrm>
              <a:off x="9193213" y="3616325"/>
              <a:ext cx="473075" cy="136525"/>
            </a:xfrm>
            <a:custGeom>
              <a:avLst/>
              <a:gdLst>
                <a:gd name="T0" fmla="*/ 0 w 159"/>
                <a:gd name="T1" fmla="*/ 0 h 46"/>
                <a:gd name="T2" fmla="*/ 159 w 159"/>
                <a:gd name="T3" fmla="*/ 0 h 46"/>
                <a:gd name="T4" fmla="*/ 159 w 159"/>
                <a:gd name="T5" fmla="*/ 30 h 46"/>
                <a:gd name="T6" fmla="*/ 159 w 159"/>
                <a:gd name="T7" fmla="*/ 30 h 46"/>
                <a:gd name="T8" fmla="*/ 159 w 159"/>
                <a:gd name="T9" fmla="*/ 30 h 46"/>
                <a:gd name="T10" fmla="*/ 159 w 159"/>
                <a:gd name="T11" fmla="*/ 31 h 46"/>
                <a:gd name="T12" fmla="*/ 158 w 159"/>
                <a:gd name="T13" fmla="*/ 31 h 46"/>
                <a:gd name="T14" fmla="*/ 79 w 159"/>
                <a:gd name="T15" fmla="*/ 46 h 46"/>
                <a:gd name="T16" fmla="*/ 1 w 159"/>
                <a:gd name="T17" fmla="*/ 31 h 46"/>
                <a:gd name="T18" fmla="*/ 0 w 159"/>
                <a:gd name="T19" fmla="*/ 31 h 46"/>
                <a:gd name="T20" fmla="*/ 0 w 159"/>
                <a:gd name="T21" fmla="*/ 30 h 46"/>
                <a:gd name="T22" fmla="*/ 0 w 159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6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4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67" name="Freeform 33"/>
            <p:cNvSpPr>
              <a:spLocks/>
            </p:cNvSpPr>
            <p:nvPr/>
          </p:nvSpPr>
          <p:spPr bwMode="auto">
            <a:xfrm>
              <a:off x="9193213" y="3616325"/>
              <a:ext cx="473075" cy="136525"/>
            </a:xfrm>
            <a:custGeom>
              <a:avLst/>
              <a:gdLst>
                <a:gd name="T0" fmla="*/ 0 w 159"/>
                <a:gd name="T1" fmla="*/ 0 h 46"/>
                <a:gd name="T2" fmla="*/ 159 w 159"/>
                <a:gd name="T3" fmla="*/ 0 h 46"/>
                <a:gd name="T4" fmla="*/ 159 w 159"/>
                <a:gd name="T5" fmla="*/ 30 h 46"/>
                <a:gd name="T6" fmla="*/ 159 w 159"/>
                <a:gd name="T7" fmla="*/ 30 h 46"/>
                <a:gd name="T8" fmla="*/ 159 w 159"/>
                <a:gd name="T9" fmla="*/ 30 h 46"/>
                <a:gd name="T10" fmla="*/ 159 w 159"/>
                <a:gd name="T11" fmla="*/ 31 h 46"/>
                <a:gd name="T12" fmla="*/ 158 w 159"/>
                <a:gd name="T13" fmla="*/ 31 h 46"/>
                <a:gd name="T14" fmla="*/ 79 w 159"/>
                <a:gd name="T15" fmla="*/ 46 h 46"/>
                <a:gd name="T16" fmla="*/ 1 w 159"/>
                <a:gd name="T17" fmla="*/ 31 h 46"/>
                <a:gd name="T18" fmla="*/ 0 w 159"/>
                <a:gd name="T19" fmla="*/ 31 h 46"/>
                <a:gd name="T20" fmla="*/ 0 w 159"/>
                <a:gd name="T21" fmla="*/ 30 h 46"/>
                <a:gd name="T22" fmla="*/ 0 w 159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6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4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68" name="Freeform 34"/>
            <p:cNvSpPr>
              <a:spLocks/>
            </p:cNvSpPr>
            <p:nvPr/>
          </p:nvSpPr>
          <p:spPr bwMode="auto">
            <a:xfrm>
              <a:off x="9193213" y="3516313"/>
              <a:ext cx="473075" cy="139700"/>
            </a:xfrm>
            <a:custGeom>
              <a:avLst/>
              <a:gdLst>
                <a:gd name="T0" fmla="*/ 0 w 159"/>
                <a:gd name="T1" fmla="*/ 0 h 47"/>
                <a:gd name="T2" fmla="*/ 159 w 159"/>
                <a:gd name="T3" fmla="*/ 0 h 47"/>
                <a:gd name="T4" fmla="*/ 159 w 159"/>
                <a:gd name="T5" fmla="*/ 31 h 47"/>
                <a:gd name="T6" fmla="*/ 159 w 159"/>
                <a:gd name="T7" fmla="*/ 31 h 47"/>
                <a:gd name="T8" fmla="*/ 159 w 159"/>
                <a:gd name="T9" fmla="*/ 31 h 47"/>
                <a:gd name="T10" fmla="*/ 159 w 159"/>
                <a:gd name="T11" fmla="*/ 33 h 47"/>
                <a:gd name="T12" fmla="*/ 158 w 159"/>
                <a:gd name="T13" fmla="*/ 33 h 47"/>
                <a:gd name="T14" fmla="*/ 79 w 159"/>
                <a:gd name="T15" fmla="*/ 47 h 47"/>
                <a:gd name="T16" fmla="*/ 1 w 159"/>
                <a:gd name="T17" fmla="*/ 33 h 47"/>
                <a:gd name="T18" fmla="*/ 0 w 159"/>
                <a:gd name="T19" fmla="*/ 33 h 47"/>
                <a:gd name="T20" fmla="*/ 0 w 159"/>
                <a:gd name="T21" fmla="*/ 31 h 47"/>
                <a:gd name="T22" fmla="*/ 0 w 159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7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3"/>
                    <a:pt x="159" y="33"/>
                    <a:pt x="159" y="33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54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69" name="Freeform 35"/>
            <p:cNvSpPr>
              <a:spLocks/>
            </p:cNvSpPr>
            <p:nvPr/>
          </p:nvSpPr>
          <p:spPr bwMode="auto">
            <a:xfrm>
              <a:off x="9193213" y="3516313"/>
              <a:ext cx="473075" cy="139700"/>
            </a:xfrm>
            <a:custGeom>
              <a:avLst/>
              <a:gdLst>
                <a:gd name="T0" fmla="*/ 0 w 159"/>
                <a:gd name="T1" fmla="*/ 0 h 47"/>
                <a:gd name="T2" fmla="*/ 159 w 159"/>
                <a:gd name="T3" fmla="*/ 0 h 47"/>
                <a:gd name="T4" fmla="*/ 159 w 159"/>
                <a:gd name="T5" fmla="*/ 31 h 47"/>
                <a:gd name="T6" fmla="*/ 159 w 159"/>
                <a:gd name="T7" fmla="*/ 31 h 47"/>
                <a:gd name="T8" fmla="*/ 159 w 159"/>
                <a:gd name="T9" fmla="*/ 31 h 47"/>
                <a:gd name="T10" fmla="*/ 159 w 159"/>
                <a:gd name="T11" fmla="*/ 33 h 47"/>
                <a:gd name="T12" fmla="*/ 158 w 159"/>
                <a:gd name="T13" fmla="*/ 33 h 47"/>
                <a:gd name="T14" fmla="*/ 79 w 159"/>
                <a:gd name="T15" fmla="*/ 47 h 47"/>
                <a:gd name="T16" fmla="*/ 1 w 159"/>
                <a:gd name="T17" fmla="*/ 33 h 47"/>
                <a:gd name="T18" fmla="*/ 0 w 159"/>
                <a:gd name="T19" fmla="*/ 33 h 47"/>
                <a:gd name="T20" fmla="*/ 0 w 159"/>
                <a:gd name="T21" fmla="*/ 31 h 47"/>
                <a:gd name="T22" fmla="*/ 0 w 159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7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3"/>
                    <a:pt x="159" y="33"/>
                    <a:pt x="159" y="33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54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70" name="Freeform 36"/>
            <p:cNvSpPr>
              <a:spLocks/>
            </p:cNvSpPr>
            <p:nvPr/>
          </p:nvSpPr>
          <p:spPr bwMode="auto">
            <a:xfrm>
              <a:off x="9193213" y="3435350"/>
              <a:ext cx="473075" cy="136525"/>
            </a:xfrm>
            <a:custGeom>
              <a:avLst/>
              <a:gdLst>
                <a:gd name="T0" fmla="*/ 0 w 159"/>
                <a:gd name="T1" fmla="*/ 0 h 46"/>
                <a:gd name="T2" fmla="*/ 159 w 159"/>
                <a:gd name="T3" fmla="*/ 0 h 46"/>
                <a:gd name="T4" fmla="*/ 159 w 159"/>
                <a:gd name="T5" fmla="*/ 30 h 46"/>
                <a:gd name="T6" fmla="*/ 159 w 159"/>
                <a:gd name="T7" fmla="*/ 30 h 46"/>
                <a:gd name="T8" fmla="*/ 159 w 159"/>
                <a:gd name="T9" fmla="*/ 30 h 46"/>
                <a:gd name="T10" fmla="*/ 159 w 159"/>
                <a:gd name="T11" fmla="*/ 32 h 46"/>
                <a:gd name="T12" fmla="*/ 158 w 159"/>
                <a:gd name="T13" fmla="*/ 32 h 46"/>
                <a:gd name="T14" fmla="*/ 79 w 159"/>
                <a:gd name="T15" fmla="*/ 46 h 46"/>
                <a:gd name="T16" fmla="*/ 1 w 159"/>
                <a:gd name="T17" fmla="*/ 32 h 46"/>
                <a:gd name="T18" fmla="*/ 0 w 159"/>
                <a:gd name="T19" fmla="*/ 32 h 46"/>
                <a:gd name="T20" fmla="*/ 0 w 159"/>
                <a:gd name="T21" fmla="*/ 30 h 46"/>
                <a:gd name="T22" fmla="*/ 0 w 159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6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2"/>
                    <a:pt x="159" y="32"/>
                    <a:pt x="159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4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71" name="Freeform 37"/>
            <p:cNvSpPr>
              <a:spLocks/>
            </p:cNvSpPr>
            <p:nvPr/>
          </p:nvSpPr>
          <p:spPr bwMode="auto">
            <a:xfrm>
              <a:off x="9193213" y="3435350"/>
              <a:ext cx="473075" cy="136525"/>
            </a:xfrm>
            <a:custGeom>
              <a:avLst/>
              <a:gdLst>
                <a:gd name="T0" fmla="*/ 0 w 159"/>
                <a:gd name="T1" fmla="*/ 0 h 46"/>
                <a:gd name="T2" fmla="*/ 159 w 159"/>
                <a:gd name="T3" fmla="*/ 0 h 46"/>
                <a:gd name="T4" fmla="*/ 159 w 159"/>
                <a:gd name="T5" fmla="*/ 30 h 46"/>
                <a:gd name="T6" fmla="*/ 159 w 159"/>
                <a:gd name="T7" fmla="*/ 30 h 46"/>
                <a:gd name="T8" fmla="*/ 159 w 159"/>
                <a:gd name="T9" fmla="*/ 30 h 46"/>
                <a:gd name="T10" fmla="*/ 159 w 159"/>
                <a:gd name="T11" fmla="*/ 32 h 46"/>
                <a:gd name="T12" fmla="*/ 158 w 159"/>
                <a:gd name="T13" fmla="*/ 32 h 46"/>
                <a:gd name="T14" fmla="*/ 79 w 159"/>
                <a:gd name="T15" fmla="*/ 46 h 46"/>
                <a:gd name="T16" fmla="*/ 1 w 159"/>
                <a:gd name="T17" fmla="*/ 32 h 46"/>
                <a:gd name="T18" fmla="*/ 0 w 159"/>
                <a:gd name="T19" fmla="*/ 32 h 46"/>
                <a:gd name="T20" fmla="*/ 0 w 159"/>
                <a:gd name="T21" fmla="*/ 30 h 46"/>
                <a:gd name="T22" fmla="*/ 0 w 159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6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2"/>
                    <a:pt x="159" y="32"/>
                    <a:pt x="159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4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72" name="Freeform 38"/>
            <p:cNvSpPr>
              <a:spLocks/>
            </p:cNvSpPr>
            <p:nvPr/>
          </p:nvSpPr>
          <p:spPr bwMode="auto">
            <a:xfrm>
              <a:off x="9193213" y="3343275"/>
              <a:ext cx="473075" cy="136525"/>
            </a:xfrm>
            <a:custGeom>
              <a:avLst/>
              <a:gdLst>
                <a:gd name="T0" fmla="*/ 0 w 159"/>
                <a:gd name="T1" fmla="*/ 0 h 46"/>
                <a:gd name="T2" fmla="*/ 159 w 159"/>
                <a:gd name="T3" fmla="*/ 0 h 46"/>
                <a:gd name="T4" fmla="*/ 159 w 159"/>
                <a:gd name="T5" fmla="*/ 30 h 46"/>
                <a:gd name="T6" fmla="*/ 159 w 159"/>
                <a:gd name="T7" fmla="*/ 30 h 46"/>
                <a:gd name="T8" fmla="*/ 159 w 159"/>
                <a:gd name="T9" fmla="*/ 30 h 46"/>
                <a:gd name="T10" fmla="*/ 159 w 159"/>
                <a:gd name="T11" fmla="*/ 32 h 46"/>
                <a:gd name="T12" fmla="*/ 158 w 159"/>
                <a:gd name="T13" fmla="*/ 32 h 46"/>
                <a:gd name="T14" fmla="*/ 79 w 159"/>
                <a:gd name="T15" fmla="*/ 46 h 46"/>
                <a:gd name="T16" fmla="*/ 1 w 159"/>
                <a:gd name="T17" fmla="*/ 32 h 46"/>
                <a:gd name="T18" fmla="*/ 0 w 159"/>
                <a:gd name="T19" fmla="*/ 32 h 46"/>
                <a:gd name="T20" fmla="*/ 0 w 159"/>
                <a:gd name="T21" fmla="*/ 30 h 46"/>
                <a:gd name="T22" fmla="*/ 0 w 159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6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2"/>
                    <a:pt x="159" y="32"/>
                    <a:pt x="159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4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73" name="Freeform 39"/>
            <p:cNvSpPr>
              <a:spLocks/>
            </p:cNvSpPr>
            <p:nvPr/>
          </p:nvSpPr>
          <p:spPr bwMode="auto">
            <a:xfrm>
              <a:off x="9193213" y="3343275"/>
              <a:ext cx="473075" cy="136525"/>
            </a:xfrm>
            <a:custGeom>
              <a:avLst/>
              <a:gdLst>
                <a:gd name="T0" fmla="*/ 0 w 159"/>
                <a:gd name="T1" fmla="*/ 0 h 46"/>
                <a:gd name="T2" fmla="*/ 159 w 159"/>
                <a:gd name="T3" fmla="*/ 0 h 46"/>
                <a:gd name="T4" fmla="*/ 159 w 159"/>
                <a:gd name="T5" fmla="*/ 30 h 46"/>
                <a:gd name="T6" fmla="*/ 159 w 159"/>
                <a:gd name="T7" fmla="*/ 30 h 46"/>
                <a:gd name="T8" fmla="*/ 159 w 159"/>
                <a:gd name="T9" fmla="*/ 30 h 46"/>
                <a:gd name="T10" fmla="*/ 159 w 159"/>
                <a:gd name="T11" fmla="*/ 32 h 46"/>
                <a:gd name="T12" fmla="*/ 158 w 159"/>
                <a:gd name="T13" fmla="*/ 32 h 46"/>
                <a:gd name="T14" fmla="*/ 79 w 159"/>
                <a:gd name="T15" fmla="*/ 46 h 46"/>
                <a:gd name="T16" fmla="*/ 1 w 159"/>
                <a:gd name="T17" fmla="*/ 32 h 46"/>
                <a:gd name="T18" fmla="*/ 0 w 159"/>
                <a:gd name="T19" fmla="*/ 32 h 46"/>
                <a:gd name="T20" fmla="*/ 0 w 159"/>
                <a:gd name="T21" fmla="*/ 30 h 46"/>
                <a:gd name="T22" fmla="*/ 0 w 159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6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2"/>
                    <a:pt x="159" y="32"/>
                    <a:pt x="159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4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74" name="Freeform 40"/>
            <p:cNvSpPr>
              <a:spLocks/>
            </p:cNvSpPr>
            <p:nvPr/>
          </p:nvSpPr>
          <p:spPr bwMode="auto">
            <a:xfrm>
              <a:off x="9193213" y="3263900"/>
              <a:ext cx="473075" cy="136525"/>
            </a:xfrm>
            <a:custGeom>
              <a:avLst/>
              <a:gdLst>
                <a:gd name="T0" fmla="*/ 0 w 159"/>
                <a:gd name="T1" fmla="*/ 0 h 46"/>
                <a:gd name="T2" fmla="*/ 159 w 159"/>
                <a:gd name="T3" fmla="*/ 0 h 46"/>
                <a:gd name="T4" fmla="*/ 159 w 159"/>
                <a:gd name="T5" fmla="*/ 30 h 46"/>
                <a:gd name="T6" fmla="*/ 159 w 159"/>
                <a:gd name="T7" fmla="*/ 30 h 46"/>
                <a:gd name="T8" fmla="*/ 159 w 159"/>
                <a:gd name="T9" fmla="*/ 30 h 46"/>
                <a:gd name="T10" fmla="*/ 159 w 159"/>
                <a:gd name="T11" fmla="*/ 31 h 46"/>
                <a:gd name="T12" fmla="*/ 158 w 159"/>
                <a:gd name="T13" fmla="*/ 31 h 46"/>
                <a:gd name="T14" fmla="*/ 79 w 159"/>
                <a:gd name="T15" fmla="*/ 46 h 46"/>
                <a:gd name="T16" fmla="*/ 1 w 159"/>
                <a:gd name="T17" fmla="*/ 31 h 46"/>
                <a:gd name="T18" fmla="*/ 0 w 159"/>
                <a:gd name="T19" fmla="*/ 31 h 46"/>
                <a:gd name="T20" fmla="*/ 0 w 159"/>
                <a:gd name="T21" fmla="*/ 30 h 46"/>
                <a:gd name="T22" fmla="*/ 0 w 159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6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4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75" name="Freeform 41"/>
            <p:cNvSpPr>
              <a:spLocks/>
            </p:cNvSpPr>
            <p:nvPr/>
          </p:nvSpPr>
          <p:spPr bwMode="auto">
            <a:xfrm>
              <a:off x="9193213" y="3263900"/>
              <a:ext cx="473075" cy="136525"/>
            </a:xfrm>
            <a:custGeom>
              <a:avLst/>
              <a:gdLst>
                <a:gd name="T0" fmla="*/ 0 w 159"/>
                <a:gd name="T1" fmla="*/ 0 h 46"/>
                <a:gd name="T2" fmla="*/ 159 w 159"/>
                <a:gd name="T3" fmla="*/ 0 h 46"/>
                <a:gd name="T4" fmla="*/ 159 w 159"/>
                <a:gd name="T5" fmla="*/ 30 h 46"/>
                <a:gd name="T6" fmla="*/ 159 w 159"/>
                <a:gd name="T7" fmla="*/ 30 h 46"/>
                <a:gd name="T8" fmla="*/ 159 w 159"/>
                <a:gd name="T9" fmla="*/ 30 h 46"/>
                <a:gd name="T10" fmla="*/ 159 w 159"/>
                <a:gd name="T11" fmla="*/ 31 h 46"/>
                <a:gd name="T12" fmla="*/ 158 w 159"/>
                <a:gd name="T13" fmla="*/ 31 h 46"/>
                <a:gd name="T14" fmla="*/ 79 w 159"/>
                <a:gd name="T15" fmla="*/ 46 h 46"/>
                <a:gd name="T16" fmla="*/ 1 w 159"/>
                <a:gd name="T17" fmla="*/ 31 h 46"/>
                <a:gd name="T18" fmla="*/ 0 w 159"/>
                <a:gd name="T19" fmla="*/ 31 h 46"/>
                <a:gd name="T20" fmla="*/ 0 w 159"/>
                <a:gd name="T21" fmla="*/ 30 h 46"/>
                <a:gd name="T22" fmla="*/ 0 w 159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6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0"/>
                    <a:pt x="159" y="30"/>
                    <a:pt x="159" y="30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4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76" name="Freeform 42"/>
            <p:cNvSpPr>
              <a:spLocks/>
            </p:cNvSpPr>
            <p:nvPr/>
          </p:nvSpPr>
          <p:spPr bwMode="auto">
            <a:xfrm>
              <a:off x="9193213" y="3168650"/>
              <a:ext cx="473075" cy="139700"/>
            </a:xfrm>
            <a:custGeom>
              <a:avLst/>
              <a:gdLst>
                <a:gd name="T0" fmla="*/ 0 w 159"/>
                <a:gd name="T1" fmla="*/ 0 h 47"/>
                <a:gd name="T2" fmla="*/ 159 w 159"/>
                <a:gd name="T3" fmla="*/ 0 h 47"/>
                <a:gd name="T4" fmla="*/ 159 w 159"/>
                <a:gd name="T5" fmla="*/ 31 h 47"/>
                <a:gd name="T6" fmla="*/ 159 w 159"/>
                <a:gd name="T7" fmla="*/ 31 h 47"/>
                <a:gd name="T8" fmla="*/ 159 w 159"/>
                <a:gd name="T9" fmla="*/ 31 h 47"/>
                <a:gd name="T10" fmla="*/ 159 w 159"/>
                <a:gd name="T11" fmla="*/ 33 h 47"/>
                <a:gd name="T12" fmla="*/ 158 w 159"/>
                <a:gd name="T13" fmla="*/ 33 h 47"/>
                <a:gd name="T14" fmla="*/ 79 w 159"/>
                <a:gd name="T15" fmla="*/ 47 h 47"/>
                <a:gd name="T16" fmla="*/ 1 w 159"/>
                <a:gd name="T17" fmla="*/ 33 h 47"/>
                <a:gd name="T18" fmla="*/ 0 w 159"/>
                <a:gd name="T19" fmla="*/ 33 h 47"/>
                <a:gd name="T20" fmla="*/ 0 w 159"/>
                <a:gd name="T21" fmla="*/ 31 h 47"/>
                <a:gd name="T22" fmla="*/ 0 w 159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7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3"/>
                    <a:pt x="159" y="33"/>
                    <a:pt x="159" y="33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54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77" name="Freeform 43"/>
            <p:cNvSpPr>
              <a:spLocks/>
            </p:cNvSpPr>
            <p:nvPr/>
          </p:nvSpPr>
          <p:spPr bwMode="auto">
            <a:xfrm>
              <a:off x="9193213" y="3168650"/>
              <a:ext cx="473075" cy="139700"/>
            </a:xfrm>
            <a:custGeom>
              <a:avLst/>
              <a:gdLst>
                <a:gd name="T0" fmla="*/ 0 w 159"/>
                <a:gd name="T1" fmla="*/ 0 h 47"/>
                <a:gd name="T2" fmla="*/ 159 w 159"/>
                <a:gd name="T3" fmla="*/ 0 h 47"/>
                <a:gd name="T4" fmla="*/ 159 w 159"/>
                <a:gd name="T5" fmla="*/ 31 h 47"/>
                <a:gd name="T6" fmla="*/ 159 w 159"/>
                <a:gd name="T7" fmla="*/ 31 h 47"/>
                <a:gd name="T8" fmla="*/ 159 w 159"/>
                <a:gd name="T9" fmla="*/ 31 h 47"/>
                <a:gd name="T10" fmla="*/ 159 w 159"/>
                <a:gd name="T11" fmla="*/ 33 h 47"/>
                <a:gd name="T12" fmla="*/ 158 w 159"/>
                <a:gd name="T13" fmla="*/ 33 h 47"/>
                <a:gd name="T14" fmla="*/ 79 w 159"/>
                <a:gd name="T15" fmla="*/ 47 h 47"/>
                <a:gd name="T16" fmla="*/ 1 w 159"/>
                <a:gd name="T17" fmla="*/ 33 h 47"/>
                <a:gd name="T18" fmla="*/ 0 w 159"/>
                <a:gd name="T19" fmla="*/ 33 h 47"/>
                <a:gd name="T20" fmla="*/ 0 w 159"/>
                <a:gd name="T21" fmla="*/ 31 h 47"/>
                <a:gd name="T22" fmla="*/ 0 w 159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9" h="47">
                  <a:moveTo>
                    <a:pt x="0" y="0"/>
                  </a:moveTo>
                  <a:cubicBezTo>
                    <a:pt x="159" y="0"/>
                    <a:pt x="159" y="0"/>
                    <a:pt x="159" y="0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1"/>
                    <a:pt x="159" y="31"/>
                    <a:pt x="159" y="31"/>
                  </a:cubicBezTo>
                  <a:cubicBezTo>
                    <a:pt x="159" y="33"/>
                    <a:pt x="159" y="33"/>
                    <a:pt x="159" y="33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54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78" name="Oval 44"/>
            <p:cNvSpPr>
              <a:spLocks noChangeArrowheads="1"/>
            </p:cNvSpPr>
            <p:nvPr/>
          </p:nvSpPr>
          <p:spPr bwMode="auto">
            <a:xfrm>
              <a:off x="9193213" y="3121025"/>
              <a:ext cx="473075" cy="95250"/>
            </a:xfrm>
            <a:prstGeom prst="ellipse">
              <a:avLst/>
            </a:pr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79" name="Oval 45"/>
            <p:cNvSpPr>
              <a:spLocks noChangeArrowheads="1"/>
            </p:cNvSpPr>
            <p:nvPr/>
          </p:nvSpPr>
          <p:spPr bwMode="auto">
            <a:xfrm>
              <a:off x="9193213" y="3121025"/>
              <a:ext cx="473075" cy="95250"/>
            </a:xfrm>
            <a:prstGeom prst="ellipse">
              <a:avLst/>
            </a:pr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80" name="Oval 46"/>
            <p:cNvSpPr>
              <a:spLocks noChangeArrowheads="1"/>
            </p:cNvSpPr>
            <p:nvPr/>
          </p:nvSpPr>
          <p:spPr bwMode="auto">
            <a:xfrm>
              <a:off x="9193213" y="3121025"/>
              <a:ext cx="473075" cy="95250"/>
            </a:xfrm>
            <a:prstGeom prst="ellipse">
              <a:avLst/>
            </a:pr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81" name="Oval 47"/>
            <p:cNvSpPr>
              <a:spLocks noChangeArrowheads="1"/>
            </p:cNvSpPr>
            <p:nvPr/>
          </p:nvSpPr>
          <p:spPr bwMode="auto">
            <a:xfrm>
              <a:off x="9193213" y="3121025"/>
              <a:ext cx="473075" cy="95250"/>
            </a:xfrm>
            <a:prstGeom prst="ellipse">
              <a:avLst/>
            </a:pr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82" name="Freeform 48"/>
            <p:cNvSpPr>
              <a:spLocks/>
            </p:cNvSpPr>
            <p:nvPr/>
          </p:nvSpPr>
          <p:spPr bwMode="auto">
            <a:xfrm>
              <a:off x="8994775" y="4229100"/>
              <a:ext cx="468313" cy="136525"/>
            </a:xfrm>
            <a:custGeom>
              <a:avLst/>
              <a:gdLst>
                <a:gd name="T0" fmla="*/ 0 w 158"/>
                <a:gd name="T1" fmla="*/ 0 h 46"/>
                <a:gd name="T2" fmla="*/ 158 w 158"/>
                <a:gd name="T3" fmla="*/ 0 h 46"/>
                <a:gd name="T4" fmla="*/ 158 w 158"/>
                <a:gd name="T5" fmla="*/ 30 h 46"/>
                <a:gd name="T6" fmla="*/ 158 w 158"/>
                <a:gd name="T7" fmla="*/ 30 h 46"/>
                <a:gd name="T8" fmla="*/ 158 w 158"/>
                <a:gd name="T9" fmla="*/ 30 h 46"/>
                <a:gd name="T10" fmla="*/ 158 w 158"/>
                <a:gd name="T11" fmla="*/ 32 h 46"/>
                <a:gd name="T12" fmla="*/ 157 w 158"/>
                <a:gd name="T13" fmla="*/ 32 h 46"/>
                <a:gd name="T14" fmla="*/ 79 w 158"/>
                <a:gd name="T15" fmla="*/ 46 h 46"/>
                <a:gd name="T16" fmla="*/ 1 w 158"/>
                <a:gd name="T17" fmla="*/ 32 h 46"/>
                <a:gd name="T18" fmla="*/ 0 w 158"/>
                <a:gd name="T19" fmla="*/ 32 h 46"/>
                <a:gd name="T20" fmla="*/ 0 w 158"/>
                <a:gd name="T21" fmla="*/ 30 h 46"/>
                <a:gd name="T22" fmla="*/ 0 w 158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6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53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83" name="Freeform 49"/>
            <p:cNvSpPr>
              <a:spLocks/>
            </p:cNvSpPr>
            <p:nvPr/>
          </p:nvSpPr>
          <p:spPr bwMode="auto">
            <a:xfrm>
              <a:off x="8994775" y="4229100"/>
              <a:ext cx="468313" cy="136525"/>
            </a:xfrm>
            <a:custGeom>
              <a:avLst/>
              <a:gdLst>
                <a:gd name="T0" fmla="*/ 0 w 158"/>
                <a:gd name="T1" fmla="*/ 0 h 46"/>
                <a:gd name="T2" fmla="*/ 158 w 158"/>
                <a:gd name="T3" fmla="*/ 0 h 46"/>
                <a:gd name="T4" fmla="*/ 158 w 158"/>
                <a:gd name="T5" fmla="*/ 30 h 46"/>
                <a:gd name="T6" fmla="*/ 158 w 158"/>
                <a:gd name="T7" fmla="*/ 30 h 46"/>
                <a:gd name="T8" fmla="*/ 158 w 158"/>
                <a:gd name="T9" fmla="*/ 30 h 46"/>
                <a:gd name="T10" fmla="*/ 158 w 158"/>
                <a:gd name="T11" fmla="*/ 32 h 46"/>
                <a:gd name="T12" fmla="*/ 157 w 158"/>
                <a:gd name="T13" fmla="*/ 32 h 46"/>
                <a:gd name="T14" fmla="*/ 79 w 158"/>
                <a:gd name="T15" fmla="*/ 46 h 46"/>
                <a:gd name="T16" fmla="*/ 1 w 158"/>
                <a:gd name="T17" fmla="*/ 32 h 46"/>
                <a:gd name="T18" fmla="*/ 0 w 158"/>
                <a:gd name="T19" fmla="*/ 32 h 46"/>
                <a:gd name="T20" fmla="*/ 0 w 158"/>
                <a:gd name="T21" fmla="*/ 30 h 46"/>
                <a:gd name="T22" fmla="*/ 0 w 158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6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53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84" name="Freeform 50"/>
            <p:cNvSpPr>
              <a:spLocks/>
            </p:cNvSpPr>
            <p:nvPr/>
          </p:nvSpPr>
          <p:spPr bwMode="auto">
            <a:xfrm>
              <a:off x="8994775" y="4140200"/>
              <a:ext cx="468313" cy="136525"/>
            </a:xfrm>
            <a:custGeom>
              <a:avLst/>
              <a:gdLst>
                <a:gd name="T0" fmla="*/ 0 w 158"/>
                <a:gd name="T1" fmla="*/ 0 h 46"/>
                <a:gd name="T2" fmla="*/ 158 w 158"/>
                <a:gd name="T3" fmla="*/ 0 h 46"/>
                <a:gd name="T4" fmla="*/ 158 w 158"/>
                <a:gd name="T5" fmla="*/ 30 h 46"/>
                <a:gd name="T6" fmla="*/ 158 w 158"/>
                <a:gd name="T7" fmla="*/ 30 h 46"/>
                <a:gd name="T8" fmla="*/ 158 w 158"/>
                <a:gd name="T9" fmla="*/ 30 h 46"/>
                <a:gd name="T10" fmla="*/ 158 w 158"/>
                <a:gd name="T11" fmla="*/ 32 h 46"/>
                <a:gd name="T12" fmla="*/ 157 w 158"/>
                <a:gd name="T13" fmla="*/ 32 h 46"/>
                <a:gd name="T14" fmla="*/ 79 w 158"/>
                <a:gd name="T15" fmla="*/ 46 h 46"/>
                <a:gd name="T16" fmla="*/ 1 w 158"/>
                <a:gd name="T17" fmla="*/ 32 h 46"/>
                <a:gd name="T18" fmla="*/ 0 w 158"/>
                <a:gd name="T19" fmla="*/ 32 h 46"/>
                <a:gd name="T20" fmla="*/ 0 w 158"/>
                <a:gd name="T21" fmla="*/ 30 h 46"/>
                <a:gd name="T22" fmla="*/ 0 w 158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6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53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85" name="Freeform 51"/>
            <p:cNvSpPr>
              <a:spLocks/>
            </p:cNvSpPr>
            <p:nvPr/>
          </p:nvSpPr>
          <p:spPr bwMode="auto">
            <a:xfrm>
              <a:off x="8994775" y="4140200"/>
              <a:ext cx="468313" cy="136525"/>
            </a:xfrm>
            <a:custGeom>
              <a:avLst/>
              <a:gdLst>
                <a:gd name="T0" fmla="*/ 0 w 158"/>
                <a:gd name="T1" fmla="*/ 0 h 46"/>
                <a:gd name="T2" fmla="*/ 158 w 158"/>
                <a:gd name="T3" fmla="*/ 0 h 46"/>
                <a:gd name="T4" fmla="*/ 158 w 158"/>
                <a:gd name="T5" fmla="*/ 30 h 46"/>
                <a:gd name="T6" fmla="*/ 158 w 158"/>
                <a:gd name="T7" fmla="*/ 30 h 46"/>
                <a:gd name="T8" fmla="*/ 158 w 158"/>
                <a:gd name="T9" fmla="*/ 30 h 46"/>
                <a:gd name="T10" fmla="*/ 158 w 158"/>
                <a:gd name="T11" fmla="*/ 32 h 46"/>
                <a:gd name="T12" fmla="*/ 157 w 158"/>
                <a:gd name="T13" fmla="*/ 32 h 46"/>
                <a:gd name="T14" fmla="*/ 79 w 158"/>
                <a:gd name="T15" fmla="*/ 46 h 46"/>
                <a:gd name="T16" fmla="*/ 1 w 158"/>
                <a:gd name="T17" fmla="*/ 32 h 46"/>
                <a:gd name="T18" fmla="*/ 0 w 158"/>
                <a:gd name="T19" fmla="*/ 32 h 46"/>
                <a:gd name="T20" fmla="*/ 0 w 158"/>
                <a:gd name="T21" fmla="*/ 30 h 46"/>
                <a:gd name="T22" fmla="*/ 0 w 158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6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53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86" name="Freeform 52"/>
            <p:cNvSpPr>
              <a:spLocks/>
            </p:cNvSpPr>
            <p:nvPr/>
          </p:nvSpPr>
          <p:spPr bwMode="auto">
            <a:xfrm>
              <a:off x="8994775" y="4056063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3 h 47"/>
                <a:gd name="T12" fmla="*/ 157 w 158"/>
                <a:gd name="T13" fmla="*/ 33 h 47"/>
                <a:gd name="T14" fmla="*/ 79 w 158"/>
                <a:gd name="T15" fmla="*/ 47 h 47"/>
                <a:gd name="T16" fmla="*/ 1 w 158"/>
                <a:gd name="T17" fmla="*/ 33 h 47"/>
                <a:gd name="T18" fmla="*/ 0 w 158"/>
                <a:gd name="T19" fmla="*/ 33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57" y="33"/>
                    <a:pt x="157" y="33"/>
                    <a:pt x="157" y="33"/>
                  </a:cubicBezTo>
                  <a:cubicBezTo>
                    <a:pt x="153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87" name="Freeform 53"/>
            <p:cNvSpPr>
              <a:spLocks/>
            </p:cNvSpPr>
            <p:nvPr/>
          </p:nvSpPr>
          <p:spPr bwMode="auto">
            <a:xfrm>
              <a:off x="8994775" y="4056063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3 h 47"/>
                <a:gd name="T12" fmla="*/ 157 w 158"/>
                <a:gd name="T13" fmla="*/ 33 h 47"/>
                <a:gd name="T14" fmla="*/ 79 w 158"/>
                <a:gd name="T15" fmla="*/ 47 h 47"/>
                <a:gd name="T16" fmla="*/ 1 w 158"/>
                <a:gd name="T17" fmla="*/ 33 h 47"/>
                <a:gd name="T18" fmla="*/ 0 w 158"/>
                <a:gd name="T19" fmla="*/ 33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57" y="33"/>
                    <a:pt x="157" y="33"/>
                    <a:pt x="157" y="33"/>
                  </a:cubicBezTo>
                  <a:cubicBezTo>
                    <a:pt x="153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88" name="Freeform 54"/>
            <p:cNvSpPr>
              <a:spLocks/>
            </p:cNvSpPr>
            <p:nvPr/>
          </p:nvSpPr>
          <p:spPr bwMode="auto">
            <a:xfrm>
              <a:off x="8994775" y="3960813"/>
              <a:ext cx="468313" cy="136525"/>
            </a:xfrm>
            <a:custGeom>
              <a:avLst/>
              <a:gdLst>
                <a:gd name="T0" fmla="*/ 0 w 158"/>
                <a:gd name="T1" fmla="*/ 0 h 46"/>
                <a:gd name="T2" fmla="*/ 158 w 158"/>
                <a:gd name="T3" fmla="*/ 0 h 46"/>
                <a:gd name="T4" fmla="*/ 158 w 158"/>
                <a:gd name="T5" fmla="*/ 30 h 46"/>
                <a:gd name="T6" fmla="*/ 158 w 158"/>
                <a:gd name="T7" fmla="*/ 30 h 46"/>
                <a:gd name="T8" fmla="*/ 158 w 158"/>
                <a:gd name="T9" fmla="*/ 30 h 46"/>
                <a:gd name="T10" fmla="*/ 158 w 158"/>
                <a:gd name="T11" fmla="*/ 32 h 46"/>
                <a:gd name="T12" fmla="*/ 157 w 158"/>
                <a:gd name="T13" fmla="*/ 32 h 46"/>
                <a:gd name="T14" fmla="*/ 79 w 158"/>
                <a:gd name="T15" fmla="*/ 46 h 46"/>
                <a:gd name="T16" fmla="*/ 1 w 158"/>
                <a:gd name="T17" fmla="*/ 32 h 46"/>
                <a:gd name="T18" fmla="*/ 0 w 158"/>
                <a:gd name="T19" fmla="*/ 32 h 46"/>
                <a:gd name="T20" fmla="*/ 0 w 158"/>
                <a:gd name="T21" fmla="*/ 30 h 46"/>
                <a:gd name="T22" fmla="*/ 0 w 158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6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53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89" name="Freeform 55"/>
            <p:cNvSpPr>
              <a:spLocks/>
            </p:cNvSpPr>
            <p:nvPr/>
          </p:nvSpPr>
          <p:spPr bwMode="auto">
            <a:xfrm>
              <a:off x="8994775" y="3960813"/>
              <a:ext cx="468313" cy="136525"/>
            </a:xfrm>
            <a:custGeom>
              <a:avLst/>
              <a:gdLst>
                <a:gd name="T0" fmla="*/ 0 w 158"/>
                <a:gd name="T1" fmla="*/ 0 h 46"/>
                <a:gd name="T2" fmla="*/ 158 w 158"/>
                <a:gd name="T3" fmla="*/ 0 h 46"/>
                <a:gd name="T4" fmla="*/ 158 w 158"/>
                <a:gd name="T5" fmla="*/ 30 h 46"/>
                <a:gd name="T6" fmla="*/ 158 w 158"/>
                <a:gd name="T7" fmla="*/ 30 h 46"/>
                <a:gd name="T8" fmla="*/ 158 w 158"/>
                <a:gd name="T9" fmla="*/ 30 h 46"/>
                <a:gd name="T10" fmla="*/ 158 w 158"/>
                <a:gd name="T11" fmla="*/ 32 h 46"/>
                <a:gd name="T12" fmla="*/ 157 w 158"/>
                <a:gd name="T13" fmla="*/ 32 h 46"/>
                <a:gd name="T14" fmla="*/ 79 w 158"/>
                <a:gd name="T15" fmla="*/ 46 h 46"/>
                <a:gd name="T16" fmla="*/ 1 w 158"/>
                <a:gd name="T17" fmla="*/ 32 h 46"/>
                <a:gd name="T18" fmla="*/ 0 w 158"/>
                <a:gd name="T19" fmla="*/ 32 h 46"/>
                <a:gd name="T20" fmla="*/ 0 w 158"/>
                <a:gd name="T21" fmla="*/ 30 h 46"/>
                <a:gd name="T22" fmla="*/ 0 w 158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6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53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90" name="Freeform 56"/>
            <p:cNvSpPr>
              <a:spLocks/>
            </p:cNvSpPr>
            <p:nvPr/>
          </p:nvSpPr>
          <p:spPr bwMode="auto">
            <a:xfrm>
              <a:off x="8994775" y="3875088"/>
              <a:ext cx="468313" cy="136525"/>
            </a:xfrm>
            <a:custGeom>
              <a:avLst/>
              <a:gdLst>
                <a:gd name="T0" fmla="*/ 0 w 158"/>
                <a:gd name="T1" fmla="*/ 0 h 46"/>
                <a:gd name="T2" fmla="*/ 158 w 158"/>
                <a:gd name="T3" fmla="*/ 0 h 46"/>
                <a:gd name="T4" fmla="*/ 158 w 158"/>
                <a:gd name="T5" fmla="*/ 30 h 46"/>
                <a:gd name="T6" fmla="*/ 158 w 158"/>
                <a:gd name="T7" fmla="*/ 30 h 46"/>
                <a:gd name="T8" fmla="*/ 158 w 158"/>
                <a:gd name="T9" fmla="*/ 30 h 46"/>
                <a:gd name="T10" fmla="*/ 158 w 158"/>
                <a:gd name="T11" fmla="*/ 32 h 46"/>
                <a:gd name="T12" fmla="*/ 157 w 158"/>
                <a:gd name="T13" fmla="*/ 32 h 46"/>
                <a:gd name="T14" fmla="*/ 79 w 158"/>
                <a:gd name="T15" fmla="*/ 46 h 46"/>
                <a:gd name="T16" fmla="*/ 1 w 158"/>
                <a:gd name="T17" fmla="*/ 32 h 46"/>
                <a:gd name="T18" fmla="*/ 0 w 158"/>
                <a:gd name="T19" fmla="*/ 32 h 46"/>
                <a:gd name="T20" fmla="*/ 0 w 158"/>
                <a:gd name="T21" fmla="*/ 30 h 46"/>
                <a:gd name="T22" fmla="*/ 0 w 158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6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53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91" name="Freeform 57"/>
            <p:cNvSpPr>
              <a:spLocks/>
            </p:cNvSpPr>
            <p:nvPr/>
          </p:nvSpPr>
          <p:spPr bwMode="auto">
            <a:xfrm>
              <a:off x="8994775" y="3875088"/>
              <a:ext cx="468313" cy="136525"/>
            </a:xfrm>
            <a:custGeom>
              <a:avLst/>
              <a:gdLst>
                <a:gd name="T0" fmla="*/ 0 w 158"/>
                <a:gd name="T1" fmla="*/ 0 h 46"/>
                <a:gd name="T2" fmla="*/ 158 w 158"/>
                <a:gd name="T3" fmla="*/ 0 h 46"/>
                <a:gd name="T4" fmla="*/ 158 w 158"/>
                <a:gd name="T5" fmla="*/ 30 h 46"/>
                <a:gd name="T6" fmla="*/ 158 w 158"/>
                <a:gd name="T7" fmla="*/ 30 h 46"/>
                <a:gd name="T8" fmla="*/ 158 w 158"/>
                <a:gd name="T9" fmla="*/ 30 h 46"/>
                <a:gd name="T10" fmla="*/ 158 w 158"/>
                <a:gd name="T11" fmla="*/ 32 h 46"/>
                <a:gd name="T12" fmla="*/ 157 w 158"/>
                <a:gd name="T13" fmla="*/ 32 h 46"/>
                <a:gd name="T14" fmla="*/ 79 w 158"/>
                <a:gd name="T15" fmla="*/ 46 h 46"/>
                <a:gd name="T16" fmla="*/ 1 w 158"/>
                <a:gd name="T17" fmla="*/ 32 h 46"/>
                <a:gd name="T18" fmla="*/ 0 w 158"/>
                <a:gd name="T19" fmla="*/ 32 h 46"/>
                <a:gd name="T20" fmla="*/ 0 w 158"/>
                <a:gd name="T21" fmla="*/ 30 h 46"/>
                <a:gd name="T22" fmla="*/ 0 w 158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6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53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92" name="Freeform 58"/>
            <p:cNvSpPr>
              <a:spLocks/>
            </p:cNvSpPr>
            <p:nvPr/>
          </p:nvSpPr>
          <p:spPr bwMode="auto">
            <a:xfrm>
              <a:off x="8994775" y="3786188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2 h 47"/>
                <a:gd name="T12" fmla="*/ 157 w 158"/>
                <a:gd name="T13" fmla="*/ 32 h 47"/>
                <a:gd name="T14" fmla="*/ 79 w 158"/>
                <a:gd name="T15" fmla="*/ 47 h 47"/>
                <a:gd name="T16" fmla="*/ 1 w 158"/>
                <a:gd name="T17" fmla="*/ 32 h 47"/>
                <a:gd name="T18" fmla="*/ 0 w 158"/>
                <a:gd name="T19" fmla="*/ 32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53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93" name="Freeform 59"/>
            <p:cNvSpPr>
              <a:spLocks/>
            </p:cNvSpPr>
            <p:nvPr/>
          </p:nvSpPr>
          <p:spPr bwMode="auto">
            <a:xfrm>
              <a:off x="8994775" y="3786188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2 h 47"/>
                <a:gd name="T12" fmla="*/ 157 w 158"/>
                <a:gd name="T13" fmla="*/ 32 h 47"/>
                <a:gd name="T14" fmla="*/ 79 w 158"/>
                <a:gd name="T15" fmla="*/ 47 h 47"/>
                <a:gd name="T16" fmla="*/ 1 w 158"/>
                <a:gd name="T17" fmla="*/ 32 h 47"/>
                <a:gd name="T18" fmla="*/ 0 w 158"/>
                <a:gd name="T19" fmla="*/ 32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53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94" name="Freeform 60"/>
            <p:cNvSpPr>
              <a:spLocks/>
            </p:cNvSpPr>
            <p:nvPr/>
          </p:nvSpPr>
          <p:spPr bwMode="auto">
            <a:xfrm>
              <a:off x="8994775" y="3703638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3 h 47"/>
                <a:gd name="T12" fmla="*/ 157 w 158"/>
                <a:gd name="T13" fmla="*/ 33 h 47"/>
                <a:gd name="T14" fmla="*/ 79 w 158"/>
                <a:gd name="T15" fmla="*/ 47 h 47"/>
                <a:gd name="T16" fmla="*/ 1 w 158"/>
                <a:gd name="T17" fmla="*/ 33 h 47"/>
                <a:gd name="T18" fmla="*/ 0 w 158"/>
                <a:gd name="T19" fmla="*/ 33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57" y="33"/>
                    <a:pt x="157" y="33"/>
                    <a:pt x="157" y="33"/>
                  </a:cubicBezTo>
                  <a:cubicBezTo>
                    <a:pt x="153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95" name="Freeform 61"/>
            <p:cNvSpPr>
              <a:spLocks/>
            </p:cNvSpPr>
            <p:nvPr/>
          </p:nvSpPr>
          <p:spPr bwMode="auto">
            <a:xfrm>
              <a:off x="8994775" y="3703638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3 h 47"/>
                <a:gd name="T12" fmla="*/ 157 w 158"/>
                <a:gd name="T13" fmla="*/ 33 h 47"/>
                <a:gd name="T14" fmla="*/ 79 w 158"/>
                <a:gd name="T15" fmla="*/ 47 h 47"/>
                <a:gd name="T16" fmla="*/ 1 w 158"/>
                <a:gd name="T17" fmla="*/ 33 h 47"/>
                <a:gd name="T18" fmla="*/ 0 w 158"/>
                <a:gd name="T19" fmla="*/ 33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57" y="33"/>
                    <a:pt x="157" y="33"/>
                    <a:pt x="157" y="33"/>
                  </a:cubicBezTo>
                  <a:cubicBezTo>
                    <a:pt x="153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96" name="Freeform 62"/>
            <p:cNvSpPr>
              <a:spLocks/>
            </p:cNvSpPr>
            <p:nvPr/>
          </p:nvSpPr>
          <p:spPr bwMode="auto">
            <a:xfrm>
              <a:off x="8994775" y="3613150"/>
              <a:ext cx="468313" cy="138113"/>
            </a:xfrm>
            <a:custGeom>
              <a:avLst/>
              <a:gdLst>
                <a:gd name="T0" fmla="*/ 0 w 158"/>
                <a:gd name="T1" fmla="*/ 0 h 46"/>
                <a:gd name="T2" fmla="*/ 158 w 158"/>
                <a:gd name="T3" fmla="*/ 0 h 46"/>
                <a:gd name="T4" fmla="*/ 158 w 158"/>
                <a:gd name="T5" fmla="*/ 30 h 46"/>
                <a:gd name="T6" fmla="*/ 158 w 158"/>
                <a:gd name="T7" fmla="*/ 30 h 46"/>
                <a:gd name="T8" fmla="*/ 158 w 158"/>
                <a:gd name="T9" fmla="*/ 30 h 46"/>
                <a:gd name="T10" fmla="*/ 158 w 158"/>
                <a:gd name="T11" fmla="*/ 31 h 46"/>
                <a:gd name="T12" fmla="*/ 157 w 158"/>
                <a:gd name="T13" fmla="*/ 31 h 46"/>
                <a:gd name="T14" fmla="*/ 79 w 158"/>
                <a:gd name="T15" fmla="*/ 46 h 46"/>
                <a:gd name="T16" fmla="*/ 1 w 158"/>
                <a:gd name="T17" fmla="*/ 31 h 46"/>
                <a:gd name="T18" fmla="*/ 0 w 158"/>
                <a:gd name="T19" fmla="*/ 31 h 46"/>
                <a:gd name="T20" fmla="*/ 0 w 158"/>
                <a:gd name="T21" fmla="*/ 30 h 46"/>
                <a:gd name="T22" fmla="*/ 0 w 158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6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7" y="31"/>
                    <a:pt x="157" y="31"/>
                    <a:pt x="157" y="31"/>
                  </a:cubicBezTo>
                  <a:cubicBezTo>
                    <a:pt x="153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97" name="Freeform 63"/>
            <p:cNvSpPr>
              <a:spLocks/>
            </p:cNvSpPr>
            <p:nvPr/>
          </p:nvSpPr>
          <p:spPr bwMode="auto">
            <a:xfrm>
              <a:off x="8994775" y="3613150"/>
              <a:ext cx="468313" cy="138113"/>
            </a:xfrm>
            <a:custGeom>
              <a:avLst/>
              <a:gdLst>
                <a:gd name="T0" fmla="*/ 0 w 158"/>
                <a:gd name="T1" fmla="*/ 0 h 46"/>
                <a:gd name="T2" fmla="*/ 158 w 158"/>
                <a:gd name="T3" fmla="*/ 0 h 46"/>
                <a:gd name="T4" fmla="*/ 158 w 158"/>
                <a:gd name="T5" fmla="*/ 30 h 46"/>
                <a:gd name="T6" fmla="*/ 158 w 158"/>
                <a:gd name="T7" fmla="*/ 30 h 46"/>
                <a:gd name="T8" fmla="*/ 158 w 158"/>
                <a:gd name="T9" fmla="*/ 30 h 46"/>
                <a:gd name="T10" fmla="*/ 158 w 158"/>
                <a:gd name="T11" fmla="*/ 31 h 46"/>
                <a:gd name="T12" fmla="*/ 157 w 158"/>
                <a:gd name="T13" fmla="*/ 31 h 46"/>
                <a:gd name="T14" fmla="*/ 79 w 158"/>
                <a:gd name="T15" fmla="*/ 46 h 46"/>
                <a:gd name="T16" fmla="*/ 1 w 158"/>
                <a:gd name="T17" fmla="*/ 31 h 46"/>
                <a:gd name="T18" fmla="*/ 0 w 158"/>
                <a:gd name="T19" fmla="*/ 31 h 46"/>
                <a:gd name="T20" fmla="*/ 0 w 158"/>
                <a:gd name="T21" fmla="*/ 30 h 46"/>
                <a:gd name="T22" fmla="*/ 0 w 158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6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7" y="31"/>
                    <a:pt x="157" y="31"/>
                    <a:pt x="157" y="31"/>
                  </a:cubicBezTo>
                  <a:cubicBezTo>
                    <a:pt x="153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98" name="Oval 64"/>
            <p:cNvSpPr>
              <a:spLocks noChangeArrowheads="1"/>
            </p:cNvSpPr>
            <p:nvPr/>
          </p:nvSpPr>
          <p:spPr bwMode="auto">
            <a:xfrm>
              <a:off x="8994775" y="3563938"/>
              <a:ext cx="468313" cy="95250"/>
            </a:xfrm>
            <a:prstGeom prst="ellipse">
              <a:avLst/>
            </a:pr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199" name="Oval 65"/>
            <p:cNvSpPr>
              <a:spLocks noChangeArrowheads="1"/>
            </p:cNvSpPr>
            <p:nvPr/>
          </p:nvSpPr>
          <p:spPr bwMode="auto">
            <a:xfrm>
              <a:off x="8994775" y="3563938"/>
              <a:ext cx="468313" cy="95250"/>
            </a:xfrm>
            <a:prstGeom prst="ellipse">
              <a:avLst/>
            </a:pr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00" name="Oval 66"/>
            <p:cNvSpPr>
              <a:spLocks noChangeArrowheads="1"/>
            </p:cNvSpPr>
            <p:nvPr/>
          </p:nvSpPr>
          <p:spPr bwMode="auto">
            <a:xfrm>
              <a:off x="8994775" y="3563938"/>
              <a:ext cx="468313" cy="95250"/>
            </a:xfrm>
            <a:prstGeom prst="ellipse">
              <a:avLst/>
            </a:pr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01" name="Oval 67"/>
            <p:cNvSpPr>
              <a:spLocks noChangeArrowheads="1"/>
            </p:cNvSpPr>
            <p:nvPr/>
          </p:nvSpPr>
          <p:spPr bwMode="auto">
            <a:xfrm>
              <a:off x="8994775" y="3563938"/>
              <a:ext cx="468313" cy="95250"/>
            </a:xfrm>
            <a:prstGeom prst="ellipse">
              <a:avLst/>
            </a:pr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02" name="Freeform 68"/>
            <p:cNvSpPr>
              <a:spLocks/>
            </p:cNvSpPr>
            <p:nvPr/>
          </p:nvSpPr>
          <p:spPr bwMode="auto">
            <a:xfrm>
              <a:off x="9755188" y="4184650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2 h 47"/>
                <a:gd name="T12" fmla="*/ 158 w 158"/>
                <a:gd name="T13" fmla="*/ 32 h 47"/>
                <a:gd name="T14" fmla="*/ 79 w 158"/>
                <a:gd name="T15" fmla="*/ 47 h 47"/>
                <a:gd name="T16" fmla="*/ 1 w 158"/>
                <a:gd name="T17" fmla="*/ 32 h 47"/>
                <a:gd name="T18" fmla="*/ 0 w 158"/>
                <a:gd name="T19" fmla="*/ 32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3" y="40"/>
                    <a:pt x="120" y="47"/>
                    <a:pt x="79" y="47"/>
                  </a:cubicBezTo>
                  <a:cubicBezTo>
                    <a:pt x="39" y="47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03" name="Freeform 69"/>
            <p:cNvSpPr>
              <a:spLocks/>
            </p:cNvSpPr>
            <p:nvPr/>
          </p:nvSpPr>
          <p:spPr bwMode="auto">
            <a:xfrm>
              <a:off x="9755188" y="4184650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2 h 47"/>
                <a:gd name="T12" fmla="*/ 158 w 158"/>
                <a:gd name="T13" fmla="*/ 32 h 47"/>
                <a:gd name="T14" fmla="*/ 79 w 158"/>
                <a:gd name="T15" fmla="*/ 47 h 47"/>
                <a:gd name="T16" fmla="*/ 1 w 158"/>
                <a:gd name="T17" fmla="*/ 32 h 47"/>
                <a:gd name="T18" fmla="*/ 0 w 158"/>
                <a:gd name="T19" fmla="*/ 32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3" y="40"/>
                    <a:pt x="120" y="47"/>
                    <a:pt x="79" y="47"/>
                  </a:cubicBezTo>
                  <a:cubicBezTo>
                    <a:pt x="39" y="47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04" name="Freeform 70"/>
            <p:cNvSpPr>
              <a:spLocks/>
            </p:cNvSpPr>
            <p:nvPr/>
          </p:nvSpPr>
          <p:spPr bwMode="auto">
            <a:xfrm>
              <a:off x="9755188" y="4100513"/>
              <a:ext cx="468313" cy="136525"/>
            </a:xfrm>
            <a:custGeom>
              <a:avLst/>
              <a:gdLst>
                <a:gd name="T0" fmla="*/ 0 w 158"/>
                <a:gd name="T1" fmla="*/ 0 h 46"/>
                <a:gd name="T2" fmla="*/ 158 w 158"/>
                <a:gd name="T3" fmla="*/ 0 h 46"/>
                <a:gd name="T4" fmla="*/ 158 w 158"/>
                <a:gd name="T5" fmla="*/ 30 h 46"/>
                <a:gd name="T6" fmla="*/ 158 w 158"/>
                <a:gd name="T7" fmla="*/ 30 h 46"/>
                <a:gd name="T8" fmla="*/ 158 w 158"/>
                <a:gd name="T9" fmla="*/ 30 h 46"/>
                <a:gd name="T10" fmla="*/ 158 w 158"/>
                <a:gd name="T11" fmla="*/ 32 h 46"/>
                <a:gd name="T12" fmla="*/ 158 w 158"/>
                <a:gd name="T13" fmla="*/ 32 h 46"/>
                <a:gd name="T14" fmla="*/ 79 w 158"/>
                <a:gd name="T15" fmla="*/ 46 h 46"/>
                <a:gd name="T16" fmla="*/ 1 w 158"/>
                <a:gd name="T17" fmla="*/ 32 h 46"/>
                <a:gd name="T18" fmla="*/ 0 w 158"/>
                <a:gd name="T19" fmla="*/ 32 h 46"/>
                <a:gd name="T20" fmla="*/ 0 w 158"/>
                <a:gd name="T21" fmla="*/ 30 h 46"/>
                <a:gd name="T22" fmla="*/ 0 w 158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6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3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05" name="Freeform 71"/>
            <p:cNvSpPr>
              <a:spLocks/>
            </p:cNvSpPr>
            <p:nvPr/>
          </p:nvSpPr>
          <p:spPr bwMode="auto">
            <a:xfrm>
              <a:off x="9755188" y="4100513"/>
              <a:ext cx="468313" cy="136525"/>
            </a:xfrm>
            <a:custGeom>
              <a:avLst/>
              <a:gdLst>
                <a:gd name="T0" fmla="*/ 0 w 158"/>
                <a:gd name="T1" fmla="*/ 0 h 46"/>
                <a:gd name="T2" fmla="*/ 158 w 158"/>
                <a:gd name="T3" fmla="*/ 0 h 46"/>
                <a:gd name="T4" fmla="*/ 158 w 158"/>
                <a:gd name="T5" fmla="*/ 30 h 46"/>
                <a:gd name="T6" fmla="*/ 158 w 158"/>
                <a:gd name="T7" fmla="*/ 30 h 46"/>
                <a:gd name="T8" fmla="*/ 158 w 158"/>
                <a:gd name="T9" fmla="*/ 30 h 46"/>
                <a:gd name="T10" fmla="*/ 158 w 158"/>
                <a:gd name="T11" fmla="*/ 32 h 46"/>
                <a:gd name="T12" fmla="*/ 158 w 158"/>
                <a:gd name="T13" fmla="*/ 32 h 46"/>
                <a:gd name="T14" fmla="*/ 79 w 158"/>
                <a:gd name="T15" fmla="*/ 46 h 46"/>
                <a:gd name="T16" fmla="*/ 1 w 158"/>
                <a:gd name="T17" fmla="*/ 32 h 46"/>
                <a:gd name="T18" fmla="*/ 0 w 158"/>
                <a:gd name="T19" fmla="*/ 32 h 46"/>
                <a:gd name="T20" fmla="*/ 0 w 158"/>
                <a:gd name="T21" fmla="*/ 30 h 46"/>
                <a:gd name="T22" fmla="*/ 0 w 158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6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3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06" name="Freeform 72"/>
            <p:cNvSpPr>
              <a:spLocks/>
            </p:cNvSpPr>
            <p:nvPr/>
          </p:nvSpPr>
          <p:spPr bwMode="auto">
            <a:xfrm>
              <a:off x="9755188" y="4008438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2 h 47"/>
                <a:gd name="T12" fmla="*/ 158 w 158"/>
                <a:gd name="T13" fmla="*/ 32 h 47"/>
                <a:gd name="T14" fmla="*/ 79 w 158"/>
                <a:gd name="T15" fmla="*/ 47 h 47"/>
                <a:gd name="T16" fmla="*/ 1 w 158"/>
                <a:gd name="T17" fmla="*/ 32 h 47"/>
                <a:gd name="T18" fmla="*/ 0 w 158"/>
                <a:gd name="T19" fmla="*/ 32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3" y="40"/>
                    <a:pt x="120" y="47"/>
                    <a:pt x="79" y="47"/>
                  </a:cubicBezTo>
                  <a:cubicBezTo>
                    <a:pt x="39" y="47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07" name="Freeform 73"/>
            <p:cNvSpPr>
              <a:spLocks/>
            </p:cNvSpPr>
            <p:nvPr/>
          </p:nvSpPr>
          <p:spPr bwMode="auto">
            <a:xfrm>
              <a:off x="9755188" y="4008438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2 h 47"/>
                <a:gd name="T12" fmla="*/ 158 w 158"/>
                <a:gd name="T13" fmla="*/ 32 h 47"/>
                <a:gd name="T14" fmla="*/ 79 w 158"/>
                <a:gd name="T15" fmla="*/ 47 h 47"/>
                <a:gd name="T16" fmla="*/ 1 w 158"/>
                <a:gd name="T17" fmla="*/ 32 h 47"/>
                <a:gd name="T18" fmla="*/ 0 w 158"/>
                <a:gd name="T19" fmla="*/ 32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3" y="40"/>
                    <a:pt x="120" y="47"/>
                    <a:pt x="79" y="47"/>
                  </a:cubicBezTo>
                  <a:cubicBezTo>
                    <a:pt x="39" y="47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08" name="Freeform 74"/>
            <p:cNvSpPr>
              <a:spLocks/>
            </p:cNvSpPr>
            <p:nvPr/>
          </p:nvSpPr>
          <p:spPr bwMode="auto">
            <a:xfrm>
              <a:off x="9755188" y="3929063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2 h 47"/>
                <a:gd name="T12" fmla="*/ 158 w 158"/>
                <a:gd name="T13" fmla="*/ 32 h 47"/>
                <a:gd name="T14" fmla="*/ 79 w 158"/>
                <a:gd name="T15" fmla="*/ 47 h 47"/>
                <a:gd name="T16" fmla="*/ 1 w 158"/>
                <a:gd name="T17" fmla="*/ 32 h 47"/>
                <a:gd name="T18" fmla="*/ 0 w 158"/>
                <a:gd name="T19" fmla="*/ 32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3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09" name="Freeform 75"/>
            <p:cNvSpPr>
              <a:spLocks/>
            </p:cNvSpPr>
            <p:nvPr/>
          </p:nvSpPr>
          <p:spPr bwMode="auto">
            <a:xfrm>
              <a:off x="9755188" y="3929063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2 h 47"/>
                <a:gd name="T12" fmla="*/ 158 w 158"/>
                <a:gd name="T13" fmla="*/ 32 h 47"/>
                <a:gd name="T14" fmla="*/ 79 w 158"/>
                <a:gd name="T15" fmla="*/ 47 h 47"/>
                <a:gd name="T16" fmla="*/ 1 w 158"/>
                <a:gd name="T17" fmla="*/ 32 h 47"/>
                <a:gd name="T18" fmla="*/ 0 w 158"/>
                <a:gd name="T19" fmla="*/ 32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3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10" name="Freeform 76"/>
            <p:cNvSpPr>
              <a:spLocks/>
            </p:cNvSpPr>
            <p:nvPr/>
          </p:nvSpPr>
          <p:spPr bwMode="auto">
            <a:xfrm>
              <a:off x="9755188" y="3830638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2 h 47"/>
                <a:gd name="T12" fmla="*/ 158 w 158"/>
                <a:gd name="T13" fmla="*/ 32 h 47"/>
                <a:gd name="T14" fmla="*/ 79 w 158"/>
                <a:gd name="T15" fmla="*/ 47 h 47"/>
                <a:gd name="T16" fmla="*/ 1 w 158"/>
                <a:gd name="T17" fmla="*/ 32 h 47"/>
                <a:gd name="T18" fmla="*/ 0 w 158"/>
                <a:gd name="T19" fmla="*/ 32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3" y="40"/>
                    <a:pt x="120" y="47"/>
                    <a:pt x="79" y="47"/>
                  </a:cubicBezTo>
                  <a:cubicBezTo>
                    <a:pt x="39" y="47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11" name="Freeform 77"/>
            <p:cNvSpPr>
              <a:spLocks/>
            </p:cNvSpPr>
            <p:nvPr/>
          </p:nvSpPr>
          <p:spPr bwMode="auto">
            <a:xfrm>
              <a:off x="9755188" y="3830638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2 h 47"/>
                <a:gd name="T12" fmla="*/ 158 w 158"/>
                <a:gd name="T13" fmla="*/ 32 h 47"/>
                <a:gd name="T14" fmla="*/ 79 w 158"/>
                <a:gd name="T15" fmla="*/ 47 h 47"/>
                <a:gd name="T16" fmla="*/ 1 w 158"/>
                <a:gd name="T17" fmla="*/ 32 h 47"/>
                <a:gd name="T18" fmla="*/ 0 w 158"/>
                <a:gd name="T19" fmla="*/ 32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3" y="40"/>
                    <a:pt x="120" y="47"/>
                    <a:pt x="79" y="47"/>
                  </a:cubicBezTo>
                  <a:cubicBezTo>
                    <a:pt x="39" y="47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12" name="Freeform 78"/>
            <p:cNvSpPr>
              <a:spLocks/>
            </p:cNvSpPr>
            <p:nvPr/>
          </p:nvSpPr>
          <p:spPr bwMode="auto">
            <a:xfrm>
              <a:off x="9755188" y="3748088"/>
              <a:ext cx="468313" cy="136525"/>
            </a:xfrm>
            <a:custGeom>
              <a:avLst/>
              <a:gdLst>
                <a:gd name="T0" fmla="*/ 0 w 158"/>
                <a:gd name="T1" fmla="*/ 0 h 46"/>
                <a:gd name="T2" fmla="*/ 158 w 158"/>
                <a:gd name="T3" fmla="*/ 0 h 46"/>
                <a:gd name="T4" fmla="*/ 158 w 158"/>
                <a:gd name="T5" fmla="*/ 30 h 46"/>
                <a:gd name="T6" fmla="*/ 158 w 158"/>
                <a:gd name="T7" fmla="*/ 30 h 46"/>
                <a:gd name="T8" fmla="*/ 158 w 158"/>
                <a:gd name="T9" fmla="*/ 30 h 46"/>
                <a:gd name="T10" fmla="*/ 158 w 158"/>
                <a:gd name="T11" fmla="*/ 32 h 46"/>
                <a:gd name="T12" fmla="*/ 158 w 158"/>
                <a:gd name="T13" fmla="*/ 32 h 46"/>
                <a:gd name="T14" fmla="*/ 79 w 158"/>
                <a:gd name="T15" fmla="*/ 46 h 46"/>
                <a:gd name="T16" fmla="*/ 1 w 158"/>
                <a:gd name="T17" fmla="*/ 32 h 46"/>
                <a:gd name="T18" fmla="*/ 0 w 158"/>
                <a:gd name="T19" fmla="*/ 32 h 46"/>
                <a:gd name="T20" fmla="*/ 0 w 158"/>
                <a:gd name="T21" fmla="*/ 30 h 46"/>
                <a:gd name="T22" fmla="*/ 0 w 158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6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3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13" name="Freeform 79"/>
            <p:cNvSpPr>
              <a:spLocks/>
            </p:cNvSpPr>
            <p:nvPr/>
          </p:nvSpPr>
          <p:spPr bwMode="auto">
            <a:xfrm>
              <a:off x="9755188" y="3748088"/>
              <a:ext cx="468313" cy="136525"/>
            </a:xfrm>
            <a:custGeom>
              <a:avLst/>
              <a:gdLst>
                <a:gd name="T0" fmla="*/ 0 w 158"/>
                <a:gd name="T1" fmla="*/ 0 h 46"/>
                <a:gd name="T2" fmla="*/ 158 w 158"/>
                <a:gd name="T3" fmla="*/ 0 h 46"/>
                <a:gd name="T4" fmla="*/ 158 w 158"/>
                <a:gd name="T5" fmla="*/ 30 h 46"/>
                <a:gd name="T6" fmla="*/ 158 w 158"/>
                <a:gd name="T7" fmla="*/ 30 h 46"/>
                <a:gd name="T8" fmla="*/ 158 w 158"/>
                <a:gd name="T9" fmla="*/ 30 h 46"/>
                <a:gd name="T10" fmla="*/ 158 w 158"/>
                <a:gd name="T11" fmla="*/ 32 h 46"/>
                <a:gd name="T12" fmla="*/ 158 w 158"/>
                <a:gd name="T13" fmla="*/ 32 h 46"/>
                <a:gd name="T14" fmla="*/ 79 w 158"/>
                <a:gd name="T15" fmla="*/ 46 h 46"/>
                <a:gd name="T16" fmla="*/ 1 w 158"/>
                <a:gd name="T17" fmla="*/ 32 h 46"/>
                <a:gd name="T18" fmla="*/ 0 w 158"/>
                <a:gd name="T19" fmla="*/ 32 h 46"/>
                <a:gd name="T20" fmla="*/ 0 w 158"/>
                <a:gd name="T21" fmla="*/ 30 h 46"/>
                <a:gd name="T22" fmla="*/ 0 w 158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6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3" y="40"/>
                    <a:pt x="120" y="46"/>
                    <a:pt x="79" y="46"/>
                  </a:cubicBezTo>
                  <a:cubicBezTo>
                    <a:pt x="39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14" name="Freeform 80"/>
            <p:cNvSpPr>
              <a:spLocks/>
            </p:cNvSpPr>
            <p:nvPr/>
          </p:nvSpPr>
          <p:spPr bwMode="auto">
            <a:xfrm>
              <a:off x="9755188" y="3656013"/>
              <a:ext cx="468313" cy="141288"/>
            </a:xfrm>
            <a:custGeom>
              <a:avLst/>
              <a:gdLst>
                <a:gd name="T0" fmla="*/ 0 w 158"/>
                <a:gd name="T1" fmla="*/ 0 h 48"/>
                <a:gd name="T2" fmla="*/ 158 w 158"/>
                <a:gd name="T3" fmla="*/ 0 h 48"/>
                <a:gd name="T4" fmla="*/ 158 w 158"/>
                <a:gd name="T5" fmla="*/ 31 h 48"/>
                <a:gd name="T6" fmla="*/ 158 w 158"/>
                <a:gd name="T7" fmla="*/ 31 h 48"/>
                <a:gd name="T8" fmla="*/ 158 w 158"/>
                <a:gd name="T9" fmla="*/ 31 h 48"/>
                <a:gd name="T10" fmla="*/ 158 w 158"/>
                <a:gd name="T11" fmla="*/ 33 h 48"/>
                <a:gd name="T12" fmla="*/ 158 w 158"/>
                <a:gd name="T13" fmla="*/ 33 h 48"/>
                <a:gd name="T14" fmla="*/ 79 w 158"/>
                <a:gd name="T15" fmla="*/ 48 h 48"/>
                <a:gd name="T16" fmla="*/ 1 w 158"/>
                <a:gd name="T17" fmla="*/ 33 h 48"/>
                <a:gd name="T18" fmla="*/ 0 w 158"/>
                <a:gd name="T19" fmla="*/ 33 h 48"/>
                <a:gd name="T20" fmla="*/ 0 w 158"/>
                <a:gd name="T21" fmla="*/ 31 h 48"/>
                <a:gd name="T22" fmla="*/ 0 w 158"/>
                <a:gd name="T23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8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53" y="41"/>
                    <a:pt x="120" y="48"/>
                    <a:pt x="79" y="48"/>
                  </a:cubicBezTo>
                  <a:cubicBezTo>
                    <a:pt x="39" y="48"/>
                    <a:pt x="5" y="41"/>
                    <a:pt x="1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15" name="Freeform 81"/>
            <p:cNvSpPr>
              <a:spLocks/>
            </p:cNvSpPr>
            <p:nvPr/>
          </p:nvSpPr>
          <p:spPr bwMode="auto">
            <a:xfrm>
              <a:off x="9755188" y="3656013"/>
              <a:ext cx="468313" cy="141288"/>
            </a:xfrm>
            <a:custGeom>
              <a:avLst/>
              <a:gdLst>
                <a:gd name="T0" fmla="*/ 0 w 158"/>
                <a:gd name="T1" fmla="*/ 0 h 48"/>
                <a:gd name="T2" fmla="*/ 158 w 158"/>
                <a:gd name="T3" fmla="*/ 0 h 48"/>
                <a:gd name="T4" fmla="*/ 158 w 158"/>
                <a:gd name="T5" fmla="*/ 31 h 48"/>
                <a:gd name="T6" fmla="*/ 158 w 158"/>
                <a:gd name="T7" fmla="*/ 31 h 48"/>
                <a:gd name="T8" fmla="*/ 158 w 158"/>
                <a:gd name="T9" fmla="*/ 31 h 48"/>
                <a:gd name="T10" fmla="*/ 158 w 158"/>
                <a:gd name="T11" fmla="*/ 33 h 48"/>
                <a:gd name="T12" fmla="*/ 158 w 158"/>
                <a:gd name="T13" fmla="*/ 33 h 48"/>
                <a:gd name="T14" fmla="*/ 79 w 158"/>
                <a:gd name="T15" fmla="*/ 48 h 48"/>
                <a:gd name="T16" fmla="*/ 1 w 158"/>
                <a:gd name="T17" fmla="*/ 33 h 48"/>
                <a:gd name="T18" fmla="*/ 0 w 158"/>
                <a:gd name="T19" fmla="*/ 33 h 48"/>
                <a:gd name="T20" fmla="*/ 0 w 158"/>
                <a:gd name="T21" fmla="*/ 31 h 48"/>
                <a:gd name="T22" fmla="*/ 0 w 158"/>
                <a:gd name="T23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8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53" y="41"/>
                    <a:pt x="120" y="48"/>
                    <a:pt x="79" y="48"/>
                  </a:cubicBezTo>
                  <a:cubicBezTo>
                    <a:pt x="39" y="48"/>
                    <a:pt x="5" y="41"/>
                    <a:pt x="1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16" name="Freeform 82"/>
            <p:cNvSpPr>
              <a:spLocks/>
            </p:cNvSpPr>
            <p:nvPr/>
          </p:nvSpPr>
          <p:spPr bwMode="auto">
            <a:xfrm>
              <a:off x="9755188" y="3575050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2 h 47"/>
                <a:gd name="T12" fmla="*/ 158 w 158"/>
                <a:gd name="T13" fmla="*/ 32 h 47"/>
                <a:gd name="T14" fmla="*/ 79 w 158"/>
                <a:gd name="T15" fmla="*/ 47 h 47"/>
                <a:gd name="T16" fmla="*/ 1 w 158"/>
                <a:gd name="T17" fmla="*/ 32 h 47"/>
                <a:gd name="T18" fmla="*/ 0 w 158"/>
                <a:gd name="T19" fmla="*/ 32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3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17" name="Freeform 83"/>
            <p:cNvSpPr>
              <a:spLocks/>
            </p:cNvSpPr>
            <p:nvPr/>
          </p:nvSpPr>
          <p:spPr bwMode="auto">
            <a:xfrm>
              <a:off x="9755188" y="3575050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2 h 47"/>
                <a:gd name="T12" fmla="*/ 158 w 158"/>
                <a:gd name="T13" fmla="*/ 32 h 47"/>
                <a:gd name="T14" fmla="*/ 79 w 158"/>
                <a:gd name="T15" fmla="*/ 47 h 47"/>
                <a:gd name="T16" fmla="*/ 1 w 158"/>
                <a:gd name="T17" fmla="*/ 32 h 47"/>
                <a:gd name="T18" fmla="*/ 0 w 158"/>
                <a:gd name="T19" fmla="*/ 32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3" y="41"/>
                    <a:pt x="120" y="47"/>
                    <a:pt x="79" y="47"/>
                  </a:cubicBezTo>
                  <a:cubicBezTo>
                    <a:pt x="39" y="47"/>
                    <a:pt x="5" y="41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18" name="Freeform 84"/>
            <p:cNvSpPr>
              <a:spLocks/>
            </p:cNvSpPr>
            <p:nvPr/>
          </p:nvSpPr>
          <p:spPr bwMode="auto">
            <a:xfrm>
              <a:off x="9755188" y="3482975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2 h 47"/>
                <a:gd name="T12" fmla="*/ 158 w 158"/>
                <a:gd name="T13" fmla="*/ 32 h 47"/>
                <a:gd name="T14" fmla="*/ 79 w 158"/>
                <a:gd name="T15" fmla="*/ 47 h 47"/>
                <a:gd name="T16" fmla="*/ 1 w 158"/>
                <a:gd name="T17" fmla="*/ 32 h 47"/>
                <a:gd name="T18" fmla="*/ 0 w 158"/>
                <a:gd name="T19" fmla="*/ 32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3" y="40"/>
                    <a:pt x="120" y="47"/>
                    <a:pt x="79" y="47"/>
                  </a:cubicBezTo>
                  <a:cubicBezTo>
                    <a:pt x="39" y="47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19" name="Freeform 85"/>
            <p:cNvSpPr>
              <a:spLocks/>
            </p:cNvSpPr>
            <p:nvPr/>
          </p:nvSpPr>
          <p:spPr bwMode="auto">
            <a:xfrm>
              <a:off x="9755188" y="3482975"/>
              <a:ext cx="468313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2 h 47"/>
                <a:gd name="T12" fmla="*/ 158 w 158"/>
                <a:gd name="T13" fmla="*/ 32 h 47"/>
                <a:gd name="T14" fmla="*/ 79 w 158"/>
                <a:gd name="T15" fmla="*/ 47 h 47"/>
                <a:gd name="T16" fmla="*/ 1 w 158"/>
                <a:gd name="T17" fmla="*/ 32 h 47"/>
                <a:gd name="T18" fmla="*/ 0 w 158"/>
                <a:gd name="T19" fmla="*/ 32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3" y="40"/>
                    <a:pt x="120" y="47"/>
                    <a:pt x="79" y="47"/>
                  </a:cubicBezTo>
                  <a:cubicBezTo>
                    <a:pt x="39" y="47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20" name="Oval 86"/>
            <p:cNvSpPr>
              <a:spLocks noChangeArrowheads="1"/>
            </p:cNvSpPr>
            <p:nvPr/>
          </p:nvSpPr>
          <p:spPr bwMode="auto">
            <a:xfrm>
              <a:off x="9755188" y="3435350"/>
              <a:ext cx="468313" cy="95250"/>
            </a:xfrm>
            <a:prstGeom prst="ellipse">
              <a:avLst/>
            </a:pr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21" name="Oval 87"/>
            <p:cNvSpPr>
              <a:spLocks noChangeArrowheads="1"/>
            </p:cNvSpPr>
            <p:nvPr/>
          </p:nvSpPr>
          <p:spPr bwMode="auto">
            <a:xfrm>
              <a:off x="9755188" y="3435350"/>
              <a:ext cx="468313" cy="95250"/>
            </a:xfrm>
            <a:prstGeom prst="ellipse">
              <a:avLst/>
            </a:pr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22" name="Oval 88"/>
            <p:cNvSpPr>
              <a:spLocks noChangeArrowheads="1"/>
            </p:cNvSpPr>
            <p:nvPr/>
          </p:nvSpPr>
          <p:spPr bwMode="auto">
            <a:xfrm>
              <a:off x="9755188" y="3435350"/>
              <a:ext cx="468313" cy="95250"/>
            </a:xfrm>
            <a:prstGeom prst="ellipse">
              <a:avLst/>
            </a:pr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23" name="Oval 89"/>
            <p:cNvSpPr>
              <a:spLocks noChangeArrowheads="1"/>
            </p:cNvSpPr>
            <p:nvPr/>
          </p:nvSpPr>
          <p:spPr bwMode="auto">
            <a:xfrm>
              <a:off x="9755188" y="3435350"/>
              <a:ext cx="468313" cy="95250"/>
            </a:xfrm>
            <a:prstGeom prst="ellipse">
              <a:avLst/>
            </a:pr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24" name="Freeform 90"/>
            <p:cNvSpPr>
              <a:spLocks/>
            </p:cNvSpPr>
            <p:nvPr/>
          </p:nvSpPr>
          <p:spPr bwMode="auto">
            <a:xfrm>
              <a:off x="9428163" y="4260850"/>
              <a:ext cx="469900" cy="136525"/>
            </a:xfrm>
            <a:custGeom>
              <a:avLst/>
              <a:gdLst>
                <a:gd name="T0" fmla="*/ 0 w 158"/>
                <a:gd name="T1" fmla="*/ 0 h 46"/>
                <a:gd name="T2" fmla="*/ 158 w 158"/>
                <a:gd name="T3" fmla="*/ 0 h 46"/>
                <a:gd name="T4" fmla="*/ 158 w 158"/>
                <a:gd name="T5" fmla="*/ 30 h 46"/>
                <a:gd name="T6" fmla="*/ 158 w 158"/>
                <a:gd name="T7" fmla="*/ 30 h 46"/>
                <a:gd name="T8" fmla="*/ 158 w 158"/>
                <a:gd name="T9" fmla="*/ 30 h 46"/>
                <a:gd name="T10" fmla="*/ 158 w 158"/>
                <a:gd name="T11" fmla="*/ 32 h 46"/>
                <a:gd name="T12" fmla="*/ 157 w 158"/>
                <a:gd name="T13" fmla="*/ 32 h 46"/>
                <a:gd name="T14" fmla="*/ 79 w 158"/>
                <a:gd name="T15" fmla="*/ 46 h 46"/>
                <a:gd name="T16" fmla="*/ 1 w 158"/>
                <a:gd name="T17" fmla="*/ 32 h 46"/>
                <a:gd name="T18" fmla="*/ 0 w 158"/>
                <a:gd name="T19" fmla="*/ 32 h 46"/>
                <a:gd name="T20" fmla="*/ 0 w 158"/>
                <a:gd name="T21" fmla="*/ 30 h 46"/>
                <a:gd name="T22" fmla="*/ 0 w 158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6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53" y="40"/>
                    <a:pt x="120" y="46"/>
                    <a:pt x="79" y="46"/>
                  </a:cubicBezTo>
                  <a:cubicBezTo>
                    <a:pt x="38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25" name="Freeform 91"/>
            <p:cNvSpPr>
              <a:spLocks/>
            </p:cNvSpPr>
            <p:nvPr/>
          </p:nvSpPr>
          <p:spPr bwMode="auto">
            <a:xfrm>
              <a:off x="9428163" y="4260850"/>
              <a:ext cx="469900" cy="136525"/>
            </a:xfrm>
            <a:custGeom>
              <a:avLst/>
              <a:gdLst>
                <a:gd name="T0" fmla="*/ 0 w 158"/>
                <a:gd name="T1" fmla="*/ 0 h 46"/>
                <a:gd name="T2" fmla="*/ 158 w 158"/>
                <a:gd name="T3" fmla="*/ 0 h 46"/>
                <a:gd name="T4" fmla="*/ 158 w 158"/>
                <a:gd name="T5" fmla="*/ 30 h 46"/>
                <a:gd name="T6" fmla="*/ 158 w 158"/>
                <a:gd name="T7" fmla="*/ 30 h 46"/>
                <a:gd name="T8" fmla="*/ 158 w 158"/>
                <a:gd name="T9" fmla="*/ 30 h 46"/>
                <a:gd name="T10" fmla="*/ 158 w 158"/>
                <a:gd name="T11" fmla="*/ 32 h 46"/>
                <a:gd name="T12" fmla="*/ 157 w 158"/>
                <a:gd name="T13" fmla="*/ 32 h 46"/>
                <a:gd name="T14" fmla="*/ 79 w 158"/>
                <a:gd name="T15" fmla="*/ 46 h 46"/>
                <a:gd name="T16" fmla="*/ 1 w 158"/>
                <a:gd name="T17" fmla="*/ 32 h 46"/>
                <a:gd name="T18" fmla="*/ 0 w 158"/>
                <a:gd name="T19" fmla="*/ 32 h 46"/>
                <a:gd name="T20" fmla="*/ 0 w 158"/>
                <a:gd name="T21" fmla="*/ 30 h 46"/>
                <a:gd name="T22" fmla="*/ 0 w 158"/>
                <a:gd name="T2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6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0"/>
                    <a:pt x="158" y="30"/>
                    <a:pt x="158" y="30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53" y="40"/>
                    <a:pt x="120" y="46"/>
                    <a:pt x="79" y="46"/>
                  </a:cubicBezTo>
                  <a:cubicBezTo>
                    <a:pt x="38" y="46"/>
                    <a:pt x="5" y="40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0"/>
                    <a:pt x="0" y="30"/>
                    <a:pt x="0" y="3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26" name="Freeform 92"/>
            <p:cNvSpPr>
              <a:spLocks/>
            </p:cNvSpPr>
            <p:nvPr/>
          </p:nvSpPr>
          <p:spPr bwMode="auto">
            <a:xfrm>
              <a:off x="9428163" y="4168775"/>
              <a:ext cx="469900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2 h 47"/>
                <a:gd name="T12" fmla="*/ 157 w 158"/>
                <a:gd name="T13" fmla="*/ 32 h 47"/>
                <a:gd name="T14" fmla="*/ 79 w 158"/>
                <a:gd name="T15" fmla="*/ 47 h 47"/>
                <a:gd name="T16" fmla="*/ 1 w 158"/>
                <a:gd name="T17" fmla="*/ 32 h 47"/>
                <a:gd name="T18" fmla="*/ 0 w 158"/>
                <a:gd name="T19" fmla="*/ 32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53" y="41"/>
                    <a:pt x="120" y="47"/>
                    <a:pt x="79" y="47"/>
                  </a:cubicBezTo>
                  <a:cubicBezTo>
                    <a:pt x="38" y="47"/>
                    <a:pt x="5" y="41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27" name="Freeform 93"/>
            <p:cNvSpPr>
              <a:spLocks/>
            </p:cNvSpPr>
            <p:nvPr/>
          </p:nvSpPr>
          <p:spPr bwMode="auto">
            <a:xfrm>
              <a:off x="9428163" y="4168775"/>
              <a:ext cx="469900" cy="139700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8 w 158"/>
                <a:gd name="T5" fmla="*/ 31 h 47"/>
                <a:gd name="T6" fmla="*/ 158 w 158"/>
                <a:gd name="T7" fmla="*/ 31 h 47"/>
                <a:gd name="T8" fmla="*/ 158 w 158"/>
                <a:gd name="T9" fmla="*/ 31 h 47"/>
                <a:gd name="T10" fmla="*/ 158 w 158"/>
                <a:gd name="T11" fmla="*/ 32 h 47"/>
                <a:gd name="T12" fmla="*/ 157 w 158"/>
                <a:gd name="T13" fmla="*/ 32 h 47"/>
                <a:gd name="T14" fmla="*/ 79 w 158"/>
                <a:gd name="T15" fmla="*/ 47 h 47"/>
                <a:gd name="T16" fmla="*/ 1 w 158"/>
                <a:gd name="T17" fmla="*/ 32 h 47"/>
                <a:gd name="T18" fmla="*/ 0 w 158"/>
                <a:gd name="T19" fmla="*/ 32 h 47"/>
                <a:gd name="T20" fmla="*/ 0 w 158"/>
                <a:gd name="T21" fmla="*/ 31 h 47"/>
                <a:gd name="T22" fmla="*/ 0 w 158"/>
                <a:gd name="T2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cubicBezTo>
                    <a:pt x="158" y="0"/>
                    <a:pt x="158" y="0"/>
                    <a:pt x="158" y="0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1"/>
                    <a:pt x="158" y="31"/>
                    <a:pt x="158" y="31"/>
                  </a:cubicBezTo>
                  <a:cubicBezTo>
                    <a:pt x="158" y="32"/>
                    <a:pt x="158" y="32"/>
                    <a:pt x="158" y="32"/>
                  </a:cubicBezTo>
                  <a:cubicBezTo>
                    <a:pt x="157" y="32"/>
                    <a:pt x="157" y="32"/>
                    <a:pt x="157" y="32"/>
                  </a:cubicBezTo>
                  <a:cubicBezTo>
                    <a:pt x="153" y="41"/>
                    <a:pt x="120" y="47"/>
                    <a:pt x="79" y="47"/>
                  </a:cubicBezTo>
                  <a:cubicBezTo>
                    <a:pt x="38" y="47"/>
                    <a:pt x="5" y="41"/>
                    <a:pt x="1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1"/>
                    <a:pt x="0" y="31"/>
                    <a:pt x="0" y="3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28" name="Oval 94"/>
            <p:cNvSpPr>
              <a:spLocks noChangeArrowheads="1"/>
            </p:cNvSpPr>
            <p:nvPr/>
          </p:nvSpPr>
          <p:spPr bwMode="auto">
            <a:xfrm>
              <a:off x="9428163" y="4121150"/>
              <a:ext cx="469900" cy="92075"/>
            </a:xfrm>
            <a:prstGeom prst="ellipse">
              <a:avLst/>
            </a:pr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29" name="Oval 95"/>
            <p:cNvSpPr>
              <a:spLocks noChangeArrowheads="1"/>
            </p:cNvSpPr>
            <p:nvPr/>
          </p:nvSpPr>
          <p:spPr bwMode="auto">
            <a:xfrm>
              <a:off x="9428163" y="4121150"/>
              <a:ext cx="469900" cy="92075"/>
            </a:xfrm>
            <a:prstGeom prst="ellipse">
              <a:avLst/>
            </a:pr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30" name="Oval 96"/>
            <p:cNvSpPr>
              <a:spLocks noChangeArrowheads="1"/>
            </p:cNvSpPr>
            <p:nvPr/>
          </p:nvSpPr>
          <p:spPr bwMode="auto">
            <a:xfrm>
              <a:off x="9428163" y="4121150"/>
              <a:ext cx="469900" cy="92075"/>
            </a:xfrm>
            <a:prstGeom prst="ellipse">
              <a:avLst/>
            </a:pr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  <p:sp>
          <p:nvSpPr>
            <p:cNvPr id="231" name="Oval 97"/>
            <p:cNvSpPr>
              <a:spLocks noChangeArrowheads="1"/>
            </p:cNvSpPr>
            <p:nvPr/>
          </p:nvSpPr>
          <p:spPr bwMode="auto">
            <a:xfrm>
              <a:off x="9428163" y="4121150"/>
              <a:ext cx="469900" cy="92075"/>
            </a:xfrm>
            <a:prstGeom prst="ellipse">
              <a:avLst/>
            </a:prstGeom>
            <a:grpFill/>
            <a:ln w="0" cap="flat">
              <a:solidFill>
                <a:srgbClr val="C0C0C0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Arial"/>
              </a:endParaRPr>
            </a:p>
          </p:txBody>
        </p:sp>
      </p:grpSp>
      <p:sp>
        <p:nvSpPr>
          <p:cNvPr id="232" name="TextBox 231"/>
          <p:cNvSpPr txBox="1"/>
          <p:nvPr/>
        </p:nvSpPr>
        <p:spPr>
          <a:xfrm>
            <a:off x="222358" y="2115906"/>
            <a:ext cx="13064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accent6"/>
                </a:solidFill>
                <a:latin typeface="+mj-lt"/>
              </a:rPr>
              <a:t>Arrecadação Total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2719733" y="2115325"/>
            <a:ext cx="36144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accent6"/>
                </a:solidFill>
                <a:latin typeface="+mj-lt"/>
              </a:rPr>
              <a:t>Repasses sociais</a:t>
            </a:r>
          </a:p>
        </p:txBody>
      </p:sp>
      <p:sp>
        <p:nvSpPr>
          <p:cNvPr id="235" name="Freeform 79"/>
          <p:cNvSpPr>
            <a:spLocks noChangeAspect="1" noEditPoints="1"/>
          </p:cNvSpPr>
          <p:nvPr/>
        </p:nvSpPr>
        <p:spPr bwMode="auto">
          <a:xfrm>
            <a:off x="7922417" y="2724701"/>
            <a:ext cx="535726" cy="457140"/>
          </a:xfrm>
          <a:custGeom>
            <a:avLst/>
            <a:gdLst>
              <a:gd name="T0" fmla="*/ 2147483647 w 5586"/>
              <a:gd name="T1" fmla="*/ 2147483647 h 4762"/>
              <a:gd name="T2" fmla="*/ 2147483647 w 5586"/>
              <a:gd name="T3" fmla="*/ 2147483647 h 4762"/>
              <a:gd name="T4" fmla="*/ 2147483647 w 5586"/>
              <a:gd name="T5" fmla="*/ 2147483647 h 4762"/>
              <a:gd name="T6" fmla="*/ 2147483647 w 5586"/>
              <a:gd name="T7" fmla="*/ 2147483647 h 4762"/>
              <a:gd name="T8" fmla="*/ 2147483647 w 5586"/>
              <a:gd name="T9" fmla="*/ 2147483647 h 4762"/>
              <a:gd name="T10" fmla="*/ 2147483647 w 5586"/>
              <a:gd name="T11" fmla="*/ 2147483647 h 4762"/>
              <a:gd name="T12" fmla="*/ 2147483647 w 5586"/>
              <a:gd name="T13" fmla="*/ 2147483647 h 4762"/>
              <a:gd name="T14" fmla="*/ 2147483647 w 5586"/>
              <a:gd name="T15" fmla="*/ 2147483647 h 4762"/>
              <a:gd name="T16" fmla="*/ 2147483647 w 5586"/>
              <a:gd name="T17" fmla="*/ 2147483647 h 4762"/>
              <a:gd name="T18" fmla="*/ 2147483647 w 5586"/>
              <a:gd name="T19" fmla="*/ 2147483647 h 4762"/>
              <a:gd name="T20" fmla="*/ 2147483647 w 5586"/>
              <a:gd name="T21" fmla="*/ 2147483647 h 4762"/>
              <a:gd name="T22" fmla="*/ 2147483647 w 5586"/>
              <a:gd name="T23" fmla="*/ 2147483647 h 4762"/>
              <a:gd name="T24" fmla="*/ 2147483647 w 5586"/>
              <a:gd name="T25" fmla="*/ 2147483647 h 4762"/>
              <a:gd name="T26" fmla="*/ 2147483647 w 5586"/>
              <a:gd name="T27" fmla="*/ 2147483647 h 4762"/>
              <a:gd name="T28" fmla="*/ 2147483647 w 5586"/>
              <a:gd name="T29" fmla="*/ 2147483647 h 4762"/>
              <a:gd name="T30" fmla="*/ 2147483647 w 5586"/>
              <a:gd name="T31" fmla="*/ 2147483647 h 4762"/>
              <a:gd name="T32" fmla="*/ 2147483647 w 5586"/>
              <a:gd name="T33" fmla="*/ 2147483647 h 4762"/>
              <a:gd name="T34" fmla="*/ 2147483647 w 5586"/>
              <a:gd name="T35" fmla="*/ 2147483647 h 4762"/>
              <a:gd name="T36" fmla="*/ 2147483647 w 5586"/>
              <a:gd name="T37" fmla="*/ 2147483647 h 4762"/>
              <a:gd name="T38" fmla="*/ 2147483647 w 5586"/>
              <a:gd name="T39" fmla="*/ 2147483647 h 4762"/>
              <a:gd name="T40" fmla="*/ 2147483647 w 5586"/>
              <a:gd name="T41" fmla="*/ 2147483647 h 4762"/>
              <a:gd name="T42" fmla="*/ 2147483647 w 5586"/>
              <a:gd name="T43" fmla="*/ 2147483647 h 4762"/>
              <a:gd name="T44" fmla="*/ 2147483647 w 5586"/>
              <a:gd name="T45" fmla="*/ 2147483647 h 4762"/>
              <a:gd name="T46" fmla="*/ 2147483647 w 5586"/>
              <a:gd name="T47" fmla="*/ 2147483647 h 4762"/>
              <a:gd name="T48" fmla="*/ 2147483647 w 5586"/>
              <a:gd name="T49" fmla="*/ 2147483647 h 4762"/>
              <a:gd name="T50" fmla="*/ 2147483647 w 5586"/>
              <a:gd name="T51" fmla="*/ 2147483647 h 4762"/>
              <a:gd name="T52" fmla="*/ 2147483647 w 5586"/>
              <a:gd name="T53" fmla="*/ 2147483647 h 4762"/>
              <a:gd name="T54" fmla="*/ 2147483647 w 5586"/>
              <a:gd name="T55" fmla="*/ 2147483647 h 4762"/>
              <a:gd name="T56" fmla="*/ 2147483647 w 5586"/>
              <a:gd name="T57" fmla="*/ 2147483647 h 4762"/>
              <a:gd name="T58" fmla="*/ 2147483647 w 5586"/>
              <a:gd name="T59" fmla="*/ 2147483647 h 4762"/>
              <a:gd name="T60" fmla="*/ 2147483647 w 5586"/>
              <a:gd name="T61" fmla="*/ 2147483647 h 4762"/>
              <a:gd name="T62" fmla="*/ 2147483647 w 5586"/>
              <a:gd name="T63" fmla="*/ 2147483647 h 4762"/>
              <a:gd name="T64" fmla="*/ 2147483647 w 5586"/>
              <a:gd name="T65" fmla="*/ 2147483647 h 4762"/>
              <a:gd name="T66" fmla="*/ 2147483647 w 5586"/>
              <a:gd name="T67" fmla="*/ 2147483647 h 4762"/>
              <a:gd name="T68" fmla="*/ 2147483647 w 5586"/>
              <a:gd name="T69" fmla="*/ 2147483647 h 4762"/>
              <a:gd name="T70" fmla="*/ 2147483647 w 5586"/>
              <a:gd name="T71" fmla="*/ 2147483647 h 4762"/>
              <a:gd name="T72" fmla="*/ 2147483647 w 5586"/>
              <a:gd name="T73" fmla="*/ 2147483647 h 4762"/>
              <a:gd name="T74" fmla="*/ 2147483647 w 5586"/>
              <a:gd name="T75" fmla="*/ 2147483647 h 4762"/>
              <a:gd name="T76" fmla="*/ 2147483647 w 5586"/>
              <a:gd name="T77" fmla="*/ 2147483647 h 4762"/>
              <a:gd name="T78" fmla="*/ 2147483647 w 5586"/>
              <a:gd name="T79" fmla="*/ 2147483647 h 4762"/>
              <a:gd name="T80" fmla="*/ 2147483647 w 5586"/>
              <a:gd name="T81" fmla="*/ 2147483647 h 4762"/>
              <a:gd name="T82" fmla="*/ 2147483647 w 5586"/>
              <a:gd name="T83" fmla="*/ 2147483647 h 4762"/>
              <a:gd name="T84" fmla="*/ 2147483647 w 5586"/>
              <a:gd name="T85" fmla="*/ 2147483647 h 4762"/>
              <a:gd name="T86" fmla="*/ 2147483647 w 5586"/>
              <a:gd name="T87" fmla="*/ 2147483647 h 4762"/>
              <a:gd name="T88" fmla="*/ 2147483647 w 5586"/>
              <a:gd name="T89" fmla="*/ 2147483647 h 4762"/>
              <a:gd name="T90" fmla="*/ 2147483647 w 5586"/>
              <a:gd name="T91" fmla="*/ 2147483647 h 4762"/>
              <a:gd name="T92" fmla="*/ 2147483647 w 5586"/>
              <a:gd name="T93" fmla="*/ 2147483647 h 4762"/>
              <a:gd name="T94" fmla="*/ 2147483647 w 5586"/>
              <a:gd name="T95" fmla="*/ 2147483647 h 4762"/>
              <a:gd name="T96" fmla="*/ 2147483647 w 5586"/>
              <a:gd name="T97" fmla="*/ 2147483647 h 4762"/>
              <a:gd name="T98" fmla="*/ 2147483647 w 5586"/>
              <a:gd name="T99" fmla="*/ 2147483647 h 4762"/>
              <a:gd name="T100" fmla="*/ 2147483647 w 5586"/>
              <a:gd name="T101" fmla="*/ 2147483647 h 4762"/>
              <a:gd name="T102" fmla="*/ 2147483647 w 5586"/>
              <a:gd name="T103" fmla="*/ 2147483647 h 4762"/>
              <a:gd name="T104" fmla="*/ 2147483647 w 5586"/>
              <a:gd name="T105" fmla="*/ 2147483647 h 4762"/>
              <a:gd name="T106" fmla="*/ 2147483647 w 5586"/>
              <a:gd name="T107" fmla="*/ 2147483647 h 4762"/>
              <a:gd name="T108" fmla="*/ 2147483647 w 5586"/>
              <a:gd name="T109" fmla="*/ 2147483647 h 4762"/>
              <a:gd name="T110" fmla="*/ 2147483647 w 5586"/>
              <a:gd name="T111" fmla="*/ 2147483647 h 4762"/>
              <a:gd name="T112" fmla="*/ 2147483647 w 5586"/>
              <a:gd name="T113" fmla="*/ 2147483647 h 4762"/>
              <a:gd name="T114" fmla="*/ 2147483647 w 5586"/>
              <a:gd name="T115" fmla="*/ 2147483647 h 4762"/>
              <a:gd name="T116" fmla="*/ 2147483647 w 5586"/>
              <a:gd name="T117" fmla="*/ 2147483647 h 476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586"/>
              <a:gd name="T178" fmla="*/ 0 h 4762"/>
              <a:gd name="T179" fmla="*/ 5586 w 5586"/>
              <a:gd name="T180" fmla="*/ 4762 h 4762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586" h="4762">
                <a:moveTo>
                  <a:pt x="2339" y="1554"/>
                </a:moveTo>
                <a:lnTo>
                  <a:pt x="2339" y="2171"/>
                </a:lnTo>
                <a:lnTo>
                  <a:pt x="3083" y="1911"/>
                </a:lnTo>
                <a:lnTo>
                  <a:pt x="3083" y="2166"/>
                </a:lnTo>
                <a:lnTo>
                  <a:pt x="2318" y="2433"/>
                </a:lnTo>
                <a:lnTo>
                  <a:pt x="2257" y="2476"/>
                </a:lnTo>
                <a:lnTo>
                  <a:pt x="3700" y="3066"/>
                </a:lnTo>
                <a:lnTo>
                  <a:pt x="3712" y="3073"/>
                </a:lnTo>
                <a:lnTo>
                  <a:pt x="3724" y="3084"/>
                </a:lnTo>
                <a:lnTo>
                  <a:pt x="3735" y="3099"/>
                </a:lnTo>
                <a:lnTo>
                  <a:pt x="3747" y="3114"/>
                </a:lnTo>
                <a:lnTo>
                  <a:pt x="3758" y="3130"/>
                </a:lnTo>
                <a:lnTo>
                  <a:pt x="3765" y="3148"/>
                </a:lnTo>
                <a:lnTo>
                  <a:pt x="3771" y="3163"/>
                </a:lnTo>
                <a:lnTo>
                  <a:pt x="3773" y="3177"/>
                </a:lnTo>
                <a:lnTo>
                  <a:pt x="3773" y="3984"/>
                </a:lnTo>
                <a:lnTo>
                  <a:pt x="3771" y="3999"/>
                </a:lnTo>
                <a:lnTo>
                  <a:pt x="3768" y="4014"/>
                </a:lnTo>
                <a:lnTo>
                  <a:pt x="3762" y="4029"/>
                </a:lnTo>
                <a:lnTo>
                  <a:pt x="3753" y="4045"/>
                </a:lnTo>
                <a:lnTo>
                  <a:pt x="3743" y="4062"/>
                </a:lnTo>
                <a:lnTo>
                  <a:pt x="3729" y="4078"/>
                </a:lnTo>
                <a:lnTo>
                  <a:pt x="3716" y="4096"/>
                </a:lnTo>
                <a:lnTo>
                  <a:pt x="3700" y="4113"/>
                </a:lnTo>
                <a:lnTo>
                  <a:pt x="3664" y="4149"/>
                </a:lnTo>
                <a:lnTo>
                  <a:pt x="3622" y="4185"/>
                </a:lnTo>
                <a:lnTo>
                  <a:pt x="3577" y="4219"/>
                </a:lnTo>
                <a:lnTo>
                  <a:pt x="3530" y="4255"/>
                </a:lnTo>
                <a:lnTo>
                  <a:pt x="3481" y="4288"/>
                </a:lnTo>
                <a:lnTo>
                  <a:pt x="3433" y="4321"/>
                </a:lnTo>
                <a:lnTo>
                  <a:pt x="3386" y="4351"/>
                </a:lnTo>
                <a:lnTo>
                  <a:pt x="3341" y="4378"/>
                </a:lnTo>
                <a:lnTo>
                  <a:pt x="3265" y="4423"/>
                </a:lnTo>
                <a:lnTo>
                  <a:pt x="3212" y="4452"/>
                </a:lnTo>
                <a:lnTo>
                  <a:pt x="3130" y="4492"/>
                </a:lnTo>
                <a:lnTo>
                  <a:pt x="3046" y="4530"/>
                </a:lnTo>
                <a:lnTo>
                  <a:pt x="2960" y="4564"/>
                </a:lnTo>
                <a:lnTo>
                  <a:pt x="2873" y="4596"/>
                </a:lnTo>
                <a:lnTo>
                  <a:pt x="2783" y="4624"/>
                </a:lnTo>
                <a:lnTo>
                  <a:pt x="2693" y="4650"/>
                </a:lnTo>
                <a:lnTo>
                  <a:pt x="2603" y="4674"/>
                </a:lnTo>
                <a:lnTo>
                  <a:pt x="2510" y="4695"/>
                </a:lnTo>
                <a:lnTo>
                  <a:pt x="2417" y="4711"/>
                </a:lnTo>
                <a:lnTo>
                  <a:pt x="2324" y="4726"/>
                </a:lnTo>
                <a:lnTo>
                  <a:pt x="2230" y="4740"/>
                </a:lnTo>
                <a:lnTo>
                  <a:pt x="2135" y="4749"/>
                </a:lnTo>
                <a:lnTo>
                  <a:pt x="2039" y="4756"/>
                </a:lnTo>
                <a:lnTo>
                  <a:pt x="1945" y="4761"/>
                </a:lnTo>
                <a:lnTo>
                  <a:pt x="1849" y="4762"/>
                </a:lnTo>
                <a:lnTo>
                  <a:pt x="1755" y="4761"/>
                </a:lnTo>
                <a:lnTo>
                  <a:pt x="1659" y="4756"/>
                </a:lnTo>
                <a:lnTo>
                  <a:pt x="1564" y="4750"/>
                </a:lnTo>
                <a:lnTo>
                  <a:pt x="1470" y="4741"/>
                </a:lnTo>
                <a:lnTo>
                  <a:pt x="1377" y="4729"/>
                </a:lnTo>
                <a:lnTo>
                  <a:pt x="1284" y="4714"/>
                </a:lnTo>
                <a:lnTo>
                  <a:pt x="1192" y="4698"/>
                </a:lnTo>
                <a:lnTo>
                  <a:pt x="1101" y="4678"/>
                </a:lnTo>
                <a:lnTo>
                  <a:pt x="1011" y="4656"/>
                </a:lnTo>
                <a:lnTo>
                  <a:pt x="922" y="4630"/>
                </a:lnTo>
                <a:lnTo>
                  <a:pt x="835" y="4603"/>
                </a:lnTo>
                <a:lnTo>
                  <a:pt x="750" y="4573"/>
                </a:lnTo>
                <a:lnTo>
                  <a:pt x="667" y="4540"/>
                </a:lnTo>
                <a:lnTo>
                  <a:pt x="585" y="4506"/>
                </a:lnTo>
                <a:lnTo>
                  <a:pt x="505" y="4468"/>
                </a:lnTo>
                <a:lnTo>
                  <a:pt x="427" y="4428"/>
                </a:lnTo>
                <a:lnTo>
                  <a:pt x="352" y="4386"/>
                </a:lnTo>
                <a:lnTo>
                  <a:pt x="343" y="4378"/>
                </a:lnTo>
                <a:lnTo>
                  <a:pt x="334" y="4368"/>
                </a:lnTo>
                <a:lnTo>
                  <a:pt x="324" y="4354"/>
                </a:lnTo>
                <a:lnTo>
                  <a:pt x="315" y="4338"/>
                </a:lnTo>
                <a:lnTo>
                  <a:pt x="306" y="4323"/>
                </a:lnTo>
                <a:lnTo>
                  <a:pt x="300" y="4306"/>
                </a:lnTo>
                <a:lnTo>
                  <a:pt x="295" y="4293"/>
                </a:lnTo>
                <a:lnTo>
                  <a:pt x="294" y="4282"/>
                </a:lnTo>
                <a:lnTo>
                  <a:pt x="294" y="3475"/>
                </a:lnTo>
                <a:lnTo>
                  <a:pt x="295" y="3466"/>
                </a:lnTo>
                <a:lnTo>
                  <a:pt x="298" y="3454"/>
                </a:lnTo>
                <a:lnTo>
                  <a:pt x="304" y="3439"/>
                </a:lnTo>
                <a:lnTo>
                  <a:pt x="312" y="3424"/>
                </a:lnTo>
                <a:lnTo>
                  <a:pt x="321" y="3409"/>
                </a:lnTo>
                <a:lnTo>
                  <a:pt x="328" y="3396"/>
                </a:lnTo>
                <a:lnTo>
                  <a:pt x="336" y="3385"/>
                </a:lnTo>
                <a:lnTo>
                  <a:pt x="343" y="3379"/>
                </a:lnTo>
                <a:lnTo>
                  <a:pt x="1771" y="2339"/>
                </a:lnTo>
                <a:lnTo>
                  <a:pt x="1785" y="2331"/>
                </a:lnTo>
                <a:lnTo>
                  <a:pt x="1798" y="2325"/>
                </a:lnTo>
                <a:lnTo>
                  <a:pt x="1813" y="2321"/>
                </a:lnTo>
                <a:lnTo>
                  <a:pt x="1830" y="2319"/>
                </a:lnTo>
                <a:lnTo>
                  <a:pt x="1845" y="2318"/>
                </a:lnTo>
                <a:lnTo>
                  <a:pt x="1861" y="2318"/>
                </a:lnTo>
                <a:lnTo>
                  <a:pt x="1874" y="2321"/>
                </a:lnTo>
                <a:lnTo>
                  <a:pt x="1888" y="2325"/>
                </a:lnTo>
                <a:lnTo>
                  <a:pt x="1996" y="2370"/>
                </a:lnTo>
                <a:lnTo>
                  <a:pt x="2219" y="2213"/>
                </a:lnTo>
                <a:lnTo>
                  <a:pt x="2219" y="1623"/>
                </a:lnTo>
                <a:lnTo>
                  <a:pt x="895" y="2587"/>
                </a:lnTo>
                <a:lnTo>
                  <a:pt x="895" y="2838"/>
                </a:lnTo>
                <a:lnTo>
                  <a:pt x="775" y="2926"/>
                </a:lnTo>
                <a:lnTo>
                  <a:pt x="775" y="2593"/>
                </a:lnTo>
                <a:lnTo>
                  <a:pt x="714" y="2554"/>
                </a:lnTo>
                <a:lnTo>
                  <a:pt x="655" y="2514"/>
                </a:lnTo>
                <a:lnTo>
                  <a:pt x="597" y="2472"/>
                </a:lnTo>
                <a:lnTo>
                  <a:pt x="540" y="2425"/>
                </a:lnTo>
                <a:lnTo>
                  <a:pt x="495" y="2386"/>
                </a:lnTo>
                <a:lnTo>
                  <a:pt x="451" y="2346"/>
                </a:lnTo>
                <a:lnTo>
                  <a:pt x="411" y="2306"/>
                </a:lnTo>
                <a:lnTo>
                  <a:pt x="372" y="2264"/>
                </a:lnTo>
                <a:lnTo>
                  <a:pt x="336" y="2222"/>
                </a:lnTo>
                <a:lnTo>
                  <a:pt x="301" y="2180"/>
                </a:lnTo>
                <a:lnTo>
                  <a:pt x="270" y="2136"/>
                </a:lnTo>
                <a:lnTo>
                  <a:pt x="241" y="2093"/>
                </a:lnTo>
                <a:lnTo>
                  <a:pt x="243" y="2171"/>
                </a:lnTo>
                <a:lnTo>
                  <a:pt x="246" y="2246"/>
                </a:lnTo>
                <a:lnTo>
                  <a:pt x="250" y="2316"/>
                </a:lnTo>
                <a:lnTo>
                  <a:pt x="256" y="2383"/>
                </a:lnTo>
                <a:lnTo>
                  <a:pt x="265" y="2449"/>
                </a:lnTo>
                <a:lnTo>
                  <a:pt x="277" y="2512"/>
                </a:lnTo>
                <a:lnTo>
                  <a:pt x="292" y="2572"/>
                </a:lnTo>
                <a:lnTo>
                  <a:pt x="300" y="2602"/>
                </a:lnTo>
                <a:lnTo>
                  <a:pt x="309" y="2632"/>
                </a:lnTo>
                <a:lnTo>
                  <a:pt x="319" y="2661"/>
                </a:lnTo>
                <a:lnTo>
                  <a:pt x="330" y="2688"/>
                </a:lnTo>
                <a:lnTo>
                  <a:pt x="342" y="2716"/>
                </a:lnTo>
                <a:lnTo>
                  <a:pt x="355" y="2743"/>
                </a:lnTo>
                <a:lnTo>
                  <a:pt x="369" y="2770"/>
                </a:lnTo>
                <a:lnTo>
                  <a:pt x="384" y="2797"/>
                </a:lnTo>
                <a:lnTo>
                  <a:pt x="400" y="2824"/>
                </a:lnTo>
                <a:lnTo>
                  <a:pt x="418" y="2850"/>
                </a:lnTo>
                <a:lnTo>
                  <a:pt x="436" y="2875"/>
                </a:lnTo>
                <a:lnTo>
                  <a:pt x="456" y="2901"/>
                </a:lnTo>
                <a:lnTo>
                  <a:pt x="477" y="2926"/>
                </a:lnTo>
                <a:lnTo>
                  <a:pt x="499" y="2952"/>
                </a:lnTo>
                <a:lnTo>
                  <a:pt x="522" y="2977"/>
                </a:lnTo>
                <a:lnTo>
                  <a:pt x="547" y="3003"/>
                </a:lnTo>
                <a:lnTo>
                  <a:pt x="573" y="3027"/>
                </a:lnTo>
                <a:lnTo>
                  <a:pt x="601" y="3052"/>
                </a:lnTo>
                <a:lnTo>
                  <a:pt x="409" y="3192"/>
                </a:lnTo>
                <a:lnTo>
                  <a:pt x="373" y="3157"/>
                </a:lnTo>
                <a:lnTo>
                  <a:pt x="339" y="3121"/>
                </a:lnTo>
                <a:lnTo>
                  <a:pt x="306" y="3085"/>
                </a:lnTo>
                <a:lnTo>
                  <a:pt x="274" y="3048"/>
                </a:lnTo>
                <a:lnTo>
                  <a:pt x="243" y="3009"/>
                </a:lnTo>
                <a:lnTo>
                  <a:pt x="214" y="2968"/>
                </a:lnTo>
                <a:lnTo>
                  <a:pt x="187" y="2928"/>
                </a:lnTo>
                <a:lnTo>
                  <a:pt x="162" y="2886"/>
                </a:lnTo>
                <a:lnTo>
                  <a:pt x="136" y="2842"/>
                </a:lnTo>
                <a:lnTo>
                  <a:pt x="115" y="2797"/>
                </a:lnTo>
                <a:lnTo>
                  <a:pt x="94" y="2752"/>
                </a:lnTo>
                <a:lnTo>
                  <a:pt x="75" y="2704"/>
                </a:lnTo>
                <a:lnTo>
                  <a:pt x="58" y="2656"/>
                </a:lnTo>
                <a:lnTo>
                  <a:pt x="45" y="2607"/>
                </a:lnTo>
                <a:lnTo>
                  <a:pt x="31" y="2556"/>
                </a:lnTo>
                <a:lnTo>
                  <a:pt x="21" y="2503"/>
                </a:lnTo>
                <a:lnTo>
                  <a:pt x="15" y="2458"/>
                </a:lnTo>
                <a:lnTo>
                  <a:pt x="10" y="2404"/>
                </a:lnTo>
                <a:lnTo>
                  <a:pt x="6" y="2343"/>
                </a:lnTo>
                <a:lnTo>
                  <a:pt x="4" y="2276"/>
                </a:lnTo>
                <a:lnTo>
                  <a:pt x="1" y="2130"/>
                </a:lnTo>
                <a:lnTo>
                  <a:pt x="0" y="1980"/>
                </a:lnTo>
                <a:lnTo>
                  <a:pt x="1" y="1833"/>
                </a:lnTo>
                <a:lnTo>
                  <a:pt x="3" y="1700"/>
                </a:lnTo>
                <a:lnTo>
                  <a:pt x="6" y="1517"/>
                </a:lnTo>
                <a:lnTo>
                  <a:pt x="7" y="1473"/>
                </a:lnTo>
                <a:lnTo>
                  <a:pt x="10" y="1428"/>
                </a:lnTo>
                <a:lnTo>
                  <a:pt x="15" y="1385"/>
                </a:lnTo>
                <a:lnTo>
                  <a:pt x="21" y="1341"/>
                </a:lnTo>
                <a:lnTo>
                  <a:pt x="30" y="1298"/>
                </a:lnTo>
                <a:lnTo>
                  <a:pt x="40" y="1254"/>
                </a:lnTo>
                <a:lnTo>
                  <a:pt x="52" y="1212"/>
                </a:lnTo>
                <a:lnTo>
                  <a:pt x="66" y="1169"/>
                </a:lnTo>
                <a:lnTo>
                  <a:pt x="81" y="1127"/>
                </a:lnTo>
                <a:lnTo>
                  <a:pt x="99" y="1085"/>
                </a:lnTo>
                <a:lnTo>
                  <a:pt x="117" y="1044"/>
                </a:lnTo>
                <a:lnTo>
                  <a:pt x="138" y="1002"/>
                </a:lnTo>
                <a:lnTo>
                  <a:pt x="160" y="962"/>
                </a:lnTo>
                <a:lnTo>
                  <a:pt x="184" y="923"/>
                </a:lnTo>
                <a:lnTo>
                  <a:pt x="210" y="882"/>
                </a:lnTo>
                <a:lnTo>
                  <a:pt x="238" y="843"/>
                </a:lnTo>
                <a:lnTo>
                  <a:pt x="267" y="806"/>
                </a:lnTo>
                <a:lnTo>
                  <a:pt x="298" y="767"/>
                </a:lnTo>
                <a:lnTo>
                  <a:pt x="330" y="731"/>
                </a:lnTo>
                <a:lnTo>
                  <a:pt x="364" y="693"/>
                </a:lnTo>
                <a:lnTo>
                  <a:pt x="400" y="657"/>
                </a:lnTo>
                <a:lnTo>
                  <a:pt x="436" y="621"/>
                </a:lnTo>
                <a:lnTo>
                  <a:pt x="475" y="587"/>
                </a:lnTo>
                <a:lnTo>
                  <a:pt x="516" y="554"/>
                </a:lnTo>
                <a:lnTo>
                  <a:pt x="558" y="519"/>
                </a:lnTo>
                <a:lnTo>
                  <a:pt x="601" y="488"/>
                </a:lnTo>
                <a:lnTo>
                  <a:pt x="646" y="456"/>
                </a:lnTo>
                <a:lnTo>
                  <a:pt x="693" y="425"/>
                </a:lnTo>
                <a:lnTo>
                  <a:pt x="741" y="395"/>
                </a:lnTo>
                <a:lnTo>
                  <a:pt x="789" y="365"/>
                </a:lnTo>
                <a:lnTo>
                  <a:pt x="840" y="336"/>
                </a:lnTo>
                <a:lnTo>
                  <a:pt x="892" y="309"/>
                </a:lnTo>
                <a:lnTo>
                  <a:pt x="939" y="285"/>
                </a:lnTo>
                <a:lnTo>
                  <a:pt x="987" y="263"/>
                </a:lnTo>
                <a:lnTo>
                  <a:pt x="1036" y="242"/>
                </a:lnTo>
                <a:lnTo>
                  <a:pt x="1086" y="221"/>
                </a:lnTo>
                <a:lnTo>
                  <a:pt x="1135" y="201"/>
                </a:lnTo>
                <a:lnTo>
                  <a:pt x="1186" y="182"/>
                </a:lnTo>
                <a:lnTo>
                  <a:pt x="1239" y="164"/>
                </a:lnTo>
                <a:lnTo>
                  <a:pt x="1291" y="147"/>
                </a:lnTo>
                <a:lnTo>
                  <a:pt x="1344" y="131"/>
                </a:lnTo>
                <a:lnTo>
                  <a:pt x="1398" y="116"/>
                </a:lnTo>
                <a:lnTo>
                  <a:pt x="1452" y="101"/>
                </a:lnTo>
                <a:lnTo>
                  <a:pt x="1506" y="87"/>
                </a:lnTo>
                <a:lnTo>
                  <a:pt x="1561" y="75"/>
                </a:lnTo>
                <a:lnTo>
                  <a:pt x="1617" y="63"/>
                </a:lnTo>
                <a:lnTo>
                  <a:pt x="1672" y="53"/>
                </a:lnTo>
                <a:lnTo>
                  <a:pt x="1729" y="42"/>
                </a:lnTo>
                <a:lnTo>
                  <a:pt x="1786" y="35"/>
                </a:lnTo>
                <a:lnTo>
                  <a:pt x="1843" y="26"/>
                </a:lnTo>
                <a:lnTo>
                  <a:pt x="1900" y="20"/>
                </a:lnTo>
                <a:lnTo>
                  <a:pt x="1957" y="14"/>
                </a:lnTo>
                <a:lnTo>
                  <a:pt x="2015" y="9"/>
                </a:lnTo>
                <a:lnTo>
                  <a:pt x="2074" y="5"/>
                </a:lnTo>
                <a:lnTo>
                  <a:pt x="2131" y="2"/>
                </a:lnTo>
                <a:lnTo>
                  <a:pt x="2189" y="0"/>
                </a:lnTo>
                <a:lnTo>
                  <a:pt x="2248" y="0"/>
                </a:lnTo>
                <a:lnTo>
                  <a:pt x="2306" y="0"/>
                </a:lnTo>
                <a:lnTo>
                  <a:pt x="2365" y="0"/>
                </a:lnTo>
                <a:lnTo>
                  <a:pt x="2423" y="3"/>
                </a:lnTo>
                <a:lnTo>
                  <a:pt x="2482" y="6"/>
                </a:lnTo>
                <a:lnTo>
                  <a:pt x="2540" y="11"/>
                </a:lnTo>
                <a:lnTo>
                  <a:pt x="2599" y="15"/>
                </a:lnTo>
                <a:lnTo>
                  <a:pt x="2656" y="21"/>
                </a:lnTo>
                <a:lnTo>
                  <a:pt x="2714" y="29"/>
                </a:lnTo>
                <a:lnTo>
                  <a:pt x="2771" y="38"/>
                </a:lnTo>
                <a:lnTo>
                  <a:pt x="2830" y="47"/>
                </a:lnTo>
                <a:lnTo>
                  <a:pt x="2887" y="57"/>
                </a:lnTo>
                <a:lnTo>
                  <a:pt x="2944" y="68"/>
                </a:lnTo>
                <a:lnTo>
                  <a:pt x="2999" y="81"/>
                </a:lnTo>
                <a:lnTo>
                  <a:pt x="3056" y="95"/>
                </a:lnTo>
                <a:lnTo>
                  <a:pt x="3112" y="110"/>
                </a:lnTo>
                <a:lnTo>
                  <a:pt x="3167" y="125"/>
                </a:lnTo>
                <a:lnTo>
                  <a:pt x="3223" y="141"/>
                </a:lnTo>
                <a:lnTo>
                  <a:pt x="3277" y="159"/>
                </a:lnTo>
                <a:lnTo>
                  <a:pt x="3331" y="179"/>
                </a:lnTo>
                <a:lnTo>
                  <a:pt x="3383" y="198"/>
                </a:lnTo>
                <a:lnTo>
                  <a:pt x="3437" y="219"/>
                </a:lnTo>
                <a:lnTo>
                  <a:pt x="3488" y="242"/>
                </a:lnTo>
                <a:lnTo>
                  <a:pt x="3541" y="266"/>
                </a:lnTo>
                <a:lnTo>
                  <a:pt x="3590" y="290"/>
                </a:lnTo>
                <a:lnTo>
                  <a:pt x="3641" y="315"/>
                </a:lnTo>
                <a:lnTo>
                  <a:pt x="3691" y="342"/>
                </a:lnTo>
                <a:lnTo>
                  <a:pt x="3738" y="369"/>
                </a:lnTo>
                <a:lnTo>
                  <a:pt x="3786" y="399"/>
                </a:lnTo>
                <a:lnTo>
                  <a:pt x="3833" y="429"/>
                </a:lnTo>
                <a:lnTo>
                  <a:pt x="3878" y="461"/>
                </a:lnTo>
                <a:lnTo>
                  <a:pt x="3923" y="492"/>
                </a:lnTo>
                <a:lnTo>
                  <a:pt x="3968" y="525"/>
                </a:lnTo>
                <a:lnTo>
                  <a:pt x="4010" y="561"/>
                </a:lnTo>
                <a:lnTo>
                  <a:pt x="4052" y="597"/>
                </a:lnTo>
                <a:lnTo>
                  <a:pt x="4094" y="633"/>
                </a:lnTo>
                <a:lnTo>
                  <a:pt x="4133" y="672"/>
                </a:lnTo>
                <a:lnTo>
                  <a:pt x="4172" y="711"/>
                </a:lnTo>
                <a:lnTo>
                  <a:pt x="4209" y="752"/>
                </a:lnTo>
                <a:lnTo>
                  <a:pt x="4245" y="794"/>
                </a:lnTo>
                <a:lnTo>
                  <a:pt x="4253" y="801"/>
                </a:lnTo>
                <a:lnTo>
                  <a:pt x="4257" y="810"/>
                </a:lnTo>
                <a:lnTo>
                  <a:pt x="4260" y="818"/>
                </a:lnTo>
                <a:lnTo>
                  <a:pt x="4263" y="827"/>
                </a:lnTo>
                <a:lnTo>
                  <a:pt x="4266" y="845"/>
                </a:lnTo>
                <a:lnTo>
                  <a:pt x="4266" y="866"/>
                </a:lnTo>
                <a:lnTo>
                  <a:pt x="4266" y="1191"/>
                </a:lnTo>
                <a:lnTo>
                  <a:pt x="4026" y="1274"/>
                </a:lnTo>
                <a:lnTo>
                  <a:pt x="4026" y="968"/>
                </a:lnTo>
                <a:lnTo>
                  <a:pt x="2339" y="1554"/>
                </a:lnTo>
                <a:close/>
                <a:moveTo>
                  <a:pt x="2224" y="1449"/>
                </a:moveTo>
                <a:lnTo>
                  <a:pt x="4011" y="827"/>
                </a:lnTo>
                <a:lnTo>
                  <a:pt x="3977" y="792"/>
                </a:lnTo>
                <a:lnTo>
                  <a:pt x="3942" y="759"/>
                </a:lnTo>
                <a:lnTo>
                  <a:pt x="3906" y="726"/>
                </a:lnTo>
                <a:lnTo>
                  <a:pt x="3869" y="695"/>
                </a:lnTo>
                <a:lnTo>
                  <a:pt x="3831" y="665"/>
                </a:lnTo>
                <a:lnTo>
                  <a:pt x="3792" y="636"/>
                </a:lnTo>
                <a:lnTo>
                  <a:pt x="3752" y="608"/>
                </a:lnTo>
                <a:lnTo>
                  <a:pt x="3712" y="581"/>
                </a:lnTo>
                <a:lnTo>
                  <a:pt x="3670" y="554"/>
                </a:lnTo>
                <a:lnTo>
                  <a:pt x="3628" y="528"/>
                </a:lnTo>
                <a:lnTo>
                  <a:pt x="3584" y="504"/>
                </a:lnTo>
                <a:lnTo>
                  <a:pt x="3541" y="480"/>
                </a:lnTo>
                <a:lnTo>
                  <a:pt x="3496" y="458"/>
                </a:lnTo>
                <a:lnTo>
                  <a:pt x="3451" y="437"/>
                </a:lnTo>
                <a:lnTo>
                  <a:pt x="3404" y="417"/>
                </a:lnTo>
                <a:lnTo>
                  <a:pt x="3358" y="398"/>
                </a:lnTo>
                <a:lnTo>
                  <a:pt x="3311" y="378"/>
                </a:lnTo>
                <a:lnTo>
                  <a:pt x="3263" y="360"/>
                </a:lnTo>
                <a:lnTo>
                  <a:pt x="3215" y="344"/>
                </a:lnTo>
                <a:lnTo>
                  <a:pt x="3166" y="329"/>
                </a:lnTo>
                <a:lnTo>
                  <a:pt x="3116" y="314"/>
                </a:lnTo>
                <a:lnTo>
                  <a:pt x="3067" y="300"/>
                </a:lnTo>
                <a:lnTo>
                  <a:pt x="3017" y="287"/>
                </a:lnTo>
                <a:lnTo>
                  <a:pt x="2966" y="275"/>
                </a:lnTo>
                <a:lnTo>
                  <a:pt x="2915" y="264"/>
                </a:lnTo>
                <a:lnTo>
                  <a:pt x="2864" y="254"/>
                </a:lnTo>
                <a:lnTo>
                  <a:pt x="2813" y="245"/>
                </a:lnTo>
                <a:lnTo>
                  <a:pt x="2762" y="236"/>
                </a:lnTo>
                <a:lnTo>
                  <a:pt x="2710" y="228"/>
                </a:lnTo>
                <a:lnTo>
                  <a:pt x="2657" y="222"/>
                </a:lnTo>
                <a:lnTo>
                  <a:pt x="2552" y="210"/>
                </a:lnTo>
                <a:lnTo>
                  <a:pt x="2447" y="204"/>
                </a:lnTo>
                <a:lnTo>
                  <a:pt x="2342" y="200"/>
                </a:lnTo>
                <a:lnTo>
                  <a:pt x="2237" y="200"/>
                </a:lnTo>
                <a:lnTo>
                  <a:pt x="2132" y="203"/>
                </a:lnTo>
                <a:lnTo>
                  <a:pt x="2027" y="209"/>
                </a:lnTo>
                <a:lnTo>
                  <a:pt x="1924" y="219"/>
                </a:lnTo>
                <a:lnTo>
                  <a:pt x="1822" y="231"/>
                </a:lnTo>
                <a:lnTo>
                  <a:pt x="1720" y="248"/>
                </a:lnTo>
                <a:lnTo>
                  <a:pt x="1620" y="267"/>
                </a:lnTo>
                <a:lnTo>
                  <a:pt x="1522" y="288"/>
                </a:lnTo>
                <a:lnTo>
                  <a:pt x="1426" y="314"/>
                </a:lnTo>
                <a:lnTo>
                  <a:pt x="1332" y="342"/>
                </a:lnTo>
                <a:lnTo>
                  <a:pt x="1285" y="359"/>
                </a:lnTo>
                <a:lnTo>
                  <a:pt x="1240" y="374"/>
                </a:lnTo>
                <a:lnTo>
                  <a:pt x="1195" y="390"/>
                </a:lnTo>
                <a:lnTo>
                  <a:pt x="1150" y="408"/>
                </a:lnTo>
                <a:lnTo>
                  <a:pt x="1108" y="426"/>
                </a:lnTo>
                <a:lnTo>
                  <a:pt x="1065" y="446"/>
                </a:lnTo>
                <a:lnTo>
                  <a:pt x="1023" y="465"/>
                </a:lnTo>
                <a:lnTo>
                  <a:pt x="982" y="486"/>
                </a:lnTo>
                <a:lnTo>
                  <a:pt x="922" y="518"/>
                </a:lnTo>
                <a:lnTo>
                  <a:pt x="865" y="551"/>
                </a:lnTo>
                <a:lnTo>
                  <a:pt x="810" y="585"/>
                </a:lnTo>
                <a:lnTo>
                  <a:pt x="756" y="620"/>
                </a:lnTo>
                <a:lnTo>
                  <a:pt x="706" y="656"/>
                </a:lnTo>
                <a:lnTo>
                  <a:pt x="658" y="692"/>
                </a:lnTo>
                <a:lnTo>
                  <a:pt x="612" y="731"/>
                </a:lnTo>
                <a:lnTo>
                  <a:pt x="570" y="768"/>
                </a:lnTo>
                <a:lnTo>
                  <a:pt x="528" y="807"/>
                </a:lnTo>
                <a:lnTo>
                  <a:pt x="490" y="848"/>
                </a:lnTo>
                <a:lnTo>
                  <a:pt x="454" y="888"/>
                </a:lnTo>
                <a:lnTo>
                  <a:pt x="420" y="930"/>
                </a:lnTo>
                <a:lnTo>
                  <a:pt x="390" y="971"/>
                </a:lnTo>
                <a:lnTo>
                  <a:pt x="360" y="1014"/>
                </a:lnTo>
                <a:lnTo>
                  <a:pt x="334" y="1056"/>
                </a:lnTo>
                <a:lnTo>
                  <a:pt x="310" y="1100"/>
                </a:lnTo>
                <a:lnTo>
                  <a:pt x="289" y="1143"/>
                </a:lnTo>
                <a:lnTo>
                  <a:pt x="270" y="1188"/>
                </a:lnTo>
                <a:lnTo>
                  <a:pt x="253" y="1232"/>
                </a:lnTo>
                <a:lnTo>
                  <a:pt x="238" y="1277"/>
                </a:lnTo>
                <a:lnTo>
                  <a:pt x="226" y="1322"/>
                </a:lnTo>
                <a:lnTo>
                  <a:pt x="217" y="1367"/>
                </a:lnTo>
                <a:lnTo>
                  <a:pt x="211" y="1413"/>
                </a:lnTo>
                <a:lnTo>
                  <a:pt x="207" y="1458"/>
                </a:lnTo>
                <a:lnTo>
                  <a:pt x="204" y="1503"/>
                </a:lnTo>
                <a:lnTo>
                  <a:pt x="205" y="1550"/>
                </a:lnTo>
                <a:lnTo>
                  <a:pt x="208" y="1595"/>
                </a:lnTo>
                <a:lnTo>
                  <a:pt x="213" y="1640"/>
                </a:lnTo>
                <a:lnTo>
                  <a:pt x="220" y="1685"/>
                </a:lnTo>
                <a:lnTo>
                  <a:pt x="231" y="1730"/>
                </a:lnTo>
                <a:lnTo>
                  <a:pt x="243" y="1775"/>
                </a:lnTo>
                <a:lnTo>
                  <a:pt x="259" y="1820"/>
                </a:lnTo>
                <a:lnTo>
                  <a:pt x="271" y="1853"/>
                </a:lnTo>
                <a:lnTo>
                  <a:pt x="285" y="1886"/>
                </a:lnTo>
                <a:lnTo>
                  <a:pt x="301" y="1919"/>
                </a:lnTo>
                <a:lnTo>
                  <a:pt x="318" y="1952"/>
                </a:lnTo>
                <a:lnTo>
                  <a:pt x="336" y="1983"/>
                </a:lnTo>
                <a:lnTo>
                  <a:pt x="355" y="2015"/>
                </a:lnTo>
                <a:lnTo>
                  <a:pt x="376" y="2048"/>
                </a:lnTo>
                <a:lnTo>
                  <a:pt x="399" y="2079"/>
                </a:lnTo>
                <a:lnTo>
                  <a:pt x="423" y="2111"/>
                </a:lnTo>
                <a:lnTo>
                  <a:pt x="448" y="2141"/>
                </a:lnTo>
                <a:lnTo>
                  <a:pt x="475" y="2172"/>
                </a:lnTo>
                <a:lnTo>
                  <a:pt x="502" y="2202"/>
                </a:lnTo>
                <a:lnTo>
                  <a:pt x="532" y="2232"/>
                </a:lnTo>
                <a:lnTo>
                  <a:pt x="562" y="2262"/>
                </a:lnTo>
                <a:lnTo>
                  <a:pt x="595" y="2292"/>
                </a:lnTo>
                <a:lnTo>
                  <a:pt x="628" y="2321"/>
                </a:lnTo>
                <a:lnTo>
                  <a:pt x="676" y="2358"/>
                </a:lnTo>
                <a:lnTo>
                  <a:pt x="726" y="2395"/>
                </a:lnTo>
                <a:lnTo>
                  <a:pt x="775" y="2431"/>
                </a:lnTo>
                <a:lnTo>
                  <a:pt x="828" y="2464"/>
                </a:lnTo>
                <a:lnTo>
                  <a:pt x="2224" y="1449"/>
                </a:lnTo>
                <a:close/>
                <a:moveTo>
                  <a:pt x="3497" y="3243"/>
                </a:moveTo>
                <a:lnTo>
                  <a:pt x="1858" y="2572"/>
                </a:lnTo>
                <a:lnTo>
                  <a:pt x="583" y="3501"/>
                </a:lnTo>
                <a:lnTo>
                  <a:pt x="654" y="3534"/>
                </a:lnTo>
                <a:lnTo>
                  <a:pt x="724" y="3564"/>
                </a:lnTo>
                <a:lnTo>
                  <a:pt x="798" y="3592"/>
                </a:lnTo>
                <a:lnTo>
                  <a:pt x="873" y="3619"/>
                </a:lnTo>
                <a:lnTo>
                  <a:pt x="949" y="3645"/>
                </a:lnTo>
                <a:lnTo>
                  <a:pt x="1026" y="3667"/>
                </a:lnTo>
                <a:lnTo>
                  <a:pt x="1105" y="3688"/>
                </a:lnTo>
                <a:lnTo>
                  <a:pt x="1185" y="3706"/>
                </a:lnTo>
                <a:lnTo>
                  <a:pt x="1266" y="3723"/>
                </a:lnTo>
                <a:lnTo>
                  <a:pt x="1347" y="3736"/>
                </a:lnTo>
                <a:lnTo>
                  <a:pt x="1429" y="3748"/>
                </a:lnTo>
                <a:lnTo>
                  <a:pt x="1512" y="3757"/>
                </a:lnTo>
                <a:lnTo>
                  <a:pt x="1594" y="3765"/>
                </a:lnTo>
                <a:lnTo>
                  <a:pt x="1678" y="3771"/>
                </a:lnTo>
                <a:lnTo>
                  <a:pt x="1762" y="3774"/>
                </a:lnTo>
                <a:lnTo>
                  <a:pt x="1846" y="3775"/>
                </a:lnTo>
                <a:lnTo>
                  <a:pt x="1931" y="3774"/>
                </a:lnTo>
                <a:lnTo>
                  <a:pt x="2015" y="3771"/>
                </a:lnTo>
                <a:lnTo>
                  <a:pt x="2099" y="3765"/>
                </a:lnTo>
                <a:lnTo>
                  <a:pt x="2183" y="3757"/>
                </a:lnTo>
                <a:lnTo>
                  <a:pt x="2266" y="3747"/>
                </a:lnTo>
                <a:lnTo>
                  <a:pt x="2350" y="3735"/>
                </a:lnTo>
                <a:lnTo>
                  <a:pt x="2432" y="3720"/>
                </a:lnTo>
                <a:lnTo>
                  <a:pt x="2513" y="3703"/>
                </a:lnTo>
                <a:lnTo>
                  <a:pt x="2594" y="3684"/>
                </a:lnTo>
                <a:lnTo>
                  <a:pt x="2674" y="3663"/>
                </a:lnTo>
                <a:lnTo>
                  <a:pt x="2753" y="3639"/>
                </a:lnTo>
                <a:lnTo>
                  <a:pt x="2831" y="3613"/>
                </a:lnTo>
                <a:lnTo>
                  <a:pt x="2908" y="3585"/>
                </a:lnTo>
                <a:lnTo>
                  <a:pt x="2983" y="3553"/>
                </a:lnTo>
                <a:lnTo>
                  <a:pt x="3056" y="3520"/>
                </a:lnTo>
                <a:lnTo>
                  <a:pt x="3130" y="3486"/>
                </a:lnTo>
                <a:lnTo>
                  <a:pt x="3181" y="3457"/>
                </a:lnTo>
                <a:lnTo>
                  <a:pt x="3232" y="3429"/>
                </a:lnTo>
                <a:lnTo>
                  <a:pt x="3280" y="3400"/>
                </a:lnTo>
                <a:lnTo>
                  <a:pt x="3328" y="3370"/>
                </a:lnTo>
                <a:lnTo>
                  <a:pt x="3373" y="3339"/>
                </a:lnTo>
                <a:lnTo>
                  <a:pt x="3416" y="3307"/>
                </a:lnTo>
                <a:lnTo>
                  <a:pt x="3457" y="3276"/>
                </a:lnTo>
                <a:lnTo>
                  <a:pt x="3497" y="3243"/>
                </a:lnTo>
                <a:close/>
                <a:moveTo>
                  <a:pt x="3533" y="3934"/>
                </a:moveTo>
                <a:lnTo>
                  <a:pt x="3533" y="3366"/>
                </a:lnTo>
                <a:lnTo>
                  <a:pt x="3494" y="3397"/>
                </a:lnTo>
                <a:lnTo>
                  <a:pt x="3454" y="3427"/>
                </a:lnTo>
                <a:lnTo>
                  <a:pt x="3413" y="3456"/>
                </a:lnTo>
                <a:lnTo>
                  <a:pt x="3371" y="3484"/>
                </a:lnTo>
                <a:lnTo>
                  <a:pt x="3326" y="3513"/>
                </a:lnTo>
                <a:lnTo>
                  <a:pt x="3281" y="3540"/>
                </a:lnTo>
                <a:lnTo>
                  <a:pt x="3233" y="3565"/>
                </a:lnTo>
                <a:lnTo>
                  <a:pt x="3184" y="3592"/>
                </a:lnTo>
                <a:lnTo>
                  <a:pt x="3107" y="3630"/>
                </a:lnTo>
                <a:lnTo>
                  <a:pt x="3031" y="3664"/>
                </a:lnTo>
                <a:lnTo>
                  <a:pt x="2951" y="3697"/>
                </a:lnTo>
                <a:lnTo>
                  <a:pt x="2872" y="3726"/>
                </a:lnTo>
                <a:lnTo>
                  <a:pt x="2792" y="3754"/>
                </a:lnTo>
                <a:lnTo>
                  <a:pt x="2710" y="3778"/>
                </a:lnTo>
                <a:lnTo>
                  <a:pt x="2627" y="3801"/>
                </a:lnTo>
                <a:lnTo>
                  <a:pt x="2545" y="3822"/>
                </a:lnTo>
                <a:lnTo>
                  <a:pt x="2461" y="3840"/>
                </a:lnTo>
                <a:lnTo>
                  <a:pt x="2377" y="3855"/>
                </a:lnTo>
                <a:lnTo>
                  <a:pt x="2291" y="3867"/>
                </a:lnTo>
                <a:lnTo>
                  <a:pt x="2206" y="3877"/>
                </a:lnTo>
                <a:lnTo>
                  <a:pt x="2120" y="3886"/>
                </a:lnTo>
                <a:lnTo>
                  <a:pt x="2035" y="3892"/>
                </a:lnTo>
                <a:lnTo>
                  <a:pt x="1948" y="3895"/>
                </a:lnTo>
                <a:lnTo>
                  <a:pt x="1862" y="3895"/>
                </a:lnTo>
                <a:lnTo>
                  <a:pt x="1776" y="3895"/>
                </a:lnTo>
                <a:lnTo>
                  <a:pt x="1690" y="3891"/>
                </a:lnTo>
                <a:lnTo>
                  <a:pt x="1603" y="3885"/>
                </a:lnTo>
                <a:lnTo>
                  <a:pt x="1518" y="3877"/>
                </a:lnTo>
                <a:lnTo>
                  <a:pt x="1432" y="3867"/>
                </a:lnTo>
                <a:lnTo>
                  <a:pt x="1347" y="3853"/>
                </a:lnTo>
                <a:lnTo>
                  <a:pt x="1263" y="3838"/>
                </a:lnTo>
                <a:lnTo>
                  <a:pt x="1177" y="3822"/>
                </a:lnTo>
                <a:lnTo>
                  <a:pt x="1095" y="3801"/>
                </a:lnTo>
                <a:lnTo>
                  <a:pt x="1011" y="3780"/>
                </a:lnTo>
                <a:lnTo>
                  <a:pt x="930" y="3756"/>
                </a:lnTo>
                <a:lnTo>
                  <a:pt x="849" y="3729"/>
                </a:lnTo>
                <a:lnTo>
                  <a:pt x="768" y="3700"/>
                </a:lnTo>
                <a:lnTo>
                  <a:pt x="688" y="3670"/>
                </a:lnTo>
                <a:lnTo>
                  <a:pt x="610" y="3637"/>
                </a:lnTo>
                <a:lnTo>
                  <a:pt x="534" y="3603"/>
                </a:lnTo>
                <a:lnTo>
                  <a:pt x="534" y="4212"/>
                </a:lnTo>
                <a:lnTo>
                  <a:pt x="573" y="4234"/>
                </a:lnTo>
                <a:lnTo>
                  <a:pt x="615" y="4255"/>
                </a:lnTo>
                <a:lnTo>
                  <a:pt x="657" y="4275"/>
                </a:lnTo>
                <a:lnTo>
                  <a:pt x="699" y="4294"/>
                </a:lnTo>
                <a:lnTo>
                  <a:pt x="742" y="4312"/>
                </a:lnTo>
                <a:lnTo>
                  <a:pt x="786" y="4330"/>
                </a:lnTo>
                <a:lnTo>
                  <a:pt x="831" y="4347"/>
                </a:lnTo>
                <a:lnTo>
                  <a:pt x="876" y="4363"/>
                </a:lnTo>
                <a:lnTo>
                  <a:pt x="922" y="4378"/>
                </a:lnTo>
                <a:lnTo>
                  <a:pt x="969" y="4393"/>
                </a:lnTo>
                <a:lnTo>
                  <a:pt x="1063" y="4420"/>
                </a:lnTo>
                <a:lnTo>
                  <a:pt x="1161" y="4444"/>
                </a:lnTo>
                <a:lnTo>
                  <a:pt x="1258" y="4464"/>
                </a:lnTo>
                <a:lnTo>
                  <a:pt x="1359" y="4482"/>
                </a:lnTo>
                <a:lnTo>
                  <a:pt x="1461" y="4497"/>
                </a:lnTo>
                <a:lnTo>
                  <a:pt x="1563" y="4507"/>
                </a:lnTo>
                <a:lnTo>
                  <a:pt x="1666" y="4515"/>
                </a:lnTo>
                <a:lnTo>
                  <a:pt x="1770" y="4519"/>
                </a:lnTo>
                <a:lnTo>
                  <a:pt x="1873" y="4521"/>
                </a:lnTo>
                <a:lnTo>
                  <a:pt x="1978" y="4518"/>
                </a:lnTo>
                <a:lnTo>
                  <a:pt x="2081" y="4513"/>
                </a:lnTo>
                <a:lnTo>
                  <a:pt x="2185" y="4504"/>
                </a:lnTo>
                <a:lnTo>
                  <a:pt x="2288" y="4491"/>
                </a:lnTo>
                <a:lnTo>
                  <a:pt x="2339" y="4483"/>
                </a:lnTo>
                <a:lnTo>
                  <a:pt x="2390" y="4476"/>
                </a:lnTo>
                <a:lnTo>
                  <a:pt x="2441" y="4465"/>
                </a:lnTo>
                <a:lnTo>
                  <a:pt x="2491" y="4456"/>
                </a:lnTo>
                <a:lnTo>
                  <a:pt x="2540" y="4444"/>
                </a:lnTo>
                <a:lnTo>
                  <a:pt x="2591" y="4432"/>
                </a:lnTo>
                <a:lnTo>
                  <a:pt x="2641" y="4420"/>
                </a:lnTo>
                <a:lnTo>
                  <a:pt x="2689" y="4405"/>
                </a:lnTo>
                <a:lnTo>
                  <a:pt x="2737" y="4392"/>
                </a:lnTo>
                <a:lnTo>
                  <a:pt x="2785" y="4375"/>
                </a:lnTo>
                <a:lnTo>
                  <a:pt x="2833" y="4359"/>
                </a:lnTo>
                <a:lnTo>
                  <a:pt x="2879" y="4341"/>
                </a:lnTo>
                <a:lnTo>
                  <a:pt x="2926" y="4323"/>
                </a:lnTo>
                <a:lnTo>
                  <a:pt x="2972" y="4303"/>
                </a:lnTo>
                <a:lnTo>
                  <a:pt x="3017" y="4284"/>
                </a:lnTo>
                <a:lnTo>
                  <a:pt x="3061" y="4263"/>
                </a:lnTo>
                <a:lnTo>
                  <a:pt x="3106" y="4240"/>
                </a:lnTo>
                <a:lnTo>
                  <a:pt x="3148" y="4218"/>
                </a:lnTo>
                <a:lnTo>
                  <a:pt x="3191" y="4194"/>
                </a:lnTo>
                <a:lnTo>
                  <a:pt x="3232" y="4168"/>
                </a:lnTo>
                <a:lnTo>
                  <a:pt x="3274" y="4143"/>
                </a:lnTo>
                <a:lnTo>
                  <a:pt x="3313" y="4116"/>
                </a:lnTo>
                <a:lnTo>
                  <a:pt x="3352" y="4089"/>
                </a:lnTo>
                <a:lnTo>
                  <a:pt x="3391" y="4059"/>
                </a:lnTo>
                <a:lnTo>
                  <a:pt x="3428" y="4030"/>
                </a:lnTo>
                <a:lnTo>
                  <a:pt x="3464" y="3999"/>
                </a:lnTo>
                <a:lnTo>
                  <a:pt x="3499" y="3967"/>
                </a:lnTo>
                <a:lnTo>
                  <a:pt x="3533" y="3934"/>
                </a:lnTo>
                <a:close/>
                <a:moveTo>
                  <a:pt x="3443" y="1893"/>
                </a:moveTo>
                <a:lnTo>
                  <a:pt x="3443" y="2505"/>
                </a:lnTo>
                <a:lnTo>
                  <a:pt x="5102" y="3184"/>
                </a:lnTo>
                <a:lnTo>
                  <a:pt x="5124" y="3157"/>
                </a:lnTo>
                <a:lnTo>
                  <a:pt x="5145" y="3129"/>
                </a:lnTo>
                <a:lnTo>
                  <a:pt x="5165" y="3102"/>
                </a:lnTo>
                <a:lnTo>
                  <a:pt x="5184" y="3073"/>
                </a:lnTo>
                <a:lnTo>
                  <a:pt x="5202" y="3045"/>
                </a:lnTo>
                <a:lnTo>
                  <a:pt x="5219" y="3016"/>
                </a:lnTo>
                <a:lnTo>
                  <a:pt x="5234" y="2989"/>
                </a:lnTo>
                <a:lnTo>
                  <a:pt x="5249" y="2959"/>
                </a:lnTo>
                <a:lnTo>
                  <a:pt x="5262" y="2931"/>
                </a:lnTo>
                <a:lnTo>
                  <a:pt x="5274" y="2902"/>
                </a:lnTo>
                <a:lnTo>
                  <a:pt x="5286" y="2874"/>
                </a:lnTo>
                <a:lnTo>
                  <a:pt x="5295" y="2845"/>
                </a:lnTo>
                <a:lnTo>
                  <a:pt x="5304" y="2815"/>
                </a:lnTo>
                <a:lnTo>
                  <a:pt x="5313" y="2787"/>
                </a:lnTo>
                <a:lnTo>
                  <a:pt x="5319" y="2758"/>
                </a:lnTo>
                <a:lnTo>
                  <a:pt x="5325" y="2728"/>
                </a:lnTo>
                <a:lnTo>
                  <a:pt x="5330" y="2700"/>
                </a:lnTo>
                <a:lnTo>
                  <a:pt x="5334" y="2664"/>
                </a:lnTo>
                <a:lnTo>
                  <a:pt x="5340" y="2574"/>
                </a:lnTo>
                <a:lnTo>
                  <a:pt x="5343" y="2467"/>
                </a:lnTo>
                <a:lnTo>
                  <a:pt x="5346" y="2349"/>
                </a:lnTo>
                <a:lnTo>
                  <a:pt x="5309" y="2403"/>
                </a:lnTo>
                <a:lnTo>
                  <a:pt x="5268" y="2457"/>
                </a:lnTo>
                <a:lnTo>
                  <a:pt x="5225" y="2511"/>
                </a:lnTo>
                <a:lnTo>
                  <a:pt x="5178" y="2562"/>
                </a:lnTo>
                <a:lnTo>
                  <a:pt x="5172" y="2566"/>
                </a:lnTo>
                <a:lnTo>
                  <a:pt x="5165" y="2571"/>
                </a:lnTo>
                <a:lnTo>
                  <a:pt x="5156" y="2574"/>
                </a:lnTo>
                <a:lnTo>
                  <a:pt x="5145" y="2577"/>
                </a:lnTo>
                <a:lnTo>
                  <a:pt x="5136" y="2578"/>
                </a:lnTo>
                <a:lnTo>
                  <a:pt x="5127" y="2578"/>
                </a:lnTo>
                <a:lnTo>
                  <a:pt x="5118" y="2578"/>
                </a:lnTo>
                <a:lnTo>
                  <a:pt x="5111" y="2577"/>
                </a:lnTo>
                <a:lnTo>
                  <a:pt x="3443" y="1893"/>
                </a:lnTo>
                <a:close/>
                <a:moveTo>
                  <a:pt x="5346" y="2078"/>
                </a:moveTo>
                <a:lnTo>
                  <a:pt x="5346" y="2078"/>
                </a:lnTo>
                <a:lnTo>
                  <a:pt x="5363" y="2022"/>
                </a:lnTo>
                <a:lnTo>
                  <a:pt x="5370" y="1995"/>
                </a:lnTo>
                <a:lnTo>
                  <a:pt x="5378" y="1967"/>
                </a:lnTo>
                <a:lnTo>
                  <a:pt x="5384" y="1940"/>
                </a:lnTo>
                <a:lnTo>
                  <a:pt x="5388" y="1911"/>
                </a:lnTo>
                <a:lnTo>
                  <a:pt x="5391" y="1883"/>
                </a:lnTo>
                <a:lnTo>
                  <a:pt x="5394" y="1856"/>
                </a:lnTo>
                <a:lnTo>
                  <a:pt x="5397" y="1827"/>
                </a:lnTo>
                <a:lnTo>
                  <a:pt x="5397" y="1799"/>
                </a:lnTo>
                <a:lnTo>
                  <a:pt x="5399" y="1772"/>
                </a:lnTo>
                <a:lnTo>
                  <a:pt x="5397" y="1743"/>
                </a:lnTo>
                <a:lnTo>
                  <a:pt x="5396" y="1715"/>
                </a:lnTo>
                <a:lnTo>
                  <a:pt x="5393" y="1686"/>
                </a:lnTo>
                <a:lnTo>
                  <a:pt x="5390" y="1659"/>
                </a:lnTo>
                <a:lnTo>
                  <a:pt x="5385" y="1631"/>
                </a:lnTo>
                <a:lnTo>
                  <a:pt x="5381" y="1602"/>
                </a:lnTo>
                <a:lnTo>
                  <a:pt x="5373" y="1574"/>
                </a:lnTo>
                <a:lnTo>
                  <a:pt x="5367" y="1547"/>
                </a:lnTo>
                <a:lnTo>
                  <a:pt x="5358" y="1518"/>
                </a:lnTo>
                <a:lnTo>
                  <a:pt x="5349" y="1491"/>
                </a:lnTo>
                <a:lnTo>
                  <a:pt x="5339" y="1463"/>
                </a:lnTo>
                <a:lnTo>
                  <a:pt x="5328" y="1436"/>
                </a:lnTo>
                <a:lnTo>
                  <a:pt x="5316" y="1409"/>
                </a:lnTo>
                <a:lnTo>
                  <a:pt x="5304" y="1380"/>
                </a:lnTo>
                <a:lnTo>
                  <a:pt x="5291" y="1353"/>
                </a:lnTo>
                <a:lnTo>
                  <a:pt x="5259" y="1299"/>
                </a:lnTo>
                <a:lnTo>
                  <a:pt x="5226" y="1245"/>
                </a:lnTo>
                <a:lnTo>
                  <a:pt x="5187" y="1193"/>
                </a:lnTo>
                <a:lnTo>
                  <a:pt x="3493" y="1784"/>
                </a:lnTo>
                <a:lnTo>
                  <a:pt x="5118" y="2449"/>
                </a:lnTo>
                <a:lnTo>
                  <a:pt x="5156" y="2406"/>
                </a:lnTo>
                <a:lnTo>
                  <a:pt x="5192" y="2361"/>
                </a:lnTo>
                <a:lnTo>
                  <a:pt x="5225" y="2315"/>
                </a:lnTo>
                <a:lnTo>
                  <a:pt x="5255" y="2268"/>
                </a:lnTo>
                <a:lnTo>
                  <a:pt x="5282" y="2222"/>
                </a:lnTo>
                <a:lnTo>
                  <a:pt x="5306" y="2174"/>
                </a:lnTo>
                <a:lnTo>
                  <a:pt x="5327" y="2126"/>
                </a:lnTo>
                <a:lnTo>
                  <a:pt x="5346" y="2078"/>
                </a:lnTo>
                <a:close/>
                <a:moveTo>
                  <a:pt x="5577" y="1719"/>
                </a:moveTo>
                <a:lnTo>
                  <a:pt x="5577" y="1719"/>
                </a:lnTo>
                <a:lnTo>
                  <a:pt x="5580" y="1799"/>
                </a:lnTo>
                <a:lnTo>
                  <a:pt x="5583" y="1919"/>
                </a:lnTo>
                <a:lnTo>
                  <a:pt x="5586" y="2064"/>
                </a:lnTo>
                <a:lnTo>
                  <a:pt x="5586" y="2225"/>
                </a:lnTo>
                <a:lnTo>
                  <a:pt x="5585" y="2388"/>
                </a:lnTo>
                <a:lnTo>
                  <a:pt x="5583" y="2467"/>
                </a:lnTo>
                <a:lnTo>
                  <a:pt x="5580" y="2542"/>
                </a:lnTo>
                <a:lnTo>
                  <a:pt x="5577" y="2611"/>
                </a:lnTo>
                <a:lnTo>
                  <a:pt x="5573" y="2673"/>
                </a:lnTo>
                <a:lnTo>
                  <a:pt x="5568" y="2727"/>
                </a:lnTo>
                <a:lnTo>
                  <a:pt x="5562" y="2772"/>
                </a:lnTo>
                <a:lnTo>
                  <a:pt x="5555" y="2802"/>
                </a:lnTo>
                <a:lnTo>
                  <a:pt x="5543" y="2842"/>
                </a:lnTo>
                <a:lnTo>
                  <a:pt x="5528" y="2890"/>
                </a:lnTo>
                <a:lnTo>
                  <a:pt x="5508" y="2944"/>
                </a:lnTo>
                <a:lnTo>
                  <a:pt x="5484" y="3003"/>
                </a:lnTo>
                <a:lnTo>
                  <a:pt x="5457" y="3064"/>
                </a:lnTo>
                <a:lnTo>
                  <a:pt x="5429" y="3126"/>
                </a:lnTo>
                <a:lnTo>
                  <a:pt x="5396" y="3187"/>
                </a:lnTo>
                <a:lnTo>
                  <a:pt x="5379" y="3217"/>
                </a:lnTo>
                <a:lnTo>
                  <a:pt x="5363" y="3246"/>
                </a:lnTo>
                <a:lnTo>
                  <a:pt x="5345" y="3274"/>
                </a:lnTo>
                <a:lnTo>
                  <a:pt x="5327" y="3301"/>
                </a:lnTo>
                <a:lnTo>
                  <a:pt x="5307" y="3325"/>
                </a:lnTo>
                <a:lnTo>
                  <a:pt x="5288" y="3349"/>
                </a:lnTo>
                <a:lnTo>
                  <a:pt x="5270" y="3370"/>
                </a:lnTo>
                <a:lnTo>
                  <a:pt x="5250" y="3390"/>
                </a:lnTo>
                <a:lnTo>
                  <a:pt x="5229" y="3406"/>
                </a:lnTo>
                <a:lnTo>
                  <a:pt x="5210" y="3420"/>
                </a:lnTo>
                <a:lnTo>
                  <a:pt x="5190" y="3432"/>
                </a:lnTo>
                <a:lnTo>
                  <a:pt x="5169" y="3441"/>
                </a:lnTo>
                <a:lnTo>
                  <a:pt x="5150" y="3445"/>
                </a:lnTo>
                <a:lnTo>
                  <a:pt x="5139" y="3447"/>
                </a:lnTo>
                <a:lnTo>
                  <a:pt x="5129" y="3447"/>
                </a:lnTo>
                <a:lnTo>
                  <a:pt x="5120" y="3445"/>
                </a:lnTo>
                <a:lnTo>
                  <a:pt x="5109" y="3444"/>
                </a:lnTo>
                <a:lnTo>
                  <a:pt x="5099" y="3442"/>
                </a:lnTo>
                <a:lnTo>
                  <a:pt x="5088" y="3438"/>
                </a:lnTo>
                <a:lnTo>
                  <a:pt x="3278" y="2697"/>
                </a:lnTo>
                <a:lnTo>
                  <a:pt x="3266" y="2689"/>
                </a:lnTo>
                <a:lnTo>
                  <a:pt x="3254" y="2679"/>
                </a:lnTo>
                <a:lnTo>
                  <a:pt x="3242" y="2665"/>
                </a:lnTo>
                <a:lnTo>
                  <a:pt x="3230" y="2650"/>
                </a:lnTo>
                <a:lnTo>
                  <a:pt x="3220" y="2634"/>
                </a:lnTo>
                <a:lnTo>
                  <a:pt x="3211" y="2616"/>
                </a:lnTo>
                <a:lnTo>
                  <a:pt x="3205" y="2599"/>
                </a:lnTo>
                <a:lnTo>
                  <a:pt x="3203" y="2592"/>
                </a:lnTo>
                <a:lnTo>
                  <a:pt x="3203" y="2586"/>
                </a:lnTo>
                <a:lnTo>
                  <a:pt x="3203" y="1779"/>
                </a:lnTo>
                <a:lnTo>
                  <a:pt x="3205" y="1760"/>
                </a:lnTo>
                <a:lnTo>
                  <a:pt x="3209" y="1742"/>
                </a:lnTo>
                <a:lnTo>
                  <a:pt x="3217" y="1724"/>
                </a:lnTo>
                <a:lnTo>
                  <a:pt x="3227" y="1709"/>
                </a:lnTo>
                <a:lnTo>
                  <a:pt x="3239" y="1695"/>
                </a:lnTo>
                <a:lnTo>
                  <a:pt x="3253" y="1683"/>
                </a:lnTo>
                <a:lnTo>
                  <a:pt x="3268" y="1673"/>
                </a:lnTo>
                <a:lnTo>
                  <a:pt x="3284" y="1665"/>
                </a:lnTo>
                <a:lnTo>
                  <a:pt x="5169" y="1008"/>
                </a:lnTo>
                <a:lnTo>
                  <a:pt x="5180" y="1005"/>
                </a:lnTo>
                <a:lnTo>
                  <a:pt x="5190" y="1004"/>
                </a:lnTo>
                <a:lnTo>
                  <a:pt x="5201" y="1002"/>
                </a:lnTo>
                <a:lnTo>
                  <a:pt x="5211" y="1002"/>
                </a:lnTo>
                <a:lnTo>
                  <a:pt x="5222" y="1004"/>
                </a:lnTo>
                <a:lnTo>
                  <a:pt x="5232" y="1005"/>
                </a:lnTo>
                <a:lnTo>
                  <a:pt x="5252" y="1011"/>
                </a:lnTo>
                <a:lnTo>
                  <a:pt x="5271" y="1020"/>
                </a:lnTo>
                <a:lnTo>
                  <a:pt x="5291" y="1034"/>
                </a:lnTo>
                <a:lnTo>
                  <a:pt x="5310" y="1049"/>
                </a:lnTo>
                <a:lnTo>
                  <a:pt x="5328" y="1067"/>
                </a:lnTo>
                <a:lnTo>
                  <a:pt x="5346" y="1088"/>
                </a:lnTo>
                <a:lnTo>
                  <a:pt x="5364" y="1110"/>
                </a:lnTo>
                <a:lnTo>
                  <a:pt x="5381" y="1136"/>
                </a:lnTo>
                <a:lnTo>
                  <a:pt x="5397" y="1163"/>
                </a:lnTo>
                <a:lnTo>
                  <a:pt x="5412" y="1191"/>
                </a:lnTo>
                <a:lnTo>
                  <a:pt x="5427" y="1221"/>
                </a:lnTo>
                <a:lnTo>
                  <a:pt x="5442" y="1251"/>
                </a:lnTo>
                <a:lnTo>
                  <a:pt x="5456" y="1283"/>
                </a:lnTo>
                <a:lnTo>
                  <a:pt x="5481" y="1347"/>
                </a:lnTo>
                <a:lnTo>
                  <a:pt x="5505" y="1413"/>
                </a:lnTo>
                <a:lnTo>
                  <a:pt x="5525" y="1478"/>
                </a:lnTo>
                <a:lnTo>
                  <a:pt x="5541" y="1539"/>
                </a:lnTo>
                <a:lnTo>
                  <a:pt x="5556" y="1596"/>
                </a:lnTo>
                <a:lnTo>
                  <a:pt x="5567" y="1646"/>
                </a:lnTo>
                <a:lnTo>
                  <a:pt x="5573" y="1688"/>
                </a:lnTo>
                <a:lnTo>
                  <a:pt x="5577" y="1719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36" name="TextBox 235"/>
          <p:cNvSpPr txBox="1"/>
          <p:nvPr/>
        </p:nvSpPr>
        <p:spPr>
          <a:xfrm>
            <a:off x="7439142" y="2115906"/>
            <a:ext cx="1450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accent6"/>
                </a:solidFill>
                <a:latin typeface="+mj-lt"/>
              </a:rPr>
              <a:t>Receita Líq. </a:t>
            </a:r>
          </a:p>
          <a:p>
            <a:pPr algn="ctr"/>
            <a:r>
              <a:rPr lang="pt-BR" sz="1400" b="1" dirty="0">
                <a:solidFill>
                  <a:schemeClr val="accent6"/>
                </a:solidFill>
                <a:latin typeface="+mj-lt"/>
              </a:rPr>
              <a:t>da Operação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213812" y="3546949"/>
            <a:ext cx="13064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accent6"/>
                </a:solidFill>
                <a:latin typeface="+mj-lt"/>
              </a:rPr>
              <a:t>100%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1509075" y="3546949"/>
            <a:ext cx="13064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accent6"/>
                </a:solidFill>
                <a:latin typeface="+mj-lt"/>
              </a:rPr>
              <a:t>65%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3947594" y="3546949"/>
            <a:ext cx="13064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accent6"/>
                </a:solidFill>
                <a:latin typeface="+mj-lt"/>
              </a:rPr>
              <a:t>16,7%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6271030" y="3546949"/>
            <a:ext cx="11958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accent6"/>
                </a:solidFill>
                <a:latin typeface="+mj-lt"/>
              </a:rPr>
              <a:t>2,6%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7537054" y="3546949"/>
            <a:ext cx="13064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accent6"/>
                </a:solidFill>
                <a:latin typeface="+mj-lt"/>
              </a:rPr>
              <a:t>15,7%</a:t>
            </a:r>
          </a:p>
        </p:txBody>
      </p:sp>
      <p:sp>
        <p:nvSpPr>
          <p:cNvPr id="245" name="Rounded Rectangle 244"/>
          <p:cNvSpPr/>
          <p:nvPr/>
        </p:nvSpPr>
        <p:spPr>
          <a:xfrm>
            <a:off x="1547981" y="1998267"/>
            <a:ext cx="1223819" cy="1937003"/>
          </a:xfrm>
          <a:prstGeom prst="roundRect">
            <a:avLst/>
          </a:prstGeom>
          <a:noFill/>
          <a:ln w="9525">
            <a:solidFill>
              <a:srgbClr val="00993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6" name="Rounded Rectangle 245"/>
          <p:cNvSpPr/>
          <p:nvPr/>
        </p:nvSpPr>
        <p:spPr>
          <a:xfrm>
            <a:off x="2844125" y="1998267"/>
            <a:ext cx="3342171" cy="1937003"/>
          </a:xfrm>
          <a:prstGeom prst="roundRect">
            <a:avLst/>
          </a:prstGeom>
          <a:noFill/>
          <a:ln w="9525">
            <a:solidFill>
              <a:srgbClr val="00993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7" name="Rounded Rectangle 246"/>
          <p:cNvSpPr/>
          <p:nvPr/>
        </p:nvSpPr>
        <p:spPr>
          <a:xfrm>
            <a:off x="6247038" y="1998267"/>
            <a:ext cx="1223819" cy="1937003"/>
          </a:xfrm>
          <a:prstGeom prst="roundRect">
            <a:avLst/>
          </a:prstGeom>
          <a:noFill/>
          <a:ln w="9525">
            <a:solidFill>
              <a:srgbClr val="00993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8" name="Rounded Rectangle 247"/>
          <p:cNvSpPr/>
          <p:nvPr/>
        </p:nvSpPr>
        <p:spPr>
          <a:xfrm>
            <a:off x="7549518" y="1998267"/>
            <a:ext cx="1223819" cy="1937003"/>
          </a:xfrm>
          <a:prstGeom prst="roundRect">
            <a:avLst/>
          </a:prstGeom>
          <a:noFill/>
          <a:ln w="9525">
            <a:solidFill>
              <a:srgbClr val="009933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Equal 18"/>
          <p:cNvSpPr/>
          <p:nvPr/>
        </p:nvSpPr>
        <p:spPr>
          <a:xfrm>
            <a:off x="1352625" y="2777084"/>
            <a:ext cx="318751" cy="348468"/>
          </a:xfrm>
          <a:prstGeom prst="mathEqual">
            <a:avLst/>
          </a:prstGeom>
          <a:ln w="3175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Plus 19"/>
          <p:cNvSpPr/>
          <p:nvPr/>
        </p:nvSpPr>
        <p:spPr>
          <a:xfrm>
            <a:off x="2626234" y="2775852"/>
            <a:ext cx="366160" cy="350570"/>
          </a:xfrm>
          <a:prstGeom prst="mathPlus">
            <a:avLst/>
          </a:prstGeom>
          <a:ln w="3175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9" name="Plus 248"/>
          <p:cNvSpPr/>
          <p:nvPr/>
        </p:nvSpPr>
        <p:spPr>
          <a:xfrm>
            <a:off x="6038891" y="2775852"/>
            <a:ext cx="366160" cy="350570"/>
          </a:xfrm>
          <a:prstGeom prst="mathPlus">
            <a:avLst/>
          </a:prstGeom>
          <a:ln w="3175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0" name="Plus 249"/>
          <p:cNvSpPr/>
          <p:nvPr/>
        </p:nvSpPr>
        <p:spPr>
          <a:xfrm>
            <a:off x="7327158" y="2775852"/>
            <a:ext cx="366160" cy="350570"/>
          </a:xfrm>
          <a:prstGeom prst="mathPlus">
            <a:avLst/>
          </a:prstGeom>
          <a:ln w="3175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3" name="TextBox 252"/>
          <p:cNvSpPr txBox="1"/>
          <p:nvPr/>
        </p:nvSpPr>
        <p:spPr>
          <a:xfrm>
            <a:off x="376445" y="4124931"/>
            <a:ext cx="5612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accent6"/>
                </a:solidFill>
                <a:latin typeface="+mj-lt"/>
              </a:rPr>
              <a:t>Repasses Sociais e Arrecadação Tributária Estimados</a:t>
            </a:r>
          </a:p>
          <a:p>
            <a:pPr algn="ctr"/>
            <a:r>
              <a:rPr lang="pt-BR" sz="1400" b="1" dirty="0">
                <a:solidFill>
                  <a:schemeClr val="accent6"/>
                </a:solidFill>
                <a:latin typeface="+mj-lt"/>
              </a:rPr>
              <a:t>(R$ milhões)</a:t>
            </a:r>
          </a:p>
        </p:txBody>
      </p:sp>
      <p:sp>
        <p:nvSpPr>
          <p:cNvPr id="254" name="TextBox 253"/>
          <p:cNvSpPr txBox="1"/>
          <p:nvPr/>
        </p:nvSpPr>
        <p:spPr>
          <a:xfrm>
            <a:off x="6057834" y="4234661"/>
            <a:ext cx="2978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accent6"/>
                </a:solidFill>
                <a:latin typeface="+mj-lt"/>
              </a:rPr>
              <a:t>Repasses Sociais e Arrecadação Tributária Estimados em 5 anos:</a:t>
            </a:r>
          </a:p>
        </p:txBody>
      </p:sp>
      <p:sp>
        <p:nvSpPr>
          <p:cNvPr id="257" name="TextBox 256"/>
          <p:cNvSpPr txBox="1"/>
          <p:nvPr/>
        </p:nvSpPr>
        <p:spPr>
          <a:xfrm>
            <a:off x="6751094" y="5681708"/>
            <a:ext cx="8663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+mj-lt"/>
              </a:rPr>
              <a:t>51,6%</a:t>
            </a:r>
          </a:p>
        </p:txBody>
      </p:sp>
      <p:sp>
        <p:nvSpPr>
          <p:cNvPr id="259" name="TextBox 258"/>
          <p:cNvSpPr txBox="1"/>
          <p:nvPr/>
        </p:nvSpPr>
        <p:spPr>
          <a:xfrm>
            <a:off x="7543182" y="5681708"/>
            <a:ext cx="8663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+mj-lt"/>
              </a:rPr>
              <a:t>48,4%</a:t>
            </a:r>
          </a:p>
        </p:txBody>
      </p:sp>
      <p:sp>
        <p:nvSpPr>
          <p:cNvPr id="261" name="TextBox 260"/>
          <p:cNvSpPr txBox="1"/>
          <p:nvPr/>
        </p:nvSpPr>
        <p:spPr>
          <a:xfrm>
            <a:off x="6863954" y="4799262"/>
            <a:ext cx="1316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R$ 3,1 bi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15994" y="1077414"/>
            <a:ext cx="8636511" cy="30264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pt-BR" sz="1600" b="1" dirty="0">
                <a:latin typeface="+mj-lt"/>
              </a:rPr>
              <a:t>Beneficiários da Arrecadação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4685635" y="6574795"/>
            <a:ext cx="13532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Fonte: </a:t>
            </a:r>
            <a:r>
              <a:rPr lang="en-US" sz="11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Consórcio</a:t>
            </a:r>
            <a:endParaRPr lang="pt-BR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33" name="Gráfico 132"/>
          <p:cNvGraphicFramePr>
            <a:graphicFrameLocks/>
          </p:cNvGraphicFramePr>
          <p:nvPr>
            <p:extLst/>
          </p:nvPr>
        </p:nvGraphicFramePr>
        <p:xfrm>
          <a:off x="774215" y="4648151"/>
          <a:ext cx="4572000" cy="1745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181745" y="5703021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/>
              <a:t>40</a:t>
            </a:r>
          </a:p>
        </p:txBody>
      </p:sp>
      <p:sp>
        <p:nvSpPr>
          <p:cNvPr id="135" name="CaixaDeTexto 134"/>
          <p:cNvSpPr txBox="1"/>
          <p:nvPr/>
        </p:nvSpPr>
        <p:spPr>
          <a:xfrm>
            <a:off x="1991421" y="5538466"/>
            <a:ext cx="4203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/>
              <a:t>324</a:t>
            </a:r>
          </a:p>
        </p:txBody>
      </p:sp>
      <p:sp>
        <p:nvSpPr>
          <p:cNvPr id="138" name="CaixaDeTexto 137"/>
          <p:cNvSpPr txBox="1"/>
          <p:nvPr/>
        </p:nvSpPr>
        <p:spPr>
          <a:xfrm>
            <a:off x="2809314" y="5395858"/>
            <a:ext cx="4203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/>
              <a:t>623</a:t>
            </a:r>
          </a:p>
        </p:txBody>
      </p:sp>
      <p:sp>
        <p:nvSpPr>
          <p:cNvPr id="139" name="CaixaDeTexto 138"/>
          <p:cNvSpPr txBox="1"/>
          <p:nvPr/>
        </p:nvSpPr>
        <p:spPr>
          <a:xfrm>
            <a:off x="3707904" y="5229200"/>
            <a:ext cx="4203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/>
              <a:t>897</a:t>
            </a:r>
          </a:p>
        </p:txBody>
      </p:sp>
      <p:sp>
        <p:nvSpPr>
          <p:cNvPr id="140" name="CaixaDeTexto 139"/>
          <p:cNvSpPr txBox="1"/>
          <p:nvPr/>
        </p:nvSpPr>
        <p:spPr>
          <a:xfrm>
            <a:off x="4499992" y="5014402"/>
            <a:ext cx="5373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dirty="0"/>
              <a:t>1.221</a:t>
            </a:r>
          </a:p>
        </p:txBody>
      </p:sp>
      <p:graphicFrame>
        <p:nvGraphicFramePr>
          <p:cNvPr id="141" name="Gráfico 140"/>
          <p:cNvGraphicFramePr>
            <a:graphicFrameLocks/>
          </p:cNvGraphicFramePr>
          <p:nvPr>
            <p:extLst/>
          </p:nvPr>
        </p:nvGraphicFramePr>
        <p:xfrm>
          <a:off x="6321320" y="4910281"/>
          <a:ext cx="2373848" cy="1947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746627694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5443</TotalTime>
  <Words>1036</Words>
  <Application>Microsoft Office PowerPoint</Application>
  <PresentationFormat>Apresentação na tela (4:3)</PresentationFormat>
  <Paragraphs>192</Paragraphs>
  <Slides>11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Calibri</vt:lpstr>
      <vt:lpstr>EYInterstate Light</vt:lpstr>
      <vt:lpstr>Wingdings</vt:lpstr>
      <vt:lpstr>Design padrão</vt:lpstr>
      <vt:lpstr>LOTEX</vt:lpstr>
      <vt:lpstr>LOTEX | Linha do tempo do Projeto</vt:lpstr>
      <vt:lpstr>LOTEX | O papel do BNDES como gestor</vt:lpstr>
      <vt:lpstr>LOTEX | Consultores Contratados</vt:lpstr>
      <vt:lpstr>LOTEX | Aspectos gerais do projeto</vt:lpstr>
      <vt:lpstr>O estudo de viabilidade buscou fornecer uma base sólida na construção do negócio, e ao mesmo tempo proporcionar espaço para upsides</vt:lpstr>
      <vt:lpstr>Mercado potencial total leva em consideração a demografia do país e benchmarks de capilaridade</vt:lpstr>
      <vt:lpstr>Receita potencial está diretamente relacionada a uma boa estratégia de PdVs</vt:lpstr>
      <vt:lpstr>LOTEX | Modelo de Negócios</vt:lpstr>
      <vt:lpstr>LOTEX | Sala de Informações (Data Room)</vt:lpstr>
      <vt:lpstr>Apresentação do PowerPoint</vt:lpstr>
    </vt:vector>
  </TitlesOfParts>
  <Company>BNDES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Rodrigo Ferreira Madeira</dc:creator>
  <cp:lastModifiedBy>Clarissa Albuquerque</cp:lastModifiedBy>
  <cp:revision>452</cp:revision>
  <cp:lastPrinted>2017-12-05T22:38:22Z</cp:lastPrinted>
  <dcterms:created xsi:type="dcterms:W3CDTF">2009-08-13T15:48:35Z</dcterms:created>
  <dcterms:modified xsi:type="dcterms:W3CDTF">2017-12-06T14:50:04Z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ppReportDate">
    <vt:lpwstr/>
  </property>
  <property fmtid="{D5CDD505-2E9C-101B-9397-08002B2CF9AE}" pid="3" name="WppReportVersion">
    <vt:lpwstr>Version 1.0</vt:lpwstr>
  </property>
  <property fmtid="{D5CDD505-2E9C-101B-9397-08002B2CF9AE}" pid="4" name="WppReportDraft">
    <vt:lpwstr>(Draft)</vt:lpwstr>
  </property>
  <property fmtid="{D5CDD505-2E9C-101B-9397-08002B2CF9AE}" pid="5" name="WppReportCurrencySymbol">
    <vt:lpwstr>R$</vt:lpwstr>
  </property>
  <property fmtid="{D5CDD505-2E9C-101B-9397-08002B2CF9AE}" pid="6" name="WppReportDashboardTitleText">
    <vt:lpwstr>Dashboard</vt:lpwstr>
  </property>
  <property fmtid="{D5CDD505-2E9C-101B-9397-08002B2CF9AE}" pid="7" name="WppReportShortPageNumberFormat">
    <vt:lpwstr>Page &lt;#&gt;</vt:lpwstr>
  </property>
  <property fmtid="{D5CDD505-2E9C-101B-9397-08002B2CF9AE}" pid="8" name="WppReportLongPageNumberFormat">
    <vt:lpwstr>Page &lt;#&gt; of &lt;PageCount&gt;</vt:lpwstr>
  </property>
  <property fmtid="{D5CDD505-2E9C-101B-9397-08002B2CF9AE}" pid="9" name="WppReportTocTitleText">
    <vt:lpwstr>Table of contents</vt:lpwstr>
  </property>
  <property fmtid="{D5CDD505-2E9C-101B-9397-08002B2CF9AE}" pid="10" name="WppReportIsTocUpdateRecommended">
    <vt:bool>true</vt:bool>
  </property>
  <property fmtid="{D5CDD505-2E9C-101B-9397-08002B2CF9AE}" pid="11" name="WppReportPropertiesLastWrittenToDocument">
    <vt:filetime>2017-12-05T18:45:15Z</vt:filetime>
  </property>
</Properties>
</file>